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32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1204 0 0,'0'0'8947'0'0,"9"-8"-6208"0"0,21-1-1538 0 0,0 2 1 0 0,1 1-1 0 0,41-2 0 0 0,102 2-811 0 0,-75 4-92 0 0,362-2-74 0 0,-314 5-597 0 0,-143-1-35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37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309 147 5721 0 0,'-35'-20'3120'0'0,"1"2"-784"0"0,2 1-408 0 0,3 4-448 0 0,-2-2-200 0 0,4 4-287 0 0,4-1-45 0 0,2 3-232 0 0,1 1-72 0 0,5 1-212 0 0,1 0-204 0 0,2 1-572 0 0,-3 3-2012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56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71 844 0 0,'-6'-10'4445'0'0,"0"-1"1"0"0,0 0-1 0 0,-7-22 797 0 0,13 33-5145 0 0,-1-1 0 0 0,1 1 0 0 0,0 0-1 0 0,0-1 1 0 0,-1 1 0 0 0,1 0-1 0 0,0 0 1 0 0,0-1 0 0 0,-1 1-1 0 0,1 0 1 0 0,0 0 0 0 0,-1-1 0 0 0,1 1-1 0 0,0 0 1 0 0,-1 0 0 0 0,1 0-1 0 0,-1-1 1 0 0,1 1 0 0 0,0 0-1 0 0,-1 0 1 0 0,1 0 0 0 0,-1 0 0 0 0,1 0-1 0 0,-1 0 1 0 0,-1 8 164 0 0,0 0-1 0 0,0 1 1 0 0,1-1-1 0 0,0 1 1 0 0,1-1-1 0 0,-1 1 1 0 0,2-1 0 0 0,1 13-1 0 0,-1 10 311 0 0,23 641 4658 0 0,-7-322-3436 0 0,-11-139-1707 0 0,-6-205-1618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3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409 101 828 0 0,'16'-17'12937'0'0,"-15"14"-12504"0"0,0 0 0 0 0,-1 0-1 0 0,1 0 1 0 0,-1 0 0 0 0,0 0-1 0 0,0 0 1 0 0,0 0 0 0 0,0 0-1 0 0,0 0 1 0 0,-1-1 0 0 0,1 1-1 0 0,-3-5 1 0 0,2 6-375 0 0,0 0 0 0 0,-1 0 0 0 0,1 0 0 0 0,-1 0 0 0 0,0 0 0 0 0,0 1 0 0 0,0-1 0 0 0,0 0 0 0 0,0 1 0 0 0,0 0 0 0 0,0-1 0 0 0,0 1 0 0 0,-1 0 0 0 0,1 0 0 0 0,0 0 0 0 0,-1 0 0 0 0,1 1 0 0 0,-1-1 0 0 0,-3 0 0 0 0,-16-3 148 0 0,0 1 0 0 0,0 1 0 0 0,0 1 0 0 0,0 1 0 0 0,0 0 0 0 0,-36 7 0 0 0,45-5-145 0 0,0 0-1 0 0,0 1 1 0 0,1 1-1 0 0,-1 0 0 0 0,1 1 1 0 0,-1 0-1 0 0,1 1 0 0 0,1 0 1 0 0,-1 1-1 0 0,1 1 1 0 0,1-1-1 0 0,-17 17 0 0 0,25-23-53 0 0,0 1-1 0 0,1 0 1 0 0,-1 0-1 0 0,1 0 0 0 0,-1 0 1 0 0,1 0-1 0 0,0 1 1 0 0,0-1-1 0 0,0 0 1 0 0,0 0-1 0 0,1 1 0 0 0,-1-1 1 0 0,0 0-1 0 0,1 1 1 0 0,0-1-1 0 0,0 1 0 0 0,-1-1 1 0 0,1 1-1 0 0,1 2 1 0 0,0 0-3 0 0,0-1 0 0 0,0 0 0 0 0,1 0 0 0 0,-1 0 0 0 0,1 0 0 0 0,0-1-1 0 0,0 1 1 0 0,0 0 0 0 0,1-1 0 0 0,3 5 0 0 0,6 5-49 0 0,1-1-1 0 0,0 0 0 0 0,1-1 0 0 0,17 11 1 0 0,37 20-412 0 0,106 49 1 0 0,-97-53 175 0 0,74 48 1 0 0,-138-78 256 0 0,-1 1 0 0 0,1 1 0 0 0,-1 0 0 0 0,-1 1 1 0 0,0 0-1 0 0,-1 0 0 0 0,10 14 0 0 0,-17-21 67 0 0,-1 0 0 0 0,1 0 1 0 0,-1 0-1 0 0,0 0 0 0 0,0 0 0 0 0,-1 1 0 0 0,1-1 0 0 0,-1 1 0 0 0,0-1 0 0 0,0 1 0 0 0,0-1 1 0 0,-1 1-1 0 0,1-1 0 0 0,-1 1 0 0 0,-1 0 0 0 0,1-1 0 0 0,0 1 0 0 0,-1 0 0 0 0,0-1 0 0 0,0 1 1 0 0,0-1-1 0 0,-1 0 0 0 0,0 1 0 0 0,0-1 0 0 0,0 0 0 0 0,0 0 0 0 0,-4 5 0 0 0,-1 0 67 0 0,-1 0 0 0 0,1-1-1 0 0,-2 0 1 0 0,1-1 0 0 0,-1 0 0 0 0,0 0-1 0 0,-1-1 1 0 0,0 0 0 0 0,0 0-1 0 0,0-1 1 0 0,0-1 0 0 0,-1 0 0 0 0,0 0-1 0 0,1-1 1 0 0,-2 0 0 0 0,-10 1-1 0 0,-3-1-148 0 0,1-1-1 0 0,-1-1 0 0 0,1 0 0 0 0,-1-2 0 0 0,1-1 0 0 0,-36-8 1 0 0,51 8-553 0 0,-1 0 0 0 0,1-1 0 0 0,0-1 0 0 0,0 0 0 0 0,0 0 1 0 0,-14-9-1 0 0,17 8-1004 0 0,0 1-1 0 0,0-1 1 0 0,0-1 0 0 0,0 1-1 0 0,-6-9 1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32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19 2544 0 0,'-4'-3'629'0'0,"0"1"0"0"0,-1 0 0 0 0,1 0 0 0 0,-1 0 0 0 0,1 0 0 0 0,-1 1 0 0 0,1 0 0 0 0,-1 0 0 0 0,0 0 0 0 0,0 0 0 0 0,1 1 0 0 0,-1 0 0 0 0,0 0 0 0 0,0 0 0 0 0,0 0 0 0 0,-6 2 0 0 0,4 0-209 0 0,1 1-1 0 0,-1-1 0 0 0,1 1 1 0 0,-1 1-1 0 0,1-1 0 0 0,0 1 1 0 0,1 0-1 0 0,-1 0 0 0 0,0 0 0 0 0,-5 7 1 0 0,-4 5 2 0 0,1 2-1 0 0,0 0 1 0 0,2 0 0 0 0,0 1-1 0 0,1 1 1 0 0,-9 21 0 0 0,-2 8-152 0 0,3 1 0 0 0,3 0 1 0 0,1 2-1 0 0,3-1 0 0 0,2 2 0 0 0,2 0 1 0 0,2 0-1 0 0,3 0 0 0 0,2 0 0 0 0,3 0 1 0 0,10 65-1 0 0,-4-70-214 0 0,2-1 0 0 0,2 0 0 0 0,2 0 0 0 0,2-1 0 0 0,3-1 0 0 0,1-1 0 0 0,2-1 0 0 0,2 0 0 0 0,2-2 0 0 0,1-1 0 0 0,2-1 0 0 0,52 53 0 0 0,-40-53-394 0 0,1-1 0 0 0,1-3-1 0 0,65 41 1 0 0,-76-57-831 0 0,1-1-1 0 0,37 14 1 0 0,-46-23-1117 0 0,1-1 0 0 0,-1-1 1 0 0,44 7-1 0 0,-22-10-6079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32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87 143 1308 0 0,'-12'-10'2665'0'0,"0"0"0"0"0,-15-20 0 0 0,23 26-2120 0 0,0-1 0 0 0,0 0 0 0 0,1-1 0 0 0,-1 1 0 0 0,2-1 0 0 0,-1 1 0 0 0,0-1 0 0 0,1 0 0 0 0,-1-6 0 0 0,2 11-498 0 0,1 0 0 0 0,-1 1 1 0 0,1-1-1 0 0,0 0 0 0 0,-1 0 0 0 0,1 0 1 0 0,0 0-1 0 0,0 0 0 0 0,0 0 1 0 0,0 0-1 0 0,0 0 0 0 0,0 0 1 0 0,0 0-1 0 0,0 0 0 0 0,0 0 0 0 0,1 1 1 0 0,-1-1-1 0 0,0 0 0 0 0,0 0 1 0 0,1 0-1 0 0,-1 0 0 0 0,1 0 1 0 0,-1 0-1 0 0,1 1 0 0 0,-1-1 0 0 0,1 0 1 0 0,-1 0-1 0 0,1 1 0 0 0,0-1 1 0 0,-1 0-1 0 0,1 1 0 0 0,0-1 1 0 0,0 1-1 0 0,-1-1 0 0 0,1 1 0 0 0,0-1 1 0 0,0 1-1 0 0,0-1 0 0 0,0 1 1 0 0,0 0-1 0 0,0 0 0 0 0,-1-1 1 0 0,1 1-1 0 0,0 0 0 0 0,0 0 0 0 0,0 0 1 0 0,0 0-1 0 0,0 0 0 0 0,0 0 1 0 0,2 1-1 0 0,0-1 32 0 0,0 1 0 0 0,0 0 0 0 0,0 0 0 0 0,0 0 0 0 0,0 0-1 0 0,-1 0 1 0 0,1 1 0 0 0,0-1 0 0 0,-1 1 0 0 0,1 0 0 0 0,-1 0 0 0 0,1 0 0 0 0,-1 0 0 0 0,0 0 0 0 0,2 3 0 0 0,8 14 411 0 0,-2-1 0 0 0,0 1 0 0 0,-2 1 0 0 0,0 0 0 0 0,-1 0 0 0 0,5 25 0 0 0,19 133 1109 0 0,-21-108-1215 0 0,0-2-45 0 0,-3 0 0 0 0,-2 1-1 0 0,-4 0 1 0 0,-3 0 0 0 0,-2-1 0 0 0,-4 1 0 0 0,-3-1 0 0 0,-2 0-1 0 0,-36 104 1 0 0,40-150-236 0 0,0 0 1 0 0,-1-1-1 0 0,-21 32 0 0 0,-4-12-2860 0 0,23-33-1895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39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0 315 168 0 0,'6'32'19832'0'0,"-1"-38"-19570"0"0,-1 1-1 0 0,1-1 0 0 0,-1-1 1 0 0,0 1-1 0 0,0-1 0 0 0,0 1 0 0 0,-1-1 1 0 0,2-8-1 0 0,3-3 28 0 0,19-39 1812 0 0,34-113 1 0 0,-59 162-1892 0 0,8-20 347 0 0,-10 28-555 0 0,0 0 0 0 0,0 0 0 0 0,0 0 0 0 0,0 0 0 0 0,0 0 0 0 0,0 0-1 0 0,0 0 1 0 0,0 0 0 0 0,0 0 0 0 0,0 0 0 0 0,0 1 0 0 0,0-1 0 0 0,0 0 0 0 0,1 0 0 0 0,-1 0 0 0 0,0 0 0 0 0,0 0 0 0 0,0 0 0 0 0,0 0 0 0 0,0 0-1 0 0,0 0 1 0 0,0 0 0 0 0,0 0 0 0 0,0 0 0 0 0,0 0 0 0 0,0 0 0 0 0,0 1 0 0 0,0-1 0 0 0,0 0 0 0 0,0 0 0 0 0,0 0 0 0 0,1 0 0 0 0,-1 0-1 0 0,0 0 1 0 0,0 0 0 0 0,0 0 0 0 0,0 0 0 0 0,0 0 0 0 0,0 0 0 0 0,0 0 0 0 0,0 0 0 0 0,0 0 0 0 0,0 0 0 0 0,0 0 0 0 0,1 0 0 0 0,-1 0 0 0 0,0 0-1 0 0,0 0 1 0 0,0 0 0 0 0,0 0 0 0 0,0 0 0 0 0,0 0 0 0 0,0 0 0 0 0,0-1 0 0 0,0 1 0 0 0,0 0 0 0 0,0 0 0 0 0,0 0 0 0 0,1 0 0 0 0,-1 0 0 0 0,0 0-1 0 0,0 0 1 0 0,0 0 0 0 0,0 0 0 0 0,0 0 0 0 0,1 20 49 0 0,-4 146 398 0 0,1 61-98 0 0,16 60-64 0 0,-3-107-228 0 0,-10-168-66 0 0,0 15 18 0 0,-3 53 0 0 0,1-71 4 0 0,-1 0 0 0 0,0 0 0 0 0,0 0 0 0 0,-1 0 0 0 0,0 0 0 0 0,0-1 0 0 0,-1 1 0 0 0,0-1 0 0 0,-9 12 0 0 0,-35 40 92 0 0,47-59-98 0 0,0 5 110 0 0,1-5-114 0 0,0-1 0 0 0,1 1 0 0 0,-1-1-1 0 0,0 1 1 0 0,1-1 0 0 0,-1 0-1 0 0,1 1 1 0 0,-1-1 0 0 0,1 0 0 0 0,-1 1-1 0 0,1-1 1 0 0,-1 0 0 0 0,1 0-1 0 0,-1 1 1 0 0,1-1 0 0 0,-1 0 0 0 0,1 0-1 0 0,-1 0 1 0 0,1 0 0 0 0,-1 0-1 0 0,1 1 1 0 0,-1-1 0 0 0,1 0 0 0 0,1-1-1 0 0,31-1-325 0 0,1-2-1 0 0,-1-2 0 0 0,39-11 0 0 0,-4 1-2194 0 0,-11 4-996 0 0,-24 5-122 0 0,-1 0-3555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40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36 1812 0 0,'-15'-27'9056'0'0,"14"26"-8860"0"0,1 0 0 0 0,-1 0 0 0 0,0 0 0 0 0,0 1 0 0 0,0-1 0 0 0,0 0 0 0 0,0 1 0 0 0,0-1 0 0 0,0 1 0 0 0,0 0 0 0 0,0-1 0 0 0,-1 1 0 0 0,1 0 0 0 0,0-1 0 0 0,0 1 0 0 0,0 0 0 0 0,0 0 0 0 0,0 0 0 0 0,-1 0 0 0 0,1 0 0 0 0,0 0 0 0 0,0 1 0 0 0,0-1 0 0 0,0 0 0 0 0,0 0 0 0 0,-1 1 0 0 0,1-1 0 0 0,0 1 0 0 0,0-1 0 0 0,0 1 0 0 0,-1 0 0 0 0,2-1-200 0 0,-2 1 500 0 0,-9 7 744 0 0,1-1-727 0 0,-3 2-200 0 0,0 1 1 0 0,0 0-1 0 0,-19 22 1 0 0,31-31-312 0 0,-1 2 67 0 0,1 0 0 0 0,-1 0 0 0 0,0 0 1 0 0,0-1-1 0 0,0 1 0 0 0,0 0 1 0 0,-3 2-1 0 0,0 0 268 0 0,4-4-205 0 0,-11 25 943 0 0,9-18-848 0 0,-33 71 911 0 0,2 2 0 0 0,5 2 0 0 0,3 1 0 0 0,-24 139-1 0 0,43-179-1035 0 0,3 0 0 0 0,1 0 0 0 0,3 0-1 0 0,1 1 1 0 0,3-1 0 0 0,1 0-1 0 0,2 0 1 0 0,2-1 0 0 0,2 0-1 0 0,33 83 1 0 0,-23-83-291 0 0,1-1 1 0 0,2-1-1 0 0,1-1 0 0 0,3-1 0 0 0,33 37 1 0 0,-33-46-1070 0 0,1-2 0 0 0,1 0 0 0 0,48 34 0 0 0,-69-57 267 0 0,-1 1 0 0 0,1-1 0 0 0,0-1 0 0 0,17 7 0 0 0,-22-10-134 0 0,1 0-1 0 0,0 1 0 0 0,0-2 1 0 0,0 1-1 0 0,0-1 0 0 0,0 1 1 0 0,5-2-1 0 0,10-2-6120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41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351 147 984 0 0,'-7'-42'10075'0'0,"4"27"-7460"0"0,-1-1 0 0 0,-10-25 0 0 0,13 40-2227 0 0,-20-23 1914 0 0,17 23-2168 0 0,0-1 0 0 0,-1 1 0 0 0,1 0 1 0 0,0 0-1 0 0,-1 0 0 0 0,1 1 0 0 0,0-1 0 0 0,-1 1 0 0 0,1 0 0 0 0,-1 0 1 0 0,1 1-1 0 0,0 0 0 0 0,-7 1 0 0 0,2 1 41 0 0,0 0 0 0 0,0 0 1 0 0,0 1-1 0 0,1 0 0 0 0,-16 11 1 0 0,8-3 29 0 0,0 1 1 0 0,1 0-1 0 0,0 1 0 0 0,1 0 1 0 0,-17 24-1 0 0,23-27-195 0 0,1 0-1 0 0,1 0 0 0 0,0 1 0 0 0,0 0 1 0 0,1 0-1 0 0,0 0 0 0 0,2 1 1 0 0,-1-1-1 0 0,1 1 0 0 0,1 0 0 0 0,0 0 1 0 0,1 0-1 0 0,0 0 0 0 0,1 0 0 0 0,1 0 1 0 0,0 0-1 0 0,1 0 0 0 0,0 0 1 0 0,1 0-1 0 0,0-1 0 0 0,1 1 0 0 0,1-1 1 0 0,0 0-1 0 0,0 0 0 0 0,1 0 0 0 0,1-1 1 0 0,0 0-1 0 0,0 0 0 0 0,1-1 1 0 0,0 0-1 0 0,1 0 0 0 0,11 9 0 0 0,-6-6-626 0 0,1-2-1 0 0,0 1 0 0 0,0-2 0 0 0,1 0 0 0 0,0-1 0 0 0,1-1 1 0 0,0 0-1 0 0,0-1 0 0 0,24 6 0 0 0,-25-9-1006 0 0,0-1 0 0 0,0-1 0 0 0,1 0 1 0 0,-1-1-1 0 0,1-1 0 0 0,24-2 0 0 0,-4-3-4489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41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90 141 820 0 0,'-26'-41'6341'0'0,"-34"-48"6469"0"0,56 79-11414 0 0,11 9-250 0 0,9 7-656 0 0,-8 0-415 0 0,0 0 0 0 0,-1 1 0 0 0,0 0 0 0 0,-1 0 0 0 0,1 1 0 0 0,9 16 0 0 0,-10-15-30 0 0,39 56 195 0 0,-3 2 0 0 0,-3 1 0 0 0,-3 2 0 0 0,-3 2 0 0 0,-3 1 1 0 0,32 123-1 0 0,-51-149-36 0 0,-2 0 1 0 0,-2 1-1 0 0,-2-1 0 0 0,-2 1 1 0 0,-2 0-1 0 0,-2 0 1 0 0,-3 0-1 0 0,-1 0 1 0 0,-3-1-1 0 0,-1 0 0 0 0,-3 0 1 0 0,-20 51-1 0 0,22-74-85 0 0,-1 0 0 0 0,-1-1 0 0 0,-21 32 0 0 0,25-45-415 0 0,0 0 1 0 0,-1 0-1 0 0,-15 14 1 0 0,18-20-277 0 0,1 1 1 0 0,-1-1-1 0 0,0-1 1 0 0,0 1-1 0 0,0-1 1 0 0,-1 0-1 0 0,-10 4 1 0 0,-6-4-3633 0 0,1-4-3390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44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1 376 1764 0 0,'14'16'13822'0'0,"8"3"-4871"0"0,-22-19-8907 0 0,0 0-1 0 0,0 1 1 0 0,0-1 0 0 0,0 0 0 0 0,0 0-1 0 0,0 0 1 0 0,0 0 0 0 0,0 0-1 0 0,0 1 1 0 0,0-1 0 0 0,0 0 0 0 0,0 0-1 0 0,0 0 1 0 0,0 0 0 0 0,0 0 0 0 0,0 1-1 0 0,0-1 1 0 0,0 0 0 0 0,0 0 0 0 0,0 0-1 0 0,0 0 1 0 0,0 0 0 0 0,0 1-1 0 0,0-1 1 0 0,0 0 0 0 0,0 0 0 0 0,1 0-1 0 0,-1 0 1 0 0,0 0 0 0 0,0 0 0 0 0,0 0-1 0 0,0 1 1 0 0,0-1 0 0 0,0 0 0 0 0,0 0-1 0 0,0 0 1 0 0,1 0 0 0 0,-1 0-1 0 0,0 0 1 0 0,0 0 0 0 0,0 0 0 0 0,0 0-1 0 0,0 0 1 0 0,1 0 0 0 0,-1 0 0 0 0,0 0-1 0 0,0 0 1 0 0,0 0 0 0 0,0 0-1 0 0,0 0 1 0 0,1 0 0 0 0,-1 0 0 0 0,0 0-1 0 0,0 0 1 0 0,9-8 509 0 0,3-9-605 0 0,56-204 388 0 0,-27 82 124 0 0,-39 122-465 0 0,0 3-197 0 0,0 25 61 0 0,11 252 846 0 0,-1-12-110 0 0,27 208-108 0 0,-39-446-459 0 0,1 0 0 0 0,-2 1 0 0 0,0-1 0 0 0,-4 23 0 0 0,4-32-39 0 0,-1 0-1 0 0,0 0 0 0 0,1 0 1 0 0,-1 0-1 0 0,-1-1 1 0 0,1 1-1 0 0,0 0 1 0 0,-1-1-1 0 0,0 0 1 0 0,0 0-1 0 0,0 0 1 0 0,0 0-1 0 0,0 0 1 0 0,-1 0-1 0 0,-6 3 1 0 0,0 2 10 0 0,-51 32-54 0 0,27-18 32 0 0,33-21-15 0 0,1-1 37 0 0,0 0 1 0 0,-1 0 0 0 0,1 0 0 0 0,0 0 0 0 0,0 0-1 0 0,0 0 1 0 0,0 0 0 0 0,-1 1 0 0 0,1-1 0 0 0,0 0-1 0 0,0 0 1 0 0,0 0 0 0 0,0 0 0 0 0,0 0 0 0 0,0 0-1 0 0,-1 1 1 0 0,1-1 0 0 0,0 0 0 0 0,0 0 0 0 0,0 0-1 0 0,0 0 1 0 0,0 1 0 0 0,0-1 0 0 0,0 0 0 0 0,0 0-1 0 0,0 0 1 0 0,0 1 0 0 0,0-1 0 0 0,0 0-1 0 0,0 0 1 0 0,0 0 0 0 0,0 1 0 0 0,0-1 0 0 0,0 0-1 0 0,0 0 1 0 0,0 0 0 0 0,0 0 0 0 0,0 1 0 0 0,0-1-1 0 0,0 0 1 0 0,0 0 0 0 0,0 0 0 0 0,0 0 0 0 0,1 1-1 0 0,29-3-147 0 0,0-2-1 0 0,52-12 1 0 0,-3 0-1281 0 0,-36 7-314 0 0,26-3-2436 0 0,-21 12-8020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5:27:45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2 2840,'-3'0'2076,"-1"-1"-1451,-1 1 0,1-1 0,0 1 0,-1 1 1,1-1-1,0 0 0,-1 1 0,1 0 0,0 0 1,0 0-1,-1 1 0,1-1 0,-6 4 0,3 0-37,0-1 0,0 2 0,0-1 0,1 0 0,-1 1 0,-8 11 0,5-5-285,1 1-1,0 0 1,1 1 0,1 0 0,0 0 0,1 1 0,-6 20 0,8-20-235,1 0 0,1 1 0,0-1 0,1 1 0,0-1 0,2 1 0,0-1 0,0 1 1,2-1-1,0 0 0,1 1 0,0-2 0,1 1 0,0 0 0,2-1 0,0 0 0,14 22 0,-7-16-429,1-1 0,1-1 1,0 0-1,1-2 0,1 0 1,1 0-1,0-2 0,1 0 1,0-1-1,41 18 0,6-5-2853,-21-15-2685,-21-7-48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5:27:45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59 1244,'0'0'1399,"-19"-26"7526,16 23-8600,-1 0 1,0 0-1,0 0 0,-1 0 1,1 0-1,0 1 0,-1 0 1,1 0-1,-1 0 1,0 1-1,0-1 0,0 1 1,0 0-1,0 0 1,0 1-1,0 0 0,0 0 1,0 0-1,0 0 1,-7 2-1,-6 1-77,-1 0-1,1 2 1,0 0 0,-22 9 0,31-10-144,1 0 0,-1 1 0,0-1 0,1 2 0,0-1 1,1 1-1,-1 0 0,1 1 0,0 0 0,1 0 0,-1 1 0,1-1 0,-8 15 1,12-17-64,-1 0 0,1 1 0,0 0 1,0-1-1,0 1 0,1 0 1,0 0-1,0-1 0,1 1 1,-1 0-1,1 0 0,0 0 0,1 0 1,0 0-1,0 0 0,0 0 1,0-1-1,1 1 0,0 0 0,0-1 1,1 0-1,0 1 0,4 6 1,2-1-171,-1 0 1,1-1 0,1 0 0,0 0 0,1-1-1,-1-1 1,2 1 0,-1-2 0,1 0 0,0 0-1,1-1 1,20 7 0,-12-6-1177,-1-1 0,41 6 0,-41-10-1398,0 0 0,39-3 0,-26-2-3291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57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41 199 556 0 0,'-22'-26'8919'0'0,"4"-19"-593"0"0,17 43-7716 0 0,9-24 1428 0 0,1 17-1826 0 0,1 1 1 0 0,0 0 0 0 0,1 1 0 0 0,0 0 0 0 0,0 0 0 0 0,1 1 0 0 0,-1 1 0 0 0,1 0 0 0 0,0 1 0 0 0,1 0 0 0 0,14-2 0 0 0,13-2-159 0 0,1 1 0 0 0,51 0 1 0 0,-53 6-49 0 0,1 1 1 0 0,-1 2 0 0 0,0 2-1 0 0,-1 2 1 0 0,1 1 0 0 0,-1 2-1 0 0,68 25 1 0 0,-80-23 3 0 0,-1 1-1 0 0,0 1 1 0 0,-1 1-1 0 0,0 1 1 0 0,-2 1-1 0 0,0 1 1 0 0,0 1-1 0 0,-2 1 1 0 0,0 0-1 0 0,-1 2 1 0 0,29 42-1 0 0,-30-34 42 0 0,-1 2 1 0 0,-1 0-1 0 0,-2 0 0 0 0,-1 1 0 0 0,-2 1 1 0 0,-1 0-1 0 0,11 68 0 0 0,-16-61 4 0 0,-1 1 1 0 0,-3 1-1 0 0,-1-1 1 0 0,-2 0-1 0 0,-2 0 1 0 0,-14 62-1 0 0,9-66-13 0 0,-2 0-1 0 0,-1-1 1 0 0,-2 0-1 0 0,-1-1 1 0 0,-2-1 0 0 0,-2 0-1 0 0,-25 34 1 0 0,26-43-18 0 0,-2-1 1 0 0,0 0-1 0 0,-2-2 0 0 0,0-1 1 0 0,-2 0-1 0 0,0-2 1 0 0,-1-1-1 0 0,-1-1 1 0 0,-35 17-1 0 0,41-25 4 0 0,-1-1 0 0 0,0-1 0 0 0,-1-1 0 0 0,0-1 0 0 0,0 0 0 0 0,0-2 0 0 0,0-1 0 0 0,-1 0 0 0 0,1-2 0 0 0,0-1 0 0 0,-1 0 0 0 0,-25-6 0 0 0,10-1-89 0 0,0-1 0 0 0,1-1 0 0 0,0-3 0 0 0,0-1 0 0 0,2-1 0 0 0,-42-25 0 0 0,70 36-3 0 0,-34-23-1670 0 0,39 25 1378 0 0,0 1-1 0 0,0-1 0 0 0,0 0 0 0 0,0 0 1 0 0,1 0-1 0 0,-1 0 0 0 0,1 0 1 0 0,-1 0-1 0 0,1-1 0 0 0,0 1 0 0 0,0 0 1 0 0,0-1-1 0 0,0 1 0 0 0,-1-6 1 0 0,2 7-175 0 0,0-1 1 0 0,0 1-1 0 0,1-1 1 0 0,-1 0-1 0 0,1 1 0 0 0,-1-1 1 0 0,1 1-1 0 0,-1-1 1 0 0,1 1-1 0 0,0 0 1 0 0,0-1-1 0 0,0 1 1 0 0,0 0-1 0 0,0-1 1 0 0,3-2-531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46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23 2888 0 0,'-58'-23'16105'0'0,"80"30"-15660"0"0,0 0-1 0 0,0 1 1 0 0,-1 1 0 0 0,39 23-1 0 0,-19-6-466 0 0,51 42 0 0 0,-71-51 24 0 0,-2 0 0 0 0,0 1 0 0 0,-2 1 0 0 0,0 1 0 0 0,0 0 0 0 0,25 44 0 0 0,-36-51 66 0 0,0-1 0 0 0,0 1 0 0 0,-1 1 0 0 0,-1-1 0 0 0,0 0 0 0 0,-1 1-1 0 0,-1 0 1 0 0,0 0 0 0 0,0 0 0 0 0,-2 0 0 0 0,0 0 0 0 0,0 0 0 0 0,-1 0 0 0 0,-5 21 0 0 0,2-16 118 0 0,-2 1 0 0 0,0-1 0 0 0,-2 0-1 0 0,0-1 1 0 0,-11 20 0 0 0,12-27-601 0 0,1-1-1 0 0,-1 0 1 0 0,-1 0-1 0 0,0-1 0 0 0,0 0 1 0 0,-1 0-1 0 0,0-1 1 0 0,0 0-1 0 0,-19 12 0 0 0,4-12-9259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47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1 342 2452 0 0,'0'0'5636'0'0,"27"-13"-131"0"0,-5-2-2580 0 0,36-32 1 0 0,-43 34-2205 0 0,-2-1-1 0 0,0-1 1 0 0,0 0 0 0 0,-1 0-1 0 0,18-35 1 0 0,41-93 4203 0 0,-70 141-4712 0 0,0 5-228 0 0,0-1 27 0 0,0 1 0 0 0,0-1 1 0 0,0 1-1 0 0,0 0 0 0 0,-1-1 0 0 0,1 1 1 0 0,-1 3-1 0 0,6 129 208 0 0,5 57 53 0 0,57 243 372 0 0,-67-427-637 0 0,2 10 14 0 0,0 0 0 0 0,-1 0 0 0 0,-1 33 0 0 0,-2-45-17 0 0,1 0 1 0 0,-1 0-1 0 0,0 1 0 0 0,-1-1 0 0 0,0 0 1 0 0,0 0-1 0 0,0 0 0 0 0,0 0 1 0 0,-1-1-1 0 0,0 1 0 0 0,-1-1 0 0 0,1 1 1 0 0,-1-1-1 0 0,-6 6 0 0 0,-2 0 18 0 0,7-6 6 0 0,-1 0 0 0 0,1 0 0 0 0,0 1 0 0 0,-9 11-1 0 0,16-16-26 0 0,-1 0 0 0 0,0 0 0 0 0,0 0 0 0 0,1 0-1 0 0,-1 0 1 0 0,1 0 0 0 0,-1 0 0 0 0,1-1 0 0 0,-1 1-1 0 0,1-1 1 0 0,-1 1 0 0 0,1-1 0 0 0,-1 0 0 0 0,1 1-1 0 0,0-1 1 0 0,-1 0 0 0 0,1 0 0 0 0,3 0 0 0 0,33-2-454 0 0,-34 2 356 0 0,62-5-2388 0 0,18 0-3615 0 0,-29-1-4839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48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41 1792 0 0,'-8'-40'20707'0'0,"-9"43"-19189"0"0,5 12-1097 0 0,2 1 1 0 0,0 0-1 0 0,0 0 0 0 0,2 1 1 0 0,0 0-1 0 0,1 1 0 0 0,0-1 1 0 0,2 1-1 0 0,-5 24 0 0 0,7-21-343 0 0,1 1 0 0 0,0 0-1 0 0,2-1 1 0 0,0 1-1 0 0,2 0 1 0 0,0-1-1 0 0,2 1 1 0 0,0-1-1 0 0,1 0 1 0 0,1 0 0 0 0,1-1-1 0 0,18 36 1 0 0,-10-28-410 0 0,0-1 0 0 0,2-1-1 0 0,1-1 1 0 0,1 0 0 0 0,29 29 0 0 0,-32-39-868 0 0,0-2 0 0 0,0 0 0 0 0,27 17 0 0 0,-30-23-719 0 0,1 1 0 0 0,0-2 0 0 0,1 0-1 0 0,-1-1 1 0 0,20 5 0 0 0,-7-6-6608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48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63 1536 0 0,'-2'-15'4321'0'0,"3"12"-3884"0"0,-1-24 5747 0 0,0 26-6011 0 0,0 0 0 0 0,0 1 1 0 0,0-1-1 0 0,-1 0 1 0 0,1 0-1 0 0,0 1 1 0 0,0-1-1 0 0,-1 0 1 0 0,1 0-1 0 0,0 1 1 0 0,-1-1-1 0 0,1 0 0 0 0,0 1 1 0 0,-1-1-1 0 0,1 1 1 0 0,-1-1-1 0 0,1 0 1 0 0,-1 1-1 0 0,0-1 1 0 0,1 1-1 0 0,-1-1 1 0 0,1 1-1 0 0,-1 0 0 0 0,0-1 1 0 0,0 1-1 0 0,1 0 1 0 0,-1-1-1 0 0,0 1 1 0 0,1 0-1 0 0,-1 0 1 0 0,0-1-1 0 0,0 1 1 0 0,0 0-1 0 0,-20 1 112 0 0,1 1-1 0 0,0 0 1 0 0,0 2-1 0 0,1 0 1 0 0,-1 1-1 0 0,1 1 1 0 0,0 1 0 0 0,0 1-1 0 0,1 0 1 0 0,-18 12-1 0 0,35-20-305 0 0,-1 1 1 0 0,1 0-1 0 0,0 0 0 0 0,-1 1 0 0 0,1-1 0 0 0,0 0 0 0 0,0 0 0 0 0,-1 1 0 0 0,1-1 0 0 0,0 0 0 0 0,0 1 1 0 0,1-1-1 0 0,-1 1 0 0 0,0-1 0 0 0,0 1 0 0 0,1 0 0 0 0,-1-1 0 0 0,1 1 0 0 0,-1 0 0 0 0,1 0 0 0 0,0-1 1 0 0,0 1-1 0 0,0 0 0 0 0,0-1 0 0 0,0 1 0 0 0,0 0 0 0 0,0 0 0 0 0,0-1 0 0 0,1 1 0 0 0,-1 0 0 0 0,1-1 1 0 0,-1 1-1 0 0,1 0 0 0 0,0-1 0 0 0,-1 1 0 0 0,1-1 0 0 0,0 1 0 0 0,0-1 0 0 0,0 1 0 0 0,0-1 0 0 0,1 0 1 0 0,-1 1-1 0 0,2 0 0 0 0,7 8-242 0 0,0-1 0 0 0,0 0 0 0 0,1-1 0 0 0,17 10 0 0 0,-19-12 193 0 0,45 25-279 0 0,-24-15 142 0 0,35 27-1 0 0,-59-39 265 0 0,1 2 0 0 0,-1-1 0 0 0,0 1 0 0 0,0 0 0 0 0,0 0 1 0 0,-1 1-1 0 0,0 0 0 0 0,0 0 0 0 0,-1 0 0 0 0,5 11 0 0 0,-7-14 14 0 0,-1 0 0 0 0,0 0 0 0 0,-1-1 1 0 0,1 1-1 0 0,-1 1 0 0 0,0-1 0 0 0,0 0 0 0 0,0 0 0 0 0,0 0 0 0 0,-1 0 0 0 0,1 0 0 0 0,-1 0 1 0 0,0-1-1 0 0,0 1 0 0 0,-1 0 0 0 0,1 0 0 0 0,-1 0 0 0 0,0-1 0 0 0,0 1 0 0 0,0-1 0 0 0,0 0 1 0 0,-1 1-1 0 0,1-1 0 0 0,-1 0 0 0 0,0 0 0 0 0,0-1 0 0 0,0 1 0 0 0,-5 3 0 0 0,3-2-278 0 0,0-1-1 0 0,0 1 0 0 0,0-1 0 0 0,-1 0 1 0 0,0 0-1 0 0,1-1 0 0 0,-1 0 1 0 0,0 0-1 0 0,0 0 0 0 0,0 0 0 0 0,-1-1 1 0 0,1 0-1 0 0,0-1 0 0 0,0 1 0 0 0,-1-1 1 0 0,1 0-1 0 0,-10-2 0 0 0,14 1-270 0 0,0 1 1 0 0,1-1-1 0 0,-1 1 0 0 0,0-1 0 0 0,1 0 1 0 0,-1 0-1 0 0,1 0 0 0 0,-1 0 0 0 0,1 0 1 0 0,-1 0-1 0 0,1 0 0 0 0,-1 0 0 0 0,1-1 1 0 0,0 1-1 0 0,0-1 0 0 0,0 1 0 0 0,0-1 1 0 0,-2-2-1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48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20 4056 0 0,'-22'-19'19237'0'0,"32"27"-19147"0"0,0 1 1 0 0,-1 0 0 0 0,0 0-1 0 0,0 1 1 0 0,-1 1 0 0 0,0-1-1 0 0,-1 1 1 0 0,7 15 0 0 0,44 100 54 0 0,-47-98 13 0 0,-2 0 1 0 0,-1 1-1 0 0,-1-1 1 0 0,-1 1-1 0 0,-2 1 1 0 0,-1-1 0 0 0,-1 48-1 0 0,-3-57-61 0 0,-1 0 0 0 0,0 0 0 0 0,-1 0 0 0 0,-2-1 0 0 0,0 1 0 0 0,-1-1-1 0 0,0 0 1 0 0,-2-1 0 0 0,0 0 0 0 0,-1 0 0 0 0,-1-1 0 0 0,-15 20 0 0 0,18-28-866 0 0,-1 0-1 0 0,0-1 1 0 0,0 0 0 0 0,-17 13 0 0 0,2-8-3554 0 0,-1-4-3422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22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642 17 1576 0 0,'-10'-15'14873'0'0,"8"13"-14262"0"0,-2 4-395 0 0,0-1 1 0 0,0 1 0 0 0,0 0 0 0 0,0 0 0 0 0,0 0-1 0 0,1 0 1 0 0,-1 1 0 0 0,1-1 0 0 0,0 1 0 0 0,-1 0-1 0 0,-2 4 1 0 0,-37 46 911 0 0,22-26-667 0 0,-58 71 601 0 0,4 3 0 0 0,5 3 1 0 0,-57 114-1 0 0,99-159-685 0 0,3 1 0 0 0,2 2 0 0 0,3 0 0 0 0,2 1 0 0 0,4 1 0 0 0,-11 106 0 0 0,22-126-191 0 0,2-25-562 0 0,0-1 0 0 0,-8 36 0 0 0,8-52-401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22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14 904 0 0,'-18'-2'7324'0'0,"-22"-8"9083"0"0,28 9-14802 0 0,12 1-1545 0 0,-1-1 0 0 0,1 1 0 0 0,-1 0 0 0 0,1 0 0 0 0,-1 0 0 0 0,1 0 0 0 0,0 0 0 0 0,-1 0-1 0 0,1 0 1 0 0,-1 1 0 0 0,1-1 0 0 0,0 0 0 0 0,-1 0 0 0 0,1 0 0 0 0,-1 0 0 0 0,1 0 0 0 0,0 1 0 0 0,-1-1 0 0 0,1 0 0 0 0,0 0-1 0 0,-1 1 1 0 0,1-1 0 0 0,0 0 0 0 0,0 0 0 0 0,-1 1 0 0 0,1-1 0 0 0,0 0 0 0 0,0 1 0 0 0,-1-1 0 0 0,1 0 0 0 0,0 1 0 0 0,0-1-1 0 0,0 1 1 0 0,-1 0 0 0 0,4 21 237 0 0,0 0-1 0 0,2 1 0 0 0,0-2 1 0 0,1 1-1 0 0,15 33 0 0 0,-3-6-62 0 0,-8-22-85 0 0,18 31 0 0 0,5 12 212 0 0,-33-69-344 0 0,1 1 1 0 0,-1-1-1 0 0,1 0 1 0 0,0 0-1 0 0,0 0 1 0 0,0 0-1 0 0,0 0 1 0 0,-1 0 0 0 0,1 0-1 0 0,1 0 1 0 0,-1 0-1 0 0,0 0 1 0 0,0-1-1 0 0,0 1 1 0 0,0 0 0 0 0,0-1-1 0 0,1 1 1 0 0,-1-1-1 0 0,0 1 1 0 0,1-1-1 0 0,-1 0 1 0 0,0 0-1 0 0,1 1 1 0 0,-1-1 0 0 0,0 0-1 0 0,1 0 1 0 0,-1 0-1 0 0,0 0 1 0 0,1-1-1 0 0,-1 1 1 0 0,0 0-1 0 0,1 0 1 0 0,-1-1 0 0 0,0 1-1 0 0,3-2 1 0 0,4-1-19 0 0,0 0 0 0 0,0-1 0 0 0,14-8 0 0 0,11-11-945 0 0,-1-2 0 0 0,-1-1 0 0 0,36-39-1 0 0,36-31-4669 0 0,-88 84 4427 0 0,22-18-2845 0 0,-11 10-1944 0 0,-1 3-2652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32:58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722 33 720 0 0,'0'0'2470'0'0,"-1"-32"9988"0"0,0 33-12287 0 0,-22 29 923 0 0,11-15-757 0 0,-220 305 3242 0 0,212-291-3382 0 0,-23 28 0 0 0,25-35 48 0 0,2 0 0 0 0,-27 47 0 0 0,2-1 75 0 0,21-39-193 0 0,-11 19-111 0 0,-88 154 98 0 0,104-171-57 0 0,4-10 27 0 0,2 0 1 0 0,-10 29-1 0 0,3-8-16 0 0,16-41-51 0 0,-1 5-15 0 0,0 0 0 0 0,0 1 0 0 0,-1-1 0 0 0,0 0 0 0 0,-4 10 0 0 0,-8 50 116 0 0,14-64-101 0 0,-4 42 71 0 0,7 6-55 0 0,-2-48-34 0 0,-2 0 3 0 0,1 0 1 0 0,-1 0 0 0 0,1 0-1 0 0,0 0 1 0 0,0 0 0 0 0,-1 0-1 0 0,2 0 1 0 0,-1 0 0 0 0,0 0-1 0 0,0 0 1 0 0,2 4 0 0 0,-1 6 16 0 0,-1-10 26 0 0,1-1-52 0 0,0 5-47 0 0,-1-4 127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03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1024 0 0,'0'0'1307'0'0,"-2"36"5198"0"0,4 2-4840 0 0,2 0 0 0 0,16 65-1 0 0,2 19-465 0 0,58 426 2052 0 0,-21-10-1261 0 0,-20-164-1477 0 0,7 110 138 0 0,10 75-104 0 0,29 419 253 0 0,-39-381-276 0 0,0-16-357 0 0,11 9 117 0 0,2 38-450 0 0,-38 129 357 0 0,-35 737-52 0 0,-11-808 61 0 0,13-156-211 0 0,4-138-24 0 0,17 549 8 0 0,43-196-202 0 0,-22-297 488 0 0,4 107-712 0 0,-18 950 32 0 0,-17-1072 437 0 0,3 2-104 0 0,-2-271 76 0 0,6 123 12 0 0,12 412-779 0 0,-13-380 762 0 0,9 130-554 0 0,6-157 284 0 0,41 142 217 0 0,4-27 118 0 0,-60-343-143 0 0,-4 66 1 0 0,-2-64-441 0 0,0-56 108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05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672 211 228 0 0,'20'15'21898'0'0,"-20"-19"-22877"0"0,0 2 1067 0 0,0-36 140 0 0,0 27-76 0 0,0 0 0 0 0,-1 0 1 0 0,0 0-1 0 0,-1 1 0 0 0,0-1 0 0 0,0 0 0 0 0,-5-11 0 0 0,4 17-129 0 0,1 0 0 0 0,0 1-1 0 0,-1-1 1 0 0,0 1 0 0 0,0 0-1 0 0,-1 0 1 0 0,1 0 0 0 0,-1 1-1 0 0,1-1 1 0 0,-1 1 0 0 0,0 0 0 0 0,-1 0-1 0 0,1 0 1 0 0,0 0 0 0 0,-1 1-1 0 0,0-1 1 0 0,-7-1 0 0 0,1 0-32 0 0,0 1 1 0 0,0 0 0 0 0,-1 0 0 0 0,1 1-1 0 0,-1 1 1 0 0,1 0 0 0 0,-1 1-1 0 0,1 0 1 0 0,-1 1 0 0 0,-20 3 0 0 0,16 0 26 0 0,0 0 1 0 0,1 2 0 0 0,-1-1 0 0 0,1 2 0 0 0,1 0 0 0 0,-1 1-1 0 0,-12 9 1 0 0,0 3 114 0 0,1 1-1 0 0,2 1 0 0 0,0 1 1 0 0,1 1-1 0 0,2 1 0 0 0,0 1 1 0 0,-17 29-1 0 0,21-26 88 0 0,0 1-1 0 0,3 1 1 0 0,0 0 0 0 0,2 1-1 0 0,1 0 1 0 0,2 1 0 0 0,1 0-1 0 0,1 0 1 0 0,2 1 0 0 0,2 0-1 0 0,1-1 1 0 0,1 2 0 0 0,5 40-1 0 0,-1-53-93 0 0,1 1 0 0 0,0-1 0 0 0,2 0 0 0 0,1-1-1 0 0,0 1 1 0 0,2-1 0 0 0,0-1 0 0 0,2 0-1 0 0,13 20 1 0 0,-13-24-56 0 0,0-2 0 0 0,1 0 0 0 0,1 0-1 0 0,0-1 1 0 0,1-1 0 0 0,1 0 0 0 0,0-1 0 0 0,0 0 0 0 0,1-1-1 0 0,0-1 1 0 0,35 14 0 0 0,-32-17-215 0 0,-1 0 1 0 0,1-1-1 0 0,1-1 0 0 0,-1-1 1 0 0,0-1-1 0 0,1 0 0 0 0,0-1 1 0 0,-1-2-1 0 0,1 0 0 0 0,-1-1 1 0 0,1-1-1 0 0,-1 0 0 0 0,32-11 1 0 0,-31 7-761 0 0,0-1 1 0 0,0-1 0 0 0,-1-1 0 0 0,0 0 0 0 0,19-15 0 0 0,-22 13-1009 0 0,0-1-1 0 0,-1-1 1 0 0,0 0 0 0 0,-1-1 0 0 0,18-25 0 0 0,-10 7-6132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58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0 155 2528 0 0,'8'-12'6066'0'0,"43"-73"4475"0"0,-21 35-7475 0 0,-29 49-2916 0 0,3-5 249 0 0,-3 22-245 0 0,-1 1 1 0 0,-1 0-1 0 0,-5 31 1 0 0,3-28-84 0 0,0 1 0 0 0,2 33 0 0 0,3-25-91 0 0,1 0 1 0 0,1 0 0 0 0,2-1-1 0 0,11 33 1 0 0,-13-49-566 0 0,1-1 0 0 0,0 1-1 0 0,1-1 1 0 0,0 0 0 0 0,9 12 0 0 0,-10-17-490 0 0,-1-1-1 0 0,1 1 1 0 0,1-1 0 0 0,-1 0 0 0 0,1-1 0 0 0,-1 1-1 0 0,1-1 1 0 0,1 0 0 0 0,11 5 0 0 0,2-1-5742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06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1668 0 0,'13'18'17289'0'0,"-5"-19"-15982"0"0,15-18 3742 0 0,-27 87-5072 0 0,1-46 20 0 0,1-1 1 0 0,2 1-1 0 0,1 22 0 0 0,2-20-279 0 0,-1 0-27 0 0,1-1 1 0 0,8 27 0 0 0,-10-44-233 0 0,1 0 0 0 0,0 0 0 0 0,1 0 0 0 0,-1-1 0 0 0,1 1 0 0 0,0-1 0 0 0,0 0 0 0 0,1 0 0 0 0,0 0 0 0 0,-1 0 0 0 0,2-1 0 0 0,-1 0 0 0 0,7 6 0 0 0,-10-9 201 0 0,0-1 1 0 0,0 1 0 0 0,0-1 0 0 0,0 1 0 0 0,0-1 0 0 0,0 0 0 0 0,0 1-1 0 0,0-1 1 0 0,0 0 0 0 0,0 0 0 0 0,0 0 0 0 0,0 0 0 0 0,0 0 0 0 0,0 0-1 0 0,0 0 1 0 0,1 0 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06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44 1200 0 0,'-18'-12'3156'0'0,"3"2"-895"0"0,-1 1-445 0 0,3 2 640 0 0,-13 3-928 0 0,5 3-880 0 0,2 4-764 0 0,9 8-1304 0 0,4 4-3224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06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0 408 0 0,'-5'5'6443'0'0,"-4"8"-2237"0"0,11-5-3865 0 0,0 0-1 0 0,0 0 0 0 0,0 0 1 0 0,1 0-1 0 0,0-1 1 0 0,0 1-1 0 0,9 13 1 0 0,8 21-83 0 0,-6 5 187 0 0,-3 0 0 0 0,-1 0 0 0 0,4 71 0 0 0,-7-52 4657 0 0,-6-66-5063 0 0,0-1 0 0 0,0 1 0 0 0,0 0 1 0 0,0-1-1 0 0,-1 1 0 0 0,1-1 1 0 0,0 1-1 0 0,0-1 0 0 0,-1 1 0 0 0,1-1 1 0 0,0 1-1 0 0,0-1 0 0 0,-1 0 1 0 0,1 1-1 0 0,-1-1 0 0 0,1 0 0 0 0,-1 0 1 0 0,1 0-1 0 0,-1 1 0 0 0,1-3 0 0 0,8-19 317 0 0,-8 20-330 0 0,13-40 427 0 0,18-47 108 0 0,-10 34-361 0 0,-18 42-192 0 0,0 0 0 0 0,1 1-1 0 0,1-1 1 0 0,0 1 0 0 0,0 0-1 0 0,2 1 1 0 0,12-17 0 0 0,-19 27-15 0 0,0 0 0 0 0,0-1 0 0 0,0 1 0 0 0,0 0 0 0 0,1 0 0 0 0,-1 1 0 0 0,0-1 0 0 0,0 0 0 0 0,1 0 0 0 0,-1 1 0 0 0,1-1 0 0 0,-1 0 0 0 0,1 1 0 0 0,-1 0 1 0 0,1-1-1 0 0,-1 1 0 0 0,1 0 0 0 0,-1 0 0 0 0,1 0 0 0 0,-1 0 0 0 0,1 0 0 0 0,0 0 0 0 0,-1 0 0 0 0,2 1 0 0 0,0 0 1 0 0,0 0-1 0 0,0 0 1 0 0,-1 1 0 0 0,1-1-1 0 0,0 1 1 0 0,-1 0 0 0 0,1 0 0 0 0,-1 0-1 0 0,0 0 1 0 0,0 0 0 0 0,3 4-1 0 0,3 4-3 0 0,-2 0 0 0 0,1 0-1 0 0,-1 1 1 0 0,-1-1 0 0 0,6 16-1 0 0,5 30-244 0 0,-13-41-646 0 0,1 0 0 0 0,0-1-1 0 0,1 1 1 0 0,1-1 0 0 0,12 22-1 0 0,-17-35 676 0 0,11 11-2360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07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5 231 2432 0 0,'-4'-11'8480'0'0,"5"5"-8010"0"0,0 1 0 0 0,0 0 0 0 0,1 0 0 0 0,0 0 0 0 0,0 0-1 0 0,0 0 1 0 0,0 0 0 0 0,1 1 0 0 0,0-1 0 0 0,0 1 0 0 0,0 0 0 0 0,0 0 0 0 0,1 0-1 0 0,0 0 1 0 0,8-6 0 0 0,-2 2-202 0 0,0-1 0 0 0,0 2 0 0 0,1 0-1 0 0,0 0 1 0 0,21-9 0 0 0,-21 12-233 0 0,-1 0 0 0 0,1 1 1 0 0,0 0-1 0 0,0 1 0 0 0,1 0 0 0 0,-1 1 0 0 0,0 0 0 0 0,1 1 0 0 0,-1 0 0 0 0,15 2 1 0 0,-20-1-25 0 0,-1 0-1 0 0,1 1 1 0 0,-1 0 0 0 0,0 0 0 0 0,0 0 0 0 0,0 0 0 0 0,0 1 0 0 0,0 0 0 0 0,0 0 0 0 0,0 0 0 0 0,-1 1 0 0 0,0 0 0 0 0,0-1 0 0 0,0 1 0 0 0,0 1 0 0 0,-1-1 0 0 0,1 0 0 0 0,-1 1-1 0 0,0 0 1 0 0,0 0 0 0 0,-1 0 0 0 0,4 9 0 0 0,-3-3 0 0 0,0 1-1 0 0,0-1 0 0 0,-1 1 1 0 0,-1 0-1 0 0,0-1 1 0 0,-1 1-1 0 0,0 0 0 0 0,0 0 1 0 0,-2-1-1 0 0,1 1 1 0 0,-1 0-1 0 0,-1-1 0 0 0,0 0 1 0 0,-6 15-1 0 0,-9 16 38 0 0,-1-1 0 0 0,-32 51-1 0 0,44-80-21 0 0,-20 29 65 0 0,-31 37 1 0 0,-11 18 1234 0 0,67-94-1047 0 0,6-11-237 0 0,0 1 0 0 0,0 0 0 0 0,1 0 0 0 0,0 0 0 0 0,0 1 0 0 0,1 0 0 0 0,9-10 0 0 0,-14 16-34 0 0,155-186 193 0 0,68-73-517 0 0,-64 82 1431 0 0,-124 132-704 0 0,-34 45-410 0 0,-5 1-63 0 0,-5 4 50 0 0,0 0 0 0 0,0 0 0 0 0,0 0 0 0 0,0 1 0 0 0,1 0 0 0 0,0 1 0 0 0,0 0 0 0 0,1 0 1 0 0,-12 13-1 0 0,2 0 91 0 0,1 1 0 0 0,-18 31 0 0 0,23-32-39 0 0,0-1 1 0 0,2 1-1 0 0,0 1 0 0 0,1-1 0 0 0,1 1 0 0 0,1 0 0 0 0,0 1 1 0 0,2-1-1 0 0,-2 42 0 0 0,5-53-77 0 0,0 0 0 0 0,1 0 0 0 0,0 0 0 0 0,0 0 0 0 0,1 0 1 0 0,1-1-1 0 0,-1 1 0 0 0,1 0 0 0 0,1-1 0 0 0,0 0 0 0 0,0 0 0 0 0,0 0 0 0 0,1 0 1 0 0,0-1-1 0 0,1 0 0 0 0,-1 0 0 0 0,1 0 0 0 0,1-1 0 0 0,-1 1 0 0 0,1-2 0 0 0,0 1 0 0 0,1-1 1 0 0,-1 0-1 0 0,1 0 0 0 0,12 4 0 0 0,-8-4-456 0 0,0-1 1 0 0,0 0 0 0 0,0-1-1 0 0,1 0 1 0 0,-1-1 0 0 0,1 0-1 0 0,-1-1 1 0 0,21-1-1 0 0,-12-2-1574 0 0,1 0 0 0 0,-1-2 0 0 0,0 0 0 0 0,26-10 0 0 0,-4-1-4805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08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93 1524 0 0,'3'-13'5801'0'0,"17"-58"5840"0"0,-20 69-11260 0 0,4-1 383 0 0,-2 11-331 0 0,-4 63 285 0 0,0-29-460 0 0,6 61 0 0 0,-3-90-245 0 0,1 0-1 0 0,1 0 1 0 0,0 0 0 0 0,1 0 0 0 0,0 0-1 0 0,1-1 1 0 0,0 1 0 0 0,13 19 0 0 0,-14-25-30 0 0,0-1 0 0 0,1 1 0 0 0,0-1 0 0 0,0 0 0 0 0,1 0 0 0 0,0 0 0 0 0,0-1 0 0 0,0 0 0 0 0,7 4 0 0 0,-9-7-16 0 0,1 0-1 0 0,-1 0 1 0 0,1 0 0 0 0,-1-1 0 0 0,1 0-1 0 0,-1 0 1 0 0,1 0 0 0 0,0-1-1 0 0,-1 1 1 0 0,1-1 0 0 0,0 0 0 0 0,-1-1-1 0 0,1 1 1 0 0,0-1 0 0 0,-1 0 0 0 0,8-2-1 0 0,2-2 11 0 0,0-1-1 0 0,-1 0 0 0 0,0 0 1 0 0,0-2-1 0 0,0 1 1 0 0,-1-2-1 0 0,0 0 0 0 0,-1 0 1 0 0,0-1-1 0 0,14-16 0 0 0,5-8 264 0 0,-2-1 0 0 0,25-43 0 0 0,53-107 4026 0 0,-113 198-4169 0 0,1 1-1 0 0,0-1 1 0 0,-6 28 0 0 0,-17 70 377 0 0,19-70-409 0 0,-4 23-166 0 0,3 0 0 0 0,3 1 0 0 0,3 0 0 0 0,3 82 0 0 0,37 261-759 0 0,-7-119 573 0 0,-25-265 253 0 0,-2 1 1 0 0,-1 0-1 0 0,-1-1 0 0 0,-8 42 0 0 0,8-60 4 0 0,0 1 0 0 0,-1-1 0 0 0,0 1 0 0 0,-1-1 0 0 0,1 0 0 0 0,-1 0 0 0 0,-1 0 0 0 0,1 0 0 0 0,-1-1 0 0 0,0 1 0 0 0,0-1 0 0 0,0 0 0 0 0,-1 0 0 0 0,0-1 0 0 0,0 1 0 0 0,0-1 0 0 0,0 0 0 0 0,-1 0 0 0 0,1-1 0 0 0,-1 0 0 0 0,-12 5 0 0 0,11-5 51 0 0,0-1-1 0 0,0 0 1 0 0,-1-1-1 0 0,1 0 1 0 0,0 0 0 0 0,0 0-1 0 0,-1-1 1 0 0,1 0-1 0 0,0 0 1 0 0,-1-1-1 0 0,1 0 1 0 0,0 0 0 0 0,0-1-1 0 0,0 0 1 0 0,0 0-1 0 0,0-1 1 0 0,0 0-1 0 0,-9-5 1 0 0,11 5 39 0 0,1 0 0 0 0,-1-1-1 0 0,1 1 1 0 0,0-1 0 0 0,0 0 0 0 0,0 0 0 0 0,1 0 0 0 0,-1-1-1 0 0,1 1 1 0 0,0-1 0 0 0,0 0 0 0 0,1 1 0 0 0,0-1-1 0 0,-1-1 1 0 0,2 1 0 0 0,-1 0 0 0 0,0 0 0 0 0,1-1 0 0 0,0 1-1 0 0,1-1 1 0 0,-1 1 0 0 0,1-1 0 0 0,0 1 0 0 0,0-1 0 0 0,1-5-1 0 0,3-9 9 0 0,0 1 0 0 0,1-1 0 0 0,2 1-1 0 0,-1 0 1 0 0,2 0 0 0 0,1 1 0 0 0,0 0-1 0 0,1 1 1 0 0,16-21 0 0 0,-2 6-59 0 0,1 2-1 0 0,2 0 1 0 0,53-44 0 0 0,-26 30-325 0 0,2 3-1 0 0,1 3 1 0 0,2 2-1 0 0,2 3 1 0 0,1 2-1 0 0,93-31 1 0 0,31 11-4796 0 0,-124 40-225 0 0,66-4 0 0 0,-93 13-1245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10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248 161 3200 0 0,'18'-55'12512'0'0,"0"-2"-6102"0"0,3 23-2701 0 0,-21 34-3694 0 0,0 0 0 0 0,0 0 0 0 0,0-1 0 0 0,0 1 0 0 0,0 0 0 0 0,1 0 0 0 0,-1 0 0 0 0,0 0 0 0 0,0 0 0 0 0,0 0 0 0 0,0 0 0 0 0,0 0 0 0 0,0 0 0 0 0,0 0 0 0 0,1-1 0 0 0,-1 1 0 0 0,0 0 0 0 0,0 0 0 0 0,0 0 0 0 0,0 0 0 0 0,0 0 0 0 0,0 0 0 0 0,0-1 0 0 0,0 1 0 0 0,0 0 0 0 0,0 0 0 0 0,0 0 0 0 0,0 0 0 0 0,0 0 0 0 0,0-1 0 0 0,0 1 0 0 0,0 0 0 0 0,0 0 0 0 0,0 0 0 0 0,0 0 1 0 0,0-1-1 0 0,0 1 0 0 0,0 0 0 0 0,0 0 0 0 0,0 0 0 0 0,0 0 0 0 0,0 0 0 0 0,0 0 0 0 0,0-1 0 0 0,0 1 0 0 0,0 0 0 0 0,0 0 0 0 0,-1 0 0 0 0,1 0 0 0 0,0 0 0 0 0,0 0 0 0 0,0 0 0 0 0,0-1 0 0 0,0 1 0 0 0,0 0 0 0 0,0 0 0 0 0,-1 0 0 0 0,1 0 0 0 0,0 0 0 0 0,-8 2 19 0 0,0 0 0 0 0,0 0 0 0 0,0 1 1 0 0,0 0-1 0 0,1 0 0 0 0,-1 1 0 0 0,1 0 1 0 0,0 1-1 0 0,0-1 0 0 0,1 1 0 0 0,-1 1 0 0 0,1-1 1 0 0,0 1-1 0 0,0 0 0 0 0,1 0 0 0 0,-5 8 0 0 0,-14 18 405 0 0,-37 69-1 0 0,60-100-433 0 0,-14 28 130 0 0,1 0 1 0 0,1 1 0 0 0,1 0 0 0 0,2 1-1 0 0,1 0 1 0 0,2 1 0 0 0,1 0 0 0 0,1 0-1 0 0,0 38 1 0 0,4-53-81 0 0,2-1 1 0 0,0 1-1 0 0,0-1 0 0 0,2 0 0 0 0,0 0 0 0 0,1 1 0 0 0,0-2 0 0 0,1 1 0 0 0,1 0 1 0 0,1-1-1 0 0,0 0 0 0 0,1-1 0 0 0,0 0 0 0 0,1 0 0 0 0,1-1 0 0 0,0 0 0 0 0,1 0 1 0 0,1-1-1 0 0,22 19 0 0 0,-21-23-42 0 0,0 0 0 0 0,0 0 0 0 0,1-1-1 0 0,0-1 1 0 0,0 0 0 0 0,1-1 0 0 0,0-1 0 0 0,0 0 0 0 0,0-1 0 0 0,0-1 0 0 0,0 0 0 0 0,1-1 0 0 0,27-1-1 0 0,-19-2-48 0 0,-1 0 0 0 0,0-2 0 0 0,1 0 0 0 0,-1-2 0 0 0,-1-1 0 0 0,1 0 0 0 0,-1-2 0 0 0,28-15 0 0 0,-33 14-7 0 0,-1 0 0 0 0,-1-2 1 0 0,0 0-1 0 0,-1-1 0 0 0,0 0 0 0 0,-1-1 1 0 0,0 0-1 0 0,-1-1 0 0 0,-1-1 0 0 0,0 0 1 0 0,-1 0-1 0 0,-1-1 0 0 0,13-34 0 0 0,-13 26 29 0 0,-1 0 0 0 0,-1 0 0 0 0,-1-1 0 0 0,-2 1 0 0 0,0-1 0 0 0,-2 0 0 0 0,-1-1 0 0 0,-1 1-1 0 0,-6-46 1 0 0,3 55 13 0 0,0 1-1 0 0,-2-1 1 0 0,0 0-1 0 0,0 1 1 0 0,-2 0-1 0 0,0 0 0 0 0,-1 1 1 0 0,-1 0-1 0 0,0 0 1 0 0,-19-22-1 0 0,16 23-11 0 0,-1 0 1 0 0,-1 1-1 0 0,-1 1 0 0 0,1 0 1 0 0,-2 1-1 0 0,0 1 0 0 0,0 0 0 0 0,0 1 1 0 0,-1 1-1 0 0,-1 0 0 0 0,0 2 1 0 0,1 0-1 0 0,-2 1 0 0 0,1 0 0 0 0,-24-2 1 0 0,19 5-207 0 0,0 1 1 0 0,0 0-1 0 0,-29 4 0 0 0,41-2-525 0 0,-1 1 0 0 0,1 1-1 0 0,-14 4 1 0 0,19-4-301 0 0,0-1 1 0 0,0 1 0 0 0,0 0-1 0 0,0 1 1 0 0,1-1 0 0 0,-9 8-1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11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76 1124 0 0,'9'-11'3232'0'0,"37"-43"15399"0"0,-50 55-18495 0 0,0 0 1 0 0,0 0-1 0 0,0 0 0 0 0,0 1 0 0 0,0 0 0 0 0,1-1 0 0 0,-1 1 0 0 0,0 1 0 0 0,1-1 0 0 0,-1 1 0 0 0,1-1 0 0 0,0 1 0 0 0,0 0 0 0 0,0 0 0 0 0,0 0 0 0 0,-4 7 0 0 0,-7 10 427 0 0,-19 32 0 0 0,21-30-395 0 0,2 0 0 0 0,1 1 0 0 0,0 0 0 0 0,2 0-1 0 0,0 1 1 0 0,2-1 0 0 0,1 1 0 0 0,1 1-1 0 0,1-1 1 0 0,0 0 0 0 0,2 1 0 0 0,1-1 0 0 0,2 1-1 0 0,0-1 1 0 0,12 45 0 0 0,-10-51-124 0 0,2 0 0 0 0,0-1 0 0 0,0 0 0 0 0,2 0 0 0 0,0-1-1 0 0,1 0 1 0 0,0-1 0 0 0,1 0 0 0 0,19 19 0 0 0,-19-23-27 0 0,1-1-1 0 0,0 0 1 0 0,1 0-1 0 0,0-1 1 0 0,1-1-1 0 0,-1-1 1 0 0,2 0 0 0 0,-1 0-1 0 0,1-1 1 0 0,0-1-1 0 0,0-1 1 0 0,16 3-1 0 0,-13-4-56 0 0,1-1 1 0 0,0-1-1 0 0,0 0 0 0 0,-1-1 0 0 0,1-2 0 0 0,0 0 0 0 0,-1 0 0 0 0,0-2 0 0 0,1 0 0 0 0,-1-2 0 0 0,-1 1 1 0 0,1-2-1 0 0,21-12 0 0 0,-24 11 18 0 0,-1 0 0 0 0,0-1 0 0 0,-1-1 0 0 0,0 0 1 0 0,0-1-1 0 0,-1 0 0 0 0,-1-1 0 0 0,1-1 0 0 0,-2 0 0 0 0,0 0 1 0 0,-1-1-1 0 0,0 0 0 0 0,-1 0 0 0 0,0-1 0 0 0,6-19 0 0 0,-8 13 49 0 0,0 1 0 0 0,-1-1 0 0 0,-2 0 0 0 0,0 0-1 0 0,-1-1 1 0 0,-1 1 0 0 0,-1 0 0 0 0,0-1 0 0 0,-2 1-1 0 0,-1 0 1 0 0,-1 0 0 0 0,-7-25 0 0 0,6 31 34 0 0,0 0 0 0 0,-1 0 0 0 0,0 1 0 0 0,-1 0-1 0 0,-1 0 1 0 0,-1 0 0 0 0,0 1 0 0 0,0 1 0 0 0,-1 0 0 0 0,-1 0 0 0 0,0 1 0 0 0,0 0 0 0 0,-1 1 0 0 0,-1 0-1 0 0,0 1 1 0 0,0 0 0 0 0,-17-8 0 0 0,8 7-37 0 0,1 2 0 0 0,-1 0 1 0 0,0 1-1 0 0,0 1 0 0 0,-1 1 0 0 0,0 1 0 0 0,0 1 1 0 0,-35 0-1 0 0,43 3-698 0 0,-1 2 1 0 0,0-1-1 0 0,1 2 0 0 0,0 0 1 0 0,-25 9-1 0 0,28-7-1070 0 0,0 0 1 0 0,0 1-1 0 0,1 0 0 0 0,0 1 0 0 0,0 0 0 0 0,1 0 1 0 0,-15 14-1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12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408 175 1192 0 0,'6'-47'11064'0'0,"-6"43"-10562"0"0,0 0 0 0 0,-1 0 0 0 0,1 1-1 0 0,-1-1 1 0 0,0 0 0 0 0,0 1 0 0 0,0-1 0 0 0,0 0-1 0 0,-1 1 1 0 0,1 0 0 0 0,-1-1 0 0 0,0 1-1 0 0,-3-5 1 0 0,3 7-108 0 0,2 1-348 0 0,-1-1 0 0 0,1 1 1 0 0,-1-1-1 0 0,1 1 0 0 0,-1-1 0 0 0,0 1 0 0 0,1-1 0 0 0,-1 1 0 0 0,0 0 1 0 0,1-1-1 0 0,-1 1 0 0 0,0 0 0 0 0,0 0 0 0 0,1 0 0 0 0,-1-1 0 0 0,0 1 1 0 0,0 0-1 0 0,0 0 0 0 0,1 0 0 0 0,-1 0 0 0 0,0 0 0 0 0,0 0 1 0 0,1 1-1 0 0,-1-1 0 0 0,0 0 0 0 0,0 0 0 0 0,1 0 0 0 0,-1 1 0 0 0,0-1 1 0 0,1 0-1 0 0,-2 2 0 0 0,-24 7 915 0 0,26-9-959 0 0,-17 8 445 0 0,1 0 1 0 0,0 2-1 0 0,1 0 0 0 0,0 1 1 0 0,0 0-1 0 0,-15 16 1 0 0,2 1 332 0 0,-42 57 1 0 0,54-63-581 0 0,1 1 1 0 0,1 1 0 0 0,1 1 0 0 0,1-1-1 0 0,1 2 1 0 0,2 0 0 0 0,0 0-1 0 0,2 1 1 0 0,-6 34 0 0 0,11-47-142 0 0,1 1 1 0 0,1 0-1 0 0,0 0 1 0 0,0-1-1 0 0,2 1 0 0 0,0 0 1 0 0,0-1-1 0 0,7 20 1 0 0,-5-24-51 0 0,0 1 0 0 0,1-2 0 0 0,0 1 1 0 0,0 0-1 0 0,1-1 0 0 0,0 0 0 0 0,1-1 1 0 0,0 1-1 0 0,0-1 0 0 0,1 0 0 0 0,0-1 1 0 0,13 9-1 0 0,-5-4-114 0 0,0-1-1 0 0,1 0 1 0 0,0-2 0 0 0,1 0-1 0 0,0-1 1 0 0,1 0 0 0 0,0-2-1 0 0,0 0 1 0 0,0-1 0 0 0,0-2-1 0 0,1 1 1 0 0,0-2 0 0 0,0-1-1 0 0,32-1 1 0 0,-25-3-25 0 0,0-1 0 0 0,0-1 0 0 0,-1-1-1 0 0,0-1 1 0 0,-1-1 0 0 0,1-2 0 0 0,-1 0 0 0 0,-1-2 0 0 0,0-1 0 0 0,-1-1 0 0 0,25-18-1 0 0,-34 20 114 0 0,0 0-1 0 0,0 0 1 0 0,-1-2-1 0 0,-1 1 1 0 0,-1-1-1 0 0,0-1 0 0 0,15-25 1 0 0,-20 28 46 0 0,0-1-1 0 0,-1 1 1 0 0,0-1 0 0 0,-1 0 0 0 0,-1 0-1 0 0,0-1 1 0 0,-1 1 0 0 0,0-1 0 0 0,-1 1 0 0 0,0-1-1 0 0,-2-13 1 0 0,-1 7 56 0 0,-1 1-1 0 0,-1 0 1 0 0,-1 0-1 0 0,-1 0 1 0 0,0 1-1 0 0,-1 0 1 0 0,-1 0-1 0 0,-1 0 1 0 0,-1 1-1 0 0,0 1 1 0 0,-1-1-1 0 0,-1 2 1 0 0,0 0-1 0 0,-20-19 1 0 0,2 6-62 0 0,-1 1 1 0 0,-1 1 0 0 0,-2 2 0 0 0,0 2-1 0 0,-66-33 1 0 0,82 47-587 0 0,0 1 0 0 0,0 1 0 0 0,0 0 0 0 0,-1 1 1 0 0,-20-2-1 0 0,34 7-118 0 0,-1-1 0 0 0,1 1 0 0 0,0 1 0 0 0,0-1 0 0 0,0 1 1 0 0,-1 0-1 0 0,1 0 0 0 0,-10 3 0 0 0,-6 6-6801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13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7 123 3564 0 0,'-7'-21'12122'0'0,"11"17"-11786"0"0,0 0 1 0 0,1 0-1 0 0,-1 0 1 0 0,1 1-1 0 0,0 0 0 0 0,0 0 1 0 0,0 0-1 0 0,1 1 1 0 0,-1-1-1 0 0,0 1 0 0 0,1 1 1 0 0,0-1-1 0 0,5 0 1 0 0,19-4-275 0 0,35-2 0 0 0,-53 6 102 0 0,155-18-775 0 0,46-5-6267 0 0,-209 25 5772 0 0,0 0-333 0 0,4-1 366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13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1932 0 0,'-1'1'501'0'0,"-16"18"6317"0"0,17-10-4081 0 0,14-4-1146 0 0,83-1 285 0 0,111-8 0 0 0,98-22-4863 0 0,-283 24 2416 0 0,27-3-6804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58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140 148 4016 0 0,'-21'-23'3309'0'0,"1"4"-837"0"0,5 3-500 0 0,-3 0-492 0 0,5 2-204 0 0,3 2-336 0 0,0 2-96 0 0,1-1-287 0 0,-1 2-29 0 0,2 1-372 0 0,2-1-1020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14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468 271 2328 0 0,'0'0'2103'0'0,"17"-4"3896"0"0,15-28-1184 0 0,-22 20-3931 0 0,0-1 1 0 0,-1 0-1 0 0,0-1 0 0 0,10-20 0 0 0,-17 30-717 0 0,-1 1 1 0 0,1 0-1 0 0,-1 0 0 0 0,0-1 1 0 0,0 1-1 0 0,0-1 0 0 0,0 1 1 0 0,-1-1-1 0 0,1 1 1 0 0,-1-1-1 0 0,0 0 0 0 0,0 1 1 0 0,0-1-1 0 0,-1 1 1 0 0,1-1-1 0 0,-1 1 0 0 0,0-1 1 0 0,0 1-1 0 0,0-1 1 0 0,0 1-1 0 0,-1 0 0 0 0,1-1 1 0 0,-1 1-1 0 0,0 0 0 0 0,0 0 1 0 0,0 0-1 0 0,0 0 1 0 0,-1 1-1 0 0,1-1 0 0 0,-1 1 1 0 0,1-1-1 0 0,-1 1 1 0 0,0 0-1 0 0,0 0 0 0 0,0 0 1 0 0,-4-2-1 0 0,-3-1-11 0 0,-1 0 1 0 0,0 1-1 0 0,1 0 0 0 0,-1 1 0 0 0,0 0 1 0 0,-1 0-1 0 0,1 1 0 0 0,0 1 0 0 0,-1 0 1 0 0,-12 0-1 0 0,9 3-47 0 0,-1 0-1 0 0,1 1 1 0 0,0 1 0 0 0,-1 0-1 0 0,2 1 1 0 0,-1 1 0 0 0,0 0-1 0 0,1 1 1 0 0,0 0 0 0 0,1 1-1 0 0,0 1 1 0 0,0 0 0 0 0,1 1-1 0 0,0 0 1 0 0,-15 17 0 0 0,9-7 50 0 0,1 0 0 0 0,0 1 0 0 0,2 1 0 0 0,0 1 0 0 0,2 0 0 0 0,0 1 0 0 0,2 0 0 0 0,-11 32-1 0 0,16-35-72 0 0,1 1-1 0 0,1-1 1 0 0,0 1-1 0 0,2 1 1 0 0,1-1-1 0 0,0 0 1 0 0,2 0-1 0 0,0 0 1 0 0,2 1-1 0 0,0-1 1 0 0,1-1-1 0 0,15 42 1 0 0,-13-46-124 0 0,0-1 1 0 0,2 0 0 0 0,0-1-1 0 0,1 0 1 0 0,0 0-1 0 0,1 0 1 0 0,1-2 0 0 0,0 1-1 0 0,1-1 1 0 0,0-1-1 0 0,1 0 1 0 0,0-1-1 0 0,1 0 1 0 0,1-1 0 0 0,-1 0-1 0 0,30 13 1 0 0,-26-16-435 0 0,-1-1 0 0 0,1-1-1 0 0,0 0 1 0 0,0-2 0 0 0,1 0 0 0 0,-1-1 0 0 0,1 0 0 0 0,-1-2 0 0 0,1 0 0 0 0,-1-1 0 0 0,1-1-1 0 0,29-7 1 0 0,-28 4-751 0 0,1-1 1 0 0,-1-1-1 0 0,-1-1 0 0 0,27-15 0 0 0,-27 12-941 0 0,-1-1 0 0 0,0-1 0 0 0,0-1 0 0 0,18-19 0 0 0,-19 17-3583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14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 0 0,'14'5'13398'0'0,"-11"-6"-13079"0"0,16 0 4692 0 0,-19 1-4953 0 0,1 0 1 0 0,-1 0-1 0 0,1 0 1 0 0,-1 0-1 0 0,1 0 0 0 0,-1 0 1 0 0,1 0-1 0 0,-1 0 1 0 0,1 0-1 0 0,-1 1 1 0 0,1-1-1 0 0,-1 0 0 0 0,1 0 1 0 0,-1 1-1 0 0,1-1 1 0 0,-1 0-1 0 0,0 0 0 0 0,1 1 1 0 0,-1-1-1 0 0,1 1 1 0 0,-1-1-1 0 0,0 0 0 0 0,0 1 1 0 0,1-1-1 0 0,-1 1 1 0 0,0-1-1 0 0,1 1 1 0 0,-1-1-1 0 0,0 1 0 0 0,0-1 1 0 0,0 1-1 0 0,0-1 1 0 0,0 1-1 0 0,0-1 0 0 0,0 1 1 0 0,1 0-1 0 0,-2 32 259 0 0,0-9-36 0 0,1 1-1 0 0,2-1 1 0 0,4 28-1 0 0,-5-44-919 0 0,1-1 0 0 0,0 0-1 0 0,1 0 1 0 0,0 0 0 0 0,7 13-1 0 0,-7-16-274 0 0,-1 0 0 0 0,1 0 0 0 0,1 0 0 0 0,-1-1 0 0 0,0 1 0 0 0,1-1-1 0 0,0 0 1 0 0,0 0 0 0 0,0 0 0 0 0,5 3 0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14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49 4652 0 0,'-12'-12'2893'0'0,"0"1"-689"0"0,3 5-636 0 0,-3-1 464 0 0,-5 0-876 0 0,1 1-812 0 0,-3 8-1724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1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1676 0 0,'14'29'9338'0'0,"-11"13"-8262"0"0,-1 1 1 0 0,-2 0-1 0 0,-2-1 0 0 0,-13 74 0 0 0,11-90 2319 0 0,16-32-2759 0 0,-8 2-470 0 0,-1-1 0 0 0,0 1 0 0 0,0 0-1 0 0,0-1 1 0 0,-1 1 0 0 0,0-1 0 0 0,3-8 0 0 0,4-7 269 0 0,9-11 129 0 0,0-5-160 0 0,2 2-1 0 0,2 1 1 0 0,27-33-1 0 0,-49 64-414 0 0,2 1 0 0 0,-1 0 1 0 0,0-1-1 0 0,0 1 0 0 0,0 0 0 0 0,1 0 0 0 0,-1 0 0 0 0,0 0 0 0 0,1 0 0 0 0,-1 0 0 0 0,1 0 0 0 0,-1 0 0 0 0,1 1 1 0 0,-1-1-1 0 0,1 0 0 0 0,0 1 0 0 0,-1 0 0 0 0,1-1 0 0 0,0 1 0 0 0,0 0 0 0 0,2 0 0 0 0,-2 0 5 0 0,-1 1-1 0 0,1 0 1 0 0,0-1-1 0 0,-1 1 1 0 0,1 0-1 0 0,-1 0 1 0 0,1 0-1 0 0,-1 0 1 0 0,1 0-1 0 0,-1 1 1 0 0,0-1-1 0 0,0 0 1 0 0,1 1-1 0 0,-1-1 1 0 0,0 0-1 0 0,0 1 1 0 0,1 1-1 0 0,4 10-50 0 0,0 0 0 0 0,-1 0 0 0 0,-1 1 0 0 0,4 16 0 0 0,-4-17-68 0 0,-2-4-16 0 0,23 75-2140 0 0,-5-31-4258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15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0 189 2812 0 0,'0'0'11304'0'0,"4"0"-10141"0"0,114-12 2539 0 0,62-12-2287 0 0,41-4-1071 0 0,735-80-337 0 0,-912 100 147 0 0,-5 2-801 0 0,-14 4-3143 0 0,-16 6 482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15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3560 0 0,'-8'10'9806'0'0,"1"14"238"0"0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16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0 207 1508 0 0,'1'-3'2758'0'0,"0"-4"-1766"0"0,0 0 0 0 0,1 0 0 0 0,0-1 0 0 0,0 1 0 0 0,1 0 0 0 0,-1 1-1 0 0,2-1 1 0 0,5-9 0 0 0,-2 6-252 0 0,0 1-1 0 0,0-1 0 0 0,1 1 1 0 0,0 1-1 0 0,10-9 1 0 0,-8 9-551 0 0,0 1 0 0 0,0 0 0 0 0,0 0 0 0 0,1 1 0 0 0,0 0 0 0 0,0 1 0 0 0,1 1 0 0 0,-1-1 0 0 0,1 2 0 0 0,0 0 0 0 0,17-3 0 0 0,-23 5-182 0 0,0 1-1 0 0,0 0 1 0 0,0 0-1 0 0,0 0 0 0 0,0 1 1 0 0,0 0-1 0 0,0 0 0 0 0,0 1 1 0 0,0-1-1 0 0,-1 1 1 0 0,1 0-1 0 0,0 1 0 0 0,-1 0 1 0 0,0-1-1 0 0,1 2 0 0 0,-1-1 1 0 0,-1 1-1 0 0,1-1 0 0 0,0 1 1 0 0,-1 0-1 0 0,0 1 1 0 0,0-1-1 0 0,0 1 0 0 0,0 0 1 0 0,-1 0-1 0 0,0 0 0 0 0,4 8 1 0 0,-2-1 3 0 0,-1 0-1 0 0,0-1 1 0 0,-1 1 0 0 0,0 0 0 0 0,-1 1 0 0 0,0-1 0 0 0,-1 0-1 0 0,0 1 1 0 0,-1-1 0 0 0,0 0 0 0 0,-1 1 0 0 0,-4 18 0 0 0,-1-5 18 0 0,-2 0 1 0 0,0-1 0 0 0,-2 0 0 0 0,-1-1 0 0 0,0 0 0 0 0,-2 0 0 0 0,-19 26 0 0 0,8-18 132 0 0,-1-1 0 0 0,-1-1 0 0 0,-2-1 0 0 0,-36 29 0 0 0,19-24 534 0 0,43-32-644 0 0,-2-6 26 0 0,4 4-75 0 0,0 0 0 0 0,0 0-1 0 0,-1 0 1 0 0,1 0-1 0 0,0 0 1 0 0,0-1 0 0 0,0 1-1 0 0,-1 0 1 0 0,1 0 0 0 0,0 0-1 0 0,0 0 1 0 0,0-1-1 0 0,0 1 1 0 0,-1 0 0 0 0,1 0-1 0 0,0 0 1 0 0,0-1-1 0 0,0 1 1 0 0,0 0 0 0 0,0 0-1 0 0,0 0 1 0 0,-1-1-1 0 0,1 1 1 0 0,0 0 0 0 0,0 0-1 0 0,0-1 1 0 0,0 1-1 0 0,0 0 1 0 0,0 0 0 0 0,0-1-1 0 0,0 1 1 0 0,0 0-1 0 0,0 0 1 0 0,0-1 0 0 0,0 1-1 0 0,0 0 1 0 0,0 0 0 0 0,1-1-1 0 0,-1 1 1 0 0,6-16 19 0 0,0 1-1 0 0,1 0 1 0 0,1 1 0 0 0,1-1 0 0 0,16-21 0 0 0,62-67 172 0 0,-75 90-171 0 0,302-284 1522 0 0,-193 191 484 0 0,-105 92-1695 0 0,26-25 329 0 0,-41 37-618 0 0,-4 4-22 0 0,-1 0 0 0 0,0 0 0 0 0,1 0 0 0 0,-1 0 0 0 0,1 1 0 0 0,0 0 0 0 0,-4 3 1 0 0,3-2-6 0 0,-24 20 93 0 0,1 1 0 0 0,2 1 0 0 0,0 1 0 0 0,2 2 0 0 0,1 0 0 0 0,1 1 0 0 0,2 1 0 0 0,-29 64 0 0 0,44-84-103 0 0,0-1 1 0 0,1 1-1 0 0,0-1 1 0 0,1 1-1 0 0,0 0 0 0 0,0 0 1 0 0,2 0-1 0 0,-1 0 1 0 0,1 1-1 0 0,1-1 0 0 0,0 0 1 0 0,0 0-1 0 0,1 0 1 0 0,1-1-1 0 0,0 1 0 0 0,0 0 1 0 0,1-1-1 0 0,0 0 1 0 0,1 0-1 0 0,0 0 0 0 0,1 0 1 0 0,0-1-1 0 0,1 0 1 0 0,-1 0-1 0 0,2-1 0 0 0,-1 0 1 0 0,1 0-1 0 0,17 13 1 0 0,-12-12-380 0 0,1 0 0 0 0,0-1 0 0 0,0 0 0 0 0,0-1 0 0 0,1-1 0 0 0,0-1 0 0 0,1 0 1 0 0,-1 0-1 0 0,1-2 0 0 0,0 0 0 0 0,0-1 0 0 0,30 1 0 0 0,-24-4-958 0 0,0 0 1 0 0,0-1-1 0 0,33-8 0 0 0,-34 5-911 0 0,0-2 0 0 0,0 0-1 0 0,28-14 1 0 0,-12-1-4715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17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10 151 880 0 0,'-9'-5'11424'0'0,"11"3"-11091"0"0,0 0 0 0 0,0-1 0 0 0,0 1 0 0 0,0 0 0 0 0,1 0 0 0 0,-1 1 0 0 0,0-1 0 0 0,1 0 0 0 0,0 1 0 0 0,-1 0 0 0 0,1 0-1 0 0,0-1 1 0 0,0 1 0 0 0,4 0 0 0 0,52-12 782 0 0,-35 9-518 0 0,412-53 1180 0 0,-249 38-1658 0 0,44-7-987 0 0,-229 25 672 0 0,0 1 0 0 0,0 0 0 0 0,0-1 0 0 0,0 1 0 0 0,0 0 0 0 0,0 0 0 0 0,0 0 0 0 0,0 0 0 0 0,0 1 0 0 0,0-1 0 0 0,0 1 0 0 0,0-1 0 0 0,-1 1 0 0 0,1-1 0 0 0,0 1 0 0 0,0 0 0 0 0,0 0 0 0 0,-1 0 0 0 0,1 0 0 0 0,0 0 0 0 0,2 2 0 0 0,-4 0-775 0 0,1 0 0 0 0,0 0 0 0 0,-1 0 0 0 0,0 0 1 0 0,1 0-1 0 0,-1 0 0 0 0,0 0 0 0 0,-1 3 0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17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3536 0 0,'-1'30'12780'0'0,"-5"14"1135"0"0,5-43-13470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18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41 111 2124 0 0,'1'-31'7281'0'0,"-2"-37"4024"0"0,1 66-10729 0 0,0-5 16 0 0,0 7-571 0 0,0 0 0 0 0,0 0 1 0 0,0 0-1 0 0,0 0 0 0 0,0 0 0 0 0,0 0 1 0 0,0 0-1 0 0,0 0 0 0 0,-1 0 0 0 0,1 0 1 0 0,0 0-1 0 0,0 0 0 0 0,0 0 1 0 0,0 0-1 0 0,0 0 0 0 0,0 0 0 0 0,0 0 1 0 0,0 0-1 0 0,0 0 0 0 0,0 0 0 0 0,0 0 1 0 0,-1 0-1 0 0,1-1 0 0 0,0 1 1 0 0,0 0-1 0 0,0 0 0 0 0,0 0 0 0 0,0 0 1 0 0,0 0-1 0 0,0 0 0 0 0,0 0 0 0 0,0 0 1 0 0,0 0-1 0 0,0 0 0 0 0,0 0 0 0 0,0 0 1 0 0,0 0-1 0 0,0-1 0 0 0,0 1 1 0 0,0 0-1 0 0,0 0 0 0 0,0 0 0 0 0,0 0 1 0 0,0 0-1 0 0,0 0 0 0 0,0 0 0 0 0,0 0 1 0 0,0 0-1 0 0,0 0 0 0 0,0 0 1 0 0,0-1-1 0 0,0 1 0 0 0,0 0 0 0 0,0 0 1 0 0,0 0-1 0 0,0 0 0 0 0,-6 12 48 0 0,0 1-1 0 0,1-1 1 0 0,0 1-1 0 0,1 0 1 0 0,1 0 0 0 0,0 1-1 0 0,0-1 1 0 0,1 1-1 0 0,1-1 1 0 0,1 19-1 0 0,0-9-336 0 0,2 0 0 0 0,0 0 0 0 0,2 0-1 0 0,0-1 1 0 0,12 33 0 0 0,-12-43 75 0 0,0-1 0 0 0,1 1 0 0 0,1-1 1 0 0,0 0-1 0 0,1-1 0 0 0,0 1 0 0 0,0-1 1 0 0,1-1-1 0 0,0 1 0 0 0,14 10 1 0 0,-18-16 121 0 0,0-1 1 0 0,1 0 0 0 0,0 0 0 0 0,0 0-1 0 0,0 0 1 0 0,0-1 0 0 0,0 0 0 0 0,0 0 0 0 0,1 0-1 0 0,-1-1 1 0 0,0 0 0 0 0,1 0 0 0 0,0 0 0 0 0,-1-1-1 0 0,1 1 1 0 0,-1-1 0 0 0,1-1 0 0 0,-1 1-1 0 0,1-1 1 0 0,0 0 0 0 0,-1 0 0 0 0,0-1 0 0 0,1 1-1 0 0,-1-1 1 0 0,7-4 0 0 0,1-1 180 0 0,0-1 1 0 0,0-1-1 0 0,0 0 1 0 0,-1-1-1 0 0,-1 0 0 0 0,1-1 1 0 0,-2 0-1 0 0,0 0 1 0 0,15-22-1 0 0,2-9 2221 0 0,35-73 0 0 0,-29 50 934 0 0,-27 53-2746 0 0,-9 10 71 0 0,2 3-564 0 0,0-1 0 0 0,0 1 1 0 0,0 0-1 0 0,0 0 0 0 0,0 0 0 0 0,0 0 1 0 0,0 0-1 0 0,1 0 0 0 0,-1 1 1 0 0,0-1-1 0 0,1 0 0 0 0,-1 0 0 0 0,0 0 1 0 0,1 1-1 0 0,-1 0 0 0 0,-11 40 26 0 0,3 1 0 0 0,1 0 0 0 0,2 0 1 0 0,2 0-1 0 0,1 64 0 0 0,28 219-5 0 0,-21-295-32 0 0,27 302-299 0 0,-26-223 115 0 0,-9 112-1 0 0,3-201 157 0 0,-1 0 0 0 0,-1 0 0 0 0,-2 0 0 0 0,0-1 1 0 0,-1 0-1 0 0,0 0 0 0 0,-12 22 0 0 0,15-35 14 0 0,-1 0 0 0 0,0 0 0 0 0,-1 0 0 0 0,0 0-1 0 0,0 0 1 0 0,0-1 0 0 0,-1 0 0 0 0,0 0 0 0 0,0-1-1 0 0,0 0 1 0 0,-1 0 0 0 0,0 0 0 0 0,0-1 0 0 0,0 0-1 0 0,0 0 1 0 0,-1-1 0 0 0,0 1 0 0 0,1-2 0 0 0,-1 1-1 0 0,-14 1 1 0 0,12-2 55 0 0,-1-1-1 0 0,1 0 0 0 0,0-1 1 0 0,-1-1-1 0 0,1 1 1 0 0,-1-2-1 0 0,1 1 0 0 0,0-1 1 0 0,0-1-1 0 0,0 0 1 0 0,0 0-1 0 0,0-1 0 0 0,-14-8 1 0 0,19 8 23 0 0,-1 1 1 0 0,1-1-1 0 0,-1-1 1 0 0,1 1 0 0 0,1-1-1 0 0,-1 0 1 0 0,1 0-1 0 0,-1-1 1 0 0,2 1-1 0 0,-1-1 1 0 0,0 0-1 0 0,1 0 1 0 0,0 0-1 0 0,1 0 1 0 0,-1 0 0 0 0,1-1-1 0 0,1 1 1 0 0,-1-1-1 0 0,1 0 1 0 0,0 1-1 0 0,0-13 1 0 0,2 2-13 0 0,0-1 0 0 0,1 0 0 0 0,1 1 0 0 0,1 0 0 0 0,0 0 0 0 0,1 0 0 0 0,1 0 0 0 0,15-29 0 0 0,9-8-52 0 0,40-58-1 0 0,-7 22-658 0 0,4 2 1 0 0,4 3-1 0 0,145-132 1 0 0,-53 81-4111 0 0,12 15-5030 0 0,-148 103 4881 0 0,-3 2-2351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59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662 165 2496 0 0,'6'12'8952'0'0,"-5"-10"-8356"0"0,1-3-404 0 0,0 1 0 0 0,-1-1 0 0 0,1 1 0 0 0,-1-1 0 0 0,1 1 0 0 0,-1-1-1 0 0,1 0 1 0 0,-1 0 0 0 0,0 0 0 0 0,1 0 0 0 0,-1 0 0 0 0,0 0 0 0 0,0 0 0 0 0,0 0-1 0 0,1 0 1 0 0,-1-1 0 0 0,0 1 0 0 0,-1 0 0 0 0,1-1 0 0 0,0 1 0 0 0,0-1-1 0 0,-1 1 1 0 0,1-1 0 0 0,-1 1 0 0 0,1-1 0 0 0,-1 1 0 0 0,1-1 0 0 0,-1 0-1 0 0,0-1 1 0 0,0 1 290 0 0,-11-25 1311 0 0,-1 16-1520 0 0,-1-1 1 0 0,0 2 0 0 0,0 0 0 0 0,-1 0-1 0 0,-1 2 1 0 0,0 0 0 0 0,0 0 0 0 0,0 1-1 0 0,-1 1 1 0 0,1 1 0 0 0,-2 0 0 0 0,1 1 0 0 0,0 0-1 0 0,-1 2 1 0 0,0 0 0 0 0,0 1 0 0 0,1 0-1 0 0,-1 2 1 0 0,0 0 0 0 0,0 0 0 0 0,-17 5 0 0 0,15-2-208 0 0,0 1 0 0 0,1 0 1 0 0,0 1-1 0 0,0 1 1 0 0,1 1-1 0 0,0 1 1 0 0,0 0-1 0 0,0 1 0 0 0,2 0 1 0 0,-1 2-1 0 0,1 0 1 0 0,1 0-1 0 0,0 2 1 0 0,1 0-1 0 0,0 0 1 0 0,1 1-1 0 0,1 0 0 0 0,-13 25 1 0 0,19-30-136 0 0,1 0 1 0 0,1 1-1 0 0,-1-1 1 0 0,2 1-1 0 0,0 0 1 0 0,0 0-1 0 0,1 0 1 0 0,0 0-1 0 0,1 0 1 0 0,0 0-1 0 0,1 0 1 0 0,0 0-1 0 0,1 0 1 0 0,0 0-1 0 0,5 15 0 0 0,-5-19-16 0 0,0 0-1 0 0,0 0 1 0 0,1-1-1 0 0,0 1 0 0 0,1-1 1 0 0,0 1-1 0 0,0-1 0 0 0,0 0 1 0 0,0-1-1 0 0,1 1 1 0 0,0-1-1 0 0,0 0 0 0 0,1 0 1 0 0,-1 0-1 0 0,1-1 0 0 0,0 1 1 0 0,0-2-1 0 0,1 1 1 0 0,-1-1-1 0 0,1 0 0 0 0,-1 0 1 0 0,1 0-1 0 0,0-1 1 0 0,9 1-1 0 0,-8-2 88 0 0,0-1 1 0 0,0-1 0 0 0,0 1-1 0 0,0-2 1 0 0,0 1-1 0 0,0-1 1 0 0,0 0-1 0 0,-1 0 1 0 0,1-1-1 0 0,-1 0 1 0 0,0-1 0 0 0,0 1-1 0 0,0-1 1 0 0,0-1-1 0 0,0 1 1 0 0,9-10-1 0 0,9-8 560 0 0,-2-1-1 0 0,34-40 1 0 0,-45 48-284 0 0,78-100 2694 0 0,-89 113-2843 0 0,0 3-122 0 0,0-1 0 0 0,0 0 1 0 0,0 1-1 0 0,1-1 0 0 0,-1 1 0 0 0,0-1 0 0 0,0 1 1 0 0,0-1-1 0 0,0 1 0 0 0,-1 0 0 0 0,1-1 0 0 0,0 1 0 0 0,0 0 1 0 0,0 0-1 0 0,0 0 0 0 0,-1 0 0 0 0,1 0 0 0 0,0 0 1 0 0,-1 0-1 0 0,1 0 0 0 0,-1 0 0 0 0,1 0 0 0 0,-1 0 1 0 0,0 0-1 0 0,1 0 0 0 0,-1 0 0 0 0,0 0 0 0 0,0 0 0 0 0,1 3 1 0 0,2 42-65 0 0,-2-34 60 0 0,62 495 179 0 0,42-8 25 0 0,-79-391-156 0 0,1 0 168 0 0,-4 1-1 0 0,10 127 0 0 0,-33-230-195 0 0,0 0 0 0 0,0 0 0 0 0,0 0 0 0 0,-1 0 0 0 0,1 1 0 0 0,-1-1-1 0 0,-1 0 1 0 0,1 0 0 0 0,-1-1 0 0 0,0 1 0 0 0,-1 0 0 0 0,1-1-1 0 0,-7 10 1 0 0,7-12-12 0 0,-1 0 0 0 0,0 0-1 0 0,0 0 1 0 0,0 0 0 0 0,0 0 0 0 0,-1-1-1 0 0,1 1 1 0 0,-1-1 0 0 0,0 0-1 0 0,1 0 1 0 0,-1-1 0 0 0,0 1-1 0 0,0-1 1 0 0,0 1 0 0 0,0-1 0 0 0,0-1-1 0 0,-1 1 1 0 0,1 0 0 0 0,0-1-1 0 0,-6 0 1 0 0,-8-1 67 0 0,0-1-1 0 0,1-1 0 0 0,-1 0 1 0 0,1-1-1 0 0,0-1 1 0 0,0-1-1 0 0,0 0 0 0 0,1-2 1 0 0,0 1-1 0 0,0-2 1 0 0,-22-16-1 0 0,15 9 38 0 0,1-2 0 0 0,0 0 1 0 0,2-2-1 0 0,0 0 0 0 0,1-1 0 0 0,-25-37 0 0 0,33 42-115 0 0,2-1 0 0 0,0-1 0 0 0,0 0 0 0 0,2 0 0 0 0,0 0 0 0 0,1-1 0 0 0,1 0 0 0 0,-4-28 0 0 0,7 20 0 0 0,0-1 0 0 0,2 0 0 0 0,0 1 0 0 0,2-1 0 0 0,8-37 0 0 0,4 5 0 0 0,4 1 0 0 0,1 0 0 0 0,4 2 0 0 0,49-92 0 0 0,-26 67 0 0 0,4 2 0 0 0,3 3 0 0 0,111-124 0 0 0,227-173 0 0 0,-339 326 18 0 0,-30 27-544 0 0,43-33 1 0 0,-64 53 436 0 0,17-11-594 0 0,-21 74 613 0 0,1-39 2 0 0,1 0 1 0 0,1-1 0 0 0,4 30 0 0 0,2-19-1201 0 0,0-1 1 0 0,20 55-1 0 0,-19-71-424 0 0,0 0 0 0 0,15 23 0 0 0,-16-29-397 0 0,0-1 0 0 0,1 0 1 0 0,1-1-1 0 0,14 15 0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18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71 1588 0 0,'-7'-5'10506'0'0,"7"4"-10358"0"0,12-3 1170 0 0,0 0 0 0 0,1 1-1 0 0,16-2 1 0 0,81-2 490 0 0,-58 5-1253 0 0,683-28 609 0 0,-623 22-2259 0 0,-108 7 508 0 0,7 0-1643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21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129 309 1348 0 0,'-4'9'26443'0'0,"3"-9"-26400"0"0,1 0 0 0 0,0 0 0 0 0,-1-1 0 0 0,1 1 1 0 0,-1 0-1 0 0,1 0 0 0 0,0 0 0 0 0,-1 0 0 0 0,1 0 1 0 0,0 0-1 0 0,-1-1 0 0 0,1 1 0 0 0,0 0 1 0 0,-1 0-1 0 0,1 0 0 0 0,0-1 0 0 0,0 1 0 0 0,-1 0 1 0 0,1 0-1 0 0,0-1 0 0 0,0 1 0 0 0,-1 0 0 0 0,1-1 1 0 0,0 1-1 0 0,0 0 0 0 0,0-1 0 0 0,0 1 1 0 0,-1 0-1 0 0,1-1 0 0 0,0 1 0 0 0,0-1 0 0 0,0 1 1 0 0,0 0-1 0 0,0-1 0 0 0,0 1 0 0 0,0 0 0 0 0,0-1 1 0 0,0 1-1 0 0,0-1 0 0 0,0 1 0 0 0,0 0 1 0 0,1-1-1 0 0,-1-1-31 0 0,9-26-596 0 0,9-12-396 0 0,8-12 214 0 0,-25 50 762 0 0,20-34-159 0 0,6 0 211 0 0,-26 35-41 0 0,1-6 253 0 0,-19 26-169 0 0,1 1 1 0 0,1 1 0 0 0,2 0 0 0 0,-21 40 0 0 0,-35 100 475 0 0,68-158-556 0 0,-11 28 115 0 0,2 0 1 0 0,1 1 0 0 0,1 0-1 0 0,2 1 1 0 0,1-1-1 0 0,1 1 1 0 0,2 46-1 0 0,2-64-102 0 0,1 0-1 0 0,1-1 1 0 0,0 1-1 0 0,1 0 1 0 0,0 0-1 0 0,1-1 1 0 0,1 0-1 0 0,1 0 0 0 0,0 0 1 0 0,0-1-1 0 0,1 0 1 0 0,1 0-1 0 0,0 0 1 0 0,1-1-1 0 0,0-1 1 0 0,1 1-1 0 0,1-1 1 0 0,17 14-1 0 0,-12-13-32 0 0,2-2 0 0 0,-1 0 0 0 0,1-1 0 0 0,1 0 0 0 0,-1-2 0 0 0,1 0 0 0 0,1-1 1 0 0,-1-1-1 0 0,1-1 0 0 0,0 0 0 0 0,33 0 0 0 0,-27-3-54 0 0,0-1 1 0 0,0-2-1 0 0,-1 0 1 0 0,1-2-1 0 0,-1-1 1 0 0,1-1-1 0 0,-1-1 1 0 0,39-17-1 0 0,-53 20 33 0 0,-1-1-1 0 0,0-1 1 0 0,-1 0-1 0 0,1 0 1 0 0,-1-1-1 0 0,0 0 1 0 0,-1-1-1 0 0,0 0 1 0 0,0 0-1 0 0,-1-1 1 0 0,0 1-1 0 0,10-18 1 0 0,-9 12-13 0 0,-1-1 1 0 0,-1-1 0 0 0,-1 1-1 0 0,0-1 1 0 0,-1 0-1 0 0,0-1 1 0 0,-1 1-1 0 0,0-18 1 0 0,-1-5-35 0 0,-1 0 1 0 0,-3-1-1 0 0,-9-60 1 0 0,-2 31 54 0 0,-25-76 1 0 0,29 113 17 0 0,-2 0 1 0 0,-1 1-1 0 0,-26-49 0 0 0,33 70-7 0 0,-1 2 0 0 0,0-1 0 0 0,0 1 0 0 0,-1 0 0 0 0,0 0-1 0 0,-1 0 1 0 0,0 1 0 0 0,0 1 0 0 0,0-1 0 0 0,-1 1 0 0 0,0 1 0 0 0,0-1 0 0 0,0 2 0 0 0,-1-1 0 0 0,-18-5 0 0 0,4 3-188 0 0,-1 1 1 0 0,-1 1 0 0 0,1 1 0 0 0,0 1 0 0 0,-1 1 0 0 0,0 1 0 0 0,0 2 0 0 0,1 0 0 0 0,-1 2 0 0 0,1 1 0 0 0,-27 7 0 0 0,47-9-151 0 0,0 0 0 0 0,0 0 1 0 0,0 0-1 0 0,1 0 1 0 0,-1 1-1 0 0,1 0 0 0 0,-1 0 1 0 0,1 0-1 0 0,0 0 0 0 0,0 1 1 0 0,0 0-1 0 0,1-1 1 0 0,-1 1-1 0 0,1 1 0 0 0,-4 5 1 0 0,5-5-828 0 0,-1 0-1 0 0,1 0 1 0 0,0 0 0 0 0,0 1 0 0 0,1-1 0 0 0,-1 0 0 0 0,1 1 0 0 0,0 10 0 0 0,0 5-5865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25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51 1280 0 0,'0'0'3346'0'0,"-35"-26"9152"0"0,12 6-8051 0 0,19 19-4387 0 0,0 0-1 0 0,0 0 0 0 0,0 0 0 0 0,0 1 0 0 0,0 0 1 0 0,-1 0-1 0 0,1 0 0 0 0,0 1 0 0 0,0-1 1 0 0,0 1-1 0 0,0 0 0 0 0,0 0 0 0 0,0 0 1 0 0,0 1-1 0 0,-6 2 0 0 0,-60 34 362 0 0,65-35-399 0 0,-15 11 149 0 0,0 0 0 0 0,1 1 0 0 0,1 1 0 0 0,0 1-1 0 0,1 0 1 0 0,1 2 0 0 0,1-1 0 0 0,0 2 0 0 0,2 0 0 0 0,0 1-1 0 0,1 0 1 0 0,1 1 0 0 0,-12 36 0 0 0,17-42-86 0 0,1 1 1 0 0,1-1-1 0 0,1 1 0 0 0,0 0 1 0 0,1 0-1 0 0,1 0 1 0 0,0 0-1 0 0,1 1 0 0 0,1-1 1 0 0,1 0-1 0 0,1 0 0 0 0,0 0 1 0 0,1-1-1 0 0,1 1 0 0 0,0-1 1 0 0,1 0-1 0 0,1 0 0 0 0,0-1 1 0 0,20 29-1 0 0,-13-24-33 0 0,2-2-1 0 0,0 0 0 0 0,1 0 1 0 0,1-2-1 0 0,1 0 1 0 0,0-1-1 0 0,1-1 1 0 0,0-1-1 0 0,1-1 0 0 0,1 0 1 0 0,0-2-1 0 0,0-1 1 0 0,33 10-1 0 0,-39-15-61 0 0,1 0 0 0 0,0 0 0 0 0,0-2 0 0 0,0 0 0 0 0,0-1 0 0 0,0-1 0 0 0,1 0-1 0 0,-1-1 1 0 0,0-1 0 0 0,0-1 0 0 0,0 0 0 0 0,-1-1 0 0 0,1-1 0 0 0,-1-1 0 0 0,0 0 0 0 0,0-1 0 0 0,-1-1-1 0 0,0 0 1 0 0,23-18 0 0 0,-26 16-96 0 0,-1-1-1 0 0,0 0 1 0 0,-1 0-1 0 0,0-2 1 0 0,0 1-1 0 0,-2-1 1 0 0,1 0-1 0 0,-2-1 1 0 0,9-20-1 0 0,-7 11-7 0 0,0-1-1 0 0,-2-1 1 0 0,-1 1 0 0 0,-1-1-1 0 0,3-26 1 0 0,-7 35 103 0 0,-1 0 1 0 0,0 0 0 0 0,-1 0-1 0 0,0 0 1 0 0,-2 0 0 0 0,0 0-1 0 0,0 0 1 0 0,-2 1 0 0 0,0-1 0 0 0,0 1-1 0 0,-2 1 1 0 0,-14-27 0 0 0,2 13-55 0 0,-1 1 1 0 0,-1 0-1 0 0,-1 1 1 0 0,-50-43 0 0 0,64 61 36 0 0,2 3 12 0 0,0 0 0 0 0,0 1 0 0 0,0 0-1 0 0,0-1 1 0 0,-1 2 0 0 0,0-1 0 0 0,-13-4 0 0 0,10 3 2 0 0,-36-12-85 0 0,33 14 53 0 0,0 1 0 0 0,1 0 0 0 0,-1 1 0 0 0,0 0 0 0 0,-26 2 0 0 0,35 0-40 0 0,-15 0-153 0 0,15 0 102 0 0,-37-1-5398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26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0 459 452 0 0,'0'0'10639'0'0,"10"-17"-8167"0"0,70-124 1466 0 0,-42 77-2141 0 0,32-71 1 0 0,-24 35 82 0 0,-45 98-1844 0 0,-15 194-138 0 0,17-66 274 0 0,6-1 0 0 0,47 229-1 0 0,-53-339-166 0 0,8 32 47 0 0,-2 1 0 0 0,4 85 0 0 0,-13-127-38 0 0,-1 0 1 0 0,0 0-1 0 0,0-1 0 0 0,0 1 0 0 0,-1 0 0 0 0,0-1 0 0 0,0 1 1 0 0,0-1-1 0 0,-1 1 0 0 0,0-1 0 0 0,0 0 0 0 0,-5 6 0 0 0,-7 14 1126 0 0,16-24-1134 0 0,0 0 0 0 0,-1 0-1 0 0,1-1 1 0 0,0 1 0 0 0,0-1 0 0 0,0 1-1 0 0,0 0 1 0 0,0-1 0 0 0,0 1-1 0 0,-1-1 1 0 0,1 0 0 0 0,0 1 0 0 0,0-1-1 0 0,1 0 1 0 0,-1 1 0 0 0,0-1 0 0 0,0 0-1 0 0,0 0 1 0 0,0 0 0 0 0,0 0-1 0 0,0 0 1 0 0,0 0 0 0 0,0-1 0 0 0,0 1-1 0 0,0 0 1 0 0,1-1 0 0 0,40-10-1181 0 0,-19 5 164 0 0,31-7-2566 0 0,35-7-6413 0 0,-54 11 3082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26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50 3884 0 0,'-20'1'13878'0'0,"40"-9"-11872"0"0,39-2-1863 0 0,83-4 0 0 0,-93 10-1027 0 0,89-4-2961 0 0,-52 4-3434 0 0,-58 2 1637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27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0 1608 0 0,'-1'1'272'0'0,"-18"14"4778"0"0,19-15-4959 0 0,-1 0-1 0 0,1 1 1 0 0,0-1 0 0 0,0 0 0 0 0,-1 0-1 0 0,1 1 1 0 0,0-1 0 0 0,0 0 0 0 0,0 1-1 0 0,-1-1 1 0 0,1 0 0 0 0,0 1 0 0 0,0-1 0 0 0,0 0-1 0 0,0 1 1 0 0,0-1 0 0 0,0 1 0 0 0,0-1-1 0 0,0 0 1 0 0,0 1 0 0 0,0-1 0 0 0,0 0-1 0 0,0 1 1 0 0,0-1 0 0 0,0 0 0 0 0,0 1-1 0 0,0-1 1 0 0,0 1 0 0 0,0-1 0 0 0,0 0-1 0 0,1 1 1 0 0,-1-1 0 0 0,0 0 0 0 0,0 0 0 0 0,0 1-1 0 0,1-1 1 0 0,-1 0 0 0 0,0 1 0 0 0,0-1-1 0 0,1 0 1 0 0,-1 0 0 0 0,0 1 0 0 0,1-1-1 0 0,-1 0 1 0 0,0 0 0 0 0,1 0 0 0 0,-1 0-1 0 0,0 1 1 0 0,1-1 0 0 0,-1 0 0 0 0,0 0-1 0 0,1 0 1 0 0,-1 0 0 0 0,0 0 0 0 0,1 0-1 0 0,-1 0 1 0 0,0 0 0 0 0,1 0 0 0 0,-1 0 0 0 0,1 0-1 0 0,-1 0 1 0 0,1 0 0 0 0,20 3 1787 0 0,38 2 1 0 0,71-8-609 0 0,-62 1-1407 0 0,38 0-1218 0 0,9 1-2109 0 0,-40-2-1978 0 0,-37 1 569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27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613 227 1672 0 0,'0'0'7906'0'0,"9"-19"-730"0"0,-6 12-6942 0 0,1-4 196 0 0,-1 0 0 0 0,-1-1 0 0 0,2-13 0 0 0,-2 16-25 0 0,-2 4 0 0 0,-1-1 0 0 0,1 1 0 0 0,-1 0-1 0 0,0 0 1 0 0,0-1 0 0 0,0 1 0 0 0,-1 0 0 0 0,0 0 0 0 0,-4-8-1 0 0,2 7-261 0 0,-1 1 0 0 0,1-1 0 0 0,-1 1-1 0 0,0 1 1 0 0,0-1 0 0 0,0 1-1 0 0,-1 0 1 0 0,0 0 0 0 0,0 0 0 0 0,0 1-1 0 0,0 0 1 0 0,-10-4 0 0 0,5 4-58 0 0,0 0 0 0 0,0 1 1 0 0,0 0-1 0 0,0 1 1 0 0,-1 0-1 0 0,1 0 1 0 0,-13 2-1 0 0,2 1 8 0 0,-1 1 0 0 0,1 2 0 0 0,-1 0 0 0 0,2 1 0 0 0,-1 1 0 0 0,1 1 0 0 0,-24 13 0 0 0,27-11 89 0 0,0 0 0 0 0,0 1 0 0 0,1 1 0 0 0,1 1 0 0 0,0 1 0 0 0,1 0 0 0 0,0 1 0 0 0,1 0 0 0 0,1 1 1 0 0,0 1-1 0 0,-13 24 0 0 0,19-28-84 0 0,0 1 1 0 0,1-1-1 0 0,1 1 0 0 0,0 1 1 0 0,1-1-1 0 0,1 1 0 0 0,0-1 1 0 0,1 1-1 0 0,0 0 1 0 0,1 0-1 0 0,1 0 0 0 0,0 0 1 0 0,1 0-1 0 0,1 0 1 0 0,0 0-1 0 0,7 19 0 0 0,-3-13-85 0 0,2-2-1 0 0,0 1 1 0 0,1-1-1 0 0,2 0 0 0 0,-1-1 1 0 0,2-1-1 0 0,0 1 0 0 0,2-2 1 0 0,-1 0-1 0 0,2 0 0 0 0,0-2 1 0 0,1 0-1 0 0,1 0 1 0 0,0-2-1 0 0,31 19 0 0 0,-26-19-468 0 0,0-1-1 0 0,1-1 0 0 0,0-1 1 0 0,1-1-1 0 0,-1-1 0 0 0,2-2 0 0 0,-1 0 1 0 0,1-1-1 0 0,-1-1 0 0 0,1-2 1 0 0,0 0-1 0 0,0-2 0 0 0,26-3 1 0 0,-25-1-860 0 0,0 0 0 0 0,0-2 1 0 0,-1 0-1 0 0,42-20 0 0 0,-47 18-913 0 0,-1-2 0 0 0,0 0 0 0 0,23-20 0 0 0,-19 12-3978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28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0 512 0 0,'0'0'20096'0'0,"0"1"-20050"0"0,1-1-1 0 0,-1 0 1 0 0,1 0-1 0 0,-1 1 1 0 0,1-1 0 0 0,-1 0-1 0 0,0 1 1 0 0,1-1 0 0 0,-1 1-1 0 0,1-1 1 0 0,-1 0-1 0 0,0 1 1 0 0,0-1 0 0 0,1 1-1 0 0,-1-1 1 0 0,0 1-1 0 0,0-1 1 0 0,1 1 0 0 0,-1-1-1 0 0,0 2 1 0 0,-3 11 77 0 0,1 0 0 0 0,0 1-1 0 0,1-1 1 0 0,1 1 0 0 0,0-1 0 0 0,0 1 0 0 0,5 21 0 0 0,-4-26-536 0 0,1-1 0 0 0,0 1 1 0 0,0-1-1 0 0,1 0 1 0 0,0 0-1 0 0,0 0 1 0 0,1-1-1 0 0,0 1 1 0 0,0-1-1 0 0,1 0 1 0 0,0 0-1 0 0,0 0 0 0 0,10 9 1 0 0,-12-14-658 0 0,1 1 1 0 0,0-1-1 0 0,-1 0 1 0 0,1-1-1 0 0,0 1 1 0 0,0 0-1 0 0,5 0 1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28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153 107 2792 0 0,'-17'-16'3297'0'0,"5"2"-841"0"0,-3 4-464 0 0,-1-2-528 0 0,1 1-196 0 0,1 2-340 0 0,3 1-88 0 0,-1 1-252 0 0,0 0 181 0 0,-3-2-757 0 0,1 5-1049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28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1280 0 0,'16'23'15437'0'0,"-11"-16"-13174"0"0,-1-4-2174 0 0,-1 0-1 0 0,0 0 1 0 0,0 0-1 0 0,0 1 1 0 0,-1-1-1 0 0,1 1 1 0 0,-1 0-1 0 0,0 0 0 0 0,0 0 1 0 0,0 0-1 0 0,-1 0 1 0 0,3 7-1 0 0,11 59-270 0 0,-11-48 233 0 0,-4-18-12 0 0,6 24 321 0 0,-1 1 1 0 0,1 35-1 0 0,-6-62 137 0 0,-1 4 828 0 0,0-18-753 0 0,3-4-250 0 0,1-8-14 0 0,1 0 0 0 0,1 0 0 0 0,10-29 0 0 0,-10 41-297 0 0,0-1 0 0 0,0 1 0 0 0,1-1 0 0 0,1 2 0 0 0,0-1 0 0 0,1 1 0 0 0,0 0-1 0 0,0 0 1 0 0,11-9 0 0 0,-18 19-19 0 0,0 0 0 0 0,0 0-1 0 0,0 1 1 0 0,0-1 0 0 0,1 0-1 0 0,-1 0 1 0 0,0 1 0 0 0,0-1-1 0 0,1 0 1 0 0,-1 1 0 0 0,0-1-1 0 0,1 1 1 0 0,-1 0 0 0 0,0-1-1 0 0,1 1 1 0 0,-1 0 0 0 0,1 0-1 0 0,-1 0 1 0 0,0 0 0 0 0,1 0 0 0 0,-1 0-1 0 0,1 0 1 0 0,-1 1 0 0 0,0-1-1 0 0,3 1 1 0 0,-1 1 3 0 0,0-1 0 0 0,0 1 0 0 0,-1 0 1 0 0,1 0-1 0 0,-1 0 0 0 0,1 0 0 0 0,-1 1 1 0 0,0-1-1 0 0,0 1 0 0 0,3 4 0 0 0,3 5-2 0 0,-1 1 0 0 0,0 0-1 0 0,7 24 1 0 0,3 19-571 0 0,-2-3-2258 0 0,-1-20-4703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59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187 109 2616 0 0,'-25'-17'3229'0'0,"3"1"-705"0"0,1 4-652 0 0,2 1-356 0 0,-1 1-444 0 0,5 1-156 0 0,1 0-264 0 0,0 2-56 0 0,3 0-268 0 0,1 2-332 0 0,-5 0-1672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29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1528 0 0,'0'0'7603'0'0,"14"3"-3851"0"0,81-20 1476 0 0,52 2-3234 0 0,-71 7-1386 0 0,1037-71-82 0 0,-861 76-641 0 0,-163 3 97 0 0,-30 2 7 0 0,-56-2-44 0 0,0 0-106 0 0,6 2 85 0 0,3 0-3401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29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1712 0 0,'-12'9'10833'0'0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30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4 198 2524 0 0,'-3'-11'9973'0'0,"3"8"-9393"0"0,0-1-1 0 0,1 0 1 0 0,-1 1-1 0 0,1-1 1 0 0,0 0 0 0 0,0 1-1 0 0,0-1 1 0 0,1 1-1 0 0,-1 0 1 0 0,1-1-1 0 0,0 1 1 0 0,0 0 0 0 0,4-6-1 0 0,-1 4-286 0 0,1-1 0 0 0,-1 1 0 0 0,1 0 0 0 0,0 1-1 0 0,0-1 1 0 0,12-5 0 0 0,-9 5-303 0 0,0 0 1 0 0,0 1-1 0 0,1 1 0 0 0,0 0 1 0 0,0 0-1 0 0,0 0 0 0 0,0 2 1 0 0,0-1-1 0 0,0 1 0 0 0,16 1 1 0 0,-15 1 5 0 0,-1 0 0 0 0,1 2 0 0 0,-1-1 0 0 0,0 1 0 0 0,0 1 0 0 0,0-1 1 0 0,0 2-1 0 0,-1 0 0 0 0,1 0 0 0 0,-1 0 0 0 0,0 1 0 0 0,-1 1 0 0 0,1-1 0 0 0,9 11 1 0 0,-12-10 1 0 0,-1-1 0 0 0,1 1 1 0 0,-1 1-1 0 0,0-1 0 0 0,-1 1 1 0 0,0-1-1 0 0,0 1 1 0 0,-1 1-1 0 0,1-1 0 0 0,-2 0 1 0 0,1 1-1 0 0,-1-1 0 0 0,-1 1 1 0 0,0 0-1 0 0,0 0 1 0 0,0-1-1 0 0,-2 16 0 0 0,-2-1 85 0 0,-2 0 0 0 0,0 0-1 0 0,-1-1 1 0 0,-2 0-1 0 0,0 0 1 0 0,-1 0-1 0 0,-1-1 1 0 0,-1-1-1 0 0,-1 0 1 0 0,-1 0 0 0 0,-24 28-1 0 0,21-34 339 0 0,15-14-418 0 0,1 0 1 0 0,0 0-1 0 0,0 0 1 0 0,-1 0-1 0 0,1 0 1 0 0,0 0-1 0 0,0 0 1 0 0,0 0-1 0 0,-1 0 1 0 0,1 0-1 0 0,0-1 1 0 0,0 1-1 0 0,0 0 1 0 0,-1 0 0 0 0,1 0-1 0 0,0 0 1 0 0,0 0-1 0 0,0-1 1 0 0,0 1-1 0 0,-1 0 1 0 0,1 0-1 0 0,0 0 1 0 0,0 0-1 0 0,0-1 1 0 0,0 1-1 0 0,0 0 1 0 0,0 0-1 0 0,0-1 1 0 0,0 1 0 0 0,0 0-1 0 0,0 0 1 0 0,-1 0-1 0 0,1-1 1 0 0,0 1-1 0 0,0 0 1 0 0,0 0-1 0 0,0-1 1 0 0,0 1-1 0 0,1 0 1 0 0,-1 0-1 0 0,0 0 1 0 0,0-1-1 0 0,9-35-31 0 0,0 17-14 0 0,1 1 0 0 0,0 0 0 0 0,2 0 0 0 0,16-20 0 0 0,63-62 99 0 0,-54 61 129 0 0,211-217 1112 0 0,-208 212-1517 0 0,-39 43 191 0 0,-8 5-144 0 0,0 0 184 0 0,0 0-1 0 0,0 0 1 0 0,1 1-1 0 0,-1 0 1 0 0,1 1 0 0 0,1-1-1 0 0,-1 1 1 0 0,-7 10 0 0 0,3-4 83 0 0,-12 12 61 0 0,1 1 1 0 0,1 1 0 0 0,1 0 0 0 0,2 2-1 0 0,-16 32 1 0 0,28-48-40 0 0,0-1-1 0 0,1 2 1 0 0,1-1 0 0 0,0 0-1 0 0,0 1 1 0 0,-1 24 0 0 0,4-29-59 0 0,0 0 0 0 0,1 1 1 0 0,0-1-1 0 0,0 0 0 0 0,1 0 1 0 0,0 0-1 0 0,0 0 0 0 0,1-1 1 0 0,0 1-1 0 0,0 0 0 0 0,8 12 1 0 0,-5-12-128 0 0,1 1 0 0 0,0-2 0 0 0,0 1 0 0 0,1-1 0 0 0,0 0 1 0 0,0 0-1 0 0,0-1 0 0 0,1 0 0 0 0,0 0 0 0 0,0-1 1 0 0,0-1-1 0 0,1 1 0 0 0,0-2 0 0 0,0 1 0 0 0,0-1 1 0 0,0-1-1 0 0,0 0 0 0 0,1 0 0 0 0,13 0 0 0 0,-5-1-951 0 0,0 0-1 0 0,0-2 0 0 0,0 0 1 0 0,21-5-1 0 0,-21 2-1714 0 0,-1 0 0 0 0,1-2 0 0 0,29-13 0 0 0,-20 6-5012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31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0 167 444 0 0,'0'0'9847'0'0,"8"-8"-6513"0"0,13 1-1236 0 0,40-9-1 0 0,71-3-623 0 0,-66 11-969 0 0,628-81 463 0 0,-650 84-965 0 0,49-8-788 0 0,-91 12 279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32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3572 0 0,'20'-2'26097'0'0,"-14"0"-27584"0"0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32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16 182 872 0 0,'-3'-9'1623'0'0,"1"0"0"0"0,0 0 0 0 0,0-1 0 0 0,1 1 0 0 0,0 0-1 0 0,1-1 1 0 0,0 1 0 0 0,1-11 0 0 0,9-60 5279 0 0,-8 73-5500 0 0,-11 69-1195 0 0,0 95 0 0 0,9-134-206 0 0,2 0 1 0 0,0 0-1 0 0,1 0 1 0 0,2 0-1 0 0,0-1 1 0 0,1 1-1 0 0,15 32 1 0 0,-18-47-31 0 0,1 0-1 0 0,1-1 1 0 0,-1 1 0 0 0,1-1 0 0 0,0 0 0 0 0,1 0 0 0 0,0 0 0 0 0,0-1 0 0 0,1 0 0 0 0,-1 0 0 0 0,1-1 0 0 0,1 1 0 0 0,-1-2 0 0 0,1 1 0 0 0,-1-1 0 0 0,15 6 0 0 0,-14-8 0 0 0,0 0 1 0 0,-1-1-1 0 0,1 1 0 0 0,0-1 0 0 0,0-1 1 0 0,-1 0-1 0 0,1 0 0 0 0,0 0 0 0 0,0-1 1 0 0,0 0-1 0 0,-1-1 0 0 0,1 1 1 0 0,-1-2-1 0 0,1 1 0 0 0,-1-1 0 0 0,0 0 1 0 0,0 0-1 0 0,0-1 0 0 0,8-5 0 0 0,2-3 86 0 0,-1-1 0 0 0,0 0-1 0 0,0-1 1 0 0,-1-1 0 0 0,-1 0 0 0 0,-1-1-1 0 0,0 0 1 0 0,17-30 0 0 0,-15 18 908 0 0,-2 0 1 0 0,0-1-1 0 0,-2 0 1 0 0,-1-1-1 0 0,7-35 1 0 0,-17 64-945 0 0,1-1 0 0 0,-1 1 0 0 0,0 0 0 0 0,1 0 0 0 0,-1 0 0 0 0,0 0 0 0 0,0 0 0 0 0,0-1 0 0 0,0 1 0 0 0,0 0 0 0 0,0 0 0 0 0,0 0 0 0 0,-1-1 0 0 0,1 1 0 0 0,0 0 0 0 0,0 0 0 0 0,-1 0 0 0 0,1 0 0 0 0,-1 0 0 0 0,1 0 1 0 0,-1 0-1 0 0,0 0 0 0 0,1 0 0 0 0,-1 0 0 0 0,0 0 0 0 0,-1-1 0 0 0,0 1 163 0 0,-23 17 122 0 0,18-5-298 0 0,0 0 1 0 0,0 0 0 0 0,1 0-1 0 0,0 1 1 0 0,1 0-1 0 0,0 0 1 0 0,1 1 0 0 0,-4 16-1 0 0,0 14-10 0 0,-4 49 0 0 0,6-3 5 0 0,4 1-1 0 0,4 0 1 0 0,14 93 0 0 0,61 266-46 0 0,-26-169 72 0 0,-33-147-65 0 0,-16-111-25 0 0,-2-1-1 0 0,0 1 1 0 0,-1 0 0 0 0,-4 22-1 0 0,4-38 29 0 0,-1-1 0 0 0,1 1 0 0 0,-1 0 0 0 0,0-1 0 0 0,0 1 0 0 0,-1-1 0 0 0,0 0 0 0 0,0 0 0 0 0,0 0 0 0 0,0 0 1 0 0,-1-1-1 0 0,0 1 0 0 0,0-1 0 0 0,0 0 0 0 0,0 0 0 0 0,-7 4 0 0 0,3-3-4 0 0,0 0 0 0 0,0-1 0 0 0,0-1 0 0 0,-1 1 0 0 0,0-1 0 0 0,1-1 0 0 0,-1 1 0 0 0,0-2-1 0 0,-16 2 1 0 0,4-2 88 0 0,0-1-1 0 0,-1-1 1 0 0,1-1-1 0 0,0 0 1 0 0,0-2-1 0 0,0-1 1 0 0,0 0-1 0 0,-27-12 0 0 0,41 14-15 0 0,-1 0-1 0 0,0-1 0 0 0,1 0 0 0 0,0-1 1 0 0,0 0-1 0 0,0 0 0 0 0,0 0 0 0 0,1-1 1 0 0,0 1-1 0 0,0-2 0 0 0,1 1 0 0 0,0-1 1 0 0,0 1-1 0 0,0-1 0 0 0,1-1 0 0 0,0 1 1 0 0,0-1-1 0 0,1 0 0 0 0,0 1 0 0 0,0-1 1 0 0,1-1-1 0 0,0 1 0 0 0,0 0 0 0 0,1 0 1 0 0,0-1-1 0 0,1 1 0 0 0,-1-1 0 0 0,2 1 1 0 0,-1-1-1 0 0,1 1 0 0 0,4-14 0 0 0,4-13-61 0 0,1-1 0 0 0,3 2-1 0 0,0-1 1 0 0,2 2 0 0 0,2 0-1 0 0,1 1 1 0 0,2 1 0 0 0,0 0-1 0 0,29-31 1 0 0,-7 15-499 0 0,2 1 0 0 0,2 2 0 0 0,2 2-1 0 0,80-53 1 0 0,103-40-5028 0 0,-70 57-6757 0 0,-125 61 4637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35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1484 0 0,'0'0'1656'0'0,"14"-4"3657"0"0,-8 17-7205 0 0,-3 1-2265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36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0 896 0 0,'1'18'2419'0'0,"0"0"0"0"0,7 33 0 0 0,15 32-2742 0 0,-5-18-3495 0 0,-13-45 2210 0 0</inkml:trace>
  <inkml:trace contextRef="#ctx0" brushRef="#br0" timeOffset="1">138 672 332 0 0,'0'0'1292'0'0,"2"18"324"0"0,0-3-424 0 0,0 1-392 0 0,2-4-199 0 0,-4 2-221 0 0,3 2-132 0 0,-1 0-420 0 0,2 1-997 0 0,0 1-1547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36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1 936 0 0,'0'0'2036'0'0,"-4"17"705"0"0,2-5-1069 0 0,0 0-560 0 0,1-1-392 0 0,1 1-260 0 0,3 2-296 0 0,-1 4-672 0 0,2-10-408 0 0,-2 1-544 0 0,0 1-713 0 0,0 1-207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37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17 415 556 0 0,'-16'37'24716'0'0,"18"-40"-24677"0"0,0-1 0 0 0,0 1 0 0 0,0 0 0 0 0,1 0-1 0 0,-1 0 1 0 0,6-5 0 0 0,4-6 24 0 0,15-22-112 0 0,-3-1 0 0 0,33-66 0 0 0,27-87 76 0 0,-69 154-3 0 0,-10 27-277 0 0,-2 9 115 0 0,-1 21 94 0 0,-4 31 86 0 0,-16 142 148 0 0,9 275 0 0 0,11-438-189 0 0,8 274 84 0 0,-11-300-69 0 0,1 0 1 0 0,-1 0-1 0 0,0 0 1 0 0,0 0-1 0 0,-1 0 1 0 0,1 0-1 0 0,-1 0 1 0 0,0 0-1 0 0,-1 0 1 0 0,1-1-1 0 0,-1 1 1 0 0,0-1-1 0 0,0 0 1 0 0,0 0-1 0 0,-6 6 1 0 0,1-2 172 0 0,-1 0 0 0 0,0-1 0 0 0,-1 0 0 0 0,1 0 0 0 0,-18 8 0 0 0,15-6 265 0 0,11-4-245 0 0,13-3 244 0 0,24-7-1353 0 0,56-15 0 0 0,-6 0-2339 0 0,-37 12 196 0 0,24-5-6484 0 0,-45 8 1442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00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324 200 3340 0 0,'-6'-80'13725'0'0,"6"58"-10802"0"0,1 1 0 0 0,2-1 0 0 0,6-30 0 0 0,-8 50-1903 0 0,-3 6-911 0 0,-25 83 99 0 0,-31 174 1 0 0,49-197-336 0 0,4 0 1 0 0,2 0-1 0 0,3 1 1 0 0,17 124-1 0 0,-11-147-263 0 0,3-1 0 0 0,1 0 0 0 0,2-1-1 0 0,2-1 1 0 0,2 0 0 0 0,1-1 0 0 0,2 0 0 0 0,38 56-1 0 0,-47-80-148 0 0,1-1-1 0 0,0 0 1 0 0,0-1-1 0 0,1-1 0 0 0,17 13 1 0 0,-24-20-139 0 0,1-1 0 0 0,-1 1-1 0 0,1-1 1 0 0,0 0 0 0 0,0-1 0 0 0,13 4 0 0 0,-15-5-28 0 0,-1 0 1 0 0,1-1-1 0 0,0 1 1 0 0,0-1-1 0 0,-1 0 1 0 0,1 0-1 0 0,0-1 0 0 0,0 1 1 0 0,-1-1-1 0 0,1 0 1 0 0,0 0-1 0 0,-1 0 1 0 0,5-2-1 0 0</inkml:trace>
  <inkml:trace contextRef="#ctx0" brushRef="#br0" timeOffset="1">153 853 680 0 0,'-45'-16'4816'0'0,"32"13"-2931"0"0,-1-2-1 0 0,1 0 1 0 0,0 0 0 0 0,0-1-1 0 0,-22-14 1 0 0,34 19-1802 0 0,1 1 0 0 0,-1-1 0 0 0,1 1 0 0 0,-1-1 0 0 0,1 1 0 0 0,-1-1 0 0 0,1 1 1 0 0,0-1-1 0 0,-1 0 0 0 0,1 1 0 0 0,0-1 0 0 0,-1 0 0 0 0,1 1 0 0 0,0-1 0 0 0,0 0 1 0 0,0 1-1 0 0,0-1 0 0 0,-1 0 0 0 0,1 1 0 0 0,0-1 0 0 0,0 0 0 0 0,0 0 0 0 0,1 1 1 0 0,-1-1-1 0 0,0 0 0 0 0,0 1 0 0 0,0-1 0 0 0,0 0 0 0 0,1 1 0 0 0,-1-1 0 0 0,0 0 1 0 0,1 1-1 0 0,-1-1 0 0 0,0 1 0 0 0,1-1 0 0 0,-1 0 0 0 0,1 1 0 0 0,-1-1 0 0 0,1 1 1 0 0,-1-1-1 0 0,1 1 0 0 0,-1 0 0 0 0,1-1 0 0 0,-1 1 0 0 0,1 0 0 0 0,0-1 0 0 0,-1 1 1 0 0,1 0-1 0 0,0-1 0 0 0,34-15 947 0 0,38-3-612 0 0,139-16 0 0 0,81 13-5590 0 0,-96 9-4486 0 0,-146 9 4066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38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32 451 2792 0 0,'0'0'2811'0'0,"-28"-5"8254"0"0,27 3-10865 0 0,0-1-1 0 0,1 0 1 0 0,-1 1-1 0 0,1-1 1 0 0,0 0 0 0 0,0 1-1 0 0,0-1 1 0 0,0 1-1 0 0,0-1 1 0 0,0 0-1 0 0,1 1 1 0 0,-1-1-1 0 0,1 0 1 0 0,0 1-1 0 0,-1-1 1 0 0,1 1 0 0 0,0-1-1 0 0,1 1 1 0 0,1-4-1 0 0,35-51 389 0 0,-27 42-280 0 0,-5 6-249 0 0,37-51 1855 0 0,-2-2 1 0 0,45-94-1 0 0,-69 127-1460 0 0,-17 29-454 0 0,0 0 0 0 0,0 0-1 0 0,0-1 1 0 0,0 1 0 0 0,0 0-1 0 0,0 0 1 0 0,0 0 0 0 0,0 0-1 0 0,0 0 1 0 0,1 0-1 0 0,-1-1 1 0 0,0 1 0 0 0,0 0-1 0 0,0 0 1 0 0,0 0 0 0 0,0 0-1 0 0,0 0 1 0 0,0 0 0 0 0,1 0-1 0 0,-1 0 1 0 0,0 0 0 0 0,0 0-1 0 0,0-1 1 0 0,0 1 0 0 0,0 0-1 0 0,1 0 1 0 0,-1 0 0 0 0,0 0-1 0 0,0 0 1 0 0,0 0-1 0 0,0 0 1 0 0,1 0 0 0 0,-1 0-1 0 0,0 0 1 0 0,0 0 0 0 0,0 0-1 0 0,0 1 1 0 0,0-1 0 0 0,1 0-1 0 0,-1 0 1 0 0,0 0 0 0 0,0 0-1 0 0,0 0 1 0 0,0 0 0 0 0,0 0-1 0 0,1 0 1 0 0,-1 0 0 0 0,0 0-1 0 0,0 1 1 0 0,0 18-9 0 0,-16 91 89 0 0,2-20-66 0 0,-3 133 1 0 0,22-123-181 0 0,26 150-1 0 0,1 5 28 0 0,-32-247 246 0 0,-1 1 0 0 0,1-1 0 0 0,-2 0 0 0 0,1 1-1 0 0,-1-1 1 0 0,0 0 0 0 0,-1 0 0 0 0,0 0 0 0 0,0-1 0 0 0,-1 1 0 0 0,-6 9 0 0 0,-7 16 1709 0 0,17-31-1569 0 0,-1-2-228 0 0,1 0 0 0 0,0 0 0 0 0,-1 1 0 0 0,1-1-1 0 0,0 0 1 0 0,0 1 0 0 0,-1-1 0 0 0,1 1 0 0 0,0-1 0 0 0,0 0 0 0 0,-1 1 0 0 0,1-1-1 0 0,0 1 1 0 0,0-1 0 0 0,0 0 0 0 0,0 1 0 0 0,-1-1 0 0 0,1 1 0 0 0,0-1-1 0 0,0 1 1 0 0,0-1 0 0 0,0 1 0 0 0,0-1 0 0 0,0 1 0 0 0,0-1 0 0 0,1 0 0 0 0,-1 1-1 0 0,0-1 1 0 0,0 1 0 0 0,0-1 0 0 0,0 1 0 0 0,0-1 0 0 0,1 0 0 0 0,-1 1-1 0 0,0-1 1 0 0,0 1 0 0 0,1-1 0 0 0,-1 0 0 0 0,0 1 0 0 0,1-1 0 0 0,-1 0 0 0 0,0 1-1 0 0,1-1 1 0 0,-1 0 0 0 0,0 0 0 0 0,1 1 0 0 0,-1-1 0 0 0,1 0 0 0 0,-1 0-1 0 0,1 0 1 0 0,-1 0 0 0 0,0 0 0 0 0,1 1 0 0 0,-1-1 0 0 0,1 0 0 0 0,0 0 0 0 0,45-3-1477 0 0,0-2 1 0 0,66-16 0 0 0,-2 0-7226 0 0,-75 15 2288 0 0,0-1-3595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39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3 294 1940 0 0,'-2'11'7446'0'0,"6"-11"-7230"0"0,0 0 1 0 0,0 0-1 0 0,-1-1 0 0 0,1 1 1 0 0,0-1-1 0 0,0 0 0 0 0,0 0 0 0 0,-1 0 1 0 0,1-1-1 0 0,-1 0 0 0 0,1 1 1 0 0,-1-1-1 0 0,1 0 0 0 0,-1 0 0 0 0,5-5 1 0 0,4-2 503 0 0,-1 0 1 0 0,21-22-1 0 0,-21 17-59 0 0,0-1 0 0 0,0-1 0 0 0,-1 1 0 0 0,-1-2 0 0 0,-1 1 0 0 0,0-1 0 0 0,-1-1 0 0 0,-1 1 0 0 0,-1-1 0 0 0,6-31 0 0 0,-8 29-593 0 0,-3 28-18 0 0,-3 34 73 0 0,-4 16-29 0 0,2 0 1 0 0,5 98-1 0 0,25 118-257 0 0,-1-17 87 0 0,-21-228 80 0 0,0 35 28 0 0,-3-60-23 0 0,0 0 0 0 0,-1 0 1 0 0,1 0-1 0 0,-1-1 0 0 0,0 1 0 0 0,0 0 0 0 0,0 0 0 0 0,-1-1 0 0 0,1 1 1 0 0,-1-1-1 0 0,0 1 0 0 0,0-1 0 0 0,-3 4 0 0 0,3-4 10 0 0,0-1 0 0 0,0 0 0 0 0,0 0 0 0 0,0 0 0 0 0,0 0 0 0 0,0 0 0 0 0,-1 0 0 0 0,1-1 0 0 0,0 1 0 0 0,-5 1 0 0 0,-5 5 178 0 0,10-7-63 0 0,1 2 111 0 0,1 1 424 0 0,14-4-574 0 0,113-17-2010 0 0,-66 8-2143 0 0,1 2-4344 0 0,-36 3 904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40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81 420 0 0,'-6'-7'18015'0'0,"26"-2"-13200"0"0,-6 6-6582 0 0,285-35 1947 0 0,-99 24-3836 0 0,-134 10 1448 0 0,-41 2 1037 0 0,32-1-7397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40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0 268 0 0,'-87'60'16364'0'0,"87"-60"-16295"0"0,0 1 0 0 0,0 0 0 0 0,0-1 0 0 0,0 1 0 0 0,1-1 0 0 0,-1 1 0 0 0,0 0 0 0 0,1-1 0 0 0,-1 1 0 0 0,0-1 0 0 0,1 1 1 0 0,-1-1-1 0 0,1 1 0 0 0,-1-1 0 0 0,0 1 0 0 0,1-1 0 0 0,-1 0 0 0 0,1 1 0 0 0,0-1 0 0 0,-1 1 0 0 0,1-1 0 0 0,-1 0 0 0 0,1 0 0 0 0,-1 1 0 0 0,2-1 0 0 0,23 6 750 0 0,25-3-429 0 0,-47-3-338 0 0,341-9 409 0 0,-121-8-4938 0 0,-217 16 3839 0 0,24-1-1849 0 0,-5 3-3206 0 0,-7 0 1243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41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619 317 1128 0 0,'2'-1'2284'0'0,"79"-38"12942"0"0,-42 21-7569 0 0,-37 17-6952 0 0,14-24-78 0 0,-13 19-569 0 0,-1 0 0 0 0,0 0 0 0 0,0-1 0 0 0,0 1 0 0 0,-1-1 0 0 0,0 1-1 0 0,0-1 1 0 0,0 0 0 0 0,-1 1 0 0 0,0-1 0 0 0,-1 0 0 0 0,1 0 0 0 0,-1 1 0 0 0,-1-1-1 0 0,1 1 1 0 0,-1-1 0 0 0,0 1 0 0 0,-1 0 0 0 0,1-1 0 0 0,-1 1 0 0 0,0 0 0 0 0,-5-5 0 0 0,3 4-42 0 0,0 1 0 0 0,0 0 0 0 0,-1 0 0 0 0,0 0 0 0 0,-1 1 0 0 0,1 0 0 0 0,-1 0 0 0 0,0 0 0 0 0,0 1 0 0 0,0 0 0 0 0,-1 1 0 0 0,1-1 0 0 0,-1 1 0 0 0,0 1 0 0 0,0 0 0 0 0,0 0 0 0 0,-15-2 0 0 0,4 3 32 0 0,-1 1-1 0 0,1 1 1 0 0,-1 1 0 0 0,1 1 0 0 0,0 0 0 0 0,0 1-1 0 0,0 1 1 0 0,0 1 0 0 0,1 1 0 0 0,0 0 0 0 0,0 1 0 0 0,1 1-1 0 0,-22 16 1 0 0,10-6 97 0 0,2 2-1 0 0,0 0 1 0 0,2 2-1 0 0,0 2 1 0 0,1 0 0 0 0,-34 49-1 0 0,43-52-85 0 0,1 1-1 0 0,2 0 0 0 0,0 1 1 0 0,1 1-1 0 0,2 0 1 0 0,0 0-1 0 0,2 0 0 0 0,1 1 1 0 0,1 1-1 0 0,1-1 1 0 0,1 0-1 0 0,1 1 0 0 0,2 0 1 0 0,1-1-1 0 0,0 1 0 0 0,2 0 1 0 0,2-1-1 0 0,7 27 1 0 0,-5-26-46 0 0,2-1 1 0 0,1 0 0 0 0,1-1 0 0 0,1 0-1 0 0,1 0 1 0 0,1-1 0 0 0,1-1 0 0 0,1-1-1 0 0,1 0 1 0 0,1-1 0 0 0,1-1 0 0 0,1-1-1 0 0,1 0 1 0 0,0-2 0 0 0,2 0-1 0 0,0-1 1 0 0,30 15 0 0 0,-29-20-365 0 0,-1-1-1 0 0,1-2 1 0 0,1 0 0 0 0,-1-1 0 0 0,1-2-1 0 0,0 0 1 0 0,1-2 0 0 0,-1-1 0 0 0,1 0-1 0 0,-1-2 1 0 0,1-2 0 0 0,44-6-1 0 0,-46 3-526 0 0,-1-1 0 0 0,0-1-1 0 0,-1 0 1 0 0,0-2-1 0 0,40-22 1 0 0,-44 20-207 0 0,-1 0 0 0 0,-1-1 0 0 0,0-1 0 0 0,-1 0 0 0 0,0-1 0 0 0,-1-1 1 0 0,16-21-1 0 0,-6 3-3522 0 0,-4-2-2151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42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0 189 1088 0 0,'0'0'1866'0'0,"20"-17"4496"0"0,1-8-1834 0 0,35-54 0 0 0,-16 21-730 0 0,-39 56-3673 0 0,5-5 600 0 0,-4 13-644 0 0,-1 0 0 0 0,0 1 0 0 0,-1-1 1 0 0,0 0-1 0 0,0 1 0 0 0,0-1 0 0 0,-2 10 0 0 0,0 23 68 0 0,3-21-223 0 0,1 1 1 0 0,1 0 0 0 0,0 0 0 0 0,2-1 0 0 0,0 0 0 0 0,1 0 0 0 0,1 0 0 0 0,9 18 0 0 0,-11-27-491 0 0,1 1 0 0 0,0-1 0 0 0,1-1 0 0 0,0 1 0 0 0,0-1 0 0 0,13 12 0 0 0,-13-15-489 0 0,-1 0 1 0 0,1-1-1 0 0,0 1 0 0 0,1-1 0 0 0,-1 0 0 0 0,1-1 0 0 0,-1 0 0 0 0,1 0 0 0 0,12 2 0 0 0,0-1-5226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42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165 100 2652 0 0,'-16'-13'2512'0'0,"3"1"-687"0"0,-1 4-317 0 0,3-1-352 0 0,-3 2-240 0 0,0-4-216 0 0,1 4-92 0 0,1 2-196 0 0,1 0-24 0 0,1 0-112 0 0,0-1-36 0 0,-5-1-544 0 0,3 2-1196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43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2676 0 0,'28'16'17778'0'0,"-25"-15"-17697"0"0,-1 0-1 0 0,0 0 1 0 0,0 1 0 0 0,0-1 0 0 0,0 1-1 0 0,0-1 1 0 0,0 1 0 0 0,0 0 0 0 0,0-1-1 0 0,0 1 1 0 0,-1 0 0 0 0,1 0 0 0 0,-1 0-1 0 0,0 0 1 0 0,1 1 0 0 0,-1-1-1 0 0,0 0 1 0 0,0 1 0 0 0,0-1 0 0 0,-1 0-1 0 0,1 1 1 0 0,-1-1 0 0 0,1 4 0 0 0,3 13-116 0 0,-1 1-1 0 0,0 20 1 0 0,-1-8 143 0 0,6 22-59 0 0,1 15 213 0 0,1 72-1 0 0,-10-140-107 0 0,11-14 353 0 0,0-36 880 0 0,31-80-1 0 0,-32 106-1324 0 0,0-1 1 0 0,2 2-1 0 0,0-1 0 0 0,2 2 1 0 0,21-28-1 0 0,-33 47-89 0 0,0-1 0 0 0,0 1 0 0 0,0 0 1 0 0,0-1-1 0 0,0 1 0 0 0,1 0 0 0 0,-1 1 0 0 0,1-1 0 0 0,-1 0 1 0 0,1 1-1 0 0,-1-1 0 0 0,1 1 0 0 0,0 0 0 0 0,0 0 1 0 0,0 0-1 0 0,0 0 0 0 0,0 0 0 0 0,0 1 0 0 0,0-1 1 0 0,0 1-1 0 0,0 0 0 0 0,3 0 0 0 0,-4 1 13 0 0,0-1 0 0 0,0 1 0 0 0,0-1 0 0 0,0 1 0 0 0,-1 0 0 0 0,1 0 0 0 0,0 0 0 0 0,0 0 0 0 0,-1 0 1 0 0,1 0-1 0 0,-1 0 0 0 0,1 1 0 0 0,-1-1 0 0 0,0 1 0 0 0,1-1 0 0 0,-1 1 0 0 0,0-1 0 0 0,2 4 0 0 0,14 31-147 0 0,-16-32 136 0 0,9 25-138 0 0,7 36-1 0 0,-14-48-451 0 0,0 0 0 0 0,2 0-1 0 0,0-1 1 0 0,1 1 0 0 0,1-1 0 0 0,0-1-1 0 0,1 1 1 0 0,12 16 0 0 0,-2-14-2832 0 0,1-13-4428 0 0,0-6 1759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43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3 2288 0 0,'-7'-1'16417'0'0,"-1"-1"-19409"0"0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44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6 445 1740 0 0,'-4'-29'7711'0'0,"3"19"-6438"0"0,1-1 0 0 0,0 1 0 0 0,0-1 0 0 0,1 1 0 0 0,0-1 1 0 0,1 1-1 0 0,4-12 0 0 0,-3 11-697 0 0,1 0 0 0 0,0 1 1 0 0,1 0-1 0 0,1 0 1 0 0,-1 0-1 0 0,10-11 0 0 0,-6 9-473 0 0,1 1 0 0 0,1 1 0 0 0,0-1 0 0 0,0 1-1 0 0,1 1 1 0 0,0 0 0 0 0,0 1 0 0 0,1 1 0 0 0,0-1 0 0 0,28-9 0 0 0,-38 15-105 0 0,1 1 0 0 0,-1 0 1 0 0,1-1-1 0 0,-1 1 0 0 0,1 1 1 0 0,0-1-1 0 0,-1 0 1 0 0,1 1-1 0 0,0 0 0 0 0,-1 0 1 0 0,1 0-1 0 0,0 0 0 0 0,0 1 1 0 0,-1-1-1 0 0,1 1 1 0 0,0 0-1 0 0,-1 0 0 0 0,1 0 1 0 0,-1 1-1 0 0,1-1 0 0 0,-1 1 1 0 0,0 0-1 0 0,0 0 1 0 0,0 0-1 0 0,0 0 0 0 0,0 0 1 0 0,0 1-1 0 0,0-1 0 0 0,3 6 1 0 0,-1-1-13 0 0,0 1 0 0 0,-1 0 0 0 0,0 0 0 0 0,-1 1 0 0 0,0-1 1 0 0,0 1-1 0 0,0-1 0 0 0,-1 1 0 0 0,-1 0 0 0 0,0 0 0 0 0,1 11 0 0 0,-1 23-16 0 0,-2 0 0 0 0,-2 0 0 0 0,-2 0 0 0 0,-2-1 0 0 0,-18 64 0 0 0,10-55 17 0 0,-3-1 0 0 0,-2-1 0 0 0,-2-1 0 0 0,-32 51 1 0 0,53-98 13 0 0,-1 4 11 0 0,-1 0 0 0 0,0 0 0 0 0,0 0 0 0 0,-1 0 0 0 0,1-1 1 0 0,-1 1-1 0 0,0-1 0 0 0,0 0 0 0 0,-1 0 0 0 0,1-1 1 0 0,-1 1-1 0 0,-6 3 0 0 0,9-6-13 0 0,1-1 0 0 0,0 0-1 0 0,-1 0 1 0 0,1-1-1 0 0,0 1 0 0 0,0 0 1 0 0,0 0-1 0 0,0-1 1 0 0,0 1-1 0 0,0-1 1 0 0,0 1-1 0 0,0-1 0 0 0,0 1 1 0 0,-1-2-1 0 0,0-7-10 0 0,1-1-1 0 0,1 1 1 0 0,-1 0-1 0 0,2-1 1 0 0,-1 1-1 0 0,1-1 0 0 0,1 1 1 0 0,0 0-1 0 0,0 0 1 0 0,0 0-1 0 0,2 0 1 0 0,-1 0-1 0 0,6-10 1 0 0,10-19-18 0 0,36-53 0 0 0,-53 87 27 0 0,115-161 12 0 0,155-169 1 0 0,-208 259-173 0 0,-61 72 170 0 0,3-4 11 0 0,0 0 0 0 0,0 0-1 0 0,-1 0 1 0 0,0-1-1 0 0,0 0 1 0 0,-1 0-1 0 0,6-13 1 0 0,-10 19-25 0 0,0-2-6 0 0,0 4 13 0 0,0 0-1 0 0,0 0 1 0 0,0 0 0 0 0,0-1-1 0 0,0 1 1 0 0,0 0-1 0 0,0 0 1 0 0,0 0 0 0 0,0-1-1 0 0,0 1 1 0 0,0 0 0 0 0,0 0-1 0 0,0-1 1 0 0,0 1-1 0 0,0 0 1 0 0,0 0 0 0 0,0 0-1 0 0,0-1 1 0 0,0 1 0 0 0,0 0-1 0 0,-1 0 1 0 0,1 0-1 0 0,0-1 1 0 0,0 1 0 0 0,0 0-1 0 0,0 0 1 0 0,0 0-1 0 0,0 0 1 0 0,-1-1 0 0 0,1 1-1 0 0,0 0 1 0 0,0 0 0 0 0,0 0-1 0 0,-1 0 1 0 0,1 0-1 0 0,0 0 1 0 0,0 0 0 0 0,0 0-1 0 0,-1 0 1 0 0,1-1 0 0 0,0 1-1 0 0,0 0 1 0 0,0 0-1 0 0,-1 0 1 0 0,1 0 0 0 0,0 0-1 0 0,-7 2 33 0 0,1-1 0 0 0,-1 1-1 0 0,1 0 1 0 0,0 1 0 0 0,0 0-1 0 0,0 0 1 0 0,0 0 0 0 0,0 0-1 0 0,0 1 1 0 0,1 0 0 0 0,0 0-1 0 0,0 1 1 0 0,0-1 0 0 0,0 1 0 0 0,-4 8-1 0 0,-12 12 199 0 0,-29 50-1 0 0,50-74-229 0 0,-16 27 109 0 0,2-1 0 0 0,1 2 0 0 0,1 0-1 0 0,1 0 1 0 0,2 1 0 0 0,1 1 0 0 0,1-1-1 0 0,-4 59 1 0 0,9-70-90 0 0,2 0 0 0 0,0-1 0 0 0,1 1 0 0 0,0 0 0 0 0,2-1-1 0 0,0 1 1 0 0,1-1 0 0 0,1 0 0 0 0,1 0 0 0 0,0-1 0 0 0,1 1-1 0 0,1-1 1 0 0,1-1 0 0 0,1 0 0 0 0,0 0 0 0 0,13 15 0 0 0,-18-25-285 0 0,0 0-1 0 0,1-1 1 0 0,0 0 0 0 0,0 0 0 0 0,1-1 0 0 0,-1 0-1 0 0,1 0 1 0 0,0 0 0 0 0,0-1 0 0 0,0 0 0 0 0,0 0-1 0 0,1-1 1 0 0,-1 0 0 0 0,1 0 0 0 0,-1-1 0 0 0,15 1-1 0 0,-8-2-1178 0 0,0 0 0 0 0,-1-1-1 0 0,1-1 1 0 0,-1-1 0 0 0,1 0-1 0 0,-1 0 1 0 0,0-1 0 0 0,21-10-1 0 0,-6 0-5088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00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573 857 2852 0 0,'0'0'3767'0'0,"13"1"2040"0"0,21-17-1644 0 0,-26 11-3753 0 0,0 0 1 0 0,0-1-1 0 0,-1 0 0 0 0,0-1 1 0 0,0 1-1 0 0,0-1 1 0 0,-1-1-1 0 0,6-8 1 0 0,-12 15-374 0 0,1 0 0 0 0,-1 0 0 0 0,0-1 0 0 0,0 1 0 0 0,0 0 0 0 0,0-1 0 0 0,0 1 0 0 0,0 0 0 0 0,0-1 1 0 0,0 1-1 0 0,0 0 0 0 0,0-1 0 0 0,-1 1 0 0 0,1 0 0 0 0,-1 0 0 0 0,1-1 0 0 0,-1 1 0 0 0,1 0 0 0 0,-1 0 1 0 0,0 0-1 0 0,1 0 0 0 0,-1 0 0 0 0,0 0 0 0 0,0 0 0 0 0,0 0 0 0 0,0 0 0 0 0,0 0 0 0 0,-1-1 0 0 0,-30-21 356 0 0,11 13-295 0 0,-1 1 0 0 0,0 1 1 0 0,-1 1-1 0 0,0 1 0 0 0,0 0 0 0 0,0 2 0 0 0,0 1 0 0 0,-1 1 0 0 0,0 1 0 0 0,1 0 0 0 0,-1 2 0 0 0,1 1 0 0 0,-41 9 0 0 0,46-7-43 0 0,0 1-1 0 0,0 1 1 0 0,1 0-1 0 0,0 1 0 0 0,0 1 1 0 0,1 1-1 0 0,-30 21 1 0 0,35-22-18 0 0,1 1 1 0 0,0 1-1 0 0,1-1 1 0 0,0 1 0 0 0,1 1-1 0 0,0 0 1 0 0,0 0-1 0 0,1 0 1 0 0,0 1 0 0 0,1 0-1 0 0,-7 21 1 0 0,10-24-113 0 0,1 1 1 0 0,0-1-1 0 0,0 1 1 0 0,1-1-1 0 0,0 1 1 0 0,1 0-1 0 0,0 0 1 0 0,1-1-1 0 0,0 1 1 0 0,0 0-1 0 0,1-1 1 0 0,0 1-1 0 0,5 12 1 0 0,-2-9-118 0 0,1 0 0 0 0,0 0 0 0 0,1-1 0 0 0,0 0 0 0 0,1 0 0 0 0,1-1 0 0 0,0 0 0 0 0,20 20 0 0 0,-19-22 16 0 0,2 1 0 0 0,-1-1-1 0 0,1-1 1 0 0,1 0 0 0 0,0-1-1 0 0,0 0 1 0 0,0-1-1 0 0,23 7 1 0 0,-26-10 128 0 0,0-1 0 0 0,0 0 0 0 0,0 0 0 0 0,0-1 0 0 0,0-1 0 0 0,0 0 0 0 0,0 0 0 0 0,1-1 1 0 0,-1 0-1 0 0,0 0 0 0 0,0-1 0 0 0,17-6 0 0 0,-16 3 142 0 0,1-1 1 0 0,-1 0 0 0 0,0 0-1 0 0,0-1 1 0 0,-1-1 0 0 0,0 1-1 0 0,0-2 1 0 0,9-10-1 0 0,10-13 782 0 0,26-39-1 0 0,3-4 785 0 0,-57 74-1654 0 0,0-1 0 0 0,0 1 0 0 0,0 0 0 0 0,-1 0 0 0 0,1 0 0 0 0,0 0 0 0 0,0 0 0 0 0,0 0 0 0 0,1 0 0 0 0,-1 1 0 0 0,0-1 0 0 0,0 0 0 0 0,0 1 0 0 0,1-1 0 0 0,-1 0 0 0 0,0 1 0 0 0,0 0 0 0 0,1-1 0 0 0,-1 1 0 0 0,1 0 0 0 0,-1-1 0 0 0,0 1 0 0 0,1 0 0 0 0,-1 0 0 0 0,0 0 0 0 0,1 0 0 0 0,-1 1 0 0 0,1-1 0 0 0,-1 0 0 0 0,0 1 0 0 0,1-1 0 0 0,-1 0 0 0 0,0 1 0 0 0,2 0 0 0 0,0 2-7 0 0,0 0 0 0 0,1 0 0 0 0,-1 0 0 0 0,0 0 0 0 0,-1 1 0 0 0,1-1 0 0 0,-1 1 0 0 0,1-1 0 0 0,2 8-1 0 0,5 9 15 0 0,0 0 40 0 0,1 0 1 0 0,0 0-1 0 0,2-1 0 0 0,19 24 0 0 0,-27-38-32 0 0,-1 0 0 0 0,1-1 1 0 0,0 0-1 0 0,1 0 0 0 0,-1 0 0 0 0,1 0 0 0 0,0-1 0 0 0,0 0 0 0 0,0 0 1 0 0,0 0-1 0 0,0-1 0 0 0,1 0 0 0 0,-1 0 0 0 0,1-1 0 0 0,-1 0 0 0 0,1 0 0 0 0,-1 0 1 0 0,1-1-1 0 0,11 0 0 0 0,-2-3-10 0 0,1 0 1 0 0,-1 0-1 0 0,0-2 1 0 0,0 0-1 0 0,0-1 1 0 0,0 0-1 0 0,-1-1 1 0 0,0-1-1 0 0,-1-1 0 0 0,0 0 1 0 0,26-21-1 0 0,-8 2-29 0 0,-2-2-1 0 0,0-1 0 0 0,37-52 1 0 0,-22 22 53 0 0,-3-3 0 0 0,-2-2 0 0 0,31-72 0 0 0,-50 90 235 0 0,-2 0-1 0 0,-2-2 1 0 0,-3 0-1 0 0,-2 0 1 0 0,9-72-1 0 0,-18 88 108 0 0,-1-49 1 0 0,-2 74-315 0 0,-1 0 1 0 0,0 0 0 0 0,0 0 0 0 0,-1 0 0 0 0,0 0-1 0 0,0 0 1 0 0,-1 1 0 0 0,0-1 0 0 0,-1 1-1 0 0,-7-13 1 0 0,10 19-30 0 0,-1 0 0 0 0,1 0 0 0 0,-1 0 0 0 0,1 0 1 0 0,-1 1-1 0 0,0-1 0 0 0,0 1 0 0 0,1-1 0 0 0,-1 1 0 0 0,0 0 0 0 0,0-1 0 0 0,0 1 0 0 0,-1 0 0 0 0,1 0 0 0 0,0 1 0 0 0,0-1 0 0 0,0 0 0 0 0,-1 1 1 0 0,1-1-1 0 0,-5 1 0 0 0,3 0 12 0 0,0 1 0 0 0,-1-1 1 0 0,1 1-1 0 0,0 0 0 0 0,0 0 1 0 0,0 1-1 0 0,0-1 0 0 0,0 1 1 0 0,1 0-1 0 0,-8 5 0 0 0,-2 2 26 0 0,1 1 0 0 0,0 0 0 0 0,1 1-1 0 0,0 0 1 0 0,-11 16 0 0 0,3 1-28 0 0,1 0 0 0 0,1 1-1 0 0,2 1 1 0 0,1 0 0 0 0,1 1 0 0 0,2 1 0 0 0,1 0 0 0 0,2 0 0 0 0,1 1 0 0 0,1 0 0 0 0,2 0 0 0 0,1 1 0 0 0,3 39 0 0 0,1-24 10 0 0,3-1 0 0 0,2 0 1 0 0,2 0-1 0 0,2-1 0 0 0,2 0 0 0 0,2-1 1 0 0,2 0-1 0 0,34 67 0 0 0,-34-83 28 0 0,1-1 0 0 0,1-1 0 0 0,41 49 0 0 0,-50-67-436 0 0,1 0 1 0 0,0 0 0 0 0,1-1 0 0 0,0 0 0 0 0,1 0 0 0 0,-1-2 0 0 0,1 1-1 0 0,1-2 1 0 0,0 1 0 0 0,0-2 0 0 0,25 8 0 0 0,-32-12-344 0 0,0 0 1 0 0,0 0-1 0 0,0-1 1 0 0,1 0-1 0 0,-1 0 1 0 0,0 0-1 0 0,0-1 0 0 0,9-2 1 0 0,23-12-7199 0 0,-16-1-1855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44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1000 0 0,'0'0'16084'0'0,"27"-10"-7620"0"0,-21 7-7673 0 0,2-2-3295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5:45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28 285 3284 0 0,'-5'-13'2385'0'0,"1"1"-1"0"0,0-1 0 0 0,-4-18 0 0 0,6 13-393 0 0,0 1 1 0 0,0-20-1 0 0,3 3 305 0 0,2 1-1 0 0,8-42 1 0 0,-10 73-2189 0 0,-5 25-20 0 0,-1 6-60 0 0,1 0 1 0 0,2 0 0 0 0,1 0 0 0 0,1 0-1 0 0,2 0 1 0 0,10 58 0 0 0,-8-67-92 0 0,1 1 0 0 0,2 0 1 0 0,0-1-1 0 0,1 0 0 0 0,0-1 0 0 0,2 0 0 0 0,1 0 1 0 0,0-1-1 0 0,1 0 0 0 0,17 19 0 0 0,-21-28-89 0 0,1-1 0 0 0,-1 0 0 0 0,1 0-1 0 0,1-1 1 0 0,0 0 0 0 0,-1-1 0 0 0,2 0-1 0 0,-1-1 1 0 0,1 0 0 0 0,0 0 0 0 0,17 4-1 0 0,-18-7 75 0 0,0 0 0 0 0,0-1 0 0 0,0 0 0 0 0,0-1 0 0 0,0 0 0 0 0,0-1-1 0 0,0 1 1 0 0,0-2 0 0 0,0 0 0 0 0,0 0 0 0 0,0-1 0 0 0,-1 0 0 0 0,19-8-1 0 0,-1-4 249 0 0,-1-1 0 0 0,0-1 0 0 0,-1-1 0 0 0,-1-1 0 0 0,-1-1 0 0 0,0-1 0 0 0,-2-1 0 0 0,34-45 0 0 0,-26 26 1080 0 0,-1-1 0 0 0,-3-1 1 0 0,-1-2-1 0 0,29-76 0 0 0,-65 188-1016 0 0,-7 109 1 0 0,16-91-127 0 0,4 1-1 0 0,19 148 1 0 0,53 168-231 0 0,-62-346 174 0 0,13 45-19 0 0,10 59 266 0 0,-30-138-230 0 0,-2-1-1 0 0,-1 1 1 0 0,-1-1-1 0 0,-1 1 1 0 0,-5 31-1 0 0,5-44-23 0 0,-2 0 0 0 0,1-1 0 0 0,-1 0 1 0 0,-1 0-1 0 0,1 0 0 0 0,-1 0 0 0 0,-1 0 0 0 0,0-1 0 0 0,0 0 0 0 0,0 0 0 0 0,-1 0 0 0 0,1-1 0 0 0,-2 1 0 0 0,1-1 1 0 0,-1-1-1 0 0,0 1 0 0 0,0-1 0 0 0,0-1 0 0 0,-1 1 0 0 0,0-1 0 0 0,-10 4 0 0 0,12-6-36 0 0,0 0-1 0 0,0 0 1 0 0,-1-1-1 0 0,1 1 1 0 0,-1-1 0 0 0,1-1-1 0 0,-1 1 1 0 0,0-1-1 0 0,1 0 1 0 0,-1-1 0 0 0,1 0-1 0 0,-1 0 1 0 0,1 0-1 0 0,-1-1 1 0 0,1 1-1 0 0,0-2 1 0 0,0 1 0 0 0,0-1-1 0 0,0 0 1 0 0,0 0-1 0 0,0 0 1 0 0,1-1 0 0 0,-1 0-1 0 0,1 0 1 0 0,0-1-1 0 0,1 1 1 0 0,-1-1-1 0 0,-6-8 1 0 0,5 3-7 0 0,0 1 0 0 0,1-1 0 0 0,0 0 0 0 0,1 0 0 0 0,0 0 0 0 0,0-1 0 0 0,1 0 0 0 0,0 1 0 0 0,1-1 0 0 0,1 0 0 0 0,-1 0 0 0 0,2 0 0 0 0,-1 0 0 0 0,2-1 0 0 0,-1 1 0 0 0,2 0 0 0 0,4-21 0 0 0,2 1 0 0 0,1 0 0 0 0,2 1 0 0 0,1 0 0 0 0,1 1 0 0 0,19-30 0 0 0,-3 9-37 0 0,3 2 1 0 0,1 1-1 0 0,3 1 0 0 0,1 3 0 0 0,3 1 1 0 0,1 1-1 0 0,2 3 0 0 0,2 1 0 0 0,1 2 1 0 0,71-39-1 0 0,-64 45-881 0 0,66-34-3281 0 0,-34 29-2716 0 0,-53 25 2479 0 0,-10 4-1856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05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466 133 1760 0 0,'5'-20'3542'0'0,"1"0"0"0"0,1 0 0 0 0,15-32 0 0 0,-15 37-333 0 0,-5 9-1903 0 0,-8 11-886 0 0,-36 61 642 0 0,-44 96 0 0 0,71-132-954 0 0,-236 494 1236 0 0,138-267-2480 0 0,112-255 418 0 0,1-35-13524 0 0,4 17 8303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06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26 396 496 0 0,'-25'-29'16428'0'0,"25"28"-16400"0"0,-1 0 0 0 0,1 1 0 0 0,0-1 0 0 0,0 1 0 0 0,0-1 0 0 0,0 0 0 0 0,0 1 0 0 0,0-1 1 0 0,0 0-1 0 0,0 1 0 0 0,1-1 0 0 0,-1 0 0 0 0,0 1 0 0 0,0-1 0 0 0,0 1 0 0 0,1-1 0 0 0,-1 0 1 0 0,0 1-1 0 0,1-1 0 0 0,-1 1 0 0 0,0-1 0 0 0,1 1 0 0 0,-1-1 0 0 0,1 1 0 0 0,-1-1 0 0 0,1 1 0 0 0,0-1 1 0 0,13-17 266 0 0,321-261 417 0 0,-272 230-294 0 0,-62 48-384 0 0,0 1-1 0 0,0-1 1 0 0,0 1-1 0 0,0 0 1 0 0,0 0-1 0 0,0-1 1 0 0,-1 1-1 0 0,1 0 1 0 0,0 0-1 0 0,0 0 1 0 0,0 0-1 0 0,0 0 0 0 0,0 0 1 0 0,0 0-1 0 0,0 0 1 0 0,0 0-1 0 0,0 1 1 0 0,0-1-1 0 0,0 0 1 0 0,0 0-1 0 0,-1 1 1 0 0,1-1-1 0 0,0 1 1 0 0,0-1-1 0 0,0 1 1 0 0,0-1-1 0 0,-1 1 1 0 0,1 0-1 0 0,0-1 0 0 0,-1 1 1 0 0,1 0-1 0 0,0-1 1 0 0,-1 1-1 0 0,1 0 1 0 0,-1 0-1 0 0,1 0 1 0 0,-1-1-1 0 0,0 1 1 0 0,1 0-1 0 0,-1 0 1 0 0,0 0-1 0 0,1 0 1 0 0,-1 0-1 0 0,0 0 0 0 0,0 1 1 0 0,1 21 219 0 0,0-1 0 0 0,-2 1 0 0 0,-1-1 0 0 0,0 1 0 0 0,-9 31 1 0 0,2 1 42 0 0,2-11-621 0 0,-12 109 998 0 0,20-77-2805 0 0,1-61 547 0 0,0-1 0 0 0,1 0 1 0 0,5 15-1 0 0,-2-15-3162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07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80 289 476 0 0,'-13'-112'10923'0'0,"6"-54"-1633"0"0,9 156-7710 0 0,1 19-1016 0 0,2 23-74 0 0,-11 286 1567 0 0,-2-91-1384 0 0,0 161 94 0 0,8-382-794 0 0,0 20-414 0 0,-1 0 0 0 0,-2 1 0 0 0,0-1-1 0 0,-10 34 1 0 0,13-59 197 0 0,-1 0 1 0 0,1 0-1 0 0,-1 1 1 0 0,1-1-1 0 0,-1 0 1 0 0,1 0-1 0 0,-1 0 1 0 0,0-1-1 0 0,0 1 1 0 0,1 0-1 0 0,-1 0 1 0 0,0 0-1 0 0,0 0 1 0 0,0-1-1 0 0,0 1 1 0 0,0 0-1 0 0,0-1 1 0 0,0 1-1 0 0,0-1 1 0 0,0 1-1 0 0,-2 0 1 0 0,3-1-79 0 0,-1 0 1 0 0,0 0-1 0 0,0 0 1 0 0,0-1-1 0 0,1 1 1 0 0,-1 0-1 0 0,0 0 1 0 0,0 0-1 0 0,1-1 1 0 0,-1 1-1 0 0,0 0 1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0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76 371 1920 0 0,'0'0'1549'0'0,"-15"-30"6664"0"0,14 24-7876 0 0,1 1 0 0 0,-1-1 0 0 0,1 0 0 0 0,0 0 0 0 0,0 0-1 0 0,0 0 1 0 0,1 0 0 0 0,0 0 0 0 0,0 0 0 0 0,1 0 0 0 0,-1 0 0 0 0,4-6 0 0 0,6-15 641 0 0,17-29 0 0 0,-28 55-954 0 0,8-14 120 0 0,1 0 0 0 0,1 1 0 0 0,0 0 0 0 0,0 0 0 0 0,2 2 0 0 0,16-16 0 0 0,-20 21-134 0 0,-1 0 0 0 0,1 1 0 0 0,1 1 0 0 0,-1-1 0 0 0,1 1 0 0 0,0 1 1 0 0,0 0-1 0 0,0 0 0 0 0,1 1 0 0 0,-1 0 0 0 0,19-3 0 0 0,-20 5-3 0 0,-1 1-1 0 0,0 0 1 0 0,0 1-1 0 0,0-1 1 0 0,0 2-1 0 0,1-1 1 0 0,-1 1 0 0 0,-1 0-1 0 0,1 0 1 0 0,0 1-1 0 0,0 0 1 0 0,-1 0-1 0 0,0 0 1 0 0,1 1 0 0 0,-1 0-1 0 0,-1 0 1 0 0,1 1-1 0 0,-1 0 1 0 0,1 0-1 0 0,-1 0 1 0 0,-1 0 0 0 0,1 1-1 0 0,6 10 1 0 0,-4-5 19 0 0,-1 0 0 0 0,0 1 0 0 0,0-1 0 0 0,-1 2 1 0 0,0-1-1 0 0,-1 0 0 0 0,-1 1 0 0 0,0 0 0 0 0,-1 0 1 0 0,0 0-1 0 0,0 26 0 0 0,-3-23 6 0 0,-1 0-1 0 0,0 0 1 0 0,-2 0 0 0 0,0-1-1 0 0,0 1 1 0 0,-2-1 0 0 0,0 0-1 0 0,0 0 1 0 0,-2-1-1 0 0,1 0 1 0 0,-2 0 0 0 0,-13 16-1 0 0,9-13 56 0 0,-1-2 0 0 0,-1 0-1 0 0,0-1 1 0 0,-1 0-1 0 0,0-1 1 0 0,-1-1 0 0 0,-1 0-1 0 0,0-2 1 0 0,-20 10 0 0 0,18-12 74 0 0,1 0 1 0 0,-2 0 0 0 0,1-2 0 0 0,-1-1 0 0 0,-21 3 0 0 0,-13 9 554 0 0,53-16-659 0 0,-14 4 8 0 0,16-5-47 0 0,0 0-1 0 0,0 0 0 0 0,0 0 1 0 0,1 0-1 0 0,-1 0 0 0 0,0 1 0 0 0,0-1 1 0 0,0 0-1 0 0,1 0 0 0 0,-1 0 1 0 0,0 0-1 0 0,0 0 0 0 0,0 1 1 0 0,0-1-1 0 0,1 0 0 0 0,-1 0 1 0 0,0 0-1 0 0,0 0 0 0 0,0 1 1 0 0,0-1-1 0 0,0 0 0 0 0,0 0 1 0 0,0 0-1 0 0,0 1 0 0 0,0-1 0 0 0,0 0 1 0 0,0 0-1 0 0,1 1 0 0 0,-1-1 1 0 0,0 0-1 0 0,0 0 0 0 0,-1 0 1 0 0,1 1-1 0 0,0-1 0 0 0,0 0 1 0 0,0 0-1 0 0,0 0 0 0 0,0 1 1 0 0,0-1-1 0 0,0 0 0 0 0,0 0 1 0 0,0 0-1 0 0,0 1 0 0 0,0-1 1 0 0,-1 0-1 0 0,1 0 0 0 0,0 0 0 0 0,0 1 1 0 0,0-1-1 0 0,-1 0 0 0 0,59 5 75 0 0,-11-2-204 0 0,0 2 0 0 0,0 3 1 0 0,-1 1-1 0 0,49 17 0 0 0,-77-20 79 0 0,0 1 0 0 0,-1 1 1 0 0,0 1-1 0 0,0 0 0 0 0,-1 1 0 0 0,-1 1 0 0 0,25 21 0 0 0,-33-25 40 0 0,-1 0-1 0 0,0 1 1 0 0,0 0-1 0 0,0 0 0 0 0,-1 0 1 0 0,0 0-1 0 0,-1 1 1 0 0,0 0-1 0 0,0 0 1 0 0,-1 0-1 0 0,0 0 1 0 0,0 1-1 0 0,-1-1 0 0 0,-1 1 1 0 0,1 0-1 0 0,-1 17 1 0 0,-2-9 92 0 0,-1 1 1 0 0,-1-1-1 0 0,-1 0 0 0 0,0 0 1 0 0,-1 0-1 0 0,-1-1 0 0 0,0 0 1 0 0,-2 0-1 0 0,0 0 1 0 0,-1-1-1 0 0,-15 22 0 0 0,8-16 140 0 0,-1 0 0 0 0,-1-1-1 0 0,0-1 1 0 0,-2-1 0 0 0,0 0 0 0 0,-1-2-1 0 0,-27 17 1 0 0,36-26-148 0 0,0-2 0 0 0,-1 1 0 0 0,1-2 0 0 0,-1 0 1 0 0,0 0-1 0 0,-1-1 0 0 0,1-1 0 0 0,-1 0 0 0 0,1-1 0 0 0,-1 0 0 0 0,-24-1 0 0 0,30-2-255 0 0,0 1-1 0 0,0-1 1 0 0,0-1-1 0 0,1 1 1 0 0,-1-1-1 0 0,0-1 1 0 0,1 1 0 0 0,-1-1-1 0 0,1-1 1 0 0,0 1-1 0 0,0-1 1 0 0,0-1-1 0 0,0 1 1 0 0,1-1-1 0 0,0 0 1 0 0,0-1-1 0 0,0 1 1 0 0,1-1 0 0 0,-1 0-1 0 0,2-1 1 0 0,-8-10-1 0 0,9 11-396 0 0,-1-1 0 0 0,2 1 0 0 0,-1-1 0 0 0,1 1 0 0 0,0-1 1 0 0,0 0-1 0 0,1 1 0 0 0,-1-9 0 0 0,1 11-307 0 0,1 1-1 0 0,0-1 1 0 0,1 0 0 0 0,-1 0 0 0 0,0 0-1 0 0,1 0 1 0 0,0 1 0 0 0,0-1 0 0 0,0 0 0 0 0,2-3-1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08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94 233 848 0 0,'13'-43'6324'0'0,"-11"36"-5894"0"0,-1 0 1 0 0,1 0 0 0 0,1-1 0 0 0,0 1 0 0 0,0 1 0 0 0,0-1-1 0 0,7-10 1 0 0,-7 11-33 0 0,1-1-1 0 0,-1 1 1 0 0,0-1-1 0 0,0 0 1 0 0,2-13-1 0 0,1 2 857 0 0,-4 14-650 0 0,-1 0-1 0 0,0 0 1 0 0,0 0-1 0 0,0 0 1 0 0,-1 0-1 0 0,1 0 1 0 0,-1-13 2608 0 0,0 17-3180 0 0,0-1-1 0 0,0 1 1 0 0,0 0 0 0 0,-1-1 0 0 0,1 1-1 0 0,0 0 1 0 0,0-1 0 0 0,0 1 0 0 0,0 0-1 0 0,0-1 1 0 0,0 1 0 0 0,0 0-1 0 0,-1 0 1 0 0,1-1 0 0 0,0 1 0 0 0,0 0-1 0 0,0-1 1 0 0,-1 1 0 0 0,1 0 0 0 0,0 0-1 0 0,0 0 1 0 0,-1-1 0 0 0,1 1 0 0 0,0 0-1 0 0,-1 0 1 0 0,1 0 0 0 0,0 0-1 0 0,0-1 1 0 0,-1 1 0 0 0,1 0 0 0 0,-1 0-1 0 0,-9 4 99 0 0,0 1-1 0 0,1 0 0 0 0,0 0 0 0 0,0 1 0 0 0,0 0 0 0 0,0 0 1 0 0,1 1-1 0 0,0 1 0 0 0,1-1 0 0 0,-1 1 0 0 0,1 0 1 0 0,1 1-1 0 0,0 0 0 0 0,0 0 0 0 0,1 0 0 0 0,0 0 0 0 0,0 1 1 0 0,1 0-1 0 0,0 0 0 0 0,1 0 0 0 0,0 1 0 0 0,-1 13 0 0 0,1-13-132 0 0,2 1-1 0 0,-1-1 0 0 0,2 1 1 0 0,-1 0-1 0 0,2-1 0 0 0,0 1 0 0 0,0-1 1 0 0,1 1-1 0 0,0-1 0 0 0,1 1 1 0 0,0-1-1 0 0,1 0 0 0 0,0 0 0 0 0,1-1 1 0 0,0 1-1 0 0,1-1 0 0 0,0 0 0 0 0,0 0 1 0 0,1-1-1 0 0,15 15 0 0 0,-9-12-130 0 0,1-1-1 0 0,1 0 1 0 0,-1-1-1 0 0,2-1 1 0 0,-1-1-1 0 0,1 0 1 0 0,1-1-1 0 0,-1 0 1 0 0,1-2-1 0 0,1 0 1 0 0,19 3-1 0 0,-26-6 77 0 0,-1 0 1 0 0,1-1-1 0 0,0-1 1 0 0,-1 0-1 0 0,1 0 1 0 0,0-1-1 0 0,-1 0 1 0 0,1-1-1 0 0,0 0 0 0 0,-1-1 1 0 0,0 0-1 0 0,0-1 1 0 0,0 0-1 0 0,0 0 1 0 0,0-1-1 0 0,-1 0 1 0 0,0-1-1 0 0,0 0 1 0 0,-1-1-1 0 0,9-7 0 0 0,-12 9 113 0 0,0-1 0 0 0,-1 0 0 0 0,1 0 0 0 0,-1 0 0 0 0,-1 0 0 0 0,1 0 0 0 0,-1-1 0 0 0,0 0-1 0 0,-1 0 1 0 0,1 1 0 0 0,-1-2 0 0 0,-1 1 0 0 0,1 0 0 0 0,-1 0 0 0 0,-1 0 0 0 0,1-1 0 0 0,-1 1 0 0 0,0 0-1 0 0,-1-1 1 0 0,0 1 0 0 0,0 0 0 0 0,0 0 0 0 0,-3-7 0 0 0,0 3 125 0 0,1 0 0 0 0,-2 1 0 0 0,1 0 1 0 0,-1 0-1 0 0,-1 0 0 0 0,0 1 0 0 0,0 0 0 0 0,-1 0 1 0 0,0 0-1 0 0,-1 1 0 0 0,0 0 0 0 0,0 0 0 0 0,0 1 1 0 0,-15-9-1 0 0,5 5-133 0 0,-1 0 1 0 0,0 1 0 0 0,-26-8-1 0 0,33 14-1398 0 0,1 1 0 0 0,-1 0 0 0 0,-23-2-1 0 0,34 5 726 0 0,-1 0 0 0 0,1 0 0 0 0,-1 1 0 0 0,1-1 0 0 0,-1 0 0 0 0,0 1 0 0 0,1-1-1 0 0,-1 1 1 0 0,1-1 0 0 0,0 1 0 0 0,-10 7-3130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09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175 119 2156 0 0,'0'0'4576'0'0,"5"-15"-128"0"0,-5 12-4196 0 0,2-1 0 0 0,-1 1-1 0 0,0-1 1 0 0,1 1 0 0 0,-1 0 0 0 0,1 0 0 0 0,0 0 0 0 0,0 0 0 0 0,0 0 0 0 0,1 0 0 0 0,-1 0 0 0 0,5-3 0 0 0,13-17 1195 0 0,-19 21-1014 0 0,4-5 486 0 0,5-8 1411 0 0,-10 14-2269 0 0,0 1-1 0 0,0 0 0 0 0,0-1 0 0 0,0 1 0 0 0,0-1 0 0 0,0 1 0 0 0,0 0 1 0 0,0-1-1 0 0,0 1 0 0 0,0-1 0 0 0,0 1 0 0 0,0 0 0 0 0,0-1 0 0 0,0 1 1 0 0,-1 0-1 0 0,1-1 0 0 0,0 1 0 0 0,0-1 0 0 0,0 1 0 0 0,-1 0 0 0 0,1-1 1 0 0,0 1-1 0 0,-1 0 0 0 0,1 0 0 0 0,0-1 0 0 0,0 1 0 0 0,-1 0 0 0 0,1 0 1 0 0,0-1-1 0 0,-1 1 0 0 0,1 0 0 0 0,-1 0 0 0 0,1 0 0 0 0,0 0 0 0 0,-1 0 1 0 0,1-1-1 0 0,0 1 0 0 0,-1 0 0 0 0,1 0 0 0 0,-1 0 0 0 0,1 0 0 0 0,-1 0 1 0 0,1 0-1 0 0,-7 0 65 0 0,1 0-1 0 0,0 0 1 0 0,-1 0 0 0 0,1 1 0 0 0,0 0 0 0 0,0 0 0 0 0,-1 0 0 0 0,1 1 0 0 0,0 0 0 0 0,1 0 0 0 0,-1 1-1 0 0,0-1 1 0 0,0 1 0 0 0,1 0 0 0 0,0 1 0 0 0,-7 5 0 0 0,-1 1 23 0 0,0 1 0 0 0,1 0 0 0 0,1 0 1 0 0,-1 2-1 0 0,-11 17 0 0 0,17-23-135 0 0,2 0 0 0 0,-1 1 0 0 0,1 0 0 0 0,0 0 0 0 0,1 0 0 0 0,0 0 1 0 0,0 0-1 0 0,1 1 0 0 0,0-1 0 0 0,0 1 0 0 0,1 0 0 0 0,0 0 0 0 0,1-1 0 0 0,0 1 0 0 0,0 0 0 0 0,1 0 0 0 0,0-1 0 0 0,0 1 1 0 0,1 0-1 0 0,0-1 0 0 0,4 9 0 0 0,-2-6-106 0 0,1-1 0 0 0,1 0 0 0 0,0 0 0 0 0,0-1 0 0 0,0 0 0 0 0,2 0 0 0 0,-1 0 1 0 0,1-1-1 0 0,0 0 0 0 0,0-1 0 0 0,1 0 0 0 0,0 0 0 0 0,1-1 0 0 0,0 0 0 0 0,18 9 0 0 0,-15-10-19 0 0,-1 0 0 0 0,1-1 1 0 0,0-1-1 0 0,1 0 0 0 0,-1-1 0 0 0,1 0 0 0 0,-1-1 0 0 0,1 0 0 0 0,-1-1 0 0 0,1 0 0 0 0,-1-2 0 0 0,1 1 1 0 0,21-7-1 0 0,-28 6 162 0 0,0 0 1 0 0,-1 0 0 0 0,1-1 0 0 0,-1 0 0 0 0,0 0 0 0 0,0-1-1 0 0,0 1 1 0 0,0-1 0 0 0,-1 0 0 0 0,0-1 0 0 0,1 0 0 0 0,-2 0-1 0 0,1 0 1 0 0,0 0 0 0 0,-1 0 0 0 0,0-1 0 0 0,-1 0-1 0 0,1 0 1 0 0,-1 0 0 0 0,0 0 0 0 0,0-1 0 0 0,-1 1 0 0 0,0-1-1 0 0,0 0 1 0 0,-1 1 0 0 0,1-1 0 0 0,-1 0 0 0 0,-1-9 0 0 0,1 8 215 0 0,-1-1 1 0 0,0 1 0 0 0,-1-1-1 0 0,0 1 1 0 0,-1-1-1 0 0,1 1 1 0 0,-2 0 0 0 0,1 0-1 0 0,-1 0 1 0 0,0 0 0 0 0,-1 0-1 0 0,0 0 1 0 0,0 1 0 0 0,0 0-1 0 0,-1 0 1 0 0,0 0 0 0 0,-1 1-1 0 0,-9-10 1 0 0,7 9-313 0 0,0 1 0 0 0,0 1 0 0 0,0-1-1 0 0,-1 1 1 0 0,0 1 0 0 0,0 0 0 0 0,0 0 0 0 0,0 0 0 0 0,-17-3 0 0 0,22 7-350 0 0,0-1 0 0 0,0 1 0 0 0,1 0 0 0 0,-1 1 0 0 0,0-1 0 0 0,1 0 0 0 0,-1 1 0 0 0,0 0 1 0 0,1 0-1 0 0,-1 0 0 0 0,1 0 0 0 0,-1 1 0 0 0,1 0 0 0 0,0-1 0 0 0,-4 4 0 0 0,3-3-1089 0 0,-20 21-8910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09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131 153 4424 0 0,'-48'-55'10133'0'0,"-20"-32"-1381"0"0,59 77-7623 0 0,4 11-394 0 0,5 22-398 0 0,0-20-375 0 0,5 101 136 0 0,10 107 146 0 0,26 61-41 0 0,-33-232-154 0 0,2-1 1 0 0,3 0-1 0 0,0 0 0 0 0,34 63 1 0 0,-42-93-23 0 0,0 0 1 0 0,0-1 0 0 0,1 1-1 0 0,1-1 1 0 0,-1 0 0 0 0,1-1-1 0 0,1 0 1 0 0,-1 0 0 0 0,1 0-1 0 0,1-1 1 0 0,-1 0 0 0 0,13 6-1 0 0,-13-9-55 0 0,1 1 0 0 0,0-2 0 0 0,0 1 0 0 0,0-1 0 0 0,0-1 0 0 0,0 1-1 0 0,0-1 1 0 0,0-1 0 0 0,0 0 0 0 0,0 0 0 0 0,1-1 0 0 0,-1 0 0 0 0,0-1 0 0 0,10-2 0 0 0,4-3-37 0 0,1-1 0 0 0,-1-1 0 0 0,0-1 1 0 0,-1-1-1 0 0,0-1 0 0 0,-1-1 0 0 0,0-1 0 0 0,-1 0 1 0 0,33-33-1 0 0,-38 32 356 0 0,0-1 1 0 0,-2 0 0 0 0,0-1-1 0 0,0 0 1 0 0,-2-1 0 0 0,0-1 0 0 0,9-22-1 0 0,-17 33-195 0 0,-1 0 0 0 0,1 0-1 0 0,-1 0 1 0 0,-1 0 0 0 0,0 0 0 0 0,0-1-1 0 0,0 1 1 0 0,-1 0 0 0 0,-1-1-1 0 0,1 1 1 0 0,-1 0 0 0 0,0-1 0 0 0,-1 1-1 0 0,0 0 1 0 0,-1 0 0 0 0,-3-8-1 0 0,4 12-88 0 0,1 0 0 0 0,-1 0 0 0 0,-1 1 0 0 0,1-1 0 0 0,0 1 0 0 0,-1-1-1 0 0,0 1 1 0 0,0 0 0 0 0,0 0 0 0 0,0 0 0 0 0,0 0 0 0 0,-1 1-1 0 0,1-1 1 0 0,-1 1 0 0 0,0 0 0 0 0,0 0 0 0 0,1 1 0 0 0,-1-1-1 0 0,-1 1 1 0 0,1-1 0 0 0,0 1 0 0 0,0 0 0 0 0,0 1 0 0 0,0-1-1 0 0,-1 1 1 0 0,1 0 0 0 0,0 0 0 0 0,0 0 0 0 0,-1 1 0 0 0,1-1-1 0 0,0 1 1 0 0,-7 2 0 0 0,4-1-13 0 0,0 0 0 0 0,1 1 0 0 0,-1 0 0 0 0,1 0 0 0 0,0 0 0 0 0,0 1 0 0 0,0 0 0 0 0,0 0 0 0 0,1 0 0 0 0,-1 1 0 0 0,1 0 0 0 0,1 0 0 0 0,-1 0 0 0 0,0 1 0 0 0,1-1 0 0 0,0 1 0 0 0,1 0 0 0 0,-1 1-1 0 0,1-1 1 0 0,-4 12 0 0 0,4-9-55 0 0,0 0-1 0 0,1 0 0 0 0,0 1 1 0 0,1-1-1 0 0,0 1 0 0 0,1-1 1 0 0,-1 1-1 0 0,2-1 1 0 0,-1 1-1 0 0,1-1 0 0 0,1 0 1 0 0,0 1-1 0 0,0-1 0 0 0,7 17 1 0 0,-1-10-206 0 0,0 0 0 0 0,1-1 0 0 0,1 0 0 0 0,0 0 0 0 0,1-1 0 0 0,0-1-1 0 0,1 0 1 0 0,1 0 0 0 0,0-1 0 0 0,1-1 0 0 0,0 0 0 0 0,0-1 0 0 0,31 16 0 0 0,-23-16-555 0 0,1-1 0 0 0,-1 0-1 0 0,1-2 1 0 0,1 0-1 0 0,-1-2 1 0 0,1-1-1 0 0,0 0 1 0 0,0-2 0 0 0,42-1-1 0 0,-41-2-668 0 0,-1-2 0 0 0,1 0 0 0 0,-1-1 1 0 0,0-2-1 0 0,0 0 0 0 0,29-13 0 0 0,-15 4-2395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10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407 264 1056 0 0,'24'-19'10662'0'0,"-5"-1"-6379"0"0,-17 18-4057 0 0,1 0-1 0 0,-1-1 0 0 0,0 1 0 0 0,0-1 0 0 0,0 0 1 0 0,0 0-1 0 0,-1 1 0 0 0,1-1 0 0 0,-1 0 0 0 0,0 0 1 0 0,0-1-1 0 0,2-5 0 0 0,2-21 8 0 0,-3 23-172 0 0,0 0 0 0 0,-1 1 0 0 0,0-1-1 0 0,0 0 1 0 0,-1 0 0 0 0,1 0 0 0 0,-2 0-1 0 0,1 0 1 0 0,-1 0 0 0 0,0 0 0 0 0,0 0 0 0 0,-1 0-1 0 0,0 0 1 0 0,-4-9 0 0 0,4 13-13 0 0,-1 0-1 0 0,1 0 1 0 0,-1 0 0 0 0,0 0 0 0 0,0 1-1 0 0,0-1 1 0 0,-1 1 0 0 0,1 0-1 0 0,-1 0 1 0 0,1 0 0 0 0,-1 1 0 0 0,1-1-1 0 0,-1 1 1 0 0,0 0 0 0 0,0 0 0 0 0,0 0-1 0 0,0 0 1 0 0,-4 0 0 0 0,-2 0 54 0 0,-1 0-1 0 0,0 0 1 0 0,0 1 0 0 0,0 1 0 0 0,-15 2-1 0 0,5 2 31 0 0,1 0 0 0 0,0 2 0 0 0,0 0 0 0 0,1 1 0 0 0,0 1 0 0 0,1 1 0 0 0,-1 1 0 0 0,-28 22 0 0 0,36-24-115 0 0,1 0 1 0 0,0 0-1 0 0,0 1 0 0 0,1 0 1 0 0,1 0-1 0 0,-1 1 1 0 0,2 0-1 0 0,-1 1 0 0 0,2-1 1 0 0,-1 2-1 0 0,2-1 0 0 0,0 0 1 0 0,0 1-1 0 0,-4 23 0 0 0,8-29-37 0 0,0 0 0 0 0,0 0-1 0 0,1 0 1 0 0,0 0 0 0 0,1 0-1 0 0,-1 0 1 0 0,1 0 0 0 0,1 0-1 0 0,0 0 1 0 0,-1 0-1 0 0,2 0 1 0 0,-1-1 0 0 0,1 1-1 0 0,0-1 1 0 0,1 1 0 0 0,-1-1-1 0 0,1 0 1 0 0,0-1 0 0 0,1 1-1 0 0,0-1 1 0 0,-1 0-1 0 0,2 0 1 0 0,-1 0 0 0 0,0 0-1 0 0,1-1 1 0 0,0 0 0 0 0,0-1-1 0 0,0 1 1 0 0,1-1 0 0 0,-1 0-1 0 0,1-1 1 0 0,0 1-1 0 0,-1-1 1 0 0,1 0 0 0 0,0-1-1 0 0,0 0 1 0 0,0 0 0 0 0,0-1-1 0 0,1 0 1 0 0,-1 0-1 0 0,0 0 1 0 0,0-1 0 0 0,13-3-1 0 0,-8 1 53 0 0,0-1-1 0 0,-1 0 0 0 0,1-1 0 0 0,-1 0 0 0 0,0-1 1 0 0,0 0-1 0 0,-1 0 0 0 0,1-2 0 0 0,-1 1 0 0 0,-1-1 1 0 0,15-16-1 0 0,-4 1 348 0 0,-2 0 1 0 0,-1-1 0 0 0,25-45-1 0 0,-41 68-378 0 0,-1 0 0 0 0,0 0 0 0 0,1 1 0 0 0,-1-1 0 0 0,0 0 0 0 0,1 1 0 0 0,-1-1 0 0 0,1 1 0 0 0,-1-1 0 0 0,1 0 0 0 0,-1 1 0 0 0,1-1 0 0 0,-1 1 0 0 0,1-1 0 0 0,-1 1 0 0 0,1 0-1 0 0,0-1 1 0 0,-1 1 0 0 0,1 0 0 0 0,0-1 0 0 0,-1 1 0 0 0,1 0 0 0 0,1-1 0 0 0,-1 2-9 0 0,0-1 0 0 0,-1 0 0 0 0,1 1 0 0 0,0-1 0 0 0,-1 0 0 0 0,1 1 0 0 0,-1-1 0 0 0,1 1 0 0 0,0-1 0 0 0,-1 1 0 0 0,1-1 0 0 0,-1 1 1 0 0,1-1-1 0 0,-1 1 0 0 0,0 0 0 0 0,1-1 0 0 0,-1 1 0 0 0,0 0 0 0 0,1 0 0 0 0,11 42-608 0 0,-10-38 475 0 0,7 30 38 0 0,1-1-1 0 0,2 0 1 0 0,2 0-1 0 0,1-2 1 0 0,36 60-1 0 0,-50-91 179 0 0,0 0-1 0 0,0 1 1 0 0,0-1 0 0 0,1 0-1 0 0,-1 0 1 0 0,0 0-1 0 0,0 0 1 0 0,1 0 0 0 0,-1 0-1 0 0,0 0 1 0 0,1 0-1 0 0,-1 0 1 0 0,1-1 0 0 0,-1 1-1 0 0,1 0 1 0 0,0-1 0 0 0,-1 0-1 0 0,1 1 1 0 0,-1-1-1 0 0,1 0 1 0 0,0 0 0 0 0,-1 0-1 0 0,1 0 1 0 0,0 0 0 0 0,-1 0-1 0 0,1 0 1 0 0,-1 0-1 0 0,1-1 1 0 0,0 1 0 0 0,-1-1-1 0 0,1 1 1 0 0,-1-1-1 0 0,1 0 1 0 0,-1 0 0 0 0,1 1-1 0 0,-1-1 1 0 0,0 0 0 0 0,1 0-1 0 0,0-2 1 0 0,10-6 194 0 0,-1 0 1 0 0,-1-1-1 0 0,17-19 1 0 0,-11 12-81 0 0,15-14-74 0 0,56-43 0 0 0,-74 64-226 0 0,1 1 1 0 0,0 0-1 0 0,0 1 0 0 0,1 1 1 0 0,0 1-1 0 0,1 0 0 0 0,22-6 0 0 0,-36 11 84 0 0,1 1-1 0 0,0-1 0 0 0,0 1 1 0 0,0 0-1 0 0,0 0 0 0 0,-1 0 0 0 0,1 0 1 0 0,0 0-1 0 0,0 1 0 0 0,0-1 0 0 0,0 1 1 0 0,-1 0-1 0 0,1 0 0 0 0,0 0 1 0 0,-1 0-1 0 0,1 0 0 0 0,-1 0 0 0 0,4 3 1 0 0,-2-1 5 0 0,-1 1 0 0 0,1-1 0 0 0,-1 1 0 0 0,0-1 0 0 0,0 1 1 0 0,0 0-1 0 0,0 0 0 0 0,-1 0 0 0 0,4 9 0 0 0,0 3 16 0 0,-1 1 0 0 0,-1-1 0 0 0,0 1 0 0 0,3 30 0 0 0,-6-35 88 0 0,0 0-1 0 0,0 0 1 0 0,-1 0-1 0 0,-1 0 1 0 0,-2 20-1 0 0,-2 3 1271 0 0,5-33-909 0 0,0-14-54 0 0,2 0-361 0 0,1 0-1 0 0,1 0 1 0 0,-1 1 0 0 0,2-1-1 0 0,0 1 1 0 0,0 0 0 0 0,1 0-1 0 0,12-17 1 0 0,-1 4 27 0 0,1 1 0 0 0,34-33 1 0 0,-33 38-3 0 0,0 0-1 0 0,25-15 1 0 0,-36 27-3 0 0,0 1 0 0 0,0 0 0 0 0,1 1 0 0 0,0 0 0 0 0,0 0 0 0 0,0 1 0 0 0,0 0 0 0 0,17-3 0 0 0,-20 6-21 0 0,0 0 1 0 0,0 0 0 0 0,0 1-1 0 0,-1-1 1 0 0,1 1 0 0 0,0 1-1 0 0,-1-1 1 0 0,1 1 0 0 0,-1 0-1 0 0,1 0 1 0 0,-1 0 0 0 0,0 1-1 0 0,0 0 1 0 0,0 0 0 0 0,0 0-1 0 0,0 1 1 0 0,-1-1 0 0 0,1 1-1 0 0,-1 0 1 0 0,5 6 0 0 0,7 10-177 0 0,-1 0 1 0 0,-1 1-1 0 0,16 31 1 0 0,-12-19-542 0 0,-7-15-34 0 0,0 1-721 0 0,1 0 0 0 0,21 25 0 0 0,-28-38 453 0 0,1 0 0 0 0,0-1-1 0 0,0 0 1 0 0,7 5 0 0 0,-7-7-227 0 0,-1 0 0 0 0,0 0 0 0 0,1-1 1 0 0,-1 1-1 0 0,1-2 0 0 0,7 3 0 0 0,7 0-6247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01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8 660 0 0,'0'0'7827'0'0,"14"-4"-2754"0"0,-10 3-4396 0 0,0 0 0 0 0,1 0 0 0 0,-1 1 0 0 0,0-1 0 0 0,0 1 0 0 0,5 0 0 0 0,-7 1-614 0 0,8 5 167 0 0,48 14-24 0 0,-56-20-254 0 0,2 5-40 0 0,-3-5 86 0 0,0 0 0 0 0,-1 1-1 0 0,1-1 1 0 0,-1 0 0 0 0,1 1 0 0 0,0-1-1 0 0,-1 1 1 0 0,1-1 0 0 0,-1 1 0 0 0,0-1-1 0 0,1 1 1 0 0,-1-1 0 0 0,1 1 0 0 0,-1 0-1 0 0,0-1 1 0 0,1 1 0 0 0,-1 0-1 0 0,0-1 1 0 0,0 1 0 0 0,0 0 0 0 0,1 0-1 0 0,-1 3-51 0 0,-1 1 1 0 0,1-1-1 0 0,-1 0 0 0 0,0 0 0 0 0,0 0 0 0 0,-1 0 0 0 0,1-1 0 0 0,-1 1 0 0 0,1 0 1 0 0,-1-1-1 0 0,-1 1 0 0 0,1-1 0 0 0,0 1 0 0 0,-4 2 0 0 0,-14 17-9230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11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1 418 332 0 0,'12'-10'8276'0'0,"13"-10"-817"0"0,-21 17-7059 0 0,-1 0 0 0 0,1 0 0 0 0,-1 1 0 0 0,1 0-1 0 0,0-1 1 0 0,-1 1 0 0 0,1 1 0 0 0,0-1 0 0 0,6-1-1 0 0,3-3 106 0 0,153-56 896 0 0,-122 48-1382 0 0,0-1 0 0 0,-2-3 1 0 0,0-1-1 0 0,77-48 0 0 0,-116 64 70 0 0,1 1-1 0 0,-1-1 1 0 0,0 1-1 0 0,0-1 0 0 0,0 0 1 0 0,0-1-1 0 0,0 1 1 0 0,-1 0-1 0 0,1-1 0 0 0,-1 1 1 0 0,0-1-1 0 0,0 0 1 0 0,-1 0-1 0 0,1 0 0 0 0,-1 0 1 0 0,1 0-1 0 0,-1-5 1 0 0,0 6-20 0 0,-2 0 0 0 0,1 0 0 0 0,0 0 1 0 0,-1 0-1 0 0,1 0 0 0 0,-1 0 0 0 0,0 0 1 0 0,0 1-1 0 0,0-1 0 0 0,0 0 0 0 0,-1 0 1 0 0,1 1-1 0 0,-1-1 0 0 0,1 1 0 0 0,-1-1 0 0 0,0 1 1 0 0,0 0-1 0 0,0 0 0 0 0,0 0 0 0 0,-1 0 1 0 0,1 0-1 0 0,-1 0 0 0 0,1 0 0 0 0,-6-2 1 0 0,-2-1-10 0 0,-1 0 1 0 0,0 1 0 0 0,-1 0 0 0 0,1 0-1 0 0,-1 1 1 0 0,0 1 0 0 0,1 0-1 0 0,-1 1 1 0 0,0 0 0 0 0,0 1 0 0 0,0 0-1 0 0,0 1 1 0 0,0 0 0 0 0,0 1-1 0 0,-13 3 1 0 0,4 0 61 0 0,0 2 0 0 0,0 0 1 0 0,0 1-1 0 0,1 1 0 0 0,0 0 0 0 0,1 2 0 0 0,-24 17 1 0 0,31-20-68 0 0,1 1 0 0 0,0 1 0 0 0,1 0 0 0 0,0 1 0 0 0,0 0 0 0 0,1 0 0 0 0,0 1 0 0 0,1 0 0 0 0,1 0 0 0 0,0 1 0 0 0,0 0 1 0 0,-7 25-1 0 0,11-29-47 0 0,1 0 1 0 0,0 1-1 0 0,1-1 1 0 0,0 1-1 0 0,0-1 0 0 0,1 1 1 0 0,1-1-1 0 0,-1 1 1 0 0,2-1-1 0 0,-1 1 1 0 0,1-1-1 0 0,1 0 1 0 0,-1 0-1 0 0,1 0 1 0 0,1 0-1 0 0,0 0 1 0 0,0-1-1 0 0,1 1 1 0 0,0-1-1 0 0,8 9 1 0 0,0-2-108 0 0,0-1 1 0 0,1 0 0 0 0,0-1-1 0 0,2-1 1 0 0,-1-1-1 0 0,1 0 1 0 0,1-1 0 0 0,0 0-1 0 0,0-2 1 0 0,1 0 0 0 0,0 0-1 0 0,0-2 1 0 0,0-1 0 0 0,1 0-1 0 0,30 3 1 0 0,-7-3-874 0 0,1-2 0 0 0,0-1-1 0 0,-1-3 1 0 0,1-2 0 0 0,-1-1 0 0 0,45-11 0 0 0,-47 6-624 0 0,0-2-1 0 0,44-18 1 0 0,-50 14-1761 0 0,35-20-1 0 0,-23 7-2588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11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253 293 432 0 0,'32'-23'8475'0'0,"2"1"-3956"0"0,-3 2-3504 0 0,0-2 1 0 0,48-43-1 0 0,-77 63-902 0 0,0 0-1 0 0,0 0 0 0 0,0-1 1 0 0,0 1-1 0 0,0 0 1 0 0,0-1-1 0 0,0 1 1 0 0,-1-1-1 0 0,1 0 0 0 0,-1 1 1 0 0,0-1-1 0 0,0 0 1 0 0,0 0-1 0 0,0 0 1 0 0,0 0-1 0 0,-1 1 0 0 0,1-1 1 0 0,-1 0-1 0 0,0 0 1 0 0,0 0-1 0 0,0 0 1 0 0,0 0-1 0 0,-1 0 0 0 0,1 0 1 0 0,-1 0-1 0 0,1 0 1 0 0,-1 0-1 0 0,0 0 1 0 0,0 0-1 0 0,-1 0 0 0 0,1 1 1 0 0,-1-1-1 0 0,1 1 1 0 0,-1-1-1 0 0,0 1 1 0 0,0-1-1 0 0,0 1 0 0 0,0 0 1 0 0,0 0-1 0 0,0 0 1 0 0,0 0-1 0 0,-1 0 1 0 0,1 1-1 0 0,-1-1 0 0 0,0 1 1 0 0,1-1-1 0 0,-6 0 1 0 0,-4-3 37 0 0,-1 1 1 0 0,0 1-1 0 0,0 0 1 0 0,0 1-1 0 0,-1 0 1 0 0,1 1-1 0 0,0 0 1 0 0,-1 2 0 0 0,1-1-1 0 0,-1 1 1 0 0,1 1-1 0 0,0 1 1 0 0,0 0-1 0 0,0 0 1 0 0,-16 7-1 0 0,13-4-70 0 0,1 1 0 0 0,-1 0 0 0 0,1 1 0 0 0,0 0-1 0 0,1 1 1 0 0,0 1 0 0 0,0 1 0 0 0,1 0 0 0 0,1 0-1 0 0,0 1 1 0 0,-17 22 0 0 0,25-29-113 0 0,1 0 1 0 0,0 0-1 0 0,0 1 1 0 0,1-1-1 0 0,0 1 1 0 0,0-1-1 0 0,0 1 1 0 0,0 0-1 0 0,1 0 1 0 0,0 0-1 0 0,0 0 1 0 0,1 0-1 0 0,0 0 0 0 0,0 0 1 0 0,0 0-1 0 0,1 0 1 0 0,-1 0-1 0 0,1 0 1 0 0,1 0-1 0 0,-1 0 1 0 0,6 11-1 0 0,-5-13-54 0 0,0 1-1 0 0,1-1 1 0 0,0 0-1 0 0,0 0 1 0 0,0 0-1 0 0,0 0 1 0 0,1-1-1 0 0,-1 1 1 0 0,1-1-1 0 0,0 0 1 0 0,0 0-1 0 0,0 0 1 0 0,0 0 0 0 0,1-1-1 0 0,-1 0 1 0 0,1 0-1 0 0,0 0 1 0 0,-1 0-1 0 0,1-1 1 0 0,0 0-1 0 0,0 0 1 0 0,0 0-1 0 0,0 0 1 0 0,0-1-1 0 0,0 0 1 0 0,9-1-1 0 0,2-1 38 0 0,-1 0 0 0 0,1-1 0 0 0,0-1 0 0 0,-1-1 0 0 0,0 0 0 0 0,0-1 0 0 0,0-1-1 0 0,-1 0 1 0 0,0-1 0 0 0,0 0 0 0 0,-1-1 0 0 0,19-16 0 0 0,-11 5 571 0 0,-1 0 0 0 0,-1-1 1 0 0,-1 0-1 0 0,0-2 0 0 0,-2 0 1 0 0,16-30-1 0 0,-31 52-172 0 0,-3 3 4 0 0,-21 47 22 0 0,3 1-1 0 0,1 0 1 0 0,3 2-1 0 0,-16 86 1 0 0,20-72 95 0 0,3 1 0 0 0,3 1 0 0 0,3-1 0 0 0,3 1 0 0 0,2 0 0 0 0,4-1 0 0 0,23 108 0 0 0,-28-171-368 0 0,0 1 1 0 0,0-1 0 0 0,1 1 0 0 0,-1-1 0 0 0,1 0-1 0 0,0 0 1 0 0,0 0 0 0 0,0 0 0 0 0,4 5 0 0 0,6-2 101 0 0,-8-6-202 0 0,0-1 1 0 0,-1 1 0 0 0,1-1-1 0 0,-1 0 1 0 0,1 0-1 0 0,-1-1 1 0 0,1 1 0 0 0,0-1-1 0 0,-1 0 1 0 0,0 0-1 0 0,1 0 1 0 0,-1 0 0 0 0,1 0-1 0 0,-1-1 1 0 0,0 1 0 0 0,0-1-1 0 0,0 0 1 0 0,5-4-1 0 0,7-6-4 0 0,1 0-1 0 0,15-18 0 0 0,-18 17 7 0 0,227-228-2932 0 0,-89 71-5063 0 0,-114 118 3176 0 0,-14 14-2382 0 0,-13 17-235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12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1 122 3604 0 0,'6'-36'7262'0'0,"7"-17"-1487"0"0,-10 38-4320 0 0,6-2 42 0 0,-9 17-1481 0 0,0-1 0 0 0,1 1-1 0 0,-1 0 1 0 0,0 0 0 0 0,1 0 0 0 0,-1 0 0 0 0,0 0 0 0 0,0 0 0 0 0,1 0 0 0 0,-1 0 0 0 0,0 0 0 0 0,0 0 0 0 0,1 0 0 0 0,-1 0-1 0 0,0 0 1 0 0,1 0 0 0 0,-1 0 0 0 0,0 0 0 0 0,0 1 0 0 0,1-1 0 0 0,-1 0 0 0 0,0 0 0 0 0,0 0 0 0 0,1 0 0 0 0,-1 0-1 0 0,0 1 1 0 0,0-1 0 0 0,0 0 0 0 0,1 0 0 0 0,-1 0 0 0 0,0 1 0 0 0,0-1 0 0 0,0 0 0 0 0,1 1 0 0 0,0 1-1 0 0,0 0 0 0 0,1 1 0 0 0,-1-1 1 0 0,0 0-1 0 0,0 1 0 0 0,0-1 0 0 0,-1 1 0 0 0,1 0 1 0 0,0 3-1 0 0,4 95-607 0 0,5 60 814 0 0,-9-160-203 0 0,-1-1-1 0 0,0 1 0 0 0,0-1 1 0 0,0 1-1 0 0,0-1 0 0 0,1 1 1 0 0,-1-1-1 0 0,0 0 0 0 0,0 1 1 0 0,1-1-1 0 0,-1 1 0 0 0,0-1 1 0 0,1 0-1 0 0,-1 1 0 0 0,1-1 1 0 0,-1 0-1 0 0,0 1 0 0 0,1-1 1 0 0,-1 0-1 0 0,1 1 0 0 0,-1-1 1 0 0,1 0-1 0 0,-1 0 0 0 0,1 0 1 0 0,-1 0-1 0 0,1 1 0 0 0,-1-1 1 0 0,1 0-1 0 0,-1 0 0 0 0,1 0 1 0 0,-1 0-1 0 0,1 0 0 0 0,-1 0 1 0 0,1 0-1 0 0,-1 0 0 0 0,1 0 1 0 0,-1-1-1 0 0,1 1 0 0 0,0 0 1 0 0,20-9 231 0 0,16-20 10 0 0,48-50 0 0 0,18-14 171 0 0,-101 90-408 0 0,3-1 26 0 0,-1 1-1 0 0,1-1 1 0 0,0 0-1 0 0,0 1 0 0 0,0 0 1 0 0,0 0-1 0 0,0 1 1 0 0,1 0-1 0 0,-1-1 1 0 0,1 2-1 0 0,6-3 0 0 0,-11 5-21 0 0,1-1 0 0 0,-1 0 0 0 0,1 0 0 0 0,-1 0-1 0 0,1 1 1 0 0,-1-1 0 0 0,0 1 0 0 0,1-1-1 0 0,-1 1 1 0 0,0-1 0 0 0,0 1 0 0 0,1 0 0 0 0,-1 0-1 0 0,0 0 1 0 0,0 0 0 0 0,0 0 0 0 0,0 0-1 0 0,0 0 1 0 0,0 0 0 0 0,0 0 0 0 0,0 0 0 0 0,-1 0-1 0 0,1 0 1 0 0,0 1 0 0 0,-1-1 0 0 0,2 3 0 0 0,9 34 351 0 0,3 89-480 0 0,1 4-3108 0 0,-10-100-606 0 0,1-1 0 0 0,13 35 0 0 0,-10-41-2593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12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3112 0 0,'0'40'29526'0'0,"-4"-33"-29397"0"0,1 0-906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42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168 139 2336 0 0,'0'0'1715'0'0,"2"-15"3147"0"0,2-28 3451 0 0,-2 31-5404 0 0,2-39 2520 0 0,-4 50-5125 0 0,-1-4 291 0 0,0-6-26 0 0,-1 21-614 0 0,-72 692 1130 0 0,64-587-997 0 0,-40 433 531 0 0,11-324 1892 0 0,39-223-2355 0 0,-2-29-74 0 0,1 0 0 0 0,2-1 0 0 0,0 1 0 0 0,2 0 0 0 0,1-1 0 0 0,13-45 1 0 0,5 4-98 0 0,40-92 1 0 0,-12 55-109 0 0,3 3 0 0 0,5 3 0 0 0,5 2 0 0 0,4 3 1 0 0,106-118-1 0 0,-102 142-815 0 0,3 2 0 0 0,102-72 0 0 0,-120 101-2678 0 0,-54 40 2841 0 0,-1 1 597 0 0,0 0 1 0 0,0 0 0 0 0,0 0 0 0 0,0 0-1 0 0,0 0 1 0 0,0 1 0 0 0,-1-1 0 0 0,1 0-1 0 0,0 1 1 0 0,0-1 0 0 0,0 1-1 0 0,-1-1 1 0 0,1 0 0 0 0,0 1 0 0 0,0 0-1 0 0,-1-1 1 0 0,1 1 0 0 0,-1-1 0 0 0,1 1-1 0 0,0 0 1 0 0,-1 0 0 0 0,1-1 0 0 0,-1 1-1 0 0,1 0 1 0 0,-1 0 0 0 0,0-1 0 0 0,1 1-1 0 0,-1 0 1 0 0,0 0 0 0 0,0 0 0 0 0,1 0-1 0 0,-1 0 1 0 0,0 0 0 0 0,0-1 0 0 0,0 1-1 0 0,0 0 1 0 0,0 0 0 0 0,0 0 0 0 0,-1 1-1 0 0,-7 39-7791 0 0,8-40 7510 0 0,-6 15-5668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43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74 852 0 0,'0'0'1869'0'0,"-42"21"16394"0"0,42-21-18187 0 0,-1 1 1 0 0,1-1-1 0 0,0 1 0 0 0,0 0 1 0 0,0-1-1 0 0,0 1 0 0 0,0 0 0 0 0,0-1 1 0 0,0 1-1 0 0,0 0 0 0 0,0-1 1 0 0,0 1-1 0 0,0 0 0 0 0,0-1 1 0 0,1 1-1 0 0,-1 0 0 0 0,0-1 1 0 0,0 1-1 0 0,1-1 0 0 0,-1 1 1 0 0,0 0-1 0 0,1-1 0 0 0,0 1 1 0 0,0 3 160 0 0,2 1-135 0 0,-1-1 0 0 0,1 1 1 0 0,0 0-1 0 0,0-1 0 0 0,0 0 0 0 0,1 0 1 0 0,4 5-1 0 0,-6-7-57 0 0,-2 1-160 0 0,0 1-892 0 0,-8-7 126 0 0,4 1 865 0 0,-70-33-1760 0 0,72 34 1759 0 0,-40-17 1455 0 0,39 18-1877 0 0,1-1 736 0 0,0 1 1 0 0,1 0-1 0 0,-1-1 1 0 0,1 1 0 0 0,-1-1-1 0 0,1 1 1 0 0,-1-1 0 0 0,1 0-1 0 0,-1 1 1 0 0,1-1 0 0 0,-1 0-1 0 0,1 0 1 0 0,0 0 0 0 0,0 0-1 0 0,-1 0 1 0 0,1-1 0 0 0,0 1-1 0 0,0 0 1 0 0,0-1 0 0 0,-1-1-1 0 0,2 1-287 0 0,-13-26 256 0 0,-5-10-276 0 0,18 36 26 0 0,-9-9-239 0 0,7 9 78 0 0,8 12 207 0 0,54 77 263 0 0,3-4 0 0 0,4-2-1 0 0,3-3 1 0 0,140 120 0 0 0,-2-26-275 0 0,90 80 570 0 0,-293-248-694 0 0,-1 0 0 0 0,0-1 1 0 0,1 1-1 0 0,0-1 1 0 0,0 0-1 0 0,7 3 0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43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14 2044 0 0,'-10'-4'21818'0'0,"22"2"-21411"0"0,1 2 0 0 0,-1-1 0 0 0,18 3 1 0 0,8-1-207 0 0,237-1-2921 0 0,-272 0 2152 0 0,1 0-137 0 0,9-2-90 0 0,24-5-12449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44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4 168 2768 0 0,'-3'-35'12960'0'0,"4"27"-11947"0"0,0 0 0 0 0,1 0 0 0 0,0 1 0 0 0,1-1 0 0 0,5-10 0 0 0,-5 12-874 0 0,0 1 0 0 0,1-1 1 0 0,-1 1-1 0 0,1 0 0 0 0,0 0 0 0 0,1 0 0 0 0,-1 1 0 0 0,1 0 0 0 0,0 0 0 0 0,0 0 1 0 0,0 0-1 0 0,7-3 0 0 0,-8 5-128 0 0,0 1 0 0 0,0 0 0 0 0,0 0-1 0 0,0 0 1 0 0,0 1 0 0 0,0-1 0 0 0,0 1 0 0 0,0 0 0 0 0,0 0 0 0 0,1 1 0 0 0,-1-1 0 0 0,0 1 0 0 0,0 0-1 0 0,0 0 1 0 0,0 0 0 0 0,5 2 0 0 0,2 4-5 0 0,0 1-1 0 0,0-1 1 0 0,-1 2 0 0 0,0 0-1 0 0,0 0 1 0 0,-1 0-1 0 0,0 1 1 0 0,-1 1 0 0 0,0-1-1 0 0,0 1 1 0 0,-1 1-1 0 0,-1-1 1 0 0,0 1 0 0 0,0 1-1 0 0,-2-1 1 0 0,6 17-1 0 0,-1 5-7 0 0,-2 1-1 0 0,0 0 0 0 0,-3 0 0 0 0,1 68 1 0 0,-1-30 2014 0 0,12-124-1426 0 0,-1-2-339 0 0,2 0 0 0 0,34-72 0 0 0,-37 97-187 0 0,1 1 0 0 0,1 1 0 0 0,1 0-1 0 0,1 1 1 0 0,43-44 0 0 0,-58 66-80 0 0,0 0 0 0 0,1 0 1 0 0,-1 0-1 0 0,0 1 0 0 0,1-1 0 0 0,0 1 1 0 0,-1 0-1 0 0,1 0 0 0 0,0 0 0 0 0,0 0 1 0 0,0 1-1 0 0,0-1 0 0 0,1 1 0 0 0,-1 0 1 0 0,0 1-1 0 0,1-1 0 0 0,-1 1 0 0 0,0 0 1 0 0,1 0-1 0 0,-1 0 0 0 0,0 0 1 0 0,6 2-1 0 0,-5 0-28 0 0,1 0-1 0 0,-1 0 1 0 0,1 1 0 0 0,-1 0 0 0 0,0 0 0 0 0,0 0 0 0 0,0 1 0 0 0,-1 0 0 0 0,1 0 0 0 0,-1 0-1 0 0,0 0 1 0 0,0 1 0 0 0,0-1 0 0 0,0 1 0 0 0,4 9 0 0 0,2 4-3 0 0,-1 0-1 0 0,-1 1 1 0 0,-1 0 0 0 0,-1 1 0 0 0,0 0 0 0 0,-1 0 0 0 0,-2 0-1 0 0,3 28 1 0 0,-4-13 30 0 0,-2 0 0 0 0,-1 0 0 0 0,-1 0 0 0 0,-8 36 0 0 0,7-49 410 0 0,9-45-28 0 0,3-7-317 0 0,5-9 14 0 0,1 0 1 0 0,3 1 0 0 0,26-43 0 0 0,-30 58-40 0 0,1 1 0 0 0,1 0 1 0 0,2 1-1 0 0,0 1 1 0 0,1 1-1 0 0,23-19 0 0 0,-39 35-27 0 0,1 1 0 0 0,-1-1 0 0 0,0 1-1 0 0,1 0 1 0 0,-1 0 0 0 0,1 0 0 0 0,-1 1-1 0 0,1 0 1 0 0,0-1 0 0 0,0 1-1 0 0,0 0 1 0 0,-1 1 0 0 0,1-1 0 0 0,0 1-1 0 0,0-1 1 0 0,0 1 0 0 0,0 0-1 0 0,0 1 1 0 0,0-1 0 0 0,0 1 0 0 0,0 0-1 0 0,7 2 1 0 0,-4 0-1 0 0,0 1 1 0 0,0 0-1 0 0,-1 0 1 0 0,1 1-1 0 0,-1 0 1 0 0,0 0-1 0 0,0 0 1 0 0,-1 1-1 0 0,0-1 1 0 0,9 14-1 0 0,8 16-15 0 0,-1 0 1 0 0,-2 2-1 0 0,22 61 0 0 0,27 52-5781 0 0,-65-145 5051 0 0,0 0 0 0 0,0-1 0 0 0,1 1 0 0 0,-1-1 1 0 0,1 0-1 0 0,9 8 0 0 0,15 3-6306 0 0,-13-11 1031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45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455 468 2108 0 0,'14'-6'14454'0'0,"4"-3"-12556"0"0,-17 8-1681 0 0,9-7 204 0 0,-6 4-427 0 0,0 0 0 0 0,-1 0-1 0 0,1-1 1 0 0,-1 1-1 0 0,0-1 1 0 0,-1 1 0 0 0,1-1-1 0 0,-1 0 1 0 0,0 0 0 0 0,2-6-1 0 0,0-2 44 0 0,0 0 1 0 0,4-27-1 0 0,-7 35 68 0 0,-1 0 0 0 0,1 0 0 0 0,-1-1 0 0 0,0 1 0 0 0,-1 0 0 0 0,1 0 1 0 0,-1 0-1 0 0,0 0 0 0 0,-1 0 0 0 0,1 0 0 0 0,-1 0 0 0 0,0 1 0 0 0,0-1 0 0 0,0 0 1 0 0,-1 1-1 0 0,0-1 0 0 0,0 1 0 0 0,0 0 0 0 0,0 0 0 0 0,0 0 0 0 0,-6-4 0 0 0,4 4-56 0 0,0 1-1 0 0,0 0 1 0 0,0 0-1 0 0,-1 0 0 0 0,1 0 1 0 0,-1 1-1 0 0,1 0 1 0 0,-1 0-1 0 0,0 0 1 0 0,0 1-1 0 0,0 0 0 0 0,0 0 1 0 0,0 1-1 0 0,0-1 1 0 0,0 1-1 0 0,0 1 1 0 0,-10 1-1 0 0,-8 2 4 0 0,1 2 0 0 0,0 0 0 0 0,0 2 0 0 0,1 0 0 0 0,0 2 0 0 0,0 0 0 0 0,1 1 0 0 0,1 2 0 0 0,0 0 1 0 0,0 1-1 0 0,1 1 0 0 0,1 0 0 0 0,1 2 0 0 0,0 0 0 0 0,-22 30 0 0 0,32-37-34 0 0,1 0 0 0 0,1 1 1 0 0,0 0-1 0 0,0 0 0 0 0,1 0 0 0 0,0 1 1 0 0,1-1-1 0 0,1 1 0 0 0,0 0 0 0 0,0 0 1 0 0,0 19-1 0 0,2-25-48 0 0,0 0 1 0 0,1 0 0 0 0,-1 0-1 0 0,1 0 1 0 0,0 0 0 0 0,1 0 0 0 0,-1 0-1 0 0,1-1 1 0 0,0 1 0 0 0,1 0-1 0 0,0-1 1 0 0,-1 0 0 0 0,2 1-1 0 0,-1-1 1 0 0,0 0 0 0 0,1-1-1 0 0,0 1 1 0 0,0-1 0 0 0,1 1-1 0 0,-1-1 1 0 0,1-1 0 0 0,0 1-1 0 0,0-1 1 0 0,8 5 0 0 0,-8-6 26 0 0,0 0 1 0 0,0 0 0 0 0,0 0-1 0 0,1-1 1 0 0,-1 0-1 0 0,1 0 1 0 0,-1 0 0 0 0,0-1-1 0 0,1 1 1 0 0,-1-1 0 0 0,1-1-1 0 0,-1 1 1 0 0,1-1-1 0 0,-1 0 1 0 0,1 0 0 0 0,-1 0-1 0 0,0-1 1 0 0,0 0 0 0 0,0 0-1 0 0,0-1 1 0 0,0 1-1 0 0,0-1 1 0 0,-1 0 0 0 0,1 0-1 0 0,-1 0 1 0 0,0-1 0 0 0,6-6-1 0 0,8-9 211 0 0,0-1 1 0 0,-2-1-1 0 0,-1 0 0 0 0,18-34 0 0 0,-17 29 174 0 0,-5 4 34 0 0,-9 17-364 0 0,0 0 1 0 0,1 0-1 0 0,-1 0 0 0 0,1 0 1 0 0,0 0-1 0 0,0 1 0 0 0,1-1 0 0 0,-1 1 1 0 0,1 0-1 0 0,5-4 0 0 0,-9 8-52 0 0,1 1 3 0 0,1-1-1 0 0,0 1 1 0 0,-1 0-1 0 0,1 0 1 0 0,-1 0-1 0 0,0-1 1 0 0,1 1-1 0 0,-1 1 1 0 0,0-1-1 0 0,1 0 1 0 0,-1 0-1 0 0,0 0 1 0 0,0 1-1 0 0,0-1 1 0 0,0 0-1 0 0,0 1 1 0 0,0-1-1 0 0,-1 1 1 0 0,1-1-1 0 0,0 1 1 0 0,-1 0-1 0 0,1-1 1 0 0,0 4-1 0 0,9 27-168 0 0,2 0-1 0 0,26 46 1 0 0,-30-63 90 0 0,1-1 0 0 0,0 0 0 0 0,1 0 1 0 0,1-1-1 0 0,0-1 0 0 0,1 1 1 0 0,15 11-1 0 0,-24-22 85 0 0,1 1 0 0 0,-1-1 0 0 0,1 0 0 0 0,0 0 0 0 0,-1 0 0 0 0,1 0 1 0 0,0-1-1 0 0,0 1 0 0 0,1-1 0 0 0,-1 0 0 0 0,0 0 0 0 0,0-1 0 0 0,0 1 0 0 0,1-1 0 0 0,-1 0 0 0 0,8-1 1 0 0,-5-1 7 0 0,0 1 1 0 0,0-1-1 0 0,0-1 1 0 0,0 1 0 0 0,0-1-1 0 0,-1 0 1 0 0,1-1 0 0 0,-1 0-1 0 0,7-5 1 0 0,5-6 130 0 0,-1 0 0 0 0,0-2 0 0 0,-1 0 0 0 0,-1 0 0 0 0,15-24 0 0 0,96-150 3737 0 0,-123 187-3789 0 0,1-1-4 0 0,0-1 0 0 0,0 0 1 0 0,0 1-1 0 0,10-9 1 0 0,-12 13-77 0 0,-5 49 108 0 0,-14 84 0 0 0,-2 4-95 0 0,12 148-30 0 0,11 63 167 0 0,3-176 421 0 0,-7-169-498 0 0,6-13-65 0 0,-2 0-132 0 0,-2 0-1 0 0,0-1 1 0 0,0 1 0 0 0,-1-1 0 0 0,0 0 0 0 0,-1-11 0 0 0,1-15-141 0 0,3-825-102 0 0,-6 799 512 0 0,1 27-110 0 0,0-103 143 0 0,3 117-225 0 0,0-1-1 0 0,1 0 1 0 0,12-40-1 0 0,-14 59-60 0 0,0 1 1 0 0,1-1-1 0 0,0 1 1 0 0,0 0-1 0 0,0-1 1 0 0,1 1-1 0 0,-1 0 0 0 0,1 1 1 0 0,0-1-1 0 0,0 0 1 0 0,0 1-1 0 0,1 0 1 0 0,-1-1-1 0 0,1 1 0 0 0,0 1 1 0 0,0-1-1 0 0,0 0 1 0 0,4-1-1 0 0,-1 1-83 0 0,0 1 0 0 0,0 0 0 0 0,0 0 0 0 0,0 1 0 0 0,0 0 0 0 0,0 0 0 0 0,0 1 0 0 0,1 0-1 0 0,-1 0 1 0 0,13 2 0 0 0,-1 2-85 0 0,-1 0-1 0 0,0 1 0 0 0,1 1 1 0 0,-2 1-1 0 0,1 0 0 0 0,-1 1 1 0 0,0 1-1 0 0,17 13 0 0 0,-25-16 208 0 0,-1 0-1 0 0,-1 0 1 0 0,1 1 0 0 0,-1 0-1 0 0,0 1 1 0 0,-1-1-1 0 0,0 1 1 0 0,0 0 0 0 0,0 1-1 0 0,-1-1 1 0 0,-1 1 0 0 0,1 0-1 0 0,3 13 1 0 0,-6-13 53 0 0,0-1 0 0 0,-1 1 1 0 0,0-1-1 0 0,0 1 0 0 0,-1 0 1 0 0,0 0-1 0 0,0-1 0 0 0,-1 1 1 0 0,-1-1-1 0 0,1 1 0 0 0,-1-1 1 0 0,-1 1-1 0 0,1-1 0 0 0,-2 0 1 0 0,-5 12-1 0 0,-3 1-43 0 0,0-1 1 0 0,-1-1-1 0 0,-1 0 0 0 0,-1-1 1 0 0,0-1-1 0 0,-2 0 0 0 0,0-1 1 0 0,0-1-1 0 0,-2 0 0 0 0,0-2 1 0 0,0 0-1 0 0,-1-1 0 0 0,-1-1 1 0 0,0-1-1 0 0,-29 10 0 0 0,46-19-720 0 0,0-1-229 0 0,-13-1-232 0 0,9-2-1919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46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58 436 2360 0 0,'-53'-34'11234'0'0,"53"34"-11159"0"0,-1-1 1 0 0,1 1-1 0 0,0 0 1 0 0,-1-1-1 0 0,1 1 0 0 0,0-1 1 0 0,-1 1-1 0 0,1 0 1 0 0,0-1-1 0 0,-1 1 1 0 0,1-1-1 0 0,0 1 0 0 0,0-1 1 0 0,0 1-1 0 0,0-1 1 0 0,0 1-1 0 0,-1-1 0 0 0,1 1 1 0 0,0-1-1 0 0,0 1 1 0 0,0-1-1 0 0,0 1 1 0 0,0-1-1 0 0,0 1 0 0 0,0-1 1 0 0,1 1-1 0 0,-1-1 1 0 0,0 1-1 0 0,0-1 1 0 0,0 1-1 0 0,0-1 0 0 0,1 1 1 0 0,-1 0-1 0 0,0-1 1 0 0,0 1-1 0 0,1-1 0 0 0,-1 1 1 0 0,0 0-1 0 0,1-1 1 0 0,-1 1-1 0 0,1 0 1 0 0,-1-1-1 0 0,0 1 0 0 0,1 0 1 0 0,-1-1-1 0 0,1 1 1 0 0,-1 0-1 0 0,1 0 1 0 0,0-1-1 0 0,135-14 1837 0 0,177 2 1 0 0,-171 10-1396 0 0,468-14 923 0 0,949-32 257 0 0,1390-115-699 0 0,-2552 129-1035 0 0,445-29-465 0 0,-841 64 501 0 0,279-18-223 0 0,-277 18 183 0 0,32 0-904 0 0,-20-3-1265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02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2300 0 0,'6'-84'19897'0'0,"-5"73"-17404"0"0,1 14-2461 0 0,0-1 0 0 0,0 1 0 0 0,0 0 1 0 0,0 0-1 0 0,-1 0 0 0 0,1 0 0 0 0,-1 0 0 0 0,0 0 0 0 0,0 0 0 0 0,0 0 0 0 0,0 1 0 0 0,0 4 0 0 0,3 48 256 0 0,-3-38-113 0 0,9 149 1147 0 0,61 669 4553 0 0,-65-788-5875 0 0,-4-22 0 0 0,1 0 0 0 0,2-1 0 0 0,0 1 0 0 0,1-1 0 0 0,2 0 0 0 0,10 24 0 0 0,-13-43 0 0 0,-1 0 0 0 0,1 0 0 0 0,0 0 0 0 0,0 0 0 0 0,1-1 0 0 0,-1 0 0 0 0,1 0 0 0 0,0 0 0 0 0,1-1 0 0 0,-1 0 0 0 0,1 0 0 0 0,0-1 0 0 0,0 1 0 0 0,0-2 0 0 0,0 1 0 0 0,1-1 0 0 0,-1 0 0 0 0,8 1 0 0 0,19 3 0 0 0,1-2 0 0 0,56 0 0 0 0,-77-3 0 0 0,164-8-3578 0 0,-88-8-2442 0 0,-68 10 566 0 0,39-16-1 0 0,-31 8-4401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50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27 163 700 0 0,'27'-144'17250'0'0,"-27"144"-17197"0"0,0-1 0 0 0,0 0-1 0 0,0 1 1 0 0,0-1 0 0 0,-1 0-1 0 0,2 0 1 0 0,-1 1 0 0 0,0-1-1 0 0,0 0 1 0 0,0 1 0 0 0,0-1-1 0 0,0 0 1 0 0,0 1 0 0 0,1-1-1 0 0,-1 0 1 0 0,0 1 0 0 0,1-1-1 0 0,-1 0 1 0 0,0 1 0 0 0,1-1-1 0 0,-1 1 1 0 0,1-1 0 0 0,-1 1-1 0 0,1-1 1 0 0,-1 1 0 0 0,1-1-1 0 0,-1 1 1 0 0,1-1 0 0 0,1 1-1 0 0,-1 0-20 0 0,0 1 1 0 0,-1 0-1 0 0,1 0 0 0 0,0-1 0 0 0,0 1 0 0 0,0 0 0 0 0,0 0 1 0 0,-1 0-1 0 0,1 0 0 0 0,0 0 0 0 0,-1 0 0 0 0,1 0 1 0 0,-1 0-1 0 0,1 2 0 0 0,17 43 206 0 0,-3 20 118 0 0,-2 0-1 0 0,-2 0 1 0 0,-4 1-1 0 0,-3 1 1 0 0,-7 111-1 0 0,-61 336 911 0 0,53-448-952 0 0,-33 190 1031 0 0,24-149 2229 0 0,20-106-2944 0 0,0-44-477 0 0,2 0 1 0 0,2 0-1 0 0,2 0 1 0 0,14-53 0 0 0,2 18-149 0 0,42-98 1 0 0,-41 122-66 0 0,3 1 1 0 0,2 1-1 0 0,2 1 1 0 0,2 2-1 0 0,2 1 0 0 0,2 1 1 0 0,3 3-1 0 0,76-70 0 0 0,62-28-2019 0 0,-56 52-2126 0 0,-50 37-445 0 0,-48 36 1547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50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2924 0 0,'-2'1'422'0'0,"0"1"-1"0"0,1-1 1 0 0,-1 0-1 0 0,0 1 0 0 0,1-1 1 0 0,0 1-1 0 0,-1 0 1 0 0,1-1-1 0 0,0 1 1 0 0,-2 3-1 0 0,3-4-261 0 0,0-1 0 0 0,-1 1 0 0 0,1 0 0 0 0,0-1 0 0 0,0 1 0 0 0,0 0 0 0 0,0-1 0 0 0,0 1 0 0 0,0 0 0 0 0,0-1 0 0 0,0 1 0 0 0,0 0 0 0 0,0-1 0 0 0,1 1 0 0 0,-1 0 0 0 0,0-1 0 0 0,0 1 0 0 0,1 0 0 0 0,-1-1 0 0 0,0 1 0 0 0,1-1 0 0 0,-1 2 0 0 0,4 1 333 0 0,-1 0-1 0 0,0-1 0 0 0,1 1 1 0 0,0-1-1 0 0,0 1 1 0 0,0-1-1 0 0,7 3 0 0 0,4 2-356 0 0,4 4 461 0 0,-2 0 0 0 0,0 1-1 0 0,0 0 1 0 0,-1 2 0 0 0,-1 0 0 0 0,0 0 0 0 0,19 25 0 0 0,4 13 169 0 0,34 61 0 0 0,-2-2-327 0 0,-41-68-375 0 0,-12-16-506 0 0,1-1 0 0 0,2 0 0 0 0,40 41 0 0 0,-60-67 94 0 0,1 1 0 0 0,0 0 0 0 0,-1 0 1 0 0,1 0-1 0 0,0 0 0 0 0,0-1 0 0 0,0 1 0 0 0,0 0 0 0 0,-1-1 0 0 0,1 1 0 0 0,0 0 0 0 0,0-1 0 0 0,0 1 0 0 0,0-1 1 0 0,1 0-1 0 0,-1 1 0 0 0,0-1 0 0 0,0 0 0 0 0,0 0 0 0 0,0 0 0 0 0,0 0 0 0 0,0 1 0 0 0,0-1 0 0 0,0-1 0 0 0,1 1 1 0 0,-1 0-1 0 0,0 0 0 0 0,0 0 0 0 0,0-1 0 0 0,0 1 0 0 0,0 0 0 0 0,1-1 0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50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46 1348 0 0,'-20'-45'18963'0'0,"37"52"-25230"0"0,-13 4 1624 0 0</inkml:trace>
  <inkml:trace contextRef="#ctx0" brushRef="#br0" timeOffset="1">33 624 1960 0 0,'-7'7'5997'0'0,"-3"5"-2269"0"0,4-2 220 0 0,8 1-2939 0 0,19-10-1366 0 0,5-1-3979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51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79 432 0 0,'-9'-19'6646'0'0,"-4"-3"-1527"0"0,-6-15 3813 0 0,23 69-8158 0 0,5 62-92 0 0,-5 139 0 0 0,-24 95-487 0 0,13-230-30 0 0,-56 385 514 0 0,49-426 1541 0 0,9-46-28 0 0,11-38-1621 0 0,14-76-302 0 0,19-74-65 0 0,1 50 145 0 0,80-178 0 0 0,-79 220-358 0 0,3 3 1 0 0,106-148-1 0 0,-124 197-663 0 0,38-39 0 0 0,-54 63-123 0 0,-1 0 0 0 0,1 0 0 0 0,1 1 1 0 0,0 0-1 0 0,0 1 0 0 0,0 0 0 0 0,1 1 0 0 0,17-6 1 0 0,-4 9-3257 0 0,-24 3 3753 0 0,-1 0 1 0 0,1 0-1 0 0,0-1 0 0 0,0 1 1 0 0,0 0-1 0 0,-1 0 0 0 0,1 0 0 0 0,0 0 1 0 0,0 1-1 0 0,-1-1 0 0 0,1 0 1 0 0,0 0-1 0 0,0 0 0 0 0,-1 1 0 0 0,1-1 1 0 0,0 0-1 0 0,-1 1 0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51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3212 0 0,'-1'1'454'0'0,"-1"1"0"0"0,1-1 0 0 0,0 1-1 0 0,-1-1 1 0 0,1 1 0 0 0,0 0 0 0 0,0-1-1 0 0,0 1 1 0 0,0 0 0 0 0,1 0 0 0 0,-1 0-1 0 0,0 0 1 0 0,1-1 0 0 0,-1 1 0 0 0,1 0-1 0 0,0 0 1 0 0,0 0 0 0 0,0 2 0 0 0,0 1 48 0 0,0-1 0 0 0,1 0 0 0 0,0 0 0 0 0,0 0 0 0 0,0 1 0 0 0,0-1 1 0 0,1 0-1 0 0,2 4 0 0 0,5 8 220 0 0,1 0 0 0 0,0-1 0 0 0,15 16 0 0 0,-14-18-173 0 0,310 427 212 0 0,-312-426-1336 0 0,32 45-3086 0 0,-37-55 2203 0 0,0 0-1 0 0,0 1 1 0 0,0-1 0 0 0,0-1 0 0 0,8 5 0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52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480 276 2532 0 0,'0'0'2544'0'0,"17"-30"8903"0"0,-11 19-10314 0 0,11-11-703 0 0,-1 0 1 0 0,-2-2-1 0 0,0 0 1 0 0,12-28-1 0 0,-26 50-383 0 0,1 1-1 0 0,-1 0 1 0 0,1-1-1 0 0,-1 1 0 0 0,0-1 1 0 0,0 1-1 0 0,0-1 0 0 0,0 1 1 0 0,0-1-1 0 0,0 0 0 0 0,0 1 1 0 0,0-1-1 0 0,0 1 0 0 0,-1-1 1 0 0,1 1-1 0 0,-1 0 0 0 0,1-1 1 0 0,-1 1-1 0 0,1-1 0 0 0,-1 1 1 0 0,0 0-1 0 0,0-1 0 0 0,0 1 1 0 0,0 0-1 0 0,0 0 0 0 0,0 0 1 0 0,0 0-1 0 0,0 0 1 0 0,0 0-1 0 0,0 0 0 0 0,-3-1 1 0 0,-2-3 151 0 0,-2 1 0 0 0,1-1 1 0 0,0 2-1 0 0,-9-4 0 0 0,2 2 15 0 0,0 1 0 0 0,0 0 0 0 0,-1 1-1 0 0,1 0 1 0 0,-1 1 0 0 0,0 1-1 0 0,0 1 1 0 0,-26 2 0 0 0,15 1-72 0 0,1 0 1 0 0,0 3 0 0 0,0 0-1 0 0,-31 12 1 0 0,41-12-92 0 0,0 1 1 0 0,0 0 0 0 0,0 1 0 0 0,1 1 0 0 0,1 0 0 0 0,-1 1 0 0 0,1 1-1 0 0,1 0 1 0 0,0 0 0 0 0,1 1 0 0 0,-15 21 0 0 0,21-26-75 0 0,0 0 0 0 0,0 1 1 0 0,1 0-1 0 0,0 0 1 0 0,1 0-1 0 0,0 0 0 0 0,0 1 1 0 0,0-1-1 0 0,1 1 1 0 0,1 0-1 0 0,0-1 0 0 0,0 1 1 0 0,0 0-1 0 0,1 0 1 0 0,0 0-1 0 0,1 0 0 0 0,0-1 1 0 0,1 1-1 0 0,-1 0 0 0 0,2-1 1 0 0,-1 1-1 0 0,1-1 1 0 0,5 10-1 0 0,-3-7-72 0 0,0-1 0 0 0,1 1 0 0 0,1-1 0 0 0,0 0 0 0 0,9 10 0 0 0,-13-17 79 0 0,0 0-1 0 0,0-1 0 0 0,0 1 1 0 0,0 0-1 0 0,1-1 0 0 0,-1 0 0 0 0,1 0 1 0 0,-1 0-1 0 0,1 0 0 0 0,0 0 0 0 0,0-1 1 0 0,0 0-1 0 0,0 1 0 0 0,0-2 1 0 0,0 1-1 0 0,0 0 0 0 0,0-1 0 0 0,0 0 1 0 0,8 0-1 0 0,-4-2 19 0 0,1 0 0 0 0,-1 0 0 0 0,1-1 0 0 0,-1 0 0 0 0,0 0 0 0 0,0-1 0 0 0,0 0 0 0 0,-1 0 0 0 0,1-1 1 0 0,-1 0-1 0 0,0 0 0 0 0,11-13 0 0 0,8-9 132 0 0,40-56 1 0 0,-13 16 161 0 0,-10 18-539 0 0,-41 48 195 0 0,4 1-27 0 0,-5 0 75 0 0,0 0 0 0 0,-1 0 0 0 0,1 0 0 0 0,0 0 0 0 0,-1 0 0 0 0,1 0 0 0 0,0 0 0 0 0,0 0 0 0 0,-1 0 0 0 0,1 0 0 0 0,0 0 0 0 0,0 1 0 0 0,-1-1 0 0 0,1 0 0 0 0,0 0 0 0 0,-1 1 1 0 0,1-1-1 0 0,1 1 0 0 0,21 40-753 0 0,21 51 0 0 0,7 14-449 0 0,-46-98 1151 0 0,-1 0 125 0 0,-1-1-1 0 0,2 0 0 0 0,-1-1 1 0 0,1 1-1 0 0,0-1 0 0 0,0 0 1 0 0,8 7-1 0 0,-12-12-36 0 0,1-1 1 0 0,0 1-1 0 0,-1-1 1 0 0,1 0-1 0 0,0 1 1 0 0,0-1-1 0 0,-1 0 1 0 0,1 0-1 0 0,0 0 1 0 0,-1-1-1 0 0,1 1 1 0 0,0 0-1 0 0,-1-1 1 0 0,1 1-1 0 0,0-1 0 0 0,-1 1 1 0 0,1-1-1 0 0,-1 0 1 0 0,1 0-1 0 0,-1 1 1 0 0,1-1-1 0 0,-1 0 1 0 0,1 0-1 0 0,-1-1 1 0 0,2-1-1 0 0,13-13 300 0 0,0-1-1 0 0,-1 0 1 0 0,-1-1 0 0 0,-1-1-1 0 0,19-34 1 0 0,-2 3-107 0 0,-26 44-196 0 0,53-74 298 0 0,-51 73-327 0 0,0 0 0 0 0,0 0 1 0 0,1 0-1 0 0,0 1 1 0 0,1 0-1 0 0,-1 0 1 0 0,1 1-1 0 0,9-5 0 0 0,-13 9-17 0 0,-1-1 0 0 0,0 1-1 0 0,1 0 1 0 0,-1 0 0 0 0,0 1-1 0 0,1-1 1 0 0,-1 1 0 0 0,1-1 0 0 0,-1 1-1 0 0,1 0 1 0 0,-1 0 0 0 0,1 1-1 0 0,-1-1 1 0 0,1 1 0 0 0,-1 0-1 0 0,7 2 1 0 0,-4-1-42 0 0,-1 1-1 0 0,1 0 1 0 0,-1 1 0 0 0,0-1-1 0 0,0 1 1 0 0,0 0-1 0 0,0 0 1 0 0,7 9 0 0 0,0 3-151 0 0,0 1 1 0 0,-1 0 0 0 0,-1 0 0 0 0,15 35 0 0 0,-17-33 244 0 0,-1 1 0 0 0,-1 1 0 0 0,0-1 0 0 0,-2 1 1 0 0,0 0-1 0 0,-1 1 0 0 0,-2-1 0 0 0,0 0 0 0 0,-1 1 1 0 0,-4 33-1 0 0,-3-38 1570 0 0,4-26 61 0 0,2 2-1421 0 0,1 1 1 0 0,0-1-1 0 0,0 0 0 0 0,2-11 1 0 0,8-20-280 0 0,2 0-1 0 0,1 1 1 0 0,2 0 0 0 0,27-49 0 0 0,-30 65-473 0 0,2 0-1 0 0,0 1 1 0 0,1 0 0 0 0,1 1 0 0 0,0 1 0 0 0,2 0-1 0 0,0 2 1 0 0,27-20 0 0 0,-27 25-475 0 0,1 0 1 0 0,1 2-1 0 0,-1 0 1 0 0,2 1-1 0 0,29-7 0 0 0,-15 6-3433 0 0,34-3-1 0 0,-30 8-2640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53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28 172 1964 0 0,'-2'-1'686'0'0,"0"0"0"0"0,0-1 0 0 0,0 1-1 0 0,0-1 1 0 0,0 0 0 0 0,1 0 0 0 0,-1 0-1 0 0,1 0 1 0 0,-1 0 0 0 0,1 0 0 0 0,0 0 0 0 0,-1 0-1 0 0,1 0 1 0 0,0-1 0 0 0,1 1 0 0 0,-1 0 0 0 0,0-3-1 0 0,0 2-222 0 0,1 0 0 0 0,0 0-1 0 0,0 0 1 0 0,0 0 0 0 0,0 0-1 0 0,1 0 1 0 0,-1 0 0 0 0,1 1-1 0 0,0-1 1 0 0,0 0 0 0 0,0 0-1 0 0,2-4 1 0 0,0 2-207 0 0,0 0 0 0 0,0 1 0 0 0,1-1 0 0 0,-1 0-1 0 0,1 1 1 0 0,0 0 0 0 0,0 0 0 0 0,1 0 0 0 0,-1 0 0 0 0,1 1 0 0 0,0 0 0 0 0,0 0 0 0 0,6-3 0 0 0,-9 6-244 0 0,1-1 1 0 0,0 1-1 0 0,0 0 1 0 0,-1 1-1 0 0,1-1 0 0 0,0 0 1 0 0,-1 1-1 0 0,1-1 1 0 0,0 1-1 0 0,-1 0 1 0 0,1 0-1 0 0,-1 0 1 0 0,1 0-1 0 0,-1 1 1 0 0,0-1-1 0 0,1 1 1 0 0,-1-1-1 0 0,0 1 1 0 0,0 0-1 0 0,0-1 1 0 0,0 1-1 0 0,3 5 1 0 0,3 4 3 0 0,-1 0 1 0 0,0 1-1 0 0,-1 1 0 0 0,0-1 1 0 0,-1 1-1 0 0,0 0 0 0 0,-1 0 1 0 0,-1 0-1 0 0,0 1 1 0 0,2 23-1 0 0,-2 14-325 0 0,-5 77-1 0 0,2-111 240 0 0,-1 9 104 0 0,-1-1 0 0 0,-1 0-1 0 0,-10 39 1 0 0,13-62 263 0 0,-4-14 93 0 0,16-33-86 0 0,1 0 1 0 0,2 1 0 0 0,2 1-1 0 0,2 0 1 0 0,2 2 0 0 0,1 0-1 0 0,3 1 1 0 0,1 2 0 0 0,44-51 0 0 0,-63 80-311 0 0,1 1 1 0 0,1 0-1 0 0,-1 0 1 0 0,1 1-1 0 0,1 0 1 0 0,-1 0-1 0 0,16-7 1 0 0,-21 12-3 0 0,-1 0-1 0 0,1 1 1 0 0,0 0 0 0 0,-1 0-1 0 0,1 0 1 0 0,0 0 0 0 0,0 1 0 0 0,0-1-1 0 0,0 1 1 0 0,-1 0 0 0 0,1 0-1 0 0,0 0 1 0 0,0 1 0 0 0,0-1-1 0 0,0 1 1 0 0,0 0 0 0 0,-1 0 0 0 0,1 0-1 0 0,0 1 1 0 0,-1-1 0 0 0,1 1-1 0 0,-1 0 1 0 0,0 0 0 0 0,1 0-1 0 0,3 4 1 0 0,2 3-38 0 0,0-1-1 0 0,0 2 0 0 0,-1-1 1 0 0,0 1-1 0 0,-1 0 1 0 0,0 1-1 0 0,-1 0 1 0 0,8 17-1 0 0,0 8-800 0 0,13 53 0 0 0,-21-63-123 0 0,2 0-1 0 0,0-1 0 0 0,2 0 1 0 0,24 45-1 0 0,-31-65 570 0 0,0-1-1 0 0,0 0 1 0 0,1 0-1 0 0,-1-1 0 0 0,1 1 1 0 0,0-1-1 0 0,0 0 1 0 0,0 0-1 0 0,1 0 1 0 0,-1 0-1 0 0,9 3 0 0 0,-8-4-649 0 0,0 0 0 0 0,1-1 0 0 0,-1 1 0 0 0,1-1 0 0 0,-1 0 0 0 0,8 0 0 0 0,8-1-4696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53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399 229 1488 0 0,'0'0'1700'0'0,"3"0"-222"0"0,7 1-625 0 0,25 2 6955 0 0,-25-2-5260 0 0,-7-1-2006 0 0,-1 0-408 0 0,0 0 0 0 0,0-1 0 0 0,1 1 0 0 0,-1-1 0 0 0,0 1 1 0 0,0-1-1 0 0,0 0 0 0 0,0 0 0 0 0,0 0 0 0 0,0 0 0 0 0,0 0 0 0 0,0 0 0 0 0,0 0 1 0 0,0-1-1 0 0,-1 1 0 0 0,1-1 0 0 0,-1 1 0 0 0,3-4 0 0 0,0-1-91 0 0,1 0-1 0 0,-2 0 1 0 0,1-1-1 0 0,-1 0 1 0 0,5-11-1 0 0,-7 15-42 0 0,1-1-1 0 0,-1 0 1 0 0,0 0-1 0 0,0 0 0 0 0,0 0 1 0 0,0 0-1 0 0,-1 0 0 0 0,1 0 1 0 0,-1 0-1 0 0,0 0 1 0 0,-1 0-1 0 0,1 0 0 0 0,-1 0 1 0 0,1 0-1 0 0,-1 0 0 0 0,0 0 1 0 0,-1 0-1 0 0,1 0 1 0 0,-1 0-1 0 0,1 1 0 0 0,-1-1 1 0 0,-1 1-1 0 0,1-1 0 0 0,0 1 1 0 0,-1 0-1 0 0,1 0 1 0 0,-1 0-1 0 0,0 0 0 0 0,0 0 1 0 0,0 0-1 0 0,-1 1 0 0 0,1 0 1 0 0,-5-3-1 0 0,-3-1 8 0 0,0 0 0 0 0,0 1 0 0 0,-1 1 1 0 0,1 0-1 0 0,-1 0 0 0 0,0 1 0 0 0,0 0 0 0 0,0 1 0 0 0,0 1 0 0 0,-1 0 0 0 0,-19 1 1 0 0,15 1 14 0 0,0 1 1 0 0,1 1 0 0 0,-1 0 0 0 0,1 1 0 0 0,-1 1 0 0 0,2 0-1 0 0,-1 1 1 0 0,-20 12 0 0 0,24-12-1 0 0,0 2-1 0 0,0-1 0 0 0,1 1 1 0 0,1 1-1 0 0,-1 0 1 0 0,1 1-1 0 0,1 0 0 0 0,0 0 1 0 0,0 1-1 0 0,-9 15 1 0 0,13-17-11 0 0,1 0 0 0 0,0 0 0 0 0,0 0 0 0 0,0 0 0 0 0,2 1 0 0 0,-1-1-1 0 0,1 1 1 0 0,0 0 0 0 0,1 0 0 0 0,0-1 0 0 0,1 1 0 0 0,0 0 0 0 0,1 0 0 0 0,-1 0 0 0 0,4 11 0 0 0,-2-12-23 0 0,0-1 0 0 0,1 0-1 0 0,0 0 1 0 0,0 0 0 0 0,1 0-1 0 0,0 0 1 0 0,1-1 0 0 0,-1 0 0 0 0,1 0-1 0 0,1 0 1 0 0,-1 0 0 0 0,1-1-1 0 0,0 0 1 0 0,1 0 0 0 0,0 0 0 0 0,0-1-1 0 0,0 0 1 0 0,0-1 0 0 0,9 5-1 0 0,-9-6 19 0 0,-1-1-1 0 0,1 1 0 0 0,-1-1 0 0 0,1 0 0 0 0,0-1 0 0 0,0 0 0 0 0,-1 0 0 0 0,1 0 0 0 0,0-1 0 0 0,0 0 0 0 0,0 0 0 0 0,0-1 1 0 0,0 0-1 0 0,0 0 0 0 0,-1-1 0 0 0,1 0 0 0 0,0 0 0 0 0,-1 0 0 0 0,1-1 0 0 0,-1 0 0 0 0,0 0 0 0 0,0 0 0 0 0,0-1 0 0 0,7-6 0 0 0,7-9 257 0 0,0-2 0 0 0,-2 0 0 0 0,0-1 0 0 0,-1-1 0 0 0,-2-1 0 0 0,19-35 0 0 0,17-25 728 0 0,-51 83-990 0 0,0 0-1 0 0,1 0 0 0 0,0 0 1 0 0,-1 0-1 0 0,1 1 1 0 0,0-1-1 0 0,-1 0 1 0 0,1 0-1 0 0,0 0 0 0 0,0 1 1 0 0,0-1-1 0 0,0 0 1 0 0,0 1-1 0 0,0-1 1 0 0,0 1-1 0 0,0-1 0 0 0,2 0 1 0 0,-3 1 1 0 0,1 0-1 0 0,-1 1 1 0 0,1-1 0 0 0,-1 0 0 0 0,1 0-1 0 0,-1 0 1 0 0,1 1 0 0 0,-1-1 0 0 0,1 0-1 0 0,-1 0 1 0 0,0 1 0 0 0,1-1 0 0 0,-1 0-1 0 0,1 1 1 0 0,-1-1 0 0 0,0 1 0 0 0,1-1-1 0 0,-1 0 1 0 0,0 1 0 0 0,1-1 0 0 0,-1 1-1 0 0,0-1 1 0 0,0 1 0 0 0,1 0 0 0 0,8 42 60 0 0,-7-33-51 0 0,5 19-412 0 0,2 1 0 0 0,19 44-1 0 0,-22-60-496 0 0,1-1-1 0 0,1 0 1 0 0,0 0-1 0 0,0-1 1 0 0,2 0-1 0 0,-1 0 1 0 0,15 12-1 0 0,-22-22 286 0 0,0 0-1 0 0,0-1 1 0 0,0 1-1 0 0,0-1 0 0 0,0 0 1 0 0,0 0-1 0 0,1 1 1 0 0,-1-2-1 0 0,4 2 0 0 0,8 1-5118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54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7 296 1192 0 0,'2'-80'13664'0'0,"0"12"-6664"0"0,-2 66-6412 0 0,-6 17-333 0 0,3 13-629 0 0,2-1 1 0 0,0 1-1 0 0,2 0 1 0 0,7 41-1 0 0,-6-57 225 0 0,1 0-1 0 0,0 0 0 0 0,1-1 1 0 0,0 1-1 0 0,1-1 0 0 0,0 0 1 0 0,0 0-1 0 0,1 0 1 0 0,1-1-1 0 0,0 0 0 0 0,0 0 1 0 0,1-1-1 0 0,10 9 0 0 0,-15-15 130 0 0,0 0 0 0 0,1-1-1 0 0,0 0 1 0 0,-1 1-1 0 0,1-2 1 0 0,0 1-1 0 0,0 0 1 0 0,0-1 0 0 0,0 0-1 0 0,0 1 1 0 0,0-2-1 0 0,1 1 1 0 0,-1 0-1 0 0,0-1 1 0 0,0 0 0 0 0,1 0-1 0 0,-1 0 1 0 0,0-1-1 0 0,0 1 1 0 0,1-1-1 0 0,-1 0 1 0 0,0 0 0 0 0,7-3-1 0 0,-1 0 43 0 0,1-1 0 0 0,-1-1-1 0 0,0 1 1 0 0,0-2 0 0 0,-1 1 0 0 0,1-1 0 0 0,13-14-1 0 0,-3 0 482 0 0,-1-1-1 0 0,-1-1 1 0 0,-1-1-1 0 0,-1 0 0 0 0,-1-1 1 0 0,-1-1-1 0 0,-1 0 1 0 0,-1-1-1 0 0,-2 0 1 0 0,-1 0-1 0 0,-1-1 0 0 0,-1-1 1 0 0,5-47-1 0 0,-9 28-336 0 0,-3 46-145 0 0,-11 9-110 0 0,9-4 32 0 0,0 0 0 0 0,0 0 0 0 0,1 0 0 0 0,0 0 0 0 0,-1 0-1 0 0,1 0 1 0 0,0 0 0 0 0,0 0 0 0 0,1 0 0 0 0,-1 1 0 0 0,1 3 0 0 0,-2 39-761 0 0,2-37 621 0 0,1 10-306 0 0,0 0 1 0 0,2 0-1 0 0,0 0 0 0 0,1-1 0 0 0,1 1 0 0 0,0-1 0 0 0,2 0 1 0 0,14 28-1 0 0,-14-32-88 0 0,0-1-1 0 0,1 0 1 0 0,1 0 0 0 0,1-1 0 0 0,-1 0 0 0 0,2 0-1 0 0,0-2 1 0 0,0 1 0 0 0,1-1 0 0 0,0-1 0 0 0,15 10-1 0 0,-20-16-459 0 0,0 1-1 0 0,1-1 0 0 0,-1-1 0 0 0,15 4 0 0 0,5-1-3517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6:55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558 660 952 0 0,'0'0'7367'0'0,"25"-26"-3082"0"0,-18 19-4214 0 0,-1-1 1 0 0,0 0-1 0 0,0 0 1 0 0,-1-1-1 0 0,0 0 1 0 0,0 0-1 0 0,-1 0 0 0 0,-1 0 1 0 0,6-20-1 0 0,-8 25 41 0 0,-1 0-1 0 0,1 0 1 0 0,-1 0-1 0 0,0 0 1 0 0,0 0-1 0 0,0 0 1 0 0,-1 0-1 0 0,1 0 1 0 0,-1 0-1 0 0,0 0 1 0 0,0 1-1 0 0,0-1 1 0 0,-1 0-1 0 0,1 0 1 0 0,-1 1-1 0 0,0-1 1 0 0,0 1-1 0 0,0-1 1 0 0,-1 1-1 0 0,1 0 1 0 0,-1 0-1 0 0,0 0 1 0 0,1 0-1 0 0,-1 1 1 0 0,-1-1-1 0 0,1 1 1 0 0,0 0-1 0 0,-6-3 1 0 0,-2-1 79 0 0,-2 0 1 0 0,1 1-1 0 0,-1 1 1 0 0,1 0-1 0 0,-1 1 1 0 0,0 0 0 0 0,-1 1-1 0 0,1 0 1 0 0,0 1-1 0 0,-1 0 1 0 0,1 2 0 0 0,0-1-1 0 0,-22 5 1 0 0,18-2-119 0 0,0 1-1 0 0,1 0 1 0 0,-1 1 0 0 0,1 1 0 0 0,1 1 0 0 0,-1 0-1 0 0,1 1 1 0 0,0 1 0 0 0,1 0 0 0 0,-17 14 0 0 0,26-19-67 0 0,0 1 0 0 0,0 0 1 0 0,1 0-1 0 0,-1 0 0 0 0,1 0 1 0 0,1 1-1 0 0,-1 0 0 0 0,1 0 1 0 0,0 0-1 0 0,0 0 1 0 0,0 0-1 0 0,1 1 0 0 0,0-1 1 0 0,0 1-1 0 0,1-1 0 0 0,0 1 1 0 0,0 0-1 0 0,1-1 0 0 0,-1 1 1 0 0,2 9-1 0 0,0-8-49 0 0,0 0 0 0 0,1-1 0 0 0,0 1 0 0 0,1-1 0 0 0,-1 0 0 0 0,1 1 0 0 0,1-1 0 0 0,-1-1 0 0 0,1 1 0 0 0,0 0 0 0 0,1-1 0 0 0,0 0 0 0 0,0 0 0 0 0,0 0 0 0 0,0-1 0 0 0,1 1 0 0 0,10 6 0 0 0,-9-7 58 0 0,-1-1 0 0 0,0 0 1 0 0,1-1-1 0 0,0 1 0 0 0,0-1 1 0 0,0 0-1 0 0,0-1 0 0 0,1 0 0 0 0,-1 0 1 0 0,1 0-1 0 0,-1-1 0 0 0,1 0 1 0 0,-1-1-1 0 0,1 0 0 0 0,0 0 0 0 0,-1 0 1 0 0,1-1-1 0 0,-1 0 0 0 0,1-1 1 0 0,-1 0-1 0 0,1 0 0 0 0,-1 0 1 0 0,0-1-1 0 0,0 0 0 0 0,0-1 0 0 0,0 1 1 0 0,-1-1-1 0 0,0 0 0 0 0,1-1 1 0 0,-1 0-1 0 0,-1 0 0 0 0,1 0 1 0 0,5-8-1 0 0,5-7 271 0 0,-1 0-1 0 0,-1-2 1 0 0,-1 1 0 0 0,-1-2 0 0 0,14-38 0 0 0,-19 39-126 0 0,-7 19-122 0 0,-14 20 34 0 0,-1 18-43 0 0,2 0-1 0 0,1 1 0 0 0,2 1 0 0 0,2 0 1 0 0,-7 61-1 0 0,8-7 26 0 0,6 108 0 0 0,21 71 135 0 0,1 57-19 0 0,-21-304-157 0 0,1-7 0 0 0,-1 0 1 0 0,-1 0 0 0 0,0 0 0 0 0,-1 0-1 0 0,-5 21 1 0 0,5-33-16 0 0,0 1 1 0 0,1-1-1 0 0,-1 0 1 0 0,-1 0-1 0 0,1 0 1 0 0,-1 0-1 0 0,1 0 1 0 0,-1 0-1 0 0,0-1 1 0 0,-1 1-1 0 0,1-1 0 0 0,-1 0 1 0 0,1 0-1 0 0,-1 0 1 0 0,0 0-1 0 0,0-1 1 0 0,0 1-1 0 0,0-1 1 0 0,-1 0-1 0 0,1 0 1 0 0,0-1-1 0 0,-9 2 0 0 0,1-1 25 0 0,1 0-1 0 0,0-1 1 0 0,0-1-1 0 0,0 0 1 0 0,0 0-1 0 0,-1-1 1 0 0,1 0-1 0 0,-13-4 1 0 0,1-1 192 0 0,-1-1 0 0 0,-38-17 0 0 0,47 18-52 0 0,0-2-1 0 0,1 0 0 0 0,-1-1 0 0 0,2-1 0 0 0,-1 0 0 0 0,1-1 0 0 0,1 0 1 0 0,-22-25-1 0 0,28 28-105 0 0,1 1 0 0 0,0-1 0 0 0,0 0 0 0 0,0 0 1 0 0,1-1-1 0 0,1 0 0 0 0,-1 1 0 0 0,1-1 0 0 0,1 0 0 0 0,0-1 1 0 0,0 1-1 0 0,1 0 0 0 0,0 0 0 0 0,0-1 0 0 0,1 1 0 0 0,0-1 1 0 0,3-13-1 0 0,3-3-109 0 0,1-1-1 0 0,1 1 1 0 0,2 0 0 0 0,0 0 0 0 0,2 1 0 0 0,0 1 0 0 0,20-28 0 0 0,8-5-462 0 0,77-87 1 0 0,126-93-485 0 0,20 19 490 0 0,-206 172 441 0 0,107-99 184 0 0,-146 127-38 0 0,-1 0 0 0 0,-2-1-1 0 0,0-1 1 0 0,0-1 0 0 0,-2 0 0 0 0,19-40 0 0 0,-28 50-44 0 0,0 0-1 0 0,-1-1 0 0 0,0 1 1 0 0,-1-1-1 0 0,0 0 1 0 0,-1 0-1 0 0,0 0 0 0 0,-1 0 1 0 0,-2-18-1 0 0,-1 9 80 0 0,-2 0 0 0 0,0 0 1 0 0,-1 1-1 0 0,-12-29 0 0 0,9 26 20 0 0,-12-25-129 0 0,20 46 21 0 0,-5 41 62 0 0,7-6-97 0 0,22 729 127 0 0,-28-520 288 0 0,5-240-281 0 0,14-33 75 0 0,1-18-12 0 0,3 2 0 0 0,2 0 0 0 0,2 2 0 0 0,1 0 0 0 0,33-44 0 0 0,-55 86-209 0 0,1 1 0 0 0,0-1 0 0 0,0 1 1 0 0,0 0-1 0 0,1 0 0 0 0,-1-1 0 0 0,0 2 0 0 0,1-1 1 0 0,-1 0-1 0 0,1 0 0 0 0,0 1 0 0 0,3-2 0 0 0,-5 3 17 0 0,1-1 0 0 0,0 1 0 0 0,-1 0 0 0 0,1 0 1 0 0,-1 0-1 0 0,1 0 0 0 0,-1 0 0 0 0,1 0 0 0 0,-1 0 0 0 0,1 0 0 0 0,-1 0 0 0 0,1 1 0 0 0,-1-1 0 0 0,1 1 0 0 0,-1-1 0 0 0,1 1 0 0 0,2 1 0 0 0,1 2 1 0 0,-1 0-1 0 0,1 0 1 0 0,-1 1-1 0 0,0-1 1 0 0,0 1-1 0 0,0 0 1 0 0,-1 0-1 0 0,0 1 1 0 0,0-1-1 0 0,3 8 1 0 0,10 26 86 0 0,-1 0 1 0 0,16 77-1 0 0,-20-69-30 0 0,30 78-1 0 0,-39-120-125 0 0,0-1-1 0 0,0 0 1 0 0,0 0 0 0 0,0 0-1 0 0,1 0 1 0 0,0 0 0 0 0,0-1-1 0 0,0 1 1 0 0,0-1 0 0 0,0 0-1 0 0,1 0 1 0 0,0 0-1 0 0,-1 0 1 0 0,1-1 0 0 0,0 1-1 0 0,8 2 1 0 0,-6-3-392 0 0,-1 0 0 0 0,1-1-1 0 0,0 0 1 0 0,1 0 0 0 0,-1 0 0 0 0,0-1 0 0 0,0 0-1 0 0,0 0 1 0 0,0-1 0 0 0,0 0 0 0 0,0 0 0 0 0,9-2-1 0 0,38-14-7853 0 0,-27 3-358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38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1 2456 0 0,'0'0'2369'0'0,"18"2"5358"0"0,3 1 345 0 0,-12-3-4380 0 0,-28-2-2426 0 0,-9 3-881 0 0,0 0-1 0 0,0 2 1 0 0,0 1 0 0 0,0 1 0 0 0,1 1 0 0 0,0 2 0 0 0,-32 13 0 0 0,46-16-333 0 0,0 1 1 0 0,1 0-1 0 0,0 1 0 0 0,0 1 1 0 0,1 0-1 0 0,0 1 0 0 0,0 0 1 0 0,1 0-1 0 0,0 1 1 0 0,1 0-1 0 0,0 1 0 0 0,0 0 1 0 0,1 0-1 0 0,1 1 1 0 0,0 0-1 0 0,-10 24 0 0 0,14-26-31 0 0,-1 1 1 0 0,2 0-1 0 0,-1 0 0 0 0,1 0 0 0 0,1 0 0 0 0,0 0 0 0 0,1 1 0 0 0,0-1 0 0 0,1 0 0 0 0,0 0 0 0 0,0 1 0 0 0,1-1 0 0 0,5 13 0 0 0,-2-9 50 0 0,1-1-1 0 0,0 1 1 0 0,1-2-1 0 0,1 1 1 0 0,0-1-1 0 0,1 0 1 0 0,0 0-1 0 0,22 21 1 0 0,-16-19-321 0 0,1-1 0 0 0,0-1 0 0 0,1 0 0 0 0,1-2 1 0 0,0 1-1 0 0,0-2 0 0 0,1-1 0 0 0,0 0 1 0 0,1-1-1 0 0,0-1 0 0 0,0-1 0 0 0,0-1 0 0 0,1-1 1 0 0,28 3-1 0 0,-25-7-835 0 0,0-1 0 0 0,-1-1 0 0 0,1-1 0 0 0,0-1 0 0 0,-1-1 0 0 0,27-9 0 0 0,-20 3-1898 0 0,0-1 1 0 0,29-17-1 0 0,-5-1-4804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03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341 209 1320 0 0,'-3'-16'5254'0'0,"0"7"-3630"0"0,1 1 0 0 0,0-1-1 0 0,0 1 1 0 0,1-1 0 0 0,-1-16 0 0 0,2 24-1124 0 0,-3-45 4072 0 0,-7 14-641 0 0,9 31-3609 0 0,-13-5-183 0 0,8 6-101 0 0,-1-1-1 0 0,1 1 1 0 0,-1 0 0 0 0,1 1-1 0 0,-1 0 1 0 0,1 0 0 0 0,-1 0-1 0 0,1 1 1 0 0,0 0 0 0 0,-1 0-1 0 0,1 0 1 0 0,0 1 0 0 0,-7 4-1 0 0,1-1 145 0 0,1 1-1 0 0,-1 0 1 0 0,1 1 0 0 0,0 0-1 0 0,-15 17 1 0 0,13-11 15 0 0,0 1 0 0 0,1 0-1 0 0,1 1 1 0 0,1 1 0 0 0,0 0 0 0 0,1 0 0 0 0,1 0 0 0 0,1 1-1 0 0,0 1 1 0 0,-5 26 0 0 0,10-34-177 0 0,0 0 1 0 0,1 0-1 0 0,0 0 0 0 0,1 0 0 0 0,0 0 0 0 0,1 0 0 0 0,0 0 1 0 0,1 0-1 0 0,0 0 0 0 0,1-1 0 0 0,0 1 0 0 0,1-1 1 0 0,0 1-1 0 0,0-1 0 0 0,1 0 0 0 0,0-1 0 0 0,1 1 0 0 0,0-1 1 0 0,14 15-1 0 0,-11-13-195 0 0,2-1 0 0 0,0 0-1 0 0,0-1 1 0 0,1 0 0 0 0,0-1 0 0 0,0 0 0 0 0,1-1 0 0 0,0 0 0 0 0,0-1 0 0 0,1-1 0 0 0,0 0 0 0 0,0 0-1 0 0,0-2 1 0 0,0 0 0 0 0,1 0 0 0 0,-1-1 0 0 0,1-1 0 0 0,-1-1 0 0 0,1 0 0 0 0,0-1 0 0 0,-1 0-1 0 0,1-1 1 0 0,-1-1 0 0 0,0 0 0 0 0,0-1 0 0 0,0 0 0 0 0,0-1 0 0 0,0-1 0 0 0,-1 0 0 0 0,0-1 0 0 0,-1-1-1 0 0,1 0 1 0 0,-1 0 0 0 0,18-18 0 0 0,-19 15 284 0 0,0-1 0 0 0,-1 0 0 0 0,0 0 0 0 0,-1-1 0 0 0,-1-1 0 0 0,0 1-1 0 0,-1-1 1 0 0,0-1 0 0 0,-1 1 0 0 0,-1-1 0 0 0,0 0 0 0 0,-1 0 0 0 0,3-20 0 0 0,-6 21 67 0 0,1 1 0 0 0,-2-1 0 0 0,0 1 1 0 0,-1 0-1 0 0,0-1 0 0 0,-1 1 0 0 0,0 0 1 0 0,-1 0-1 0 0,-1 0 0 0 0,0 0 0 0 0,-1 0 1 0 0,0 1-1 0 0,-1 0 0 0 0,0 0 0 0 0,-15-20 1 0 0,6 12 31 0 0,-1 1 1 0 0,-19-19-1 0 0,2 10-2458 0 0,6 11-3381 0 0,-3 1-4903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47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276 135 964 0 0,'14'-8'4660'0'0,"23"-17"2978"0"0,-33 23-7113 0 0,0-1 0 0 0,0 0 0 0 0,0 1 0 0 0,0-2 0 0 0,-1 1 1 0 0,6-5-1 0 0,-1 0 65 0 0,-3 2-257 0 0,16-14 2025 0 0,-21 20-2354 0 0,0 0 1 0 0,0 0 0 0 0,0-1 0 0 0,0 1 0 0 0,1 0 0 0 0,-1 0 0 0 0,0 0 0 0 0,0 0-1 0 0,0 0 1 0 0,0 0 0 0 0,0 0 0 0 0,0-1 0 0 0,1 1 0 0 0,-1 0 0 0 0,0 0 0 0 0,0 0-1 0 0,0 0 1 0 0,0 0 0 0 0,0-1 0 0 0,0 1 0 0 0,0 0 0 0 0,0 0 0 0 0,0 0 0 0 0,0 0-1 0 0,0-1 1 0 0,0 1 0 0 0,0 0 0 0 0,0 0 0 0 0,0 0 0 0 0,0 0 0 0 0,0-1 0 0 0,0 1-1 0 0,0 0 1 0 0,0 0 0 0 0,0 0 0 0 0,0-1 0 0 0,0 1 0 0 0,0 0 0 0 0,0 0 0 0 0,0 0-1 0 0,0 0 1 0 0,0 0 0 0 0,0-1 0 0 0,0 1 0 0 0,-1 0 0 0 0,1 0 0 0 0,0 0-1 0 0,-11-9 150 0 0,-10-1-57 0 0,9 7-96 0 0,-1 0 0 0 0,1 1 0 0 0,-1 1 0 0 0,0 0 0 0 0,0 1 0 0 0,0 0 0 0 0,0 1 0 0 0,0 0 0 0 0,0 1 0 0 0,1 1 0 0 0,-25 7 0 0 0,23-5-6 0 0,-1 1 0 0 0,1 1 0 0 0,1 0 0 0 0,-1 0 0 0 0,1 1-1 0 0,0 1 1 0 0,1 0 0 0 0,0 1 0 0 0,-16 17 0 0 0,24-23-61 0 0,0 0 0 0 0,1 1 0 0 0,0-1 0 0 0,0 1 0 0 0,0 0 0 0 0,0-1-1 0 0,1 1 1 0 0,0 1 0 0 0,0-1 0 0 0,0 0 0 0 0,0 0 0 0 0,1 1 0 0 0,0-1 0 0 0,0 1 0 0 0,1-1 0 0 0,0 1 0 0 0,-1-1 0 0 0,2 1 0 0 0,0 9 0 0 0,1-8-97 0 0,0 1 0 0 0,1-1 0 0 0,0 0 0 0 0,0 1 0 0 0,0-1 0 0 0,1-1 0 0 0,0 1 0 0 0,1 0 0 0 0,-1-1 0 0 0,1 0 0 0 0,0 0 0 0 0,12 10 0 0 0,-9-9-29 0 0,0-1 0 0 0,0 0 1 0 0,1 0-1 0 0,0-1 0 0 0,0 0 1 0 0,0-1-1 0 0,1 0 0 0 0,-1 0 1 0 0,20 4-1 0 0,-22-6 147 0 0,-1-1 1 0 0,1-1-1 0 0,0 1 0 0 0,-1-1 1 0 0,1 0-1 0 0,-1 0 0 0 0,1-1 1 0 0,0 0-1 0 0,-1 0 1 0 0,1 0-1 0 0,-1-1 0 0 0,0 0 1 0 0,1-1-1 0 0,-1 1 0 0 0,10-6 1 0 0,-9 3 140 0 0,-1 0 0 0 0,1 0 0 0 0,-1-1 1 0 0,0 0-1 0 0,0 0 0 0 0,0 0 0 0 0,-1-1 1 0 0,0 0-1 0 0,-1 0 0 0 0,1 0 0 0 0,-1 0 1 0 0,5-13-1 0 0,-1-5 740 0 0,-1 1-1 0 0,8-46 1 0 0,6-22 972 0 0,-20 88-1811 0 0,0 1 0 0 0,1-1 0 0 0,0 1-1 0 0,0 0 1 0 0,0 0 0 0 0,0-1 0 0 0,0 1 0 0 0,0 1-1 0 0,1-1 1 0 0,0 0 0 0 0,-1 1 0 0 0,1-1 0 0 0,0 1-1 0 0,0 0 1 0 0,0 0 0 0 0,1 0 0 0 0,-1 0 0 0 0,0 0-1 0 0,1 1 1 0 0,-1 0 0 0 0,1-1 0 0 0,0 1 0 0 0,-1 1-1 0 0,1-1 1 0 0,4 0 0 0 0,-1 0-103 0 0,1 1-1 0 0,0 0 1 0 0,0 0-1 0 0,0 1 1 0 0,0 0 0 0 0,0 0-1 0 0,-1 1 1 0 0,1 0-1 0 0,0 0 1 0 0,-1 1-1 0 0,9 4 1 0 0,-8-4 31 0 0,-1 1 0 0 0,0 0 0 0 0,0 1 0 0 0,-1 0 0 0 0,0 0 0 0 0,1 0 0 0 0,-2 1 0 0 0,1-1 0 0 0,-1 2 0 0 0,0-1 0 0 0,0 0 0 0 0,0 1 0 0 0,-1 0 0 0 0,4 9 0 0 0,-4-6 51 0 0,-1 0 0 0 0,0 0 0 0 0,0 1 0 0 0,-1-1 1 0 0,-1 1-1 0 0,0 0 0 0 0,0-1 0 0 0,-1 1 0 0 0,-1 0 0 0 0,-1 13 1 0 0,1-20 32 0 0,0 11 41 0 0,-1 0-1 0 0,-1 0 1 0 0,0 1-1 0 0,-1-2 1 0 0,-1 1-1 0 0,-11 23 1 0 0,11-30 131 0 0,5-14 40 0 0,4-14 58 0 0,6 1 89 0 0,1 1 0 0 0,1 0 0 0 0,1 0 0 0 0,0 1-1 0 0,1 1 1 0 0,0 0 0 0 0,20-15 0 0 0,-5 7-120 0 0,0 2-1 0 0,2 1 1 0 0,42-23-1 0 0,-67 41-245 0 0,0 0 1 0 0,0 0-1 0 0,0 1 1 0 0,1 0-1 0 0,-1 0 1 0 0,0 0-1 0 0,1 1 1 0 0,9-1-1 0 0,-14 2-1 0 0,0 0-1 0 0,0 0 1 0 0,-1 0-1 0 0,1 1 1 0 0,0-1-1 0 0,0 0 1 0 0,-1 1-1 0 0,1-1 1 0 0,0 1-1 0 0,-1 0 1 0 0,1-1-1 0 0,0 1 1 0 0,-1 0 0 0 0,1 0-1 0 0,-1 0 1 0 0,0 0-1 0 0,1 1 1 0 0,-1-1-1 0 0,0 0 1 0 0,0 0-1 0 0,0 1 1 0 0,1-1-1 0 0,-1 1 1 0 0,-1-1-1 0 0,1 1 1 0 0,0-1 0 0 0,0 1-1 0 0,-1 0 1 0 0,1-1-1 0 0,0 1 1 0 0,-1 0-1 0 0,0 0 1 0 0,1-1-1 0 0,-1 1 1 0 0,0 3-1 0 0,1 20-5 0 0,-1 0 1 0 0,-1 1-1 0 0,-1-1 0 0 0,-10 44 0 0 0,6-36 7 0 0,1 0 1 0 0,0 35-1 0 0,4-62-95 0 0,1 0-1 0 0,1 0 1 0 0,-1 0 0 0 0,1 0-1 0 0,0 0 1 0 0,0 0 0 0 0,1 0 0 0 0,0-1-1 0 0,0 1 1 0 0,0 0 0 0 0,1-1-1 0 0,0 0 1 0 0,0 0 0 0 0,0 1-1 0 0,0-2 1 0 0,1 1 0 0 0,4 4-1 0 0,-3-4-529 0 0,1-1-1 0 0,-1 0 0 0 0,1 0 0 0 0,0 0 0 0 0,0-1 0 0 0,0 0 1 0 0,1 0-1 0 0,-1-1 0 0 0,12 3 0 0 0,7 1-4154 0 0,-1-3-2528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01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557 197 1248 0 0,'14'4'10784'0'0,"6"0"-4335"0"0,-11-3-3776 0 0,-6-1-2476 0 0,9 0-12 0 0,-10 0 785 0 0,3-11-860 0 0,-1 2-73 0 0,0-1 0 0 0,-1 1 1 0 0,0-1-1 0 0,2-12 0 0 0,-5 14 28 0 0,0 3 18 0 0,0 0 0 0 0,0 1-1 0 0,0-1 1 0 0,0 0-1 0 0,-1 1 1 0 0,0-1 0 0 0,0 1-1 0 0,0-1 1 0 0,0 1 0 0 0,-1-1-1 0 0,0 1 1 0 0,0 0 0 0 0,-3-5-1 0 0,2 4-50 0 0,-1 1 0 0 0,0-1 0 0 0,0 1 0 0 0,0 0 0 0 0,-1 0 0 0 0,1 1 0 0 0,-1-1 0 0 0,0 1-1 0 0,0 0 1 0 0,-1 0 0 0 0,1 1 0 0 0,0-1 0 0 0,-1 1 0 0 0,0 1 0 0 0,1-1 0 0 0,-1 1 0 0 0,0 0 0 0 0,-6-1 0 0 0,-1 1-44 0 0,1 0 0 0 0,-1 1 0 0 0,1 0 0 0 0,-1 1 0 0 0,0 0 0 0 0,1 1 0 0 0,-19 6 1 0 0,9 0 53 0 0,0 1 0 0 0,1 0 1 0 0,0 2-1 0 0,1 1 1 0 0,1 1-1 0 0,-1 0 1 0 0,2 1-1 0 0,0 1 1 0 0,1 1-1 0 0,0 0 1 0 0,2 2-1 0 0,0 0 0 0 0,-18 27 1 0 0,15-18 94 0 0,2 2 1 0 0,0 0 0 0 0,2 1-1 0 0,1 1 1 0 0,2 0 0 0 0,0 1-1 0 0,3-1 1 0 0,-10 63-1 0 0,16-72-70 0 0,1 0 0 0 0,1 0 0 0 0,1 0 0 0 0,1 0-1 0 0,1 0 1 0 0,1 0 0 0 0,0 0 0 0 0,2-1 0 0 0,1 0-1 0 0,0 0 1 0 0,1-1 0 0 0,2 1 0 0 0,0-2-1 0 0,15 22 1 0 0,-15-26-89 0 0,1-1-1 0 0,0 0 1 0 0,1-1 0 0 0,0 0-1 0 0,1-1 1 0 0,1-1-1 0 0,0 0 1 0 0,1-1 0 0 0,0 0-1 0 0,0-1 1 0 0,1-1-1 0 0,0 0 1 0 0,0-1 0 0 0,1-1-1 0 0,0 0 1 0 0,0-2-1 0 0,0 0 1 0 0,19 2-1 0 0,-14-4-654 0 0,0-1-1 0 0,0-1 0 0 0,1 0 0 0 0,-1-2 0 0 0,0-1 0 0 0,-1-1 0 0 0,1 0 0 0 0,0-2 0 0 0,33-13 0 0 0,-38 11-755 0 0,0 0-1 0 0,-1-1 1 0 0,0-1-1 0 0,0-1 1 0 0,-1 0-1 0 0,-1 0 1 0 0,16-18-1 0 0,-7 4-4859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02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1612 0 0,'0'0'8592'0'0,"24"-18"-278"0"0,-23 25-8226 0 0,0 0-1 0 0,0 0 0 0 0,-1 0 0 0 0,0 0 0 0 0,0 0 0 0 0,-1 0 0 0 0,0 0 1 0 0,-1 7-1 0 0,-2 15 103 0 0,4-9-193 0 0,0-1 0 0 0,3 21 0 0 0,-3-33-386 0 0,1 0-1 0 0,1-1 1 0 0,-1 1 0 0 0,1-1 0 0 0,0 1 0 0 0,1-1 0 0 0,-1 0-1 0 0,1 1 1 0 0,6 7 0 0 0,-8-13-39 0 0,9 10-1108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0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82 2120 0 0,'-15'-16'2660'0'0,"5"4"-655"0"0,1 2-469 0 0,-1-1-516 0 0,2 3-496 0 0,2 1-356 0 0,0 0-168 0 0,-1-4-188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03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2980 0 0,'14'30'8914'0'0,"-4"-16"-8058"0"0,-1 2-1 0 0,-1-1 0 0 0,10 28 0 0 0,-11-22-919 0 0,-2-1 1 0 0,0 1-1 0 0,-1 1 1 0 0,-2-1-1 0 0,1 22 1 0 0,-2 15-107 0 0,-7 61 0 0 0,-3-43 3704 0 0,12-86-3321 0 0,0 1 0 0 0,0 0 1 0 0,0 1-1 0 0,1-1 0 0 0,10-15 0 0 0,-3 2 99 0 0,9-17-117 0 0,2 1 0 0 0,1 2 0 0 0,2 0-1 0 0,32-36 1 0 0,-56 71-198 0 0,0-1 0 0 0,0 1 0 0 0,0 0 0 0 0,0 0 0 0 0,0 0 0 0 0,0 0 0 0 0,0 0 0 0 0,0 0 0 0 0,0 0 0 0 0,1 0 0 0 0,-1 0 0 0 0,0 0 0 0 0,1 1 0 0 0,-1-1 0 0 0,0 1 0 0 0,1-1 0 0 0,-1 1 0 0 0,1-1 0 0 0,-1 1 0 0 0,1 0 0 0 0,-1-1 0 0 0,1 1 0 0 0,-1 0 0 0 0,1 0 0 0 0,-1 0 0 0 0,1 1 0 0 0,-1-1 0 0 0,1 0 0 0 0,-1 0 0 0 0,1 1 0 0 0,-1-1 0 0 0,1 1 0 0 0,-1-1 0 0 0,1 1 0 0 0,-1 0 0 0 0,0 0 0 0 0,0-1 0 0 0,1 1 0 0 0,-1 0 0 0 0,0 0 0 0 0,0 0 0 0 0,0 0 0 0 0,0 0 0 0 0,0 1 0 0 0,0-1 0 0 0,0 0 0 0 0,0 0 0 0 0,0 1 0 0 0,-1-1 0 0 0,1 2 0 0 0,6 10 9 0 0,0-1 0 0 0,-2 2-1 0 0,0-1 1 0 0,5 18 0 0 0,-8-22-1 0 0,23 87-26 0 0,-15-52-645 0 0,17 46 1 0 0,-21-75-1819 0 0,0-1 0 0 0,1 1 1 0 0,15 22-1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03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26 249 616 0 0,'-25'-11'18947'0'0,"27"6"-18641"0"0,0 0 1 0 0,0-1-1 0 0,1 1 0 0 0,-1 0 1 0 0,1 1-1 0 0,1-1 0 0 0,-1 0 1 0 0,1 1-1 0 0,-1 0 0 0 0,1 0 1 0 0,0 0-1 0 0,1 0 0 0 0,-1 1 1 0 0,1-1-1 0 0,0 1 0 0 0,-1 0 0 0 0,10-4 1 0 0,0 1-383 0 0,0-1 0 0 0,0 2 0 0 0,0 0-1 0 0,1 0 1 0 0,25-3 0 0 0,-33 7 15 0 0,0 0 0 0 0,-1 1 0 0 0,1 0 0 0 0,0 0 0 0 0,-1 1 0 0 0,1 0 0 0 0,-1 0 0 0 0,1 0 0 0 0,-1 1 0 0 0,1 0 0 0 0,-1 0 0 0 0,0 1 0 0 0,0-1 0 0 0,0 2 0 0 0,10 6 0 0 0,-12-7 54 0 0,1 1 0 0 0,-1 0 0 0 0,-1 0 0 0 0,1 0-1 0 0,-1 0 1 0 0,1 0 0 0 0,-1 1 0 0 0,0 0 0 0 0,-1 0 0 0 0,1-1-1 0 0,-1 2 1 0 0,0-1 0 0 0,0 0 0 0 0,-1 0 0 0 0,1 0-1 0 0,-1 1 1 0 0,0-1 0 0 0,-1 1 0 0 0,1 8 0 0 0,-2 2 11 0 0,-1 0 1 0 0,-1-1-1 0 0,0 1 0 0 0,-1-1 1 0 0,0 0-1 0 0,-2 0 0 0 0,1-1 1 0 0,-2 1-1 0 0,0-1 0 0 0,-12 17 1 0 0,-7 9 13 0 0,-3-1 1 0 0,-33 36-1 0 0,41-50 86 0 0,-1-2-1 0 0,-1 0 0 0 0,-42 32 1 0 0,64-55-103 0 0,1 1 0 0 0,0-1 1 0 0,-1 1-1 0 0,1-1 1 0 0,-1 1-1 0 0,1-1 1 0 0,-1 0-1 0 0,1 1 0 0 0,-1-1 1 0 0,1 0-1 0 0,-1 0 1 0 0,0 1-1 0 0,1-1 1 0 0,-1 0-1 0 0,1 0 0 0 0,-1 0 1 0 0,0 0-1 0 0,1 1 1 0 0,-1-1-1 0 0,1 0 1 0 0,-1 0-1 0 0,0 0 1 0 0,1 0-1 0 0,-1-1 0 0 0,1 1 1 0 0,-1 0-1 0 0,0 0 1 0 0,1 0-1 0 0,-1 0 1 0 0,1-1-1 0 0,-1 1 0 0 0,0 0 1 0 0,0-1-11 0 0,1-1 1 0 0,0 1-1 0 0,-1 0 0 0 0,1 0 1 0 0,0 0-1 0 0,0 0 1 0 0,0-1-1 0 0,0 1 1 0 0,0 0-1 0 0,0 0 0 0 0,0 0 1 0 0,0 0-1 0 0,0-1 1 0 0,1-1-1 0 0,14-40-425 0 0,3 8 59 0 0,2 0 0 0 0,2 1 0 0 0,33-39 0 0 0,89-83-135 0 0,150-125 2111 0 0,-257 242-266 0 0,-36 38-1213 0 0,-26 15-30 0 0,-7 8-38 0 0,1 2-1 0 0,-49 48 1 0 0,66-57 2 0 0,0 1 0 0 0,1 0 0 0 0,1 1 0 0 0,0 0 0 0 0,1 1 0 0 0,-15 35 0 0 0,22-43-24 0 0,1-1 1 0 0,1 1-1 0 0,-1 0 1 0 0,2 0-1 0 0,-1-1 1 0 0,1 1-1 0 0,1 0 1 0 0,0 0-1 0 0,0 0 1 0 0,1 0-1 0 0,0 0 1 0 0,1 0-1 0 0,0 0 0 0 0,1 0 1 0 0,0-1-1 0 0,0 1 1 0 0,1-1-1 0 0,0 0 1 0 0,1 0-1 0 0,0 0 1 0 0,0-1-1 0 0,13 15 1 0 0,-7-10-140 0 0,0-1 1 0 0,1-1-1 0 0,0 0 1 0 0,1 0-1 0 0,0-1 1 0 0,1-1 0 0 0,0 0-1 0 0,0-1 1 0 0,1-1-1 0 0,0 0 1 0 0,1-1-1 0 0,-1-1 1 0 0,21 5 0 0 0,-10-5-1225 0 0,0-1 0 0 0,1-1 1 0 0,46 0-1 0 0,-52-5-1947 0 0,0 0 0 0 0,38-9-1 0 0,-29 3-3611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04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2412 0 0,'2'-4'5275'0'0,"6"-13"-411"0"0,-2-1-1024 0 0,-5 12-2731 0 0,1 0 0 0 0,0-1 1 0 0,0 1-1 0 0,1 0 0 0 0,6-9 601 0 0,-9 15-1697 0 0,1 0 0 0 0,-1 0-1 0 0,0 1 1 0 0,1-1 0 0 0,-1 0 0 0 0,0 1 0 0 0,1-1 0 0 0,-1 1 0 0 0,1-1-1 0 0,-1 0 1 0 0,0 1 0 0 0,0-1 0 0 0,1 1 0 0 0,-1-1 0 0 0,0 1 0 0 0,0-1-1 0 0,0 1 1 0 0,0-1 0 0 0,1 1 0 0 0,-1-1 0 0 0,0 1 0 0 0,0-1 0 0 0,0 1-1 0 0,0-1 1 0 0,0 1 0 0 0,0-1 0 0 0,0 2 0 0 0,-1 17 26 0 0,1-18-30 0 0,-3 65 149 0 0,10 127-1 0 0,-3-162-180 0 0,1 0-1 0 0,2 0 1 0 0,1-1-1 0 0,1 0 1 0 0,1-1-1 0 0,19 37 1 0 0,-24-55 6 0 0,1-1 0 0 0,1 0 0 0 0,0 0 0 0 0,0 0 1 0 0,0-1-1 0 0,14 13 0 0 0,-18-20-7 0 0,-1 1 0 0 0,1-1 0 0 0,0 0-1 0 0,0 0 1 0 0,0 0 0 0 0,0-1 0 0 0,0 1 0 0 0,0-1 0 0 0,1 1 0 0 0,-1-1 0 0 0,1 0-1 0 0,-1 0 1 0 0,1-1 0 0 0,-1 1 0 0 0,1-1 0 0 0,-1 0 0 0 0,1 0 0 0 0,-1 0 0 0 0,1 0 0 0 0,-1 0-1 0 0,1-1 1 0 0,-1 0 0 0 0,1 1 0 0 0,-1-1 0 0 0,6-3 0 0 0,2-2 6 0 0,-1 0 1 0 0,0 0-1 0 0,-1-1 0 0 0,0-1 1 0 0,0 0-1 0 0,0 0 1 0 0,-1 0-1 0 0,0-1 1 0 0,-1-1-1 0 0,0 1 0 0 0,10-19 1 0 0,4-10 254 0 0,27-72 1 0 0,-35 77-109 0 0,3-5 721 0 0,16-63 0 0 0,-28 94-827 0 0,-1 16 3 0 0,-2 18-7 0 0,7 428-81 0 0,40-2-412 0 0,-39-385 378 0 0,12 132-55 0 0,-20-171 96 0 0,-1 0 0 0 0,-1 1-1 0 0,-2-1 1 0 0,-10 48 0 0 0,12-70 31 0 0,-1-1 0 0 0,0 1 0 0 0,-1-1 0 0 0,1 0 0 0 0,-1 0 0 0 0,0 0 0 0 0,-1 0 0 0 0,1-1 0 0 0,-1 1 0 0 0,0-1 0 0 0,-1 0 0 0 0,1 0 0 0 0,-1 0 0 0 0,-9 6 0 0 0,9-8 57 0 0,0 0-1 0 0,0 0 0 0 0,-1-1 1 0 0,1 0-1 0 0,-1 0 0 0 0,1 0 1 0 0,-1-1-1 0 0,0 0 0 0 0,0 0 1 0 0,1 0-1 0 0,-1-1 0 0 0,0 1 1 0 0,0-1-1 0 0,0-1 1 0 0,0 1-1 0 0,1-1 0 0 0,-8-2 1 0 0,2 1 220 0 0,1-1 1 0 0,0-1-1 0 0,0 1 1 0 0,0-1 0 0 0,1-1-1 0 0,-1 0 1 0 0,1 0 0 0 0,0-1-1 0 0,1 0 1 0 0,-1-1-1 0 0,1 0 1 0 0,0 0 0 0 0,1 0-1 0 0,0-1 1 0 0,0 0 0 0 0,1-1-1 0 0,0 0 1 0 0,0 0-1 0 0,-6-14 1 0 0,6 9-69 0 0,1 1 0 0 0,1-1 0 0 0,0 0 0 0 0,1-1 0 0 0,0 1 0 0 0,2 0 0 0 0,-1-1 0 0 0,2 1 0 0 0,0-1 0 0 0,0 1 0 0 0,2-1 0 0 0,0 1 0 0 0,7-28 0 0 0,3 2-219 0 0,2 1 0 0 0,1 0-1 0 0,3 1 1 0 0,0 1 0 0 0,3 1-1 0 0,1 1 1 0 0,1 0 0 0 0,56-60-1 0 0,-35 49-1198 0 0,3 3 1 0 0,1 2-1 0 0,2 1 0 0 0,2 3 0 0 0,68-36 0 0 0,27-3-4287 0 0,-48 30-2324 0 0,-37 20-1130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06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82 270 304 0 0,'-4'-24'4386'0'0,"0"4"-1457"0"0,0-1 1 0 0,2 0-1 0 0,1-1 0 0 0,2-41 1 0 0,-1 59-2825 0 0,1-1 1 0 0,0 1 0 0 0,0-1 0 0 0,0 1-1 0 0,0-1 1 0 0,1 1 0 0 0,0 0-1 0 0,0 0 1 0 0,0 0 0 0 0,0 0-1 0 0,0 0 1 0 0,1 0 0 0 0,0 1-1 0 0,0-1 1 0 0,0 1 0 0 0,0 0-1 0 0,1 0 1 0 0,-1 0 0 0 0,1 0 0 0 0,-1 0-1 0 0,1 1 1 0 0,0 0 0 0 0,0 0-1 0 0,0 0 1 0 0,1 0 0 0 0,-1 0-1 0 0,0 1 1 0 0,1 0 0 0 0,5-1-1 0 0,-1 1-102 0 0,1 0-1 0 0,0 1 1 0 0,-1 0-1 0 0,1 1 1 0 0,0 0-1 0 0,-1 0 1 0 0,1 1-1 0 0,-1 0 0 0 0,1 1 1 0 0,-1 0-1 0 0,0 0 1 0 0,0 1-1 0 0,-1 0 1 0 0,1 1-1 0 0,-1 0 1 0 0,0 0-1 0 0,0 1 0 0 0,10 8 1 0 0,0 2-26 0 0,-1 1 0 0 0,-1 1 0 0 0,0 0-1 0 0,-1 1 1 0 0,-1 0 0 0 0,15 29 0 0 0,-13-15-24 0 0,-1 0 0 0 0,-2 1 0 0 0,-2 0 0 0 0,-1 1 0 0 0,-1 1 0 0 0,-2-1 0 0 0,-2 1 0 0 0,-1 0 0 0 0,-2 0 0 0 0,-3 51 0 0 0,-9 38 91 0 0,-42 202 0 0 0,40-264 9 0 0,-21 102-30 0 0,-34 213 81 0 0,59-309-14 0 0,3 1-1 0 0,3 0 1 0 0,10 103-1 0 0,-5-151-42 0 0,1 0-1 0 0,0-1 0 0 0,2 1 0 0 0,1-1 0 0 0,0 0 0 0 0,2-1 0 0 0,0 1 0 0 0,19 29 0 0 0,-20-38-104 0 0,1 0-1 0 0,0-1 0 0 0,0 0 1 0 0,1-1-1 0 0,1 1 1 0 0,0-2-1 0 0,0 0 1 0 0,1 0-1 0 0,0-1 0 0 0,0 0 1 0 0,1-1-1 0 0,0-1 1 0 0,0 0-1 0 0,17 5 0 0 0,-20-8-6 0 0,-3 0 0 0 0,0-1 0 0 0,1 0 0 0 0,-1-1 1 0 0,1 0-1 0 0,10 1 0 0 0,-16-2 22 0 0,-20 3 146 0 0,1 1 4 0 0,1 0 0 0 0,0 2 1 0 0,0-1-1 0 0,0 2 0 0 0,1 0 1 0 0,0 1-1 0 0,0 0 1 0 0,1 1-1 0 0,0 1 0 0 0,1 0 1 0 0,-14 14-1 0 0,13-9-43 0 0,0 0 1 0 0,1 2-1 0 0,1-1 0 0 0,1 1 1 0 0,0 1-1 0 0,1 0 0 0 0,1 0 1 0 0,-9 26-1 0 0,7-6-21 0 0,1 0 0 0 0,2 0 0 0 0,1 1 0 0 0,3 0-1 0 0,1 0 1 0 0,1 0 0 0 0,3 0 0 0 0,1 0 0 0 0,8 48 0 0 0,59 217 150 0 0,25-4-237 0 0,12 43-111 0 0,-81-244 122 0 0,19 153 1 0 0,-40-221 15 0 0,-2 0 0 0 0,-1 0 0 0 0,-2-1 0 0 0,-1 1 0 0 0,-1 0 0 0 0,-1-1 0 0 0,-15 53 0 0 0,15-71 16 0 0,-1 0 0 0 0,0 0 1 0 0,0 0-1 0 0,-1-1 0 0 0,0 0 0 0 0,-1 0 1 0 0,-1 0-1 0 0,0-1 0 0 0,0 0 1 0 0,-1-1-1 0 0,0 0 0 0 0,0 0 0 0 0,-1-1 1 0 0,0 0-1 0 0,-1 0 0 0 0,0-1 1 0 0,0-1-1 0 0,0 0 0 0 0,-1 0 1 0 0,-23 6-1 0 0,11-6 136 0 0,0-2 0 0 0,-1 0 1 0 0,1-2-1 0 0,-1-1 0 0 0,1-1 0 0 0,-1-1 1 0 0,1-1-1 0 0,-1-1 0 0 0,1-1 0 0 0,0-1 1 0 0,0-1-1 0 0,1-1 0 0 0,-35-16 0 0 0,51 20-408 0 0,1 0 0 0 0,0-1 0 0 0,0 0 0 0 0,0 0 0 0 0,0 0 0 0 0,1 0 0 0 0,0-1 0 0 0,0 0 0 0 0,0 0 0 0 0,0 0 0 0 0,-5-10 0 0 0,7 11-732 0 0,1-1 0 0 0,0 1 0 0 0,0-1 0 0 0,0 1 0 0 0,1-1 0 0 0,0 0 0 0 0,0 0 0 0 0,0 0 0 0 0,0 0 0 0 0,0-8 0 0 0,1-13-7870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06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44 168 3712 0 0,'-43'-144'19927'0'0,"43"150"-19835"0"0,0-1 0 0 0,0 0 0 0 0,0 1 0 0 0,1-1 0 0 0,0 0 0 0 0,0 0 0 0 0,2 7 0 0 0,1 9 41 0 0,57 311 2009 0 0,201 632-1 0 0,-243-908-1796 0 0,-1 1 1097 0 0,37 80 0 0 0,-47-127-728 0 0,-7-10-713 0 0,0 1-1 0 0,0-1 1 0 0,0 0 0 0 0,0 0 0 0 0,0 0 0 0 0,-1 0 0 0 0,1 0-1 0 0,0 0 1 0 0,0 0 0 0 0,0 0 0 0 0,0-1 0 0 0,0 1 0 0 0,0 0 0 0 0,0-1-1 0 0,0 1 1 0 0,0 0 0 0 0,0-1 0 0 0,0 1 0 0 0,0-1 0 0 0,-1 0 0 0 0,1 1-1 0 0,0-1 1 0 0,0 1 0 0 0,-1-1 0 0 0,1 0 0 0 0,0 0 0 0 0,-1 0-1 0 0,1 1 1 0 0,-1-1 0 0 0,1 0 0 0 0,-1 0 0 0 0,1 0 0 0 0,-1 0 0 0 0,0 0-1 0 0,1 0 1 0 0,-1-1 0 0 0,1 1 1 0 0,125-327 0 0 0,-22-11-17 0 0,-62 200-26 0 0,180-585-1503 0 0,-214 698 1024 0 0,17-49-5645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11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461 239 268 0 0,'4'21'15587'0'0,"0"-23"-15544"0"0,-1 0 1 0 0,0 0 0 0 0,0 0-1 0 0,-1 0 1 0 0,1-1-1 0 0,0 1 1 0 0,-1-1-1 0 0,1 0 1 0 0,-1 1 0 0 0,0-1-1 0 0,0 0 1 0 0,0 0-1 0 0,-1-1 1 0 0,1 1 0 0 0,-1 0-1 0 0,1 0 1 0 0,-1-1-1 0 0,0 1 1 0 0,0-5-1 0 0,4-8 50 0 0,0 0 0 0 0,-2-1-1 0 0,2-17 1 0 0,-4 25 224 0 0,0 0-1 0 0,-1-1 1 0 0,-1 1 0 0 0,1 0 0 0 0,-3-13 0 0 0,2 19-269 0 0,0 1 1 0 0,1 0 0 0 0,-1-1-1 0 0,0 1 1 0 0,0 0 0 0 0,0-1-1 0 0,0 1 1 0 0,0 0 0 0 0,-1 0-1 0 0,1 0 1 0 0,-1 0 0 0 0,1 0-1 0 0,-1 0 1 0 0,0 0 0 0 0,0 1-1 0 0,0-1 1 0 0,0 1 0 0 0,0-1-1 0 0,0 1 1 0 0,0 0 0 0 0,0 0-1 0 0,-1 0 1 0 0,1 0 0 0 0,0 0-1 0 0,-1 0 1 0 0,1 1 0 0 0,-4-2 0 0 0,-9 2 25 0 0,0-1 1 0 0,0 2 0 0 0,0 0 0 0 0,0 0 0 0 0,1 2 0 0 0,-1 0 0 0 0,1 0 0 0 0,-1 1 0 0 0,1 1 0 0 0,0 1 0 0 0,1 0 0 0 0,0 0 0 0 0,-25 17 0 0 0,15-7 95 0 0,1 0-1 0 0,1 1 1 0 0,1 1-1 0 0,0 1 1 0 0,1 1-1 0 0,-29 41 1 0 0,37-45-123 0 0,2 0 0 0 0,0 1 0 0 0,1 0 1 0 0,0 1-1 0 0,2-1 0 0 0,0 1 0 0 0,1 1 0 0 0,1-1 1 0 0,0 1-1 0 0,-1 33 0 0 0,4-42-33 0 0,1-1-1 0 0,0 1 1 0 0,1-1 0 0 0,0 1-1 0 0,1-1 1 0 0,-1 0 0 0 0,2 0-1 0 0,-1 0 1 0 0,2 0 0 0 0,-1 0-1 0 0,1 0 1 0 0,0-1 0 0 0,1 1-1 0 0,0-1 1 0 0,0 0 0 0 0,1-1-1 0 0,0 1 1 0 0,0-1 0 0 0,0 0-1 0 0,1-1 1 0 0,0 0 0 0 0,1 0-1 0 0,10 7 1 0 0,-12-10-28 0 0,-1 0-1 0 0,1 0 1 0 0,-1-1-1 0 0,1 1 1 0 0,0-1 0 0 0,0-1-1 0 0,0 1 1 0 0,0-1-1 0 0,1 0 1 0 0,-1 0 0 0 0,0-1-1 0 0,0 0 1 0 0,0 0-1 0 0,1 0 1 0 0,-1-1-1 0 0,8-2 1 0 0,-6 1 5 0 0,1-1 0 0 0,-1-1 0 0 0,0 1-1 0 0,-1-1 1 0 0,1-1 0 0 0,0 1 0 0 0,-1-1 0 0 0,0-1 0 0 0,-1 1 0 0 0,10-10 0 0 0,-1-3 216 0 0,-1 1 0 0 0,0-2 1 0 0,-1 0-1 0 0,-2 0 0 0 0,0-1 1 0 0,0 0-1 0 0,-2-1 1 0 0,7-23-1 0 0,-13 34 23 0 0,7-23 496 0 0,1 1 1 0 0,18-34-1 0 0,-26 58-788 0 0,3-6-240 0 0,-6 14 299 0 0,1 0 0 0 0,-1-1 0 0 0,0 1 0 0 0,1 0 0 0 0,-1 0 0 0 0,0 0 0 0 0,1 0-1 0 0,-1 0 1 0 0,1 0 0 0 0,-1 0 0 0 0,0 0 0 0 0,1 0 0 0 0,-1 0 0 0 0,0 1 0 0 0,1-1 0 0 0,-1 0-1 0 0,0 0 1 0 0,0 0 0 0 0,1 0 0 0 0,-1 0 0 0 0,0 1 0 0 0,1-1 0 0 0,-1 0 0 0 0,0 0 0 0 0,0 0 0 0 0,1 1-1 0 0,-1-1 1 0 0,0 0 0 0 0,0 0 0 0 0,1 1 0 0 0,-1-1 0 0 0,0 0 0 0 0,0 1 0 0 0,0-1 0 0 0,0 0-1 0 0,0 1 1 0 0,1-1 0 0 0,-1 0 0 0 0,0 1 0 0 0,0-1 0 0 0,0 0 0 0 0,0 1 0 0 0,0-1 0 0 0,0 1-1 0 0,34 77-94 0 0,-25-55-155 0 0,0 0 1 0 0,2 0-1 0 0,0-1 1 0 0,2 0-1 0 0,0-1 0 0 0,31 36 1 0 0,-43-55 228 0 0,1-1 0 0 0,0 0 1 0 0,-1 1-1 0 0,1-1 0 0 0,0 0 1 0 0,0 0-1 0 0,0 0 0 0 0,0 0 0 0 0,0 0 1 0 0,0 0-1 0 0,0-1 0 0 0,1 1 1 0 0,-1-1-1 0 0,0 1 0 0 0,0-1 1 0 0,0 0-1 0 0,1 0 0 0 0,-1 0 1 0 0,0 0-1 0 0,0 0 0 0 0,1-1 1 0 0,-1 1-1 0 0,0-1 0 0 0,0 1 1 0 0,0-1-1 0 0,0 0 0 0 0,0 0 1 0 0,0 0-1 0 0,0 0 0 0 0,0 0 0 0 0,3-2 1 0 0,4-4-37 0 0,0 0 0 0 0,-1 0 0 0 0,1-1 0 0 0,12-15 0 0 0,1-6 547 0 0,-1 0 1 0 0,-1-2 0 0 0,21-45 0 0 0,-11 20 1020 0 0,-4 11-856 0 0,-26 45-657 0 0,1-1 1 0 0,-1 1 0 0 0,1-1 0 0 0,-1 1 0 0 0,1-1 0 0 0,-1 1 0 0 0,1 0 0 0 0,-1-1-1 0 0,1 1 1 0 0,-1 0 0 0 0,1-1 0 0 0,0 1 0 0 0,-1 0 0 0 0,1-1 0 0 0,-1 1 0 0 0,1 0-1 0 0,0 0 1 0 0,-1 0 0 0 0,1 0 0 0 0,0 0 0 0 0,0 0 0 0 0,-1 0 0 0 0,1 0 0 0 0,0 0-1 0 0,-1 0 1 0 0,1 0 0 0 0,0 0 0 0 0,-1 0 0 0 0,1 1 0 0 0,-1-1 0 0 0,1 0 0 0 0,0 0-1 0 0,-1 1 1 0 0,1-1 0 0 0,-1 0 0 0 0,1 1 0 0 0,0-1 0 0 0,-1 1 0 0 0,1-1 0 0 0,-1 1-1 0 0,1-1 1 0 0,-1 1 0 0 0,0-1 0 0 0,1 1 0 0 0,-1-1 0 0 0,1 2 0 0 0,16 25-90 0 0,-1 19-223 0 0,-1 0 0 0 0,-3 1 0 0 0,9 60 0 0 0,-12-57 168 0 0,7 55 915 0 0,-16-103-511 0 0,2 4 890 0 0,-2-7-563 0 0,3-10-234 0 0,6-32 199 0 0,3 0-1 0 0,25-60 1 0 0,-24 73-1030 0 0,1 1 0 0 0,2 0-1 0 0,0 2 1 0 0,26-32 0 0 0,-34 49-242 0 0,0 0-1 0 0,1 1 1 0 0,1 0 0 0 0,-1 1-1 0 0,1 0 1 0 0,1 1 0 0 0,0 0-1 0 0,17-8 1 0 0,-17 10-674 0 0,0 0 1 0 0,0 2-1 0 0,1-1 1 0 0,-1 1-1 0 0,1 1 1 0 0,0 0-1 0 0,0 1 0 0 0,23 0 1 0 0,-20 1-1707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04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525 206 452 0 0,'13'-5'5177'0'0,"-4"-3"-3189"0"0,4-3-414 0 0,0-1-1 0 0,-1 0 1 0 0,0-1 0 0 0,15-22-1 0 0,-25 33-1392 0 0,-1 0 0 0 0,0 0 0 0 0,0 0 0 0 0,-1 0 0 0 0,1 0 0 0 0,0 0 0 0 0,-1 0 0 0 0,1 0 0 0 0,-1-1 0 0 0,1 1 0 0 0,-1 0 0 0 0,0 0 0 0 0,0-1 0 0 0,0 1 0 0 0,-1 0 0 0 0,1 0 0 0 0,0 0 0 0 0,-1-1 0 0 0,1 1 0 0 0,-3-4 0 0 0,2 3 0 0 0,-1 0 0 0 0,-1 0 0 0 0,1 0 0 0 0,0 0-1 0 0,-1 1 1 0 0,1-1 0 0 0,-1 1 0 0 0,0-1 0 0 0,0 1 0 0 0,1 0 0 0 0,-7-3-1 0 0,0 1 4 0 0,0-1 0 0 0,-1 2-1 0 0,1-1 1 0 0,-1 1 0 0 0,1 1-1 0 0,-1 0 1 0 0,0 0 0 0 0,-14 0-1 0 0,2 3-66 0 0,1 1-1 0 0,-1 1 0 0 0,1 1 0 0 0,0 1 0 0 0,0 0 0 0 0,1 2 0 0 0,-1 1 0 0 0,2 0 0 0 0,-1 1 1 0 0,1 1-1 0 0,-29 21 0 0 0,35-21-79 0 0,0 0 0 0 0,0 1 0 0 0,2 0 0 0 0,-1 1 1 0 0,1 0-1 0 0,1 1 0 0 0,-9 14 0 0 0,13-17-90 0 0,1 0 0 0 0,0 0 0 0 0,0 0 0 0 0,1 1 0 0 0,1-1 0 0 0,0 1 0 0 0,0 0 0 0 0,1 0 0 0 0,0 1 0 0 0,0 19 0 0 0,2-20-67 0 0,1-1 1 0 0,0 0-1 0 0,0 0 0 0 0,1 0 1 0 0,1 0-1 0 0,-1 0 1 0 0,2 0-1 0 0,-1-1 0 0 0,1 1 1 0 0,1-1-1 0 0,0 0 0 0 0,0 0 1 0 0,1-1-1 0 0,0 0 1 0 0,0 0-1 0 0,1 0 0 0 0,12 11 1 0 0,-13-13 88 0 0,1-1 0 0 0,0-1 1 0 0,0 1-1 0 0,0-1 0 0 0,0 0 0 0 0,1-1 1 0 0,-1 0-1 0 0,1 0 0 0 0,0 0 1 0 0,0-1-1 0 0,0 0 0 0 0,0-1 0 0 0,0 0 1 0 0,1 0-1 0 0,-1-1 0 0 0,0 0 1 0 0,0 0-1 0 0,1-1 0 0 0,-1 0 0 0 0,0 0 1 0 0,15-6-1 0 0,-7 1 386 0 0,-1-1 0 0 0,0-1 0 0 0,0-1 0 0 0,-1 0 0 0 0,0-1 0 0 0,-1 0 0 0 0,0-1-1 0 0,0-1 1 0 0,-2 0 0 0 0,1 0 0 0 0,-1-1 0 0 0,-1-1 0 0 0,12-20 0 0 0,40-101 4982 0 0,-58 126-5200 0 0,-3 6 0 0 0,-6 34-34 0 0,-16 125-70 0 0,7 0 0 0 0,10 257 0 0 0,35-39-7 0 0,3 215 22 0 0,-34-570-47 0 0,-1 1 1 0 0,-1-1 0 0 0,-1 0-1 0 0,0 0 1 0 0,-10 29-1 0 0,10-41 4 0 0,1-1-1 0 0,-1 1 0 0 0,0-1 0 0 0,-1 0 0 0 0,1 0 1 0 0,-1 0-1 0 0,0-1 0 0 0,-1 1 0 0 0,0-1 1 0 0,1 0-1 0 0,-2 0 0 0 0,1-1 0 0 0,0 1 1 0 0,-1-1-1 0 0,0 0 0 0 0,0-1 0 0 0,0 0 0 0 0,-10 5 1 0 0,-1-4 19 0 0,1 1-1 0 0,-1-2 1 0 0,0 0 0 0 0,0-2 0 0 0,0 1 0 0 0,0-2 0 0 0,0 0 0 0 0,0-1-1 0 0,0-1 1 0 0,0-1 0 0 0,0 0 0 0 0,0-1 0 0 0,-22-9 0 0 0,23 8-17 0 0,0-2 0 0 0,1 1 0 0 0,0-2 0 0 0,0 0 0 0 0,1-1 0 0 0,0-1 0 0 0,1 0 1 0 0,0 0-1 0 0,0-1 0 0 0,1-1 0 0 0,0 0 0 0 0,1-1 0 0 0,-16-24 0 0 0,20 23-7 0 0,1 1 0 0 0,1-1 0 0 0,0 0 0 0 0,1 0 0 0 0,0 0 0 0 0,1 0 0 0 0,1-1 0 0 0,0 1 0 0 0,1-1 0 0 0,1 0 0 0 0,0 1 0 0 0,1-1 0 0 0,0 0 0 0 0,2 1 0 0 0,-1-1 0 0 0,7-18 0 0 0,6-13 0 0 0,2 0 0 0 0,2 0 0 0 0,39-66 0 0 0,-10 28 183 0 0,4 2-1 0 0,4 2 1 0 0,3 2-1 0 0,133-132 1 0 0,-128 151-2556 0 0,134-94 0 0 0,-55 65-4988 0 0,9 14-4730 0 0,-132 65 5013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11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32 156 0 0,'14'15'14403'0'0,"-10"-16"-13870"0"0,0 0 1 0 0,0 0 0 0 0,-1 0 0 0 0,1 0-1 0 0,-1-1 1 0 0,1 0 0 0 0,-1 1 0 0 0,0-1-1 0 0,1-1 1 0 0,-1 1 0 0 0,0 0 0 0 0,3-5 0 0 0,14-8 1217 0 0,-19 14-1375 0 0,-1 1-368 0 0,0 0 1 0 0,0 0 0 0 0,1-1-1 0 0,-1 1 1 0 0,0 0 0 0 0,0-1-1 0 0,1 1 1 0 0,-1 0-1 0 0,0 0 1 0 0,1-1 0 0 0,-1 1-1 0 0,0 0 1 0 0,1 0 0 0 0,-1 0-1 0 0,0-1 1 0 0,1 1-1 0 0,-1 0 1 0 0,0 0 0 0 0,1 0-1 0 0,-1 0 1 0 0,1 0-1 0 0,-1 0 1 0 0,0 0 0 0 0,1 0-1 0 0,-1 0 1 0 0,0 0 0 0 0,1 0-1 0 0,0 0 1 0 0,0 18 25 0 0,-1 1 0 0 0,-2 24 1 0 0,-1 36-31 0 0,5-61-179 0 0,1 0 0 0 0,0 0 0 0 0,1 0 0 0 0,1 0 0 0 0,7 18 0 0 0,-8-27-289 0 0,0 0-1 0 0,0 0 1 0 0,1-1 0 0 0,0 1 0 0 0,1-1-1 0 0,0 0 1 0 0,0-1 0 0 0,1 1 0 0 0,-1-1-1 0 0,1 0 1 0 0,11 7 0 0 0,-15-12-209 0 0,14 7-772 0 0,0-8-5239 0 0,5-4 529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12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58 1976 0 0,'-18'-16'3160'0'0,"-1"4"-751"0"0,3 3-589 0 0,3 2-396 0 0,-3 2-408 0 0,3 0-200 0 0,1 1 288 0 0,-7 4-816 0 0,3 6-696 0 0,10 6-2212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12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433 530 2724 0 0,'0'0'10005'0'0,"3"0"-8817"0"0,-1-1-907 0 0,0 0 0 0 0,0 0-1 0 0,0 1 1 0 0,0-2-1 0 0,1 1 1 0 0,-1 0 0 0 0,0 0-1 0 0,-1 0 1 0 0,1-1-1 0 0,0 1 1 0 0,0-1 0 0 0,-1 0-1 0 0,1 1 1 0 0,-1-1 0 0 0,1 0-1 0 0,-1 0 1 0 0,2-3-1 0 0,19-40 1265 0 0,-21 42-1471 0 0,-1 1 0 0 0,1-1 0 0 0,-1 1 0 0 0,0 0 0 0 0,0-1 0 0 0,0 1 0 0 0,0-1 0 0 0,0 1 1 0 0,0-1-1 0 0,-1 1 0 0 0,1 0 0 0 0,-1-1 0 0 0,0 1 0 0 0,1 0 0 0 0,-1-1 0 0 0,0 1 0 0 0,0 0 0 0 0,-1 0 0 0 0,1 0 0 0 0,0 0 0 0 0,-1 0 0 0 0,1 0 0 0 0,-1 0 0 0 0,0 0 0 0 0,0 1 0 0 0,1-1 0 0 0,-1 1 0 0 0,0-1 0 0 0,0 1 0 0 0,-1 0 0 0 0,1 0 0 0 0,-3-2 0 0 0,-5-2 20 0 0,0 0 0 0 0,-1 1 0 0 0,0 0 0 0 0,0 0 0 0 0,-16-3-1 0 0,12 5-49 0 0,0 1 0 0 0,0 0 0 0 0,-1 2-1 0 0,1-1 1 0 0,0 2 0 0 0,0 0-1 0 0,0 0 1 0 0,0 1 0 0 0,1 1-1 0 0,-1 1 1 0 0,1 0 0 0 0,0 1-1 0 0,0 0 1 0 0,1 1 0 0 0,-21 15-1 0 0,24-16-39 0 0,1 1 0 0 0,0 0 0 0 0,0 1 0 0 0,1-1 0 0 0,0 2 0 0 0,0-1 0 0 0,1 1 0 0 0,0 0 0 0 0,1 1 0 0 0,0-1 0 0 0,0 1 0 0 0,1 1 0 0 0,0-1 0 0 0,1 1 0 0 0,0 0 0 0 0,1 0 0 0 0,0 0 0 0 0,1 0 0 0 0,0 0 0 0 0,1 0 0 0 0,-1 15 0 0 0,3-17-88 0 0,0 0 0 0 0,1 0 0 0 0,0 0 1 0 0,0-1-1 0 0,1 1 0 0 0,0 0 0 0 0,0-1 1 0 0,1 0-1 0 0,0 1 0 0 0,1-2 0 0 0,-1 1 1 0 0,2 0-1 0 0,-1-1 0 0 0,1 0 0 0 0,0 0 1 0 0,0-1-1 0 0,11 9 0 0 0,-13-12 76 0 0,0 0 0 0 0,1 0 0 0 0,0 0 0 0 0,-1 0 1 0 0,1-1-1 0 0,0 0 0 0 0,0 0 0 0 0,0 0 0 0 0,0-1 0 0 0,0 1 0 0 0,1-1 0 0 0,-1 0 0 0 0,0-1 0 0 0,1 1 0 0 0,-1-1 0 0 0,0 0 0 0 0,1-1 0 0 0,-1 1 0 0 0,0-1 0 0 0,0 0 0 0 0,1 0 1 0 0,-1-1-1 0 0,0 0 0 0 0,0 0 0 0 0,0 0 0 0 0,0 0 0 0 0,-1-1 0 0 0,1 1 0 0 0,-1-1 0 0 0,5-4 0 0 0,2-3 212 0 0,0-1 0 0 0,-1 0 0 0 0,0 0 0 0 0,-1-1-1 0 0,-1 0 1 0 0,13-24 0 0 0,-9 16 499 0 0,23-31 1 0 0,-34 50-705 0 0,-1 0 1 0 0,1 0 0 0 0,-1 0 0 0 0,1 0-1 0 0,0 1 1 0 0,-1-1 0 0 0,1 0 0 0 0,0 0-1 0 0,0 1 1 0 0,-1-1 0 0 0,1 0 0 0 0,0 1-1 0 0,0-1 1 0 0,0 1 0 0 0,0-1 0 0 0,0 1-1 0 0,0 0 1 0 0,0-1 0 0 0,0 1-1 0 0,0 0 1 0 0,0 0 0 0 0,0-1 0 0 0,0 1-1 0 0,0 0 1 0 0,0 0 0 0 0,1 0 0 0 0,-1 2-15 0 0,1-1 0 0 0,0 0 1 0 0,-1 1-1 0 0,0-1 0 0 0,1 0 1 0 0,-1 1-1 0 0,0 0 0 0 0,0-1 0 0 0,1 1 1 0 0,-1 0-1 0 0,-1-1 0 0 0,1 1 1 0 0,0 0-1 0 0,0 2 0 0 0,9 17-461 0 0,0-1 0 0 0,1-1 0 0 0,1 0 0 0 0,28 33 0 0 0,-31-42 329 0 0,0 0 1 0 0,1-1-1 0 0,1 0 0 0 0,-1 0 1 0 0,1-1-1 0 0,1 0 0 0 0,0-1 1 0 0,25 11-1 0 0,-34-18 160 0 0,0 1-1 0 0,0-1 1 0 0,0 0-1 0 0,0 0 1 0 0,0 0-1 0 0,0 0 1 0 0,0 0 0 0 0,0-1-1 0 0,0 1 1 0 0,0-1-1 0 0,0 0 1 0 0,0 0-1 0 0,-1 0 1 0 0,1 0 0 0 0,0-1-1 0 0,-1 1 1 0 0,1-1-1 0 0,4-3 1 0 0,1 0 101 0 0,0-1 1 0 0,-1-1-1 0 0,0 1 1 0 0,10-13-1 0 0,-5 3 23 0 0,-1-1 0 0 0,-1 0-1 0 0,-1 0 1 0 0,-1-1-1 0 0,0 0 1 0 0,-1-1 0 0 0,5-24-1 0 0,23-140 982 0 0,-30 151-760 0 0,9-85 2121 0 0,-1-169-1 0 0,-13 286-2479 0 0,0 0 0 0 0,1-1 0 0 0,-1 1 0 0 0,0 0 0 0 0,0-1 0 0 0,0 1 0 0 0,0 0 0 0 0,0-1 0 0 0,0 1 0 0 0,0 0 0 0 0,0-1 1 0 0,0 1-1 0 0,0 0 0 0 0,0 0 0 0 0,0-1 0 0 0,0 1 0 0 0,0 0 0 0 0,0-1 0 0 0,0 1 0 0 0,-1 0 0 0 0,1-1 0 0 0,0 1 0 0 0,0 0 0 0 0,0 0 0 0 0,0-1 1 0 0,-1 1-1 0 0,1 0 0 0 0,0 0 0 0 0,0-1 0 0 0,0 1 0 0 0,-1 0 0 0 0,1 0 0 0 0,0 0 0 0 0,0-1 0 0 0,-1 1 0 0 0,-6 10-12 0 0,-6 21-50 0 0,6 3-188 0 0,1 0 1 0 0,2 1-1 0 0,0 65 0 0 0,18 106-904 0 0,-7-128 804 0 0,-2-7 231 0 0,17 76-1 0 0,-22-147 129 0 0,0 1 1 0 0,0-1-1 0 0,0 0 0 0 0,0 1 1 0 0,0-1-1 0 0,0 1 0 0 0,0-1 1 0 0,0 1-1 0 0,0-1 0 0 0,0 1 0 0 0,1-1 1 0 0,-1 1-1 0 0,0-1 0 0 0,0 0 1 0 0,1 1-1 0 0,-1-1 0 0 0,0 1 0 0 0,0-1 1 0 0,1 0-1 0 0,-1 1 0 0 0,0-1 1 0 0,1 0-1 0 0,-1 0 0 0 0,0 1 1 0 0,1-1-1 0 0,-1 0 0 0 0,1 0 0 0 0,-1 1 1 0 0,1-1-1 0 0,8-9 201 0 0,8-29 141 0 0,-15 31-254 0 0,23-59 848 0 0,-11 28-528 0 0,0 2 1 0 0,25-43-1 0 0,-34 70-528 0 0,1 0 1 0 0,-1 0-1 0 0,2 1 0 0 0,-1 0 1 0 0,1 0-1 0 0,0 1 0 0 0,1 0 1 0 0,-1 0-1 0 0,2 1 0 0 0,-1 0 1 0 0,1 0-1 0 0,-1 1 0 0 0,15-6 1 0 0,-20 10 26 0 0,0 0 0 0 0,-1 0 0 0 0,1 0 1 0 0,-1 1-1 0 0,1-1 0 0 0,0 1 0 0 0,0 0 0 0 0,-1 0 1 0 0,1 0-1 0 0,0 0 0 0 0,0 0 0 0 0,-1 0 1 0 0,1 1-1 0 0,0-1 0 0 0,-1 1 0 0 0,1 0 0 0 0,-1 0 1 0 0,1 0-1 0 0,3 2 0 0 0,-2 0-10 0 0,0 0 1 0 0,0 0-1 0 0,0 0 0 0 0,-1 1 0 0 0,1 0 0 0 0,-1 0 1 0 0,1 0-1 0 0,-1 0 0 0 0,4 8 0 0 0,-1 0-7 0 0,0 1 0 0 0,0 0-1 0 0,-1 0 1 0 0,-1 1 0 0 0,0-1-1 0 0,2 24 1 0 0,-4-17 113 0 0,-1 1 1 0 0,-1 0-1 0 0,-1 0 0 0 0,0-1 0 0 0,-2 1 1 0 0,-1 0-1 0 0,0-1 0 0 0,-2 0 1 0 0,0 0-1 0 0,-1-1 0 0 0,-1 1 1 0 0,-1-1-1 0 0,0-1 0 0 0,-1 0 0 0 0,-2 0 1 0 0,1-1-1 0 0,-2-1 0 0 0,-26 27 1 0 0,33-38-21 0 0,0 0 0 0 0,0-1 0 0 0,0 1 1 0 0,0-1-1 0 0,-1-1 0 0 0,0 1 0 0 0,0-1 0 0 0,0 0 1 0 0,0-1-1 0 0,0 0 0 0 0,0 0 0 0 0,-1 0 0 0 0,1-1 1 0 0,-1 0-1 0 0,1-1 0 0 0,-13 0 0 0 0,14-1-252 0 0,1 0 0 0 0,-1 0 0 0 0,0 0 0 0 0,1-1 0 0 0,0 1 0 0 0,-1-1 0 0 0,1-1 0 0 0,0 1 0 0 0,-9-6 0 0 0,10 4-372 0 0,-1 0 0 0 0,0 0-1 0 0,1 0 1 0 0,0 0 0 0 0,0-1 0 0 0,0 0 0 0 0,1 1-1 0 0,-1-1 1 0 0,1-1 0 0 0,-3-6 0 0 0,-3-10-4598 0 0,3-3-2733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13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7 104 3448 0 0,'2'-38'10021'0'0,"4"-17"-3279"0"0,-5 44-3448 0 0,-7 43-3169 0 0,2 0 0 0 0,1 0 0 0 0,1 39 0 0 0,11 97-334 0 0,-7-141 183 0 0,5 65 30 0 0,4-1 1 0 0,45 176 0 0 0,-54-261 31 0 0,0-1 0 0 0,0 0 1 0 0,0 1-1 0 0,0-1 1 0 0,1 0-1 0 0,0 0 1 0 0,0 0-1 0 0,0 0 1 0 0,0-1-1 0 0,1 1 1 0 0,0-1-1 0 0,0 0 1 0 0,0 0-1 0 0,1-1 1 0 0,8 7-1 0 0,-8-8-28 0 0,0 0-1 0 0,0 0 0 0 0,0-1 0 0 0,0 1 0 0 0,1-1 0 0 0,-1 0 0 0 0,0 0 0 0 0,1-1 0 0 0,-1 0 0 0 0,1 0 1 0 0,-1 0-1 0 0,1-1 0 0 0,-1 1 0 0 0,0-1 0 0 0,1-1 0 0 0,7-2 0 0 0,13-5-32 0 0,-1-1-1 0 0,0-1 1 0 0,-1-1-1 0 0,0-1 1 0 0,23-17-1 0 0,4-8 1191 0 0,47-44 0 0 0,-93 77-1007 0 0,-1 0 0 0 0,1 0 0 0 0,-1 0 0 0 0,0 0 0 0 0,0 0 0 0 0,-1-1 1 0 0,1 0-1 0 0,-1 0 0 0 0,-1 0 0 0 0,1 0 0 0 0,-1 0 0 0 0,0 0 0 0 0,0-1 0 0 0,-1 1 0 0 0,0-1 0 0 0,0-6 0 0 0,-1 9-142 0 0,0 0 0 0 0,0 0 0 0 0,0 0 0 0 0,-1 1 0 0 0,0-1 0 0 0,0 0 0 0 0,0 1 0 0 0,0-1 0 0 0,0 1 0 0 0,-1-1 0 0 0,1 1 0 0 0,-1-1 0 0 0,0 1 0 0 0,0 0 0 0 0,-1 0 0 0 0,1 0 0 0 0,-1 0 1 0 0,1 1-1 0 0,-1-1 0 0 0,0 0 0 0 0,0 1 0 0 0,0 0 0 0 0,0 0 0 0 0,0 0 0 0 0,0 0 0 0 0,-1 0 0 0 0,1 1 0 0 0,-1 0 0 0 0,-5-2 0 0 0,1 1-18 0 0,0 0-1 0 0,-1 1 1 0 0,1 0 0 0 0,0 0 0 0 0,0 1 0 0 0,0 0-1 0 0,-1 1 1 0 0,1 0 0 0 0,0 0 0 0 0,0 1 0 0 0,0 0 0 0 0,0 0-1 0 0,0 1 1 0 0,0 0 0 0 0,1 0 0 0 0,0 0 0 0 0,-1 1-1 0 0,1 1 1 0 0,0-1 0 0 0,1 1 0 0 0,-1 0 0 0 0,-6 8 0 0 0,6-7 4 0 0,0 0 0 0 0,1 1 0 0 0,0 0 0 0 0,0 1 0 0 0,1-1 0 0 0,0 1 0 0 0,0 0 0 0 0,1 0 0 0 0,0 1 0 0 0,0-1 0 0 0,1 1 0 0 0,0 0 1 0 0,1 0-1 0 0,0 0 0 0 0,0 0 0 0 0,1 0 0 0 0,0 1 0 0 0,1-1 0 0 0,0 14 0 0 0,3-11-101 0 0,-1 0-1 0 0,2 0 1 0 0,-1-1 0 0 0,2 1-1 0 0,-1-1 1 0 0,2 0 0 0 0,-1 0-1 0 0,1-1 1 0 0,1 0 0 0 0,0 0-1 0 0,1 0 1 0 0,-1-1 0 0 0,2 0-1 0 0,-1 0 1 0 0,1-1 0 0 0,1-1-1 0 0,0 1 1 0 0,0-1 0 0 0,13 6-1 0 0,-8-4-688 0 0,1-1 0 0 0,0-1-1 0 0,1-1 1 0 0,-1 0-1 0 0,1-1 1 0 0,1-1 0 0 0,-1-1-1 0 0,0 0 1 0 0,1-1-1 0 0,0-1 1 0 0,-1-1 0 0 0,30-3-1 0 0,-24 0-3193 0 0,37-12 0 0 0,-18 0-3238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13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87 1796 0 0,'1'-2'648'0'0,"0"0"-1"0"0,0 0 1 0 0,-1-1-1 0 0,1 1 1 0 0,-1 0 0 0 0,0-1-1 0 0,0 1 1 0 0,0-1-1 0 0,0 1 1 0 0,0 0-1 0 0,0-1 1 0 0,-1 1 0 0 0,1 0-1 0 0,-1-1 1 0 0,1 1-1 0 0,-1 0 1 0 0,0 0-1 0 0,0-1 1 0 0,0 1-1 0 0,0 0 1 0 0,-1 0 0 0 0,-1-2-1 0 0,0 1-283 0 0,0 0 0 0 0,0 1-1 0 0,-1-1 1 0 0,0 1 0 0 0,1 0-1 0 0,-1 0 1 0 0,0 0 0 0 0,0 1-1 0 0,0-1 1 0 0,0 1 0 0 0,-5-1 0 0 0,-4-1-182 0 0,1 1 0 0 0,0 1-1 0 0,0 0 1 0 0,-1 1 0 0 0,1 0 0 0 0,0 0 0 0 0,-1 2 0 0 0,1 0 0 0 0,-12 3 0 0 0,18-4-170 0 0,0 0-1 0 0,0 1 1 0 0,1 0-1 0 0,-1 0 1 0 0,1 0 0 0 0,0 1-1 0 0,0 0 1 0 0,0 0-1 0 0,0 0 1 0 0,0 1-1 0 0,0-1 1 0 0,1 1-1 0 0,0 0 1 0 0,0 0-1 0 0,0 1 1 0 0,0-1 0 0 0,1 1-1 0 0,-1 0 1 0 0,1 0-1 0 0,-3 7 1 0 0,5-7-25 0 0,0 1 0 0 0,0-1-1 0 0,0 0 1 0 0,1 0 0 0 0,0 0 0 0 0,0 1 0 0 0,0-1 0 0 0,1 0 0 0 0,0 0 0 0 0,0 0 0 0 0,0 1 0 0 0,1-1-1 0 0,-1 0 1 0 0,1-1 0 0 0,5 10 0 0 0,5 7-43 0 0,1 0-1 0 0,16 22 0 0 0,-11-18 37 0 0,0 0-254 0 0,-6-9 437 0 0,-1 0 1 0 0,0 1-1 0 0,-1 0 0 0 0,-1 1 1 0 0,10 24-1 0 0,-18-38-128 0 0,0 0 1 0 0,0-1-1 0 0,0 1 0 0 0,-1 0 0 0 0,1 0 1 0 0,-1 0-1 0 0,0 0 0 0 0,0 0 0 0 0,0-1 1 0 0,0 1-1 0 0,-1 0 0 0 0,1 0 0 0 0,-1 0 1 0 0,0-1-1 0 0,-1 1 0 0 0,1 0 0 0 0,0-1 1 0 0,-1 1-1 0 0,0-1 0 0 0,0 0 0 0 0,0 1 1 0 0,0-1-1 0 0,-1 0 0 0 0,1 0 0 0 0,-1 0 1 0 0,0-1-1 0 0,1 1 0 0 0,-1-1 0 0 0,0 1 1 0 0,-1-1-1 0 0,1 0 0 0 0,0 0 0 0 0,-7 2 1 0 0,-7 4-688 0 0,-1-1 0 0 0,0 0 0 0 0,0-2 0 0 0,0 0 0 0 0,-28 3 0 0 0,-48 1-8896 0 0,50-7 790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14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0 452 0 0,'0'0'3284'0'0,"27"34"6137"0"0,-21-23-8795 0 0,-1-1 0 0 0,0 2 0 0 0,0-1 0 0 0,-1 1 0 0 0,0-1 0 0 0,2 16 0 0 0,5 40-1167 0 0,-7-37-1307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15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4 151 1580 0 0,'-4'-13'9463'0'0,"5"9"-8964"0"0,0 0-1 0 0,0 0 1 0 0,0 1 0 0 0,0-1 0 0 0,1 0-1 0 0,-1 1 1 0 0,1-1 0 0 0,0 1 0 0 0,0 0-1 0 0,0-1 1 0 0,1 1 0 0 0,-1 0 0 0 0,5-4-1 0 0,0 1-59 0 0,0 0 0 0 0,0 1 0 0 0,0 0 0 0 0,1 0 0 0 0,13-6 0 0 0,2 2-174 0 0,0 0-1 0 0,1 2 1 0 0,35-7 0 0 0,-42 11-251 0 0,1 0 0 0 0,1 2 0 0 0,-1 0 0 0 0,0 1 1 0 0,0 1-1 0 0,0 1 0 0 0,0 0 0 0 0,0 1 0 0 0,0 1 0 0 0,-1 1 0 0 0,0 1 1 0 0,0 0-1 0 0,0 1 0 0 0,0 1 0 0 0,17 11 0 0 0,-27-15-18 0 0,0 1 0 0 0,-1 0-1 0 0,1 1 1 0 0,-1 0 0 0 0,0 0 0 0 0,0 0-1 0 0,-1 0 1 0 0,1 1 0 0 0,-1 0 0 0 0,-1 0-1 0 0,0 0 1 0 0,0 1 0 0 0,0 0 0 0 0,-1-1-1 0 0,0 1 1 0 0,0 0 0 0 0,-1 1 0 0 0,0-1-1 0 0,-1 0 1 0 0,2 18 0 0 0,-3-12 16 0 0,-1 1 1 0 0,0 0-1 0 0,-1-1 1 0 0,-1 1 0 0 0,0-1-1 0 0,-1 0 1 0 0,0 0-1 0 0,-1 0 1 0 0,-1 0-1 0 0,0-1 1 0 0,-9 14-1 0 0,-7 4 37 0 0,0-1-1 0 0,-3-1 1 0 0,0-1-1 0 0,-56 47 0 0 0,69-64-14 0 0,12-11-33 0 0,-1 0 0 0 0,1 0-1 0 0,0 1 1 0 0,-1-1-1 0 0,1 0 1 0 0,0 0-1 0 0,0 1 1 0 0,-1-1 0 0 0,1 0-1 0 0,0 1 1 0 0,0-1-1 0 0,-1 0 1 0 0,1 1-1 0 0,0-1 1 0 0,0 0 0 0 0,0 1-1 0 0,0-1 1 0 0,-1 0-1 0 0,1 1 1 0 0,0-1 0 0 0,0 1-1 0 0,0-1 1 0 0,0 0-1 0 0,0 1 1 0 0,0-1-1 0 0,0 1 1 0 0,0-1 0 0 0,0 0-1 0 0,0 1 1 0 0,0-1-1 0 0,1 1 1 0 0,-1-1 0 0 0,0 0-1 0 0,0 1 1 0 0,0-1-1 0 0,0 0 1 0 0,1 1-1 0 0,-1-1 1 0 0,0 0 0 0 0,0 1-1 0 0,1-1 1 0 0,15 7-17 0 0,11-4-14 0 0,0 1 1 0 0,0 1-1 0 0,0 1 0 0 0,-1 2 0 0 0,50 20 1 0 0,-60-20 40 0 0,0 0 1 0 0,-1 1 0 0 0,0 0-1 0 0,-1 1 1 0 0,0 1 0 0 0,-1 0-1 0 0,0 1 1 0 0,0 0 0 0 0,-1 1-1 0 0,17 24 1 0 0,-25-31 9 0 0,-1 0 1 0 0,1 0-1 0 0,-1 0 0 0 0,0 0 0 0 0,-1 1 1 0 0,0-1-1 0 0,0 1 0 0 0,0 0 0 0 0,-1 0 1 0 0,0 0-1 0 0,0 0 0 0 0,0-1 0 0 0,-1 1 1 0 0,0 0-1 0 0,-1 0 0 0 0,1 0 1 0 0,-1 0-1 0 0,-1 0 0 0 0,1 0 0 0 0,-1 0 1 0 0,-1-1-1 0 0,1 1 0 0 0,-1-1 0 0 0,0 0 1 0 0,0 1-1 0 0,-1-1 0 0 0,0-1 0 0 0,-8 10 1 0 0,0 0 88 0 0,-1-2 1 0 0,-1 0-1 0 0,0 0 1 0 0,-1-2-1 0 0,0 1 1 0 0,-1-2 0 0 0,0 0-1 0 0,0-1 1 0 0,-29 11-1 0 0,23-12 91 0 0,0-1 1 0 0,0-1-1 0 0,0-1 0 0 0,-1 0 0 0 0,0-2 1 0 0,1-1-1 0 0,-1-1 0 0 0,0-1 1 0 0,0 0-1 0 0,-28-6 0 0 0,33 3-205 0 0,1-1 1 0 0,0-1-1 0 0,1 0 1 0 0,-1-1-1 0 0,-29-16 1 0 0,33 15-467 0 0,1-1-1 0 0,0-1 1 0 0,1 0 0 0 0,0 0 0 0 0,0-1 0 0 0,1 0 0 0 0,-15-20-1 0 0,14 15-1708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20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69 134 640 0 0,'-40'4'10676'0'0,"26"-4"-7167"0"0,0-3 48 0 0,27-4-3136 0 0,0 1-1 0 0,0 1 0 0 0,1 0 0 0 0,0 1 1 0 0,0 0-1 0 0,0 1 0 0 0,26-2 0 0 0,6-3-119 0 0,470-53 44 0 0,-435 55-421 0 0,-23 3-284 0 0,23-3-393 0 0,-31-2-2848 0 0,-38 5-935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21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0 908 0 0,'-37'11'14846'0'0,"23"-8"-11215"0"0,8 7-6073 0 0,-11-5 2017 0 0,-1-1 1 0 0,1 0-1 0 0,-35 2 1 0 0,31-4 458 0 0,1 1 0 0 0,-23 6 0 0 0,36-7 19 0 0,0 0-1 0 0,-1-1 0 0 0,1 0 0 0 0,-14 0 0 0 0,-20 3 755 0 0,37-3-684 0 0,-2 1 1446 0 0,24-1-925 0 0,226-20 434 0 0,-84 4-970 0 0,409-13 81 0 0,-473 25 50 0 0,-93 3-230 0 0,1 0-10 0 0,10 0 2 0 0,-10 0-37 0 0,-1 0-285 0 0,5 0 338 0 0,5-1-3431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22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48 296 0 0,'-35'-48'26436'0'0,"41"55"-26362"0"0,1 0 0 0 0,0-1 0 0 0,0 0 0 0 0,0 0 0 0 0,1-1 0 0 0,15 8 0 0 0,4 5 9 0 0,390 271 364 0 0,-341-235-340 0 0,-75-52-121 0 0,7 4 9 0 0,9 6-7 0 0,-17-12 15 0 0,0 1 1 0 0,1-1-1 0 0,-1 0 1 0 0,1 1-1 0 0,-1-1 1 0 0,0 0-1 0 0,0 1 1 0 0,1-1-1 0 0,-1 1 1 0 0,0-1-1 0 0,0 0 1 0 0,1 1-1 0 0,-1-1 1 0 0,0 1-1 0 0,0-1 1 0 0,0 1-1 0 0,0-1 1 0 0,1 1-1 0 0,-1-1 1 0 0,0 1-1 0 0,0-1 0 0 0,0 1 1 0 0,0-1-1 0 0,0 1 1 0 0,-1-1-1 0 0,1 1 1 0 0,0-1-1 0 0,0 1 1 0 0,0-1-1 0 0,0 0 1 0 0,-1 2-1 0 0,-15 19 177 0 0,-2-1-1 0 0,0-1 0 0 0,-2 0 1 0 0,-29 22-1 0 0,-21 20-23 0 0,34-26-170 0 0,-149 153-623 0 0,159-151-3679 0 0,13-17-3598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04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3 163 2504 0 0,'0'-4'1394'0'0,"0"-31"6814"0"0,1 23-6673 0 0,0 0 0 0 0,0 0 0 0 0,1 1 1 0 0,4-14-1 0 0,9-24 1696 0 0,-14 47-2730 0 0,-1 4-356 0 0,-1 19-7 0 0,-1-1 1 0 0,-9 35-1 0 0,6-32-127 0 0,1 0 0 0 0,-2 27 0 0 0,6-21-306 0 0,0 0-1 0 0,2 0 1 0 0,10 49 0 0 0,-8-62-593 0 0,1 0 0 0 0,0-1 0 0 0,8 16 0 0 0,-8-20-605 0 0,1-1 1 0 0,0 0-1 0 0,0-1 1 0 0,1 0-1 0 0,9 10 1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2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26 366 40 0 0,'-8'4'26774'0'0,"6"-9"-26380"0"0,1-1-1 0 0,1 0 1 0 0,-1 0 0 0 0,1 1 0 0 0,0-1 0 0 0,0 0 0 0 0,0 0 0 0 0,1 1-1 0 0,0-1 1 0 0,0 0 0 0 0,1 1 0 0 0,1-7 0 0 0,3-5-174 0 0,0 0 1 0 0,15-28-1 0 0,-11 26-212 0 0,1 1 0 0 0,1 0 0 0 0,0 1 0 0 0,2 0 0 0 0,0 1 0 0 0,29-26 1 0 0,-33 35-26 0 0,0-1 1 0 0,0 2 0 0 0,1-1-1 0 0,0 1 1 0 0,0 1 0 0 0,0 0 0 0 0,1 1-1 0 0,0 0 1 0 0,0 1 0 0 0,0 0-1 0 0,0 1 1 0 0,0 0 0 0 0,15 0 0 0 0,-8 2-10 0 0,1 1 0 0 0,-1 1 0 0 0,-1 0 0 0 0,1 2 0 0 0,0 0 1 0 0,-1 1-1 0 0,0 1 0 0 0,0 0 0 0 0,0 2 0 0 0,-1 0 0 0 0,0 1 1 0 0,17 12-1 0 0,-20-12-3 0 0,0 2 0 0 0,0 0 0 0 0,-1 0 0 0 0,-1 1 0 0 0,0 1 0 0 0,-1 0 0 0 0,0 1 0 0 0,-1 0 0 0 0,0 0 0 0 0,-1 1 0 0 0,-1 0 0 0 0,0 1 0 0 0,8 25 0 0 0,-13-27 11 0 0,-1-1-1 0 0,0 1 0 0 0,0 0 1 0 0,-2-1-1 0 0,0 1 0 0 0,0 0 1 0 0,-1 0-1 0 0,-1 0 0 0 0,0-1 1 0 0,-1 1-1 0 0,-1-1 0 0 0,0 1 1 0 0,0-1-1 0 0,-11 19 0 0 0,-5 7 13 0 0,-1-1 0 0 0,-2-2-1 0 0,-36 46 1 0 0,17-31 21 0 0,-81 76-1 0 0,-61 34 71 0 0,38-36 361 0 0,129-110-338 0 0,-69 58 561 0 0,78-67-625 0 0,3 5-35 0 0,8-1-9 0 0,10-1 0 0 0,-2-5 0 0 0,1-1 0 0 0,-1 0 0 0 0,0-1 0 0 0,1 0 0 0 0,16 0 0 0 0,66-3 0 0 0,-62 0 0 0 0,159-4-19 0 0,273-4-499 0 0,-413 8-2415 0 0,-21-4-2300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24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100 202 644 0 0,'-5'-11'6542'0'0,"4"7"-5894"0"0,-1 1 0 0 0,1-1 1 0 0,0 0-1 0 0,0 0 0 0 0,0 1 0 0 0,1-1 0 0 0,-1 0 1 0 0,1 0-1 0 0,0 0 0 0 0,0 0 0 0 0,0 0 0 0 0,1 0 1 0 0,-1 0-1 0 0,2-5 0 0 0,0 3-226 0 0,0-1 0 0 0,1 1 0 0 0,0 0 0 0 0,0 0 0 0 0,0 0-1 0 0,1 1 1 0 0,0-1 0 0 0,5-5 0 0 0,-4 4-342 0 0,1 1 1 0 0,0 0-1 0 0,0 1 0 0 0,1-1 0 0 0,-1 1 0 0 0,1 1 0 0 0,0-1 1 0 0,1 1-1 0 0,-1 0 0 0 0,1 1 0 0 0,-1 0 0 0 0,1 0 0 0 0,0 0 1 0 0,11-1-1 0 0,-13 4-100 0 0,-1-1 1 0 0,0 1 0 0 0,1 0 0 0 0,-1 1-1 0 0,1-1 1 0 0,-1 1 0 0 0,0 0 0 0 0,1 0 0 0 0,-1 1-1 0 0,0 0 1 0 0,0 0 0 0 0,0 0 0 0 0,0 0-1 0 0,0 1 1 0 0,-1 0 0 0 0,1 0 0 0 0,-1 0-1 0 0,6 5 1 0 0,-5-3-43 0 0,-1 0 1 0 0,0 0-1 0 0,0 0 0 0 0,-1 1 0 0 0,1-1 1 0 0,-1 1-1 0 0,0 0 0 0 0,-1-1 0 0 0,0 1 1 0 0,0 1-1 0 0,0-1 0 0 0,0 0 0 0 0,-1 0 1 0 0,0 1-1 0 0,0 9 0 0 0,-1-1-35 0 0,-1 1 0 0 0,0-1 0 0 0,-1 1 0 0 0,-1-1 0 0 0,0 0 0 0 0,-1 0-1 0 0,0 0 1 0 0,-9 17 0 0 0,-7 11 20 0 0,-35 53 0 0 0,15-28 390 0 0,39-66-282 0 0,27 8-138 0 0,-14-9 6 0 0,0 1 0 0 0,0 0 0 0 0,0 0 0 0 0,0 1 0 0 0,18 8 0 0 0,-25-9 84 0 0,0 1 0 0 0,0-1 0 0 0,-1 1 0 0 0,1 1 1 0 0,-1-1-1 0 0,0 1 0 0 0,0-1 0 0 0,0 1 0 0 0,-1 0 0 0 0,1 1 1 0 0,-1-1-1 0 0,0 0 0 0 0,0 1 0 0 0,-1 0 0 0 0,4 8 0 0 0,-1 0 43 0 0,-1 0 0 0 0,-1 0-1 0 0,0 0 1 0 0,-1 0 0 0 0,0 1-1 0 0,-1-1 1 0 0,-1 1-1 0 0,0-1 1 0 0,-1 1 0 0 0,0 0-1 0 0,-1-1 1 0 0,-1 0-1 0 0,0 0 1 0 0,0 1 0 0 0,-11 21-1 0 0,9-21 164 0 0,-2-1 1 0 0,1 1-1 0 0,-2-2 0 0 0,0 1 0 0 0,0-1 0 0 0,-1 0 1 0 0,-1 0-1 0 0,0-1 0 0 0,0-1 0 0 0,-1 0 0 0 0,0 0 0 0 0,-1-1 1 0 0,0 0-1 0 0,-17 8 0 0 0,21-13-1 0 0,-1 0 1 0 0,0-1-1 0 0,-1 0 1 0 0,1-1-1 0 0,0 0 1 0 0,-1 0-1 0 0,1-1 1 0 0,-1 0-1 0 0,0 0 0 0 0,1-1 1 0 0,-18-3-1 0 0,-35-10-598 0 0,0-10-4599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25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50 612 0 0,'4'-35'14825'0'0,"-2"20"-9560"0"0,2 24-3316 0 0,1 27-1697 0 0,6 120-122 0 0,-1-32-48 0 0,-14 597 441 0 0,-4-542 472 0 0,19-209-902 0 0,-6-4 73 0 0,1 0 1 0 0,1 1-1 0 0,2 0 1 0 0,2 0 0 0 0,1 0-1 0 0,16-32 1 0 0,-20 52-254 0 0,0-1 0 0 0,1 1 0 0 0,0 1 0 0 0,1 0 0 0 0,0 0 0 0 0,1 1 0 0 0,1 0 0 0 0,-1 1 0 0 0,2 0 0 0 0,-1 1 1 0 0,1 1-1 0 0,1 0 0 0 0,18-9 0 0 0,-24 14 37 0 0,1-1-1 0 0,-1 2 1 0 0,1-1 0 0 0,-1 1 0 0 0,1 0-1 0 0,0 1 1 0 0,0 0 0 0 0,0 1 0 0 0,0-1-1 0 0,0 2 1 0 0,0-1 0 0 0,-1 1 0 0 0,1 1-1 0 0,0-1 1 0 0,0 2 0 0 0,-1-1 0 0 0,1 1-1 0 0,-1 0 1 0 0,0 1 0 0 0,0 0 0 0 0,0 0 0 0 0,0 1-1 0 0,-1 0 1 0 0,11 9 0 0 0,-8-4 26 0 0,0 0 0 0 0,0 1 0 0 0,-1 0 1 0 0,0 1-1 0 0,-1 0 0 0 0,0 0 0 0 0,-1 1 0 0 0,-1 0 0 0 0,0 0 1 0 0,0 1-1 0 0,-1-1 0 0 0,-1 1 0 0 0,-1 0 0 0 0,0 0 0 0 0,0 1 1 0 0,-2-1-1 0 0,1 1 0 0 0,-2-1 0 0 0,-1 15 0 0 0,0-18 27 0 0,0 0 0 0 0,0 0 0 0 0,-2 0-1 0 0,1-1 1 0 0,-1 1 0 0 0,-1-1 0 0 0,0 1-1 0 0,0-1 1 0 0,-1 0 0 0 0,0-1 0 0 0,-1 1-1 0 0,0-1 1 0 0,0 0 0 0 0,-1-1 0 0 0,0 1-1 0 0,-1-1 1 0 0,0-1 0 0 0,0 1 0 0 0,0-2 0 0 0,-1 1-1 0 0,0-1 1 0 0,-1 0 0 0 0,1-1 0 0 0,-1 0-1 0 0,-16 6 1 0 0,13-7 13 0 0,-1-1-1 0 0,0 0 1 0 0,0-1 0 0 0,0 0 0 0 0,0-2-1 0 0,0 1 1 0 0,0-1 0 0 0,0-1-1 0 0,0-1 1 0 0,0 0 0 0 0,1-1-1 0 0,-1 0 1 0 0,-18-7 0 0 0,18 5-206 0 0,0-1 0 0 0,1-1 0 0 0,0 0 0 0 0,1 0 0 0 0,-17-14 0 0 0,20 14-450 0 0,0-1 0 0 0,1 0 0 0 0,0-1 0 0 0,0 1 1 0 0,1-2-1 0 0,-12-19 0 0 0,18 28 244 0 0,1 0 0 0 0,-1-1 0 0 0,1 1 0 0 0,0 0 0 0 0,-1-1 0 0 0,1 1 1 0 0,0-1-1 0 0,0 1 0 0 0,0 0 0 0 0,0-1 0 0 0,0 1 0 0 0,0-1 0 0 0,0 1 0 0 0,0-1 0 0 0,1 1 0 0 0,-1 0 0 0 0,0-1 0 0 0,1 1 1 0 0,-1 0-1 0 0,1-1 0 0 0,1 0 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26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554 48 1628 0 0,'-21'-22'11475'0'0,"18"20"-11129"0"0,0 0 1 0 0,0 0-1 0 0,0 1 1 0 0,0-1 0 0 0,0 1-1 0 0,-1 0 1 0 0,1 0 0 0 0,0 0-1 0 0,-1 0 1 0 0,1 0 0 0 0,-6 0-1 0 0,6 1 101 0 0,0-1-10 0 0,-20-2 16 0 0,1 0 1 0 0,-1 1-1 0 0,0 2 1 0 0,1 0-1 0 0,-1 1 1 0 0,0 1-1 0 0,1 2 1 0 0,-1 0-1 0 0,-41 14 1 0 0,51-13-403 0 0,0 0 1 0 0,1 1 0 0 0,0 0-1 0 0,0 1 1 0 0,0 0-1 0 0,1 1 1 0 0,0 0 0 0 0,0 1-1 0 0,1 0 1 0 0,1 1-1 0 0,-1 0 1 0 0,2 1 0 0 0,-1-1-1 0 0,1 2 1 0 0,1-1-1 0 0,0 1 1 0 0,-10 25-1 0 0,12-24-51 0 0,1 1 0 0 0,0 0-1 0 0,1 0 1 0 0,0 1-1 0 0,1-1 1 0 0,1 0-1 0 0,1 1 1 0 0,0-1-1 0 0,0 1 1 0 0,2-1-1 0 0,5 29 1 0 0,-4-33-66 0 0,0-1 1 0 0,0 1-1 0 0,1-1 0 0 0,0 0 1 0 0,1 0-1 0 0,-1 0 1 0 0,2-1-1 0 0,-1 0 0 0 0,2 0 1 0 0,-1 0-1 0 0,1-1 1 0 0,0 0-1 0 0,0 0 0 0 0,1 0 1 0 0,-1-1-1 0 0,2-1 1 0 0,-1 1-1 0 0,12 5 0 0 0,-11-7 34 0 0,1 0 0 0 0,0 0-1 0 0,0-1 1 0 0,0-1-1 0 0,0 1 1 0 0,0-2 0 0 0,0 1-1 0 0,1-1 1 0 0,-1-1-1 0 0,0 0 1 0 0,1 0 0 0 0,-1-1-1 0 0,1-1 1 0 0,-1 0-1 0 0,0 0 1 0 0,0-1 0 0 0,0 0-1 0 0,0 0 1 0 0,13-8-1 0 0,-12 5 160 0 0,0-1-1 0 0,0 0 1 0 0,-1 0-1 0 0,0-1 1 0 0,0-1-1 0 0,0 0 0 0 0,-1 0 1 0 0,-1-1-1 0 0,0 0 1 0 0,0 0-1 0 0,-1-1 0 0 0,0 0 1 0 0,-1-1-1 0 0,0 1 1 0 0,5-16-1 0 0,-7 15 64 0 0,0-1-1 0 0,-1 1 1 0 0,-1-1-1 0 0,0 1 1 0 0,0-1-1 0 0,-1 0 1 0 0,-1 0 0 0 0,0 0-1 0 0,-1 1 1 0 0,0-1-1 0 0,-7-24 1 0 0,7 30-196 0 0,-2 0-1 0 0,1 1 1 0 0,-1-1 0 0 0,0 1-1 0 0,0 0 1 0 0,-1 0 0 0 0,1 0 0 0 0,-1 0-1 0 0,-1 1 1 0 0,1-1 0 0 0,-1 1 0 0 0,0 0-1 0 0,0 1 1 0 0,-1-1 0 0 0,1 1 0 0 0,-1 0-1 0 0,0 0 1 0 0,0 1 0 0 0,0 0-1 0 0,0 0 1 0 0,-1 0 0 0 0,0 1 0 0 0,-8-3-1 0 0,6 4-670 0 0,1-1-1 0 0,-1 1 1 0 0,0 0-1 0 0,0 1 1 0 0,-17 1-1 0 0,-18 8-10453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26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27 552 0 0,'14'-19'22857'0'0,"-6"12"-20114"0"0,0 13-2650 0 0,1 0 1 0 0,-1 1-1 0 0,-1 0 1 0 0,0 0-1 0 0,0 1 1 0 0,0 0-1 0 0,-1 1 1 0 0,7 10-1 0 0,15 19 13 0 0,86 102-494 0 0,152 179-4803 0 0,-254-305 4058 0 0,0 0-912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27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502 63 3096 0 0,'-6'-22'7057'0'0,"5"17"-5546"0"0,-1-1 0 0 0,1 1 0 0 0,-1 0 0 0 0,0 0 0 0 0,-5-8 1071 0 0,-3 11-434 0 0,-3 2-1077 0 0,-4 9-716 0 0,1 1-1 0 0,1 0 0 0 0,-1 1 0 0 0,2 0 0 0 0,-1 2 0 0 0,-24 26 0 0 0,23-22-218 0 0,-57 58-1841 0 0,-107 143-1 0 0,171-206 647 0 0,-19 27-1914 0 0,9-15-5111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27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1736 0 0,'-16'14'12282'0'0,"17"47"-8798"0"0,1-23-2955 0 0,-2 1 0 0 0,-8 60 0 0 0,7-94-807 0 0,0 1-1 0 0,-1-1 1 0 0,1 0 0 0 0,-1 0-1 0 0,-3 7 1 0 0,-2-3-2800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28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42 188 1308 0 0,'11'29'12082'0'0,"-4"-23"-10516"0"0,-5-5-977 0 0,3 2-234 0 0,1 0 0 0 0,-1 0 1 0 0,1-1-1 0 0,0 0 0 0 0,0 0 1 0 0,0 0-1 0 0,0-1 0 0 0,9 1 0 0 0,4-1-227 0 0,-1-1 0 0 0,1-1 0 0 0,-1 0 0 0 0,1-2-1 0 0,32-8 1 0 0,-38 8 61 0 0,1-1-1 0 0,-1-1 0 0 0,0-1 1 0 0,0 0-1 0 0,0 0 0 0 0,-1-1 1 0 0,0-1-1 0 0,17-13 1 0 0,-26 18-102 0 0,0 1 1 0 0,-1-1 0 0 0,1 0 0 0 0,0 0 0 0 0,-1 0-1 0 0,0-1 1 0 0,0 1 0 0 0,0 0 0 0 0,0-1 0 0 0,0 1-1 0 0,-1-1 1 0 0,1 0 0 0 0,-1 0 0 0 0,0 1 0 0 0,0-1-1 0 0,-1 0 1 0 0,1 0 0 0 0,-1 0 0 0 0,0-5 0 0 0,0 6-47 0 0,-1-1 1 0 0,0 1-1 0 0,1 0 1 0 0,-2-1-1 0 0,1 1 1 0 0,0 0-1 0 0,-1 0 1 0 0,1 0-1 0 0,-1 0 1 0 0,0 0-1 0 0,0 0 0 0 0,0 0 1 0 0,0 1-1 0 0,-1-1 1 0 0,1 1-1 0 0,-1 0 1 0 0,1-1-1 0 0,-1 1 1 0 0,0 1-1 0 0,0-1 1 0 0,0 0-1 0 0,-5-2 1 0 0,-3 0 3 0 0,-1-1 0 0 0,1 2 0 0 0,-1-1 0 0 0,0 2 0 0 0,0-1 0 0 0,0 2 0 0 0,0 0 0 0 0,0 0 0 0 0,0 1 0 0 0,0 0 0 0 0,0 1 0 0 0,-1 1 0 0 0,1 0 0 0 0,1 0 0 0 0,-1 1 0 0 0,0 1 0 0 0,1 0 0 0 0,-1 0 0 0 0,1 2 1 0 0,0-1-1 0 0,-16 12 0 0 0,18-11-7 0 0,1-1 0 0 0,0 2 0 0 0,1-1 1 0 0,-1 1-1 0 0,1 1 0 0 0,1-1 1 0 0,-1 1-1 0 0,1 0 0 0 0,1 0 1 0 0,-1 1-1 0 0,1 0 0 0 0,1 0 1 0 0,0 0-1 0 0,0 0 0 0 0,1 1 0 0 0,0 0 1 0 0,0-1-1 0 0,1 1 0 0 0,1 0 1 0 0,0 0-1 0 0,0 0 0 0 0,1 0 1 0 0,0 0-1 0 0,0 1 0 0 0,1-1 0 0 0,4 13 1 0 0,-1-6-125 0 0,1 0 0 0 0,1 0 0 0 0,1-1 0 0 0,1 0 0 0 0,0 0 0 0 0,1-1 0 0 0,0 0 0 0 0,1 0 0 0 0,1-1 0 0 0,0-1 0 0 0,1 0 0 0 0,1 0 0 0 0,0-1 0 0 0,0-1 0 0 0,1 0 0 0 0,1-1 0 0 0,0 0 0 0 0,30 14 0 0 0,-29-18-725 0 0,0 0 0 0 0,0 0 0 0 0,1-2 0 0 0,0 0 0 0 0,18 2 0 0 0,-19-5-858 0 0,0 0-1 0 0,1-1 0 0 0,-1 0 1 0 0,0-2-1 0 0,27-5 1 0 0,-10-1-5350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28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76 1668 0 0,'12'-36'16254'0'0,"-14"33"-16039"0"0,0 0 0 0 0,0 1-1 0 0,-1-1 1 0 0,1 0 0 0 0,-1 1 0 0 0,0-1-1 0 0,0 1 1 0 0,0 0 0 0 0,0 0-1 0 0,0 0 1 0 0,0 0 0 0 0,0 1-1 0 0,-1-1 1 0 0,1 1 0 0 0,-1 0 0 0 0,1 0-1 0 0,-1 0 1 0 0,1 1 0 0 0,-1-1-1 0 0,-6 1 1 0 0,-13-2-241 0 0,0 1-1 0 0,-27 3 0 0 0,25 0 269 0 0,8-2-214 0 0,0 2 0 0 0,0 0 0 0 0,-30 9 0 0 0,43-11-55 0 0,0 1 1 0 0,0 1 0 0 0,0-1-1 0 0,1 0 1 0 0,-1 1 0 0 0,0 0-1 0 0,1 0 1 0 0,-1 0 0 0 0,1 0 0 0 0,0 0-1 0 0,0 1 1 0 0,0 0 0 0 0,0-1-1 0 0,0 1 1 0 0,0 0 0 0 0,1 0-1 0 0,-1 1 1 0 0,1-1 0 0 0,0 1-1 0 0,0-1 1 0 0,0 1 0 0 0,-1 5-1 0 0,2-5-22 0 0,1 0-1 0 0,0 1 1 0 0,1-1-1 0 0,-1 0 1 0 0,1 1-1 0 0,0-1 1 0 0,0 0-1 0 0,0 1 1 0 0,0-1-1 0 0,1 0 1 0 0,0 0-1 0 0,0 0 1 0 0,0-1-1 0 0,0 1 1 0 0,5 6-1 0 0,7 8-165 0 0,26 27-1 0 0,-32-36 161 0 0,102 93-258 0 0,-80-77 422 0 0,-1 1 0 0 0,-1 1-1 0 0,46 58 1 0 0,-71-81-26 0 0,0 0-1 0 0,-1 0 1 0 0,0 0-1 0 0,1 0 1 0 0,-2 1-1 0 0,1-1 1 0 0,0 0-1 0 0,-1 1 1 0 0,0-1 0 0 0,0 1-1 0 0,0 0 1 0 0,0-1-1 0 0,-1 1 1 0 0,0 0-1 0 0,0-1 1 0 0,-1 9-1 0 0,0-9-41 0 0,-1 0 0 0 0,1-1 0 0 0,-1 1 0 0 0,1-1 0 0 0,-1 1 0 0 0,0-1 0 0 0,0 0 0 0 0,-1 0 0 0 0,1 0 0 0 0,-1 0 0 0 0,1 0 0 0 0,-1 0 0 0 0,0-1 0 0 0,0 0 0 0 0,0 1 0 0 0,0-1 0 0 0,-1 0 0 0 0,1 0 0 0 0,-1-1 0 0 0,-6 3 0 0 0,-7 3 5 0 0,-1-1 0 0 0,0-1 0 0 0,0 0 0 0 0,-1-2 0 0 0,1 0 0 0 0,-28 1 0 0 0,36-4-504 0 0,0-1 1 0 0,0 0-1 0 0,0 0 1 0 0,0-1-1 0 0,0 0 1 0 0,-9-4-1 0 0,13 4-507 0 0,1-1-1 0 0,-1 1 0 0 0,1-1 0 0 0,-1 0 0 0 0,1-1 1 0 0,0 1-1 0 0,0-1 0 0 0,1 0 0 0 0,-1 0 1 0 0,-6-8-1 0 0,-1-5-6333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29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48 520 0 0,'28'-23'12430'0'0,"-20"12"-9160"0"0,1-2 1347 0 0,-10 30-3793 0 0,-2-2-913 0 0,1-1 0 0 0,1 0 1 0 0,1 0-1 0 0,0 1 0 0 0,0-1 0 0 0,2 0 1 0 0,0 0-1 0 0,0 1 0 0 0,6 15 1 0 0,-5-21-477 0 0,0 0 1 0 0,1-1-1 0 0,0 1 0 0 0,0-1 1 0 0,1 0-1 0 0,9 12 1 0 0,-10-15-245 0 0,1-1 1 0 0,-1 1 0 0 0,1-1 0 0 0,0 1-1 0 0,0-2 1 0 0,0 1 0 0 0,1 0 0 0 0,-1-1-1 0 0,1 0 1 0 0,8 3 0 0 0,0-1-4719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04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119 121 3576 0 0,'-18'-25'3361'0'0,"5"8"-693"0"0,-1 1-764 0 0,3 0-324 0 0,-1 6-376 0 0,2-2-164 0 0,1 3-296 0 0,1 2 333 0 0,-6-2-901 0 0,5 15-3945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29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177 119 112 0 0,'-20'-21'3096'0'0,"3"2"-964"0"0,-1 4-451 0 0,-1 1-409 0 0,3 1-340 0 0,-1 3-396 0 0,3 1-288 0 0,1 2-208 0 0,-1 2-524 0 0,3 1-448 0 0,-7 3-5297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29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4164 0 0,'5'13'8077'0'0,"3"2"-5165"0"0,-3-11-2863 0 0,0 0-1 0 0,0 0 1 0 0,-1 1 0 0 0,1-1 0 0 0,-1 1 0 0 0,0 0-1 0 0,-1 0 1 0 0,1 0 0 0 0,-1 0 0 0 0,0 1 0 0 0,0-1-1 0 0,0 1 1 0 0,-1 0 0 0 0,2 7 0 0 0,1 7-151 0 0,-1 0 0 0 0,2 40 1 0 0,-4-36 513 0 0,4 30 5250 0 0,-6-54-5632 0 0,0 0 0 0 0,0 0 1 0 0,0 0-1 0 0,0 1 1 0 0,0-1-1 0 0,0 0 1 0 0,0 0-1 0 0,0 0 1 0 0,0 0-1 0 0,0 1 1 0 0,0-1-1 0 0,0 0 1 0 0,0 0-1 0 0,0 0 1 0 0,0 0-1 0 0,0 1 0 0 0,0-1 1 0 0,1 0-1 0 0,-1 0 1 0 0,0 0-1 0 0,0 0 1 0 0,0 1-1 0 0,0-1 1 0 0,0 0-1 0 0,0 0 1 0 0,0 0-1 0 0,0 0 1 0 0,1 0-1 0 0,-1 0 1 0 0,0 0-1 0 0,0 1 1 0 0,0-1-1 0 0,0 0 0 0 0,0 0 1 0 0,1 0-1 0 0,-1 0 1 0 0,0 0-1 0 0,0 0 1 0 0,0 0-1 0 0,0 0 1 0 0,1 0-1 0 0,-1 0 1 0 0,0 0-1 0 0,11-8 474 0 0,-1-1 1 0 0,-1 0-1 0 0,0 0 1 0 0,0-1-1 0 0,9-14 0 0 0,27-28 213 0 0,8-3-439 0 0,21-20-158 0 0,-64 67-167 0 0,0 0 1 0 0,0 1 0 0 0,0 0-1 0 0,1 0 1 0 0,0 1-1 0 0,12-5 1 0 0,-21 11 34 0 0,0-1 0 0 0,0 0 1 0 0,0 1-1 0 0,0-1 0 0 0,0 1 1 0 0,0 0-1 0 0,0 0 0 0 0,0-1 0 0 0,0 2 1 0 0,0-1-1 0 0,0 0 0 0 0,0 0 1 0 0,0 0-1 0 0,0 1 0 0 0,0-1 0 0 0,0 1 1 0 0,0 0-1 0 0,0 0 0 0 0,0-1 1 0 0,2 3-1 0 0,-1-1 4 0 0,1 1 1 0 0,-1 0 0 0 0,0 0-1 0 0,0 0 1 0 0,0 0-1 0 0,0 0 1 0 0,-1 1-1 0 0,1-1 1 0 0,1 5 0 0 0,3 7 1 0 0,0-1 1 0 0,-2 1 0 0 0,0-1-1 0 0,3 18 1 0 0,13 85 56 0 0,-16-78-439 0 0,2 0 1 0 0,13 44-1 0 0,-19-79 82 0 0,1 0-1 0 0,-1-1 1 0 0,1 1-1 0 0,-1-1 1 0 0,1 0 0 0 0,0 1-1 0 0,1-1 1 0 0,-1 0-1 0 0,0 0 1 0 0,1 0-1 0 0,-1 0 1 0 0,1-1 0 0 0,0 1-1 0 0,0-1 1 0 0,6 4-1 0 0,-6-5-589 0 0,0 1 0 0 0,1-1 1 0 0,-1 0-1 0 0,0 0 0 0 0,1 0 0 0 0,0 0 0 0 0,-1-1 0 0 0,1 1 0 0 0,-1-1 0 0 0,7 0 0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30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144 160 3132 0 0,'-4'-22'3852'0'0,"0"0"0"0"0,-2 1 0 0 0,0 0 0 0 0,-11-23-1 0 0,17 43-3498 0 0,-2 3-268 0 0,0 0-1 0 0,1 0 1 0 0,-1 0 0 0 0,1 0-1 0 0,0 1 1 0 0,0-1 0 0 0,0 0-1 0 0,0 1 1 0 0,0-1 0 0 0,0 1 0 0 0,1-1-1 0 0,-1 1 1 0 0,0 3 0 0 0,-14 82 827 0 0,-4 101 0 0 0,10 94 218 0 0,6-138-408 0 0,-29 312 2223 0 0,31-441-2554 0 0,1-11-118 0 0,0 0 0 0 0,0 0 0 0 0,-1 0 0 0 0,1 0 0 0 0,-4 9 0 0 0,0-29-70 0 0,2-11-219 0 0,13-44 16 0 0,4-1 0 0 0,3 2 0 0 0,45-113 0 0 0,-28 93 31 0 0,3 1 0 0 0,97-158 1 0 0,-98 191-392 0 0,2 1 1 0 0,3 1-1 0 0,1 3 1 0 0,3 1 0 0 0,56-45-1 0 0,-86 81-512 0 0,0 1 0 0 0,21-11 0 0 0,12 2-3625 0 0,-48 20 4123 0 0,0 1-1 0 0,0 0 1 0 0,1 0-1 0 0,-1 0 1 0 0,0-1-1 0 0,0 1 1 0 0,0 1-1 0 0,1-1 1 0 0,-1 0-1 0 0,0 0 1 0 0,0 0-1 0 0,0 1 1 0 0,1-1-1 0 0,-1 0 1 0 0,0 1-1 0 0,0-1 1 0 0,0 1-1 0 0,0-1 1 0 0,0 1-1 0 0,0 0 1 0 0,0-1-1 0 0,0 1 1 0 0,0 0-1 0 0,0 0 1 0 0,-1 0-1 0 0,1 0 1 0 0,0 0-1 0 0,0 0 0 0 0,-1 0 1 0 0,1 0-1 0 0,0 0 1 0 0,-1 0-1 0 0,1 0 1 0 0,-1 0-1 0 0,0 0 1 0 0,1 0-1 0 0,-1 1 1 0 0,0-1-1 0 0,0 1 1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30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0 716 0 0,'-5'3'1367'0'0,"-2"0"535"0"0,1 1 0 0 0,1 0 0 0 0,-1 0 0 0 0,0 0 0 0 0,-8 10 0 0 0,12-12-1574 0 0,1 0 0 0 0,-1 1 0 0 0,1-1 0 0 0,0 0 0 0 0,0 1 0 0 0,0-1 1 0 0,0 1-1 0 0,0 0 0 0 0,0-1 0 0 0,1 1 0 0 0,-1 0 0 0 0,1-1 0 0 0,0 1 0 0 0,0 0 1 0 0,0-1-1 0 0,0 1 0 0 0,0 0 0 0 0,2 4 0 0 0,48 209 3577 0 0,65 98-3586 0 0,-105-289-963 0 0,26 41-1 0 0,-3-26-2675 0 0,-30-37 2318 0 0,1 0 0 0 0,0 0 0 0 0,0 0 0 0 0,0-1 0 0 0,0 1 1 0 0,0-1-1 0 0,1 0 0 0 0,3 2 0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31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4488 0 0,'0'0'12960'0'0,"0"-1"-12827"0"0,0 1 1 0 0,0 0-1 0 0,1-1 1 0 0,-1 1 0 0 0,0 0-1 0 0,0-1 1 0 0,0 1-1 0 0,0-1 1 0 0,3-2 1335 0 0,-3 3-1335 0 0,0 0 0 0 0,1-1-1 0 0,-1 1 1 0 0,0 0-1 0 0,1 0 1 0 0,0-1 0 0 0,94 9-2997 0 0,-29-7-6799 0 0,-46-3 3536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31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6 231 2996 0 0,'-4'-21'13529'0'0,"2"6"-9254"0"0,4 9-3666 0 0,-1 0 0 0 0,1-1 0 0 0,1 1 0 0 0,-1 0 0 0 0,1 0 1 0 0,0 0-1 0 0,0 1 0 0 0,1-1 0 0 0,0 1 0 0 0,0 0 0 0 0,8-8 0 0 0,-3 3-227 0 0,0 2 1 0 0,1-1-1 0 0,0 1 0 0 0,1 1 1 0 0,12-7-1 0 0,-22 13-375 0 0,1 0-1 0 0,0 0 1 0 0,0 1 0 0 0,0-1 0 0 0,0 0 0 0 0,0 1-1 0 0,0-1 1 0 0,0 1 0 0 0,0 0 0 0 0,0-1 0 0 0,0 1 0 0 0,0 0-1 0 0,0 0 1 0 0,0 1 0 0 0,0-1 0 0 0,0 0 0 0 0,0 1-1 0 0,0-1 1 0 0,0 1 0 0 0,0-1 0 0 0,3 3 0 0 0,-2-1-4 0 0,1 0-1 0 0,-1 1 1 0 0,0 0 0 0 0,1-1 0 0 0,-1 1 0 0 0,-1 1 0 0 0,1-1-1 0 0,0 0 1 0 0,-1 1 0 0 0,3 3 0 0 0,2 7-8 0 0,0 0-1 0 0,-1 0 1 0 0,-1 1-1 0 0,6 24 1 0 0,-5-1-21 0 0,-1 2 0 0 0,-2-1-1 0 0,-2 0 1 0 0,-1 1 0 0 0,-9 54 0 0 0,3-18-283 0 0,2-44 292 0 0,1-20 34 0 0,2-16-7 0 0,3-9-10 0 0,1 0-1 0 0,0 0 0 0 0,1 0 0 0 0,0 0 0 0 0,1 1 1 0 0,0-1-1 0 0,1 1 0 0 0,11-17 0 0 0,-7 11 31 0 0,19-35 223 0 0,43-58-1 0 0,-55 88-202 0 0,0 2 1 0 0,2 0-1 0 0,0 1 0 0 0,42-34 1 0 0,-59 53-78 0 0,-1-1 0 0 0,1 1 1 0 0,0 0-1 0 0,-1-1 0 0 0,1 1 1 0 0,0 0-1 0 0,0 0 0 0 0,0 0 1 0 0,0 0-1 0 0,-1 1 0 0 0,1-1 1 0 0,1 0-1 0 0,-1 1 0 0 0,0 0 1 0 0,0-1-1 0 0,0 1 0 0 0,0 0 1 0 0,0 0-1 0 0,0 0 0 0 0,0 0 1 0 0,0 0-1 0 0,0 1 0 0 0,1-1 1 0 0,-1 1-1 0 0,0-1 0 0 0,0 1 0 0 0,0 0 1 0 0,-1 0-1 0 0,1 0 0 0 0,3 1 1 0 0,-1 2-63 0 0,-1 0-1 0 0,1 0 1 0 0,-1 1 0 0 0,0-1 0 0 0,0 1 0 0 0,0 0-1 0 0,0 0 1 0 0,-1 0 0 0 0,0 0 0 0 0,3 9 0 0 0,0 10-180 0 0,-1 0 0 0 0,-1 0 1 0 0,-1 0-1 0 0,-1 1 0 0 0,-3 39 1 0 0,-14 84-93 0 0,15-142 429 0 0,1-4 126 0 0,1-3-164 0 0,1 0 0 0 0,0 0 1 0 0,0 0-1 0 0,-1 0 0 0 0,1 0 0 0 0,-1-1 0 0 0,1 1 1 0 0,-1-1-1 0 0,0 1 0 0 0,1-1 0 0 0,-1 0 1 0 0,0 1-1 0 0,0-1 0 0 0,0 0 0 0 0,1-3 0 0 0,-2 5-10 0 0,38-69 235 0 0,3 1-1 0 0,3 3 0 0 0,3 2 1 0 0,2 1-1 0 0,61-57 0 0 0,-101 110-293 0 0,1 1 0 0 0,1 0 0 0 0,-1 0 0 0 0,1 1 0 0 0,0 0-1 0 0,1 1 1 0 0,17-7 0 0 0,-27 12 33 0 0,-1 1 0 0 0,1 0-1 0 0,0-1 1 0 0,0 1 0 0 0,0 0 0 0 0,0 0 0 0 0,0 0 0 0 0,0 0-1 0 0,0 0 1 0 0,0 1 0 0 0,0-1 0 0 0,-1 0 0 0 0,1 1 0 0 0,0 0-1 0 0,0-1 1 0 0,0 1 0 0 0,-1 0 0 0 0,1 0 0 0 0,0 0-1 0 0,-1 0 1 0 0,1 0 0 0 0,-1 0 0 0 0,1 0 0 0 0,-1 1 0 0 0,1-1-1 0 0,-1 1 1 0 0,0-1 0 0 0,0 1 0 0 0,0-1 0 0 0,0 1-1 0 0,0 0 1 0 0,1 2 0 0 0,3 6 1 0 0,-1-1 0 0 0,0 1-1 0 0,-1 0 1 0 0,3 13 0 0 0,-6-22 4 0 0,7 39-49 0 0,-1 1 1 0 0,0 62-1 0 0,-5-56-1147 0 0,13 74 0 0 0,-12-112 616 0 0,0 0-1 0 0,1 1 0 0 0,0-1 0 0 0,0 0 0 0 0,1-1 1 0 0,6 11-1 0 0,-8-15-204 0 0,1 0 1 0 0,0-1-1 0 0,0 1 0 0 0,0 0 0 0 0,7 5 1 0 0,-7-7-244 0 0,1 1 0 0 0,-1-1 0 0 0,1 0 0 0 0,-1 0 0 0 0,1-1 1 0 0,0 1-1 0 0,6 1 0 0 0,8 1-5854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32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525 215 952 0 0,'0'0'7729'0'0,"16"-28"934"0"0,-12 19-8014 0 0,0-1 0 0 0,-1 1-1 0 0,-1-1 1 0 0,0 0 0 0 0,1-13-1 0 0,-3 19-574 0 0,0 0 0 0 0,0 0 0 0 0,0 1 0 0 0,-1-1 0 0 0,0 0 0 0 0,0 1 0 0 0,0-1 0 0 0,0 0 0 0 0,-1 1 0 0 0,1-1 0 0 0,-1 1 0 0 0,0 0 0 0 0,0 0 0 0 0,0-1 0 0 0,0 1 0 0 0,0 1-1 0 0,-6-6 1 0 0,1 2-71 0 0,0 1 0 0 0,0 0 0 0 0,0 1 0 0 0,-1-1-1 0 0,0 1 1 0 0,0 1 0 0 0,0 0 0 0 0,0 0-1 0 0,0 0 1 0 0,-1 1 0 0 0,1 0 0 0 0,-1 1 0 0 0,0 0-1 0 0,1 0 1 0 0,-1 1 0 0 0,0 0 0 0 0,-11 2-1 0 0,-3 0 28 0 0,-1 2-1 0 0,1 0 0 0 0,0 2 0 0 0,0 0 0 0 0,-25 11 0 0 0,32-9-43 0 0,0-1 0 0 0,0 2 0 0 0,1 0 0 0 0,0 1 0 0 0,1 0 0 0 0,0 1-1 0 0,1 1 1 0 0,0 0 0 0 0,1 1 0 0 0,-11 14 0 0 0,18-21-70 0 0,0 0-1 0 0,1 1 1 0 0,0 0 0 0 0,0-1-1 0 0,1 1 1 0 0,-1 0 0 0 0,2 1-1 0 0,-1-1 1 0 0,1 1 0 0 0,0-1-1 0 0,0 1 1 0 0,1-1 0 0 0,0 1-1 0 0,1 0 1 0 0,0 0 0 0 0,0-1-1 0 0,0 1 1 0 0,1 0 0 0 0,0 0-1 0 0,1-1 1 0 0,-1 1 0 0 0,2-1-1 0 0,-1 1 1 0 0,7 13 0 0 0,-7-18 72 0 0,0 1 0 0 0,0 0 1 0 0,0 0-1 0 0,0-1 0 0 0,1 1 1 0 0,0-1-1 0 0,0 0 0 0 0,0 1 1 0 0,0-1-1 0 0,0-1 0 0 0,0 1 1 0 0,1 0-1 0 0,-1-1 0 0 0,1 0 1 0 0,0 0-1 0 0,0 0 0 0 0,0 0 1 0 0,0-1-1 0 0,0 1 0 0 0,0-1 1 0 0,0 0-1 0 0,0 0 0 0 0,1 0 1 0 0,-1-1-1 0 0,0 0 0 0 0,1 0 1 0 0,-1 0-1 0 0,0 0 0 0 0,1-1 1 0 0,5 0-1 0 0,1-3 155 0 0,0 1 1 0 0,0-1-1 0 0,-1-1 0 0 0,1 0 1 0 0,-1-1-1 0 0,0 0 1 0 0,0 0-1 0 0,-1-1 0 0 0,0 0 1 0 0,10-10-1 0 0,10-11 337 0 0,99-100 1604 0 0,-126 127-2053 0 0,-2 33-167 0 0,-4-10-344 0 0,1 0 0 0 0,0 29 1 0 0,3-42 393 0 0,0-1 0 0 0,1 1 0 0 0,0 0 0 0 0,0-1 0 0 0,1 1 0 0 0,0-1 0 0 0,1 0 0 0 0,0 1 0 0 0,4 8 0 0 0,-6-15 91 0 0,0 0 0 0 0,0-1-1 0 0,1 1 1 0 0,-1 0 0 0 0,1-1 0 0 0,-1 1-1 0 0,1-1 1 0 0,-1 0 0 0 0,1 0 0 0 0,0 1-1 0 0,-1-1 1 0 0,1 0 0 0 0,0 0 0 0 0,0 0-1 0 0,0-1 1 0 0,0 1 0 0 0,0 0 0 0 0,0-1-1 0 0,0 1 1 0 0,0-1 0 0 0,0 0 0 0 0,0 0 0 0 0,0 0-1 0 0,0 0 1 0 0,0 0 0 0 0,0 0 0 0 0,0 0-1 0 0,0-1 1 0 0,1 1 0 0 0,-1-1 0 0 0,0 1-1 0 0,-1-1 1 0 0,5-2 0 0 0,2 0 90 0 0,0-1 0 0 0,0-1 0 0 0,0 1-1 0 0,-1-1 1 0 0,0-1 0 0 0,12-9 0 0 0,37-42 2235 0 0,89-116-1 0 0,-145 172-2324 0 0,1 1-1 0 0,-1-1 1 0 0,0 0-1 0 0,1 1 1 0 0,-1-1-1 0 0,1 0 1 0 0,-1 1-1 0 0,1-1 1 0 0,-1 0-1 0 0,1 1 1 0 0,-1-1-1 0 0,1 1 1 0 0,0-1-1 0 0,-1 1 1 0 0,1 0-1 0 0,0-1 1 0 0,-1 1-1 0 0,1-1 1 0 0,0 1 0 0 0,-1 0-1 0 0,1 0 1 0 0,1-1-1 0 0,0 17 33 0 0,-16 43-25 0 0,10-48 14 0 0,-9 46-65 0 0,-50 267 24 0 0,47-180 91 0 0,-22 156 227 0 0,33-277-699 0 0,5-34-230 0 0,4-39-59 0 0,34-433 2844 0 0,-30 339-1288 0 0,-6 111-774 0 0,2 1 1 0 0,1 0-1 0 0,1 0 1 0 0,2 1-1 0 0,22-55 1 0 0,-24 73-126 0 0,1 0 1 0 0,0 1-1 0 0,1 0 0 0 0,1 0 1 0 0,0 1-1 0 0,0 0 1 0 0,22-18-1 0 0,-28 27 5 0 0,-1 0 1 0 0,1 0-1 0 0,0 0 1 0 0,0 1-1 0 0,0-1 1 0 0,0 1-1 0 0,0 0 0 0 0,0 0 1 0 0,0 0-1 0 0,0 0 1 0 0,0 1-1 0 0,0-1 1 0 0,1 1-1 0 0,-1-1 1 0 0,0 1-1 0 0,0 1 0 0 0,0-1 1 0 0,1 0-1 0 0,-1 1 1 0 0,0-1-1 0 0,0 1 1 0 0,0 0-1 0 0,0 0 0 0 0,0 0 1 0 0,0 1-1 0 0,0-1 1 0 0,4 3-1 0 0,0 1-26 0 0,0 0 0 0 0,0 0 0 0 0,0 0 0 0 0,-1 1 0 0 0,1 0 0 0 0,-1 1 0 0 0,-1-1 0 0 0,10 15 0 0 0,-11-15 22 0 0,-1 1 0 0 0,1 0 0 0 0,-2 0 0 0 0,1 0 0 0 0,-1 0 0 0 0,1 1 0 0 0,-2-1 0 0 0,1 0 0 0 0,-1 1 0 0 0,-1-1 1 0 0,1 1-1 0 0,-1 0 0 0 0,-1 8 0 0 0,-1-5 35 0 0,0 1 0 0 0,0-1 0 0 0,-1 0 1 0 0,0-1-1 0 0,-1 1 0 0 0,-1 0 0 0 0,0-1 0 0 0,-8 13 0 0 0,6-11-189 0 0,0-1 1 0 0,-1-1-1 0 0,-1 1 0 0 0,1-1 0 0 0,-2-1 0 0 0,1 1 0 0 0,-2-2 0 0 0,1 1 0 0 0,-1-2 0 0 0,0 1 0 0 0,0-1 1 0 0,-1-1-1 0 0,0 0 0 0 0,0-1 0 0 0,-18 5 0 0 0,23-8-294 0 0,0-2 1 0 0,0 1-1 0 0,-1-1 1 0 0,1 0-1 0 0,0 0 0 0 0,0-1 1 0 0,-1 0-1 0 0,1-1 1 0 0,0 1-1 0 0,0-1 0 0 0,0-1 1 0 0,-8-3-1 0 0,-13-4-5603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35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51 168 2120 0 0,'15'-140'18358'0'0,"-12"113"-15754"0"0,-7 41-1781 0 0,-31 325 1768 0 0,21-160-1953 0 0,-1 205 691 0 0,14-367-1114 0 0,2 0 0 0 0,0 0 0 0 0,1-1-1 0 0,0 1 1 0 0,8 24 0 0 0,-8-35-169 0 0,0-1 0 0 0,0 1 0 0 0,1 0 0 0 0,0-1 0 0 0,0 0 0 0 0,1 0 0 0 0,-1 0 0 0 0,1 0 0 0 0,0 0 0 0 0,1-1 0 0 0,-1 0-1 0 0,1 0 1 0 0,-1 0 0 0 0,1 0 0 0 0,1-1 0 0 0,-1 0 0 0 0,0 0 0 0 0,8 3 0 0 0,7 1-40 0 0,0 0 1 0 0,0-2-1 0 0,1 0 1 0 0,0-1-1 0 0,39 1 1 0 0,112-8-3031 0 0,-81-10-1662 0 0,-29-1-4436 0 0,-47 6 3045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35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15 228 0 0,'-38'-15'22727'0'0,"46"29"-21682"0"0,19 19-1221 0 0,-3-12 305 0 0,1-1-1 0 0,54 34 1 0 0,14 10-221 0 0,-85-57 96 0 0,0-1 0 0 0,0 2 0 0 0,-1-1 0 0 0,0 1 0 0 0,-1 0 0 0 0,1 1 0 0 0,-2 0 0 0 0,8 12 0 0 0,-13-19-8 0 0,-8 40 1329 0 0,7-35 337 0 0,0-6-1639 0 0,1 0 0 0 0,-1 0-1 0 0,1 0 1 0 0,-1 0 0 0 0,1 1-1 0 0,-1-1 1 0 0,0 0 0 0 0,1 0-1 0 0,-1 0 1 0 0,0 0 0 0 0,0-1-1 0 0,0 1 1 0 0,0 0 0 0 0,0 0-1 0 0,0 0 1 0 0,0-1 0 0 0,-1 2 0 0 0,-22 15 289 0 0,23-16-324 0 0,-57 42 307 0 0,2 2 1 0 0,2 3-1 0 0,-74 85 0 0 0,102-99-238 0 0,16-19-660 0 0,-1-1-1 0 0,-18 18 0 0 0,25-28-826 0 0,1-1 2462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36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1 224 0 0,'-9'3'14072'0'0,"46"-6"-12142"0"0,44 4 1 0 0,20-2-1686 0 0,-40 2-95 0 0,-58-1-134 0 0,0 1-8 0 0,17 0 19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05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60 3848 0 0,'0'0'11495'0'0,"-19"-32"-3405"0"0,12 28-7950 0 0,0 1 0 0 0,1-1 0 0 0,-1 1 0 0 0,0 0 0 0 0,0 1 0 0 0,-1-1 0 0 0,1 2 0 0 0,0-1 0 0 0,-1 1 0 0 0,1 0 0 0 0,-1 0 0 0 0,0 1 0 0 0,1 0 0 0 0,-1 1 0 0 0,1-1 0 0 0,-1 2 0 0 0,1-1 0 0 0,-1 1 0 0 0,1 0 0 0 0,-9 3 0 0 0,-2 2 10 0 0,0 0 0 0 0,0 1 0 0 0,0 1 0 0 0,1 1 0 0 0,1 1 0 0 0,-29 22 0 0 0,36-25-93 0 0,0 0-1 0 0,1 0 1 0 0,1 1 0 0 0,-1 0-1 0 0,1 0 1 0 0,1 1-1 0 0,0 0 1 0 0,0 0 0 0 0,1 0-1 0 0,0 1 1 0 0,1 0-1 0 0,0 0 1 0 0,0 0-1 0 0,-2 17 1 0 0,5-19-31 0 0,1 0-1 0 0,-1 0 1 0 0,2 1 0 0 0,-1-1-1 0 0,1 0 1 0 0,0 0 0 0 0,1 0 0 0 0,0 0-1 0 0,1 0 1 0 0,0 0 0 0 0,0 0-1 0 0,1-1 1 0 0,0 0 0 0 0,0 0-1 0 0,1 0 1 0 0,0 0 0 0 0,1 0-1 0 0,10 11 1 0 0,-5-9-346 0 0,0 0-1 0 0,1 0 1 0 0,-1-2 0 0 0,2 1 0 0 0,0-2-1 0 0,0 1 1 0 0,0-2 0 0 0,0 0 0 0 0,1 0-1 0 0,0-1 1 0 0,1-1 0 0 0,-1 0 0 0 0,1-1 0 0 0,27 1-1 0 0,-27-3-1075 0 0,1-1-1 0 0,-1 0 1 0 0,23-4-1 0 0,-25 1-416 0 0,-1 1 0 0 0,1-2 0 0 0,-1 0 0 0 0,17-8 1 0 0,0-3-5090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37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535 17 1856 0 0,'26'-17'18991'0'0,"-360"40"-18061"0"0,319-22-865 0 0,0 1 0 0 0,0 0 0 0 0,1 1 0 0 0,-1 1 0 0 0,1 1 0 0 0,-23 9 0 0 0,34-12 7 0 0,0 0 1 0 0,1 0-1 0 0,-1 0 1 0 0,1 0-1 0 0,0 1 0 0 0,0-1 1 0 0,0 1-1 0 0,0-1 0 0 0,0 1 1 0 0,0-1-1 0 0,1 1 1 0 0,-1 0-1 0 0,1 0 0 0 0,0 0 1 0 0,-2 6-1 0 0,-6 50 658 0 0,5-31-394 0 0,-20 166 640 0 0,12-74-818 0 0,2-41 343 0 0,4 0 0 0 0,3 0 0 0 0,10 115 1 0 0,-6-183-395 0 0,1 0 0 0 0,0 0 0 0 0,1 0 0 0 0,0 0 0 0 0,0-1 0 0 0,1 1 0 0 0,1-1 0 0 0,8 15 1 0 0,-8-19-75 0 0,-1 0 0 0 0,1 0 0 0 0,0-1 1 0 0,0 0-1 0 0,0 0 0 0 0,1 0 1 0 0,-1-1-1 0 0,1 0 0 0 0,0 0 1 0 0,1 0-1 0 0,-1-1 0 0 0,1 0 0 0 0,-1 0 1 0 0,10 2-1 0 0,19 5-447 0 0,1-2 1 0 0,0-1-1 0 0,69 3 0 0 0,111-16-6668 0 0,-165-1 2776 0 0,-19-2-3001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37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99 1776 0 0,'-16'-26'14349'0'0,"15"25"-14196"0"0,1 1-1 0 0,0-1 0 0 0,0 0 1 0 0,-1 1-1 0 0,1-1 0 0 0,0 1 0 0 0,0-1 1 0 0,0 0-1 0 0,0 1 0 0 0,0-1 0 0 0,0 1 1 0 0,0-1-1 0 0,0 0 0 0 0,0 1 0 0 0,0-1 1 0 0,1 0-1 0 0,-1 1 0 0 0,0-1 1 0 0,0 1-1 0 0,0-1 0 0 0,1 1 0 0 0,-1-1 1 0 0,0 1-1 0 0,1-1 0 0 0,-1 1 0 0 0,0-1 1 0 0,1 1-1 0 0,0-2 0 0 0,21-9 1461 0 0,36 0-1620 0 0,-48 10 313 0 0,152-14-2216 0 0,-86 10-1900 0 0,0-3-4291 0 0,-52 5 1873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38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365 179 2912 0 0,'23'9'11304'0'0,"-19"-9"-10639"0"0,-2 0-262 0 0,1-1 1 0 0,0 1-1 0 0,-1-1 0 0 0,1 0 0 0 0,-1 0 1 0 0,1 0-1 0 0,-1 0 0 0 0,1 0 0 0 0,1-2 1 0 0,5-4-367 0 0,0 0-1 0 0,-1 0 1 0 0,13-15 0 0 0,-17 17 535 0 0,-2 3-507 0 0,0 1 0 0 0,0-1-1 0 0,-1 1 1 0 0,1-1 0 0 0,-1 0-1 0 0,0 0 1 0 0,1 0 0 0 0,-1 0-1 0 0,0 0 1 0 0,0 0 0 0 0,0 0-1 0 0,0 0 1 0 0,-1 0 0 0 0,1 0-1 0 0,-1-1 1 0 0,1 1 0 0 0,-1 0-1 0 0,0 0 1 0 0,1-1 0 0 0,-1 1 0 0 0,0 0-1 0 0,-1 0 1 0 0,1-1 0 0 0,0 1-1 0 0,-1 0 1 0 0,1 0 0 0 0,-1-1-1 0 0,0 1 1 0 0,0 0 0 0 0,0 0-1 0 0,0 0 1 0 0,0 0 0 0 0,0 0-1 0 0,0 0 1 0 0,-1 0 0 0 0,1 0 0 0 0,0 1-1 0 0,-1-1 1 0 0,-2-1 0 0 0,-3-3 62 0 0,0 1 1 0 0,0 0 0 0 0,0 1 0 0 0,-1-1 0 0 0,1 2-1 0 0,-1-1 1 0 0,0 1 0 0 0,-15-4 0 0 0,11 5-101 0 0,0 0 1 0 0,0 1 0 0 0,0 1-1 0 0,-1 0 1 0 0,1 0-1 0 0,0 2 1 0 0,0-1 0 0 0,1 1-1 0 0,-1 1 1 0 0,-15 5-1 0 0,4 0 63 0 0,1 1 0 0 0,-1 1-1 0 0,2 1 1 0 0,-24 15-1 0 0,35-19-65 0 0,1 0 0 0 0,0 0 0 0 0,0 1 0 0 0,0 0 0 0 0,1 1 0 0 0,0 0 0 0 0,1 0 0 0 0,0 0 0 0 0,0 1 0 0 0,-5 12 0 0 0,10-18-47 0 0,0 0 0 0 0,0 0 0 0 0,1 0 0 0 0,-1 1 0 0 0,1-1 1 0 0,0 0-1 0 0,1 1 0 0 0,-1-1 0 0 0,1 0 0 0 0,0 1 0 0 0,0-1 0 0 0,0 1 1 0 0,0-1-1 0 0,1 0 0 0 0,0 1 0 0 0,0-1 0 0 0,0 0 0 0 0,0 0 1 0 0,1 1-1 0 0,-1-1 0 0 0,1 0 0 0 0,0-1 0 0 0,0 1 0 0 0,1 0 0 0 0,-1 0 1 0 0,1-1-1 0 0,0 0 0 0 0,0 1 0 0 0,6 4 0 0 0,-5-5-11 0 0,0 1-1 0 0,0-1 1 0 0,0 0 0 0 0,1 0-1 0 0,0 0 1 0 0,-1-1-1 0 0,1 1 1 0 0,0-1-1 0 0,1 0 1 0 0,-1-1 0 0 0,0 1-1 0 0,0-1 1 0 0,1 0-1 0 0,9 0 1 0 0,-7-1 43 0 0,-1 0 0 0 0,0-1 0 0 0,0-1 0 0 0,0 1-1 0 0,0-1 1 0 0,0 0 0 0 0,0-1 0 0 0,0 1 0 0 0,12-8 0 0 0,1-3 411 0 0,-1-1 0 0 0,-1-1 0 0 0,0 0 0 0 0,-1-1-1 0 0,26-32 1 0 0,-26 30 245 0 0,-11 13-533 0 0,0-1 0 0 0,-1 0-1 0 0,0 0 1 0 0,7-10 0 0 0,-10 39-104 0 0,-32 145 67 0 0,12-69-9 0 0,-8 112-1 0 0,23-146-20 0 0,3 0 0 0 0,3-1 0 0 0,3 1 0 0 0,26 119 0 0 0,-31-179-53 0 0,1 0 0 0 0,-1 0 1 0 0,1 0-1 0 0,-1-1 1 0 0,1 1-1 0 0,1-1 1 0 0,-1 0-1 0 0,1 1 0 0 0,0-1 1 0 0,-1 0-1 0 0,2-1 1 0 0,-1 1-1 0 0,6 5 1 0 0,-7-8-13 0 0,0 0 1 0 0,0 0 0 0 0,1 0-1 0 0,-1 0 1 0 0,1 0 0 0 0,-1 0-1 0 0,1-1 1 0 0,-1 1 0 0 0,1-1-1 0 0,-1 0 1 0 0,1 0 0 0 0,-1 0-1 0 0,1 0 1 0 0,-1 0 0 0 0,1 0-1 0 0,-1-1 1 0 0,1 1 0 0 0,-1-1-1 0 0,1 0 1 0 0,-1 0 0 0 0,1 1-1 0 0,-1-2 1 0 0,0 1 0 0 0,0 0-1 0 0,1 0 1 0 0,-1-1 0 0 0,3-2-1 0 0,11-8-26 0 0,0-1-1 0 0,-1-1 1 0 0,0 0 0 0 0,-1-1-1 0 0,-1 0 1 0 0,16-24 0 0 0,60-108-188 0 0,-30 30 1375 0 0,-6-2-1 0 0,68-220 1 0 0,-87 229-896 0 0,-34 108-301 0 0,-7 42-275 0 0,7-25 51 0 0,0 1 0 0 0,1 0 0 0 0,1 0 0 0 0,0-1 0 0 0,1 1 0 0 0,1-1 0 0 0,6 18 1 0 0,-7-25 127 0 0,0 1 0 0 0,1 0 0 0 0,0-1 0 0 0,1 0 0 0 0,-1 0 0 0 0,1 0 0 0 0,1-1 0 0 0,0 0 0 0 0,0 0 0 0 0,0 0 0 0 0,1-1 0 0 0,0 0 0 0 0,11 8 0 0 0,-13-11 119 0 0,0-1-1 0 0,0 0 0 0 0,0-1 0 0 0,1 1 0 0 0,-1-1 0 0 0,0 0 0 0 0,1 0 1 0 0,-1-1-1 0 0,1 0 0 0 0,-1 0 0 0 0,0 0 0 0 0,1 0 0 0 0,-1-1 0 0 0,0 0 1 0 0,1 0-1 0 0,-1 0 0 0 0,0-1 0 0 0,0 0 0 0 0,0 0 0 0 0,0 0 0 0 0,0-1 0 0 0,0 1 1 0 0,4-5-1 0 0,9-5-38 0 0,-1 0-1 0 0,0-2 1 0 0,-1 0 0 0 0,22-24 0 0 0,27-39 1056 0 0,78-122-1 0 0,-142 199-1003 0 0,-1 0 0 0 0,0-1 0 0 0,0 1 0 0 0,0-1 0 0 0,1 1 1 0 0,-1-1-1 0 0,0 1 0 0 0,0 0 0 0 0,1-1 0 0 0,-1 1 0 0 0,0-1 0 0 0,1 1 0 0 0,-1 0 0 0 0,0-1 0 0 0,1 1 0 0 0,-1 0 1 0 0,1 0-1 0 0,-1-1 0 0 0,1 1 0 0 0,-1 0 0 0 0,0 0 0 0 0,1 0 0 0 0,-1 0 0 0 0,1-1 0 0 0,-1 1 0 0 0,1 0 1 0 0,-1 0-1 0 0,1 0 0 0 0,-1 0 0 0 0,1 0 0 0 0,-1 0 0 0 0,1 0 0 0 0,-1 0 0 0 0,1 0 0 0 0,-1 0 0 0 0,1 1 1 0 0,-1-1-1 0 0,0 0 0 0 0,1 0 0 0 0,-1 0 0 0 0,1 1 0 0 0,-1-1 0 0 0,1 0 0 0 0,-1 0 0 0 0,0 1 0 0 0,1-1 1 0 0,-1 0-1 0 0,0 1 0 0 0,1-1 0 0 0,-1 0 0 0 0,0 1 0 0 0,1-1 0 0 0,-1 1 0 0 0,0-1 0 0 0,0 1 0 0 0,1-1 0 0 0,-1 0 1 0 0,0 1-1 0 0,0-1 0 0 0,0 1 0 0 0,0-1 0 0 0,0 1 0 0 0,0 0 0 0 0,11 38-12 0 0,-9-33 6 0 0,7 30-552 0 0,3-1 1 0 0,0 0-1 0 0,3-1 1 0 0,21 38-1 0 0,-28-60-315 0 0,0 0 0 0 0,0-1 0 0 0,2 0-1 0 0,-1 0 1 0 0,21 18 0 0 0,-23-24-170 0 0,1 1 0 0 0,0-1 0 0 0,0-1 0 0 0,0 1 0 0 0,0-1 0 0 0,1-1 0 0 0,-1 1 1 0 0,1-1-1 0 0,0-1 0 0 0,10 2 0 0 0,2-2-5458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39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342 656 2520 0 0,'51'-90'10322'0'0,"-7"-2"-6427"0"0,-43 90-3838 0 0,0-1 0 0 0,0 0-1 0 0,0 0 1 0 0,0 0 0 0 0,-1 0 0 0 0,1 1 0 0 0,-1-1 0 0 0,1 0 0 0 0,-1 0 0 0 0,0 0-1 0 0,0 0 1 0 0,0 0 0 0 0,-1 0 0 0 0,1 0 0 0 0,-1 0 0 0 0,0 0 0 0 0,0 0 0 0 0,1 0-1 0 0,-2 1 1 0 0,1-1 0 0 0,0 0 0 0 0,-1 1 0 0 0,1-1 0 0 0,-1 1 0 0 0,0-1 0 0 0,0 1-1 0 0,0 0 1 0 0,0 0 0 0 0,0 0 0 0 0,0 0 0 0 0,0 0 0 0 0,-1 0 0 0 0,-4-2-1 0 0,1 0-24 0 0,-1 1-1 0 0,1 0 0 0 0,-1 0 0 0 0,0 0 0 0 0,0 1 0 0 0,0 0 0 0 0,0 0 0 0 0,-1 1 1 0 0,1 0-1 0 0,0 0 0 0 0,-1 1 0 0 0,-10 0 0 0 0,-1 3 38 0 0,1 1 1 0 0,0 0-1 0 0,0 1 0 0 0,0 1 1 0 0,1 1-1 0 0,0 0 0 0 0,0 2 0 0 0,-22 13 1 0 0,29-15-43 0 0,0 0 1 0 0,1 0-1 0 0,0 1 0 0 0,0 0 1 0 0,0 0-1 0 0,1 1 1 0 0,1 0-1 0 0,-1 0 0 0 0,1 1 1 0 0,1 0-1 0 0,0 0 1 0 0,0 1-1 0 0,1 0 0 0 0,-5 14 1 0 0,9-18-35 0 0,0-1 0 0 0,0 1 0 0 0,0-1 0 0 0,1 1 0 0 0,0 0 0 0 0,0-1 1 0 0,0 1-1 0 0,1 0 0 0 0,0-1 0 0 0,1 1 0 0 0,-1-1 0 0 0,5 11 0 0 0,-5-14-2 0 0,0 0-1 0 0,1 0 0 0 0,-1 0 1 0 0,1 0-1 0 0,0-1 1 0 0,0 1-1 0 0,0 0 1 0 0,0-1-1 0 0,1 1 0 0 0,-1-1 1 0 0,0 0-1 0 0,1 0 1 0 0,0 0-1 0 0,0 0 1 0 0,-1 0-1 0 0,1 0 0 0 0,0-1 1 0 0,0 1-1 0 0,1-1 1 0 0,-1 0-1 0 0,0 0 1 0 0,0 0-1 0 0,1-1 0 0 0,-1 1 1 0 0,0-1-1 0 0,1 1 1 0 0,-1-1-1 0 0,4-1 0 0 0,1 1 94 0 0,-1-2-1 0 0,1 1 0 0 0,-1-1 0 0 0,1 0 0 0 0,-1 0 0 0 0,0-1 0 0 0,0 0 0 0 0,0 0 0 0 0,0-1 0 0 0,-1 0 1 0 0,1 0-1 0 0,7-7 0 0 0,-1-1 428 0 0,1-1 0 0 0,-1 0 0 0 0,-1-1 1 0 0,13-20-1 0 0,-23 31-432 0 0,4-5 107 0 0,0 0-1 0 0,0 0 0 0 0,0 1 1 0 0,12-10-1 0 0,-17 16-139 0 0,0 1-47 0 0,0 0 2 0 0,-1 0 1 0 0,1 0-1 0 0,0 0 1 0 0,0 0-1 0 0,0 0 1 0 0,-1 0-1 0 0,1 0 1 0 0,0 1-1 0 0,0-1 1 0 0,-1 0-1 0 0,1 0 1 0 0,0 1-1 0 0,0-1 0 0 0,-1 0 1 0 0,1 1-1 0 0,0 0 1 0 0,5 18-165 0 0,0 0 0 0 0,0-1 0 0 0,2 1 1 0 0,0-2-1 0 0,2 1 0 0 0,0-1 0 0 0,20 27 0 0 0,-25-39 139 0 0,-1 1 0 0 0,1-1-1 0 0,0 0 1 0 0,0-1-1 0 0,1 1 1 0 0,0-1-1 0 0,-1 0 1 0 0,1-1-1 0 0,1 1 1 0 0,-1-1-1 0 0,0 0 1 0 0,1-1-1 0 0,-1 0 1 0 0,1 0-1 0 0,0 0 1 0 0,0-1-1 0 0,0 0 1 0 0,0 0-1 0 0,0 0 1 0 0,0-1-1 0 0,0 0 1 0 0,0-1 0 0 0,0 0-1 0 0,0 0 1 0 0,9-2-1 0 0,1-3 64 0 0,0-1 0 0 0,-1 0 0 0 0,0-1 0 0 0,0-1 0 0 0,0 0 0 0 0,-1-1 0 0 0,-1-1 0 0 0,1 0 0 0 0,-2-1 0 0 0,0-1 0 0 0,0 0 0 0 0,14-20 0 0 0,-1-1 157 0 0,-2-1 0 0 0,-1-2 0 0 0,-2 0-1 0 0,18-45 1 0 0,-24 47 193 0 0,-2-1 0 0 0,12-51 0 0 0,-21 66-256 0 0,0 0 0 0 0,-1 0 0 0 0,-2 0 0 0 0,0 0 0 0 0,-4-40 0 0 0,3 57-130 0 0,0 1 0 0 0,-1 0-1 0 0,0-1 1 0 0,1 1 0 0 0,-1 0 0 0 0,0-1-1 0 0,0 1 1 0 0,-1 0 0 0 0,1 0 0 0 0,-1 0-1 0 0,0 0 1 0 0,1 0 0 0 0,-1 0 0 0 0,-1 1 0 0 0,1-1-1 0 0,0 0 1 0 0,-1 1 0 0 0,1 0 0 0 0,-1 0-1 0 0,1-1 1 0 0,-1 2 0 0 0,0-1 0 0 0,0 0-1 0 0,0 0 1 0 0,0 1 0 0 0,-4-2 0 0 0,2 2 0 0 0,0 1 0 0 0,1-1 0 0 0,-1 1 0 0 0,0 0 0 0 0,1 0 0 0 0,-1 1 0 0 0,0-1 0 0 0,1 1 0 0 0,-1 0 0 0 0,1 0 0 0 0,-1 0 0 0 0,1 1 0 0 0,-1 0 0 0 0,1 0 0 0 0,0 0 0 0 0,0 0 0 0 0,0 0 0 0 0,-6 6 0 0 0,0 0 24 0 0,0 0 1 0 0,1 0-1 0 0,0 1 1 0 0,1 1-1 0 0,0-1 1 0 0,0 2-1 0 0,1-1 0 0 0,0 1 1 0 0,1 0-1 0 0,0 0 1 0 0,-6 18-1 0 0,7-12 31 0 0,0 0 0 0 0,1 1-1 0 0,1 0 1 0 0,0 0 0 0 0,2 0-1 0 0,0 0 1 0 0,2 25 0 0 0,2-10 40 0 0,2 0 0 0 0,2 0 0 0 0,1-1 0 0 0,1 0 1 0 0,1 0-1 0 0,2-1 0 0 0,2 0 0 0 0,20 36 0 0 0,-16-38 7 0 0,0-1 1 0 0,2 0-1 0 0,1-2 0 0 0,1 0 0 0 0,1-1 0 0 0,38 31 0 0 0,-45-44-331 0 0,0-1 0 0 0,1 0 0 0 0,0-1-1 0 0,0-1 1 0 0,23 8 0 0 0,-25-12-462 0 0,0 0 0 0 0,0-2 0 0 0,0 0 0 0 0,0 0 0 0 0,1-1 0 0 0,0-1 0 0 0,18-1 0 0 0,-13-1-1176 0 0,0-2 0 0 0,26-5 1 0 0,11-11-4918 0 0,-24 3-91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39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36 3640 0 0,'-33'-28'16679'0'0,"35"20"-15580"0"0,2 13-758 0 0,3 13-185 0 0,-5 7-16 0 0,0 0 0 0 0,-2-1 1 0 0,-1 1-1 0 0,-6 41 0 0 0,-2 20-31 0 0,7-19-35 0 0,3 1-1 0 0,15 98 1 0 0,-11-132-175 0 0,2-1 0 0 0,1-1 1 0 0,1 0-1 0 0,2 0 0 0 0,2-1 0 0 0,31 59 1 0 0,-39-82-249 0 0,1-1 0 0 0,-1 1 0 0 0,1-1 0 0 0,0 0-1 0 0,1-1 1 0 0,8 8 0 0 0,-10-11-406 0 0,-1 0 0 0 0,0 0-1 0 0,1 0 1 0 0,0-1 0 0 0,-1 0-1 0 0,1 0 1 0 0,6 2 0 0 0,17-5-10596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40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94 140 1468 0 0,'-30'-12'5881'0'0,"-29"-12"5734"0"0,59 24-11566 0 0,-1 0-1 0 0,1-1 1 0 0,0 1 0 0 0,-1 0 0 0 0,1 0 0 0 0,0 0 0 0 0,0-1-1 0 0,-1 1 1 0 0,1 0 0 0 0,0 0 0 0 0,0-1 0 0 0,0 1-1 0 0,-1 0 1 0 0,1-1 0 0 0,0 1 0 0 0,0 0 0 0 0,0-1 0 0 0,0 1-1 0 0,0 0 1 0 0,-1-1 0 0 0,1 1 0 0 0,0 0 0 0 0,0-1 0 0 0,0 1-1 0 0,0 0 1 0 0,0-1 0 0 0,0 1 0 0 0,0-1 0 0 0,0 1 0 0 0,1 0-1 0 0,-1-1 1 0 0,0 1 0 0 0,0 0 0 0 0,0-1 0 0 0,0 1-1 0 0,0 0 1 0 0,0-1 0 0 0,1 1 0 0 0,-1 0 0 0 0,0 0 0 0 0,0-1-1 0 0,1 1 1 0 0,-1 0 0 0 0,0 0 0 0 0,0-1 0 0 0,1 1 0 0 0,-1 0-1 0 0,0 0 1 0 0,1 0 0 0 0,-1-1 0 0 0,0 1 0 0 0,0 0 0 0 0,1 0-1 0 0,-1 0 1 0 0,1 0 0 0 0,-1 0 0 0 0,0 0 0 0 0,1-1 0 0 0,20-7 533 0 0,20-3-1095 0 0,1 2 1 0 0,66-5 0 0 0,87 4-4372 0 0,-173 9 4303 0 0,132-1-3514 0 0,-112-3 5225 0 0,-38 5-592 0 0,-1 0 97 0 0,45-7 4694 0 0,-47 7-4867 0 0,0-1-301 0 0,0-1 0 0 0,0 1 0 0 0,0 0-1 0 0,0 0 1 0 0,1 0 0 0 0,-1 0-1 0 0,0 0 1 0 0,0 0 0 0 0,1 0 0 0 0,-1 1-1 0 0,0-1 1 0 0,3-1 0 0 0,7-5 942 0 0,-15 10-1024 0 0,-12 10 61 0 0,0 1-1 0 0,-15 17 1 0 0,20-17-60 0 0,1 0 0 0 0,1 0 0 0 0,0 1 0 0 0,2 1 0 0 0,-1-1 0 0 0,2 1 0 0 0,0 0 0 0 0,1 0 1 0 0,-6 28-1 0 0,10-37-77 0 0,1 1 0 0 0,-1-1 0 0 0,1 0 0 0 0,0 1 0 0 0,1-1 0 0 0,-1 0 0 0 0,2 0 0 0 0,-1 1 0 0 0,1-1 0 0 0,5 13 0 0 0,-5-15-51 0 0,1 0 0 0 0,0 0-1 0 0,0-1 1 0 0,0 1 0 0 0,1-1 0 0 0,-1 0-1 0 0,1 0 1 0 0,0 0 0 0 0,0-1 0 0 0,1 1-1 0 0,-1-1 1 0 0,1 0 0 0 0,0 0 0 0 0,-1-1-1 0 0,1 1 1 0 0,7 1 0 0 0,-4-1-28 0 0,0-1 0 0 0,0 0 1 0 0,0 0-1 0 0,1-1 0 0 0,-1 0 0 0 0,1-1 1 0 0,-1 0-1 0 0,0 0 0 0 0,1-1 0 0 0,-1 0 1 0 0,0 0-1 0 0,1-1 0 0 0,-1 0 0 0 0,0 0 1 0 0,0-1-1 0 0,-1 0 0 0 0,1-1 0 0 0,0 0 1 0 0,-1 0-1 0 0,0 0 0 0 0,0-1 0 0 0,8-7 1 0 0,-8 6 176 0 0,-1 1 0 0 0,0-1 1 0 0,0-1-1 0 0,0 1 0 0 0,-1-1 1 0 0,0 0-1 0 0,0 0 0 0 0,-1 0 1 0 0,0-1-1 0 0,0 1 0 0 0,-1-1 1 0 0,0 0-1 0 0,0 0 0 0 0,-1 0 1 0 0,0-1-1 0 0,0 1 0 0 0,-1-1 1 0 0,0 1-1 0 0,-1 0 0 0 0,0-1 1 0 0,0 0-1 0 0,-2-8 1 0 0,1 11 16 0 0,-1 1 0 0 0,0-1 0 0 0,0 1 0 0 0,0-1 0 0 0,-1 1 0 0 0,0 0 0 0 0,0 0 0 0 0,0 0 0 0 0,-1 1 0 0 0,0-1 0 0 0,1 1 0 0 0,-2 0 1 0 0,1 0-1 0 0,0 0 0 0 0,-1 0 0 0 0,0 1 0 0 0,0 0 0 0 0,0 0 0 0 0,0 0 0 0 0,0 1 0 0 0,-11-4 0 0 0,3 1-783 0 0,-1 0 0 0 0,0 1-1 0 0,-17-2 1 0 0,-6 2-4168 0 0,3 2-3292 0 0,13 2-167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41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85 2196 0 0,'-10'-11'15178'0'0,"11"8"-14340"0"0,0 0 1 0 0,0-1-1 0 0,1 2 1 0 0,-1-1-1 0 0,1 0 1 0 0,0 0-1 0 0,0 0 1 0 0,3-3-1 0 0,2-2 107 0 0,0 1-1 0 0,1 0 1 0 0,11-8 0 0 0,-18 14-930 0 0,-1 0 1 0 0,1 1 0 0 0,0-1-1 0 0,0 1 1 0 0,0-1 0 0 0,0 1 0 0 0,-1-1-1 0 0,1 1 1 0 0,0 0 0 0 0,0 0-1 0 0,0-1 1 0 0,0 1 0 0 0,0 0-1 0 0,0 0 1 0 0,0 0 0 0 0,0 0 0 0 0,0 0-1 0 0,0 0 1 0 0,0 0 0 0 0,0 0-1 0 0,0 1 1 0 0,0-1 0 0 0,0 0 0 0 0,0 0-1 0 0,0 1 1 0 0,-1-1 0 0 0,1 1-1 0 0,1 0 1 0 0,1 1-20 0 0,-1 0-1 0 0,0 0 1 0 0,0 0-1 0 0,0 1 1 0 0,0-1 0 0 0,0 0-1 0 0,-1 1 1 0 0,1 0-1 0 0,1 4 1 0 0,3 8-262 0 0,0 0 0 0 0,5 26 0 0 0,-10-38 212 0 0,9 51-1023 0 0,6 85 0 0 0,-3-13 655 0 0,-13-118 424 0 0,2 7 108 0 0,0-15-51 0 0,2-10-28 0 0,13-37 358 0 0,2 0 0 0 0,2 1 0 0 0,2 1 0 0 0,51-75 0 0 0,-64 105-425 0 0,1 0-1 0 0,1 1 0 0 0,0 0 1 0 0,1 1-1 0 0,0 0 1 0 0,1 1-1 0 0,1 1 0 0 0,20-13 1 0 0,-30 23-19 0 0,-1 1 49 0 0,-1 0-1 0 0,1 0 1 0 0,0 1 0 0 0,-1-1-1 0 0,1 1 1 0 0,-1-1-1 0 0,1 1 1 0 0,-1 0 0 0 0,1 1-1 0 0,-1-1 1 0 0,0 1-1 0 0,1-1 1 0 0,-1 1-1 0 0,0 0 1 0 0,0 0 0 0 0,0 0-1 0 0,0 1 1 0 0,-1-1-1 0 0,1 1 1 0 0,-1 0 0 0 0,1-1-1 0 0,-1 1 1 0 0,0 0-1 0 0,0 0 1 0 0,0 1 0 0 0,-1-1-1 0 0,1 0 1 0 0,1 5-1 0 0,4 4-38 0 0,7 16-356 0 0,0 0-1 0 0,-2 1 1 0 0,11 38-1 0 0,-12-32-2740 0 0,28 58 0 0 0,-38-90 2580 0 0,1 0 0 0 0,0 1 0 0 0,1-1 0 0 0,-1 0 1 0 0,1 0-1 0 0,-1-1 0 0 0,4 4 0 0 0,13 7-5545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41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298 140 420 0 0,'-2'-19'5490'0'0,"-1"-3"-2452"0"0,0 0 1 0 0,2-25-1 0 0,1 45-2323 0 0,-1 0-370 0 0,1 0-1 0 0,-1-1 1 0 0,1 1 0 0 0,-1 0-1 0 0,0 0 1 0 0,0 0 0 0 0,0 0-1 0 0,0 0 1 0 0,0 0 0 0 0,0 0-1 0 0,-3-3 1 0 0,-7 7-126 0 0,1 1 0 0 0,0-1 0 0 0,-1 2-1 0 0,1-1 1 0 0,1 1 0 0 0,-1 1 0 0 0,1 0 0 0 0,-1 0 0 0 0,1 1 0 0 0,-14 12 0 0 0,4-3 218 0 0,1 2 0 0 0,1 0 0 0 0,-27 34 0 0 0,37-41-335 0 0,1-1 1 0 0,0 1 0 0 0,0 0 0 0 0,1 1 0 0 0,0-1 0 0 0,1 1 0 0 0,0 0 0 0 0,1 0-1 0 0,0 1 1 0 0,1-1 0 0 0,-2 20 0 0 0,4-25-79 0 0,0 1 0 0 0,0 0-1 0 0,1-1 1 0 0,0 1 0 0 0,0 0-1 0 0,0-1 1 0 0,1 1 0 0 0,0-1-1 0 0,0 0 1 0 0,1 1 0 0 0,0-1 0 0 0,0 0-1 0 0,0-1 1 0 0,1 1 0 0 0,0 0-1 0 0,0-1 1 0 0,0 0 0 0 0,1 0 0 0 0,-1 0-1 0 0,1-1 1 0 0,9 7 0 0 0,-3-4-42 0 0,1-1 0 0 0,0 0 0 0 0,0-1 0 0 0,0 0 0 0 0,0-1 0 0 0,1 0 0 0 0,0-1 0 0 0,0-1 0 0 0,0 0 0 0 0,0 0 1 0 0,0-1-1 0 0,0-1 0 0 0,0 0 0 0 0,0-1 0 0 0,0-1 0 0 0,0 0 0 0 0,0 0 0 0 0,0-1 0 0 0,0-1 0 0 0,22-10 0 0 0,-24 9 73 0 0,0 0 0 0 0,0-1 1 0 0,-1 0-1 0 0,0-1 0 0 0,0 0 0 0 0,0-1 0 0 0,-1 0 0 0 0,0 0 0 0 0,-1-1 0 0 0,9-12 0 0 0,-11 13 69 0 0,-1 0 0 0 0,0 0-1 0 0,-1-1 1 0 0,0 1 0 0 0,0-1 0 0 0,-1 0-1 0 0,0 0 1 0 0,-1-1 0 0 0,1 1 0 0 0,-2-1 0 0 0,0 1-1 0 0,0-1 1 0 0,-1-17 0 0 0,0 17-82 0 0,-2 1 0 0 0,1 0 0 0 0,-1 0 0 0 0,0 0 0 0 0,-1 0 0 0 0,0 0 0 0 0,-1 1 0 0 0,1-1 0 0 0,-2 1 0 0 0,1 0 0 0 0,-1 0 0 0 0,0 0 0 0 0,-1 1 0 0 0,-8-10 0 0 0,8 11-1018 0 0,-1 1-1 0 0,1-1 1 0 0,-1 1 0 0 0,0 0 0 0 0,-11-5 0 0 0,-1 10-6735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42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2684 0 0,'25'46'26173'0'0,"-12"-46"-28287"0"0,6 0-4171 0 0,27-2-11769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42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329 639 1856 0 0,'35'-44'12271'0'0,"-22"32"-10027"0"0,1-1 0 0 0,24-16 1 0 0,-37 28-1799 0 0,2-5 215 0 0,-2 6-619 0 0,-1 0 0 0 0,1-1 0 0 0,-1 1 1 0 0,0-1-1 0 0,1 1 0 0 0,-1 0 1 0 0,0-1-1 0 0,1 1 0 0 0,-1-1 1 0 0,0 1-1 0 0,0-1 0 0 0,1 1 1 0 0,-1-1-1 0 0,0 1 0 0 0,0-1 1 0 0,0 1-1 0 0,0-1 0 0 0,0 1 1 0 0,0-1-1 0 0,0 0 0 0 0,0 1 1 0 0,0-1-1 0 0,0 1 0 0 0,0-1 1 0 0,0 1-1 0 0,0-1 0 0 0,0 1 0 0 0,0-1 1 0 0,-1 0-1 0 0,1-1-37 0 0,-1 1-1 0 0,0-1 1 0 0,0 1-1 0 0,0-1 1 0 0,0 1-1 0 0,0 0 1 0 0,0-1-1 0 0,0 1 1 0 0,0 0-1 0 0,-1 0 1 0 0,1 0-1 0 0,0 0 1 0 0,-1 0-1 0 0,1 0 1 0 0,-1 0 0 0 0,1 0-1 0 0,-1 0 1 0 0,1 1-1 0 0,-3-1 1 0 0,-1-1 6 0 0,0 1 0 0 0,0 0 1 0 0,0 1-1 0 0,-1-1 0 0 0,1 1 1 0 0,-7 0-1 0 0,-9 3 57 0 0,1 0-1 0 0,-27 7 1 0 0,42-8-44 0 0,-18 4 71 0 0,-1 2 0 0 0,2 0 0 0 0,-1 1-1 0 0,1 2 1 0 0,-38 24 0 0 0,50-28-42 0 0,0 1 0 0 0,0 0 0 0 0,1 0-1 0 0,1 1 1 0 0,-15 18 0 0 0,19-21-25 0 0,0 0 0 0 0,1 0 0 0 0,0 0 0 0 0,0 0 0 0 0,0 1 0 0 0,1-1 0 0 0,0 1 0 0 0,0 0 0 0 0,0-1 0 0 0,1 1 1 0 0,0 9-1 0 0,1-7-81 0 0,0 0 1 0 0,1-1 0 0 0,1 1-1 0 0,-1-1 1 0 0,2 1 0 0 0,-1-1 0 0 0,1 1-1 0 0,0-1 1 0 0,1 0 0 0 0,0 0-1 0 0,0-1 1 0 0,0 1 0 0 0,1-1 0 0 0,0 0-1 0 0,1 0 1 0 0,0-1 0 0 0,0 1-1 0 0,0-1 1 0 0,1-1 0 0 0,0 1 0 0 0,14 8-1 0 0,-5-4-68 0 0,0-1 0 0 0,1 0 0 0 0,0-1 0 0 0,1-1 0 0 0,0-1 0 0 0,0 0-1 0 0,0-2 1 0 0,1 0 0 0 0,21 2 0 0 0,-28-5 143 0 0,-1 0-1 0 0,1-1 1 0 0,0-1 0 0 0,0 0-1 0 0,0 0 1 0 0,-1-1 0 0 0,1-1-1 0 0,-1 0 1 0 0,1-1-1 0 0,-1 0 1 0 0,0 0 0 0 0,-1-1-1 0 0,16-9 1 0 0,-20 9 84 0 0,1 0 0 0 0,-2 0 0 0 0,1 0 0 0 0,0-1 0 0 0,-1 1-1 0 0,0-1 1 0 0,0-1 0 0 0,-1 1 0 0 0,0-1 0 0 0,0 1 0 0 0,0-1 0 0 0,-1 0 0 0 0,0-1 0 0 0,0 1 0 0 0,-1 0 0 0 0,0-1-1 0 0,0 0 1 0 0,-1 1 0 0 0,0-1 0 0 0,0 0 0 0 0,-1-9 0 0 0,-1 0 262 0 0,-2-1 1 0 0,0 1-1 0 0,-1-1 0 0 0,-1 1 0 0 0,-7-19 1 0 0,2 7-70 0 0,10 28-302 0 0,0 0 0 0 0,-1 0 0 0 0,1 0 0 0 0,0 0 0 0 0,0-1 0 0 0,0 1 0 0 0,0 0 0 0 0,1 0 0 0 0,-1 0 0 0 0,0 0 0 0 0,0 0-1 0 0,1-1 1 0 0,-1 1 0 0 0,1 0 0 0 0,-1 0 0 0 0,1 0 0 0 0,-1 0 0 0 0,1 0 0 0 0,-1 0 0 0 0,1 0 0 0 0,0 0 0 0 0,0 1 0 0 0,0-1 0 0 0,-1 0 0 0 0,1 0 0 0 0,0 1 0 0 0,2-2 0 0 0,32-17-426 0 0,-25 14 306 0 0,67-32-430 0 0,-12 5 712 0 0,76-48 0 0 0,-122 67 112 0 0,0-1 1 0 0,0 0 0 0 0,-2-2-1 0 0,0 0 1 0 0,-1-1-1 0 0,0-1 1 0 0,25-38 0 0 0,-26 31 253 0 0,-1 0 1 0 0,17-42-1 0 0,-28 58-462 0 0,0 0 0 0 0,0 0-1 0 0,-1 0 1 0 0,0-1 0 0 0,0 1 0 0 0,-1-1-1 0 0,-1 0 1 0 0,0 1 0 0 0,0-1 0 0 0,0 1-1 0 0,-4-15 1 0 0,4 23-66 0 0,0 0-1 0 0,0 0 1 0 0,0 0 0 0 0,0 0-1 0 0,0 0 1 0 0,-1 0 0 0 0,1 0-1 0 0,0 0 1 0 0,0 0-1 0 0,-1 0 1 0 0,1 0 0 0 0,-1 1-1 0 0,1-1 1 0 0,-1 0-1 0 0,1 0 1 0 0,-1 0 0 0 0,0 1-1 0 0,1-1 1 0 0,-1 0 0 0 0,0 1-1 0 0,1-1 1 0 0,-1 0-1 0 0,0 1 1 0 0,0-1 0 0 0,0 1-1 0 0,1-1 1 0 0,-1 1-1 0 0,0 0 1 0 0,0-1 0 0 0,0 1-1 0 0,0 0 1 0 0,0-1-1 0 0,0 1 1 0 0,0 0 0 0 0,0 0-1 0 0,0 0 1 0 0,0 0 0 0 0,0 0-1 0 0,0 0 1 0 0,0 0-1 0 0,0 1 1 0 0,0-1 0 0 0,0 0-1 0 0,0 0 1 0 0,1 1-1 0 0,-1-1 1 0 0,0 0 0 0 0,0 1-1 0 0,0-1 1 0 0,0 1 0 0 0,0-1-1 0 0,-1 2 1 0 0,-3 2-2 0 0,0 0 0 0 0,1 0 0 0 0,-1 0 0 0 0,1 1 0 0 0,0-1 0 0 0,-6 9 0 0 0,-6 13 1 0 0,2 1-1 0 0,1 0 0 0 0,1 1 1 0 0,2 0-1 0 0,0 0 1 0 0,2 1-1 0 0,-4 33 0 0 0,0 20-176 0 0,-2 109-1 0 0,29 273-1061 0 0,2-93 302 0 0,-17-341 268 0 0,-7 55 0 0 0,6-76 515 0 0,-1 0 0 0 0,0-1 0 0 0,-1 1 0 0 0,1-1 0 0 0,-2 0 0 0 0,1 1 0 0 0,-1-1 0 0 0,0-1 0 0 0,-1 1 0 0 0,-9 11 0 0 0,10-15 110 0 0,0-1 0 0 0,0 1 1 0 0,-1-1-1 0 0,1 0 0 0 0,-1 0 1 0 0,0-1-1 0 0,0 0 0 0 0,0 0 1 0 0,0 0-1 0 0,-1 0 0 0 0,1-1 0 0 0,0 0 1 0 0,-1 0-1 0 0,1 0 0 0 0,-10 0 1 0 0,-2-1 202 0 0,0 0 1 0 0,0-1 0 0 0,-28-6 0 0 0,35 5 152 0 0,0 0 1 0 0,0-1 0 0 0,0 0 0 0 0,0-1-1 0 0,1 0 1 0 0,-1 0 0 0 0,1-1-1 0 0,-9-7 1 0 0,15 10-207 0 0,0-1 0 0 0,-1 1-1 0 0,1-1 1 0 0,0 0 0 0 0,1 0 0 0 0,-1-1-1 0 0,0 1 1 0 0,1 0 0 0 0,0-1 0 0 0,0 0-1 0 0,0 1 1 0 0,0-1 0 0 0,1 0-1 0 0,-1 0 1 0 0,1 0 0 0 0,0 0 0 0 0,0 0-1 0 0,0 0 1 0 0,1-1 0 0 0,0 1 0 0 0,-1 0-1 0 0,2-6 1 0 0,1-7-70 0 0,2 1 1 0 0,0-1-1 0 0,1 1 0 0 0,0 1 1 0 0,1-1-1 0 0,1 1 0 0 0,0 0 1 0 0,2 0-1 0 0,-1 1 0 0 0,16-20 1 0 0,3 1-583 0 0,1 2-1 0 0,63-57 1 0 0,-50 55-750 0 0,3 1 0 0 0,0 2 0 0 0,67-33 0 0 0,-23 22-3731 0 0,0 7-4083 0 0,-59 24 1796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05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0 1176 0 0,'0'0'4340'0'0,"-11"7"-445"0"0,-31 12-345 0 0,41-19-3128 0 0,1 0-385 0 0,0 0 0 0 0,-1 0 0 0 0,1 0-1 0 0,0 0 1 0 0,0 0 0 0 0,-1 0 0 0 0,1 0 0 0 0,0 0-1 0 0,0 0 1 0 0,-1 0 0 0 0,1 0 0 0 0,0 0 0 0 0,0 0 0 0 0,0 1-1 0 0,-1-1 1 0 0,1 0 0 0 0,0 0 0 0 0,0 0 0 0 0,0 0-1 0 0,-1 0 1 0 0,1 0 0 0 0,0 1 0 0 0,0-1 0 0 0,0 0-1 0 0,-1 0 1 0 0,1 0 0 0 0,0 0 0 0 0,0 1 0 0 0,0-1-1 0 0,0 0 1 0 0,0 0 0 0 0,-1 0 0 0 0,1 1 0 0 0,0-1-1 0 0,0 0 1 0 0,0 0 0 0 0,0 0 0 0 0,0 1 0 0 0,0-1-1 0 0,0 0 1 0 0,0 0 0 0 0,0 1 0 0 0,0-1 0 0 0,0 0-1 0 0,0 0 1 0 0,0 1 0 0 0,0-1 0 0 0,0 0 0 0 0,0 0 0 0 0,0 1-1 0 0,0-1 1 0 0,0 0 0 0 0,1 0 0 0 0,-1 0 0 0 0,0 1-1 0 0,13 11 1806 0 0,1-7-1565 0 0,0 0 0 0 0,0-2 1 0 0,28 5-1 0 0,-40-8-290 0 0,-1 1 16 0 0,0-1 0 0 0,-1 1 0 0 0,1-1-1 0 0,0 1 1 0 0,0-1 0 0 0,0 0-1 0 0,0 1 1 0 0,-1-1 0 0 0,1 0 0 0 0,0 0-1 0 0,0 1 1 0 0,0-1 0 0 0,0 0-1 0 0,0 0 1 0 0,0 0 0 0 0,0 0 0 0 0,0 0-1 0 0,1-1 1 0 0,11 2 15 0 0,-13-1-18 0 0,0 1 1 0 0,0-1 0 0 0,0 0-1 0 0,0 0 1 0 0,0 0 0 0 0,0 1 0 0 0,0-1-1 0 0,0 0 1 0 0,0 0 0 0 0,0 0-1 0 0,0 1 1 0 0,0-1 0 0 0,0 0 0 0 0,0 0-1 0 0,0 0 1 0 0,0 1 0 0 0,0-1-1 0 0,0 0 1 0 0,0 0 0 0 0,0 0-1 0 0,0 1 1 0 0,0-1 0 0 0,-1 0 0 0 0,1 0-1 0 0,0 0 1 0 0,0 0 0 0 0,0 1-1 0 0,0-1 1 0 0,0 0 0 0 0,-1 0 0 0 0,1 0-1 0 0,0 0 1 0 0,0 0 0 0 0,0 0-1 0 0,-1 1 1 0 0,1-1 0 0 0,0 0 0 0 0,0 0-1 0 0,0 0 1 0 0,-1 0 0 0 0,1 0-1 0 0,0 0 1 0 0,0 0 0 0 0,0 0-1 0 0,-1 0 1 0 0,1 0 0 0 0,0 0 0 0 0,0 0-1 0 0,0 0 1 0 0,-1 0 0 0 0,-1 1-1 0 0,-34 0 96 0 0,12 1 44 0 0,3-2-31 0 0,-2 0-74 0 0,22 0-35 0 0,1 0 0 0 0,0-1-1 0 0,0 1 1 0 0,-1 0 0 0 0,1 0-1 0 0,0 0 1 0 0,-1 0 0 0 0,1 0-1 0 0,0-1 1 0 0,-1 1 0 0 0,1 0-1 0 0,0 0 1 0 0,-1 0 0 0 0,1 0-1 0 0,0 0 1 0 0,-1 0 0 0 0,1 0-1 0 0,0 0 1 0 0,-1 0 0 0 0,1 0-1 0 0,0 0 1 0 0,0 0-1 0 0,-1 1 1 0 0,1-1 0 0 0,0 0-1 0 0,-1 0 1 0 0,1 0 0 0 0,0 0-1 0 0,-1 0 1 0 0,1 1 0 0 0,0-1-1 0 0,0 0 1 0 0,-1 0 0 0 0,1 0-1 0 0,0 1 1 0 0,-1-1 0 0 0,2 0-1 0 0,-1 0 1 0 0,0 0 0 0 0,0 0 0 0 0,0 0 0 0 0,1 0-1 0 0,-1 0 1 0 0,0 0 0 0 0,0 0 0 0 0,0 0 0 0 0,0 1-1 0 0,1-1 1 0 0,-1 0 0 0 0,0 0 0 0 0,0 0 0 0 0,0 0-1 0 0,0 0 1 0 0,1 0 0 0 0,-1 0 0 0 0,0 0-1 0 0,0 1 1 0 0,0-1 0 0 0,0 0 0 0 0,0 0 0 0 0,0 0-1 0 0,1 0 1 0 0,-1 0 0 0 0,0 1 0 0 0,0-1 0 0 0,0 0-1 0 0,0 0 1 0 0,0 0 0 0 0,0 0 0 0 0,0 1 0 0 0,0-1-1 0 0,0 0 1 0 0,0 0 0 0 0,0 0 0 0 0,0 1-1 0 0,0-1 1 0 0,0 0 0 0 0,0 0 0 0 0,0 0 0 0 0,0 1-1 0 0,0-1 1 0 0,0 0 0 0 0,0 0 0 0 0,0 0 0 0 0,0 0-1 0 0,0 1 1 0 0,0-1 0 0 0,-1 0 0 0 0,1 0 0 0 0,0 0-1 0 0,0 0 1 0 0,0 0 0 0 0,0 1 0 0 0,0-1-1 0 0,0 0 1 0 0,-1 0 0 0 0,6 1-719 0 0,13 1 1637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43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21 572 0 0,'-11'-4'13993'0'0,"27"-6"-10202"0"0,7 4-2899 0 0,-20 5-798 0 0,0 1-49 0 0,28 2 43 0 0,-29-2-81 0 0,2 0-16 0 0,9 0-5 0 0,-10 0-1 0 0,9 1-213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45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0 233 3144 0 0,'0'-10'1490'0'0,"1"-1"-1"0"0,0 0 0 0 0,1 1 0 0 0,0-1 1 0 0,5-12-1 0 0,-5 15-972 0 0,1 0-1 0 0,1 1 1 0 0,0-1 0 0 0,0 1 0 0 0,0-1 0 0 0,11-11-1 0 0,-12 15-473 0 0,0 0-1 0 0,1 1 0 0 0,-1-1 1 0 0,1 1-1 0 0,0 0 0 0 0,0 1 1 0 0,0-1-1 0 0,0 1 0 0 0,0-1 1 0 0,1 1-1 0 0,-1 0 0 0 0,1 1 1 0 0,0-1-1 0 0,-1 1 0 0 0,1 0 1 0 0,0 0-1 0 0,0 1 0 0 0,0-1 1 0 0,-1 1-1 0 0,1 0 0 0 0,0 0 1 0 0,0 1-1 0 0,0-1 0 0 0,0 1 1 0 0,-1 0-1 0 0,1 0 0 0 0,0 1 1 0 0,7 3-1 0 0,2 2-29 0 0,-1 0 1 0 0,-1 0 0 0 0,0 1-1 0 0,0 1 1 0 0,0 0-1 0 0,-1 0 1 0 0,0 2-1 0 0,-1-1 1 0 0,0 1-1 0 0,-1 0 1 0 0,9 15-1 0 0,2 5-35 0 0,-2 1 0 0 0,-1 1 1 0 0,16 43-1 0 0,-23-52 361 0 0,-2 1 1 0 0,-1 0 0 0 0,-1 0 0 0 0,-1 0 0 0 0,3 45 0 0 0,-12-52 1665 0 0,4-18-1964 0 0,-1 0 1 0 0,1 0 0 0 0,0 1 0 0 0,-1-1 0 0 0,1 0-1 0 0,0 0 1 0 0,0 0 0 0 0,-1 0 0 0 0,1 0 0 0 0,0 0 0 0 0,-1 0-1 0 0,1 0 1 0 0,0 0 0 0 0,0 0 0 0 0,-1 0 0 0 0,1 0-1 0 0,0 0 1 0 0,-1 0 0 0 0,1 0 0 0 0,0 0 0 0 0,-1-1-1 0 0,1 1 1 0 0,0 0 0 0 0,0 0 0 0 0,-1 0 0 0 0,1 0 0 0 0,0 0-1 0 0,0-1 1 0 0,0 1 0 0 0,-1 0 0 0 0,1-1 0 0 0,-2-1 146 0 0,0 0 0 0 0,0 0 1 0 0,1 0-1 0 0,-1 0 0 0 0,0 0 1 0 0,1-1-1 0 0,0 1 1 0 0,-2-5-1 0 0,1-3 29 0 0,0-1 1 0 0,0 1 0 0 0,2 0-1 0 0,-1-1 1 0 0,1 1 0 0 0,1-1-1 0 0,0 1 1 0 0,0 0-1 0 0,1 0 1 0 0,0-1 0 0 0,6-13-1 0 0,3-7-81 0 0,2 0-1 0 0,21-36 1 0 0,-21 43-272 0 0,1 1-1 0 0,0 1 1 0 0,2 0-1 0 0,1 1 1 0 0,1 1-1 0 0,0 0 1 0 0,1 2-1 0 0,32-24 1 0 0,-39 33-460 0 0,2 1 1 0 0,-1 0-1 0 0,1 1 1 0 0,0 1-1 0 0,1 0 1 0 0,25-6-1 0 0,-27 9-437 0 0,1 1-1 0 0,0 0 0 0 0,0 1 0 0 0,0 1 0 0 0,-1 0 0 0 0,1 1 0 0 0,0 0 0 0 0,17 4 0 0 0,-3 2-3012 0 0,-1 0-1897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45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358 241 328 0 0,'16'-13'3482'0'0,"1"-1"1"0"0,15-19-1 0 0,49-68 3173 0 0,-79 98-6461 0 0,0 0 0 0 0,0 0-1 0 0,0 0 1 0 0,0 0-1 0 0,0 0 1 0 0,-1-1 0 0 0,0 1-1 0 0,1 0 1 0 0,-1-1-1 0 0,-1 1 1 0 0,1-1 0 0 0,0-4-1 0 0,-1 7-164 0 0,0-1 0 0 0,0 1 0 0 0,-1 0 0 0 0,1-1 0 0 0,-1 1 0 0 0,1-1 0 0 0,-1 1 0 0 0,1 0 0 0 0,-1-1 1 0 0,0 1-1 0 0,0 0 0 0 0,0 0 0 0 0,1 0 0 0 0,-1 0 0 0 0,0 0 0 0 0,0 0 0 0 0,-1 0 0 0 0,1 0 0 0 0,0 0 0 0 0,0 0 0 0 0,0 0 0 0 0,-1 1 0 0 0,1-1 0 0 0,0 0 0 0 0,-1 1 0 0 0,1-1 0 0 0,0 1 0 0 0,-1 0 0 0 0,1-1 0 0 0,-1 1 0 0 0,1 0 0 0 0,-1 0 0 0 0,-1 0 0 0 0,-15-2 69 0 0,1 2 0 0 0,0 0-1 0 0,-1 1 1 0 0,1 1 0 0 0,0 0 0 0 0,0 2 0 0 0,0 0 0 0 0,0 0-1 0 0,0 2 1 0 0,1 0 0 0 0,0 1 0 0 0,-18 10 0 0 0,8-3 10 0 0,1 2 0 0 0,1 0 0 0 0,0 2 0 0 0,1 0-1 0 0,1 2 1 0 0,-29 33 0 0 0,45-46-93 0 0,0 0-1 0 0,1 0 0 0 0,0 1 0 0 0,0 0 0 0 0,1 0 0 0 0,0 0 0 0 0,0 1 0 0 0,1-1 0 0 0,0 1 1 0 0,1 0-1 0 0,-1 0 0 0 0,2 0 0 0 0,-1 0 0 0 0,1 0 0 0 0,1 10 0 0 0,0-12-46 0 0,1 0 0 0 0,0 0 1 0 0,1 0-1 0 0,-1 0 0 0 0,1 0 0 0 0,1 0 0 0 0,-1-1 0 0 0,1 1 0 0 0,1-1 0 0 0,-1 0 0 0 0,1 0 1 0 0,0 0-1 0 0,0 0 0 0 0,0 0 0 0 0,1-1 0 0 0,0 0 0 0 0,0 0 0 0 0,1-1 0 0 0,9 8 0 0 0,-1-3-123 0 0,1-2-1 0 0,0 1 0 0 0,0-2 0 0 0,0 0 0 0 0,0 0 0 0 0,1-2 0 0 0,0 0 0 0 0,0-1 0 0 0,0 0 1 0 0,1-1-1 0 0,-1-1 0 0 0,1-1 0 0 0,-1 0 0 0 0,0-1 0 0 0,18-3 0 0 0,-24 2 127 0 0,0-1 0 0 0,0 1 0 0 0,0-2 0 0 0,0 1 0 0 0,-1-1 0 0 0,1-1 0 0 0,-1 0 0 0 0,0 0 0 0 0,-1 0 0 0 0,17-14 0 0 0,-20 13 95 0 0,1 0 0 0 0,-1-1 0 0 0,0 1 0 0 0,0-1 0 0 0,0 0-1 0 0,-1 0 1 0 0,0 0 0 0 0,-1-1 0 0 0,0 1 0 0 0,0-1 0 0 0,0 0 0 0 0,-1 0-1 0 0,0 0 1 0 0,-1 0 0 0 0,1-10 0 0 0,-2 4 193 0 0,0-1 1 0 0,-1 1-1 0 0,0-1 1 0 0,-1 1-1 0 0,-1-1 0 0 0,-1 1 1 0 0,-5-17-1 0 0,-8-32 481 0 0,16 60-750 0 0,1 0 0 0 0,0 1 0 0 0,1-1 0 0 0,-1 1 0 0 0,0-1 0 0 0,1 0 0 0 0,0 1 0 0 0,-1-1 0 0 0,1 1 0 0 0,0-1 0 0 0,0 1 0 0 0,0 0 0 0 0,1-1 0 0 0,-1 1 0 0 0,1 0 0 0 0,-1 0 0 0 0,1 0 0 0 0,0 0 0 0 0,-1 0 0 0 0,1 0 0 0 0,0 0 0 0 0,0 1 0 0 0,1-1 0 0 0,-1 1 0 0 0,0-1-1 0 0,3 0 1 0 0,8-6-246 0 0,0 2 0 0 0,0 0 0 0 0,17-6-1 0 0,6 0-146 0 0,0 2 0 0 0,0 1 0 0 0,1 2 0 0 0,0 2 0 0 0,52-1 0 0 0,-87 5 413 0 0,0 1-1 0 0,0 0 1 0 0,0 0-1 0 0,0 0 1 0 0,0 0-1 0 0,0 1 1 0 0,0-1-1 0 0,0 0 1 0 0,0 1 0 0 0,-1-1-1 0 0,1 1 1 0 0,0 0-1 0 0,0 0 1 0 0,0 0-1 0 0,-1 0 1 0 0,1 0-1 0 0,0 0 1 0 0,-1 0-1 0 0,1 0 1 0 0,-1 1-1 0 0,1-1 1 0 0,-1 0-1 0 0,0 1 1 0 0,1 0 0 0 0,-1-1-1 0 0,0 1 1 0 0,0 0-1 0 0,0-1 1 0 0,0 1-1 0 0,-1 0 1 0 0,1 0-1 0 0,0 0 1 0 0,-1 0-1 0 0,1 0 1 0 0,-1 0-1 0 0,0 0 1 0 0,0 0-1 0 0,1 2 1 0 0,-2 8 81 0 0,0 0 1 0 0,-1-1-1 0 0,0 1 0 0 0,0 0 1 0 0,-6 14-1 0 0,2-5-41 0 0,1 0-92 0 0,0 1 1 0 0,1 0 0 0 0,2 0 0 0 0,0 1-1 0 0,2 37 1 0 0,1-55 28 0 0,-1 1-1 0 0,1 0 0 0 0,1-1 0 0 0,-1 1 1 0 0,1-1-1 0 0,0 0 0 0 0,0 1 1 0 0,1-1-1 0 0,-1 0 0 0 0,1 0 1 0 0,0-1-1 0 0,4 6 0 0 0,-4-7 9 0 0,0 0-1 0 0,1-1 1 0 0,-1 1 0 0 0,1 0-1 0 0,0-1 1 0 0,-1 0-1 0 0,1 0 1 0 0,0 0 0 0 0,0 0-1 0 0,0-1 1 0 0,0 0-1 0 0,1 0 1 0 0,-1 0 0 0 0,0 0-1 0 0,1 0 1 0 0,-1-1-1 0 0,8 0 1 0 0,-1-1-9 0 0,-1 0-1 0 0,0 0 1 0 0,0-1 0 0 0,0 0-1 0 0,0-1 1 0 0,-1 0 0 0 0,1-1 0 0 0,-1 0-1 0 0,1 0 1 0 0,-1-1 0 0 0,-1 0-1 0 0,14-11 1 0 0,7-7 140 0 0,-1-2 1 0 0,27-31-1 0 0,-23 23 179 0 0,-15 20-288 0 0,-6 14-16 0 0,-9 1-3 0 0,-1 0 0 0 0,1 0 0 0 0,-1 1 0 0 0,0-1 0 0 0,0 0 0 0 0,0 0 0 0 0,0 1 0 0 0,0-1 0 0 0,0 1 0 0 0,0 2 0 0 0,7 19-17 0 0,-3-14-1 0 0,1 0-1 0 0,0 0 0 0 0,0 0 1 0 0,1-1-1 0 0,0 0 1 0 0,1 0-1 0 0,0 0 1 0 0,0-1-1 0 0,1-1 0 0 0,0 1 1 0 0,0-1-1 0 0,16 8 1 0 0,-19-12 23 0 0,0 0 0 0 0,1 0 0 0 0,0-1 0 0 0,-1 0 0 0 0,1 0 0 0 0,0-1 0 0 0,0 0 0 0 0,0 0 1 0 0,0 0-1 0 0,0-1 0 0 0,0 0 0 0 0,0-1 0 0 0,0 1 0 0 0,0-1 0 0 0,0-1 0 0 0,0 1 0 0 0,0-1 0 0 0,-1 0 1 0 0,1-1-1 0 0,-1 0 0 0 0,11-6 0 0 0,-9 5 88 0 0,0-1-1 0 0,0-1 1 0 0,-1 0 0 0 0,0 0 0 0 0,0 0 0 0 0,0-1-1 0 0,-1 0 1 0 0,0 0 0 0 0,-1 0 0 0 0,1-1 0 0 0,-1 0-1 0 0,-1 0 1 0 0,1 0 0 0 0,-2-1 0 0 0,1 0 0 0 0,-1 1-1 0 0,0-1 1 0 0,-1 0 0 0 0,0-1 0 0 0,1-10 0 0 0,-2 5-145 0 0,0-1 0 0 0,-1 0 1 0 0,0 0-1 0 0,-2 1 0 0 0,-5-29 1 0 0,2 24-1125 0 0,-1 1-1 0 0,-8-20 1 0 0,10 29-1755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46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27 2724 0 0,'4'0'4304'0'0,"11"-3"-975"0"0,13-2 6679 0 0,-28 1-9010 0 0,-2-5-192 0 0,-6 7-689 0 0,1 1 0 0 0,-1 0 0 0 0,0 0 0 0 0,1 0 0 0 0,-1 1 0 0 0,0 1 1 0 0,1-1-1 0 0,-1 1 0 0 0,0 0 0 0 0,1 1 0 0 0,-1 0 0 0 0,1 0 0 0 0,0 1 0 0 0,0-1 1 0 0,0 2-1 0 0,-8 3 0 0 0,11-4-151 0 0,-1-1 1 0 0,1 1-1 0 0,0 0 1 0 0,0 0 0 0 0,1 0-1 0 0,-1 1 1 0 0,0-1-1 0 0,1 1 1 0 0,0 0-1 0 0,0 0 1 0 0,0 0-1 0 0,1 0 1 0 0,-1 1 0 0 0,1-1-1 0 0,0 1 1 0 0,0-1-1 0 0,1 1 1 0 0,-1 0-1 0 0,1-1 1 0 0,0 1-1 0 0,0 0 1 0 0,1 0 0 0 0,-1 0-1 0 0,1 0 1 0 0,0 0-1 0 0,1 5 1 0 0,3 8-195 0 0,1-1 0 0 0,1 0 0 0 0,1 0 0 0 0,0 0 0 0 0,1-1 0 0 0,1 0-1 0 0,0-1 1 0 0,22 27 0 0 0,-20-26 189 0 0,1-1-1 0 0,-2 2 0 0 0,0 0 1 0 0,-1 0-1 0 0,-1 0 1 0 0,0 1-1 0 0,6 26 0 0 0,-13-42 75 0 0,-1 1-1 0 0,1-1 1 0 0,-1 1 0 0 0,0 0-1 0 0,0-1 1 0 0,0 1 0 0 0,0 0-1 0 0,-1-1 1 0 0,1 1-1 0 0,-1 0 1 0 0,1-1 0 0 0,-1 1-1 0 0,0-1 1 0 0,0 1-1 0 0,0-1 1 0 0,0 0 0 0 0,-4 5-1 0 0,2-4 12 0 0,0 1-1 0 0,0-1 0 0 0,-1 1 1 0 0,1-1-1 0 0,-1-1 1 0 0,0 1-1 0 0,0 0 0 0 0,0-1 1 0 0,-6 3-1 0 0,-9 2 68 0 0,0 0 0 0 0,0-2 0 0 0,-37 6 0 0 0,43-9-92 0 0,-61 6-815 0 0,35-11-2366 0 0,6-7-5135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49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1 288 3744 0 0,'30'-83'10620'0'0,"7"-43"-3054"0"0,-36 124-7024 0 0,6 39-341 0 0,4 55 0 0 0,-9-67-179 0 0,0-1 1 0 0,1 0-1 0 0,2 0 0 0 0,0-1 0 0 0,2 1 1 0 0,13 31-1 0 0,-15-43-7 0 0,1-1 0 0 0,1 1 0 0 0,0-1 0 0 0,1 0 0 0 0,0 0 0 0 0,0-1 0 0 0,1 0 0 0 0,15 12 0 0 0,-19-18-8 0 0,1 0 1 0 0,-1-1-1 0 0,1 0 0 0 0,-1 0 0 0 0,1 0 0 0 0,0-1 0 0 0,0 0 0 0 0,1 0 1 0 0,-1 0-1 0 0,0-1 0 0 0,0 0 0 0 0,1 0 0 0 0,-1-1 0 0 0,1 1 0 0 0,-1-2 1 0 0,1 1-1 0 0,-1-1 0 0 0,0 0 0 0 0,11-2 0 0 0,1-3-1 0 0,0-1 1 0 0,0 0-1 0 0,-1-1 0 0 0,0-1 0 0 0,0-1 0 0 0,-1 0 1 0 0,0-1-1 0 0,-1-1 0 0 0,0 0 0 0 0,-1-1 0 0 0,0-1 1 0 0,15-20-1 0 0,14-23 579 0 0,71-120 0 0 0,-91 139-74 0 0,40-76 587 0 0,-62 112-1056 0 0,-9 34 103 0 0,-16 59-22 0 0,-10 30 26 0 0,6 0 1 0 0,-15 145-1 0 0,37 293-106 0 0,10-205 68 0 0,-4-301-78 0 0,0-15-53 0 0,-1 0-1 0 0,-2 0 0 0 0,-8 41 0 0 0,10-75 8 0 0,1 0 0 0 0,-1-1 0 0 0,0 1 0 0 0,-1-1 0 0 0,1 1 0 0 0,-1-1 0 0 0,0 0 0 0 0,1 0 0 0 0,-1 0 0 0 0,-1 1 0 0 0,1-2 0 0 0,0 1 0 0 0,-1 0 0 0 0,1 0 0 0 0,-1-1 0 0 0,0 0 0 0 0,0 1 0 0 0,-6 2 0 0 0,5-3 1 0 0,-1 0 0 0 0,0 0 0 0 0,0-1 1 0 0,0 0-1 0 0,0 0 0 0 0,0 0 0 0 0,0-1 0 0 0,0 0 0 0 0,0 0 0 0 0,0 0 0 0 0,0 0 0 0 0,-6-2 0 0 0,-6-2 50 0 0,1 0 0 0 0,0-1 1 0 0,1-1-1 0 0,0 0 1 0 0,0-1-1 0 0,0-1 1 0 0,-18-12-1 0 0,21 11 69 0 0,0 0 1 0 0,0-1-1 0 0,1-1 0 0 0,0 0 0 0 0,1 0 1 0 0,0-1-1 0 0,1 0 0 0 0,0-1 1 0 0,1 0-1 0 0,0 0 0 0 0,1-1 0 0 0,1 0 1 0 0,0 0-1 0 0,1 0 0 0 0,-7-29 0 0 0,8 20-60 0 0,2 1 0 0 0,0-1 0 0 0,1 0 0 0 0,1 1 0 0 0,2-1 0 0 0,0 0 0 0 0,1 1 0 0 0,1 0 0 0 0,1-1 0 0 0,9-22 0 0 0,6-11-510 0 0,3 1-1 0 0,3 1 1 0 0,2 1 0 0 0,2 1-1 0 0,2 1 1 0 0,3 2 0 0 0,1 2-1 0 0,3 1 1 0 0,1 2 0 0 0,3 2-1 0 0,1 1 1 0 0,78-53 0 0 0,-82 69-675 0 0,1 2-1 0 0,1 2 1 0 0,55-20 0 0 0,138-28-9983 0 0,-200 62 6054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0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414 184 2312 0 0,'9'-21'4207'0'0,"-1"4"-1580"0"0,-1 0 0 0 0,-1-1 0 0 0,5-23 0 0 0,-11 40-2346 0 0,1-3-32 0 0,-1 0 0 0 0,1 0 0 0 0,-1 0 0 0 0,0 0 1 0 0,0 1-1 0 0,-1-1 0 0 0,1 0 0 0 0,-2-6 0 0 0,1 9-129 0 0,-37-21 693 0 0,28 21-694 0 0,-1-1-1 0 0,0 1 0 0 0,0 1 1 0 0,0 0-1 0 0,0 1 0 0 0,0 0 1 0 0,0 0-1 0 0,0 1 0 0 0,1 1 1 0 0,-19 6-1 0 0,13-3-1 0 0,1 1 0 0 0,0 1 0 0 0,0 1-1 0 0,1 0 1 0 0,0 0 0 0 0,-21 20 0 0 0,20-15-27 0 0,0 1 1 0 0,1 1-1 0 0,1 0 1 0 0,0 1-1 0 0,1 0 0 0 0,1 1 1 0 0,1 1-1 0 0,0-1 0 0 0,1 2 1 0 0,1-1-1 0 0,-10 40 0 0 0,16-49-114 0 0,1 0 0 0 0,0 0-1 0 0,0 0 1 0 0,1 0 0 0 0,0 0-1 0 0,1 0 1 0 0,0 0 0 0 0,0 0-1 0 0,1 0 1 0 0,1 0 0 0 0,-1-1-1 0 0,2 1 1 0 0,-1-1 0 0 0,1 0-1 0 0,1 0 1 0 0,0 0-1 0 0,0 0 1 0 0,0-1 0 0 0,1 0-1 0 0,1 0 1 0 0,-1 0 0 0 0,1-1-1 0 0,0 0 1 0 0,1 0 0 0 0,0-1-1 0 0,0 0 1 0 0,0 0 0 0 0,1-1-1 0 0,0 0 1 0 0,0-1-1 0 0,0 0 1 0 0,0 0 0 0 0,12 2-1 0 0,-12-3-21 0 0,1-1 0 0 0,-1-1 0 0 0,0 0 0 0 0,0 0 0 0 0,1-1-1 0 0,-1 0 1 0 0,0 0 0 0 0,0-1 0 0 0,1-1 0 0 0,-1 1 0 0 0,0-1-1 0 0,0-1 1 0 0,0 0 0 0 0,9-4 0 0 0,-12 3 45 0 0,1 1 0 0 0,-1-1 0 0 0,0-1 0 0 0,-1 1 0 0 0,1-1 0 0 0,-1 0 0 0 0,0 0 1 0 0,0-1-1 0 0,-1 0 0 0 0,1 0 0 0 0,-1 0 0 0 0,0 0 0 0 0,-1 0 0 0 0,0-1 0 0 0,0 1 0 0 0,0-1 0 0 0,-1 0 0 0 0,3-11 0 0 0,-1-1 73 0 0,-1 1 0 0 0,-1-1 0 0 0,-1 0 0 0 0,0 0 0 0 0,-3-20 0 0 0,-16-90 478 0 0,8 71-430 0 0,9 53-161 0 0,1 1 0 0 0,-1-1-1 0 0,1 1 1 0 0,0-1 0 0 0,0 1-1 0 0,1-1 1 0 0,-1 0 0 0 0,1 1-1 0 0,0 0 1 0 0,0-1 0 0 0,1 1-1 0 0,-1-1 1 0 0,1 1-1 0 0,0 0 1 0 0,0 0 0 0 0,0 0-1 0 0,1 0 1 0 0,-1 1 0 0 0,1-1-1 0 0,0 0 1 0 0,0 1 0 0 0,0 0-1 0 0,1 0 1 0 0,-1 0 0 0 0,1 0-1 0 0,0 0 1 0 0,-1 1 0 0 0,1 0-1 0 0,0 0 1 0 0,1 0-1 0 0,-1 0 1 0 0,0 0 0 0 0,0 1-1 0 0,1 0 1 0 0,-1 0 0 0 0,1 0-1 0 0,7 0 1 0 0,-10 1 35 0 0,0-1-1 0 0,0 1 1 0 0,0 0 0 0 0,0 0 0 0 0,1 0-1 0 0,-1 0 1 0 0,0 0 0 0 0,0 1 0 0 0,0-1-1 0 0,0 1 1 0 0,0-1 0 0 0,0 1 0 0 0,0 0-1 0 0,0 0 1 0 0,0 0 0 0 0,0 0 0 0 0,0 0-1 0 0,-1 0 1 0 0,1 0 0 0 0,0 1 0 0 0,-1-1-1 0 0,1 1 1 0 0,-1-1 0 0 0,1 1-1 0 0,-1-1 1 0 0,0 1 0 0 0,0 0 0 0 0,0 0-1 0 0,0 0 1 0 0,0 0 0 0 0,0 0 0 0 0,1 2-1 0 0,-2-3 23 0 0,6 14 30 0 0,-2 0-1 0 0,0 0 0 0 0,0 0 0 0 0,-2 0 0 0 0,0 0 1 0 0,-1 1-1 0 0,0 18 0 0 0,0-9-48 0 0,6 39 0 0 0,-3-44-197 0 0,0-1 0 0 0,2 1 1 0 0,0-1-1 0 0,1 0 0 0 0,17 31 0 0 0,-22-45 134 0 0,1-1 0 0 0,0 1-1 0 0,0-1 1 0 0,1 1 0 0 0,-1-1-1 0 0,1 0 1 0 0,0 0-1 0 0,0 0 1 0 0,0-1 0 0 0,1 1-1 0 0,-1-1 1 0 0,1 0-1 0 0,0-1 1 0 0,0 1 0 0 0,0-1-1 0 0,0 0 1 0 0,0 0 0 0 0,0 0-1 0 0,0-1 1 0 0,1 0-1 0 0,-1 0 1 0 0,1 0 0 0 0,-1 0-1 0 0,1-1 1 0 0,7-1-1 0 0,-3 0 169 0 0,0-1-1 0 0,0 0 1 0 0,-1-1-1 0 0,1 0 1 0 0,-1 0-1 0 0,0-1 0 0 0,0 0 1 0 0,0-1-1 0 0,-1 0 1 0 0,1 0-1 0 0,-1-1 0 0 0,0 0 1 0 0,-1 0-1 0 0,1-1 1 0 0,-1 0-1 0 0,10-13 1 0 0,2-7 795 0 0,-1-1-1 0 0,-1-1 1 0 0,20-45 0 0 0,-35 70-817 0 0,-2 4-80 0 0,0 0 1 0 0,0 0-1 0 0,0 0 0 0 0,0 0 0 0 0,0 0 0 0 0,0-1 0 0 0,0 1 0 0 0,0 0 1 0 0,0 0-1 0 0,0 0 0 0 0,0 0 0 0 0,0 0 0 0 0,0 0 0 0 0,0-1 0 0 0,0 1 1 0 0,0 0-1 0 0,1 0 0 0 0,-1 0 0 0 0,0 0 0 0 0,0 0 0 0 0,0 0 0 0 0,0 0 0 0 0,0 0 1 0 0,0 0-1 0 0,0-1 0 0 0,0 1 0 0 0,0 0 0 0 0,0 0 0 0 0,1 0 0 0 0,-1 0 1 0 0,0 0-1 0 0,0 0 0 0 0,0 0 0 0 0,0 0 0 0 0,0 0 0 0 0,0 0 0 0 0,0 0 1 0 0,1 0-1 0 0,-1 0 0 0 0,0 0 0 0 0,0 0 0 0 0,0 0 0 0 0,0 0 0 0 0,0 0 1 0 0,0 0-1 0 0,1 0 0 0 0,-1 0 0 0 0,0 0 0 0 0,0 0 0 0 0,0 0 0 0 0,0 0 1 0 0,0 0-1 0 0,0 0 0 0 0,0 0 0 0 0,0 1 0 0 0,1-1 0 0 0,2 10-98 0 0,1 24-236 0 0,-3-24 203 0 0,3 12 31 0 0,2 0 1 0 0,1-1 0 0 0,0 0-1 0 0,2 0 1 0 0,0 0 0 0 0,1-1-1 0 0,1-1 1 0 0,1 0 0 0 0,1-1-1 0 0,20 23 1 0 0,-32-40 108 0 0,-1 0 1 0 0,1 0-1 0 0,0-1 0 0 0,0 1 0 0 0,0-1 0 0 0,0 1 1 0 0,0 0-1 0 0,-1-1 0 0 0,1 1 0 0 0,0-1 1 0 0,0 0-1 0 0,0 1 0 0 0,0-1 0 0 0,1 0 1 0 0,-1 0-1 0 0,0 1 0 0 0,0-1 0 0 0,0 0 0 0 0,0 0 1 0 0,0 0-1 0 0,0 0 0 0 0,0 0 0 0 0,0-1 1 0 0,0 1-1 0 0,0 0 0 0 0,0 0 0 0 0,0-1 1 0 0,0 1-1 0 0,0-1 0 0 0,1 0 0 0 0,2 0 19 0 0,-1-1 0 0 0,0 0 0 0 0,0-1 0 0 0,0 1-1 0 0,0 0 1 0 0,0-1 0 0 0,3-3 0 0 0,7-10 3 0 0,-1-1 0 0 0,0-1 0 0 0,12-26 0 0 0,-17 29 2 0 0,2 0-1 0 0,0 0 1 0 0,0 1-1 0 0,1 0 1 0 0,1 0-1 0 0,13-12 1 0 0,-22 24-33 0 0,1-1 0 0 0,0 1 1 0 0,0 0-1 0 0,0 0 0 0 0,0 0 0 0 0,1 0 1 0 0,-1 0-1 0 0,0 1 0 0 0,1 0 0 0 0,-1-1 1 0 0,1 1-1 0 0,-1 0 0 0 0,1 1 0 0 0,0-1 1 0 0,-1 1-1 0 0,1 0 0 0 0,6 0 1 0 0,-4 1 4 0 0,-1 0 0 0 0,0 0 0 0 0,0 1 0 0 0,0-1 1 0 0,0 1-1 0 0,-1 0 0 0 0,1 1 0 0 0,0-1 1 0 0,-1 1-1 0 0,0 0 0 0 0,6 5 0 0 0,1 2 81 0 0,-2 0 0 0 0,1 0 0 0 0,-1 1 0 0 0,-1 0 0 0 0,0 1-1 0 0,0-1 1 0 0,-1 2 0 0 0,9 20 0 0 0,-8-10 304 0 0,0 1 0 0 0,-1-1 0 0 0,-2 1 0 0 0,4 30 0 0 0,-8-44-146 0 0,0 1 1 0 0,-1-1 0 0 0,0 0 0 0 0,0 1 0 0 0,-1-1-1 0 0,-1 0 1 0 0,0 1 0 0 0,0-1 0 0 0,-1 0-1 0 0,0 0 1 0 0,0-1 0 0 0,-8 15 0 0 0,-3-9 528 0 0,13-15-746 0 0,1 0 1 0 0,-1 0 0 0 0,1 1-1 0 0,-1-1 1 0 0,1 0-1 0 0,-1 0 1 0 0,1 0 0 0 0,-1 0-1 0 0,1 0 1 0 0,0 0 0 0 0,-1 0-1 0 0,1 0 1 0 0,-1 0 0 0 0,1 0-1 0 0,-1 0 1 0 0,1 0-1 0 0,-1 0 1 0 0,1-1 0 0 0,-1 1-1 0 0,1 0 1 0 0,0 0 0 0 0,-1 0-1 0 0,1-1 1 0 0,-1 1-1 0 0,0-2 12 0 0,-1 1 0 0 0,1-1-1 0 0,0 1 1 0 0,0-1-1 0 0,0 1 1 0 0,1-1-1 0 0,-1 0 1 0 0,0 1 0 0 0,1-1-1 0 0,-1 0 1 0 0,1 1-1 0 0,-1-1 1 0 0,1 0 0 0 0,0 0-1 0 0,0 0 1 0 0,0 0-1 0 0,0-1 1 0 0,1-11-4 0 0,0 0-1 0 0,1 1 1 0 0,0 0-1 0 0,2-1 1 0 0,-1 1 0 0 0,2 0-1 0 0,5-13 1 0 0,48-86-329 0 0,-47 91 245 0 0,6-8-123 0 0,2 0 1 0 0,0 2-1 0 0,2 0 1 0 0,1 1-1 0 0,1 1 1 0 0,0 1-1 0 0,29-21 1 0 0,-29 28-808 0 0,1 0 1 0 0,1 2 0 0 0,31-16-1 0 0,-32 21-1575 0 0,0 0 0 0 0,1 1-1 0 0,46-9 1 0 0,-35 10-2932 0 0,-1 1-2710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1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0 226 2912 0 0,'10'-20'3755'0'0,"23"-34"0"0"0,-10 23-1141 0 0,1 1 0 0 0,1 2 0 0 0,37-32 1 0 0,-60 58-2317 0 0,-1 2-266 0 0,-1 0-1 0 0,1 0 0 0 0,0 0 0 0 0,0 0 1 0 0,0 1-1 0 0,0-1 0 0 0,-1 0 1 0 0,1 0-1 0 0,0 1 0 0 0,0-1 0 0 0,-1 0 1 0 0,1 1-1 0 0,0-1 0 0 0,0 1 0 0 0,-1-1 1 0 0,1 1-1 0 0,-1 0 0 0 0,1-1 1 0 0,0 1-1 0 0,-1-1 0 0 0,1 1 0 0 0,-1 0 1 0 0,1 0-1 0 0,-1 0 0 0 0,7 26 293 0 0,-10 36-264 0 0,2-54-34 0 0,-36 262 285 0 0,-8 116 140 0 0,44-352-378 0 0,2 1 0 0 0,1 0 0 0 0,11 61-1 0 0,-11-85-161 0 0,1-1-1 0 0,0 0 1 0 0,0 1-1 0 0,2-1 1 0 0,-1-1-1 0 0,1 1 1 0 0,1-1-1 0 0,-1 1 1 0 0,2-2-1 0 0,0 1 1 0 0,0-1-1 0 0,0 0 1 0 0,1 0-1 0 0,1-1 1 0 0,11 9-1 0 0,-13-12-270 0 0,0-1 0 0 0,1 0 0 0 0,-1-1 1 0 0,1 0-1 0 0,0 0 0 0 0,0-1 0 0 0,0 0 0 0 0,0 0 0 0 0,1-1 0 0 0,-1 0 0 0 0,0 0 1 0 0,1-1-1 0 0,-1 0 0 0 0,0-1 0 0 0,11-1 0 0 0,-11 0-493 0 0,0 0-1 0 0,0 0 0 0 0,0 0 1 0 0,0-1-1 0 0,0-1 1 0 0,-1 1-1 0 0,1-1 1 0 0,-1 0-1 0 0,9-7 1 0 0,4-7-4440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1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112 172 2536 0 0,'-35'-9'3352'0'0,"22"6"-1691"0"0,1 0-1 0 0,-1-1 1 0 0,-21-9 0 0 0,34 13-1618 0 0,0-1 0 0 0,-1 1 0 0 0,1 0 0 0 0,0 0 0 0 0,-1-1 1 0 0,1 1-1 0 0,0 0 0 0 0,-1-1 0 0 0,1 1 0 0 0,0 0 0 0 0,0-1 0 0 0,-1 1 0 0 0,1-1 0 0 0,0 1 0 0 0,0 0 0 0 0,0-1 0 0 0,0 1 0 0 0,0-1 0 0 0,-1 1 0 0 0,1 0 1 0 0,0-1-1 0 0,0 1 0 0 0,0-1 0 0 0,0 1 0 0 0,0-1 0 0 0,0 1 0 0 0,0 0 0 0 0,0-1 0 0 0,0 1 0 0 0,1-1 0 0 0,-1 1 0 0 0,0 0 0 0 0,0-1 0 0 0,0 1 0 0 0,0-1 0 0 0,1 1 1 0 0,-1 0-1 0 0,0-1 0 0 0,0 1 0 0 0,1 0 0 0 0,-1-1 0 0 0,11-11 364 0 0,2 5-377 0 0,0 0 0 0 0,0 1 0 0 0,0 0 0 0 0,1 1 0 0 0,0 0 0 0 0,0 2 0 0 0,0-1 0 0 0,18-1 0 0 0,-5 0-266 0 0,265-35-3789 0 0,-97 25-1741 0 0,-142 12 3180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1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94 1292 0 0,'-3'1'3976'0'0,"-6"1"-2885"0"0,-12 0 7930 0 0,13-6-7617 0 0,8 4-1317 0 0,-1 0-1 0 0,1-1 1 0 0,0 1 0 0 0,-1 0-1 0 0,1-1 1 0 0,0 1-1 0 0,-1 0 1 0 0,1-1-1 0 0,0 1 1 0 0,0-1 0 0 0,0 1-1 0 0,-1 0 1 0 0,1-1-1 0 0,0 1 1 0 0,0-1 0 0 0,0 1-1 0 0,0-1 1 0 0,0 1-1 0 0,0-1 1 0 0,0 1 0 0 0,0-1-1 0 0,0 1 1 0 0,0 0-1 0 0,0-1 1 0 0,0 1-1 0 0,0-1 1 0 0,0 1 0 0 0,0-1-1 0 0,1 1 1 0 0,-1-1-1 0 0,0 1 1 0 0,0 0 0 0 0,1-1-1 0 0,-1 1 1 0 0,1-1-1 0 0,5-16 1126 0 0,-4 13-1091 0 0,0 0 0 0 0,1 0 0 0 0,-1 0 0 0 0,1 0 0 0 0,0 0 0 0 0,0 0 0 0 0,0 1 0 0 0,0 0 0 0 0,1-1 0 0 0,-1 1 0 0 0,1 1 0 0 0,0-1 0 0 0,0 0 0 0 0,0 1 0 0 0,0 0 0 0 0,0 0 0 0 0,0 0 0 0 0,7-2 0 0 0,-7 4-127 0 0,0-1-1 0 0,0 1 1 0 0,0 0 0 0 0,0 0-1 0 0,0 0 1 0 0,0 1 0 0 0,0-1-1 0 0,0 1 1 0 0,0 0 0 0 0,0 0-1 0 0,0 0 1 0 0,0 1 0 0 0,0-1-1 0 0,-1 1 1 0 0,1 0 0 0 0,0 0-1 0 0,-1 0 1 0 0,0 1-1 0 0,1-1 1 0 0,3 5 0 0 0,4 4-73 0 0,-1 0 1 0 0,0 1 0 0 0,-1 0-1 0 0,0 1 1 0 0,-1 0 0 0 0,-1 0-1 0 0,0 1 1 0 0,0-1-1 0 0,6 25 1 0 0,-1 4 24 0 0,-1-1-1 0 0,5 50 0 0 0,-12-60 767 0 0,0 42 1373 0 0,-5-74-2040 0 0,0 1-1 0 0,0 0 1 0 0,0-1-1 0 0,0 1 1 0 0,1-1-1 0 0,-1 1 1 0 0,0-1-1 0 0,0 1 1 0 0,1-1-1 0 0,-1 1 0 0 0,0-1 1 0 0,1 0-1 0 0,-1 1 1 0 0,1-1-1 0 0,-1 0 1 0 0,1 0-1 0 0,-1 1 1 0 0,1-1-1 0 0,-1 0 1 0 0,1 0-1 0 0,0 0 1 0 0,0 0-1 0 0,-1 1 1 0 0,1-1-1 0 0,0 0 0 0 0,0 0 1 0 0,0 0-1 0 0,0 0 1 0 0,0 0-1 0 0,0 0 1 0 0,0 0-1 0 0,0 0 1 0 0,0 1-1 0 0,1-3 1 0 0,3-32 613 0 0,5-7-505 0 0,2 0 0 0 0,18-46 0 0 0,-20 67-618 0 0,1 0 0 0 0,1 0 0 0 0,0 1-1 0 0,2 0 1 0 0,24-30 0 0 0,-31 44-134 0 0,-1 1 0 0 0,1-1 0 0 0,0 1 0 0 0,1 0 0 0 0,-1 1 0 0 0,1-1 0 0 0,0 1 0 0 0,0 1 0 0 0,11-5 0 0 0,-9 5-1449 0 0,-1 0 1 0 0,1 1-1 0 0,-1 1 1 0 0,18-2-1 0 0,-8 2-4331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2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 2940 0 0,'21'-37'13150'0'0,"5"-16"-5000"0"0,-26 80-7844 0 0,-2-15-286 0 0,-5 23-589 0 0,3 1 0 0 0,-1 45-1 0 0,5-72 423 0 0,0 1 0 0 0,1-1 0 0 0,0 1 0 0 0,1-1 0 0 0,0 1 0 0 0,0-1 0 0 0,1 0 0 0 0,0 0 0 0 0,1 0 0 0 0,0-1 0 0 0,0 1 0 0 0,1-1 0 0 0,10 14 0 0 0,-13-19 132 0 0,1 0-1 0 0,-1-1 1 0 0,1 1 0 0 0,0-1 0 0 0,-1 0 0 0 0,1 0-1 0 0,0 0 1 0 0,1 0 0 0 0,-1-1 0 0 0,0 1 0 0 0,0-1-1 0 0,1 0 1 0 0,-1 0 0 0 0,1 0 0 0 0,-1 0-1 0 0,6 0 1 0 0,-2-1 63 0 0,-1 0 1 0 0,1 0-1 0 0,-1-1 0 0 0,0 0 1 0 0,1 0-1 0 0,-1-1 0 0 0,0 0 0 0 0,11-4 1 0 0,-2-2 225 0 0,0 0 1 0 0,0-1-1 0 0,0 0 0 0 0,-1-1 1 0 0,-1-1-1 0 0,15-14 1 0 0,3-6 998 0 0,-1-2 0 0 0,-2-1 1 0 0,-1-1-1 0 0,-2-1 0 0 0,29-54 1 0 0,-42 73-948 0 0,-9 14-163 0 0,-7 11-149 0 0,-1 0-374 0 0,1 1 1 0 0,1-1 0 0 0,0 1 0 0 0,0 0 0 0 0,1 0 0 0 0,0 0 0 0 0,0 0 0 0 0,1 0 0 0 0,0 0 0 0 0,1 1-1 0 0,0-1 1 0 0,0 0 0 0 0,1 0 0 0 0,0 0 0 0 0,1 1 0 0 0,0-1 0 0 0,0 0 0 0 0,6 13 0 0 0,-5-16-175 0 0,0 0 0 0 0,0 0 0 0 0,0 1 0 0 0,1-2 0 0 0,0 1 0 0 0,0 0 0 0 0,1-1 0 0 0,-1 0 0 0 0,1 0 0 0 0,0 0 0 0 0,8 5-1 0 0,-8-7-123 0 0,0 0 0 0 0,0 0-1 0 0,1-1 1 0 0,-1 0-1 0 0,0 0 1 0 0,1 0-1 0 0,-1-1 1 0 0,1 1-1 0 0,0-2 1 0 0,0 1 0 0 0,-1 0-1 0 0,1-1 1 0 0,0 0-1 0 0,0 0 1 0 0,6-2-1 0 0,7-1-4210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08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186 144 1072 0 0,'-3'0'1554'0'0,"-12"-3"-216"0"0,0-1-1 0 0,0 0 0 0 0,0-1 1 0 0,0-1-1 0 0,1 0 0 0 0,0-1 1 0 0,0-1-1 0 0,1 0 0 0 0,-17-13 0 0 0,29 20-1061 0 0,-2-1-95 0 0,0 0-1 0 0,1 0 1 0 0,-1-1 0 0 0,1 1 0 0 0,0-1-1 0 0,0 0 1 0 0,-3-4 0 0 0,15 2-151 0 0,1 0 1 0 0,0 1-1 0 0,-1 0 1 0 0,1 1-1 0 0,0 0 1 0 0,20-3-1 0 0,77-3 11 0 0,-61 6-8 0 0,850-1 90 0 0,-690 9-24 0 0,1153 23 601 0 0,346 9-236 0 0,-657 2-434 0 0,195 4 54 0 0,-489-36-121 0 0,382 11-19 0 0,941 66 65 0 0,172-22 103 0 0,-1692-43-241 0 0,-421-13 128 0 0,45 2 314 0 0,-178-8-334 0 0,-1 0-375 0 0,10-1-120 0 0,-10 1-358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2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22 347 932 0 0,'17'-78'11668'0'0,"15"-158"1"0"0,-31 223-10822 0 0,0-6 554 0 0,-4 18-954 0 0,-4 11-249 0 0,0 7-115 0 0,0 0 0 0 0,0 1-1 0 0,2-1 1 0 0,0 1 0 0 0,-3 26-1 0 0,4-25-55 0 0,-4 27-172 0 0,2 1 1 0 0,2 0-1 0 0,2 0 1 0 0,6 62-1 0 0,-1-75-451 0 0,2 1 0 0 0,1-1 0 0 0,2-1 1 0 0,1 1-1 0 0,1-1 0 0 0,25 51 0 0 0,-30-75 176 0 0,0 1 0 0 0,1-1 0 0 0,0-1 0 0 0,0 1 0 0 0,11 10 0 0 0,-13-15-143 0 0,1 0 0 0 0,-1-1-1 0 0,1 1 1 0 0,0-1-1 0 0,6 3 1 0 0,-8-4-387 0 0,1-1 0 0 0,0 1 1 0 0,0-1-1 0 0,-1 0 0 0 0,1 0 0 0 0,0 0 0 0 0,0-1 1 0 0,7 1-1 0 0,14-1-4989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2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121 484 1252 0 0,'-35'-22'4324'0'0,"18"12"-1740"0"0,1-1 0 0 0,-28-24-1 0 0,44 34-2512 0 0,-1 1-1 0 0,0-1 1 0 0,1 0 0 0 0,-1 1-1 0 0,0-1 1 0 0,1 0 0 0 0,-1 1-1 0 0,1-1 1 0 0,-1 0 0 0 0,1 0-1 0 0,0 0 1 0 0,-1 1-1 0 0,1-1 1 0 0,0 0 0 0 0,-1 0-1 0 0,1 0 1 0 0,0 0 0 0 0,0 0-1 0 0,0 0 1 0 0,0 0 0 0 0,0 1-1 0 0,0-1 1 0 0,0 0-1 0 0,0 0 1 0 0,0 0 0 0 0,1-1-1 0 0,0 0-15 0 0,0 1 0 0 0,0-1 1 0 0,0 1-1 0 0,0-1 0 0 0,0 1 0 0 0,0 0 0 0 0,1-1 0 0 0,-1 1 0 0 0,0 0 0 0 0,1 0 0 0 0,-1 0 0 0 0,3-1 0 0 0,5-3-29 0 0,1 0 0 0 0,0 1-1 0 0,14-4 1 0 0,-22 8-9 0 0,223-49-1416 0 0,-164 39 1522 0 0,-1-2 0 0 0,0-3-1 0 0,73-28 1 0 0,-123 38 264 0 0,0 0 0 0 0,0 0 1 0 0,-1-1-1 0 0,0 0 0 0 0,0 0 0 0 0,-1-1 1 0 0,1 0-1 0 0,8-11 0 0 0,-14 15-149 0 0,0 0 0 0 0,-1-1 1 0 0,1 1-1 0 0,-1-1 0 0 0,1 0 0 0 0,-1 0 0 0 0,-1 0 1 0 0,1 0-1 0 0,0 0 0 0 0,-1-1 0 0 0,0 1 0 0 0,0 0 1 0 0,0-1-1 0 0,-1 1 0 0 0,1-1 0 0 0,-1 1 0 0 0,0 0 1 0 0,0-1-1 0 0,-1 1 0 0 0,1-1 0 0 0,-1 1 0 0 0,-2-7 1 0 0,-1-5 471 0 0,3 14-668 0 0,1-1 0 0 0,-1 1-1 0 0,1 0 1 0 0,-1-1-1 0 0,0 1 1 0 0,0 0 0 0 0,0 0-1 0 0,-1-1 1 0 0,1 1-1 0 0,0 0 1 0 0,-3-3 0 0 0,2 4 35 0 0,0 1-52 0 0,-2 2-25 0 0,0 0-1 0 0,0 0 0 0 0,1 0 1 0 0,-1 0-1 0 0,1 0 1 0 0,0 1-1 0 0,0-1 0 0 0,-1 1 1 0 0,2 0-1 0 0,-1 0 0 0 0,0 0 1 0 0,1 1-1 0 0,-1-1 0 0 0,1 1 1 0 0,-2 3-1 0 0,-30 62-549 0 0,13-13 106 0 0,3 0 0 0 0,3 2 0 0 0,2 0 0 0 0,2 0 0 0 0,3 1 0 0 0,2 0 0 0 0,4 0 0 0 0,1 1 1 0 0,15 108-1 0 0,-10-149 612 0 0,-4-19-161 0 0,0 0-1 0 0,0 0 0 0 0,0 0 0 0 0,0 1 1 0 0,1-1-1 0 0,-1 0 0 0 0,0 0 1 0 0,0 0-1 0 0,0 0 0 0 0,0 0 0 0 0,0 0 1 0 0,0 0-1 0 0,0 1 0 0 0,0-1 0 0 0,0 0 1 0 0,0 0-1 0 0,1 0 0 0 0,-1 0 0 0 0,0 0 1 0 0,0 0-1 0 0,0 0 0 0 0,0 0 0 0 0,0 0 1 0 0,0 0-1 0 0,1 0 0 0 0,-1 0 0 0 0,0 1 1 0 0,0-1-1 0 0,0 0 0 0 0,0 0 1 0 0,0 0-1 0 0,1 0 0 0 0,-1 0 0 0 0,0 0 1 0 0,0 0-1 0 0,0 0 0 0 0,0-1 0 0 0,0 1 1 0 0,0 0-1 0 0,1 0 0 0 0,-1 0 0 0 0,0 0 1 0 0,0 0-1 0 0,0 0 0 0 0,0 0 0 0 0,0 0 1 0 0,0 0-1 0 0,1 0 0 0 0,12-27 441 0 0,-11 21-454 0 0,6-15 104 0 0,51-117 161 0 0,-50 121-248 0 0,1-1-1 0 0,0 2 1 0 0,1-1 0 0 0,1 1 0 0 0,20-20-1 0 0,-30 33-9 0 0,1 1 0 0 0,-1-1-1 0 0,1 1 1 0 0,0 0 0 0 0,-1 0 0 0 0,1 1-1 0 0,0-1 1 0 0,0 0 0 0 0,0 1-1 0 0,0 0 1 0 0,0-1 0 0 0,1 1 0 0 0,-1 1-1 0 0,0-1 1 0 0,1 0 0 0 0,-1 1-1 0 0,0 0 1 0 0,1-1 0 0 0,-1 1 0 0 0,0 1-1 0 0,1-1 1 0 0,-1 0 0 0 0,0 1-1 0 0,1 0 1 0 0,-1 0 0 0 0,0 0-1 0 0,5 2 1 0 0,0 1 19 0 0,0 1-1 0 0,0 0 1 0 0,-1 0-1 0 0,1 1 1 0 0,-1 0-1 0 0,0 0 1 0 0,-1 1-1 0 0,11 13 1 0 0,39 58 146 0 0,-37-49-302 0 0,2-2 0 0 0,0 0 0 0 0,2-1 0 0 0,37 33 0 0 0,-53-53-506 0 0,0-1 1 0 0,1 0-1 0 0,-1-1 0 0 0,1 0 1 0 0,0 0-1 0 0,1 0 0 0 0,14 4 1 0 0,-16-7-611 0 0,-1 0 0 0 0,1 0 0 0 0,-1 0 0 0 0,1-1-1 0 0,-1 0 1 0 0,13-1 0 0 0,-1-3-3836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3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2212 0 0,'0'-3'3063'0'0,"0"0"-2536"0"0,0 0 1 0 0,0 0-1 0 0,0 0 0 0 0,0 0 0 0 0,0 0 0 0 0,1 0 0 0 0,-1 1 1 0 0,1-1-1 0 0,0 0 0 0 0,0 0 0 0 0,0 1 0 0 0,0-1 1 0 0,0 0-1 0 0,1 1 0 0 0,-1-1 0 0 0,1 1 0 0 0,0-1 1 0 0,-1 1-1 0 0,1 0 0 0 0,0 0 0 0 0,1 0 0 0 0,-1 0 0 0 0,4-2 1 0 0,-5 4-455 0 0,0 1 0 0 0,1-1 1 0 0,-1 1-1 0 0,0 0 0 0 0,0 0 0 0 0,1-1 1 0 0,-1 1-1 0 0,0 0 0 0 0,0 0 1 0 0,0 0-1 0 0,0 0 0 0 0,0 0 1 0 0,-1 1-1 0 0,1-1 0 0 0,0 0 1 0 0,0 0-1 0 0,-1 1 0 0 0,1 1 0 0 0,3 6 11 0 0,-2 0 0 0 0,1 0-1 0 0,-1 0 1 0 0,-1 1-1 0 0,0-1 1 0 0,0 1-1 0 0,-1-1 1 0 0,-1 13-1 0 0,1 11 34 0 0,22 229 411 0 0,-14-211-411 0 0,2 1-1 0 0,2-1 1 0 0,19 49-1 0 0,-18-66 3 0 0,1-1 0 0 0,1 0 0 0 0,34 51 0 0 0,-41-72-437 0 0,2 0 1 0 0,-1 0-1 0 0,1-2 1 0 0,22 20-1 0 0,-24-25-376 0 0,0 1 0 0 0,0-1 0 0 0,0-1 0 0 0,0 1 0 0 0,1-1 0 0 0,0-1 0 0 0,0 0 0 0 0,15 4 0 0 0,-7-5-3847 0 0,1-4-2339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3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58 155 4144 0 0,'-12'-5'1914'0'0,"9"4"-1264"0"0,0 0-1 0 0,-1 0 1 0 0,1 0 0 0 0,0-1 0 0 0,-1 1 0 0 0,1-1 0 0 0,0 0 0 0 0,0 0 0 0 0,0 0 0 0 0,1 0 0 0 0,-1-1 0 0 0,0 1 0 0 0,-3-5 0 0 0,6 7-569 0 0,0-1 0 0 0,0 0 0 0 0,0 0 0 0 0,0 1 0 0 0,0-1 0 0 0,0 0 0 0 0,1 1 0 0 0,-1-1 1 0 0,0 0-1 0 0,0 0 0 0 0,0 1 0 0 0,1-1 0 0 0,-1 0 0 0 0,0 1 0 0 0,1-1 0 0 0,-1 1 0 0 0,1-1 0 0 0,-1 0 0 0 0,0 1 1 0 0,1-1-1 0 0,-1 1 0 0 0,1-1 0 0 0,0 1 0 0 0,-1-1 0 0 0,1 1 0 0 0,-1 0 0 0 0,1-1 0 0 0,0 1 0 0 0,-1 0 0 0 0,2-1 1 0 0,20-11 951 0 0,-22 12-1008 0 0,24-9 388 0 0,1 0 0 0 0,0 1 0 0 0,36-5 0 0 0,82-7-1383 0 0,-90 14 231 0 0,138-11-3557 0 0,-64 11-3053 0 0,-89 4 2726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4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450 462 512 0 0,'14'4'6356'0'0,"-10"-4"-5696"0"0,0 1 1 0 0,0-1-1 0 0,0 1 0 0 0,-1-1 0 0 0,1-1 1 0 0,0 1-1 0 0,0 0 0 0 0,0-1 1 0 0,0 0-1 0 0,-1 0 0 0 0,1 0 0 0 0,0 0 1 0 0,-1-1-1 0 0,5-2 0 0 0,-5 3-224 0 0,7-10 1052 0 0,-9 11-1394 0 0,1-1 0 0 0,-1 0 0 0 0,0 0 0 0 0,0 0 0 0 0,0 0 0 0 0,0 0 0 0 0,0 0 0 0 0,0 0 0 0 0,0 0 0 0 0,0 0 0 0 0,0 0 0 0 0,0 0 0 0 0,0-2 0 0 0,-1 2-80 0 0,0 0 0 0 0,0 0-1 0 0,0 0 1 0 0,0 1-1 0 0,0-1 1 0 0,0 0-1 0 0,0 0 1 0 0,0 0-1 0 0,0 0 1 0 0,-1 1 0 0 0,1-1-1 0 0,0 0 1 0 0,-1 0-1 0 0,1 1 1 0 0,0-1-1 0 0,-1 0 1 0 0,1 0-1 0 0,-1 1 1 0 0,1-1 0 0 0,-1 0-1 0 0,0 1 1 0 0,1-1-1 0 0,-1 1 1 0 0,0-1-1 0 0,1 1 1 0 0,-1-1-1 0 0,0 0 1 0 0,-31-9 145 0 0,20 8-115 0 0,0 0 1 0 0,0 2 0 0 0,-17 0 0 0 0,-2 3 143 0 0,-1 2-1 0 0,1 1 1 0 0,0 1-1 0 0,1 2 1 0 0,-56 23-1 0 0,70-25-169 0 0,1 1 0 0 0,-1 1 0 0 0,1 0 0 0 0,1 1 0 0 0,0 0 0 0 0,0 2 0 0 0,1-1 0 0 0,0 2 0 0 0,1 0 0 0 0,1 0 0 0 0,0 1 0 0 0,-10 16 0 0 0,19-26-134 0 0,-1 0-1 0 0,1 1 1 0 0,-1 0 0 0 0,1-1 0 0 0,1 1 0 0 0,-1 0 0 0 0,1 0 0 0 0,-1 0-1 0 0,2 0 1 0 0,-1 0 0 0 0,0 0 0 0 0,1 1 0 0 0,0-1 0 0 0,0 0 0 0 0,1 0-1 0 0,-1 0 1 0 0,1 0 0 0 0,0 0 0 0 0,0 0 0 0 0,1 0 0 0 0,0 0 0 0 0,0 0-1 0 0,0-1 1 0 0,0 1 0 0 0,1-1 0 0 0,-1 1 0 0 0,1-1 0 0 0,0 0 0 0 0,1 0-1 0 0,-1 0 1 0 0,1 0 0 0 0,0-1 0 0 0,-1 0 0 0 0,1 1 0 0 0,1-1 0 0 0,-1-1-1 0 0,0 1 1 0 0,1-1 0 0 0,0 1 0 0 0,-1-1 0 0 0,1-1 0 0 0,0 1 0 0 0,0-1-1 0 0,0 1 1 0 0,8 0 0 0 0,-2-1 214 0 0,-1-1-1 0 0,1 1 1 0 0,-1-1-1 0 0,1-1 1 0 0,0 0-1 0 0,-1-1 1 0 0,0 0-1 0 0,1 0 1 0 0,-1-1-1 0 0,0 0 1 0 0,0-1-1 0 0,0-1 0 0 0,-1 1 1 0 0,1-1-1 0 0,-1-1 1 0 0,-1 0-1 0 0,11-8 1 0 0,7-9 1156 0 0,-2-2 0 0 0,0-1 1 0 0,37-53-1 0 0,-26 33 554 0 0,-28 37-1631 0 0,-6 7-153 0 0,0 1-1 0 0,0-1 1 0 0,0 0 0 0 0,1 1-1 0 0,-1-1 1 0 0,0 1-1 0 0,1-1 1 0 0,-1 1 0 0 0,1-1-1 0 0,0 1 1 0 0,0 0-1 0 0,-1 0 1 0 0,1 0-1 0 0,2-1 1 0 0,-2 4-59 0 0,-1 0 0 0 0,1 0 1 0 0,-1 0-1 0 0,0 0 0 0 0,0 1 0 0 0,0-1 0 0 0,0 0 0 0 0,0 1 1 0 0,-1-1-1 0 0,2 5 0 0 0,-1-3-66 0 0,16 49-1181 0 0,-12-34 936 0 0,1 1 0 0 0,0-1 0 0 0,2-1 0 0 0,0 0 0 0 0,1 0 0 0 0,18 26 0 0 0,-25-41 340 0 0,1 0 1 0 0,0 0 0 0 0,0 0 0 0 0,0-1 0 0 0,0 1 0 0 0,1-1-1 0 0,-1 1 1 0 0,0-1 0 0 0,1-1 0 0 0,0 1 0 0 0,0 0 0 0 0,-1-1-1 0 0,1 1 1 0 0,0-1 0 0 0,0-1 0 0 0,0 1 0 0 0,0 0 0 0 0,0-1-1 0 0,0 0 1 0 0,0 0 0 0 0,1 0 0 0 0,-1 0 0 0 0,0-1 0 0 0,0 1-1 0 0,0-1 1 0 0,0 0 0 0 0,0 0 0 0 0,-1-1 0 0 0,6-2 0 0 0,3-1 126 0 0,0-1 0 0 0,0 0 0 0 0,-1-1 1 0 0,0 0-1 0 0,0-1 0 0 0,-1 0 0 0 0,19-19 0 0 0,-1-6 461 0 0,-2 0 0 0 0,-1-2 0 0 0,-1-1 0 0 0,-2-1 0 0 0,-2-1 0 0 0,25-64 0 0 0,-22 39 505 0 0,-4-1 1 0 0,-1 0 0 0 0,12-102-1 0 0,-31 137-1012 0 0,-3 23-69 0 0,-4 19-37 0 0,-5 19-175 0 0,2 2 0 0 0,2 0 1 0 0,0 0-1 0 0,-2 37 0 0 0,-8 143-520 0 0,18-184 603 0 0,-3 263-725 0 0,5-171 1160 0 0,-1-122-310 0 0,0 0 0 0 0,0 0 1 0 0,1 0-1 0 0,-1 0 0 0 0,0 0 0 0 0,0 0 1 0 0,0 0-1 0 0,0 0 0 0 0,0-1 1 0 0,0 1-1 0 0,0 0 0 0 0,0 0 0 0 0,0 0 1 0 0,0 0-1 0 0,0 0 0 0 0,0 0 1 0 0,0 0-1 0 0,1 0 0 0 0,-1 0 1 0 0,0 0-1 0 0,0 0 0 0 0,0 0 0 0 0,0 0 1 0 0,0 0-1 0 0,0 0 0 0 0,0 0 1 0 0,0 0-1 0 0,1 0 0 0 0,-1 0 0 0 0,0 0 1 0 0,0 0-1 0 0,0 0 0 0 0,0 0 1 0 0,0 0-1 0 0,0 0 0 0 0,0 0 1 0 0,1 0-1 0 0,-1 0 0 0 0,0 0 0 0 0,0 0 1 0 0,0 0-1 0 0,0 0 0 0 0,0 0 1 0 0,0 0-1 0 0,0 0 0 0 0,0 0 0 0 0,0 0 1 0 0,1 0-1 0 0,-1 0 0 0 0,0 0 1 0 0,0 1-1 0 0,0-1 0 0 0,0 0 1 0 0,0 0-1 0 0,0 0 0 0 0,0 0 0 0 0,0 0 1 0 0,0 0-1 0 0,11-17 125 0 0,9-22 234 0 0,-3 1-82 0 0,2 0-1 0 0,2 1 1 0 0,1 0 0 0 0,48-58-1 0 0,-62 85-291 0 0,1 1-1 0 0,0 0 0 0 0,1 0 0 0 0,0 1 0 0 0,0 0 0 0 0,1 1 0 0 0,0 0 0 0 0,18-9 0 0 0,-23 14-42 0 0,-1 0 1 0 0,1 0 0 0 0,0 0 0 0 0,-1 1-1 0 0,1 0 1 0 0,0 0 0 0 0,0 0-1 0 0,0 1 1 0 0,0 0 0 0 0,0 0-1 0 0,0 0 1 0 0,0 1 0 0 0,-1 0-1 0 0,1 0 1 0 0,0 0 0 0 0,0 1-1 0 0,-1 0 1 0 0,1 0 0 0 0,-1 0-1 0 0,9 6 1 0 0,-6-3 19 0 0,0 0 0 0 0,-1 1 0 0 0,0 0 0 0 0,0 1 0 0 0,0 0 0 0 0,-1 0 0 0 0,0 0-1 0 0,0 1 1 0 0,-1-1 0 0 0,0 1 0 0 0,0 1 0 0 0,-1-1 0 0 0,0 1 0 0 0,0-1 0 0 0,-1 1 0 0 0,3 17 0 0 0,-4-19 38 0 0,-1 1 0 0 0,0-1 0 0 0,-1 1 1 0 0,0-1-1 0 0,0 1 0 0 0,-1-1 0 0 0,0 1 0 0 0,0-1 1 0 0,0 0-1 0 0,-1 1 0 0 0,0-1 0 0 0,-1 0 0 0 0,0 0 1 0 0,0 0-1 0 0,0-1 0 0 0,-1 1 0 0 0,0-1 0 0 0,0 0 1 0 0,0 0-1 0 0,-1 0 0 0 0,-8 8 0 0 0,2-5 25 0 0,0-1 0 0 0,0 0-1 0 0,-1 0 1 0 0,0-1 0 0 0,-1-1-1 0 0,1 0 1 0 0,-1 0 0 0 0,-1-1 0 0 0,1-1-1 0 0,-23 4 1 0 0,18-5-605 0 0,0 0 0 0 0,-1-1 0 0 0,1-2 0 0 0,-1 0-1 0 0,1 0 1 0 0,-1-2 0 0 0,-28-6 0 0 0,11-5-4324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5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1 167 3776 0 0,'2'-4'810'0'0,"30"-63"8304"0"0,-26 55-7728 0 0,1-1 0 0 0,1 1 1 0 0,0 1-1 0 0,1-1 1 0 0,16-16-1 0 0,-25 27-1360 0 0,1 1 0 0 0,-1-1-1 0 0,1 1 1 0 0,-1-1 0 0 0,1 1 0 0 0,-1-1 0 0 0,0 1 0 0 0,1-1-1 0 0,0 1 1 0 0,-1-1 0 0 0,1 1 0 0 0,-1 0 0 0 0,1 0 0 0 0,-1-1-1 0 0,1 1 1 0 0,0 0 0 0 0,-1 0 0 0 0,1-1 0 0 0,0 1-1 0 0,-1 0 1 0 0,1 0 0 0 0,0 0 0 0 0,-1 0 0 0 0,1 0 0 0 0,-1 0-1 0 0,1 0 1 0 0,0 0 0 0 0,-1 0 0 0 0,1 1 0 0 0,0-1-1 0 0,-1 0 1 0 0,1 0 0 0 0,0 0 0 0 0,-1 1 0 0 0,1-1 0 0 0,-1 0-1 0 0,1 1 1 0 0,-1-1 0 0 0,1 1 0 0 0,-1-1 0 0 0,1 0-1 0 0,-1 1 1 0 0,1-1 0 0 0,-1 1 0 0 0,1-1 0 0 0,-1 1 0 0 0,0 0-1 0 0,1-1 1 0 0,-1 1 0 0 0,0-1 0 0 0,0 1 0 0 0,1 0-1 0 0,-1-1 1 0 0,0 1 0 0 0,0 0 0 0 0,0-1 0 0 0,0 1 0 0 0,0 0-1 0 0,4 39 134 0 0,-38 217-57 0 0,1-14-185 0 0,27-181 257 0 0,6 120 0 0 0,1-175-157 0 0,-1 1-1 0 0,1 0 1 0 0,1-1 0 0 0,-1 1-1 0 0,1-1 1 0 0,1 1 0 0 0,-1-1 0 0 0,1 0-1 0 0,1 0 1 0 0,-1 0 0 0 0,1 0-1 0 0,0-1 1 0 0,10 12 0 0 0,-9-13-7 0 0,0-1 0 0 0,0 0 0 0 0,0 0-1 0 0,1-1 1 0 0,0 1 0 0 0,-1-1 0 0 0,1 0 0 0 0,0-1 0 0 0,1 0 0 0 0,-1 1 0 0 0,0-2-1 0 0,1 1 1 0 0,-1-1 0 0 0,0 0 0 0 0,1-1 0 0 0,12 1 0 0 0,10-3-66 0 0,0 0 0 0 0,-1-2 0 0 0,0-1-1 0 0,0-2 1 0 0,-1 0 0 0 0,34-15 0 0 0,9-7-43 0 0,74-44 0 0 0,-139 70 111 0 0,45-24 233 0 0,59-44 0 0 0,-96 62-121 0 0,0-1 0 0 0,-1-1 0 0 0,0 0 1 0 0,0-1-1 0 0,-2 0 0 0 0,1-1 0 0 0,-2 0 1 0 0,0-1-1 0 0,11-20 0 0 0,-19 31-101 0 0,1 0-1 0 0,0-1 0 0 0,-1 1 1 0 0,0-1-1 0 0,0 0 0 0 0,0 1 1 0 0,0-1-1 0 0,-1 0 0 0 0,0 1 1 0 0,1-1-1 0 0,-1 0 0 0 0,0 0 1 0 0,-1 1-1 0 0,1-1 1 0 0,-1 0-1 0 0,0 1 0 0 0,1-1 1 0 0,-2 0-1 0 0,1 1 0 0 0,0-1 1 0 0,-1 1-1 0 0,1 0 0 0 0,-1-1 1 0 0,0 1-1 0 0,0 0 0 0 0,-1 0 1 0 0,1 0-1 0 0,-1 0 0 0 0,1 1 1 0 0,-1-1-1 0 0,0 1 0 0 0,0-1 1 0 0,0 1-1 0 0,-5-3 0 0 0,-2 0-6 0 0,0 0 0 0 0,0 1 0 0 0,0 0 0 0 0,0 0 0 0 0,0 1 0 0 0,-1 1 0 0 0,1-1 0 0 0,-1 2 0 0 0,0 0 0 0 0,0 0 0 0 0,-12 1 0 0 0,8 1-3 0 0,1 1-1 0 0,0 0 0 0 0,-1 2 0 0 0,1-1 1 0 0,0 2-1 0 0,0-1 0 0 0,1 2 0 0 0,-1 0 1 0 0,1 1-1 0 0,1 0 0 0 0,-1 1 0 0 0,1 0 0 0 0,1 1 1 0 0,-18 16-1 0 0,22-18 1 0 0,1-1-1 0 0,0 1 1 0 0,1 1 0 0 0,-1-1-1 0 0,1 1 1 0 0,1 0 0 0 0,-1 0-1 0 0,2 0 1 0 0,-1 1 0 0 0,1-1-1 0 0,0 1 1 0 0,1 0 0 0 0,0 0-1 0 0,0 0 1 0 0,1 0 0 0 0,0 0-1 0 0,0 0 1 0 0,1 0 0 0 0,1 1-1 0 0,-1-1 1 0 0,2 0 0 0 0,-1 0-1 0 0,1 0 1 0 0,4 11-1 0 0,-2-7-14 0 0,2-1 0 0 0,-1 0 0 0 0,1 0 0 0 0,1 0 0 0 0,0 0 0 0 0,1-1 0 0 0,0-1 0 0 0,1 1 0 0 0,0-1 0 0 0,0-1 0 0 0,1 1 0 0 0,11 7 0 0 0,-5-6-24 0 0,1-1 0 0 0,0 0-1 0 0,0-2 1 0 0,1 1 0 0 0,0-2-1 0 0,0-1 1 0 0,32 8 0 0 0,-11-8-558 0 0,0 0-1 0 0,0-3 1 0 0,0-1 0 0 0,1-2-1 0 0,-1-2 1 0 0,0-2 0 0 0,67-14-1 0 0,-25-4-3664 0 0,-31 1-4201 0 0,-31 12 1368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7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207 110 1840 0 0,'30'-25'5774'0'0,"-22"17"-4256"0"0,1 1 1 0 0,-1 0 0 0 0,15-7 0 0 0,23-17 2308 0 0,-44 30-3567 0 0,-1 0-137 0 0,0 0-1 0 0,1-1 0 0 0,-1 1 0 0 0,1 0 1 0 0,-1 0-1 0 0,1 0 0 0 0,-1 0 0 0 0,1 0 1 0 0,0 0-1 0 0,0 0 0 0 0,2-1 1 0 0,1 0 460 0 0,-14 19-381 0 0,0 1-1 0 0,-1-2 1 0 0,-1 1-1 0 0,-1-1 1 0 0,-17 18 0 0 0,-23 33 336 0 0,21-20-332 0 0,3 2 0 0 0,1 1 0 0 0,2 1-1 0 0,3 1 1 0 0,2 1 0 0 0,2 1 0 0 0,3 1-1 0 0,2 0 1 0 0,3 1 0 0 0,2 0 0 0 0,2 0 0 0 0,3 1-1 0 0,2-1 1 0 0,3 1 0 0 0,3-1 0 0 0,1 1-1 0 0,4-1 1 0 0,27 92 0 0 0,-15-81-103 0 0,3-2 0 0 0,48 90-1 0 0,-56-126-250 0 0,0-1 0 0 0,2 0-1 0 0,1-1 1 0 0,1-1 0 0 0,1-1 0 0 0,1-2-1 0 0,35 29 1 0 0,-52-47-318 0 0,0-1 1 0 0,0 0-1 0 0,0-1 1 0 0,0 1-1 0 0,1-1 0 0 0,0 0 1 0 0,-1-1-1 0 0,1 0 1 0 0,0 0-1 0 0,12 2 0 0 0,-15-4-498 0 0,1 0-1 0 0,0 0 1 0 0,0 0-1 0 0,-1 0 1 0 0,1-1-1 0 0,0 0 1 0 0,-1 0 0 0 0,1 0-1 0 0,-1-1 1 0 0,9-3-1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8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439 251 580 0 0,'0'0'8255'0'0,"16"-1"-1196"0"0,-1 2-5514 0 0,-2 3 62 0 0,-12-4-1562 0 0,0 1 1 0 0,0-1-1 0 0,-1 0 0 0 0,1 0 1 0 0,0 0-1 0 0,0 0 1 0 0,0 0-1 0 0,-1 0 1 0 0,1 0-1 0 0,0 0 0 0 0,0 0 1 0 0,0-1-1 0 0,-1 1 1 0 0,1 0-1 0 0,0 0 1 0 0,0-1-1 0 0,-1 1 0 0 0,1 0 1 0 0,0-1-1 0 0,-1 1 1 0 0,1-1-1 0 0,0 1 1 0 0,-1-1-1 0 0,1 1 0 0 0,0-1 1 0 0,-1 0-1 0 0,1 1 1 0 0,-1-1-1 0 0,1 0 1 0 0,1-3 27 0 0,0 1 0 0 0,-1 0 1 0 0,1-1-1 0 0,-1 1 0 0 0,0-1 1 0 0,0 0-1 0 0,1-3 0 0 0,0-5 121 0 0,-1 0-1 0 0,0 0 0 0 0,-2-21 1 0 0,1 26-179 0 0,-2 1 1 0 0,1-1-1 0 0,-1 1 1 0 0,0-1-1 0 0,0 1 1 0 0,-1 0-1 0 0,1 0 1 0 0,-2 0-1 0 0,1 0 1 0 0,0 0-1 0 0,-1 1 1 0 0,0-1-1 0 0,-1 1 1 0 0,1 0-1 0 0,-1 0 1 0 0,0 1-1 0 0,0-1 1 0 0,0 1-1 0 0,-1 0 1 0 0,0 1 0 0 0,1-1-1 0 0,-1 1 1 0 0,0 0-1 0 0,-1 1 1 0 0,-8-3-1 0 0,4 1 19 0 0,0 1 1 0 0,-1 1-1 0 0,1 0 0 0 0,0 1 0 0 0,-1 0 0 0 0,1 1 1 0 0,0 0-1 0 0,-1 1 0 0 0,1 0 0 0 0,0 0 1 0 0,-1 2-1 0 0,1-1 0 0 0,0 1 0 0 0,-14 7 0 0 0,12-4 93 0 0,0 0-1 0 0,1 1 1 0 0,0 1 0 0 0,1 0-1 0 0,-1 1 1 0 0,2 0-1 0 0,-1 1 1 0 0,1 0-1 0 0,1 0 1 0 0,-14 21-1 0 0,12-14 77 0 0,0 1-1 0 0,2 0 0 0 0,0 1 1 0 0,1 0-1 0 0,1 1 0 0 0,-7 33 1 0 0,6-7 154 0 0,2 1 0 0 0,2 0 1 0 0,3 0-1 0 0,1 0 0 0 0,11 82 1 0 0,67 283 716 0 0,-44-263-906 0 0,23 253 0 0 0,-50-139-232 0 0,-7-153-3030 0 0,0-108 2648 0 0,0 0-1 0 0,0-1 0 0 0,0 1 1 0 0,-1 0-1 0 0,1-1 0 0 0,-1 1 1 0 0,0-1-1 0 0,1 1 0 0 0,-1-1 1 0 0,0 1-1 0 0,-1 1 0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8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64 452 1696 0 0,'-14'-22'2696'0'0,"5"10"-1254"0"0,2 0-1 0 0,-1 0 1 0 0,2-1-1 0 0,-9-22 1 0 0,14 32-1263 0 0,0-1 0 0 0,0 0 0 0 0,0 1 0 0 0,1-1 0 0 0,-1 1 0 0 0,1-1 0 0 0,0 0 0 0 0,0 0-1 0 0,0 1 1 0 0,1-1 0 0 0,0 0 0 0 0,-1 1 0 0 0,1-1 0 0 0,0 1 0 0 0,0-1 0 0 0,1 1 0 0 0,-1-1 0 0 0,1 1 0 0 0,0 0 0 0 0,0 0 0 0 0,0 0 0 0 0,0 0 0 0 0,3-3 0 0 0,6-4 15 0 0,0 0 0 0 0,0 1 0 0 0,1 0 0 0 0,0 1 0 0 0,1 0 0 0 0,0 1 0 0 0,0 1-1 0 0,19-7 1 0 0,116-32-536 0 0,-136 42 278 0 0,218-52-2403 0 0,42-10-6303 0 0,-235 53 5177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8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20 772 0 0,'11'-19'19428'0'0,"-17"52"-19559"0"0,1 0 317 0 0,2-4-144 0 0,2-1 1 0 0,1 1-1 0 0,1-1 0 0 0,7 40 0 0 0,-7-58-117 0 0,1 0 0 0 0,0-1 0 0 0,1 1 0 0 0,0-1 1 0 0,1 1-1 0 0,0-1 0 0 0,0 0 0 0 0,1-1 0 0 0,0 1 0 0 0,1-1 0 0 0,-1 0 0 0 0,2 0 0 0 0,-1-1 0 0 0,1 1 0 0 0,0-1 0 0 0,10 7 0 0 0,-12-12 29 0 0,-1 1-1 0 0,1-1 0 0 0,0 1 0 0 0,0-1 0 0 0,1 0 0 0 0,-1-1 1 0 0,0 0-1 0 0,0 1 0 0 0,1-2 0 0 0,-1 1 0 0 0,1-1 0 0 0,-1 1 1 0 0,1-2-1 0 0,-1 1 0 0 0,1 0 0 0 0,-1-1 0 0 0,0 0 0 0 0,1-1 1 0 0,-1 1-1 0 0,0-1 0 0 0,0 0 0 0 0,0 0 0 0 0,0 0 0 0 0,0-1 1 0 0,0 0-1 0 0,5-4 0 0 0,2-1 109 0 0,0-2 1 0 0,-1 0-1 0 0,0 0 1 0 0,0-1-1 0 0,-1 0 0 0 0,0 0 1 0 0,-1-2-1 0 0,10-17 1 0 0,-3-1 1116 0 0,-1-2 1 0 0,-1 0 0 0 0,-2-1-1 0 0,-2 0 1 0 0,11-60 0 0 0,-19 76-827 0 0,-6 24-124 0 0,-8 32-120 0 0,12-25-213 0 0,-1-1 0 0 0,2 1 0 0 0,-1-1 0 0 0,2 1 0 0 0,0-1 0 0 0,0 0 0 0 0,1 0 0 0 0,0 0 0 0 0,1 0-1 0 0,9 17 1 0 0,-3-8-968 0 0,1 0 0 0 0,2-1-1 0 0,0 0 1 0 0,26 28-1 0 0,-34-41 245 0 0,1-1-1 0 0,1-1 0 0 0,-1 1 0 0 0,10 6 0 0 0,17 3-6725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09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85 146 1380 0 0,'0'0'5485'0'0,"-24"-14"-1446"0"0,12-2-2725 0 0,0-1 0 0 0,1 0 0 0 0,-8-19-1 0 0,18 34-1110 0 0,-1-4-58 0 0,2 5-131 0 0,-1 1-1 0 0,1-1 0 0 0,0 0 0 0 0,-1 0 1 0 0,1 0-1 0 0,0 1 0 0 0,-1-1 0 0 0,1 0 1 0 0,0 0-1 0 0,0 0 0 0 0,0 0 0 0 0,0 1 1 0 0,0-1-1 0 0,0 0 0 0 0,0 0 0 0 0,0 0 1 0 0,0 0-1 0 0,0 0 0 0 0,0 1 0 0 0,1-1 1 0 0,-1 0-1 0 0,0 0 0 0 0,1-1 1 0 0,1 0-32 0 0,0 1 0 0 0,1-1 0 0 0,-1 0 0 0 0,0 1 1 0 0,0 0-1 0 0,1 0 0 0 0,-1-1 0 0 0,1 2 0 0 0,-1-1 1 0 0,1 0-1 0 0,-1 0 0 0 0,1 1 0 0 0,-1-1 0 0 0,1 1 1 0 0,3 0-1 0 0,-2 0 7 0 0,1 8-54 0 0,-3-6 54 0 0,0 0 0 0 0,-1 0 0 0 0,1 1 0 0 0,-1-1 0 0 0,1 0 0 0 0,-1 0 0 0 0,0 1 0 0 0,0-1 0 0 0,0 1 0 0 0,1 4 0 0 0,0-2 6 0 0,2 22-32 0 0,-3-15 36 0 0,11 157 37 0 0,-12-167-22 0 0,1 12 93 0 0,2-4 118 0 0,-1-17-171 0 0,1-32-147 0 0,-2 25 107 0 0,10-103-49 0 0,-10 109-37 0 0,0-2 18 0 0,0 19-139 0 0,-2 20-477 0 0,2 0 0 0 0,8 46 1 0 0,2-54-5718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9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103 110 2464 0 0,'-8'-21'3389'0'0,"4"12"-1337"0"0,1-1 0 0 0,0 0-1 0 0,0 0 1 0 0,-1-14 0 0 0,-4-1 1482 0 0,8 25-3500 0 0,0 0 0 0 0,0 0 0 0 0,0 1 0 0 0,0-1 0 0 0,0 0 0 0 0,0 1 1 0 0,-1-1-1 0 0,1 0 0 0 0,0 0 0 0 0,0 1 0 0 0,0-1 0 0 0,0 0 0 0 0,0 0 0 0 0,-1 1 0 0 0,1-1 0 0 0,0 0 0 0 0,0 0 0 0 0,0 1 0 0 0,-1-1 1 0 0,1 0-1 0 0,0 0 0 0 0,0 0 0 0 0,-1 0 0 0 0,1 1 0 0 0,0-1 0 0 0,0 0 0 0 0,-1 0 0 0 0,1 0 0 0 0,0 0 0 0 0,-1 0 0 0 0,1 0 1 0 0,0 0-1 0 0,-1 0 0 0 0,1 0 0 0 0,0 0 0 0 0,0 0 0 0 0,-1 0 0 0 0,1 0 0 0 0,0 0 0 0 0,-1 0 0 0 0,1 0 0 0 0,0 0 0 0 0,0 0 1 0 0,-1 0-1 0 0,1-1 0 0 0,0 1 0 0 0,-1 0 0 0 0,1 0 0 0 0,0 0 0 0 0,0 0 0 0 0,0-1 0 0 0,-1 1 0 0 0,1 0 0 0 0,0 0 0 0 0,0 0 0 0 0,0-1 1 0 0,-1 1-1 0 0,1 0 0 0 0,0 0 0 0 0,0-1 0 0 0,0 1 0 0 0,0 0 0 0 0,0 0 0 0 0,-1-1 0 0 0,1 1 0 0 0,-13 49 417 0 0,1 0-1 0 0,-9 90 1 0 0,11 104-418 0 0,11-174-366 0 0,19 126 0 0 0,-12-152-1675 0 0,27 84 1 0 0,-33-121 1278 0 0,13 28-1245 0 0,19-13-11518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9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59 171 1652 0 0,'-1'-7'1058'0'0,"-7"-30"4784"0"0,2 0-1 0 0,-2-44 1 0 0,8 79-5549 0 0,-5-4 490 0 0,-5 69-586 0 0,-5 98-1 0 0,14-138-171 0 0,-4 80 69 0 0,11 117 1 0 0,-1-156-11 0 0,4-1-1 0 0,2 0 1 0 0,21 65-1 0 0,-30-120-260 0 0,1-1-1 0 0,0 1 1 0 0,1-1-1 0 0,-1 1 1 0 0,1-1-1 0 0,1-1 1 0 0,-1 1-1 0 0,11 11 1 0 0,-12-15-278 0 0,1 0 1 0 0,-1 0-1 0 0,1 0 1 0 0,-1-1-1 0 0,1 1 1 0 0,0-1-1 0 0,5 2 1 0 0,-5-2-340 0 0,-1-1 1 0 0,1 0-1 0 0,0 0 1 0 0,-1 0 0 0 0,1-1-1 0 0,0 1 1 0 0,0-1 0 0 0,-1 0-1 0 0,6-1 1 0 0,8 0-5888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7:59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51 2912 0 0,'-5'-9'11372'0'0,"6"8"-11244"0"0,0-1 1 0 0,0 1-1 0 0,1 0 1 0 0,-1 0-1 0 0,0 0 1 0 0,1 0-1 0 0,-1 0 1 0 0,1 0-1 0 0,0 0 1 0 0,-1 0-1 0 0,1 0 1 0 0,-1 1-1 0 0,1-1 1 0 0,0 1-1 0 0,0-1 1 0 0,-1 1-1 0 0,1 0 1 0 0,0 0-1 0 0,0 0 1 0 0,2 0-1 0 0,54-5-394 0 0,-42 4-168 0 0,72-7-3305 0 0,-30 0-1723 0 0,-25 3 785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8:00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595 216 552 0 0,'0'0'11426'0'0,"7"-9"-10323"0"0,-4 5-965 0 0,1-1-1 0 0,-1 0 0 0 0,0 0 0 0 0,0 0 1 0 0,-1-1-1 0 0,0 1 0 0 0,0-1 1 0 0,0 1-1 0 0,0-1 0 0 0,-1 0 1 0 0,0 1-1 0 0,0-1 0 0 0,0-12 0 0 0,-2 14-11 0 0,0 0-1 0 0,1 0 1 0 0,-1 1-1 0 0,0-1 0 0 0,-1 0 1 0 0,1 0-1 0 0,-1 0 1 0 0,0 1-1 0 0,0-1 0 0 0,0 1 1 0 0,0-1-1 0 0,0 1 1 0 0,-1 0-1 0 0,1 0 0 0 0,-1 0 1 0 0,0 0-1 0 0,0 1 1 0 0,0-1-1 0 0,-1 1 0 0 0,1 0 1 0 0,-7-4-1 0 0,-6-2 48 0 0,0 1-1 0 0,0 1 1 0 0,-1 1 0 0 0,0 0-1 0 0,0 1 1 0 0,0 0-1 0 0,0 2 1 0 0,-1 0 0 0 0,1 1-1 0 0,-1 1 1 0 0,1 0-1 0 0,-1 1 1 0 0,1 1 0 0 0,-1 1-1 0 0,1 1 1 0 0,-21 6-1 0 0,21-4-95 0 0,0 0 0 0 0,1 0 0 0 0,0 2 0 0 0,0 0 0 0 0,1 1 0 0 0,0 0 0 0 0,0 1 0 0 0,1 1 0 0 0,0 0 0 0 0,1 1 0 0 0,1 1 0 0 0,0 0 0 0 0,0 0 0 0 0,1 1 0 0 0,1 1 0 0 0,-10 18 0 0 0,16-26-75 0 0,1 1 0 0 0,0 0 0 0 0,0-1 0 0 0,1 1 0 0 0,0 0 1 0 0,0 0-1 0 0,1 0 0 0 0,0 1 0 0 0,0-1 0 0 0,1 0 0 0 0,0 0 0 0 0,0 0 1 0 0,1 1-1 0 0,0-1 0 0 0,1 0 0 0 0,0 0 0 0 0,0 0 0 0 0,0 0 0 0 0,1-1 1 0 0,1 1-1 0 0,-1-1 0 0 0,1 1 0 0 0,0-1 0 0 0,7 8 0 0 0,-4-5-79 0 0,2-1 0 0 0,-1 0 0 0 0,1-1 0 0 0,0 1 0 0 0,1-2 0 0 0,0 1 0 0 0,0-1-1 0 0,0-1 1 0 0,1 0 0 0 0,0-1 0 0 0,0 0 0 0 0,1 0 0 0 0,0-1 0 0 0,-1 0 0 0 0,21 2 0 0 0,-14-3 87 0 0,1-1 1 0 0,-1-1-1 0 0,1-1 1 0 0,-1 0 0 0 0,1-1-1 0 0,-1-2 1 0 0,0 1-1 0 0,0-2 1 0 0,35-12 0 0 0,-41 11 81 0 0,-1 0 1 0 0,1-1-1 0 0,-1 0 0 0 0,-1 0 1 0 0,1-2-1 0 0,-1 1 1 0 0,-1-1-1 0 0,1-1 0 0 0,-1 1 1 0 0,-1-2-1 0 0,0 1 1 0 0,0-1-1 0 0,-1 0 1 0 0,0-1-1 0 0,8-17 0 0 0,34-98 983 0 0,-3 8 233 0 0,-45 116-1254 0 0,1 4-50 0 0,0 0 0 0 0,-1-1 1 0 0,1 1-1 0 0,0 0 0 0 0,-1 0 0 0 0,1 0 0 0 0,-1 0 0 0 0,1 1 0 0 0,-1-1 0 0 0,0 0 0 0 0,0 0 0 0 0,0 1 0 0 0,0-1 0 0 0,-1 1 1 0 0,1 2-1 0 0,1-1-1 0 0,9 30-103 0 0,2 5-379 0 0,25 52 0 0 0,-34-81-170 0 0,2 0 0 0 0,-1-1 1 0 0,1 0-1 0 0,1 0 0 0 0,-1-1 1 0 0,1 1-1 0 0,1-2 0 0 0,0 1 1 0 0,0-1-1 0 0,13 9 1 0 0,9-2-6489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8:01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381 702 1956 0 0,'46'-17'8947'0'0,"-39"14"-8507"0"0,-1-1 0 0 0,1 0 0 0 0,-1 0 0 0 0,1 0 0 0 0,-1-1 0 0 0,0 0 0 0 0,-1 0 0 0 0,1-1-1 0 0,-1 0 1 0 0,0 0 0 0 0,7-11 0 0 0,-12 16-186 0 0,1-4 77 0 0,-1 4-303 0 0,0 0 0 0 0,0 0 0 0 0,1 0 1 0 0,-1 0-1 0 0,0 0 0 0 0,0 0 0 0 0,0 0 0 0 0,0-1 0 0 0,0 1 0 0 0,-1 0 0 0 0,1 0 0 0 0,0 0 0 0 0,0 0 0 0 0,-1 0 0 0 0,1 0 0 0 0,-1-1 0 0 0,-3-3 48 0 0,-1 1-1 0 0,0 0 0 0 0,0 0 1 0 0,0 0-1 0 0,0 0 0 0 0,-1 1 1 0 0,1 0-1 0 0,-1 0 1 0 0,0 0-1 0 0,0 1 0 0 0,-12-3 1 0 0,7 2 40 0 0,0 2 0 0 0,-1-1 1 0 0,1 2-1 0 0,-1-1 1 0 0,1 1-1 0 0,-15 3 0 0 0,4 0 56 0 0,1 2-1 0 0,0 0 1 0 0,1 1-1 0 0,-1 1 0 0 0,1 1 1 0 0,-35 20-1 0 0,40-19-97 0 0,0 1 1 0 0,0 1-1 0 0,1 1 0 0 0,0 0 1 0 0,1 0-1 0 0,0 2 0 0 0,-12 17 0 0 0,21-26-52 0 0,1 0 0 0 0,-1 1-1 0 0,1 0 1 0 0,0-1-1 0 0,1 1 1 0 0,0 0 0 0 0,0 1-1 0 0,0-1 1 0 0,0 0 0 0 0,0 10-1 0 0,2-12-10 0 0,0 0 0 0 0,0 1 0 0 0,1-1 1 0 0,-1 0-1 0 0,1 0 0 0 0,0 0 0 0 0,0 1 0 0 0,1-1 0 0 0,-1 0 0 0 0,1 0 0 0 0,0-1 1 0 0,0 1-1 0 0,0 0 0 0 0,1-1 0 0 0,-1 1 0 0 0,1-1 0 0 0,3 4 0 0 0,-2-3-17 0 0,1 0-1 0 0,-1 0 0 0 0,0 0 1 0 0,1-1-1 0 0,0 0 0 0 0,0 0 1 0 0,0 0-1 0 0,0-1 0 0 0,0 1 1 0 0,1-1-1 0 0,-1-1 0 0 0,0 1 1 0 0,10 1-1 0 0,-7-2 2 0 0,1-1-1 0 0,0 1 1 0 0,0-2 0 0 0,0 1-1 0 0,0-1 1 0 0,0-1 0 0 0,-1 1-1 0 0,10-4 1 0 0,-2-1 12 0 0,0 0-1 0 0,-1-1 1 0 0,0 0 0 0 0,-1-1 0 0 0,1-1-1 0 0,-2 0 1 0 0,1-1 0 0 0,22-22 0 0 0,-18 12 2 0 0,0-2 1 0 0,-2 0-1 0 0,0-1 0 0 0,-2 0 1 0 0,0-1-1 0 0,9-27 1 0 0,2-9 206 0 0,23-88 0 0 0,-38 109 344 0 0,-1-1-1 0 0,5-73 1 0 0,-12 92-300 0 0,-2 1-1 0 0,-1-1 1 0 0,0 0 0 0 0,-2 1-1 0 0,0-1 1 0 0,-1 1-1 0 0,-10-27 1 0 0,14 45-250 0 0,0 1 0 0 0,-1-1 0 0 0,0 0 0 0 0,1 1 0 0 0,-1-1 0 0 0,0 1 0 0 0,0-1 0 0 0,0 1 0 0 0,0-1 0 0 0,0 1 0 0 0,0 0 0 0 0,0-1 0 0 0,-1 1 0 0 0,1 0 0 0 0,0 0 0 0 0,-1 0 0 0 0,-1-1 0 0 0,2 2 1 0 0,0 0 1 0 0,1 0-1 0 0,-1-1 0 0 0,0 1 1 0 0,0 0-1 0 0,0 0 0 0 0,0 0 1 0 0,0 1-1 0 0,0-1 0 0 0,1 0 1 0 0,-1 0-1 0 0,0 0 0 0 0,0 1 1 0 0,0-1-1 0 0,0 0 0 0 0,1 1 1 0 0,-1-1-1 0 0,0 1 0 0 0,0-1 1 0 0,1 1-1 0 0,-1-1 0 0 0,0 1 1 0 0,0 0-1 0 0,-3 3 26 0 0,1 0-1 0 0,0 1 1 0 0,0-1-1 0 0,0 0 1 0 0,0 1 0 0 0,1 0-1 0 0,0 0 1 0 0,0-1-1 0 0,-2 10 1 0 0,-1 10-34 0 0,1 0-1 0 0,1 1 1 0 0,2 0-1 0 0,0-1 1 0 0,2 1-1 0 0,0 0 1 0 0,6 28 0 0 0,6 15-852 0 0,28 85 1 0 0,19 12-2501 0 0,-48-141 1262 0 0,0 0-1 0 0,21 29 1 0 0,-6-23-4644 0 0,-14-21 966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8:02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440 680 1552 0 0,'23'-24'6627'0'0,"-20"20"-6323"0"0,0-1 0 0 0,0 1 0 0 0,-1 0 0 0 0,1-1 0 0 0,-1 0 0 0 0,0 1 1 0 0,-1-1-1 0 0,1 0 0 0 0,-1 0 0 0 0,0 0 0 0 0,0 0 0 0 0,0 0 0 0 0,-1-1 0 0 0,0-9 1 0 0,0 13-163 0 0,-1 0 0 0 0,1 0 1 0 0,-1 0-1 0 0,0 0 1 0 0,1 0-1 0 0,-1 0 1 0 0,0 0-1 0 0,0 0 1 0 0,0 1-1 0 0,-1-1 1 0 0,1 0-1 0 0,0 1 1 0 0,-1-1-1 0 0,1 1 1 0 0,-1-1-1 0 0,1 1 0 0 0,-1 0 1 0 0,0-1-1 0 0,0 1 1 0 0,-2-1-1 0 0,-37-16 1240 0 0,28 15-1170 0 0,0 1-1 0 0,0 0 0 0 0,0 1 0 0 0,0 0 1 0 0,-1 1-1 0 0,1 1 0 0 0,0 0 1 0 0,0 0-1 0 0,0 2 0 0 0,-17 4 1 0 0,8-1-33 0 0,0 2 1 0 0,1 0-1 0 0,0 1 1 0 0,0 1-1 0 0,-21 14 1 0 0,32-17-124 0 0,0 0 0 0 0,1 1 1 0 0,0 0-1 0 0,0 1 0 0 0,0-1 0 0 0,1 2 1 0 0,1-1-1 0 0,-1 1 0 0 0,-9 18 1 0 0,15-25-62 0 0,0 1 0 0 0,1 0 0 0 0,-1 0 0 0 0,1 0 0 0 0,-1 0 0 0 0,1 0 0 0 0,0 0 0 0 0,1 0 0 0 0,-1 0 0 0 0,1 0 0 0 0,0 0 0 0 0,0 1 0 0 0,0-1 0 0 0,0 0 1 0 0,1 0-1 0 0,0 0 0 0 0,0 0 0 0 0,0 0 0 0 0,0 0 0 0 0,1 0 0 0 0,-1 0 0 0 0,1 0 0 0 0,0-1 0 0 0,0 1 0 0 0,0 0 0 0 0,1-1 0 0 0,-1 0 0 0 0,1 0 0 0 0,0 1 0 0 0,0-2 1 0 0,5 5-1 0 0,0-1-76 0 0,0 0 0 0 0,1-1 1 0 0,-1 0-1 0 0,1 0 1 0 0,1-1-1 0 0,-1 0 1 0 0,1-1-1 0 0,-1 0 1 0 0,1-1-1 0 0,0 0 0 0 0,0 0 1 0 0,0-1-1 0 0,0 0 1 0 0,0-1-1 0 0,0 0 1 0 0,0 0-1 0 0,0-1 0 0 0,0-1 1 0 0,0 1-1 0 0,16-6 1 0 0,-10 2 140 0 0,-1-1 0 0 0,0 0 0 0 0,-1 0 0 0 0,1-2 0 0 0,-1 0 0 0 0,-1 0 0 0 0,1-1 0 0 0,-2-1 0 0 0,1 0 0 0 0,-1-1 0 0 0,-1 0 0 0 0,14-17-1 0 0,-6 1 134 0 0,-2-1-1 0 0,0 0 1 0 0,-2-1 0 0 0,22-58-1 0 0,28-131 1161 0 0,-59 196-1125 0 0,5-23 521 0 0,-1 0 0 0 0,-3 0 0 0 0,4-80 0 0 0,-11 124-742 0 0,0-1 0 0 0,0 0 0 0 0,0 1 0 0 0,0-1 0 0 0,0 0 0 0 0,0 1 0 0 0,-1-1 0 0 0,1 1 0 0 0,0-1 0 0 0,-1 0 0 0 0,1 1 0 0 0,-1-1 0 0 0,0 1 0 0 0,0-1 0 0 0,1 1-1 0 0,-2-2 1 0 0,1 3-3 0 0,1-1 0 0 0,-1 1-1 0 0,0 0 1 0 0,1 0 0 0 0,-1-1 0 0 0,1 1-1 0 0,-1 0 1 0 0,0 0 0 0 0,1 0-1 0 0,-1 0 1 0 0,1 0 0 0 0,-1-1-1 0 0,0 1 1 0 0,1 1 0 0 0,-1-1-1 0 0,0 0 1 0 0,1 0 0 0 0,-1 0-1 0 0,1 0 1 0 0,-1 0 0 0 0,0 0-1 0 0,1 1 1 0 0,-1-1 0 0 0,1 0 0 0 0,-1 0-1 0 0,1 1 1 0 0,-2 0 0 0 0,-2 2 16 0 0,1 0 0 0 0,-1 0 0 0 0,1 0 0 0 0,-1 1 0 0 0,1-1 0 0 0,0 1 0 0 0,0 0 0 0 0,1 0 0 0 0,-4 7 0 0 0,-8 20-13 0 0,1 1 0 0 0,2 0 0 0 0,2 1-1 0 0,1 0 1 0 0,-6 45 0 0 0,8-18-215 0 0,3 1 0 0 0,4 68 0 0 0,0-104 53 0 0,1 0 0 0 0,1 0-1 0 0,1 0 1 0 0,1 0 0 0 0,2-1 0 0 0,0 0 0 0 0,12 26 0 0 0,-15-42 65 0 0,0-1 1 0 0,0 1-1 0 0,0-1 1 0 0,1 0-1 0 0,0-1 1 0 0,0 1-1 0 0,1-1 1 0 0,0 0 0 0 0,0-1-1 0 0,0 1 1 0 0,1-1-1 0 0,0 0 1 0 0,-1-1-1 0 0,2 0 1 0 0,-1 0-1 0 0,1 0 1 0 0,-1-1 0 0 0,1 0-1 0 0,0-1 1 0 0,0 1-1 0 0,0-2 1 0 0,0 1-1 0 0,1-1 1 0 0,-1 0-1 0 0,11-1 1 0 0,4-1-72 0 0,1-2 0 0 0,-1 0 0 0 0,1-2 0 0 0,-1 0 0 0 0,0-2 0 0 0,-1 0 0 0 0,0-2 0 0 0,0 0 0 0 0,23-14 0 0 0,-3-2 477 0 0,0-2 1 0 0,-2-1-1 0 0,51-46 1 0 0,-72 56 36 0 0,53-51 1461 0 0,-66 62-1628 0 0,0 0 0 0 0,0 0 1 0 0,-1-1-1 0 0,0 0 0 0 0,0 0 0 0 0,-1-1 1 0 0,0 1-1 0 0,4-12 0 0 0,-8 18-178 0 0,1 0-1 0 0,0 1 1 0 0,-1-1-1 0 0,0 0 1 0 0,1 0-1 0 0,-1 0 1 0 0,0 1-1 0 0,0-1 1 0 0,0 0-1 0 0,0 0 1 0 0,0 0-1 0 0,-1 1 1 0 0,1-1 0 0 0,0 0-1 0 0,-1 0 1 0 0,1 1-1 0 0,-1-1 1 0 0,0 0-1 0 0,0 1 1 0 0,1-1-1 0 0,-1 1 1 0 0,0-1-1 0 0,0 1 1 0 0,0-1-1 0 0,-1 1 1 0 0,1-1 0 0 0,0 1-1 0 0,-1 0 1 0 0,1 0-1 0 0,0 0 1 0 0,-1 0-1 0 0,1 0 1 0 0,-1 0-1 0 0,0 0 1 0 0,1 0-1 0 0,-1 1 1 0 0,0-1-1 0 0,1 1 1 0 0,-1-1 0 0 0,0 1-1 0 0,0 0 1 0 0,1-1-1 0 0,-1 1 1 0 0,0 0-1 0 0,-2 0 1 0 0,-6 0-8 0 0,0 0 1 0 0,1 0 0 0 0,-1 1-1 0 0,0 0 1 0 0,0 0 0 0 0,1 1-1 0 0,-11 4 1 0 0,9-2 3 0 0,1 0 0 0 0,-1 1 0 0 0,1 1 0 0 0,0-1 0 0 0,1 2 0 0 0,-1-1 0 0 0,1 1 0 0 0,1 1 0 0 0,-1 0 0 0 0,1 0 0 0 0,0 0 0 0 0,1 1 0 0 0,-10 15 0 0 0,13-17-72 0 0,0 0 1 0 0,0 0-1 0 0,1 0 0 0 0,0 1 1 0 0,0 0-1 0 0,0 0 1 0 0,1 0-1 0 0,0 0 0 0 0,1 0 1 0 0,0 0-1 0 0,0 0 1 0 0,1 0-1 0 0,0 0 0 0 0,0 1 1 0 0,1-1-1 0 0,0 0 1 0 0,1 0-1 0 0,0 0 0 0 0,3 11 1 0 0,0-7-113 0 0,0-1-1 0 0,1 0 1 0 0,0 0 0 0 0,1-1 0 0 0,0 1-1 0 0,1-2 1 0 0,0 1 0 0 0,0-1 0 0 0,1 0-1 0 0,15 12 1 0 0,-10-11-8 0 0,0-1 1 0 0,1 0-1 0 0,-1-1 0 0 0,2 0 1 0 0,-1-2-1 0 0,1 0 0 0 0,22 6 0 0 0,-17-7 162 0 0,1-1-1 0 0,0-1 1 0 0,0-1-1 0 0,0-1 0 0 0,0 0 1 0 0,0-2-1 0 0,0-1 1 0 0,0 0-1 0 0,0-2 0 0 0,0-1 1 0 0,-1 0-1 0 0,28-11 1 0 0,-34 10 426 0 0,0-1 0 0 0,0 0 0 0 0,-1-1 0 0 0,-1 0 0 0 0,1-1 1 0 0,-1-1-1 0 0,-1 0 0 0 0,0-1 0 0 0,0 0 0 0 0,-1-1 0 0 0,0 0 1 0 0,-1-1-1 0 0,-1 0 0 0 0,0 0 0 0 0,-1-1 0 0 0,0 0 0 0 0,-1-1 1 0 0,0 0-1 0 0,6-23 0 0 0,-10 27-306 0 0,0 1 0 0 0,0-1 0 0 0,2 1 0 0 0,-1 0 0 0 0,1 0 1 0 0,11-15-1 0 0,-14 24-157 0 0,0 0-1 0 0,1 0 1 0 0,-1 0 0 0 0,1 0 0 0 0,0 0 0 0 0,-1 1-1 0 0,1-1 1 0 0,-1 1 0 0 0,1 0 0 0 0,0-1 0 0 0,-1 1 0 0 0,1 1-1 0 0,0-1 1 0 0,-1 0 0 0 0,1 1 0 0 0,0-1 0 0 0,-1 1 0 0 0,1 0-1 0 0,2 1 1 0 0,11 4-175 0 0,0 2 1 0 0,0 0-1 0 0,-1 1 0 0 0,-1 0 0 0 0,1 1 1 0 0,-2 1-1 0 0,1 0 0 0 0,17 20 0 0 0,-11-9 73 0 0,-2 0 0 0 0,0 2 1 0 0,-2 0-1 0 0,18 34 0 0 0,-31-54 222 0 0,-1 2 0 0 0,1-1 0 0 0,-1 0 0 0 0,0 0 0 0 0,0 1 0 0 0,-1-1 1 0 0,0 1-1 0 0,0 0 0 0 0,0-1 0 0 0,0 1 0 0 0,-1 0 0 0 0,-2 13 1096 0 0,1-19-1075 0 0,1-1 0 0 0,-1 1 0 0 0,0 0-1 0 0,0 0 1 0 0,0 0 0 0 0,0 0 0 0 0,0-1 0 0 0,0 1 0 0 0,1 0 0 0 0,-1-1-1 0 0,0 1 1 0 0,0-1 0 0 0,0 1 0 0 0,1-1 0 0 0,-2 0 0 0 0,1-8 135 0 0,0 0 1 0 0,0 1-1 0 0,1-1 1 0 0,0 0-1 0 0,0 1 1 0 0,1-1-1 0 0,1 0 1 0 0,-1 1 0 0 0,1-1-1 0 0,6-14 1 0 0,2-6-154 0 0,26-49-1 0 0,-23 56-609 0 0,0 0-1 0 0,1 1 0 0 0,1 0 0 0 0,0 2 0 0 0,2-1 0 0 0,0 2 1 0 0,26-21-1 0 0,-23 23-1045 0 0,2 1 0 0 0,-1 1 1 0 0,2 1-1 0 0,0 1 0 0 0,0 1 1 0 0,1 1-1 0 0,28-8 0 0 0,-11 6-2858 0 0,3 0-2047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8:02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388 116 2784 0 0,'-15'-27'4460'0'0,"0"-1"0"0"0,-11-31 0 0 0,26 57-3769 0 0,3 4-44 0 0,3 2-450 0 0,0 0 0 0 0,0 0 0 0 0,0 1 0 0 0,0 0 0 0 0,-1 0 0 0 0,0 1 0 0 0,9 11 0 0 0,32 52 235 0 0,-29-42-285 0 0,31 51 235 0 0,73 158-1 0 0,-97-177-334 0 0,-2 1-1 0 0,-3 1 0 0 0,18 99 0 0 0,-31-112 41 0 0,-2 0 1 0 0,-2 0-1 0 0,-2 0 0 0 0,-2 1 0 0 0,-3-1 0 0 0,-1 0 0 0 0,-3-1 0 0 0,-1 1 1 0 0,-3-2-1 0 0,-2 0 0 0 0,-27 59 0 0 0,12-41 379 0 0,-4-2 0 0 0,-2-2 0 0 0,-2-1 0 0 0,-3-2 0 0 0,-3-2 0 0 0,-2-2-1 0 0,-63 57 1 0 0,105-106-578 0 0,-24 22 430 0 0,-48 36 0 0 0,63-54-1409 0 0,1-1 1 0 0,-22 10-1 0 0,23-13-1150 0 0,1 0 0 0 0,-1-1 0 0 0,0 0 0 0 0,-13 1 0 0 0,3-2-6780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8:10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1 575 1484 0 0,'0'0'5997'0'0,"19"-26"221"0"0,24-63-1616 0 0,36-36-1988 0 0,-46 75-1256 0 0,47-94 0 0 0,-63 104-418 0 0,27-55 1749 0 0,-44 95-2682 0 0,0-1-1 0 0,0 1 0 0 0,1 0 0 0 0,-1 0 0 0 0,0-1 0 0 0,0 1 0 0 0,0 0 0 0 0,0 0 0 0 0,0-1 0 0 0,0 1 0 0 0,1 0 0 0 0,-1 0 0 0 0,0 0 0 0 0,0 0 0 0 0,0-1 0 0 0,0 1 0 0 0,1 0 0 0 0,-1 0 0 0 0,0 0 0 0 0,0 0 0 0 0,0 0 1 0 0,1-1-1 0 0,-1 1 0 0 0,0 0 0 0 0,0 0 0 0 0,1 0 0 0 0,-1 0 0 0 0,0 0 0 0 0,0 0 0 0 0,1 0 0 0 0,-1 0 0 0 0,0 0 0 0 0,0 0 0 0 0,1 0 0 0 0,-1 0 0 0 0,0 0 0 0 0,0 0 0 0 0,1 0 0 0 0,-1 0 0 0 0,0 1 0 0 0,8 10 100 0 0,2 21-29 0 0,-10-30-59 0 0,20 69 44 0 0,39 91 0 0 0,-18-65-3943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8:11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41 164 0 0,'0'0'4388'0'0,"30"8"4752"0"0,-29-8-8985 0 0,0 0-1 0 0,-1 0 1 0 0,1 1 0 0 0,0-1 0 0 0,0 0-1 0 0,0 0 1 0 0,0 0 0 0 0,0 0 0 0 0,-1 0-1 0 0,1 0 1 0 0,0 0 0 0 0,0 0 0 0 0,0 0-1 0 0,0 0 1 0 0,0-1 0 0 0,-1 1-1 0 0,1 0 1 0 0,0-1 0 0 0,0 1 0 0 0,0 0-1 0 0,-1-1 1 0 0,1 1 0 0 0,0-1 0 0 0,0 1-1 0 0,-1-1 1 0 0,1 1 0 0 0,0-1 0 0 0,-1 0-1 0 0,4-5 2300 0 0,-37 10-2290 0 0,15 4-174 0 0,0 1-1 0 0,0 1 1 0 0,1 1-1 0 0,1 0 1 0 0,-1 1-1 0 0,2 1 0 0 0,-27 28 1 0 0,35-33 16 0 0,0-1 1 0 0,0 1-1 0 0,1 1 0 0 0,1-1 1 0 0,-1 1-1 0 0,1 0 1 0 0,1 0-1 0 0,0 0 0 0 0,0 1 1 0 0,0-1-1 0 0,2 1 1 0 0,-1 0-1 0 0,1 0 0 0 0,0 0 1 0 0,1 0-1 0 0,0 0 1 0 0,2 20-1 0 0,0-23-67 0 0,1-1 0 0 0,0 0 1 0 0,0 0-1 0 0,1 0 0 0 0,0 0 0 0 0,0 0 0 0 0,0 0 1 0 0,1-1-1 0 0,-1 1 0 0 0,1-1 0 0 0,1 0 0 0 0,-1 0 1 0 0,1-1-1 0 0,-1 1 0 0 0,1-1 0 0 0,1 0 0 0 0,-1-1 1 0 0,1 1-1 0 0,-1-1 0 0 0,1 0 0 0 0,0 0 0 0 0,0-1 1 0 0,0 1-1 0 0,0-2 0 0 0,8 3 0 0 0,-9-3 24 0 0,0 0 1 0 0,0 0-1 0 0,-1 0 0 0 0,1-1 0 0 0,0 0 0 0 0,0 0 1 0 0,0 0-1 0 0,-1 0 0 0 0,1-1 0 0 0,0 0 0 0 0,0 0 1 0 0,-1 0-1 0 0,1 0 0 0 0,-1-1 0 0 0,1 0 0 0 0,-1 0 1 0 0,1 0-1 0 0,-1 0 0 0 0,0-1 0 0 0,0 0 0 0 0,0 0 0 0 0,-1 0 1 0 0,1 0-1 0 0,-1 0 0 0 0,1-1 0 0 0,-1 1 0 0 0,0-1 1 0 0,-1 0-1 0 0,1 0 0 0 0,-1 0 0 0 0,1-1 0 0 0,-1 1 1 0 0,0 0-1 0 0,1-7 0 0 0,2-8 372 0 0,-2 0-1 0 0,0-1 1 0 0,-1 1-1 0 0,-1-1 1 0 0,-2-29-1 0 0,0 20 645 0 0,5-44-1 0 0,-3 66-940 0 0,0-1-1 0 0,0 1 1 0 0,1 0-1 0 0,0 0 0 0 0,0 0 1 0 0,1 0-1 0 0,0 1 1 0 0,0-1-1 0 0,0 1 0 0 0,1-1 1 0 0,0 1-1 0 0,0 0 1 0 0,1 1-1 0 0,0-1 0 0 0,0 1 1 0 0,0 0-1 0 0,0 0 1 0 0,1 0-1 0 0,0 1 0 0 0,7-4 1 0 0,-10 7-43 0 0,0 0 0 0 0,1 1 0 0 0,-1-1 0 0 0,0 1 0 0 0,0 0 0 0 0,1 0 0 0 0,-1 0 0 0 0,0 0 0 0 0,1 1 0 0 0,-1-1 0 0 0,0 1 0 0 0,0 0 0 0 0,1 0 0 0 0,-1 0 0 0 0,0 1 0 0 0,0-1 0 0 0,0 0 0 0 0,0 1 0 0 0,4 3 0 0 0,2 4-1 0 0,0-1 0 0 0,-1 1 0 0 0,0 1 0 0 0,0 0 0 0 0,-1 0-1 0 0,0 0 1 0 0,-1 1 0 0 0,0-1 0 0 0,-1 2 0 0 0,0-1 0 0 0,-1 1 0 0 0,0-1-1 0 0,4 24 1 0 0,-1 3 84 0 0,-1 1 0 0 0,-3-1 0 0 0,-1 42 0 0 0,-5-11 743 0 0,2-67-117 0 0,1-2-680 0 0,-1 0 0 0 0,0-1-1 0 0,0 1 1 0 0,1-1-1 0 0,-1 1 1 0 0,0 0 0 0 0,1-1-1 0 0,-1 1 1 0 0,0-1 0 0 0,1 0-1 0 0,-1 1 1 0 0,1-1 0 0 0,-1 1-1 0 0,1-1 1 0 0,-1 0 0 0 0,1 1-1 0 0,0-1 1 0 0,-1 0 0 0 0,1 0-1 0 0,0 1 1 0 0,-1-1 0 0 0,1 0-1 0 0,0 0 1 0 0,0 1 0 0 0,0-1-1 0 0,0 0 1 0 0,0 0 0 0 0,0 0-1 0 0,0 1 1 0 0,0-1-1 0 0,0 0 1 0 0,0 0 0 0 0,0-1-1 0 0,5-29 481 0 0,1 11-624 0 0,1 0 1 0 0,0 0 0 0 0,2 0 0 0 0,1 1-1 0 0,0 1 1 0 0,1 0 0 0 0,1 0 0 0 0,1 1-1 0 0,0 1 1 0 0,31-30 0 0 0,-24 29-1188 0 0,1 1 0 0 0,0 0 1 0 0,27-14-1 0 0,-18 14-2166 0 0,1 1-1 0 0,36-12 1 0 0,-23 12-2832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58:12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413 175 1956 0 0,'21'-21'6009'0'0,"-19"19"-5604"0"0,5-3 852 0 0,-1-1 0 0 0,0 0 0 0 0,0 0 0 0 0,0-1 0 0 0,7-12-1 0 0,-12 17-741 0 0,-1 2-474 0 0,1 0 0 0 0,-1 0 0 0 0,1-1 0 0 0,-1 1 0 0 0,0 0 0 0 0,0-1 1 0 0,1 1-1 0 0,-1 0 0 0 0,0-1 0 0 0,1 1 0 0 0,-1 0 0 0 0,0-1 0 0 0,0 1 1 0 0,0-1-1 0 0,1 1 0 0 0,-1-1 0 0 0,0 1 0 0 0,0 0 0 0 0,0-1 0 0 0,0 1 1 0 0,0-1-1 0 0,0 1 0 0 0,0-1 0 0 0,0 1 0 0 0,0-1 0 0 0,0 1 0 0 0,0-1 1 0 0,0 1-1 0 0,0 0 0 0 0,0-1 0 0 0,-1 1 0 0 0,1-1 0 0 0,0 1 0 0 0,0-1 1 0 0,0 1-1 0 0,-1 0 0 0 0,1-1 0 0 0,0 1 0 0 0,-1 0 0 0 0,1-1 0 0 0,0 1 1 0 0,-1-1-1 0 0,-12-20 977 0 0,5 14-908 0 0,0 0 0 0 0,0 1 0 0 0,-1 1 0 0 0,0 0 0 0 0,0 0 0 0 0,0 0 1 0 0,-1 1-1 0 0,0 1 0 0 0,1 0 0 0 0,-1 0 0 0 0,-1 1 0 0 0,1 0 0 0 0,-17-1 0 0 0,7 1-39 0 0,-1 2 0 0 0,1 0 0 0 0,-1 1 0 0 0,1 1 0 0 0,-1 1 0 0 0,-21 7 0 0 0,32-8-51 0 0,1 1 0 0 0,-1 1 0 0 0,1-1 0 0 0,0 2 0 0 0,1-1 0 0 0,-1 1 0 0 0,1 0 0 0 0,0 1 0 0 0,0 0 0 0 0,1 0 0 0 0,-1 1 0 0 0,2 0 0 0 0,-13 15 0 0 0,15-16-12 0 0,1 0 0 0 0,-1 0-1 0 0,1 1 1 0 0,1-1 0 0 0,-1 1-1 0 0,1 0 1 0 0,0 0 0 0 0,0 0-1 0 0,1 0 1 0 0,0 0 0 0 0,0 0-1 0 0,1 0 1 0 0,0 0 0 0 0,0 0 0 0 0,1 0-1 0 0,0 1 1 0 0,0-1 0 0 0,0 0-1 0 0,1-1 1 0 0,3 8 0 0 0,4 10-141 0 0,1-2 0 0 0,2 0 0 0 0,0 0 0 0 0,1-1 0 0 0,1 0 0 0 0,1-1 0 0 0,26 26 0 0 0,138 118-1323 0 0,-145-134 1294 0 0,15 10-69 0 0,57 53-145 0 0,-94-82 341 0 0,-2 0-1 0 0,1 2 0 0 0,-2-1 1 0 0,1 1-1 0 0,-2 0 1 0 0,11 22-1 0 0,-17-30 29 0 0,0-1 0 0 0,-1 1 0 0 0,1 0-1 0 0,-1 0 1 0 0,0 0 0 0 0,-1 0 0 0 0,1 0 0 0 0,-1 0 0 0 0,0 0 0 0 0,0 0-1 0 0,0 0 1 0 0,-1 0 0 0 0,0 0 0 0 0,0 0 0 0 0,-2 6 0 0 0,0-3 23 0 0,0-1 0 0 0,-1 1 1 0 0,0-1-1 0 0,0 0 0 0 0,-1 0 1 0 0,1-1-1 0 0,-2 1 0 0 0,-8 9 1 0 0,-3-1 141 0 0,-1-1 1 0 0,0-1 0 0 0,0 0 0 0 0,-1-1 0 0 0,-39 17 0 0 0,37-20 134 0 0,0-1-1 0 0,-1-1 0 0 0,1 0 1 0 0,-40 5-1 0 0,49-11-103 0 0,0 0-1 0 0,0 0 1 0 0,-1-1-1 0 0,1-1 1 0 0,0 0-1 0 0,0 0 1 0 0,0-1-1 0 0,0-1 1 0 0,0 0-1 0 0,-16-7 1 0 0,24 8-159 0 0,1 0 1 0 0,-1 1 0 0 0,1-2-1 0 0,-1 1 1 0 0,1 0 0 0 0,0-1-1 0 0,0 1 1 0 0,0-1 0 0 0,0 0-1 0 0,0 0 1 0 0,1 0 0 0 0,-1 0-1 0 0,1-1 1 0 0,0 1 0 0 0,0-1-1 0 0,-2-3 1 0 0,2 1-10 0 0,1 0-1 0 0,-1 0 1 0 0,1 0 0 0 0,0 0 0 0 0,0 0-1 0 0,1 0 1 0 0,0 0 0 0 0,0 0-1 0 0,2-11 1 0 0,3-7-51 0 0,1 0-1 0 0,1 0 1 0 0,2 0-1 0 0,12-26 1 0 0,-14 35-17 0 0,24-49-43 0 0,2 1-1 0 0,3 2 1 0 0,53-70-1 0 0,-69 104 133 0 0,-2-2-1 0 0,-1-1 1 0 0,25-61-1 0 0,-37 79-48 0 0,-2-1 0 0 0,1 0 0 0 0,-2 1-1 0 0,0-1 1 0 0,0 0 0 0 0,-1 0 0 0 0,-1-17 0 0 0,0 30 5 0 0,0-1 4 0 0,-1-9-1 0 0,1 0-1 0 0,1 0 1 0 0,0 0-1 0 0,0-1 1 0 0,1 2 0 0 0,0-1-1 0 0,1 0 1 0 0,6-15-1 0 0,-1 9 39 0 0,4-17-21 0 0,-12 31-32 0 0,10-38 60 0 0,-9 37-541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14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485 98 1660 0 0,'-22'-15'22703'0'0,"17"13"-22602"0"0,-5 2-77 0 0,0 0 0 0 0,1 1 0 0 0,-1 0 0 0 0,0 1 0 0 0,1 0 0 0 0,-1 0 0 0 0,1 1 0 0 0,0 1 0 0 0,0-1 0 0 0,0 1 0 0 0,0 1 0 0 0,1 0-1 0 0,0 0 1 0 0,0 0 0 0 0,-11 10 0 0 0,-5 5 60 0 0,1 1 0 0 0,1 1 1 0 0,-32 40-1 0 0,32-32 165 0 0,1 1 1 0 0,2 1-1 0 0,1 1 0 0 0,1 1 1 0 0,2 0-1 0 0,1 1 1 0 0,2 0-1 0 0,1 1 1 0 0,2 1-1 0 0,-5 45 0 0 0,10-53-109 0 0,2 0 0 0 0,1 1 0 0 0,1-1 0 0 0,2 1 0 0 0,1-1 0 0 0,1 0 0 0 0,2 0 0 0 0,0 0 0 0 0,2-1 0 0 0,1 0 0 0 0,2 0 0 0 0,0-1 0 0 0,24 39 0 0 0,-20-42-76 0 0,2 0 0 0 0,1 0 0 0 0,1-2-1 0 0,1 0 1 0 0,1-2 0 0 0,0 0 0 0 0,2-1-1 0 0,41 27 1 0 0,-45-35-37 0 0,0-1-1 0 0,1 0 1 0 0,0-2 0 0 0,1 0-1 0 0,0-1 1 0 0,0-1 0 0 0,0-1-1 0 0,1-1 1 0 0,0-1 0 0 0,0-1-1 0 0,-1-1 1 0 0,30-2-1 0 0,-23-1-30 0 0,-1-1-1 0 0,0-2 0 0 0,0 0 0 0 0,0-2 0 0 0,45-19 0 0 0,-55 19-27 0 0,0-2 0 0 0,-1 0 0 0 0,0-1 0 0 0,-1 0 0 0 0,0-1 0 0 0,-1-1 0 0 0,0 0 0 0 0,-1-1 0 0 0,19-24 0 0 0,-14 12-39 0 0,-1 0 1 0 0,-2-2-1 0 0,0 0 1 0 0,-2 0-1 0 0,15-44 0 0 0,-12 17 15 0 0,-2 0 0 0 0,8-63 0 0 0,-17 75 58 0 0,-1-1 1 0 0,-3 0-1 0 0,-1 0 0 0 0,-3 0 1 0 0,-1 1-1 0 0,-2-1 0 0 0,-23-82 1 0 0,23 106-12 0 0,-1-1 1 0 0,-1 1 0 0 0,-1 0-1 0 0,0 0 1 0 0,-1 1 0 0 0,-1 1-1 0 0,-1 0 1 0 0,-1 0-1 0 0,0 1 1 0 0,-30-27 0 0 0,13 16-68 0 0,-1 2 0 0 0,-56-35 0 0 0,85 59 74 0 0,-16-5-81 0 0,-2-3-18 0 0,-1 2 1 0 0,0 0-1 0 0,-38-7 0 0 0,56 14 63 0 0,-2-2-2 0 0,0 1 1 0 0,0 0 0 0 0,-1 1-1 0 0,1-1 1 0 0,-8 1-1 0 0,-6-1-43 0 0,-9 0-243 0 0,0 1 0 0 0,-1 1 0 0 0,-36 7 0 0 0,48-5-1262 0 0,0 1 1 0 0,0 0-1 0 0,-26 11 1 0 0,32-8-1546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49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935 321 268 0 0,'23'-4'11412'0'0,"-21"2"-10842"0"0,20-24 4537 0 0,-14 11-4029 0 0,-1 1 0 0 0,6-19 0 0 0,-11 28-956 0 0,0-1 1 0 0,0 0-1 0 0,-1 1 1 0 0,0-1-1 0 0,0 0 1 0 0,0 1-1 0 0,0-1 0 0 0,-1 0 1 0 0,0 0-1 0 0,0 0 1 0 0,-1 0-1 0 0,0 0 1 0 0,0 1-1 0 0,0-1 1 0 0,-1 0-1 0 0,1 1 1 0 0,-1-1-1 0 0,-1 1 1 0 0,-5-11-1 0 0,3 10-92 0 0,0-1-1 0 0,-1 1 0 0 0,0 0 0 0 0,0 0 0 0 0,0 0 0 0 0,-1 1 0 0 0,0 0 0 0 0,0 0 1 0 0,0 1-1 0 0,-1 0 0 0 0,1 0 0 0 0,-1 1 0 0 0,-11-4 0 0 0,-9 0 155 0 0,0 0-1 0 0,0 2 0 0 0,0 1 1 0 0,-1 1-1 0 0,1 1 1 0 0,-1 2-1 0 0,1 1 0 0 0,-1 1 1 0 0,-36 8-1 0 0,17-1 13 0 0,0 3 1 0 0,1 2-1 0 0,1 2 0 0 0,-72 36 1 0 0,96-41-166 0 0,1 1 0 0 0,0 1 0 0 0,0 1 0 0 0,2 0 0 0 0,-1 2 0 0 0,2 0 0 0 0,-22 26 0 0 0,33-34-15 0 0,0 1 0 0 0,0 0 0 0 0,1 1-1 0 0,0-1 1 0 0,1 1 0 0 0,0 1 0 0 0,1-1 0 0 0,0 0 0 0 0,1 1 0 0 0,0 0 0 0 0,0 0 0 0 0,1 0 0 0 0,1 0 0 0 0,-1 0 0 0 0,2 1 0 0 0,0-1 0 0 0,0 0 0 0 0,3 16-1 0 0,3-4 7 0 0,0 0 0 0 0,2-1 0 0 0,0 0 0 0 0,1-1 0 0 0,2 0 0 0 0,0 0 0 0 0,1-1 0 0 0,1 0-1 0 0,0-2 1 0 0,30 32 0 0 0,17 11 57 0 0,106 84-1 0 0,-130-115-62 0 0,-26-23-6 0 0,250 226 54 0 0,-232-204-80 0 0,-1 1 0 0 0,-2 1-1 0 0,-1 1 1 0 0,-2 1 0 0 0,-1 1-1 0 0,27 61 1 0 0,-44-84 32 0 0,0-1 1 0 0,-1 1 0 0 0,0-1-1 0 0,-1 1 1 0 0,0 0-1 0 0,0 0 1 0 0,-1 0 0 0 0,-1 1-1 0 0,0-1 1 0 0,-1 0-1 0 0,0 0 1 0 0,0 0 0 0 0,-5 15-1 0 0,2-13 15 0 0,-1 1-1 0 0,-1-1 0 0 0,0 0 1 0 0,-1-1-1 0 0,0 1 0 0 0,-1-1 1 0 0,0-1-1 0 0,-1 1 1 0 0,-20 18-1 0 0,13-15 32 0 0,0-1-1 0 0,-1 0 1 0 0,-1-1 0 0 0,-1-1 0 0 0,1-1-1 0 0,-2-1 1 0 0,1 0 0 0 0,-1-1 0 0 0,-1-2-1 0 0,0 0 1 0 0,0-1 0 0 0,0-1 0 0 0,-1-1-1 0 0,1-1 1 0 0,-28 1 0 0 0,30-4-138 0 0,0 0 0 0 0,0-1 0 0 0,-1-2 0 0 0,1 0-1 0 0,1-1 1 0 0,-1 0 0 0 0,0-2 0 0 0,1 0 0 0 0,0-1 0 0 0,1-1 0 0 0,-1 0 0 0 0,2-2 0 0 0,-1 0 0 0 0,1-1 0 0 0,1 0 0 0 0,0-1 0 0 0,-20-21 0 0 0,19 15-381 0 0,1-1 0 0 0,0 0 0 0 0,1-1 0 0 0,1-1 1 0 0,1 0-1 0 0,-15-39 0 0 0,21 43-382 0 0,0 0 1 0 0,2 0-1 0 0,0 0 0 0 0,-2-19 1 0 0,5 23-526 0 0,0 0 0 0 0,1-1 0 0 0,1 1 0 0 0,0 0 0 0 0,1 0 0 0 0,3-13 0 0 0,7-14-6636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49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140 241 3832 0 0,'-2'-21'2370'0'0,"-1"-12"291"0"0,1 0-1 0 0,2 0 1 0 0,1 0 0 0 0,8-46-1 0 0,-4 70-2023 0 0,0 13-217 0 0,1 15-76 0 0,-5 15-126 0 0,-2 1 0 0 0,-1 0 0 0 0,-1-1 0 0 0,-13 53 0 0 0,8-44-27 0 0,-36 177 446 0 0,-32 231 1404 0 0,70-392-1680 0 0,3 1 1 0 0,2 0-1 0 0,4 0 1 0 0,1 0-1 0 0,20 91 1 0 0,-18-127-271 0 0,1-1 0 0 0,1 0 0 0 0,0 0 0 0 0,2-1 0 0 0,1-1 0 0 0,23 36 0 0 0,-29-49-492 0 0,1 0 1 0 0,1-1-1 0 0,-1 0 1 0 0,1-1-1 0 0,0 1 1 0 0,1-1 0 0 0,-1-1-1 0 0,16 9 1 0 0,-17-11-463 0 0,-1-1 0 0 0,1 0 0 0 0,0 0 1 0 0,1 0-1 0 0,-1 0 0 0 0,0-1 1 0 0,0 0-1 0 0,1-1 0 0 0,-1 0 0 0 0,0 1 1 0 0,1-2-1 0 0,-1 1 0 0 0,0-1 0 0 0,9-2 1 0 0,5-3-7860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50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201 241 3420 0 0,'-63'-22'5181'0'0,"35"14"-2027"0"0,1-2-1 0 0,-49-25 1 0 0,76 35-3104 0 0,-1-1 1 0 0,1 1-1 0 0,0 0 1 0 0,-1 0-1 0 0,1 0 1 0 0,-1-1-1 0 0,1 1 1 0 0,0 0-1 0 0,-1-1 1 0 0,1 1 0 0 0,0 0-1 0 0,-1-1 1 0 0,1 1-1 0 0,0 0 1 0 0,0-1-1 0 0,-1 1 1 0 0,1 0-1 0 0,0-1 1 0 0,0 1-1 0 0,0-1 1 0 0,0 1-1 0 0,-1-1 1 0 0,1 1 0 0 0,0 0-1 0 0,0-1 1 0 0,0 1-1 0 0,0-1 1 0 0,0 1-1 0 0,0-1 1 0 0,0 1-1 0 0,0-1 1 0 0,0 1-1 0 0,0 0 1 0 0,1-1-1 0 0,-1 1 1 0 0,0-1-1 0 0,0 1 1 0 0,0 0 0 0 0,0-1-1 0 0,1 1 1 0 0,-1-1-1 0 0,0 1 1 0 0,0 0-1 0 0,1-1 1 0 0,-1 1-1 0 0,0 0 1 0 0,1-1-1 0 0,-1 1 1 0 0,0 0-1 0 0,1-1 1 0 0,-1 1 0 0 0,0 0-1 0 0,1 0 1 0 0,23-12 739 0 0,28 3-1109 0 0,-1 2-1 0 0,2 2 1 0 0,-1 3 0 0 0,60 5 0 0 0,-54-2-486 0 0,13 0-1572 0 0,0 3 0 0 0,134 26-1 0 0,-193-28 2171 0 0,-1 2-1 0 0,0-1 1 0 0,0 2 0 0 0,0-1-1 0 0,0 1 1 0 0,-1 1-1 0 0,1 0 1 0 0,-2 1-1 0 0,19 15 1 0 0,-19-13 484 0 0,0 0 0 0 0,0 1 0 0 0,-1 0 1 0 0,-1 1-1 0 0,9 15 0 0 0,-8-13 1185 0 0,0 0-1 0 0,0-1 1 0 0,1 0-1 0 0,14 14 1 0 0,-15-18-837 0 0,1-1 1 0 0,0 1-1 0 0,0-2 1 0 0,0 1-1 0 0,19 8 1 0 0,-19-10-551 0 0,1-1 0 0 0,0-1 0 0 0,1 0 0 0 0,-1-1 0 0 0,1 1 1 0 0,-1-2-1 0 0,1 0 0 0 0,-1 0 0 0 0,1-1 0 0 0,0 0 0 0 0,-1-1 0 0 0,1 0 0 0 0,0-1 0 0 0,-1 0 0 0 0,14-4 1 0 0,-6 0-129 0 0,0-1 0 0 0,-1 0 1 0 0,0-1-1 0 0,0-1 0 0 0,-1-1 1 0 0,0 0-1 0 0,0-1 0 0 0,-1-1 1 0 0,17-17-1 0 0,-27 24 92 0 0,-1 0-1 0 0,1-1 1 0 0,-1 1 0 0 0,0-1-1 0 0,-1 0 1 0 0,1 0 0 0 0,-1-1-1 0 0,0 1 1 0 0,-1-1-1 0 0,0 1 1 0 0,0-1 0 0 0,2-8-1 0 0,-4 9 39 0 0,0 0-1 0 0,0 1 1 0 0,0-1 0 0 0,-1 0-1 0 0,0 0 1 0 0,0 1-1 0 0,0-1 1 0 0,-1 1-1 0 0,1-1 1 0 0,-2 1 0 0 0,1 0-1 0 0,0-1 1 0 0,-1 1-1 0 0,0 0 1 0 0,0 1-1 0 0,-8-10 1 0 0,6 8-29 0 0,0 0 0 0 0,-1 1 1 0 0,1-1-1 0 0,-1 1 0 0 0,-1 0 0 0 0,1 1 1 0 0,-1-1-1 0 0,1 1 0 0 0,-1 1 0 0 0,-1-1 1 0 0,1 1-1 0 0,0 0 0 0 0,-1 1 0 0 0,-10-3 1 0 0,7 4-14 0 0,0-1-1 0 0,-1 2 1 0 0,1-1 0 0 0,0 2 0 0 0,0-1 0 0 0,0 2 0 0 0,0-1 0 0 0,0 2 0 0 0,-17 4 0 0 0,14-2-18 0 0,1 0 1 0 0,-1 1 0 0 0,1 1 0 0 0,0 0-1 0 0,1 0 1 0 0,-1 1 0 0 0,1 1 0 0 0,1 0-1 0 0,0 1 1 0 0,0 0 0 0 0,1 1 0 0 0,0 0-1 0 0,1 0 1 0 0,0 1 0 0 0,-12 22 0 0 0,16-23-15 0 0,1 1 0 0 0,0-1 0 0 0,1 1 0 0 0,0 0 0 0 0,1 0 0 0 0,0 0 0 0 0,0 0 0 0 0,2 0 0 0 0,-1 0 0 0 0,2 0 0 0 0,1 15 0 0 0,1-9-68 0 0,1-1 1 0 0,1 0 0 0 0,0-1-1 0 0,1 1 1 0 0,0-1 0 0 0,2 0 0 0 0,12 20-1 0 0,-8-16-85 0 0,1-2-1 0 0,1 1 0 0 0,1-1 1 0 0,1-1-1 0 0,0-1 0 0 0,1 0 1 0 0,1-2-1 0 0,0 1 0 0 0,1-2 1 0 0,1-1-1 0 0,0 0 1 0 0,24 9-1 0 0,-31-15 51 0 0,1-2 0 0 0,-1 1 0 0 0,1-2-1 0 0,0 0 1 0 0,0-1 0 0 0,1 0 0 0 0,-1-1 0 0 0,0-1 0 0 0,1 0 0 0 0,-1-1 0 0 0,0 0 0 0 0,1-1-1 0 0,18-6 1 0 0,-15 2 121 0 0,-1 0-1 0 0,0-2 0 0 0,-1 0 1 0 0,0 0-1 0 0,0-2 0 0 0,-1 0 1 0 0,0-1-1 0 0,-1 0 0 0 0,0-1 0 0 0,13-15 1 0 0,-9 7 484 0 0,-1-1 1 0 0,-1 0 0 0 0,-1-1 0 0 0,18-35-1 0 0,38-99 4038 0 0,-64 139-4028 0 0,10-39 444 0 0,-16 54-906 0 0,-3 4-9 0 0,-2 3-33 0 0,0-1-1 0 0,0 1 1 0 0,0 0 0 0 0,1 1-1 0 0,0-1 1 0 0,0 1 0 0 0,1-1-1 0 0,-4 12 1 0 0,-13 53 32 0 0,18-67-41 0 0,-11 60-63 0 0,2 1 0 0 0,4 1 0 0 0,2 0 0 0 0,3 0 0 0 0,15 128 0 0 0,24 77 41 0 0,-37-268 46 0 0,-3 3 29 0 0,1-3-20 0 0,-2-8-5 0 0,-9-29-23 0 0,1 0 0 0 0,1-1 1 0 0,3 0-1 0 0,-5-57 0 0 0,6 51 9 0 0,-9-97 410 0 0,5-221 1 0 0,21 177-42 0 0,-8 160-383 0 0,1-1 1 0 0,1 1-1 0 0,1 0 1 0 0,1 0-1 0 0,17-36 1 0 0,-22 55-29 0 0,0-1 1 0 0,1 0-1 0 0,0 1 0 0 0,0 0 1 0 0,0 0-1 0 0,1 0 0 0 0,-1 0 1 0 0,1 0-1 0 0,0 1 0 0 0,0-1 1 0 0,0 1-1 0 0,0 0 1 0 0,1 1-1 0 0,0-1 0 0 0,-1 1 1 0 0,1 0-1 0 0,0 0 0 0 0,0 0 1 0 0,0 0-1 0 0,0 1 0 0 0,0 0 1 0 0,7-1-1 0 0,-3 2-52 0 0,0 0-1 0 0,0 1 1 0 0,0 0 0 0 0,0 0-1 0 0,0 1 1 0 0,0 0 0 0 0,0 0-1 0 0,-1 1 1 0 0,1 0 0 0 0,-1 1-1 0 0,0 0 1 0 0,9 5 0 0 0,-2 0-10 0 0,-1 0 0 0 0,-1 1-1 0 0,1 1 1 0 0,-2 0 0 0 0,1 1 0 0 0,-2 0 0 0 0,1 1 0 0 0,-2 0 0 0 0,0 1 0 0 0,0 0 0 0 0,12 26-1 0 0,-17-30 69 0 0,-1 2-1 0 0,0-1 0 0 0,0 0 0 0 0,-1 1 1 0 0,-1 0-1 0 0,0-1 0 0 0,0 1 0 0 0,-2 0 0 0 0,1 0 1 0 0,-1 0-1 0 0,-1 0 0 0 0,0 0 0 0 0,-1 0 1 0 0,0 0-1 0 0,0-1 0 0 0,-2 1 0 0 0,-5 15 0 0 0,0-8 66 0 0,-1-1-1 0 0,0 0 1 0 0,-1-1 0 0 0,-1 0-1 0 0,0-1 1 0 0,-2 0-1 0 0,1-1 1 0 0,-2 0-1 0 0,-20 15 1 0 0,25-22-48 0 0,-1-1 1 0 0,0 0-1 0 0,0 0 0 0 0,0-2 0 0 0,-1 1 1 0 0,1-1-1 0 0,-15 3 0 0 0,18-6-133 0 0,0 0 0 0 0,0-1-1 0 0,0 0 1 0 0,1 0 0 0 0,-1-1 0 0 0,0 0-1 0 0,0-1 1 0 0,0 0 0 0 0,0 0 0 0 0,0 0-1 0 0,0-1 1 0 0,-8-3 0 0 0,10 2-394 0 0,1 1 0 0 0,0-1 0 0 0,0 0 0 0 0,0 0 0 0 0,0 0 0 0 0,-6-7 0 0 0,-5-9-3687 0 0,9-3-4921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51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437 137 2020 0 0,'1'-4'1193'0'0,"1"-1"-1"0"0,-1 1 0 0 0,0 0 1 0 0,0-1-1 0 0,-1 1 0 0 0,1-1 1 0 0,-1-8-1 0 0,0 9-664 0 0,-1-1 0 0 0,1 0 0 0 0,-1 0 0 0 0,0 1 0 0 0,0-1 0 0 0,0 0 0 0 0,0 1 0 0 0,-1-1 1 0 0,0 1-1 0 0,0 0 0 0 0,0-1 0 0 0,-5-6 0 0 0,3 8-401 0 0,1 0 1 0 0,-1 1-1 0 0,0-1 0 0 0,0 1 1 0 0,0 0-1 0 0,0 0 1 0 0,0 0-1 0 0,-1 0 0 0 0,1 1 1 0 0,0 0-1 0 0,-1 0 1 0 0,1 0-1 0 0,-1 0 0 0 0,0 1 1 0 0,1 0-1 0 0,-8 0 1 0 0,-4 0 171 0 0,0 2 0 0 0,0-1 0 0 0,-22 7 0 0 0,22-5-178 0 0,0 2-1 0 0,0 0 1 0 0,1 1 0 0 0,-1 0-1 0 0,1 1 1 0 0,-25 16 0 0 0,37-20-117 0 0,-1 0 0 0 0,0 0 0 0 0,1 0 0 0 0,0 0 0 0 0,-1 0 0 0 0,1 0 0 0 0,0 1 0 0 0,1 0 0 0 0,-1-1 0 0 0,1 1 0 0 0,0 0 0 0 0,0 0 0 0 0,0 1 0 0 0,0-1 0 0 0,1 0 0 0 0,-1 1 0 0 0,1-1 0 0 0,0 0 0 0 0,1 1 0 0 0,-1 0 0 0 0,1-1 0 0 0,0 1 0 0 0,0-1 0 0 0,0 1 0 0 0,1-1 0 0 0,-1 1 0 0 0,1-1 0 0 0,0 1 0 0 0,3 5 0 0 0,2 7-109 0 0,1 0-1 0 0,1-1 1 0 0,0 0 0 0 0,2-1 0 0 0,0 0-1 0 0,14 18 1 0 0,81 79-269 0 0,-7-8 201 0 0,-88-92 255 0 0,-1 0-1 0 0,0 1 1 0 0,-1-1 0 0 0,0 2 0 0 0,0-1 0 0 0,6 21 0 0 0,-12-30 14 0 0,-1 0 1 0 0,0 0-1 0 0,0 0 1 0 0,-1 0-1 0 0,1 1 0 0 0,-1-1 1 0 0,0 0-1 0 0,0 0 1 0 0,-1 1-1 0 0,1-1 0 0 0,-1 0 1 0 0,0 0-1 0 0,0 0 1 0 0,0 0-1 0 0,0 0 1 0 0,-1 0-1 0 0,0 0 0 0 0,0 0 1 0 0,0 0-1 0 0,0-1 1 0 0,0 1-1 0 0,-1-1 1 0 0,0 1-1 0 0,1-1 0 0 0,-1 0 1 0 0,0 0-1 0 0,-7 4 1 0 0,-2 2 111 0 0,0-1 0 0 0,0-1 0 0 0,-1 0 0 0 0,0 0 0 0 0,0-2 0 0 0,0 1 0 0 0,-1-2 1 0 0,0 0-1 0 0,-16 3 0 0 0,19-5-281 0 0,-1 0 0 0 0,0-1 0 0 0,0 0 0 0 0,0-1 0 0 0,0-1 0 0 0,0 1 0 0 0,0-2 0 0 0,0 0-1 0 0,0 0 1 0 0,1-1 0 0 0,-18-7 0 0 0,24 8-360 0 0,0-1-1 0 0,1 0 0 0 0,-1 0 0 0 0,1 0 1 0 0,-1 0-1 0 0,1-1 0 0 0,0 0 0 0 0,1 0 1 0 0,-1 0-1 0 0,1 0 0 0 0,-1 0 0 0 0,-3-9 1 0 0,3 5-1333 0 0,0 1 1 0 0,0-1 0 0 0,1-1-1 0 0,-2-9 1 0 0,-1-15-7310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51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5469 0 0,'12'-18'13381'0'0,"-5"9"-11213"0"0,-3 1-1792 0 0,2 20-2848 0 0,-10 7-4997 0 0</inkml:trace>
  <inkml:trace contextRef="#ctx0" brushRef="#br0" timeOffset="1">114 809 5448 0 0,'-5'12'3469'0'0,"-1"9"5300"0"0,2-9-3945 0 0,0-1-1368 0 0,-2-3-1411 0 0,4 1-1453 0 0,-2 0-2101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52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0 296 0 0,'-8'5'9448'0'0,"11"-3"-9074"0"0,1-1-1 0 0,-1 1 1 0 0,0-1-1 0 0,1 0 1 0 0,0 0-1 0 0,-1 0 1 0 0,1-1 0 0 0,-1 1-1 0 0,8-1 1 0 0,42 0 1407 0 0,-30-1-874 0 0,348 6 3408 0 0,186 14-2538 0 0,-48-1-1133 0 0,741-8 135 0 0,0-31-593 0 0,-981 16-291 0 0,1958-28-1553 0 0,-2218 35 1406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53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3 283 2248 0 0,'-2'13'5676'0'0,"2"7"1667"0"0,15-28-5865 0 0,2-12-229 0 0,-2 0 1 0 0,0-1 0 0 0,-1-1-1 0 0,18-38 1 0 0,-11 12 1104 0 0,20-63 0 0 0,-39 106-2430 0 0,1 6 29 0 0,0 14 15 0 0,-2 22 37 0 0,-5 60 108 0 0,15 184 0 0 0,-2-210-105 0 0,48 320 122 0 0,-56-386-103 0 0,0 0 0 0 0,-1-1 0 0 0,1 1 0 0 0,-1 0 0 0 0,0 0 0 0 0,0 0 0 0 0,0 0 0 0 0,-2 6-1 0 0,1-9-6 0 0,1 0-1 0 0,-1 0 0 0 0,0 0 0 0 0,0 0 0 0 0,0 0 1 0 0,0 0-1 0 0,0-1 0 0 0,-1 1 0 0 0,1 0 0 0 0,-1-1 0 0 0,1 1 1 0 0,-1-1-1 0 0,1 1 0 0 0,-1-1 0 0 0,0 0 0 0 0,1 1 1 0 0,-1-1-1 0 0,0 0 0 0 0,0 0 0 0 0,0-1 0 0 0,0 1 0 0 0,-4 1 1 0 0,-55 12 416 0 0,59-13-378 0 0,-17 2 122 0 0,12 2-126 0 0,17-1-63 0 0,17 0-1253 0 0,0-2 0 0 0,0-1 1 0 0,0-1-1 0 0,31-4 0 0 0,54-13-11298 0 0,-85 12 4515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53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2544 0 0,'18'-14'18489'0'0,"-8"3"-18049"0"0,0 0-2741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54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16 104 3316 0 0,'-5'-17'5108'0'0,"2"0"1"0"0,0 0-1 0 0,-2-35 0 0 0,17 82-4321 0 0,35 456 375 0 0,-40-373-1264 0 0,1 54-1120 0 0,-6-59-3593 0 0,-4-99 3067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54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27 408 1988 0 0,'-12'-107'11230'0'0,"5"68"-6596"0"0,3-1 1 0 0,1-67-1 0 0,3 102-4558 0 0,0 0 0 0 0,1 0 0 0 0,-1 0 0 0 0,1 1 0 0 0,0-1-1 0 0,1 0 1 0 0,-1 0 0 0 0,1 1 0 0 0,0-1 0 0 0,0 1 0 0 0,1 0 0 0 0,-1-1 0 0 0,1 1-1 0 0,0 0 1 0 0,0 1 0 0 0,0-1 0 0 0,0 0 0 0 0,1 1 0 0 0,0 0 0 0 0,-1 0 0 0 0,1 0-1 0 0,0 0 1 0 0,1 0 0 0 0,-1 1 0 0 0,0 0 0 0 0,1 0 0 0 0,-1 0 0 0 0,1 0 0 0 0,0 1-1 0 0,-1 0 1 0 0,1 0 0 0 0,0 0 0 0 0,6 0 0 0 0,5 0-162 0 0,-1 1-1 0 0,0 0 1 0 0,1 2 0 0 0,-1-1-1 0 0,0 2 1 0 0,0 0-1 0 0,0 1 1 0 0,0 0 0 0 0,21 10-1 0 0,-4 1-126 0 0,0 2 0 0 0,-1 1-1 0 0,-1 1 1 0 0,-1 2 0 0 0,43 39-1 0 0,-51-41 100 0 0,-2 2 0 0 0,0 0 0 0 0,-1 1 0 0 0,-1 1-1 0 0,-1 1 1 0 0,-1 0 0 0 0,18 41 0 0 0,-27-48 109 0 0,-1 0 1 0 0,0 0-1 0 0,-2 1 0 0 0,0 0 1 0 0,0-1-1 0 0,-2 1 1 0 0,0 0-1 0 0,-2 0 0 0 0,0 0 1 0 0,0 0-1 0 0,-2 0 0 0 0,0-1 1 0 0,-1 1-1 0 0,-10 26 1 0 0,3-15 107 0 0,-1-1 1 0 0,-1 0 0 0 0,-2-1-1 0 0,0 0 1 0 0,-2-1 0 0 0,-1-1-1 0 0,-35 38 1 0 0,41-51 19 0 0,0-1 0 0 0,-1 0 0 0 0,0 0-1 0 0,-1-2 1 0 0,0 0 0 0 0,0 0 0 0 0,-1-1 0 0 0,-1-1 0 0 0,1-1 0 0 0,-1 0 0 0 0,-29 7 0 0 0,36-12-231 0 0,-1 1 1 0 0,0-1-1 0 0,1-1 1 0 0,-1 0-1 0 0,0 0 1 0 0,1-1-1 0 0,-1 0 1 0 0,1-1-1 0 0,-14-4 1 0 0,15 4-356 0 0,0-2 0 0 0,1 1 0 0 0,0-1 0 0 0,0 0 0 0 0,0 0 0 0 0,0-1 0 0 0,1 0 0 0 0,-1 0 0 0 0,1 0 0 0 0,1-1 0 0 0,-1 0 0 0 0,-6-9 0 0 0,-7-14-4457 0 0,13 7-2328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16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1 492 1324 0 0,'14'52'22271'0'0,"3"-69"-20789"0"0,-5 2-1249 0 0,31-37 88 0 0,-3-1-1 0 0,-2-2 1 0 0,50-97-1 0 0,5-38 799 0 0,-93 189-1192 0 0,0 0 68 0 0,0 1 1 0 0,0 0-1 0 0,0 0 1 0 0,0 0-1 0 0,0-1 1 0 0,0 1-1 0 0,0 0 0 0 0,0 0 1 0 0,0-1-1 0 0,-1 1 1 0 0,1 0-1 0 0,0 0 1 0 0,1 0-1 0 0,-1-1 1 0 0,0 1-1 0 0,0 0 0 0 0,0 0 1 0 0,0-1-1 0 0,0 1 1 0 0,0 0-1 0 0,0 0 1 0 0,0 0-1 0 0,0-1 1 0 0,0 1-1 0 0,0 0 0 0 0,1 0 1 0 0,-1 0-1 0 0,0-1 1 0 0,0 1-1 0 0,0 0 1 0 0,0 0-1 0 0,1 0 1 0 0,-1 0-1 0 0,0 0 0 0 0,0-1 1 0 0,0 1-1 0 0,1 0 1 0 0,-1 0-1 0 0,0 0 1 0 0,0 0-1 0 0,1 0 0 0 0,-1 0 2 0 0,0 0-1 0 0,1 0 1 0 0,-1 0-1 0 0,0 0 1 0 0,0 0-1 0 0,1 0 1 0 0,-1 1-1 0 0,0-1 1 0 0,0 0-1 0 0,1 0 1 0 0,-1 0-1 0 0,0 0 1 0 0,0 1-1 0 0,0-1 1 0 0,0 0-1 0 0,1 0 1 0 0,-1 0-1 0 0,0 1 1 0 0,0-1-1 0 0,0 0 1 0 0,0 0-1 0 0,0 1 1 0 0,1-1-1 0 0,-1 0 1 0 0,0 0-1 0 0,0 1 1 0 0,0-1-1 0 0,0 0 1 0 0,0 1-1 0 0,0-1 1 0 0,0 0-1 0 0,0 0 1 0 0,0 1-1 0 0,0-1 1 0 0,0 0-1 0 0,0 0 1 0 0,0 1-1 0 0,0-1 1 0 0,0 0-1 0 0,-1 1 1 0 0,1-1-1 0 0,0 0 1 0 0,0 0-1 0 0,0 0 1 0 0,0 1-1 0 0,-1-1 1 0 0,-35 216 821 0 0,27-144-665 0 0,-9 117 294 0 0,8 254 1 0 0,10-334-436 0 0,10 151 75 0 0,-6-211-99 0 0,-4-47 43 0 0,0 1-4 0 0,0-1 0 0 0,0 1 0 0 0,-1 0 0 0 0,1 0 0 0 0,0-1 0 0 0,-1 1 0 0 0,0 0 0 0 0,0-1 0 0 0,0 1 0 0 0,-1 2 0 0 0,-2-2-3 0 0,-1-1 0 0 0,1 0 0 0 0,0 0 0 0 0,-1 0-1 0 0,1-1 1 0 0,-1 0 0 0 0,0 0 0 0 0,1 0 0 0 0,-10 0-1 0 0,11 0-1 0 0,0-2-26 0 0,-65-5 12 0 0,65 6 11 0 0,-18-2 19 0 0,-15-1 363 0 0,28 2-23 0 0,26 0-246 0 0,177-10 25 0 0,-62 2-282 0 0,-37 6-111 0 0,-93 3 212 0 0,1 0 14 0 0,13-1-18 0 0,-13 0 20 0 0,0 1-44 0 0,10 0 28 0 0,-10 0 27 0 0,-1 1-6 0 0,20 0-371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54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0 154 3132 0 0,'10'-35'9622'0'0,"6"2"-3958"0"0,-10 24-4992 0 0,0-1 1 0 0,1 1 0 0 0,0 1-1 0 0,0-1 1 0 0,1 1 0 0 0,0 0-1 0 0,15-10 1 0 0,-19 17-695 0 0,0-1 1 0 0,0 1-1 0 0,0 0 0 0 0,0 0 1 0 0,0 1-1 0 0,0-1 0 0 0,0 1 1 0 0,0 0-1 0 0,1 0 1 0 0,-1 0-1 0 0,0 1 0 0 0,0 0 1 0 0,0-1-1 0 0,0 1 0 0 0,5 2 1 0 0,-2 1-74 0 0,0-1 1 0 0,0 1-1 0 0,-1 1 0 0 0,0-1 1 0 0,0 1-1 0 0,0 0 1 0 0,0 0-1 0 0,-1 1 0 0 0,0-1 1 0 0,7 11-1 0 0,3 7-296 0 0,19 38-1 0 0,-30-53 312 0 0,6 10 80 0 0,-2 0 0 0 0,0 1 0 0 0,-1 0 0 0 0,-1 0 0 0 0,-1 0 0 0 0,-1 1 0 0 0,0 0 0 0 0,-2 0 0 0 0,1 36 0 0 0,-3-55 62 0 0,0 0 0 0 0,0 1 1 0 0,0-1-1 0 0,0 0 1 0 0,-1 1-1 0 0,1-1 0 0 0,0 0 1 0 0,-1 1-1 0 0,1-1 1 0 0,-1 0-1 0 0,1 0 0 0 0,-1 1 1 0 0,0-1-1 0 0,0 1 1 0 0,1-2-25 0 0,-1 0 0 0 0,1 1 0 0 0,0-1 0 0 0,-1 0 0 0 0,1 0 0 0 0,0 0-1 0 0,-1 0 1 0 0,1 0 0 0 0,0 0 0 0 0,-1 0 0 0 0,1 0 0 0 0,0 0 0 0 0,-1 0 0 0 0,1 0 0 0 0,0 0 0 0 0,-1 0 0 0 0,1 0 0 0 0,0 0 0 0 0,0 0 0 0 0,-1 0 0 0 0,1 0 0 0 0,0 0 0 0 0,-1-1 0 0 0,1 1 0 0 0,0 0 0 0 0,-1 0 0 0 0,1 0 0 0 0,0-1 0 0 0,0 1 0 0 0,-1 0 0 0 0,1 0 0 0 0,0 0 0 0 0,0-1 0 0 0,-2-1 81 0 0,0-1 1 0 0,0 1 0 0 0,1-1-1 0 0,-1 1 1 0 0,1-1 0 0 0,-1 0-1 0 0,1 1 1 0 0,0-1 0 0 0,0 0-1 0 0,1 0 1 0 0,-2-3 0 0 0,1-6-26 0 0,0 1 0 0 0,1-1-1 0 0,0 0 1 0 0,1 0 0 0 0,1 1 0 0 0,-1-1 0 0 0,2 0 0 0 0,0 1 0 0 0,0 0 0 0 0,1-1 0 0 0,9-17 0 0 0,-7 17-393 0 0,0 1 0 0 0,1 1 0 0 0,1-1 0 0 0,0 1 1 0 0,0 1-1 0 0,12-12 0 0 0,-10 12-735 0 0,0 1 0 0 0,0 1 0 0 0,1 0 0 0 0,21-11 0 0 0,-20 13-552 0 0,-1 0 0 0 0,1 1 1 0 0,-1 1-1 0 0,1 0 0 0 0,16-2 1 0 0,0 2-5574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55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335 211 932 0 0,'3'0'4938'0'0,"1"0"-3957"0"0,-1 0 1 0 0,0 0-1 0 0,1 0 1 0 0,-1 0-1 0 0,0-1 0 0 0,0 0 1 0 0,1 1-1 0 0,5-4 1 0 0,24-15 2772 0 0,-24 11-3507 0 0,-1 0 1 0 0,0-1-1 0 0,0 0 0 0 0,11-17 0 0 0,-19 25-204 0 0,1-1-1 0 0,0 0 0 0 0,-1 1 1 0 0,1-1-1 0 0,-1 0 0 0 0,1 0 1 0 0,-1 0-1 0 0,0 0 0 0 0,0 0 1 0 0,0 1-1 0 0,0-1 0 0 0,0 0 1 0 0,0 0-1 0 0,0 0 1 0 0,-1 0-1 0 0,1 0 0 0 0,-1 1 1 0 0,1-1-1 0 0,-1 0 0 0 0,0 0 1 0 0,0 1-1 0 0,0-1 0 0 0,0 0 1 0 0,0 1-1 0 0,0-1 1 0 0,0 1-1 0 0,0-1 0 0 0,0 1 1 0 0,-1 0-1 0 0,1 0 0 0 0,-1-1 1 0 0,-2-1-1 0 0,-6-4 327 0 0,0-1 1 0 0,0 1-1 0 0,-16-7 0 0 0,26 13-355 0 0,-13-5 101 0 0,0 1 0 0 0,-1 0 0 0 0,1 1 0 0 0,-1 1 0 0 0,1 0 0 0 0,-1 1 0 0 0,0 0 0 0 0,0 1 0 0 0,0 0 0 0 0,0 1 0 0 0,-1 1 0 0 0,1 1 0 0 0,1 0 0 0 0,-16 3 0 0 0,19-2-98 0 0,-1 0 0 0 0,0 1 0 0 0,1 0 0 0 0,-1 1 0 0 0,1 0 0 0 0,1 0 0 0 0,-1 1 0 0 0,-9 8 0 0 0,13-9-3 0 0,1 0 0 0 0,-1 0 1 0 0,1 1-1 0 0,0 0 0 0 0,1 0 0 0 0,-1 0 1 0 0,1 0-1 0 0,0 1 0 0 0,1-1 0 0 0,0 1 0 0 0,0 0 1 0 0,-4 12-1 0 0,6-10-46 0 0,0 0 1 0 0,0 1-1 0 0,1-1 0 0 0,0 1 1 0 0,1-1-1 0 0,0 0 1 0 0,0 1-1 0 0,1-1 0 0 0,0 0 1 0 0,0 0-1 0 0,1 0 1 0 0,1 0-1 0 0,-1 0 0 0 0,1-1 1 0 0,1 0-1 0 0,0 1 1 0 0,0-2-1 0 0,0 1 0 0 0,1-1 1 0 0,0 1-1 0 0,13 10 0 0 0,-13-13-11 0 0,0 0-1 0 0,0 0 1 0 0,0-1-1 0 0,0 0 1 0 0,1 0-1 0 0,0 0 1 0 0,-1-1-1 0 0,1 0 1 0 0,1-1-1 0 0,-1 1 1 0 0,0-1 0 0 0,10 1-1 0 0,-11-3 42 0 0,0 1 0 0 0,0-1 0 0 0,0-1 0 0 0,-1 1 0 0 0,1-1 0 0 0,0 0 0 0 0,0 0 0 0 0,-1-1 0 0 0,1 0 0 0 0,0 0 1 0 0,-1 0-1 0 0,0 0 0 0 0,1-1 0 0 0,-1 0 0 0 0,0 0 0 0 0,-1-1 0 0 0,7-4 0 0 0,-1-1 62 0 0,-1-1 1 0 0,0 0-1 0 0,0 0 1 0 0,-1-1-1 0 0,-1 0 0 0 0,11-19 1 0 0,29-76 853 0 0,-14 28-20 0 0,-32 76-838 0 0,2 30-37 0 0,-2-11-391 0 0,0 0 1 0 0,2 0-1 0 0,-1 0 0 0 0,2-1 0 0 0,0 1 1 0 0,11 26-1 0 0,-10-32-508 0 0,0 0 1 0 0,1 0 0 0 0,0-1-1 0 0,10 12 1 0 0,-12-16-343 0 0,1-1-1 0 0,0 0 1 0 0,0 0-1 0 0,0 0 1 0 0,1 0-1 0 0,0-1 1 0 0,11 7-1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55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24 153 1796 0 0,'0'-3'3042'0'0,"6"-73"15645"0"0,-26 120-18208 0 0,17-34-462 0 0,1 0 1 0 0,0 0 0 0 0,1 0 0 0 0,0 0 0 0 0,1 0-1 0 0,0 0 1 0 0,0 0 0 0 0,1 1 0 0 0,0-1-1 0 0,1 0 1 0 0,0 0 0 0 0,1 0 0 0 0,0-1 0 0 0,0 1-1 0 0,1-1 1 0 0,8 15 0 0 0,-9-18-56 0 0,0-1 0 0 0,1 1 0 0 0,-1-1 1 0 0,1 0-1 0 0,0 0 0 0 0,1 0 0 0 0,-1 0 0 0 0,1-1 0 0 0,0 1 0 0 0,0-1 0 0 0,0-1 1 0 0,1 1-1 0 0,-1-1 0 0 0,1 0 0 0 0,0 0 0 0 0,0 0 0 0 0,0-1 0 0 0,0 0 0 0 0,1 0 1 0 0,-1-1-1 0 0,0 1 0 0 0,1-2 0 0 0,-1 1 0 0 0,1-1 0 0 0,-1 1 0 0 0,13-3 0 0 0,-13 1 28 0 0,0 0 0 0 0,-1-1-1 0 0,1 0 1 0 0,-1 0 0 0 0,0 0-1 0 0,1-1 1 0 0,-1 0 0 0 0,0 0-1 0 0,0 0 1 0 0,-1 0 0 0 0,1-1-1 0 0,8-8 1 0 0,-1-2 103 0 0,0-1-1 0 0,16-26 1 0 0,-2 3 73 0 0,-25 36-156 0 0,1 2-7 0 0,0 0 0 0 0,-1 0-1 0 0,1 0 1 0 0,0 0 0 0 0,0 0-1 0 0,0 0 1 0 0,-1 1 0 0 0,1-1-1 0 0,0 0 1 0 0,-1 1-1 0 0,1 0 1 0 0,0-1 0 0 0,-1 1-1 0 0,1 0 1 0 0,0 0 0 0 0,-1 0-1 0 0,2 1 1 0 0,29 25 18 0 0,-13-9-18 0 0,-2-6-132 0 0,0-1 0 0 0,0-1-1 0 0,1 0 1 0 0,0-2 0 0 0,1 0 0 0 0,0 0 0 0 0,39 8 0 0 0,-51-15 87 0 0,0 0 0 0 0,0 0 0 0 0,1-1 1 0 0,-1 1-1 0 0,0-2 0 0 0,0 1 0 0 0,0-1 0 0 0,1 0 0 0 0,-1-1 1 0 0,0 1-1 0 0,8-5 0 0 0,-10 4 35 0 0,-1 0-1 0 0,1-1 1 0 0,-1 0 0 0 0,0 0 0 0 0,0 0-1 0 0,0-1 1 0 0,0 1 0 0 0,0-1 0 0 0,-1 0-1 0 0,0 0 1 0 0,0 0 0 0 0,0 0 0 0 0,0-1-1 0 0,0 1 1 0 0,-1-1 0 0 0,0 0 0 0 0,2-7-1 0 0,1-1 81 0 0,-2-1-1 0 0,0-1 0 0 0,0 1 1 0 0,-2 0-1 0 0,0-1 0 0 0,0 1 1 0 0,-1 0-1 0 0,-3-20 0 0 0,2 24-288 0 0,0 1-1 0 0,-1 0 1 0 0,0 0 0 0 0,-1 0-1 0 0,0 0 1 0 0,0 1 0 0 0,-1-1-1 0 0,0 1 1 0 0,0 0 0 0 0,-1 0-1 0 0,0 0 1 0 0,-1 1-1 0 0,-12-14 1 0 0,6 12-3156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56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387 237 1724 0 0,'0'0'2819'0'0,"2"-14"2452"0"0,0 8-4688 0 0,0 0 0 0 0,0 0 1 0 0,0 0-1 0 0,1 0 0 0 0,0 0 0 0 0,0 1 0 0 0,0 0 0 0 0,1-1 0 0 0,4-4 0 0 0,17-29 124 0 0,-24 37-573 0 0,0-1 0 0 0,0 0 1 0 0,0 0-1 0 0,0 1 0 0 0,0-1 0 0 0,-1 0 0 0 0,1 0 0 0 0,-1 0 1 0 0,0 0-1 0 0,0 0 0 0 0,0 0 0 0 0,0 0 0 0 0,-1 0 0 0 0,1 0 0 0 0,-1 1 1 0 0,0-1-1 0 0,0 0 0 0 0,0 0 0 0 0,0 0 0 0 0,0 1 0 0 0,0-1 0 0 0,-1 1 1 0 0,1-1-1 0 0,-1 1 0 0 0,0 0 0 0 0,0-1 0 0 0,0 1 0 0 0,0 0 1 0 0,0 0-1 0 0,0 0 0 0 0,-1 0 0 0 0,1 1 0 0 0,0-1 0 0 0,-6-2 0 0 0,0 0 127 0 0,0-1 0 0 0,-1 1 0 0 0,0 1-1 0 0,0 0 1 0 0,0 0 0 0 0,0 0 0 0 0,0 1-1 0 0,-1 1 1 0 0,-16-2 0 0 0,9 4-134 0 0,-1 1 1 0 0,1 0-1 0 0,0 2 1 0 0,0 0-1 0 0,0 0 0 0 0,1 2 1 0 0,-1 0-1 0 0,1 1 1 0 0,0 0-1 0 0,-22 15 1 0 0,29-16-99 0 0,1 0 0 0 0,-1 1 0 0 0,1 0 0 0 0,0 1 0 0 0,0 0-1 0 0,1 0 1 0 0,-12 18 0 0 0,15-20-21 0 0,1 0-1 0 0,0 0 0 0 0,0 0 0 0 0,1 0 0 0 0,0 1 1 0 0,0-1-1 0 0,0 1 0 0 0,1-1 0 0 0,0 1 0 0 0,0 0 0 0 0,1 0 1 0 0,0-1-1 0 0,1 12 0 0 0,0-10-67 0 0,0 0 0 0 0,1 1 1 0 0,0-1-1 0 0,1 0 0 0 0,-1-1 0 0 0,1 1 0 0 0,1 0 0 0 0,0-1 1 0 0,0 0-1 0 0,0 1 0 0 0,1-2 0 0 0,0 1 0 0 0,0-1 1 0 0,1 1-1 0 0,0-1 0 0 0,0-1 0 0 0,0 1 0 0 0,1-1 1 0 0,-1 0-1 0 0,1-1 0 0 0,0 1 0 0 0,1-2 0 0 0,-1 1 0 0 0,1-1 1 0 0,15 5-1 0 0,-11-5 26 0 0,-1-1 0 0 0,1 0 1 0 0,0 0-1 0 0,0-1 0 0 0,-1-1 0 0 0,1 0 1 0 0,0-1-1 0 0,0 0 0 0 0,0-1 1 0 0,-1 0-1 0 0,1 0 0 0 0,-1-2 0 0 0,0 1 1 0 0,0-1-1 0 0,0-1 0 0 0,0 0 1 0 0,18-12-1 0 0,-18 9 134 0 0,-1-1 0 0 0,1 0 1 0 0,-1 0-1 0 0,-1-1 0 0 0,0-1 0 0 0,9-12 1 0 0,40-74 1494 0 0,-42 67-1124 0 0,-8 19-471 0 0,-3 10-45 0 0,0 19-179 0 0,-1-1-26 0 0,7 19-273 0 0,2 0-1 0 0,2 0 0 0 0,1-1 1 0 0,31 50-1 0 0,-45-83 540 0 0,-1 0 1 0 0,1 0-1 0 0,0 0 0 0 0,0-1 0 0 0,0 1 1 0 0,0-1-1 0 0,0 1 0 0 0,0-1 1 0 0,0 1-1 0 0,0-1 0 0 0,4 1 0 0 0,-4-1 174 0 0,1-2-10 0 0,1 0-91 0 0,-1-1 0 0 0,1 1 0 0 0,-1-1 0 0 0,0 0 0 0 0,1 0 1 0 0,-1 0-1 0 0,0-1 0 0 0,0 1 0 0 0,-1-1 0 0 0,1 1 0 0 0,3-6 0 0 0,30-42 1135 0 0,-2 0-422 0 0,-18 33-470 0 0,33-28 1 0 0,-44 41-326 0 0,1 0-1 0 0,0 0 1 0 0,0 0-1 0 0,1 0 1 0 0,-1 1 0 0 0,1 0-1 0 0,-1 1 1 0 0,1 0 0 0 0,12-3-1 0 0,-16 5-14 0 0,0 0 0 0 0,1 0-1 0 0,-1 0 1 0 0,0 0 0 0 0,0 1-1 0 0,0-1 1 0 0,0 1 0 0 0,0 0 0 0 0,0 0-1 0 0,0 0 1 0 0,0 0 0 0 0,0 1-1 0 0,0-1 1 0 0,0 1 0 0 0,-1 0 0 0 0,1 0-1 0 0,-1 0 1 0 0,1 0 0 0 0,-1 0-1 0 0,0 0 1 0 0,0 1 0 0 0,0-1 0 0 0,3 5-1 0 0,2 3-108 0 0,0 1-1 0 0,-1 1 0 0 0,0-1 0 0 0,4 14 1 0 0,-5-11 38 0 0,0 1 0 0 0,0 0 0 0 0,-1 0 1 0 0,-1 0-1 0 0,2 31 0 0 0,-5-54 89 0 0,0 1 8 0 0,0 1 0 0 0,0 0-1 0 0,0 0 1 0 0,1-1 0 0 0,0 1 0 0 0,3-9 0 0 0,2 1-32 0 0,0 0 0 0 0,1 1 1 0 0,0-1-1 0 0,1 2 0 0 0,0-1 1 0 0,1 1-1 0 0,1 0 0 0 0,20-19 1 0 0,-14 16-11 0 0,1 1 1 0 0,0 0-1 0 0,2 2 1 0 0,-1 0 0 0 0,29-13-1 0 0,-36 19 17 0 0,1 1 0 0 0,-1 1 0 0 0,1 0 0 0 0,0 1 0 0 0,0 0 0 0 0,0 0 0 0 0,0 2 0 0 0,0-1 0 0 0,1 2-1 0 0,16 0 1 0 0,-22 1 30 0 0,0 0-1 0 0,0 1 0 0 0,0 0 0 0 0,0 0 1 0 0,-1 0-1 0 0,1 1 0 0 0,-1 0 0 0 0,1 0 1 0 0,-1 1-1 0 0,0 0 0 0 0,0 0 1 0 0,0 0-1 0 0,-1 1 0 0 0,1 0 0 0 0,-1 0 1 0 0,-1 0-1 0 0,1 1 0 0 0,-1-1 0 0 0,5 9 1 0 0,1 5-1 0 0,0 1 1 0 0,-2 0-1 0 0,0 1 0 0 0,-1 0 1 0 0,-2 0-1 0 0,7 40 1 0 0,6 23-1723 0 0,-14-68 440 0 0,1-1 0 0 0,1 0 0 0 0,8 17-1 0 0,2-11-2912 0 0,-1-12-1890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58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0 291 1380 0 0,'47'-14'13491'0'0,"23"-7"-4114"0"0,33-14-8840 0 0,-71 22-2416 0 0,34-19 0 0 0,-6-6 3621 0 0,-58 36-1713 0 0,0 1 1 0 0,0-1-1 0 0,0 1 1 0 0,0-1-1 0 0,0 0 1 0 0,0 0-1 0 0,0 0 1 0 0,-1 0-1 0 0,1 0 1 0 0,-1 0-1 0 0,1 0 1 0 0,-1 0-1 0 0,0-1 0 0 0,0 1 1 0 0,0 0-1 0 0,0-1 1 0 0,0 1-1 0 0,-1-1 1 0 0,1-3-1 0 0,-1 4 3 0 0,0-1 0 0 0,-1 1 1 0 0,1-1-1 0 0,-1 1 0 0 0,1 0 0 0 0,-1-1 0 0 0,0 1 0 0 0,0 0 0 0 0,0 0 0 0 0,-1 0 0 0 0,1-1 0 0 0,0 1 0 0 0,-1 0 0 0 0,1 0 0 0 0,-1 1 1 0 0,-2-4-1 0 0,-3-1 21 0 0,0 1 0 0 0,0 0 0 0 0,-1 0 0 0 0,1 0 1 0 0,-1 1-1 0 0,0 0 0 0 0,-1 1 0 0 0,1-1 0 0 0,-16-2 1 0 0,12 4-16 0 0,1 0 1 0 0,-1 1 0 0 0,0 0 0 0 0,0 1 0 0 0,0 1 0 0 0,1 0 0 0 0,-1 0-1 0 0,0 2 1 0 0,1-1 0 0 0,-1 1 0 0 0,1 1 0 0 0,0 0 0 0 0,0 0-1 0 0,0 1 1 0 0,-12 8 0 0 0,16-9-21 0 0,1 1 1 0 0,-1 0-1 0 0,1 0 0 0 0,0 0 0 0 0,1 1 0 0 0,-1-1 1 0 0,1 1-1 0 0,0 1 0 0 0,1-1 0 0 0,-1 1 1 0 0,1 0-1 0 0,0 0 0 0 0,1 0 0 0 0,0 0 0 0 0,0 1 1 0 0,1-1-1 0 0,0 1 0 0 0,0 0 0 0 0,0 0 0 0 0,1-1 1 0 0,1 1-1 0 0,-1 0 0 0 0,2 12 0 0 0,1-5-30 0 0,0 1-1 0 0,1-1 1 0 0,1 0-1 0 0,1 0 0 0 0,0 0 1 0 0,1-1-1 0 0,1 0 1 0 0,0 0-1 0 0,1 0 0 0 0,0-1 1 0 0,1 0-1 0 0,0 0 1 0 0,1-1-1 0 0,1-1 0 0 0,0 1 1 0 0,0-2-1 0 0,15 11 1 0 0,-14-12-56 0 0,0 0 0 0 0,0-1 1 0 0,1-1-1 0 0,0 0 0 0 0,0 0 0 0 0,1-1 1 0 0,0-1-1 0 0,0-1 0 0 0,0 0 1 0 0,1 0-1 0 0,-1-2 0 0 0,1 0 1 0 0,-1 0-1 0 0,1-1 0 0 0,0-1 1 0 0,0-1-1 0 0,-1 0 0 0 0,19-4 1 0 0,-14 0 117 0 0,0-1 1 0 0,-1 0 0 0 0,0-2 0 0 0,0 0 0 0 0,0-1 0 0 0,-1-1 0 0 0,0 0 0 0 0,17-16-1 0 0,-5 2 1022 0 0,-2-2 0 0 0,-1-1 0 0 0,31-41 0 0 0,-39 43-357 0 0,-15 19-644 0 0,1 0 0 0 0,0 0-1 0 0,1 0 1 0 0,-1 1-1 0 0,1-1 1 0 0,0 1 0 0 0,0 1-1 0 0,0-1 1 0 0,1 1-1 0 0,0 0 1 0 0,9-5-1 0 0,-14 8-102 0 0,0 1 0 0 0,1 0 0 0 0,-1 0 0 0 0,0 0 0 0 0,1 0 0 0 0,-1 0 0 0 0,1 0 0 0 0,-1 0 0 0 0,0 1 0 0 0,1-1 0 0 0,-1 0 0 0 0,0 1 0 0 0,1-1 0 0 0,-1 1 0 0 0,0-1 0 0 0,0 1 0 0 0,0 0 0 0 0,1-1 0 0 0,-1 1 0 0 0,1 1 0 0 0,20 20-612 0 0,-11-6 366 0 0,-1 1-1 0 0,0 1 1 0 0,-1 0-1 0 0,-1 0 1 0 0,-1 0-1 0 0,0 1 1 0 0,-2 0-1 0 0,0 1 1 0 0,3 29-1 0 0,-7-43 306 0 0,0 0 0 0 0,-1 0-1 0 0,1 0 1 0 0,-1 0-1 0 0,-1 0 1 0 0,1 0 0 0 0,-1 0-1 0 0,-1 7 1 0 0,1-11 684 0 0,0-2-648 0 0,-1 0-1 0 0,1-1 1 0 0,0 1-1 0 0,0-1 0 0 0,-1 1 1 0 0,1-1-1 0 0,0 0 1 0 0,0 0-1 0 0,0 1 1 0 0,0-1-1 0 0,-2-2 1 0 0,3-5 79 0 0,0 0-1 0 0,1 1 1 0 0,-1-1 0 0 0,1 0 0 0 0,1 0 0 0 0,0 1 0 0 0,0-1 0 0 0,0 1 0 0 0,1-1 0 0 0,0 1 0 0 0,1 0 0 0 0,-1 0 0 0 0,1 0 0 0 0,1 1 0 0 0,-1 0 0 0 0,8-9 0 0 0,4-2-43 0 0,0-1 0 0 0,1 2-1 0 0,0 0 1 0 0,27-17 0 0 0,-36 27-113 0 0,1 0-1 0 0,1 1 1 0 0,-1 0-1 0 0,1 0 1 0 0,0 1-1 0 0,0 0 1 0 0,16-3-1 0 0,-22 6-5 0 0,-1 0 0 0 0,1 1 0 0 0,0 0 1 0 0,0-1-1 0 0,0 1 0 0 0,0 1 0 0 0,0-1 0 0 0,0 0 0 0 0,-1 1 0 0 0,1 0 0 0 0,0 0 0 0 0,0 0 0 0 0,-1 0 0 0 0,1 1 0 0 0,-1 0 0 0 0,1-1 1 0 0,-1 1-1 0 0,1 0 0 0 0,-1 1 0 0 0,0-1 0 0 0,0 1 0 0 0,0-1 0 0 0,4 6 0 0 0,-1 1-25 0 0,0-1 1 0 0,0 1-1 0 0,-1 0 0 0 0,-1 1 0 0 0,0-1 1 0 0,0 1-1 0 0,0 0 0 0 0,-2 0 0 0 0,4 15 1 0 0,-2 2 105 0 0,-1 0 0 0 0,-1 37 1 0 0,-2-62 192 0 0,-2-29-140 0 0,4 16-113 0 0,0 0 1 0 0,0 0-1 0 0,1 0 1 0 0,1 0-1 0 0,0 0 1 0 0,0 0-1 0 0,1 1 1 0 0,0 0-1 0 0,12-17 1 0 0,-5 10 19 0 0,1 1-1 0 0,0-1 1 0 0,2 2-1 0 0,20-19 1 0 0,-26 27-21 0 0,0 0 1 0 0,0 1-1 0 0,1 0 1 0 0,0 0-1 0 0,0 1 1 0 0,1 1-1 0 0,-1-1 1 0 0,1 2-1 0 0,0-1 1 0 0,0 2-1 0 0,19-3 1 0 0,-27 4-7 0 0,1 2 0 0 0,0-1-1 0 0,-1 0 1 0 0,1 1 0 0 0,-1 0 0 0 0,1-1 0 0 0,-1 1 0 0 0,1 1 0 0 0,-1-1 0 0 0,0 0-1 0 0,0 1 1 0 0,1 0 0 0 0,-1 0 0 0 0,0 0 0 0 0,0 0 0 0 0,-1 0 0 0 0,1 0 0 0 0,0 1 0 0 0,-1 0-1 0 0,0-1 1 0 0,1 1 0 0 0,-1 0 0 0 0,0 0 0 0 0,3 6 0 0 0,2 5-41 0 0,-1 1 0 0 0,0 0-1 0 0,0 1 1 0 0,2 16 0 0 0,-4-19 1 0 0,11 50-74 0 0,-11-39 137 0 0,2 0 1 0 0,15 39-1 0 0,-21-62-23 0 0,0-1-1 0 0,1 1 1 0 0,-1 0 0 0 0,1-1 0 0 0,-1 1-1 0 0,0 0 1 0 0,1-1 0 0 0,-1 1-1 0 0,1-1 1 0 0,0 1 0 0 0,-1 0-1 0 0,1-1 1 0 0,-1 0 0 0 0,1 1 0 0 0,0-1-1 0 0,-1 1 1 0 0,1-1 0 0 0,0 0-1 0 0,0 1 1 0 0,-1-1 0 0 0,1 0 0 0 0,0 0-1 0 0,0 0 1 0 0,-1 1 0 0 0,1-1-1 0 0,0 0 1 0 0,0 0 0 0 0,0 0-1 0 0,-1 0 1 0 0,1 0 0 0 0,0-1 0 0 0,0 1-1 0 0,0 0 1 0 0,-1 0 0 0 0,2-1-1 0 0,25-13-58 0 0,-23 11 35 0 0,13-11 50 0 0,0 0-1 0 0,-1-1 1 0 0,-1-1 0 0 0,-1 0 0 0 0,25-37-1 0 0,3-3 748 0 0,-24 36-378 0 0,52-70 1498 0 0,-62 79-1887 0 0,0 8 0 0 0,-3 12 0 0 0,-4 17 0 0 0,0 0 0 0 0,-6 44 0 0 0,3-38 0 0 0,0 37 0 0 0,29 216 0 0 0,-6-90 0 0 0,-21-188-216 0 0,-1-11 132 0 0,-2-26 170 0 0,-4-46 128 0 0,4 32-214 0 0,0-212 0 0 0,5 227 0 0 0,2 1 0 0 0,0-1 0 0 0,2 1 0 0 0,1 0 0 0 0,1 1 0 0 0,21-49 0 0 0,-27 72 0 0 0,1 0 0 0 0,-1 0 0 0 0,1 0 0 0 0,0 0 0 0 0,0 0 0 0 0,0 1 0 0 0,1 0 0 0 0,-1 0 0 0 0,1 0 0 0 0,-1 0 0 0 0,1 0 0 0 0,6-3 0 0 0,4 1 0 0 0,9 3 0 0 0,-17 3-85 0 0,0 0-1 0 0,-1 0 1 0 0,1 1 0 0 0,0-1-1 0 0,0 2 1 0 0,-1-1 0 0 0,0 0-1 0 0,1 1 1 0 0,-1 0-1 0 0,0 0 1 0 0,0 1 0 0 0,0 0-1 0 0,-1-1 1 0 0,1 2 0 0 0,-1-1-1 0 0,0 0 1 0 0,0 1 0 0 0,-1 0-1 0 0,1 0 1 0 0,-1 0 0 0 0,3 5-1 0 0,0 1-37 0 0,-1 0 0 0 0,0 0 0 0 0,0 0 0 0 0,-1 1 0 0 0,-1-1 0 0 0,0 1-1 0 0,0 0 1 0 0,-1 0 0 0 0,0 18 0 0 0,-1-25 114 0 0,-1-1 0 0 0,-1 0 1 0 0,1 0-1 0 0,-1 1 0 0 0,0-1 0 0 0,0 0 0 0 0,0 0 1 0 0,0 0-1 0 0,-1 0 0 0 0,1 0 0 0 0,-1 0 0 0 0,0 0 1 0 0,0-1-1 0 0,-1 1 0 0 0,1-1 0 0 0,-1 1 0 0 0,-6 5 1 0 0,4-4-156 0 0,-2-1 1 0 0,1 0 0 0 0,0 0 0 0 0,-1-1 0 0 0,0 0-1 0 0,0 0 1 0 0,0 0 0 0 0,0-1 0 0 0,0 0 0 0 0,-8 1 0 0 0,-45 7-4329 0 0,35-7-2239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58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5 6049 0 0,'-4'-4'16937'0'0,"-4"55"-16887"0"0,-17 51 0 0 0,13-55-458 0 0,-12 80 0 0 0,17-32-175 0 0,5-1 0 0 0,3 1-1 0 0,23 155 1 0 0,-20-234 211 0 0,-3-12-546 0 0,1 0-1 0 0,-1 0 1 0 0,1-1 0 0 0,0 1-1 0 0,0-1 1 0 0,5 6 0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5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147 198 2360 0 0,'-37'-18'3801'0'0,"18"9"-1358"0"0,1 0 0 0 0,0-1 0 0 0,-32-24 0 0 0,49 33-2389 0 0,1 1-1 0 0,0-1 1 0 0,-1 1-1 0 0,1-1 0 0 0,0 1 1 0 0,-1-1-1 0 0,1 1 1 0 0,0-1-1 0 0,0 1 0 0 0,-1-1 1 0 0,1 1-1 0 0,0-1 0 0 0,0 1 1 0 0,0-1-1 0 0,0 1 1 0 0,0-1-1 0 0,0 0 0 0 0,0 1 1 0 0,0-1-1 0 0,0 1 1 0 0,0-1-1 0 0,0 1 0 0 0,0-1 1 0 0,0 1-1 0 0,0-1 0 0 0,1 1 1 0 0,-1-1-1 0 0,0 1 1 0 0,0-1-1 0 0,1 1 0 0 0,-1-1 1 0 0,0 1-1 0 0,1-1 1 0 0,-1 1-1 0 0,0-1 0 0 0,1 1 1 0 0,-1 0-1 0 0,1-1 0 0 0,-1 1 1 0 0,1 0-1 0 0,-1-1 1 0 0,0 1-1 0 0,1 0 0 0 0,-1-1 1 0 0,1 1-1 0 0,0 0 1 0 0,-1 0-1 0 0,1 0 0 0 0,-1 0 1 0 0,1 0-1 0 0,0-1 0 0 0,31-9 126 0 0,64-3-201 0 0,148-28 598 0 0,-138 20 2611 0 0,-105 22-3171 0 0,0-1-1 0 0,0 1 1 0 0,0-1 0 0 0,0 1 0 0 0,-1-1-1 0 0,1 1 1 0 0,0 0 0 0 0,0 0 0 0 0,-1-1-1 0 0,1 1 1 0 0,0 0 0 0 0,-1 0 0 0 0,1 0 0 0 0,-1 0-1 0 0,1 0 1 0 0,-1 0 0 0 0,1 0 0 0 0,-1-1-1 0 0,0 2 1 0 0,1-1 0 0 0,-1 0 0 0 0,0 0-1 0 0,0 0 1 0 0,0 0 0 0 0,0 2 0 0 0,0 4 9 0 0,-3 15-200 0 0,1 1 0 0 0,2 24 0 0 0,0-40 97 0 0,1-1 1 0 0,0 0-1 0 0,0 1 1 0 0,0-1-1 0 0,1 0 1 0 0,0 0-1 0 0,0 0 0 0 0,0 0 1 0 0,1 0-1 0 0,0 0 1 0 0,0-1-1 0 0,7 10 1 0 0,-8-13 59 0 0,0-1 0 0 0,0 1 0 0 0,0-1 0 0 0,1 1-1 0 0,-1-1 1 0 0,0 0 0 0 0,1 0 0 0 0,-1 0 0 0 0,1 0 0 0 0,-1 0 0 0 0,1 0 0 0 0,-1-1 0 0 0,1 1 0 0 0,-1-1 0 0 0,1 0 0 0 0,0 1 0 0 0,-1-1 0 0 0,1-1 0 0 0,0 1 0 0 0,-1 0 0 0 0,1-1 0 0 0,-1 1 0 0 0,1-1 0 0 0,0 0 0 0 0,-1 0 0 0 0,0 0 0 0 0,4-1 0 0 0,4-3 9 0 0,0 0 0 0 0,-1 0 0 0 0,1-1 0 0 0,-1 0 0 0 0,11-9 0 0 0,22-24 544 0 0,-2-2 0 0 0,38-48 0 0 0,-77 87-513 0 0,0 1 0 0 0,-1 0 0 0 0,1 0 0 0 0,0-1 1 0 0,0 1-1 0 0,0 0 0 0 0,0 0 0 0 0,0 0 0 0 0,0 0 0 0 0,0 0 0 0 0,1 1 1 0 0,-1-1-1 0 0,0 0 0 0 0,0 0 0 0 0,1 1 0 0 0,-1-1 0 0 0,1 1 1 0 0,-1-1-1 0 0,3 0 0 0 0,-3 3-13 0 0,-1-1 0 0 0,1 0 1 0 0,0 0-1 0 0,-1 1 0 0 0,1-1 1 0 0,-1 0-1 0 0,1 0 0 0 0,-1 1 0 0 0,0-1 1 0 0,0 1-1 0 0,0-1 0 0 0,0 0 1 0 0,0 1-1 0 0,0-1 0 0 0,0 1 0 0 0,0-1 1 0 0,0 0-1 0 0,0 1 0 0 0,-1-1 1 0 0,1 0-1 0 0,-2 3 0 0 0,-9 69 67 0 0,3 0-1 0 0,4 1 0 0 0,7 125 1 0 0,56 217 412 0 0,-51-377-427 0 0,-3-20-21 0 0,-1 0 0 0 0,0 1-1 0 0,-2-1 1 0 0,0 1 0 0 0,-2 30 0 0 0,0-49-14 0 0,0 1 0 0 0,0 0 0 0 0,-1-1 0 0 0,1 1 0 0 0,0 0 0 0 0,-1-1 0 0 0,1 1 0 0 0,-1-1 0 0 0,0 1 0 0 0,0 0 0 0 0,1-1-1 0 0,-1 0 1 0 0,0 1 0 0 0,0-1 0 0 0,0 0 0 0 0,0 1 0 0 0,-1-1 0 0 0,1 0 0 0 0,0 0 0 0 0,0 0 0 0 0,-1 0 0 0 0,-1 2 0 0 0,0-3 21 0 0,1 1 0 0 0,0-1-1 0 0,-1 1 1 0 0,1-1 0 0 0,-1 0-1 0 0,1 0 1 0 0,0 0 0 0 0,-1 0-1 0 0,1 0 1 0 0,-1 0-1 0 0,1-1 1 0 0,0 1 0 0 0,-1-1-1 0 0,-1 0 1 0 0,-7-4 243 0 0,0 0-1 0 0,0 0 1 0 0,0-1 0 0 0,1 0-1 0 0,-12-10 1 0 0,12 8 37 0 0,-1-1 0 0 0,2 0-1 0 0,-1 0 1 0 0,1-1 0 0 0,1 0-1 0 0,0 0 1 0 0,0-1-1 0 0,1 0 1 0 0,0 0 0 0 0,-9-22-1 0 0,14 25-225 0 0,-1-1-1 0 0,1 1 1 0 0,0-1-1 0 0,1 0 1 0 0,-1 1-1 0 0,2-1 1 0 0,-1 0-1 0 0,2 1 0 0 0,-1-1 1 0 0,1 0-1 0 0,0 0 1 0 0,1 1-1 0 0,0-1 1 0 0,0 1-1 0 0,1-1 0 0 0,0 1 1 0 0,5-10-1 0 0,3 0-93 0 0,0 1-1 0 0,0 0 0 0 0,2 0 1 0 0,0 2-1 0 0,1 0 0 0 0,1 0 1 0 0,0 1-1 0 0,0 1 0 0 0,32-20 0 0 0,12-3-609 0 0,98-43-1 0 0,160-42-6655 0 0,-101 57-5908 0 0,-167 49 4391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0:59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68 4424 0 0,'0'-68'17962'0'0,"0"72"-17495"0"0,-7 42 151 0 0,-2-1-1 0 0,-23 69 1 0 0,2-10-420 0 0,-14 85-79 0 0,-28 103-60 0 0,44-196 2119 0 0,27-94-1574 0 0,2-7-489 0 0,0 0 0 0 0,0 1 0 0 0,1-1 1 0 0,-1 0-1 0 0,1 1 0 0 0,0 0 0 0 0,4-6 0 0 0,1-5 1 0 0,14-28 71 0 0,1 1 0 0 0,3 1 1 0 0,33-42-1 0 0,103-105-24 0 0,-116 143-408 0 0,59-48 0 0 0,-19 34-2498 0 0,-66 48 34 0 0,1 1 0 0 0,30-12 0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00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3116 0 0,'-13'12'7409'0'0,"12"-8"-6525"0"0,0-1 1 0 0,0 0-1 0 0,0 1 0 0 0,1-1 1 0 0,-1 0-1 0 0,1 1 0 0 0,0-1 0 0 0,0 7 1 0 0,9 29 3472 0 0,0-17-3061 0 0,21 35 0 0 0,-8-14-499 0 0,-13-24-937 0 0,49 96-2194 0 0,-49-99-950 0 0,2-1 1 0 0,19 23-1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00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4652 0 0,'14'-6'12859'0'0,"1"3"-11105"0"0,0 1-1 0 0,27-1 1 0 0,39 3-3271 0 0,-39 1-984 0 0,-11-1-478 0 0,-2 1-3241 0 0,-11-1-931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38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734 151 1464 0 0,'-2'9'13096'0'0,"8"-13"-12600"0"0,-1 0-1 0 0,0-1 1 0 0,-1 1-1 0 0,1-1 1 0 0,-1 0 0 0 0,0 0-1 0 0,0 0 1 0 0,0-1-1 0 0,-1 0 1 0 0,0 0-1 0 0,0 1 1 0 0,3-9 0 0 0,-5 12-406 0 0,-1 0 1 0 0,1 0-1 0 0,-1 0 1 0 0,1-1-1 0 0,-1 1 1 0 0,0 0-1 0 0,0 0 1 0 0,0 0-1 0 0,0 0 1 0 0,0 0-1 0 0,-1-1 1 0 0,1 1-1 0 0,0 0 1 0 0,-1 0-1 0 0,0 0 1 0 0,1 0-1 0 0,-1 0 1 0 0,0 0-1 0 0,0 0 1 0 0,0 1-1 0 0,-1-1 1 0 0,1 0-1 0 0,0 0 1 0 0,0 1-1 0 0,-1-1 1 0 0,1 1-1 0 0,-1-1 1 0 0,0 1-1 0 0,-2-2 0 0 0,0-1-37 0 0,-1 1-1 0 0,1 1 0 0 0,0-1 0 0 0,-1 1 0 0 0,0-1 0 0 0,1 1 0 0 0,-1 1 0 0 0,0-1 0 0 0,0 1 0 0 0,0 0 0 0 0,-6-1 0 0 0,-6 2 48 0 0,0 1 1 0 0,-1 1-1 0 0,1 0 0 0 0,0 2 0 0 0,0 0 1 0 0,0 0-1 0 0,0 2 0 0 0,1 0 0 0 0,-22 12 1 0 0,-8 6 311 0 0,-79 58-1 0 0,93-59-302 0 0,2 2 0 0 0,1 1 0 0 0,1 1 0 0 0,1 1 0 0 0,1 1 0 0 0,2 2 0 0 0,1 0 0 0 0,1 2-1 0 0,-29 58 1 0 0,42-72-60 0 0,1 2-1 0 0,0-1 0 0 0,2 1 0 0 0,0 0 0 0 0,1 1 0 0 0,1 0 1 0 0,2-1-1 0 0,0 1 0 0 0,1 0 0 0 0,1 0 0 0 0,1 0 0 0 0,1 0 1 0 0,0 0-1 0 0,2-1 0 0 0,1 1 0 0 0,1-1 0 0 0,0 0 0 0 0,16 32 1 0 0,-12-33-72 0 0,1 0 0 0 0,1-2 0 0 0,0 1 0 0 0,2-2 1 0 0,0 0-1 0 0,1 0 0 0 0,0-1 0 0 0,1-1 1 0 0,1-1-1 0 0,1 0 0 0 0,0-1 0 0 0,27 14 1 0 0,-22-15-416 0 0,0-1 1 0 0,1-2-1 0 0,1 0 1 0 0,0-2 0 0 0,0 0-1 0 0,0-2 1 0 0,1 0 0 0 0,-1-2-1 0 0,1-1 1 0 0,36-2-1 0 0,-28-2-842 0 0,1-2-1 0 0,-1-1 0 0 0,60-17 1 0 0,-66 13-1332 0 0,0-1 0 0 0,42-23 1 0 0,-1-7-5093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35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859 27 356 0 0,'-12'-8'7416'0'0,"8"5"-6706"0"0,1 1 154 0 0,1 1-1 0 0,-1-1 1 0 0,0 0-1 0 0,0 1 1 0 0,0-1-1 0 0,0 1 1 0 0,0 0 0 0 0,0 0-1 0 0,0 1 1 0 0,0-1-1 0 0,0 0 1 0 0,-5 1-1 0 0,-15 5-81 0 0,4 5-385 0 0,0 0 0 0 0,1 1 0 0 0,0 1-1 0 0,-26 23 1 0 0,17-13-62 0 0,-34 28 202 0 0,3 2 1 0 0,2 3 0 0 0,3 2 0 0 0,2 3-1 0 0,-72 111 1 0 0,89-115-195 0 0,3 2 0 0 0,2 2 0 0 0,3 0 1 0 0,2 2-1 0 0,4 1 0 0 0,2 0 0 0 0,2 1 0 0 0,4 1 0 0 0,3 0 0 0 0,2 1 1 0 0,3 111-1 0 0,9-87-180 0 0,4 0 0 0 0,4-1 1 0 0,4 0-1 0 0,3-2 0 0 0,5 0 0 0 0,3-1 1 0 0,4-2-1 0 0,44 82 0 0 0,48 63-439 0 0,-76-144-2224 0 0,-35-70 384 0 0,-5-11-1244 0 0,-6-4 2688 0 0,-1 1 0 0 0,1-1-1 0 0,-1 0 1 0 0,1 0 0 0 0,0 1 0 0 0,0-1 0 0 0,-1 0 0 0 0,1 0 0 0 0,0-1 0 0 0,-1 1-1 0 0,1 0 1 0 0,0 0 0 0 0,-1-1 0 0 0,1 1 0 0 0,0-1 0 0 0,1-1 0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05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2752 0 0,'50'-57'10694'0'0,"-40"48"-9902"0"0,0-1 0 0 0,1 2-1 0 0,0-1 1 0 0,0 2-1 0 0,0-1 1 0 0,14-5 0 0 0,-22 12-570 0 0,-1 1-196 0 0,-1 0 0 0 0,1 0 0 0 0,-1 0 0 0 0,1 0 0 0 0,-1 1 0 0 0,1-1 0 0 0,0 0 0 0 0,-1 1 0 0 0,1-1 0 0 0,-1 1 0 0 0,0 0 0 0 0,1 0 0 0 0,-1-1 0 0 0,1 1 0 0 0,-1 0 0 0 0,0 0 0 0 0,0 0 0 0 0,0 1 0 0 0,1-1 0 0 0,0 2 0 0 0,0 0 3 0 0,0 0-1 0 0,-1 0 1 0 0,1 0 0 0 0,-1 0-1 0 0,0 1 1 0 0,0-1-1 0 0,0 1 1 0 0,1 6 0 0 0,0 7 0 0 0,-2 0 0 0 0,0 0 0 0 0,-2 20 0 0 0,1-22-2 0 0,-42 261-88 0 0,16-131 1581 0 0,25-133 139 0 0,2-24-1107 0 0,4-24-44 0 0,9-18 440 0 0,36-90 1 0 0,-43 129-914 0 0,1 0 0 0 0,0 0 1 0 0,1 1-1 0 0,1 0 0 0 0,0 0 0 0 0,1 1 1 0 0,1 0-1 0 0,0 1 0 0 0,0 0 1 0 0,19-14-1 0 0,-27 24-51 0 0,0-1-1 0 0,1 1 1 0 0,-1 0 0 0 0,0 0 0 0 0,1 1-1 0 0,-1-1 1 0 0,1 1 0 0 0,-1 0-1 0 0,1-1 1 0 0,0 2 0 0 0,-1-1 0 0 0,1 0-1 0 0,0 1 1 0 0,0 0 0 0 0,0 0 0 0 0,7 0-1 0 0,-8 1-15 0 0,0 0 0 0 0,1 1 0 0 0,-1-1 0 0 0,0 1-1 0 0,0-1 1 0 0,0 1 0 0 0,0 0 0 0 0,0 0 0 0 0,-1 1-1 0 0,1-1 1 0 0,-1 0 0 0 0,1 1 0 0 0,-1 0 0 0 0,0-1-1 0 0,0 1 1 0 0,0 0 0 0 0,0 0 0 0 0,2 6 0 0 0,5 11-115 0 0,0 1 1 0 0,-1 0-1 0 0,-2 0 1 0 0,0 1-1 0 0,3 25 1 0 0,-3-4 252 0 0,0 75 1 0 0,8-145 34 0 0,-10 11-83 0 0,46-136 417 0 0,-42 130-418 0 0,1 1 0 0 0,1 0 0 0 0,2 1-1 0 0,23-34 1 0 0,-32 50-69 0 0,0 0 0 0 0,0 1 0 0 0,1-1 0 0 0,-1 1 0 0 0,1 0-1 0 0,0 0 1 0 0,0 0 0 0 0,0 0 0 0 0,0 1 0 0 0,6-4-1 0 0,-8 6 9 0 0,0-1 0 0 0,0 1 0 0 0,0 0 0 0 0,-1-1 0 0 0,1 1 0 0 0,0 0 0 0 0,0 0 0 0 0,0 0-1 0 0,0 0 1 0 0,0 1 0 0 0,0-1 0 0 0,-1 0 0 0 0,1 1 0 0 0,0 0 0 0 0,0-1 0 0 0,0 1-1 0 0,-1 0 1 0 0,1 0 0 0 0,0 0 0 0 0,-1 0 0 0 0,1 0 0 0 0,-1 0 0 0 0,1 0 0 0 0,-1 0 0 0 0,0 1-1 0 0,1-1 1 0 0,-1 0 0 0 0,2 4 0 0 0,6 7-8 0 0,-1 1 1 0 0,0 0-1 0 0,-1 1 0 0 0,0 0 0 0 0,-1 0 1 0 0,6 21-1 0 0,18 95-167 0 0,-16-65 71 0 0,-7-28-371 0 0,-3-17 66 0 0,0 0 0 0 0,9 23 0 0 0,-11-38-195 0 0,0 0 1 0 0,1 1 0 0 0,-1-1 0 0 0,1 0-1 0 0,0 0 1 0 0,1-1 0 0 0,-1 1-1 0 0,1-1 1 0 0,0 0 0 0 0,0 1-1 0 0,0-2 1 0 0,6 5 0 0 0,-8-7 254 0 0,-1-1 0 0 0,0 1 0 0 0,1-1 0 0 0,-1 1 0 0 0,1-1 0 0 0,-1 1 0 0 0,1-1 0 0 0,-1 0 0 0 0,1 0 0 0 0,-1 0 0 0 0,1 0 0 0 0,0 0 0 0 0,-1 0 0 0 0,1-1 0 0 0,1 1 0 0 0,1-1-957 0 0,14-2-5117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06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349 179 1648 0 0,'2'0'4919'0'0,"13"1"-1326"0"0,1 1 1894 0 0,-14-1-5398 0 0,1-1-1 0 0,-1 0 1 0 0,0-1 0 0 0,1 1 0 0 0,-1 0-1 0 0,0-1 1 0 0,0 1 0 0 0,0-1 0 0 0,1 1-1 0 0,-1-1 1 0 0,0 0 0 0 0,0 0 0 0 0,0 0-1 0 0,0 0 1 0 0,0-1 0 0 0,0 1 0 0 0,-1 0-1 0 0,1-1 1 0 0,0 1 0 0 0,-1-1 0 0 0,1 0-1 0 0,-1 0 1 0 0,1 1 0 0 0,1-4 0 0 0,-1 1 31 0 0,0-1 0 0 0,1 1 0 0 0,-2 0 0 0 0,1-1 0 0 0,0 1 0 0 0,-1-1 0 0 0,0 0 0 0 0,0 1 0 0 0,0-1 0 0 0,-1-7 0 0 0,-1 8-62 0 0,0 0 0 0 0,0 0 0 0 0,0 0 1 0 0,-1 1-1 0 0,0-1 0 0 0,0 1 0 0 0,0-1 1 0 0,0 1-1 0 0,0 0 0 0 0,-5-5 0 0 0,2 2-31 0 0,-1 1 0 0 0,1 0-1 0 0,-1 1 1 0 0,0 0-1 0 0,0-1 1 0 0,-1 2-1 0 0,1-1 1 0 0,-1 1-1 0 0,0 0 1 0 0,0 0-1 0 0,0 1 1 0 0,0 0-1 0 0,0 0 1 0 0,0 1-1 0 0,-15-1 1 0 0,12 2 52 0 0,-1 1 1 0 0,0 0 0 0 0,0 0-1 0 0,1 1 1 0 0,-1 1-1 0 0,1-1 1 0 0,0 2-1 0 0,-1 0 1 0 0,1 0-1 0 0,-11 6 1 0 0,7-2 3 0 0,1 1 0 0 0,0 0 0 0 0,0 0 0 0 0,0 1-1 0 0,1 1 1 0 0,1 0 0 0 0,0 1 0 0 0,1 0 0 0 0,0 1 0 0 0,0 0 0 0 0,2 0 0 0 0,-1 1 0 0 0,2 0-1 0 0,-11 28 1 0 0,15-32-52 0 0,1 1 0 0 0,0 0 0 0 0,1-1 0 0 0,0 1-1 0 0,1 0 1 0 0,0 0 0 0 0,2 16 0 0 0,-1-21-23 0 0,0-1 1 0 0,0 1-1 0 0,0 0 0 0 0,1-1 1 0 0,0 1-1 0 0,0-1 0 0 0,0 1 1 0 0,1-1-1 0 0,-1 0 0 0 0,1 0 1 0 0,1 0-1 0 0,-1-1 0 0 0,1 1 1 0 0,0-1-1 0 0,6 7 0 0 0,-6-9-6 0 0,-1 0 0 0 0,0 0-1 0 0,1 0 1 0 0,-1-1-1 0 0,1 1 1 0 0,0-1-1 0 0,-1 0 1 0 0,1 0 0 0 0,0 0-1 0 0,0 0 1 0 0,-1-1-1 0 0,1 0 1 0 0,0 0 0 0 0,0 0-1 0 0,0 0 1 0 0,0 0-1 0 0,0-1 1 0 0,7-1 0 0 0,-4 0-2 0 0,0-1 0 0 0,-1 1 0 0 0,1-1 0 0 0,-1 0 0 0 0,1-1 1 0 0,-1 1-1 0 0,0-1 0 0 0,-1-1 0 0 0,9-6 0 0 0,4-10 111 0 0,0 0-1 0 0,-2-1 1 0 0,0-1-1 0 0,21-43 0 0 0,-31 56-60 0 0,-6 9-54 0 0,0 0-1 0 0,1-1 1 0 0,-1 1-1 0 0,1 0 1 0 0,0-1-1 0 0,0 1 1 0 0,-1 0-1 0 0,1 0 1 0 0,0 0-1 0 0,0 0 0 0 0,0-1 1 0 0,0 1-1 0 0,0 0 1 0 0,0 1-1 0 0,0-1 1 0 0,1 0-1 0 0,-1 0 1 0 0,0 0-1 0 0,1 1 0 0 0,-1-1 1 0 0,0 1-1 0 0,1-1 1 0 0,-1 1-1 0 0,2-1 1 0 0,-1 2-11 0 0,0 0 0 0 0,-1 0 0 0 0,1 0 0 0 0,-1 1 0 0 0,1-1 0 0 0,-1 0 0 0 0,1 1 0 0 0,-1-1 1 0 0,1 1-1 0 0,-1-1 0 0 0,0 1 0 0 0,0 0 0 0 0,0-1 0 0 0,0 1 0 0 0,0 0 0 0 0,-1 0 0 0 0,2 3 0 0 0,16 40-151 0 0,-11-26 75 0 0,0-1 0 0 0,11 18 1 0 0,-16-31 86 0 0,1-1 1 0 0,0 1-1 0 0,0-1 1 0 0,1 0-1 0 0,-1 0 1 0 0,1 0-1 0 0,-1-1 1 0 0,1 1-1 0 0,1-1 1 0 0,-1 0-1 0 0,0 0 1 0 0,7 3-1 0 0,-7-5 23 0 0,-1 0 0 0 0,1-1 0 0 0,0 1 0 0 0,0-1 0 0 0,-1 1-1 0 0,1-1 1 0 0,0-1 0 0 0,0 1 0 0 0,-1 0 0 0 0,1-1 0 0 0,0 0 0 0 0,-1 0-1 0 0,1 0 1 0 0,0 0 0 0 0,-1 0 0 0 0,1-1 0 0 0,-1 0 0 0 0,0 0-1 0 0,0 0 1 0 0,1 0 0 0 0,4-4 0 0 0,5-5 101 0 0,1-1 0 0 0,-1 0 0 0 0,13-16 0 0 0,3-6 709 0 0,-1-1 0 0 0,38-63 0 0 0,-66 97-824 0 0,0 1 1 0 0,0-1-1 0 0,0 1 1 0 0,0-1-1 0 0,0 1 0 0 0,1-1 1 0 0,-1 1-1 0 0,0 0 1 0 0,0-1-1 0 0,1 1 0 0 0,-1 0 1 0 0,0-1-1 0 0,0 1 1 0 0,1 0-1 0 0,-1-1 0 0 0,0 1 1 0 0,1 0-1 0 0,-1-1 1 0 0,0 1-1 0 0,1 0 0 0 0,-1 0 1 0 0,1-1-1 0 0,-1 1 1 0 0,0 0-1 0 0,1 0 0 0 0,-1 0 1 0 0,1 0-1 0 0,-1 0 0 0 0,1-1 1 0 0,2 14 56 0 0,-5 24 21 0 0,-52 371 1104 0 0,31 5-582 0 0,22-395-588 0 0,-2 56 663 0 0,3-72-454 0 0,2-6-174 0 0,0 0 0 0 0,0 1-1 0 0,-1-1 1 0 0,1 0 0 0 0,-1 0 0 0 0,0 0 0 0 0,0 0 0 0 0,0-6 0 0 0,0 8 8 0 0,58-375 3557 0 0,-38 219-3766 0 0,57-222 0 0 0,-75 371 149 0 0,13-37 0 0 0,-15 43 0 0 0,1 0 0 0 0,-1 0 0 0 0,1 0 0 0 0,0 1 0 0 0,-1-1 0 0 0,1 0 0 0 0,1 1 0 0 0,-1 0 0 0 0,0-1 0 0 0,1 1 0 0 0,-1 0 0 0 0,5-3 0 0 0,-6 5 0 0 0,0-1 0 0 0,0 0 0 0 0,0 1 0 0 0,0-1 0 0 0,1 0 0 0 0,-1 1 0 0 0,0-1 0 0 0,0 1 0 0 0,0 0 0 0 0,1-1 0 0 0,-1 1 0 0 0,0 0 0 0 0,1 0 0 0 0,-1 0 0 0 0,0 0 0 0 0,0 0 0 0 0,1 0 0 0 0,-1 0 0 0 0,0 1 0 0 0,1-1 0 0 0,-1 0 0 0 0,2 1 0 0 0,0 0 0 0 0,6 1-45 0 0,0 1-1 0 0,0-1 1 0 0,0 2 0 0 0,-1-1-1 0 0,1 1 1 0 0,-1 0-1 0 0,0 1 1 0 0,0 0 0 0 0,0 0-1 0 0,-1 1 1 0 0,8 8 0 0 0,11 10-744 0 0,32 40 1 0 0,-58-63 783 0 0,8 8-174 0 0,-1 0 0 0 0,0 1-1 0 0,-1 0 1 0 0,0 0-1 0 0,0 0 1 0 0,6 18 0 0 0,-11-25 165 0 0,0-1 0 0 0,0 1 0 0 0,-1 0 0 0 0,1-1 0 0 0,0 1 0 0 0,-1 0 0 0 0,0-1 0 0 0,0 1 1 0 0,0 0-1 0 0,0 0 0 0 0,0-1 0 0 0,0 1 0 0 0,-1 0 0 0 0,1 0 0 0 0,-1-1 0 0 0,0 1 0 0 0,0-1 1 0 0,0 1-1 0 0,0-1 0 0 0,0 1 0 0 0,0-1 0 0 0,-1 1 0 0 0,1-1 0 0 0,-1 0 0 0 0,0 0 0 0 0,1 0 1 0 0,-1 0-1 0 0,0 0 0 0 0,0 0 0 0 0,-1 0 0 0 0,1-1 0 0 0,0 1 0 0 0,-4 1 0 0 0,-11 4 37 0 0,0 0-1 0 0,0-1 0 0 0,0-1 0 0 0,-1 0 1 0 0,0-1-1 0 0,-19 1 0 0 0,-23 1-3043 0 0,37-4 274 0 0,17-1-61 0 0,0 0 2780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06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1080 0 0,'4'1'4037'0'0,"4"-1"-3041"0"0,26 0 11654 0 0,-22-1-9207 0 0,0-5 1077 0 0,-4-2-3715 0 0,-1-7-4155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07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33 336 1308 0 0,'0'0'2024'0'0,"-25"-29"6942"0"0,23 21-8348 0 0,0 0 0 0 0,1 0 0 0 0,0 0 0 0 0,0 0 0 0 0,1 0 0 0 0,0 0 1 0 0,0-1-1 0 0,1 1 0 0 0,0 0 0 0 0,1 0 0 0 0,0 0 0 0 0,0 0 0 0 0,0 0 0 0 0,8-14 0 0 0,-4 11-390 0 0,0 1 0 0 0,1-1 0 0 0,0 1 0 0 0,1 0 0 0 0,0 1 0 0 0,1 0 0 0 0,0 0 0 0 0,0 1 0 0 0,15-10 0 0 0,-10 9-320 0 0,-1 0 1 0 0,2 1 0 0 0,-1 1 0 0 0,1 1-1 0 0,0 0 1 0 0,0 0 0 0 0,19-3-1 0 0,-22 7 114 0 0,-1 0 0 0 0,0 1 0 0 0,1 0 0 0 0,-1 0-1 0 0,1 1 1 0 0,0 1 0 0 0,-1 0 0 0 0,0 1 0 0 0,1 0-1 0 0,11 4 1 0 0,-14-3-44 0 0,0 0 1 0 0,0 1-1 0 0,0 0 0 0 0,0 1 0 0 0,-1 0 0 0 0,0 0 1 0 0,0 1-1 0 0,0 0 0 0 0,-1 0 0 0 0,0 1 1 0 0,0 0-1 0 0,0 0 0 0 0,-1 1 0 0 0,0 0 0 0 0,7 12 1 0 0,-9-12 9 0 0,0 0 1 0 0,-1 1 0 0 0,0 0-1 0 0,-1-1 1 0 0,0 1 0 0 0,0 0 0 0 0,-1 0-1 0 0,0 0 1 0 0,0 0 0 0 0,-1 0-1 0 0,0 0 1 0 0,-1 0 0 0 0,0 0-1 0 0,0 0 1 0 0,-1 0 0 0 0,-5 16-1 0 0,-2-1 29 0 0,-1-1 0 0 0,-2-1-1 0 0,0 0 1 0 0,-1 0-1 0 0,-1-1 1 0 0,0-1-1 0 0,-2 0 1 0 0,-18 18 0 0 0,3-8 333 0 0,-2 0 0 0 0,0-2 1 0 0,-68 42-1 0 0,99-69-329 0 0,-12 8 262 0 0,1-1-1 0 0,-1 2 1 0 0,2 0-1 0 0,-15 13 1 0 0,26-21-207 0 0,9 2 109 0 0,-7-3-179 0 0,0-1 0 0 0,-1 1 0 0 0,1 0 0 0 0,0 0 0 0 0,0-1 0 0 0,1 1-1 0 0,-1-1 1 0 0,0 1 0 0 0,0-1 0 0 0,0 1 0 0 0,0-1 0 0 0,0 0 0 0 0,1 1 0 0 0,1-1 0 0 0,241 1-2453 0 0,-80-15-8470 0 0,-143 11 6681 0 0,-3 0-1912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08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1440 0 0,'18'3'23367'0'0,"-10"-3"-22317"0"0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09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17 125 240 0 0,'-2'-27'5594'0'0,"-1"1"0"0"0,-7-35 0 0 0,9 60-5226 0 0,0-9 1456 0 0,19 104 258 0 0,10 170-1 0 0,-19-146-1402 0 0,29 206 916 0 0,-15-139-376 0 0,-10-107-568 0 0,-13-75-825 0 0,-15-94-12119 0 0,1 14 4649 0 0,10 49 2638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0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111 588 1124 0 0,'-65'-238'14893'0'0,"27"95"-7639"0"0,36 138-7184 0 0,1-1-1 0 0,-1 0 0 0 0,1 1 0 0 0,0-1 0 0 0,1 0 0 0 0,-1 0 0 0 0,1 0 1 0 0,0 0-1 0 0,1 0 0 0 0,-1 1 0 0 0,1-1 0 0 0,0 0 0 0 0,1 0 0 0 0,-1 1 1 0 0,1-1-1 0 0,0 1 0 0 0,1-1 0 0 0,-1 1 0 0 0,1 0 0 0 0,0 0 0 0 0,1 0 1 0 0,-1 0-1 0 0,1 1 0 0 0,0-1 0 0 0,5-4 0 0 0,0 2-195 0 0,-1 1-1 0 0,2-1 1 0 0,-1 2-1 0 0,1-1 0 0 0,-1 1 1 0 0,1 1-1 0 0,1 0 1 0 0,-1 0-1 0 0,1 1 1 0 0,-1 0-1 0 0,1 1 1 0 0,18-1-1 0 0,-12 2-44 0 0,-1 0-1 0 0,0 2 0 0 0,1 0 1 0 0,-1 0-1 0 0,0 2 1 0 0,0 0-1 0 0,0 1 0 0 0,0 1 1 0 0,0 0-1 0 0,-1 1 1 0 0,0 0-1 0 0,15 10 1 0 0,-23-12 140 0 0,0 1 0 0 0,0 0 0 0 0,0 0 0 0 0,-1 0 0 0 0,0 1 0 0 0,0-1 0 0 0,-1 2 0 0 0,1-1 0 0 0,-1 1 0 0 0,-1-1 1 0 0,1 1-1 0 0,-1 0 0 0 0,0 1 0 0 0,-1-1 0 0 0,0 1 0 0 0,0 0 0 0 0,0 0 0 0 0,-1 0 0 0 0,-1 0 0 0 0,1 0 0 0 0,-1 0 0 0 0,0 0 1 0 0,-1 1-1 0 0,0-1 0 0 0,-2 13 0 0 0,0-7 71 0 0,-1-1 0 0 0,-1 1 0 0 0,-1 0 0 0 0,0-1 0 0 0,0 0 0 0 0,-1 0 1 0 0,-1 0-1 0 0,0-1 0 0 0,-1 0 0 0 0,0-1 0 0 0,-1 1 0 0 0,0-1 0 0 0,-1-1 0 0 0,0 0 0 0 0,-20 15 0 0 0,-11 6-873 0 0,-2-3-1 0 0,-87 45 0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1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1 831 240 0 0,'8'-17'4041'0'0,"-1"-1"1"0"0,0 1-1 0 0,4-21 1 0 0,4-8-572 0 0,-15 44-3011 0 0,1 7-440 0 0,-1 0 0 0 0,-1-1 0 0 0,1 1 0 0 0,0-1 0 0 0,-1 1 1 0 0,0-1-1 0 0,-3 10 0 0 0,-1 5 16 0 0,3-3-27 0 0,0 0 1 0 0,1 0 0 0 0,1-1 0 0 0,1 1 0 0 0,0 0-1 0 0,1 0 1 0 0,0-1 0 0 0,2 1 0 0 0,0-1 0 0 0,6 17 0 0 0,-7-24-13 0 0,0-1 1 0 0,1 1-1 0 0,0-1 1 0 0,0 0-1 0 0,0 0 1 0 0,1 0-1 0 0,0-1 1 0 0,0 1-1 0 0,1-1 1 0 0,0 0-1 0 0,0-1 1 0 0,1 1-1 0 0,-1-1 1 0 0,1-1-1 0 0,0 1 1 0 0,0-1-1 0 0,1 0 1 0 0,-1-1-1 0 0,1 0 1 0 0,0 0-1 0 0,9 2 1 0 0,-12-4-9 0 0,0-1 0 0 0,0 1 0 0 0,0-1 0 0 0,0 0 1 0 0,0 0-1 0 0,0 0 0 0 0,0-1 0 0 0,0 0 0 0 0,0 0 1 0 0,0 0-1 0 0,0 0 0 0 0,-1-1 0 0 0,1 0 0 0 0,6-3 1 0 0,-4 1 46 0 0,0-1 0 0 0,0 0 0 0 0,0 0 1 0 0,-1-1-1 0 0,1 0 0 0 0,-1 0 0 0 0,10-13 1 0 0,-7 5 120 0 0,0 0 0 0 0,0-1 0 0 0,-2 1 0 0 0,0-2 0 0 0,-1 1 0 0 0,0-1 0 0 0,-1 0 0 0 0,4-21 0 0 0,3-4 182 0 0,-9 33-335 0 0,-1-1-1 0 0,1 1 1 0 0,-1 0 0 0 0,-1-1-1 0 0,1-9 1 0 0,10 45-84 0 0,-5-3-78 0 0,0 1 0 0 0,1-1 0 0 0,2-1 0 0 0,13 27 0 0 0,-17-39 162 0 0,0-1 0 0 0,0-1 0 0 0,1 1-1 0 0,0-1 1 0 0,1 0 0 0 0,0-1 0 0 0,0 0 0 0 0,1 0 0 0 0,0 0-1 0 0,0-1 1 0 0,16 8 0 0 0,-21-13 29 0 0,0 1-1 0 0,0-2 1 0 0,1 1 0 0 0,-1 0-1 0 0,0-1 1 0 0,1 0 0 0 0,-1 0-1 0 0,1-1 1 0 0,0 1 0 0 0,-1-1 0 0 0,1 0-1 0 0,-1 0 1 0 0,1 0 0 0 0,0-1-1 0 0,-1 1 1 0 0,1-1 0 0 0,-1 0-1 0 0,6-2 1 0 0,-4-1 73 0 0,1 1 0 0 0,-1 0-1 0 0,-1-1 1 0 0,1 0 0 0 0,0-1 0 0 0,-1 1-1 0 0,0-1 1 0 0,0 0 0 0 0,-1 0 0 0 0,9-12-1 0 0,-1-2 189 0 0,-1-1 0 0 0,0-1 0 0 0,-2 0 0 0 0,0 0 1 0 0,-2-1-1 0 0,7-27 0 0 0,5-44 345 0 0,12-158 0 0 0,-21-96-22 0 0,-10 331-594 0 0,1 7-58 0 0,-1-1 1 0 0,0 1 0 0 0,-1-1-1 0 0,0 1 1 0 0,0-1 0 0 0,-1 1-1 0 0,0 0 1 0 0,-5-14 0 0 0,5 25 23 0 0,0 1-1 0 0,0-1 1 0 0,0 0 0 0 0,1 1 0 0 0,-1-1-1 0 0,0 1 1 0 0,-1 5 0 0 0,-2 9 24 0 0,0 0 1 0 0,2 0-1 0 0,0 1 0 0 0,1-1 1 0 0,0 25-1 0 0,11 92-161 0 0,-2-84-22 0 0,2 0 0 0 0,2-1 0 0 0,2-1-1 0 0,2 0 1 0 0,2 0 0 0 0,3-2 0 0 0,1 0 0 0 0,3-1 0 0 0,1-2-1 0 0,47 63 1 0 0,-57-89-223 0 0,1 0 0 0 0,0 0 0 0 0,1-1-1 0 0,23 16 1 0 0,-34-28-37 0 0,-1 0 0 0 0,1 0 0 0 0,0-1 0 0 0,0 0 0 0 0,0 0 0 0 0,0 0 0 0 0,0 0 0 0 0,1-1 0 0 0,-1 0 0 0 0,1-1 0 0 0,-1 0 0 0 0,1 0 0 0 0,0 0 0 0 0,0-1 0 0 0,0 1 0 0 0,-1-2 0 0 0,1 1 0 0 0,0-1 0 0 0,6-1 0 0 0,-10 1 58 0 0,-1 0 0 0 0,0 0 0 0 0,0-1-1 0 0,0 1 1 0 0,0 0 0 0 0,0-1 0 0 0,0 0-1 0 0,0 1 1 0 0,0-1 0 0 0,-1 0 0 0 0,1 0-1 0 0,-1 0 1 0 0,1 0 0 0 0,-1 0 0 0 0,0 0-1 0 0,0 0 1 0 0,0 0 0 0 0,0-1 0 0 0,0 1-1 0 0,1-4 1 0 0,2-11-3704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1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260 236 1884 0 0,'-234'-80'13443'0'0,"233"80"-13308"0"0,-1 0 0 0 0,1 0 0 0 0,0-1 0 0 0,-1 1 1 0 0,1-1-1 0 0,0 1 0 0 0,0-1 0 0 0,0 0 0 0 0,-1 1 0 0 0,1-1 1 0 0,0 0-1 0 0,0 0 0 0 0,0 0 0 0 0,0 0 0 0 0,0 0 0 0 0,0 0 1 0 0,0 0-1 0 0,1 0 0 0 0,-1 0 0 0 0,0 0 0 0 0,1-1 0 0 0,-1 1 1 0 0,0-2-1 0 0,2 2-74 0 0,-1 0 0 0 0,1-1 1 0 0,0 1-1 0 0,-1 0 0 0 0,1 0 0 0 0,0-1 1 0 0,0 1-1 0 0,0 0 0 0 0,0 0 1 0 0,0 0-1 0 0,1 0 0 0 0,-1 0 1 0 0,0 1-1 0 0,0-1 0 0 0,0 0 0 0 0,1 0 1 0 0,-1 1-1 0 0,1-1 0 0 0,-1 1 1 0 0,0-1-1 0 0,1 1 0 0 0,2-1 0 0 0,41-12 40 0 0,1 1-1 0 0,51-6 0 0 0,99-4-1536 0 0,-105 13 353 0 0,106-11-2308 0 0,-50 6-3075 0 0,-91 9 965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1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0 135 2288 0 0,'9'-36'8226'0'0,"9"-17"-2611"0"0,-3 11-2268 0 0,-14 40-3125 0 0,3 1 137 0 0,-2 5-115 0 0,-2 1-257 0 0,-8 83 216 0 0,5-65-206 0 0,1 0 1 0 0,1 41-1 0 0,5-32-26 0 0,0-1 0 0 0,2 0 1 0 0,2 0-1 0 0,0-1 0 0 0,2 0 0 0 0,2-1 0 0 0,0 0 0 0 0,22 36 0 0 0,-17-39-590 0 0,0 0 0 0 0,1-1-1 0 0,2-1 1 0 0,1-1 0 0 0,23 21 0 0 0,-9-18-1869 0 0,-9-16-4505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35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13 132 892 0 0,'-11'-18'14629'0'0,"10"13"-13410"0"0,1 4-960 0 0,0 0-1 0 0,0 0 1 0 0,0 1 0 0 0,0-1 0 0 0,0 0-1 0 0,0 0 1 0 0,0 1 0 0 0,1-1-1 0 0,-1 0 1 0 0,0 0 0 0 0,1 1-1 0 0,-1-1 1 0 0,0 0 0 0 0,4-2 1293 0 0,-3 1-1293 0 0,4 0-212 0 0,0-1 1 0 0,0 1-1 0 0,0 0 0 0 0,0 0 1 0 0,0 0-1 0 0,10-1 1 0 0,-11 1 386 0 0,218-48 383 0 0,-128 31-3499 0 0,-69 14 1166 0 0,-22 5 450 0 0,0 0-135 0 0,2-1 1379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2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73 640 556 0 0,'-8'-4'1366'0'0,"1"0"0"0"0,-1 0 0 0 0,1-1 1 0 0,0 0-1 0 0,0 0 0 0 0,-12-11 0 0 0,18 14-1196 0 0,0 1 0 0 0,0 0 0 0 0,0 0 0 0 0,0-1 0 0 0,1 1 0 0 0,-1-1 0 0 0,0 1 0 0 0,1 0 1 0 0,-1-1-1 0 0,1 1 0 0 0,-1-1 0 0 0,1 1 0 0 0,0-1 0 0 0,0 0 0 0 0,-1 1 0 0 0,1-1 0 0 0,0 1 0 0 0,1-3 0 0 0,-1 2-101 0 0,1 0-1 0 0,0 0 0 0 0,0 0 1 0 0,0 0-1 0 0,0-1 1 0 0,0 1-1 0 0,1 1 0 0 0,-1-1 1 0 0,1 0-1 0 0,-1 0 0 0 0,1 0 1 0 0,0 1-1 0 0,-1-1 1 0 0,1 1-1 0 0,0-1 0 0 0,2 0 1 0 0,17-11 49 0 0,0 1 0 0 0,0 0 1 0 0,40-14-1 0 0,75-17-940 0 0,-92 30 554 0 0,30-8-170 0 0,-19 6 209 0 0,-2-1 0 0 0,0-3-1 0 0,71-37 1 0 0,-118 53 372 0 0,0 0 1 0 0,-1 0-1 0 0,1 0 0 0 0,-1-1 0 0 0,0 0 1 0 0,0 0-1 0 0,0-1 0 0 0,-1 1 1 0 0,1-1-1 0 0,-1 0 0 0 0,0 0 0 0 0,-1 0 1 0 0,1-1-1 0 0,-1 0 0 0 0,0 1 0 0 0,-1-1 1 0 0,1 0-1 0 0,-1 0 0 0 0,0 0 0 0 0,-1-1 1 0 0,1 1-1 0 0,-1 0 0 0 0,0-1 0 0 0,-1 1 1 0 0,0 0-1 0 0,0-1 0 0 0,0 1 1 0 0,-1-1-1 0 0,0 1 0 0 0,0 0 0 0 0,-2-9 1 0 0,-8-18 1224 0 0,-18-41 0 0 0,28 72-1276 0 0,-5 7 32 0 0,5-4-105 0 0,0 1 1 0 0,-1-1 0 0 0,1 0-1 0 0,0 0 1 0 0,0 0-1 0 0,0 1 1 0 0,1-1 0 0 0,-1 1-1 0 0,0-1 1 0 0,0 0 0 0 0,1 1-1 0 0,-1 0 1 0 0,1-1 0 0 0,-1 1-1 0 0,0 2 1 0 0,-4 22 71 0 0,1 0 1 0 0,1 1-1 0 0,2-1 1 0 0,2 43-1 0 0,18 106 102 0 0,45 144 250 0 0,-43-224-117 0 0,-20-87-60 0 0,1-1 0 0 0,0 0 0 0 0,0 0 0 0 0,1 0 0 0 0,-1 0 0 0 0,1 0 0 0 0,7 11 1 0 0,-8-17 119 0 0,11-14 105 0 0,37-78-85 0 0,-32 57-403 0 0,0 0 1 0 0,2 2-1 0 0,28-35 1 0 0,5 6-318 0 0,-53 60 306 0 0,1 0 0 0 0,0 1 0 0 0,0-1 0 0 0,1 0 0 0 0,-1 1 0 0 0,0-1 0 0 0,0 1 0 0 0,0 0 0 0 0,0-1 0 0 0,0 1 0 0 0,0 0 0 0 0,1 0 1 0 0,-1-1-1 0 0,0 1 0 0 0,0 0 0 0 0,0 0 0 0 0,1 0 0 0 0,-1 0 0 0 0,0 1 0 0 0,0-1 0 0 0,0 0 0 0 0,1 0 0 0 0,-1 1 0 0 0,0-1 0 0 0,0 1 0 0 0,0-1 0 0 0,0 1 0 0 0,0-1 0 0 0,0 1 0 0 0,0 0 0 0 0,0 0 0 0 0,0-1 0 0 0,0 1 0 0 0,0 0 1 0 0,0 0-1 0 0,-1 0 0 0 0,1 0 0 0 0,1 2 0 0 0,4 5-13 0 0,0 1 0 0 0,0 0 1 0 0,7 14-1 0 0,-8-13 14 0 0,7 10-136 0 0,1 0 0 0 0,0-1 0 0 0,2-1 0 0 0,0 0 0 0 0,1-1 1 0 0,0-1-1 0 0,2 0 0 0 0,0-1 0 0 0,27 16 0 0 0,-30-22-13 0 0,1 0 0 0 0,-1-2 0 0 0,2 0-1 0 0,-1-1 1 0 0,1-1 0 0 0,0 0 0 0 0,0-1 0 0 0,0-1 0 0 0,0-1 0 0 0,1 0-1 0 0,-1-1 1 0 0,1-1 0 0 0,19-2 0 0 0,-10-2 230 0 0,0-1 0 0 0,-1-1-1 0 0,1-2 1 0 0,-2 0 0 0 0,1-2 0 0 0,-1 0 0 0 0,-1-2 0 0 0,0-1 0 0 0,0-1-1 0 0,-2-1 1 0 0,0 0 0 0 0,0-2 0 0 0,-2-1 0 0 0,0 0 0 0 0,-1-2 0 0 0,23-30-1 0 0,-38 45 82 0 0,-1 0-1 0 0,1-1 1 0 0,-1 1-1 0 0,-1-1 1 0 0,1 0-1 0 0,-1 0 1 0 0,0 0-1 0 0,0 0 1 0 0,-1 0-1 0 0,1 0 1 0 0,-1-9-1 0 0,-1 12-132 0 0,0 1 0 0 0,0-1 0 0 0,0 1 0 0 0,-1-1 0 0 0,1 1 0 0 0,-1-1-1 0 0,1 1 1 0 0,-1 0 0 0 0,0-1 0 0 0,0 1 0 0 0,0 0 0 0 0,0 0 0 0 0,-1-1 0 0 0,1 1 0 0 0,0 0 0 0 0,-1 0 0 0 0,0 1 0 0 0,1-1-1 0 0,-1 0 1 0 0,0 0 0 0 0,0 1 0 0 0,0-1 0 0 0,0 1 0 0 0,0 0 0 0 0,0-1 0 0 0,-1 1 0 0 0,1 0 0 0 0,0 0 0 0 0,-1 1-1 0 0,1-1 1 0 0,-4 0 0 0 0,-1-1-26 0 0,0 2 0 0 0,0-1 0 0 0,0 1 0 0 0,-1 0 0 0 0,1 0 1 0 0,0 1-1 0 0,0 0 0 0 0,0 0 0 0 0,0 0 0 0 0,0 1 0 0 0,0 0 0 0 0,0 1 0 0 0,0 0 0 0 0,1 0 0 0 0,-1 0 0 0 0,1 1 0 0 0,0-1 0 0 0,0 2 0 0 0,1-1 0 0 0,-11 10 0 0 0,12-10 11 0 0,0 0-1 0 0,0 0 1 0 0,0 0-1 0 0,1 1 1 0 0,-1 0-1 0 0,1-1 1 0 0,0 1-1 0 0,1 0 1 0 0,-1 0-1 0 0,1 1 1 0 0,0-1-1 0 0,0 0 0 0 0,1 1 1 0 0,-1-1-1 0 0,1 1 1 0 0,0-1-1 0 0,1 1 1 0 0,0 0-1 0 0,0-1 1 0 0,0 1-1 0 0,0 0 1 0 0,1-1-1 0 0,0 1 1 0 0,0 0-1 0 0,0-1 1 0 0,4 9-1 0 0,1-2-57 0 0,1-1 0 0 0,1 1-1 0 0,0-1 1 0 0,0-1 0 0 0,1 1-1 0 0,0-1 1 0 0,1-1 0 0 0,0 0-1 0 0,1 0 1 0 0,0-1 0 0 0,0-1-1 0 0,0 0 1 0 0,1 0 0 0 0,0-1-1 0 0,1 0 1 0 0,-1-1 0 0 0,15 3 0 0 0,6 2-1076 0 0,0-2 0 0 0,1-2 0 0 0,-1-1 0 0 0,1-1 0 0 0,57-2 0 0 0,-57-3-3365 0 0,56-10 0 0 0,-45 2-1245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3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12 332 1564 0 0,'0'0'5830'0'0,"0"0"-5594"0"0,-1 0 1 0 0,0 0-1 0 0,0-1 1 0 0,1 1-1 0 0,-1-1 1 0 0,0 1-1 0 0,1 0 1 0 0,-1-1-1 0 0,0 1 1 0 0,1-1-1 0 0,-1 0 0 0 0,0 1 1 0 0,1-1-1 0 0,-1 0 1 0 0,1 1-1 0 0,-1-2 1 0 0,3-10 472 0 0,0 1 0 0 0,1-1 1 0 0,1 1-1 0 0,0 0 0 0 0,0 0 1 0 0,1 0-1 0 0,0 1 0 0 0,1 0 1 0 0,10-15-1 0 0,14-27 1369 0 0,-7 7 180 0 0,23-54 3159 0 0,-45 97-5375 0 0,0 4-36 0 0,-1-1 1 0 0,0 1-1 0 0,1 0 1 0 0,-1 0-1 0 0,0-1 1 0 0,0 1-1 0 0,0 0 0 0 0,0 0 1 0 0,0-1-1 0 0,0 1 1 0 0,-1 0-1 0 0,1 0 1 0 0,-1-1-1 0 0,1 1 1 0 0,-1 0-1 0 0,0 1 0 0 0,0 1 6 0 0,-6 42-5 0 0,2-1-1 0 0,2 1 1 0 0,2 0-1 0 0,8 74 0 0 0,44 178-145 0 0,-38-232 98 0 0,-10-54 37 0 0,0 4-22 0 0,0 1-1 0 0,0 0 0 0 0,-1 25 1 0 0,-2-37 29 0 0,0 0 1 0 0,-1 0 0 0 0,0-1-1 0 0,0 1 1 0 0,0 0 0 0 0,0-1-1 0 0,-1 1 1 0 0,1-1 0 0 0,-1 1 0 0 0,0-1-1 0 0,-1 0 1 0 0,1 0 0 0 0,-1 0-1 0 0,1 0 1 0 0,-1 0 0 0 0,-1-1 0 0 0,-2 4-1 0 0,-6 4 471 0 0,2 1-1 0 0,-13 17 0 0 0,22-27-345 0 0,4-2-173 0 0,24-2-1497 0 0,-1 0 0 0 0,44-10-1 0 0,55-22-8664 0 0,-98 24 5231 0 0,-1-4-2544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3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76 1920 0 0,'-21'-32'10299'0'0,"-5"-11"-1282"0"0,2 78-8374 0 0,12-3-2638 0 0,-14 57 0 0 0,23-72-1534 0 0,0 1 0 0 0,-1 31 0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3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28 1512 0 0,'13'-17'14411'0'0,"-14"16"-14258"0"0,0 0-1 0 0,0 0 1 0 0,1 0 0 0 0,-1 1 0 0 0,0-1 0 0 0,0 0 0 0 0,0 1 0 0 0,0-1-1 0 0,0 0 1 0 0,0 1 0 0 0,0-1 0 0 0,0 1 0 0 0,-1 0 0 0 0,1-1-1 0 0,0 1 1 0 0,0 0 0 0 0,0 0 0 0 0,0 0 0 0 0,0 0 0 0 0,-1 0 0 0 0,1 0-1 0 0,0 0 1 0 0,0 0 0 0 0,-2 0 0 0 0,-29 6 452 0 0,17-2-515 0 0,1 0 1 0 0,-1 1-1 0 0,1 0 1 0 0,0 2 0 0 0,0-1-1 0 0,1 2 1 0 0,-17 11-1 0 0,26-17-163 0 0,1 1-1 0 0,0-1 0 0 0,0 1 1 0 0,0 0-1 0 0,0 0 0 0 0,1 0 0 0 0,-1 0 1 0 0,1 0-1 0 0,-1 1 0 0 0,1-1 0 0 0,0 1 1 0 0,1-1-1 0 0,-1 1 0 0 0,0 0 0 0 0,1-1 1 0 0,0 1-1 0 0,0 0 0 0 0,0 0 0 0 0,1 0 1 0 0,-1 0-1 0 0,1 0 0 0 0,0 0 0 0 0,0 0 1 0 0,0 0-1 0 0,1 0 0 0 0,-1 0 0 0 0,1 0 1 0 0,0 0-1 0 0,0 0 0 0 0,1 0 0 0 0,2 6 1 0 0,5 6-212 0 0,1 0 0 0 0,0-1 1 0 0,1-1-1 0 0,24 25 0 0 0,-24-28 377 0 0,-1 0 0 0 0,0 1 0 0 0,-1-1-1 0 0,0 2 1 0 0,-1-1 0 0 0,0 2 0 0 0,10 22-1 0 0,-17-33 37 0 0,0 1-1 0 0,-1-1 0 0 0,1 1 1 0 0,0-1-1 0 0,-1 1 0 0 0,0-1 1 0 0,0 1-1 0 0,0 0 1 0 0,0-1-1 0 0,-1 1 0 0 0,1 0 1 0 0,-1-1-1 0 0,0 1 0 0 0,0-1 1 0 0,0 1-1 0 0,-2 3 0 0 0,0-1 11 0 0,-1-1 0 0 0,1 0 0 0 0,-1-1 0 0 0,1 1-1 0 0,-2 0 1 0 0,1-1 0 0 0,0 0 0 0 0,-1 0 0 0 0,-5 4-1 0 0,-3 0-32 0 0,-1 0 0 0 0,0-1-1 0 0,0 0 1 0 0,0-1-1 0 0,-1-1 1 0 0,-28 7-1 0 0,37-11-484 0 0,0 0 1 0 0,0 0-1 0 0,-1 0 0 0 0,1-1 0 0 0,0 0 0 0 0,-10-2 0 0 0,14 2-292 0 0,0 0 1 0 0,-1-1-1 0 0,1 0 0 0 0,0 1 1 0 0,0-1-1 0 0,-1 0 0 0 0,1 0 1 0 0,0-1-1 0 0,0 1 0 0 0,0 0 1 0 0,0-1-1 0 0,-1-1 0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4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830 152 416 0 0,'0'0'5265'0'0,"-4"-10"-2210"0"0,30-51 1556 0 0,-25 60-4467 0 0,-1-1 1 0 0,1 1-1 0 0,0 0 1 0 0,-1-1 0 0 0,1 1-1 0 0,-1-1 1 0 0,1 1-1 0 0,-1-1 1 0 0,0 1 0 0 0,0-1-1 0 0,1 1 1 0 0,-1-1 0 0 0,0 1-1 0 0,0-1 1 0 0,0 1-1 0 0,-1-1 1 0 0,1 1 0 0 0,0-1-1 0 0,-1 1 1 0 0,1-1-1 0 0,-1 1 1 0 0,1-1 0 0 0,-1 1-1 0 0,0 0 1 0 0,1-1 0 0 0,-1 1-1 0 0,0 0 1 0 0,0 0-1 0 0,0-1 1 0 0,0 1 0 0 0,0 0-1 0 0,0 0 1 0 0,0 0-1 0 0,0 0 1 0 0,-1 0 0 0 0,-1-1-1 0 0,-3-1 72 0 0,1-1-1 0 0,-1 1 0 0 0,0 1 0 0 0,0-1 0 0 0,0 1 1 0 0,0 0-1 0 0,-7-2 0 0 0,-1 2-56 0 0,-1 0 0 0 0,1 0-1 0 0,-1 1 1 0 0,0 1 0 0 0,1 1 0 0 0,-1 0-1 0 0,1 0 1 0 0,-1 2 0 0 0,1 0 0 0 0,0 0-1 0 0,0 1 1 0 0,0 1 0 0 0,0 1 0 0 0,1 0 0 0 0,-16 9-1 0 0,15-6-55 0 0,1 1-1 0 0,1 0 0 0 0,0 0 1 0 0,0 1-1 0 0,1 1 1 0 0,0 0-1 0 0,1 0 0 0 0,0 1 1 0 0,1 0-1 0 0,1 1 1 0 0,0 0-1 0 0,1 0 1 0 0,-10 27-1 0 0,6-6-32 0 0,2 1 1 0 0,1 0-1 0 0,2 0 1 0 0,2 1-1 0 0,1-1 1 0 0,3 71-1 0 0,43 218 205 0 0,-1-21-1430 0 0,-41-288 593 0 0,-1-1 1 0 0,0 1-1 0 0,-1-1 0 0 0,-4 25 1 0 0,4-36 234 0 0,1 0 1 0 0,-1-1 0 0 0,0 0 0 0 0,-1 1-1 0 0,1-1 1 0 0,-1 0 0 0 0,1 1 0 0 0,-1-1 0 0 0,0 0-1 0 0,0 0 1 0 0,0 0 0 0 0,-1-1 0 0 0,1 1-1 0 0,-1 0 1 0 0,1-1 0 0 0,-1 0 0 0 0,0 1-1 0 0,0-1 1 0 0,0 0 0 0 0,0-1 0 0 0,0 1 0 0 0,-1 0-1 0 0,1-1 1 0 0,-5 2 0 0 0,3-3 21 0 0,0 1 1 0 0,0-1-1 0 0,0 0 1 0 0,0-1-1 0 0,0 1 0 0 0,0-1 1 0 0,0 0-1 0 0,0 0 1 0 0,1-1-1 0 0,-1 1 0 0 0,-7-4 1 0 0,-47-26-1184 0 0,31 14 1832 0 0,2-1 0 0 0,0-1 0 0 0,1-1 0 0 0,-40-41-1 0 0,58 53 36 0 0,0 0 0 0 0,0-1 0 0 0,1 0 0 0 0,0 0 0 0 0,0 0 0 0 0,1 0 0 0 0,0-1 0 0 0,1 0 0 0 0,0 0 0 0 0,1 0 0 0 0,0-1 0 0 0,0 1 0 0 0,1-1 0 0 0,1 0 0 0 0,0 1 0 0 0,0-1 0 0 0,1 0 0 0 0,1-12 0 0 0,0 17-235 0 0,0 1-1 0 0,1-1 1 0 0,0 0 0 0 0,0 0 0 0 0,0 1-1 0 0,0-1 1 0 0,1 1 0 0 0,0 0 0 0 0,0-1-1 0 0,1 1 1 0 0,-1 1 0 0 0,6-6 0 0 0,-1 2-14 0 0,0 0 1 0 0,1 1-1 0 0,0 0 1 0 0,1 0-1 0 0,18-9 1 0 0,7 0-223 0 0,0 2 0 0 0,68-18 0 0 0,-90 29 23 0 0,241-52-3844 0 0,-42 11-5706 0 0,-186 39 6429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4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2 188 772 0 0,'0'0'2283'0'0,"0"-32"6914"0"0,-2-17-1579 0 0,2 44-7277 0 0,1 0-1 0 0,0 0 0 0 0,0-1 0 0 0,0 1 0 0 0,1 0 0 0 0,-1 0 0 0 0,1 0 1 0 0,0 0-1 0 0,1 0 0 0 0,-1 1 0 0 0,6-8 0 0 0,-7 11-345 0 0,0 0 0 0 0,0 0 0 0 0,1 0 0 0 0,-1 0-1 0 0,0 0 1 0 0,1 1 0 0 0,-1-1 0 0 0,1 0 0 0 0,-1 1 0 0 0,0-1 0 0 0,1 1-1 0 0,-1 0 1 0 0,1-1 0 0 0,0 1 0 0 0,-1 0 0 0 0,1 0 0 0 0,-1 0 0 0 0,1 0-1 0 0,-1 0 1 0 0,1 0 0 0 0,-1 1 0 0 0,1-1 0 0 0,-1 0 0 0 0,1 1 0 0 0,-1-1-1 0 0,1 1 1 0 0,1 0 0 0 0,5 6-319 0 0,1 0 0 0 0,-1 0-1 0 0,0 0 1 0 0,-1 1 0 0 0,0 0 0 0 0,0 1-1 0 0,0 0 1 0 0,-1 0 0 0 0,6 12 0 0 0,4 11-661 0 0,19 52 0 0 0,-33-77 1002 0 0,0 1 1 0 0,0 0-1 0 0,0 0 1 0 0,-1 0-1 0 0,0 0 1 0 0,0 0-1 0 0,-2 14 1 0 0,1-21 19 0 0,0-1 0 0 0,0 0 0 0 0,1 1 0 0 0,-1-1 0 0 0,0 0 0 0 0,0 1 0 0 0,0-1 0 0 0,0 1 0 0 0,-1-1 0 0 0,1 0 0 0 0,0 1 0 0 0,0-1 0 0 0,0 0 0 0 0,0 1 0 0 0,0-1 0 0 0,0 1 0 0 0,0-1 0 0 0,-1 0 0 0 0,1 1 0 0 0,0-1 0 0 0,0 0 0 0 0,-1 0 0 0 0,1 1 0 0 0,0-1 0 0 0,0 0 0 0 0,-1 1 0 0 0,1-1 0 0 0,0 0 0 0 0,-1 0 0 0 0,1 0 0 0 0,0 1 0 0 0,-1-1 0 0 0,1 0 0 0 0,0 0 0 0 0,-1 0 0 0 0,1 0 0 0 0,0 0 0 0 0,-1 0 0 0 0,1 0 0 0 0,-1 0 0 0 0,1 0 0 0 0,0 0 0 0 0,-1 0 0 0 0,1 0 0 0 0,0 0 0 0 0,-1 0 0 0 0,1 0 0 0 0,-1 0 0 0 0,0 0 0 0 0,1-1 22 0 0,-1 1 0 0 0,0-1 0 0 0,0 1 0 0 0,0-1 0 0 0,1 1 0 0 0,-1-1 0 0 0,0 1 0 0 0,1-1 0 0 0,-1 0 0 0 0,1 1 0 0 0,-1-1 0 0 0,1 0 0 0 0,-1 0 1 0 0,1 1-1 0 0,-1-1 0 0 0,1 0 0 0 0,-1-1 0 0 0,1-5 44 0 0,0 0 0 0 0,0 0 0 0 0,0 0 0 0 0,1 0 0 0 0,0 0 1 0 0,1 0-1 0 0,-1 1 0 0 0,1-1 0 0 0,0 0 0 0 0,1 1 0 0 0,0-1 1 0 0,0 1-1 0 0,0 0 0 0 0,7-9 0 0 0,3-3-233 0 0,0 0 0 0 0,1 1 0 0 0,19-18-1 0 0,-20 23-576 0 0,1 0 0 0 0,0 1 0 0 0,0 0-1 0 0,1 1 1 0 0,0 1 0 0 0,31-14-1 0 0,-28 17-1758 0 0,-1 0 0 0 0,1 0-1 0 0,31-4 1 0 0,-26 7-2989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5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86 1812 0 0,'18'-2'1577'0'0,"-15"2"-282"0"0,0-1-146 0 0,4-1-345 0 0,0-1 1 0 0,0 0 0 0 0,-1 0-1 0 0,1-1 1 0 0,-1 0-1 0 0,0 0 1 0 0,10-8 0 0 0,-15 11-537 0 0,0 0-96 0 0,9-12 888 0 0,-10 13-1038 0 0,0 0 0 0 0,0-1 0 0 0,1 1 0 0 0,-1 0 0 0 0,0-1 0 0 0,0 1-1 0 0,0-1 1 0 0,0 1 0 0 0,1 0 0 0 0,-1-1 0 0 0,0 1 0 0 0,0-1 0 0 0,0 1 0 0 0,0-1 0 0 0,0 1 0 0 0,0 0 0 0 0,0-1 0 0 0,0 1 0 0 0,0-1 0 0 0,0 1 0 0 0,0-1-1 0 0,0 1 1 0 0,-1 0 0 0 0,1-1 0 0 0,0 1 0 0 0,0-1 0 0 0,0 1 0 0 0,-1 0 0 0 0,1-1 0 0 0,0 1 0 0 0,0 0 0 0 0,-1-1 0 0 0,1 1 0 0 0,0 0 0 0 0,-1-1-1 0 0,1 1 1 0 0,-1-1 0 0 0,-8-2 208 0 0,0-1-1 0 0,-1 1 1 0 0,0 1-1 0 0,1 0 1 0 0,-1 0-1 0 0,0 1 1 0 0,0 0-1 0 0,0 1 1 0 0,0 0-1 0 0,0 1 1 0 0,0 0-1 0 0,1 0 1 0 0,-20 6-1 0 0,4-1 33 0 0,0 2-1 0 0,1 1 0 0 0,0 1 1 0 0,-29 16-1 0 0,40-19-187 0 0,1 1 0 0 0,0 0 0 0 0,0 1 0 0 0,1 0 0 0 0,0 1 0 0 0,1 1 0 0 0,0-1 0 0 0,0 2 0 0 0,1-1 0 0 0,-8 16 0 0 0,14-22-69 0 0,0 0 0 0 0,0 0 0 0 0,1 0 0 0 0,0 1 0 0 0,0-1 0 0 0,1 1 0 0 0,-1-1 0 0 0,1 1 0 0 0,0 0 0 0 0,0-1 0 0 0,1 1 0 0 0,0 0 0 0 0,0 0 0 0 0,0-1 0 0 0,1 1 0 0 0,0 0 0 0 0,0 0 0 0 0,0-1 0 0 0,1 1 0 0 0,0-1 0 0 0,0 1 0 0 0,0-1 0 0 0,1 0 0 0 0,-1 0 0 0 0,1 0 0 0 0,1 0 0 0 0,-1 0 0 0 0,5 4 0 0 0,-2-2-45 0 0,0-1 0 0 0,0 0-1 0 0,1-1 1 0 0,-1 0 0 0 0,1 0 0 0 0,0 0 0 0 0,1-1 0 0 0,-1 0 0 0 0,1 0 0 0 0,0-1-1 0 0,0 0 1 0 0,0 0 0 0 0,0-1 0 0 0,0 0 0 0 0,0 0 0 0 0,1-1 0 0 0,-1 0-1 0 0,1-1 1 0 0,13 0 0 0 0,-12-1 94 0 0,1-1-1 0 0,-1 0 1 0 0,0 0-1 0 0,1-1 1 0 0,-1-1-1 0 0,0 1 1 0 0,-1-2-1 0 0,1 1 1 0 0,-1-1-1 0 0,0-1 1 0 0,0 0-1 0 0,0 0 1 0 0,-1 0-1 0 0,0-1 1 0 0,9-10-1 0 0,1-7 625 0 0,-1 0 0 0 0,-1-1-1 0 0,-2-1 1 0 0,0 0 0 0 0,11-33-1 0 0,-17 43-474 0 0,-8 15-214 0 0,1-1 0 0 0,0 1 0 0 0,0-1 0 0 0,0 1 1 0 0,0 0-1 0 0,0-1 0 0 0,0 1 0 0 0,0 0 0 0 0,0 0 0 0 0,0 0 0 0 0,1 0 0 0 0,-1 0 0 0 0,0 0 0 0 0,1 0 0 0 0,-1 0 0 0 0,1 0 0 0 0,-1 1 0 0 0,1-1 0 0 0,-1 1 0 0 0,1-1 0 0 0,-1 1 0 0 0,1-1 1 0 0,0 1-1 0 0,-1 0 0 0 0,1 0 0 0 0,0 0 0 0 0,-1 0 0 0 0,1 0 0 0 0,-1 0 0 0 0,1 1 0 0 0,0-1 0 0 0,-1 0 0 0 0,3 2 0 0 0,1-1-68 0 0,-1 0 0 0 0,0 1 1 0 0,0 0-1 0 0,0 0 0 0 0,-1 0 0 0 0,1 0 0 0 0,0 1 0 0 0,-1-1 0 0 0,0 1 1 0 0,5 4-1 0 0,1 5 1 0 0,0 0 1 0 0,-1 0-1 0 0,-1 1 1 0 0,0 0-1 0 0,0 1 1 0 0,-2-1-1 0 0,1 1 1 0 0,-2 0 0 0 0,0 0-1 0 0,-1 1 1 0 0,0-1-1 0 0,-1 1 1 0 0,-1 0-1 0 0,0-1 1 0 0,-1 1-1 0 0,0 0 1 0 0,-2 0-1 0 0,1-1 1 0 0,-7 24-1 0 0,-3-18 219 0 0,11-19-130 0 0,0-1 1 0 0,0 1-1 0 0,-1-1 1 0 0,1 0-1 0 0,0 1 1 0 0,-1-1-1 0 0,1 0 1 0 0,0 0 0 0 0,-1 1-1 0 0,1-1 1 0 0,-1 0-1 0 0,1 0 1 0 0,0 1-1 0 0,-1-1 1 0 0,1 0-1 0 0,-1 0 1 0 0,1 0 0 0 0,-1 0-1 0 0,1 0 1 0 0,-1 0-1 0 0,1 0 1 0 0,-1 0-1 0 0,1 0 1 0 0,0 0-1 0 0,-1 0 1 0 0,1 0 0 0 0,-1 0-1 0 0,1 0 1 0 0,-1 0-1 0 0,1 0 1 0 0,-1 0-1 0 0,1-1 1 0 0,0 1-1 0 0,-1 0 1 0 0,1 0 0 0 0,-1-1-1 0 0,1 1 1 0 0,0 0-1 0 0,-1 0 1 0 0,0-1-1 0 0,1 0 23 0 0,-1-1-1 0 0,1 1 0 0 0,-1 0 1 0 0,1 0-1 0 0,0 0 0 0 0,-1-1 1 0 0,1 1-1 0 0,0 0 0 0 0,0 0 1 0 0,0-1-1 0 0,0 1 0 0 0,0 0 1 0 0,0-1-1 0 0,0 1 0 0 0,0 0 1 0 0,0 0-1 0 0,1-3 0 0 0,7-24 412 0 0,-7 25-365 0 0,4-11 103 0 0,0 0-1 0 0,1 0 0 0 0,0 1 1 0 0,1 0-1 0 0,1 0 1 0 0,0 0-1 0 0,1 1 1 0 0,0 0-1 0 0,1 1 1 0 0,0 0-1 0 0,1 1 1 0 0,0 0-1 0 0,1 0 0 0 0,0 1 1 0 0,0 1-1 0 0,21-11 1 0 0,-30 17-194 0 0,-1 1 1 0 0,0 0-1 0 0,1 0 1 0 0,-1 1 0 0 0,1-1-1 0 0,-1 1 1 0 0,1-1-1 0 0,-1 1 1 0 0,1 0 0 0 0,-1-1-1 0 0,1 1 1 0 0,-1 0-1 0 0,1 1 1 0 0,-1-1-1 0 0,1 0 1 0 0,-1 1 0 0 0,1 0-1 0 0,-1-1 1 0 0,0 1-1 0 0,4 2 1 0 0,-3-1-21 0 0,1 0 1 0 0,-1 1 0 0 0,-1-1-1 0 0,1 1 1 0 0,0 0 0 0 0,-1 0-1 0 0,1 0 1 0 0,-1 0 0 0 0,0 0-1 0 0,0 1 1 0 0,0-1-1 0 0,1 5 1 0 0,2 5-215 0 0,0 1 1 0 0,-1 1-1 0 0,-1-1 1 0 0,0 0-1 0 0,1 26 0 0 0,-3-28 56 0 0,0 1-1 0 0,-1 0 1 0 0,-1 0-1 0 0,0 0 0 0 0,-4 19 1 0 0,4-31 239 0 0,1-1-50 0 0,0 0 0 0 0,-1 0 0 0 0,1 0 0 0 0,0 0 0 0 0,-1 0 0 0 0,1 0 0 0 0,0-1 0 0 0,-1 1 0 0 0,1 0 0 0 0,0 0 0 0 0,0 0 0 0 0,-1-1 0 0 0,1 1 0 0 0,0 0 0 0 0,0 0 0 0 0,0-1 0 0 0,-1 1 0 0 0,1 0 0 0 0,0 0 0 0 0,0-1 0 0 0,0 1 0 0 0,0 0 0 0 0,0-1 0 0 0,-1 1 0 0 0,1 0 0 0 0,0-1 0 0 0,0 1 0 0 0,0 0 0 0 0,0-1 0 0 0,0 1 0 0 0,0 0 0 0 0,0 0 0 0 0,0-1 0 0 0,0 1 0 0 0,0 0 0 0 0,0-1 0 0 0,1 0 0 0 0,-2-15-8 0 0,1 15 7 0 0,3-18-7 0 0,1 0 1 0 0,1 0-1 0 0,1 0 0 0 0,0 1 1 0 0,2-1-1 0 0,0 2 0 0 0,1-1 1 0 0,0 1-1 0 0,15-20 0 0 0,-14 24 0 0 0,0 0 0 0 0,1 0 0 0 0,1 2 0 0 0,0-1 1 0 0,0 1-1 0 0,1 1 0 0 0,0 0 0 0 0,1 1 0 0 0,0 0 0 0 0,1 1 0 0 0,15-6 0 0 0,-28 13 6 0 0,-1 1 1 0 0,1-1-1 0 0,-1 0 0 0 0,1 1 0 0 0,-1-1 1 0 0,1 1-1 0 0,0 0 0 0 0,-1-1 0 0 0,1 1 1 0 0,-1 0-1 0 0,1 0 0 0 0,0 0 1 0 0,-1 0-1 0 0,1 0 0 0 0,0 0 0 0 0,-1 1 1 0 0,1-1-1 0 0,0 0 0 0 0,-1 1 0 0 0,1 0 1 0 0,-1-1-1 0 0,1 1 0 0 0,-1 0 0 0 0,1 0 1 0 0,-1-1-1 0 0,0 1 0 0 0,1 0 0 0 0,-1 1 1 0 0,0-1-1 0 0,0 0 0 0 0,0 0 0 0 0,0 0 1 0 0,0 1-1 0 0,0-1 0 0 0,2 3 1 0 0,0 4-10 0 0,0 0-1 0 0,-1 0 1 0 0,0 0 0 0 0,0 0 0 0 0,1 15 0 0 0,0-2 4 0 0,4 12-229 0 0,-2 1-1397 0 0,2-1 0 0 0,1 0 0 0 0,20 48 0 0 0,-24-72 1204 0 0,0-1 0 0 0,0 0 0 0 0,1 0 0 0 0,0 0 0 0 0,0 0 0 0 0,1-1 0 0 0,0 0 0 0 0,0 0 0 0 0,1 0 0 0 0,0-1 0 0 0,0 0 0 0 0,1-1 0 0 0,-1 1 0 0 0,1-1 0 0 0,0-1 0 0 0,1 0 0 0 0,15 6 0 0 0,-3-3-5647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7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45 203 140 0 0,'11'-49'6991'0'0,"5"-67"1"0"0,-13 93-5835 0 0,-2 8 510 0 0,-5 29-1020 0 0,-18 73 131 0 0,4 1 0 0 0,-10 139-1 0 0,25-178-532 0 0,3 1 0 0 0,2 0 0 0 0,1 0 0 0 0,4 0 0 0 0,1-1-1 0 0,16 54 1 0 0,-17-82-134 0 0,1 0-1 0 0,0-1 0 0 0,1-1 1 0 0,2 1-1 0 0,0-1 0 0 0,0-1 0 0 0,18 20 1 0 0,-22-29-260 0 0,1-2 0 0 0,0 1 1 0 0,0-1-1 0 0,1 0 1 0 0,0 0-1 0 0,0-1 0 0 0,10 5 1 0 0,-12-8-302 0 0,0 0 0 0 0,0-1 0 0 0,0 1-1 0 0,0-1 1 0 0,0-1 0 0 0,1 1 0 0 0,-1-1 0 0 0,1 0 0 0 0,-1-1 0 0 0,1 0 0 0 0,8-1 0 0 0,-13 1-299 0 0,0-1 0 0 0,1 0 1 0 0,-1 0-1 0 0,0 0 0 0 0,1 0 0 0 0,-1-1 0 0 0,0 1 0 0 0,0-1 0 0 0,0 1 1 0 0,5-5-1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7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89 160 1000 0 0,'-24'-5'3337'0'0,"15"4"-1872"0"0,0 0 0 0 0,1-1 0 0 0,0-1 0 0 0,-16-5 0 0 0,24 8-1399 0 0,-1 0 0 0 0,1-1 0 0 0,0 1 0 0 0,-1 0 0 0 0,1 0 0 0 0,0 0 0 0 0,-1 0 0 0 0,1-1 0 0 0,0 1 0 0 0,-1 0 1 0 0,1 0-1 0 0,0-1 0 0 0,0 1 0 0 0,-1 0 0 0 0,1 0 0 0 0,0-1 0 0 0,0 1 0 0 0,0 0 0 0 0,-1-1 0 0 0,1 1 0 0 0,0 0 0 0 0,0-1 0 0 0,0 1 0 0 0,0 0 0 0 0,0-1 1 0 0,0 1-1 0 0,0 0 0 0 0,-1-1 0 0 0,1 1 0 0 0,0 0 0 0 0,0-1 0 0 0,0 1 0 0 0,1-1 0 0 0,-1 1 0 0 0,0 0 0 0 0,0-1 0 0 0,0 0 0 0 0,13-10 727 0 0,22-4-370 0 0,50-7-313 0 0,99-12-1 0 0,89 2-2736 0 0,-182 23 1074 0 0,-32 4-647 0 0,-21 6-2346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8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37 2104 0 0,'-12'16'2243'0'0,"-17"19"9808"0"0,29-37-11878 0 0,-1 1-1 0 0,1 0 0 0 0,0 0 1 0 0,0-1-1 0 0,0 1 1 0 0,0 0-1 0 0,0 0 0 0 0,0-1 1 0 0,0 1-1 0 0,1 0 1 0 0,-1 0-1 0 0,0-1 0 0 0,1 1 1 0 0,-1 0-1 0 0,1 0 1 0 0,-1 0-1 0 0,2-2 0 0 0,13-24 2384 0 0,-12 23-2419 0 0,-1 1-1 0 0,1 0 0 0 0,0-1 0 0 0,0 1 0 0 0,0 1 1 0 0,1-1-1 0 0,-1 0 0 0 0,1 1 0 0 0,-1 0 0 0 0,5-3 1 0 0,-5 5-130 0 0,-1-1 0 0 0,1 1 1 0 0,-1-1-1 0 0,1 1 0 0 0,-1 0 1 0 0,1 0-1 0 0,-1 0 0 0 0,0 0 1 0 0,1 0-1 0 0,-1 1 0 0 0,1-1 1 0 0,-1 1-1 0 0,1-1 0 0 0,-1 1 1 0 0,0 0-1 0 0,1 0 0 0 0,-1 0 1 0 0,0 0-1 0 0,0 1 0 0 0,0-1 1 0 0,3 3-1 0 0,11 9-94 0 0,-1 0 1 0 0,0 1-1 0 0,-1 0 0 0 0,-1 1 0 0 0,0 1 1 0 0,-1 0-1 0 0,-1 1 0 0 0,12 23 1 0 0,-8-10 15 0 0,-1 1 0 0 0,-2 0 1 0 0,-1 1-1 0 0,9 40 0 0 0,2 17 1992 0 0,-22-90-1864 0 0,-1 0 1 0 0,0 1-1 0 0,0-1 1 0 0,0 0-1 0 0,1 1 1 0 0,-1-1-1 0 0,0 0 1 0 0,1 0 0 0 0,-1 1-1 0 0,1-1 1 0 0,-1 0-1 0 0,1 0 1 0 0,-1 0-1 0 0,1 0 1 0 0,0 0-1 0 0,-1 0 1 0 0,1 0-1 0 0,0 0 1 0 0,0 0 0 0 0,-1 0-1 0 0,1 0 1 0 0,0 0-1 0 0,0-1 1 0 0,0 1-49 0 0,0-11 108 0 0,-1 0 0 0 0,2 0 0 0 0,0 0 0 0 0,0 0 0 0 0,1 0 1 0 0,0 0-1 0 0,5-12 0 0 0,4-10-664 0 0,18-36-1 0 0,-21 53 49 0 0,0 1-1 0 0,1 0 0 0 0,1 0 0 0 0,1 1 0 0 0,0 0 0 0 0,1 1 1 0 0,14-13-1 0 0,-16 18-459 0 0,0 0 0 0 0,1 1-1 0 0,0 0 1 0 0,14-6 0 0 0,-14 8-872 0 0,0 1 0 0 0,1 1 0 0 0,-1 0 0 0 0,24-5 0 0 0,-16 5-3552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36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1 2300 0 0,'-29'20'10939'0'0,"26"-18"-10533"0"0,0 1 0 0 0,0-1 0 0 0,0 1 1 0 0,0 0-1 0 0,0 0 0 0 0,1 0 0 0 0,-1 1 1 0 0,1-1-1 0 0,0 0 0 0 0,0 1 0 0 0,0 0 1 0 0,1-1-1 0 0,-2 6 0 0 0,-17 57 639 0 0,17-52-633 0 0,-33 129 639 0 0,-23 208 0 0 0,25 40 894 0 0,34-385-1876 0 0,0 0-1 0 0,-1 0 1 0 0,0 0-1 0 0,-1-1 1 0 0,1 1-1 0 0,-1 0 1 0 0,0-1-1 0 0,0 1 1 0 0,-1-1-1 0 0,0 0 1 0 0,0 0-1 0 0,0 0 1 0 0,0 0-1 0 0,-1 0 1 0 0,-7 7-1 0 0,-1-2 462 0 0,0-1 1 0 0,-1 0-1 0 0,0-1 0 0 0,-22 10 0 0 0,7-3 1476 0 0,32-15-1981 0 0,157-10-1419 0 0,3-12-5049 0 0,-107 10 1711 0 0,-21 0-1822 0 0,-9 0-2127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8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0 488 184 0 0,'13'9'8132'0'0,"32"-13"-1597"0"0,-43 4-5639 0 0,1-1-72 0 0,-1 0-634 0 0,0 0 0 0 0,0 1 0 0 0,0-1 0 0 0,1 0 0 0 0,-1 1 0 0 0,0 0 0 0 0,0-1 0 0 0,0 1 0 0 0,0 0 0 0 0,0 0 0 0 0,1 1 0 0 0,-1-1 0 0 0,3 1 0 0 0,-4 0-162 0 0,0 0 1 0 0,0 0-1 0 0,0 0 1 0 0,0 0-1 0 0,0 0 0 0 0,0 1 1 0 0,0-1-1 0 0,-1 0 0 0 0,1 0 1 0 0,-1 1-1 0 0,1-1 1 0 0,-1 1-1 0 0,1-1 0 0 0,-1 0 1 0 0,0 1-1 0 0,1-1 1 0 0,-1 1-1 0 0,0-1 0 0 0,0 1 1 0 0,0-1-1 0 0,0 1 0 0 0,-1 2 1 0 0,1 21 71 0 0,2 0 0 0 0,0 0 0 0 0,2 0 0 0 0,7 29 0 0 0,-8-44-67 0 0,0 0 0 0 0,0-1 0 0 0,1 1 0 0 0,0-1 0 0 0,1 0 1 0 0,-1 0-1 0 0,2-1 0 0 0,-1 1 0 0 0,1-1 0 0 0,1-1 0 0 0,0 1 1 0 0,0-1-1 0 0,9 8 0 0 0,-14-14-29 0 0,0 0-1 0 0,0 0 1 0 0,0-1-1 0 0,0 1 1 0 0,0-1 0 0 0,0 1-1 0 0,0-1 1 0 0,0 0 0 0 0,0 1-1 0 0,0-1 1 0 0,0 0-1 0 0,0 0 1 0 0,0-1 0 0 0,0 1-1 0 0,0 0 1 0 0,0-1-1 0 0,0 1 1 0 0,0-1 0 0 0,0 1-1 0 0,2-2 1 0 0,1-1-9 0 0,1 1 1 0 0,-1-1-1 0 0,0 0 1 0 0,0 0-1 0 0,9-8 1 0 0,2-6 136 0 0,0 0-1 0 0,-1-2 1 0 0,-1 0 0 0 0,-1-1 0 0 0,-1 0 0 0 0,-1-1 0 0 0,0 0 0 0 0,14-42 0 0 0,-25 62-135 0 0,0 0 0 0 0,0 0 0 0 0,0 0 0 0 0,1 0 0 0 0,-1 0 0 0 0,0 0 0 0 0,1 0 0 0 0,-1 0 0 0 0,0 1 0 0 0,1-1-1 0 0,-1 0 1 0 0,1 0 0 0 0,-1 0 0 0 0,1 1 0 0 0,0-1 0 0 0,-1 0 0 0 0,1 1 0 0 0,0-1 0 0 0,0 1 0 0 0,-1-1 0 0 0,1 0 0 0 0,0 1 0 0 0,1-1 0 0 0,-2 1 2 0 0,1 1 1 0 0,0-1-1 0 0,0 1 1 0 0,-1-1-1 0 0,1 0 0 0 0,0 1 1 0 0,-1-1-1 0 0,1 1 1 0 0,-1 0-1 0 0,1-1 1 0 0,0 1-1 0 0,-1-1 0 0 0,1 1 1 0 0,-1 0-1 0 0,0-1 1 0 0,1 1-1 0 0,-1 0 1 0 0,0 0-1 0 0,1-1 0 0 0,-1 2 1 0 0,17 57 31 0 0,-15-50-36 0 0,3 10-13 0 0,1-1 0 0 0,1 0 0 0 0,17 32 0 0 0,-19-40 19 0 0,1-1 0 0 0,0 0 0 0 0,0 0 0 0 0,1-1 0 0 0,0 0 0 0 0,1 0 0 0 0,-1-1 0 0 0,13 10 0 0 0,-17-15 7 0 0,0-1 0 0 0,0 1 0 0 0,-1 0 0 0 0,1-1 0 0 0,1 0 0 0 0,-1 0 0 0 0,0 0 0 0 0,0 0 0 0 0,0 0 0 0 0,0 0 0 0 0,1-1 0 0 0,-1 0 0 0 0,0 0 0 0 0,1 0 0 0 0,-1 0 0 0 0,0 0 0 0 0,0 0 0 0 0,5-2 0 0 0,-3 0 25 0 0,0 0 1 0 0,0 0 0 0 0,0 0-1 0 0,0-1 1 0 0,0 0 0 0 0,0 0-1 0 0,-1 0 1 0 0,1-1 0 0 0,-1 1-1 0 0,4-5 1 0 0,3-5 159 0 0,-1 1-1 0 0,0-1 1 0 0,-1 0-1 0 0,-1-1 1 0 0,0 0 0 0 0,10-25-1 0 0,8-34 555 0 0,-3 0 0 0 0,16-94 0 0 0,5-154-443 0 0,-43 286-519 0 0,-5 30 151 0 0,-3 22 66 0 0,-1 12-21 0 0,2 1 0 0 0,1-1 0 0 0,1 1 0 0 0,2 0 0 0 0,1 0 0 0 0,5 58 0 0 0,3-29-157 0 0,3-1 1 0 0,27 89-1 0 0,-25-108-261 0 0,2-1-1 0 0,20 37 1 0 0,-26-59-141 0 0,1 0 1 0 0,0 0-1 0 0,1-1 1 0 0,1-1-1 0 0,1 0 1 0 0,25 25-1 0 0,-33-36 77 0 0,0 0-1 0 0,-1-1 1 0 0,1 1 0 0 0,0-1-1 0 0,0 0 1 0 0,1 0 0 0 0,-1 0-1 0 0,0-1 1 0 0,6 2 0 0 0,-9-3 272 0 0,0 0 0 0 0,0 1 0 0 0,1-1 0 0 0,-1 0 0 0 0,0 0 1 0 0,0 0-1 0 0,1 0 0 0 0,-1 0 0 0 0,0 0 0 0 0,0 0 0 0 0,0-1 1 0 0,1 1-1 0 0,-1 0 0 0 0,0-1 0 0 0,0 1 0 0 0,0-1 0 0 0,0 1 1 0 0,0-1-1 0 0,0 1 0 0 0,0-1 0 0 0,0 0 0 0 0,0 1 0 0 0,0-1 1 0 0,0 0-1 0 0,0 0 0 0 0,0 0 0 0 0,-1 0 0 0 0,1 0 0 0 0,0 0 0 0 0,-1 0 1 0 0,1 0-1 0 0,-1 0 0 0 0,1 0 0 0 0,-1 0 0 0 0,1 0 0 0 0,0-3 1 0 0,1-9-3973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9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205 494 640 0 0,'-58'-30'5300'0'0,"16"9"232"0"0,-54-36 1 0 0,95 56-5489 0 0,1 1 1 0 0,-1 0 0 0 0,1 0-1 0 0,-1-1 1 0 0,1 1-1 0 0,-1 0 1 0 0,1-1-1 0 0,-1 1 1 0 0,1-1 0 0 0,0 1-1 0 0,-1 0 1 0 0,1-1-1 0 0,-1 1 1 0 0,1-1-1 0 0,0 1 1 0 0,0-1 0 0 0,-1 1-1 0 0,1-1 1 0 0,0 1-1 0 0,0-1 1 0 0,-1 0-1 0 0,1 1 1 0 0,0-1 0 0 0,0 1-1 0 0,0-1 1 0 0,0 0-1 0 0,0 1 1 0 0,0-1-1 0 0,0 1 1 0 0,0-1-1 0 0,0 1 1 0 0,0-1 0 0 0,1 0-1 0 0,-1 1 1 0 0,0-1-1 0 0,0 1 1 0 0,0-1-1 0 0,1 1 1 0 0,-1-1 0 0 0,0 1-1 0 0,1-1 1 0 0,-1 1-1 0 0,0-1 1 0 0,1 1-1 0 0,-1-1 1 0 0,1 1 0 0 0,-1 0-1 0 0,0-1 1 0 0,1 1-1 0 0,-1 0 1 0 0,1-1-1 0 0,-1 1 1 0 0,1 0 0 0 0,0-1-1 0 0,32-12-185 0 0,-32 12 168 0 0,246-62-3608 0 0,-36 11 1221 0 0,-159 37 2508 0 0,98-45 0 0 0,-140 55 321 0 0,-1 0 0 0 0,1 0 1 0 0,-1-1-1 0 0,0-1 1 0 0,-1 0-1 0 0,1 0 0 0 0,-1 0 1 0 0,-1-1-1 0 0,1 0 1 0 0,-1-1-1 0 0,-1 1 1 0 0,0-2-1 0 0,0 1 0 0 0,-1 0 1 0 0,0-1-1 0 0,0 0 1 0 0,4-14-1 0 0,-9 23-68 0 0,-2 1-384 0 0,1 1-1 0 0,-1-1 1 0 0,0 1-1 0 0,1 0 1 0 0,-1 0-1 0 0,1 0 1 0 0,-1 0 0 0 0,1 0-1 0 0,-1 0 1 0 0,1 0-1 0 0,-1 1 1 0 0,1-1-1 0 0,0 0 1 0 0,0 1-1 0 0,0-1 1 0 0,0 1-1 0 0,0 0 1 0 0,0-1-1 0 0,-1 3 1 0 0,-15 36 37 0 0,16-39-55 0 0,-11 34 23 0 0,2-1 0 0 0,1 1 0 0 0,2 1-1 0 0,1 0 1 0 0,2-1 0 0 0,1 69 0 0 0,8-24 55 0 0,29 158 0 0 0,-31-223-19 0 0,0 1 490 0 0,0 0 1 0 0,8 22-1 0 0,-10-35-103 0 0,1-4-407 0 0,0 1 1 0 0,-1-1 0 0 0,1 1 0 0 0,0-1-1 0 0,-1 0 1 0 0,1 0 0 0 0,-1 1-1 0 0,1-1 1 0 0,-1 0 0 0 0,0 0 0 0 0,1-1-1 0 0,-1 1 1 0 0,0 0 0 0 0,0 0 0 0 0,1-1-1 0 0,-1 1 1 0 0,0 0 0 0 0,0-1 0 0 0,-1 1-1 0 0,3-4 1 0 0,16-40 128 0 0,-14 31-84 0 0,6-11-16 0 0,41-85 85 0 0,-45 97-182 0 0,0 1 1 0 0,1 0 0 0 0,1 1 0 0 0,-1 0 0 0 0,2 1-1 0 0,15-15 1 0 0,-23 24 20 0 0,-1-1-1 0 0,1 1 0 0 0,0 0 1 0 0,1-1-1 0 0,-1 1 1 0 0,0 0-1 0 0,0 0 1 0 0,0 0-1 0 0,1 1 1 0 0,-1-1-1 0 0,0 1 0 0 0,1-1 1 0 0,-1 1-1 0 0,1 0 1 0 0,-1-1-1 0 0,0 1 1 0 0,1 1-1 0 0,-1-1 1 0 0,1 0-1 0 0,-1 0 0 0 0,0 1 1 0 0,1 0-1 0 0,-1-1 1 0 0,0 1-1 0 0,0 0 1 0 0,1 0-1 0 0,-1 0 1 0 0,0 0-1 0 0,0 1 0 0 0,0-1 1 0 0,0 1-1 0 0,0-1 1 0 0,-1 1-1 0 0,1-1 1 0 0,0 1-1 0 0,2 4 1 0 0,7 7 7 0 0,0 1 1 0 0,-1 1-1 0 0,-1 0 1 0 0,9 18 0 0 0,-7-11-14 0 0,2 1-190 0 0,6 12-248 0 0,2-1 0 0 0,1-1-1 0 0,39 45 1 0 0,-52-69-351 0 0,1 0 0 0 0,0 0 0 0 0,0-1 0 0 0,1 0-1 0 0,21 12 1 0 0,-22-16-369 0 0,0 1-1 0 0,0-2 0 0 0,1 1 1 0 0,-1-1-1 0 0,1-1 1 0 0,-1 0-1 0 0,1 0 0 0 0,13-1 1 0 0,6 0-5106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9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2556 0 0,'31'-58'13844'0'0,"-28"71"-12712"0"0,-11 54 89 0 0,0-17-911 0 0,6-6-218 0 0,1 0 0 0 0,2 0 0 0 0,3 0-1 0 0,1 0 1 0 0,2-1 0 0 0,22 75 0 0 0,-18-86-120 0 0,0 0 1 0 0,3-1-1 0 0,0 0 0 0 0,2-1 1 0 0,1-1-1 0 0,2 0 1 0 0,0-1-1 0 0,2-2 0 0 0,32 33 1 0 0,-42-48-381 0 0,2-1 0 0 0,-1 0 1 0 0,1-1-1 0 0,18 10 1 0 0,-23-15-230 0 0,-1 0 1 0 0,1-1-1 0 0,-1 0 1 0 0,11 1-1 0 0,-13-3-234 0 0,-1 0-1 0 0,1 0 1 0 0,0-1-1 0 0,0 0 1 0 0,0 0-1 0 0,0 0 1 0 0,9-2-1 0 0,0-3-3961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19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108 131 3424 0 0,'-30'-8'2935'0'0,"19"5"-1513"0"0,0 1 0 0 0,1-2 0 0 0,-1 0 0 0 0,-18-9 0 0 0,29 13-1353 0 0,0 0 1 0 0,-1 0-1 0 0,1-1 1 0 0,0 1-1 0 0,0 0 1 0 0,-1 0 0 0 0,1 0-1 0 0,0-1 1 0 0,-1 1-1 0 0,1 0 1 0 0,0 0 0 0 0,0-1-1 0 0,-1 1 1 0 0,1 0-1 0 0,0-1 1 0 0,0 1-1 0 0,0 0 1 0 0,0-1 0 0 0,-1 1-1 0 0,1 0 1 0 0,0-1-1 0 0,0 1 1 0 0,0 0-1 0 0,0-1 1 0 0,0 1 0 0 0,0 0-1 0 0,0-1 1 0 0,0 1-1 0 0,0 0 1 0 0,0-1 0 0 0,0 1-1 0 0,0-1 1 0 0,0 1-1 0 0,0-1 1 0 0,12-8 763 0 0,18-1-321 0 0,46-6-2230 0 0,144-9 0 0 0,-163 20 746 0 0,165-14-6688 0 0,-181 17 4883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20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349 363 1272 0 0,'29'6'3297'0'0,"-18"-4"-1379"0"0,0 0 0 0 0,0 0 1 0 0,1-1-1 0 0,17 0 1 0 0,-23-2-1488 0 0,0 0 1 0 0,-1 0 0 0 0,1 0-1 0 0,-1-1 1 0 0,1 0 0 0 0,-1 0 0 0 0,8-4-1 0 0,-9 3-292 0 0,1 1-1 0 0,-1-1 1 0 0,0 0 0 0 0,-1 0-1 0 0,1 0 1 0 0,4-6-1 0 0,-6 8-62 0 0,-2-1-50 0 0,0 1-1 0 0,1 0 0 0 0,-1 0 0 0 0,0-1 0 0 0,0 1 1 0 0,0 0-1 0 0,0-1 0 0 0,0 1 0 0 0,0 0 1 0 0,0-1-1 0 0,-1 1 0 0 0,1 0 0 0 0,0-1 0 0 0,-1 1 1 0 0,1 0-1 0 0,-1-2 0 0 0,-12-3 115 0 0,0 0 0 0 0,0 1 0 0 0,0 1 1 0 0,0 0-1 0 0,-1 1 0 0 0,1 0 0 0 0,-1 1 0 0 0,0 1 0 0 0,0 0 0 0 0,0 1 0 0 0,1 0 0 0 0,-1 1 0 0 0,0 0 1 0 0,-17 5-1 0 0,4 0 6 0 0,1 1 0 0 0,1 0 1 0 0,-1 2-1 0 0,1 1 1 0 0,1 2-1 0 0,-37 21 0 0 0,51-26-105 0 0,1-1-1 0 0,0 1 1 0 0,0 1-1 0 0,1 0 1 0 0,0 0-1 0 0,0 0 1 0 0,1 1-1 0 0,-11 17 0 0 0,16-23-56 0 0,0 1 0 0 0,0-1 0 0 0,1 1 0 0 0,-1 0 0 0 0,1 0 0 0 0,-1 0 0 0 0,1 0 0 0 0,1 0 0 0 0,-1 0 0 0 0,0 0 0 0 0,1 0 0 0 0,0 1 0 0 0,0-1 0 0 0,0 0 0 0 0,1 0 0 0 0,-1 0 0 0 0,1 0 0 0 0,0 0 0 0 0,0 0 0 0 0,0 0 0 0 0,1 0 0 0 0,-1 0 0 0 0,1 0 0 0 0,0-1 0 0 0,0 1 0 0 0,5 5 0 0 0,-1-1-66 0 0,1-1 1 0 0,0 0-1 0 0,0 0 0 0 0,1-1 1 0 0,0 0-1 0 0,0 0 1 0 0,1-1-1 0 0,0 0 0 0 0,-1-1 1 0 0,1 1-1 0 0,1-2 1 0 0,-1 1-1 0 0,1-2 0 0 0,-1 1 1 0 0,1-1-1 0 0,0 0 1 0 0,0-1-1 0 0,0 0 0 0 0,0-1 1 0 0,0 0-1 0 0,0-1 1 0 0,15-2-1 0 0,-13 1 192 0 0,-1 0-1 0 0,0-1 1 0 0,0 0 0 0 0,0-1-1 0 0,0 0 1 0 0,-1-1 0 0 0,1 0-1 0 0,-1 0 1 0 0,-1-1-1 0 0,1-1 1 0 0,-1 1 0 0 0,0-2-1 0 0,0 1 1 0 0,-1-1 0 0 0,0 0-1 0 0,0-1 1 0 0,-1 0-1 0 0,0 0 1 0 0,6-13 0 0 0,26-43 674 0 0,-39 64-783 0 0,0 1 0 0 0,0-1 0 0 0,0 1 0 0 0,0 0 0 0 0,0-1 0 0 0,1 1 0 0 0,-1-1 0 0 0,0 1 0 0 0,0 0 0 0 0,1-1 0 0 0,-1 1-1 0 0,0 0 1 0 0,1-1 0 0 0,-1 1 0 0 0,0 0 0 0 0,1 0 0 0 0,-1-1 0 0 0,1 1 0 0 0,-1 0 0 0 0,0 0 0 0 0,1 0 0 0 0,-1-1 0 0 0,1 1-1 0 0,-1 0 1 0 0,1 0 0 0 0,-1 0 0 0 0,0 0 0 0 0,1 0 0 0 0,-1 0 0 0 0,1 0 0 0 0,-1 0 0 0 0,1 0 0 0 0,-1 0 0 0 0,1 0 0 0 0,-1 0-1 0 0,0 0 1 0 0,1 0 0 0 0,-1 1 0 0 0,1-1 0 0 0,-1 0 0 0 0,1 0 0 0 0,-1 0 0 0 0,0 1 0 0 0,1-1 0 0 0,-1 0 0 0 0,0 0 0 0 0,1 1-1 0 0,-1-1 1 0 0,0 0 0 0 0,1 1 0 0 0,-1-1 0 0 0,0 1 0 0 0,0-1 0 0 0,1 0 0 0 0,-1 1 0 0 0,0 0 0 0 0,19 27 18 0 0,-15-22 7 0 0,10 14-103 0 0,1-1-1 0 0,32 33 0 0 0,-40-45 63 0 0,1 0 1 0 0,0-1-1 0 0,0 0 0 0 0,1 0 1 0 0,-1 0-1 0 0,1-2 0 0 0,1 1 1 0 0,-1-1-1 0 0,14 5 0 0 0,-19-9 21 0 0,0 1-1 0 0,0-1 0 0 0,0 0 1 0 0,-1 0-1 0 0,1 0 0 0 0,0 0 1 0 0,0-1-1 0 0,0 1 0 0 0,0-1 1 0 0,-1 0-1 0 0,1 0 0 0 0,0-1 1 0 0,-1 1-1 0 0,1-1 0 0 0,-1 1 1 0 0,0-1-1 0 0,1 0 0 0 0,-1-1 0 0 0,0 1 1 0 0,0 0-1 0 0,0-1 0 0 0,-1 0 1 0 0,1 1-1 0 0,-1-1 0 0 0,1 0 1 0 0,2-5-1 0 0,3-4 40 0 0,0-2-1 0 0,0 1 1 0 0,-1-1 0 0 0,-1 0-1 0 0,5-15 1 0 0,9-35 900 0 0,-2-1 0 0 0,-4-1 0 0 0,11-112 0 0 0,-22 68-33 0 0,-3 109-912 0 0,0 1 1 0 0,0 0 0 0 0,0-1 0 0 0,0 1 0 0 0,0 0 0 0 0,0-1-1 0 0,0 1 1 0 0,0 0 0 0 0,0-1 0 0 0,0 1 0 0 0,0 0-1 0 0,0-1 1 0 0,0 1 0 0 0,0 0 0 0 0,0-1 0 0 0,-1 1 0 0 0,1 0-1 0 0,0-1 1 0 0,0 1 0 0 0,0 0 0 0 0,0 0 0 0 0,-1-1 0 0 0,1 1-1 0 0,0 0 1 0 0,0 0 0 0 0,-1-1 0 0 0,1 1 0 0 0,0 0 0 0 0,0 0-1 0 0,-1-1 1 0 0,1 1 0 0 0,0 0 0 0 0,-1 0 0 0 0,1 0-1 0 0,0 0 1 0 0,-1 0 0 0 0,1 0 0 0 0,0 0 0 0 0,-1-1 0 0 0,1 1-1 0 0,0 0 1 0 0,-1 0 0 0 0,1 0 0 0 0,0 0 0 0 0,-1 0 0 0 0,1 1-1 0 0,0-1 1 0 0,-1 0 0 0 0,1 0 0 0 0,0 0 0 0 0,-1 0 0 0 0,1 0-1 0 0,-1 1 1 0 0,0-1 2 0 0,0 1 0 0 0,-1-1-1 0 0,1 1 1 0 0,0 0 0 0 0,0 0-1 0 0,0 0 1 0 0,0-1 0 0 0,0 1 0 0 0,0 0-1 0 0,0 1 1 0 0,0-1 0 0 0,0 0 0 0 0,0 1-1 0 0,-7 17-13 0 0,2-1 0 0 0,0 1 0 0 0,1 0-1 0 0,1 0 1 0 0,1 0 0 0 0,0 0 0 0 0,1 24 0 0 0,9 141-129 0 0,-6-166 107 0 0,40 252-40 0 0,-41-269 78 0 0,0-1 0 0 0,0 1 0 0 0,0-1 0 0 0,0 1 0 0 0,-1-1 0 0 0,2 1 0 0 0,-1-1 0 0 0,0 1 0 0 0,0-1 0 0 0,0 1 0 0 0,0-1 0 0 0,0 1 0 0 0,0-1 0 0 0,0 1 0 0 0,1-1 0 0 0,-1 1 0 0 0,0-1 0 0 0,0 1 0 0 0,1-1 0 0 0,-1 1 0 0 0,0-1 0 0 0,1 1 0 0 0,-1-1 0 0 0,1 0 0 0 0,-1 1 0 0 0,0-1 0 0 0,1 0 0 0 0,-1 1 0 0 0,1-1 0 0 0,-1 0 0 0 0,1 0 0 0 0,-1 1 0 0 0,1-1 0 0 0,0 0 0 0 0,9-16 122 0 0,3-32 180 0 0,-9 24-130 0 0,2 1 1 0 0,0-1-1 0 0,2 1 0 0 0,0 1 0 0 0,2-1 0 0 0,14-23 1 0 0,-19 37-198 0 0,1 0 1 0 0,0 0 0 0 0,1 1 0 0 0,0 0 0 0 0,1 0 0 0 0,-1 1 0 0 0,11-8 0 0 0,-12 11-52 0 0,0 0 1 0 0,-1 1 0 0 0,1 0-1 0 0,0 0 1 0 0,0 1-1 0 0,1 0 1 0 0,-1 0 0 0 0,0 0-1 0 0,1 0 1 0 0,0 1 0 0 0,-1 0-1 0 0,11 1 1 0 0,-11 0-6 0 0,0 0 1 0 0,1 1-1 0 0,-1 0 0 0 0,0 0 1 0 0,0 1-1 0 0,0 0 0 0 0,0 0 1 0 0,0 0-1 0 0,0 1 0 0 0,-1-1 1 0 0,1 1-1 0 0,-1 1 0 0 0,1-1 1 0 0,-1 1-1 0 0,0 0 0 0 0,-1 0 1 0 0,1 1-1 0 0,-1-1 0 0 0,0 1 1 0 0,0 0-1 0 0,0 0 0 0 0,-1 0 1 0 0,1 1-1 0 0,-1-1 0 0 0,-1 1 1 0 0,1 0-1 0 0,2 9 0 0 0,-2-6 58 0 0,0 1 0 0 0,-1-1 0 0 0,0 1-1 0 0,0 0 1 0 0,-1-1 0 0 0,-1 1 0 0 0,0 0-1 0 0,0 0 1 0 0,-1 0 0 0 0,0 0 0 0 0,0-1-1 0 0,-1 1 1 0 0,0-1 0 0 0,-1 1 0 0 0,0-1-1 0 0,-9 17 1 0 0,5-16 50 0 0,0 0 0 0 0,-1-1-1 0 0,0 0 1 0 0,0 0 0 0 0,-1-1-1 0 0,0 0 1 0 0,-1-1 0 0 0,0 0 0 0 0,0-1-1 0 0,0 0 1 0 0,-1 0 0 0 0,0-1 0 0 0,0 0-1 0 0,0-1 1 0 0,-1 0 0 0 0,1-1 0 0 0,-1 0-1 0 0,0-1 1 0 0,0-1 0 0 0,0 0 0 0 0,0 0-1 0 0,0-1 1 0 0,0 0 0 0 0,-16-4-1 0 0,24 4-283 0 0,1-1-1 0 0,-1 0 1 0 0,1 0-1 0 0,-1 0 1 0 0,1 0-1 0 0,0-1 1 0 0,-1 0-1 0 0,1 1 1 0 0,0-1-1 0 0,0 0 1 0 0,0 0-1 0 0,-4-5 1 0 0,-5-14-4376 0 0,11 19 3776 0 0,1-1 1 0 0,-1 1 0 0 0,1 0-1 0 0,0-1 1 0 0,0 1-1 0 0,0-1 1 0 0,0 1-1 0 0,0-1 1 0 0,1-2 0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21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4960 0 0,'3'-7'6019'0'0,"14"-29"5164"0"0,-16 36-11013 0 0,-1 0 1 0 0,0 0 0 0 0,1 0 0 0 0,-1 0 0 0 0,2-1 0 0 0,2 16 1534 0 0,-3 40-2593 0 0,-1-37 1364 0 0,3 42-422 0 0,2-1 0 0 0,2 1 1 0 0,4-2-1 0 0,1 1 0 0 0,4-1 1 0 0,1-1-1 0 0,33 68 0 0 0,-47-118 17 0 0,0 0 0 0 0,1-1 0 0 0,0 1 0 0 0,0-1 0 0 0,1 0 0 0 0,-1-1 0 0 0,1 1 0 0 0,1-1-1 0 0,-1 0 1 0 0,1 0 0 0 0,0 0 0 0 0,0-1 0 0 0,9 5 0 0 0,-10-7-51 0 0,0 1 1 0 0,1-1-1 0 0,-1-1 0 0 0,1 1 1 0 0,-1-1-1 0 0,1 0 0 0 0,0 0 1 0 0,0-1-1 0 0,-1 1 0 0 0,1-1 1 0 0,0-1-1 0 0,0 1 0 0 0,-1-1 1 0 0,1 0-1 0 0,0 0 0 0 0,-1-1 1 0 0,9-3-1 0 0,7-4 136 0 0,-1-1-1 0 0,-1 0 1 0 0,0-2 0 0 0,0 0-1 0 0,-1-2 1 0 0,0 0 0 0 0,-2 0-1 0 0,1-2 1 0 0,-2 0 0 0 0,0-1-1 0 0,-1 0 1 0 0,-1-1-1 0 0,-1-1 1 0 0,0 0 0 0 0,-1-1-1 0 0,-1 0 1 0 0,7-23 0 0 0,-14 36-101 0 0,-1-1 1 0 0,-1 0-1 0 0,1 0 1 0 0,-1 0-1 0 0,-1 0 1 0 0,1 0-1 0 0,-1 0 1 0 0,-1 0-1 0 0,0 0 1 0 0,0 0-1 0 0,0 0 1 0 0,-1 1-1 0 0,-5-15 1 0 0,5 18-50 0 0,1 0 1 0 0,-1 0-1 0 0,-1 0 0 0 0,1 1 1 0 0,0-1-1 0 0,-1 1 0 0 0,0-1 1 0 0,0 1-1 0 0,0 0 0 0 0,0 0 1 0 0,0 1-1 0 0,-1-1 0 0 0,1 1 1 0 0,-1-1-1 0 0,1 1 0 0 0,-1 0 1 0 0,0 1-1 0 0,0-1 0 0 0,0 1 1 0 0,0-1-1 0 0,0 1 0 0 0,0 0 1 0 0,-1 1-1 0 0,1-1 0 0 0,0 1 1 0 0,0-1-1 0 0,-8 2 0 0 0,6-1 2 0 0,0 1-1 0 0,0-1 0 0 0,0 1 0 0 0,0 1 0 0 0,0-1 0 0 0,0 1 0 0 0,0 0 1 0 0,0 0-1 0 0,1 1 0 0 0,-1-1 0 0 0,1 1 0 0 0,0 1 0 0 0,-1-1 1 0 0,2 1-1 0 0,-1 0 0 0 0,0 0 0 0 0,1 0 0 0 0,-1 1 0 0 0,1-1 0 0 0,1 1 1 0 0,-1 0-1 0 0,1 0 0 0 0,-1 1 0 0 0,2-1 0 0 0,-1 1 0 0 0,-2 5 0 0 0,2-1-4 0 0,0 0 0 0 0,1-1 0 0 0,0 1 0 0 0,1 0-1 0 0,0 0 1 0 0,0 1 0 0 0,1-1 0 0 0,1 0-1 0 0,-1 0 1 0 0,2 0 0 0 0,-1 0 0 0 0,1 0-1 0 0,1 0 1 0 0,0-1 0 0 0,6 13 0 0 0,-3-7-68 0 0,2-1 0 0 0,-1-1 0 0 0,2 1 0 0 0,0-1 0 0 0,1-1 0 0 0,0 0 0 0 0,0 0 1 0 0,2-1-1 0 0,-1 0 0 0 0,14 9 0 0 0,-8-9-167 0 0,1 1 1 0 0,0-2 0 0 0,0-1-1 0 0,1 0 1 0 0,0-1-1 0 0,1-1 1 0 0,22 5-1 0 0,-15-6-741 0 0,0-2-1 0 0,0 0 1 0 0,1-2 0 0 0,-1-1-1 0 0,31-3 1 0 0,-32 0-1141 0 0,0-2 1 0 0,0 0 0 0 0,-1-2-1 0 0,1-1 1 0 0,28-11-1 0 0,-24 4-4662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21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2992 0 0,'27'8'29528'0'0,"-18"-13"-29281"0"0,-3 0-432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22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3 289 1684 0 0,'-1'-6'1041'0'0,"0"0"0"0"0,1-1 0 0 0,-1 1 0 0 0,1 0 1 0 0,0-1-1 0 0,1 1 0 0 0,0 0 0 0 0,0-1 0 0 0,0 1 0 0 0,1 0 0 0 0,3-11 0 0 0,0 7-391 0 0,0 1-1 0 0,0-1 0 0 0,0 1 1 0 0,1 0-1 0 0,1 0 1 0 0,10-11-1 0 0,-4 7-472 0 0,0 1 0 0 0,0 0 0 0 0,1 1 0 0 0,1 1 0 0 0,0 0 0 0 0,0 1-1 0 0,1 1 1 0 0,20-8 0 0 0,-20 10-141 0 0,1 1-1 0 0,0 1 1 0 0,0 0 0 0 0,1 2-1 0 0,-1 0 1 0 0,1 0 0 0 0,0 2-1 0 0,-1 0 1 0 0,19 3-1 0 0,-29-2-30 0 0,0 0-1 0 0,0 0 1 0 0,0 1-1 0 0,0 0 0 0 0,0 0 1 0 0,-1 1-1 0 0,1-1 1 0 0,-1 1-1 0 0,0 1 0 0 0,0-1 1 0 0,0 1-1 0 0,0 0 1 0 0,-1 1-1 0 0,1-1 0 0 0,-1 1 1 0 0,0 0-1 0 0,-1 1 1 0 0,1-1-1 0 0,-1 1 1 0 0,0 0-1 0 0,0 0 0 0 0,-1 0 1 0 0,0 0-1 0 0,0 0 1 0 0,3 11-1 0 0,-4-9 5 0 0,-1 0 0 0 0,1 0 0 0 0,-1 0-1 0 0,-1 0 1 0 0,0 1 0 0 0,0-1 0 0 0,0 0 0 0 0,-1 0 0 0 0,-1 1 0 0 0,1-1 0 0 0,-1 0 0 0 0,-6 14 0 0 0,-3 4 26 0 0,-1 0 1 0 0,-23 34-1 0 0,-10 22-145 0 0,44-81 101 0 0,0 1 1 0 0,1 0 0 0 0,0-1-1 0 0,-1 1 1 0 0,1-1-1 0 0,0 1 1 0 0,0 0-1 0 0,0-1 1 0 0,0 1 0 0 0,0 0-1 0 0,0 0 1 0 0,0-1-1 0 0,1 1 1 0 0,-1-1-1 0 0,0 1 1 0 0,1 0-1 0 0,0-1 1 0 0,-1 1 0 0 0,1-1-1 0 0,0 1 1 0 0,0-1-1 0 0,1 2 1 0 0,28 29-249 0 0,-19-22 127 0 0,6 6-31 0 0,-1 0 0 0 0,0 2 0 0 0,-2 0 0 0 0,25 38 0 0 0,-36-50 176 0 0,0-1 0 0 0,-1 1 0 0 0,1-1 0 0 0,-1 1 0 0 0,0 0 0 0 0,-1 0 1 0 0,1 0-1 0 0,-1 0 0 0 0,0 0 0 0 0,-1 0 0 0 0,0 0 0 0 0,0 0 0 0 0,0 1 0 0 0,0-1 0 0 0,-1 0 0 0 0,0 0 0 0 0,0 0 1 0 0,-1 0-1 0 0,0 0 0 0 0,0-1 0 0 0,0 1 0 0 0,-1 0 0 0 0,0-1 0 0 0,-4 7 0 0 0,1-5 126 0 0,0 1 0 0 0,0-1 0 0 0,-1-1-1 0 0,0 1 1 0 0,0-1 0 0 0,0 0 0 0 0,-1-1 0 0 0,0 0-1 0 0,0 0 1 0 0,-1-1 0 0 0,1 0 0 0 0,-1 0 0 0 0,0-1-1 0 0,0 0 1 0 0,-12 2 0 0 0,14-3-218 0 0,-1-1 0 0 0,0 0 0 0 0,0-1-1 0 0,0 0 1 0 0,0 0 0 0 0,0-1 0 0 0,1 0 0 0 0,-11-2 0 0 0,12 1-359 0 0,0 1-1 0 0,1-1 1 0 0,0-1 0 0 0,-1 1 0 0 0,1-1-1 0 0,0 0 1 0 0,0 0 0 0 0,1 0 0 0 0,-1-1-1 0 0,1 0 1 0 0,-1 0 0 0 0,-3-4 0 0 0,1-10-6253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23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1740 0 0,'21'-7'4326'0'0,"11"-7"7346"0"0,-32 13-11889 0 0,12-14 5403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24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690 203 1276 0 0,'16'-25'8362'0'0,"-12"13"-6286"0"0,-1 0 0 0 0,-1-1 0 0 0,2-21 0 0 0,-2 11 53 0 0,-1 20-1895 0 0,-1 1 1 0 0,0-1 0 0 0,1 0-1 0 0,-1 1 1 0 0,0-1-1 0 0,0 0 1 0 0,-1 1-1 0 0,1-1 1 0 0,-1 1-1 0 0,0-5 1 0 0,0 5 24 0 0,-18-22 735 0 0,12 20-896 0 0,0 1 1 0 0,1 0-1 0 0,-2 0 0 0 0,1 0 0 0 0,0 1 1 0 0,0 0-1 0 0,-1 0 0 0 0,1 1 0 0 0,-1 0 1 0 0,0 1-1 0 0,1-1 0 0 0,-1 1 0 0 0,-10 2 1 0 0,-9 1 147 0 0,0 1 1 0 0,-41 12 0 0 0,40-7-91 0 0,1 1 1 0 0,0 1 0 0 0,1 2-1 0 0,1 0 1 0 0,0 2 0 0 0,0 1-1 0 0,2 1 1 0 0,0 1 0 0 0,1 0-1 0 0,1 2 1 0 0,-27 32 0 0 0,31-33-14 0 0,2 1 0 0 0,0 1 0 0 0,2 0 0 0 0,0 1 0 0 0,1 0 0 0 0,2 1 0 0 0,0 1 0 0 0,1-1 0 0 0,1 2 0 0 0,2-1-1 0 0,0 1 1 0 0,2-1 0 0 0,-3 36 0 0 0,7-42-80 0 0,1-1 0 0 0,1 1 0 0 0,0 0 0 0 0,1 0 0 0 0,1-1 0 0 0,0 0-1 0 0,2 0 1 0 0,0 0 0 0 0,0 0 0 0 0,2-1 0 0 0,0 0 0 0 0,1-1 0 0 0,1 0 0 0 0,0 0-1 0 0,1-1 1 0 0,19 20 0 0 0,-15-19-44 0 0,0-2 0 0 0,1 0-1 0 0,0-1 1 0 0,1-1 0 0 0,1 0-1 0 0,0-1 1 0 0,0-1 0 0 0,1-1-1 0 0,0 0 1 0 0,0-2 0 0 0,0 0-1 0 0,1-1 1 0 0,0-1 0 0 0,26 2-1 0 0,-19-4-83 0 0,0-2 0 0 0,0 0 0 0 0,0-2 0 0 0,0-1 0 0 0,0-1 0 0 0,0-1 0 0 0,-1-1 0 0 0,1-2 0 0 0,38-17 0 0 0,-50 18-13 0 0,0 0 0 0 0,-1-1 0 0 0,0-1 0 0 0,0 0 0 0 0,-1-1 0 0 0,0-1 0 0 0,-1 0 0 0 0,0 0 0 0 0,-1-1 0 0 0,0-1 0 0 0,-1 0 0 0 0,0 0 0 0 0,-1-1 0 0 0,-1 0 0 0 0,0-1 0 0 0,11-29 0 0 0,-10 16 34 0 0,-2 0-1 0 0,0 0 1 0 0,-2 0-1 0 0,-1 0 1 0 0,-1-1-1 0 0,-2 0 1 0 0,-1 0-1 0 0,-1 1 1 0 0,-5-31-1 0 0,3 40 34 0 0,-1 0 0 0 0,-1 0 0 0 0,0 1 0 0 0,-2-1 0 0 0,0 1 0 0 0,-1 1 0 0 0,-1-1 0 0 0,0 1 0 0 0,-2 1 0 0 0,1 0 0 0 0,-2 0-1 0 0,0 1 1 0 0,-1 1 0 0 0,-21-19 0 0 0,14 16 51 0 0,-1 1 0 0 0,-39-23-1 0 0,49 33-789 0 0,0 1-1 0 0,0 1 0 0 0,0-1 1 0 0,-1 2-1 0 0,1-1 0 0 0,-1 2 0 0 0,-23-3 1 0 0,31 5 0 0 0,-1 0-1 0 0,1 1 1 0 0,-1 0 0 0 0,1 0 0 0 0,0 0 0 0 0,-1 0-1 0 0,1 0 1 0 0,0 1 0 0 0,-5 3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579 122 1984 0 0,'11'-28'8518'0'0,"17"-18"3299"0"0,-27 41-10967 0 0,-1 4-775 0 0,0 0 0 0 0,0 1 0 0 0,0-1 0 0 0,0 0 0 0 0,0 1 0 0 0,0-1 0 0 0,0 0 0 0 0,0 1 0 0 0,0-1 0 0 0,0 0 0 0 0,0 1 0 0 0,-1-1 0 0 0,1 0 0 0 0,0 1 0 0 0,0-1 0 0 0,-1 0 0 0 0,1 1 0 0 0,0-1 0 0 0,-1 1 0 0 0,1-1 0 0 0,0 1 0 0 0,-1-1 0 0 0,1 1 0 0 0,-1-1 0 0 0,1 1 0 0 0,-1-1 0 0 0,1 1 0 0 0,-1-1 0 0 0,1 1 0 0 0,-1 0-1 0 0,0-1 1 0 0,1 1 0 0 0,-1 0 0 0 0,0 0 0 0 0,-1-1 0 0 0,-11-4-35 0 0,-1 1 1 0 0,-1 0-1 0 0,1 1 0 0 0,0 0 0 0 0,-1 1 0 0 0,0 1 0 0 0,-21 0 0 0 0,-3 3-72 0 0,-63 10-1 0 0,80-8 9 0 0,-1 1-1 0 0,1 0 0 0 0,-33 15 0 0 0,47-17 106 0 0,-1 1-1 0 0,1 0 1 0 0,0 1 0 0 0,1 0 0 0 0,-1 0 0 0 0,1 1-1 0 0,0-1 1 0 0,1 2 0 0 0,-1-1 0 0 0,1 1 0 0 0,-10 14-1 0 0,9-6 183 0 0,0 2 0 0 0,1-1 0 0 0,1 1-1 0 0,0 0 1 0 0,1 0 0 0 0,-1 18-1 0 0,-2 0-4 0 0,-19 113 1095 0 0,-8 185 0 0 0,31-177-600 0 0,3-135-717 0 0,2 1 1 0 0,1 0-1 0 0,1-1 0 0 0,0 0 0 0 0,9 23 0 0 0,-11-38-39 0 0,1 0-1 0 0,0 0 1 0 0,0 0-1 0 0,1-1 1 0 0,-1 1 0 0 0,1-1-1 0 0,1 0 1 0 0,-1 0 0 0 0,1 0-1 0 0,-1-1 1 0 0,11 8-1 0 0,-5-6 19 0 0,1 0-1 0 0,-1 0 1 0 0,1-1-1 0 0,0 0 1 0 0,0-1-1 0 0,12 3 0 0 0,13 0-201 0 0,0-1 0 0 0,0-1 0 0 0,46-1 0 0 0,70-3-3600 0 0,-55-4-6271 0 0,-78 0 4106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2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8 195 2380 0 0,'-8'-9'10623'0'0,"8"7"-9919"0"0,1-1-1 0 0,-1 0 0 0 0,0 1 1 0 0,1-1-1 0 0,0 1 1 0 0,-1-1-1 0 0,1 1 0 0 0,0 0 1 0 0,0-1-1 0 0,0 1 1 0 0,4-6 720 0 0,-3 5-697 0 0,-2 3-690 0 0,0-1 0 0 0,0 1 0 0 0,0 0 0 0 0,0 0 0 0 0,0-1 0 0 0,0 1 0 0 0,0 0 0 0 0,0 0 0 0 0,0 0 0 0 0,0-1 0 0 0,0 1 0 0 0,0 0 0 0 0,0 0 0 0 0,0 0 0 0 0,0-1 0 0 0,0 1 0 0 0,0 0 0 0 0,0 0 0 0 0,1 0 0 0 0,-1-1 0 0 0,0 1 0 0 0,0 0 0 0 0,0 0 0 0 0,0 0 0 0 0,1 0 0 0 0,-1 0 0 0 0,0-1 0 0 0,0 1-1 0 0,0 0 1 0 0,0 0 0 0 0,1 0 0 0 0,-1 0 0 0 0,0 0 0 0 0,0 0 0 0 0,0 0 0 0 0,1 0 0 0 0,-1 0 0 0 0,0 0 0 0 0,2 1 49 0 0,0 0-1 0 0,0 0 0 0 0,-1 1 1 0 0,1-1-1 0 0,0 1 1 0 0,-1-1-1 0 0,1 1 0 0 0,-1-1 1 0 0,0 1-1 0 0,0 0 1 0 0,1 0-1 0 0,-1 0 0 0 0,0 0 1 0 0,0 0-1 0 0,-1 0 1 0 0,1 0-1 0 0,1 4 0 0 0,8 46 475 0 0,-8-35-464 0 0,36 333 823 0 0,-20-147-624 0 0,-11-115-324 0 0,-5-45 1095 0 0,12 66-1 0 0,-14-107-794 0 0,2 3 447 0 0,-2-8-516 0 0,0-2-211 0 0,-32-424 634 0 0,20 313-371 0 0,-2 9-170 0 0,-4-47 312 0 0,16 126-383 0 0,2 0 0 0 0,0-1 0 0 0,7-37 0 0 0,-7 63-74 0 0,1-1 0 0 0,-1 0 0 0 0,1 1-1 0 0,0-1 1 0 0,0 1 0 0 0,0-1 0 0 0,0 1 0 0 0,1 0 0 0 0,-1-1 0 0 0,1 1 0 0 0,0 0 0 0 0,0 0 0 0 0,0 0 0 0 0,0 0 0 0 0,1 1 0 0 0,-1-1 0 0 0,1 0 0 0 0,0 1 0 0 0,-1 0 0 0 0,1 0 0 0 0,0 0 0 0 0,1 0 0 0 0,-1 0 0 0 0,0 0 0 0 0,0 1 0 0 0,1-1 0 0 0,-1 1 0 0 0,1 0 0 0 0,-1 0 0 0 0,1 1-1 0 0,-1-1 1 0 0,1 1 0 0 0,0 0 0 0 0,-1-1 0 0 0,1 2 0 0 0,0-1 0 0 0,-1 0 0 0 0,4 1 0 0 0,8 2-214 0 0,0 1 0 0 0,-1 0 0 0 0,1 1 0 0 0,-1 0 0 0 0,0 1 0 0 0,-1 1 0 0 0,24 14 0 0 0,-24-12 103 0 0,0 0 0 0 0,0 1 0 0 0,-1 1 0 0 0,-1 0 0 0 0,0 0 0 0 0,0 1 0 0 0,-1 0 0 0 0,-1 1 1 0 0,16 28-1 0 0,-22-36 165 0 0,-1-1 0 0 0,0 1 1 0 0,0 1-1 0 0,0-1 1 0 0,-1 0-1 0 0,1 0 1 0 0,-1 1-1 0 0,-1-1 0 0 0,1 1 1 0 0,-1-1-1 0 0,0 0 1 0 0,0 1-1 0 0,0-1 1 0 0,-1 1-1 0 0,0-1 0 0 0,0 1 1 0 0,0-1-1 0 0,-1 0 1 0 0,1 0-1 0 0,-1 0 0 0 0,-1 0 1 0 0,1 0-1 0 0,-1 0 1 0 0,0 0-1 0 0,0-1 1 0 0,0 1-1 0 0,0-1 0 0 0,-1 0 1 0 0,0 0-1 0 0,0 0 1 0 0,-8 5-1 0 0,2-2 11 0 0,0 0 0 0 0,0-1-1 0 0,-1 0 1 0 0,0-1 0 0 0,0-1 0 0 0,0 0 0 0 0,-1 0-1 0 0,0-1 1 0 0,-23 4 0 0 0,-39-1-3642 0 0,1-5-8938 0 0,66-1 10621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25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0 216 2972 0 0,'38'-109'13056'0'0,"-3"5"-6585"0"0,-34 102-6181 0 0,-3 34-54 0 0,-8 32-185 0 0,3 1 0 0 0,2 97 1 0 0,7-120-59 0 0,1 1 1 0 0,3-1-1 0 0,2 0 1 0 0,23 75-1 0 0,-16-74-357 0 0,32 66 0 0 0,-38-92-309 0 0,1-1-1 0 0,16 21 1 0 0,-18-28-226 0 0,-1-1-1 0 0,1 0 1 0 0,0 0 0 0 0,1-1-1 0 0,10 7 1 0 0,-14-11 298 0 0,-1-2-1027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25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69 226 2504 0 0,'-10'-4'1747'0'0,"0"-1"0"0"0,1 0 1 0 0,0 0-1 0 0,-14-12 0 0 0,22 17-1665 0 0,0-1 1 0 0,1 0-1 0 0,-1 0 1 0 0,0 1-1 0 0,1-1 1 0 0,-1 0 0 0 0,1 0-1 0 0,-1 0 1 0 0,1 0-1 0 0,0 0 1 0 0,-1 0-1 0 0,1 0 1 0 0,0 0-1 0 0,0 0 1 0 0,-1 0-1 0 0,1 0 1 0 0,0 0 0 0 0,0 0-1 0 0,0 0 1 0 0,0 0-1 0 0,0 0 1 0 0,1 0-1 0 0,-1 0 1 0 0,0 0-1 0 0,0 0 1 0 0,1 0-1 0 0,-1 0 1 0 0,0 0 0 0 0,1 0-1 0 0,-1 0 1 0 0,1 0-1 0 0,-1 1 1 0 0,1-1-1 0 0,0 0 1 0 0,-1 0-1 0 0,1 0 1 0 0,0 1-1 0 0,0-1 1 0 0,-1 0 0 0 0,2 0-1 0 0,34-25 791 0 0,-34 25-824 0 0,22-12-198 0 0,0 2 0 0 0,1 0 0 0 0,0 2-1 0 0,33-8 1 0 0,108-16-1247 0 0,-154 31 1371 0 0,72-10-200 0 0,27-5 2680 0 0,-108 17-2249 0 0,-2 0-165 0 0,0 0 0 0 0,0 0 0 0 0,1 0 0 0 0,-1 0 0 0 0,0 0 1 0 0,0 0-1 0 0,1 1 0 0 0,-1-1 0 0 0,0 1 0 0 0,0-1 0 0 0,0 1 0 0 0,1-1 1 0 0,-1 1-1 0 0,0-1 0 0 0,0 1 0 0 0,0 0 0 0 0,0 0 0 0 0,0 0 0 0 0,0 0 1 0 0,-1-1-1 0 0,1 1 0 0 0,0 0 0 0 0,0 1 0 0 0,-1-1 0 0 0,1 0 0 0 0,0 0 0 0 0,-1 0 1 0 0,1 0-1 0 0,-1 0 0 0 0,1 1 0 0 0,-1-1 0 0 0,0 0 0 0 0,0 0 0 0 0,1 1 1 0 0,-1-1-1 0 0,0 2 0 0 0,0 7 95 0 0,-1-1 1 0 0,1 0-1 0 0,-1 0 1 0 0,-4 12-1 0 0,2-1-9 0 0,2-19-130 0 0,-3 35 170 0 0,1-1 0 0 0,3 62 0 0 0,0-88-398 0 0,1 0 1 0 0,0 0-1 0 0,1 0 1 0 0,0 0-1 0 0,0 0 1 0 0,1 0-1 0 0,0-1 1 0 0,0 0-1 0 0,1 1 0 0 0,0-1 1 0 0,1 0-1 0 0,0-1 1 0 0,0 1-1 0 0,1-1 1 0 0,0 0-1 0 0,8 8 1 0 0,-13-14-47 0 0,18 9-1476 0 0,-5-8-3210 0 0,10-2-365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26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78 1252 0 0,'-10'-16'2244'0'0,"-1"4"-552"0"0,1-1-419 0 0,0 6-337 0 0,-1-1-120 0 0,3 1-144 0 0,0 0 160 0 0,-5 0-748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26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74 1500 0 0,'0'0'3938'0'0,"0"-12"102"0"0,3-5-1137 0 0,-2 15-2591 0 0,-1 0 0 0 0,1 0 0 0 0,-1 0 0 0 0,0 1 0 0 0,0-1 0 0 0,1 0 0 0 0,-1 0 0 0 0,0 0 0 0 0,-1 0 0 0 0,1 0 0 0 0,0 0 0 0 0,-1 0 0 0 0,1 1 1 0 0,-1-3-1 0 0,0 2-72 0 0,0 1-172 0 0,-1 0 0 0 0,1 0 0 0 0,-1-1 0 0 0,0 1 1 0 0,1 0-1 0 0,-1 0 0 0 0,0 1 0 0 0,0-1 0 0 0,0 0 0 0 0,1 1 1 0 0,-1-1-1 0 0,0 1 0 0 0,0-1 0 0 0,-3 1 0 0 0,-11 0 82 0 0,-1 0 1 0 0,1 1-1 0 0,-1 1 0 0 0,1 1 0 0 0,0 0 0 0 0,0 1 0 0 0,0 1 0 0 0,0 0 0 0 0,1 2 0 0 0,-18 9 0 0 0,22-11-104 0 0,0 1-1 0 0,0 1 1 0 0,0 0-1 0 0,1 1 0 0 0,0 0 1 0 0,1 0-1 0 0,-1 1 1 0 0,2 0-1 0 0,-1 1 1 0 0,1 0-1 0 0,1 0 0 0 0,0 0 1 0 0,0 1-1 0 0,-5 13 1 0 0,11-19-61 0 0,-1 0 1 0 0,1-1-1 0 0,0 1 1 0 0,0 0-1 0 0,0 0 1 0 0,0 0 0 0 0,1-1-1 0 0,0 1 1 0 0,0 0-1 0 0,1 0 1 0 0,-1 0-1 0 0,1 0 1 0 0,0 0 0 0 0,0-1-1 0 0,1 1 1 0 0,-1 0-1 0 0,5 7 1 0 0,-2-6-69 0 0,-1 0-1 0 0,1 0 1 0 0,1 0-1 0 0,-1-1 1 0 0,1 1 0 0 0,0-1-1 0 0,0 0 1 0 0,1-1 0 0 0,-1 1-1 0 0,1-1 1 0 0,10 5-1 0 0,-9-5 19 0 0,0-1-1 0 0,0 0 0 0 0,0 0 0 0 0,0-1 1 0 0,0 0-1 0 0,1-1 0 0 0,-1 1 0 0 0,1-1 1 0 0,-1 0-1 0 0,16-1 0 0 0,-18-1 100 0 0,0 1-1 0 0,0-1 1 0 0,0 0 0 0 0,0-1-1 0 0,0 1 1 0 0,0-1 0 0 0,-1 0-1 0 0,1 0 1 0 0,-1 0 0 0 0,1-1-1 0 0,-1 1 1 0 0,0-1 0 0 0,0 0-1 0 0,0-1 1 0 0,0 1-1 0 0,6-8 1 0 0,-3 1 211 0 0,0-1 1 0 0,-1 0-1 0 0,-1 0 0 0 0,0 0 1 0 0,-1 0-1 0 0,0-1 0 0 0,0 0 0 0 0,-1 0 1 0 0,-1 0-1 0 0,2-18 0 0 0,-2 15 6 0 0,0 0-1 0 0,1 0 0 0 0,1 0 1 0 0,1 0-1 0 0,0 1 0 0 0,7-16 1 0 0,-10 28-309 0 0,-1 0 1 0 0,0 0 0 0 0,1 0-1 0 0,0 0 1 0 0,-1 0 0 0 0,1 0-1 0 0,0 0 1 0 0,0 0 0 0 0,0 1-1 0 0,0-1 1 0 0,0 1 0 0 0,0-1-1 0 0,1 1 1 0 0,-1 0 0 0 0,0 0-1 0 0,1 0 1 0 0,-1 0 0 0 0,1 0-1 0 0,-1 1 1 0 0,1-1 0 0 0,-1 1-1 0 0,1 0 1 0 0,-1-1 0 0 0,1 1-1 0 0,-1 0 1 0 0,1 1 0 0 0,0-1-1 0 0,-1 0 1 0 0,1 1 0 0 0,-1-1-1 0 0,1 1 1 0 0,-1 0 0 0 0,0 0-1 0 0,1 0 1 0 0,-1 0 0 0 0,3 2-1 0 0,5 2-259 0 0,0 1-1 0 0,0 0 0 0 0,-1 1 0 0 0,0 0 0 0 0,0 0 0 0 0,-1 1 0 0 0,9 9 0 0 0,-6-3 245 0 0,-1 2 0 0 0,0-1-1 0 0,-1 1 1 0 0,0 0 0 0 0,-2 1 0 0 0,0 0 0 0 0,-1 1-1 0 0,0-1 1 0 0,-1 1 0 0 0,-2 0 0 0 0,1 0 0 0 0,-2 0-1 0 0,-1 1 1 0 0,0 20 0 0 0,-1-36 338 0 0,-4 5 520 0 0,2-8-125 0 0,3-11-111 0 0,2-8-314 0 0,1 0 0 0 0,1 0 1 0 0,0 1-1 0 0,2 0 0 0 0,0 0 0 0 0,1 0 1 0 0,1 1-1 0 0,12-17 0 0 0,-9 15-134 0 0,1 1 1 0 0,0 0-1 0 0,2 2 0 0 0,0-1 1 0 0,1 2-1 0 0,34-27 0 0 0,-45 39-105 0 0,-1 0-1 0 0,1 0 1 0 0,0 0 0 0 0,0 1-1 0 0,0 0 1 0 0,1 0-1 0 0,-1 0 1 0 0,0 1 0 0 0,1 0-1 0 0,-1 0 1 0 0,12-1-1 0 0,-15 2 2 0 0,1 0 0 0 0,0 1 0 0 0,0-1 0 0 0,-1 1 0 0 0,1 0 0 0 0,0-1 0 0 0,-1 1 0 0 0,1 0 0 0 0,0 1-1 0 0,-1-1 1 0 0,1 0 0 0 0,-1 1 0 0 0,0-1 0 0 0,0 1 0 0 0,1 0 0 0 0,-1 0 0 0 0,0 0 0 0 0,0 0-1 0 0,-1 0 1 0 0,1 0 0 0 0,0 0 0 0 0,-1 1 0 0 0,1-1 0 0 0,-1 1 0 0 0,2 4 0 0 0,6 19-57 0 0,-2-1 0 0 0,0 2 1 0 0,-2-1-1 0 0,0 0 0 0 0,0 30 1 0 0,6 37-2105 0 0,-7-75 791 0 0,0 0-1 0 0,1 0 1 0 0,7 17-1 0 0,-11-32 797 0 0,0-1 0 0 0,0 0 0 0 0,1 1 0 0 0,-1-1-1 0 0,1 0 1 0 0,0 0 0 0 0,0 0 0 0 0,-1 0 0 0 0,1 0-1 0 0,3 1 1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28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453 691 1056 0 0,'2'-14'5344'0'0,"24"-89"3654"0"0,-25 100-8879 0 0,-1 0-1 0 0,0 0 1 0 0,0 0-1 0 0,0 0 1 0 0,0 0-1 0 0,-1 0 1 0 0,1 0-1 0 0,-1 0 1 0 0,0 0 0 0 0,0 1-1 0 0,0-1 1 0 0,0 0-1 0 0,0 0 1 0 0,-1 1-1 0 0,1-1 1 0 0,-1 0-1 0 0,0 1 1 0 0,0 0 0 0 0,0-1-1 0 0,0 1 1 0 0,0 0-1 0 0,0 0 1 0 0,-1 0-1 0 0,-4-3 1 0 0,1 1-1 0 0,-1 0 0 0 0,0 0 0 0 0,0 1 0 0 0,0 0 1 0 0,0 0-1 0 0,0 0 0 0 0,-1 1 0 0 0,-11-2 0 0 0,4 3 12 0 0,0 0 0 0 0,0 1 0 0 0,-1 1 0 0 0,1 1 0 0 0,0 0 0 0 0,0 0 0 0 0,0 2 0 0 0,-20 6 0 0 0,13-2-19 0 0,0 2 0 0 0,0 0 0 0 0,1 0 0 0 0,-32 23 1 0 0,46-28-84 0 0,1 1 1 0 0,-1-1 0 0 0,1 1 0 0 0,0 0 0 0 0,1 0-1 0 0,0 1 1 0 0,-1 0 0 0 0,2 0 0 0 0,-1 0-1 0 0,1 0 1 0 0,1 1 0 0 0,-5 10 0 0 0,7-14-50 0 0,0-1 0 0 0,0 1 0 0 0,0 0 0 0 0,1-1 0 0 0,-1 1 0 0 0,1 0 0 0 0,0-1 0 0 0,0 1 1 0 0,1 0-1 0 0,-1-1 0 0 0,1 1 0 0 0,-1 0 0 0 0,1-1 0 0 0,0 1 0 0 0,1 0 0 0 0,-1-1 0 0 0,0 0 0 0 0,1 1 0 0 0,0-1 0 0 0,0 0 1 0 0,0 0-1 0 0,0 0 0 0 0,1 0 0 0 0,-1 0 0 0 0,1 0 0 0 0,-1-1 0 0 0,1 1 0 0 0,0-1 0 0 0,5 3 0 0 0,-1-1-39 0 0,0 0 0 0 0,0 0 1 0 0,0-1-1 0 0,1 0 0 0 0,-1 0 0 0 0,1-1 0 0 0,-1 0 0 0 0,1 0 0 0 0,0-1 0 0 0,0 0 0 0 0,0 0 0 0 0,0-1 0 0 0,0 0 0 0 0,0 0 1 0 0,0-1-1 0 0,-1 0 0 0 0,1 0 0 0 0,0-1 0 0 0,9-3 0 0 0,-2-1 263 0 0,-1 0 1 0 0,0 0-1 0 0,0-1 0 0 0,-1-1 1 0 0,1-1-1 0 0,-2 1 1 0 0,1-2-1 0 0,20-20 0 0 0,-32 28-161 0 0,1 0 0 0 0,-1 0-1 0 0,1 1 1 0 0,0-1 0 0 0,-1 1 0 0 0,1 0-1 0 0,0-1 1 0 0,0 1 0 0 0,0 0 0 0 0,0 0-1 0 0,0 0 1 0 0,0 0 0 0 0,0 0 0 0 0,0 1-1 0 0,0-1 1 0 0,0 1 0 0 0,4-1-1 0 0,-4 1-35 0 0,0 1 0 0 0,0 0 0 0 0,-1 0 0 0 0,1 0-1 0 0,-1 0 1 0 0,1 0 0 0 0,-1 0 0 0 0,1 0 0 0 0,-1 0 0 0 0,1 0-1 0 0,-1 1 1 0 0,0-1 0 0 0,0 1 0 0 0,0-1 0 0 0,0 1-1 0 0,0-1 1 0 0,0 1 0 0 0,0 0 0 0 0,0-1 0 0 0,0 1-1 0 0,-1 0 1 0 0,1 2 0 0 0,4 7-88 0 0,0 0 1 0 0,1-1-1 0 0,0 0 1 0 0,0 0-1 0 0,1-1 0 0 0,1 0 1 0 0,-1 0-1 0 0,11 8 1 0 0,-12-11 9 0 0,0-1 0 0 0,0 0 1 0 0,1 0-1 0 0,0-1 0 0 0,0 0 1 0 0,0 0-1 0 0,0 0 0 0 0,1-1 1 0 0,-1 0-1 0 0,1-1 0 0 0,0 0 1 0 0,8 2-1 0 0,-8-4 65 0 0,0 0-1 0 0,0 0 1 0 0,1-1 0 0 0,-1 0-1 0 0,0 0 1 0 0,0-1-1 0 0,-1 0 1 0 0,1-1 0 0 0,0 1-1 0 0,-1-2 1 0 0,1 1 0 0 0,-1-1-1 0 0,0 0 1 0 0,10-8 0 0 0,1-1 16 0 0,-2-1 0 0 0,0-1 0 0 0,0 0 0 0 0,14-20 0 0 0,-11 10 16 0 0,0-2-1 0 0,-2-1 1 0 0,-1 0 0 0 0,-1-1-1 0 0,13-37 1 0 0,-8 10 103 0 0,24-114 0 0 0,-39 147-38 0 0,0-1 1 0 0,-2 0-1 0 0,-1 0 1 0 0,-1 0-1 0 0,0 0 1 0 0,-2 0-1 0 0,-1 0 1 0 0,-6-29-1 0 0,7 50-89 0 0,0 0-1 0 0,0 0 1 0 0,1 0-1 0 0,-2 1 0 0 0,1-1 1 0 0,0 0-1 0 0,-1 1 1 0 0,1-1-1 0 0,-1 1 0 0 0,0 0 1 0 0,1-1-1 0 0,-1 1 1 0 0,0 0-1 0 0,-3-2 0 0 0,-10-2-16 0 0,11 6 15 0 0,0 1 0 0 0,0-1 0 0 0,0 1 0 0 0,0 0 0 0 0,-1 0 0 0 0,2 1 0 0 0,-1-1 0 0 0,0 1 0 0 0,0 0 0 0 0,0 0 0 0 0,1 0 0 0 0,-1 0 0 0 0,1 1 0 0 0,0-1 0 0 0,-1 1 0 0 0,1 0 0 0 0,0 0 0 0 0,-4 6 0 0 0,-5 6 11 0 0,0 0-1 0 0,-16 29 1 0 0,16-21-11 0 0,0 0 0 0 0,2 0 0 0 0,1 1 0 0 0,1 1 1 0 0,0 0-1 0 0,2 0 0 0 0,1 0 0 0 0,2 0 0 0 0,-2 35 1 0 0,4-44-70 0 0,1 0 0 0 0,1-1 1 0 0,1 1-1 0 0,0 0 0 0 0,1-1 0 0 0,0 0 1 0 0,1 1-1 0 0,1-1 0 0 0,1-1 1 0 0,0 1-1 0 0,1-1 0 0 0,0 0 1 0 0,1-1-1 0 0,1 1 0 0 0,0-2 1 0 0,16 19-1 0 0,-18-24-46 0 0,0 0 0 0 0,1-1 0 0 0,0 0 0 0 0,0 0-1 0 0,1-1 1 0 0,-1 0 0 0 0,1 0 0 0 0,0-1 0 0 0,1 0 0 0 0,-1 0 0 0 0,1-1 0 0 0,-1-1 0 0 0,11 2 0 0 0,-7-2 14 0 0,-1-2 1 0 0,1 1 0 0 0,0-2 0 0 0,0 0-1 0 0,0 0 1 0 0,-1-1 0 0 0,1-1 0 0 0,-1 0-1 0 0,15-5 1 0 0,-2-3 39 0 0,-1 0-1 0 0,0-2 0 0 0,-1 0 1 0 0,0-2-1 0 0,-1 0 1 0 0,-1-2-1 0 0,0 0 0 0 0,-1-1 1 0 0,18-22-1 0 0,-12 10 362 0 0,-2-1-1 0 0,-1-1 0 0 0,36-68 1 0 0,-50 82 5 0 0,0 0 1 0 0,-2-1-1 0 0,0 0 1 0 0,-1-1 0 0 0,-1 1-1 0 0,-1-1 1 0 0,-1 0-1 0 0,-1 0 1 0 0,0-32-1 0 0,-2 47-245 0 0,0 0-1 0 0,-1 0 1 0 0,1 0-1 0 0,-1 0 0 0 0,0 1 1 0 0,-1-1-1 0 0,1 0 1 0 0,-1 0-1 0 0,0 1 1 0 0,0-1-1 0 0,-1 1 0 0 0,1-1 1 0 0,-1 1-1 0 0,0 0 1 0 0,0 0-1 0 0,-6-6 1 0 0,6 8-41 0 0,0 0 1 0 0,0 0 0 0 0,-1 0-1 0 0,1 0 1 0 0,0 1 0 0 0,-1-1 0 0 0,1 1-1 0 0,-1 0 1 0 0,0 0 0 0 0,1 0-1 0 0,-1 1 1 0 0,0-1 0 0 0,1 1-1 0 0,-1 0 1 0 0,0 0 0 0 0,0 0 0 0 0,1 0-1 0 0,-1 1 1 0 0,0 0 0 0 0,1 0-1 0 0,-1 0 1 0 0,1 0 0 0 0,-5 2-1 0 0,-4 2-5 0 0,-1 1 0 0 0,1 0 0 0 0,0 1 0 0 0,1 0 0 0 0,0 1 0 0 0,0 1 0 0 0,0 0 0 0 0,1 0 0 0 0,0 1 0 0 0,1 0 0 0 0,0 0 0 0 0,1 1 0 0 0,0 1 1 0 0,1-1-1 0 0,0 1 0 0 0,1 0 0 0 0,-5 13 0 0 0,6-13-118 0 0,1 0 0 0 0,0 0 1 0 0,1 0-1 0 0,0 0 1 0 0,1 1-1 0 0,0-1 1 0 0,1 1-1 0 0,1-1 1 0 0,0 1-1 0 0,0-1 1 0 0,2 1-1 0 0,-1-1 1 0 0,1 1-1 0 0,1-1 0 0 0,0 0 1 0 0,1 0-1 0 0,0 0 1 0 0,10 18-1 0 0,-6-17-91 0 0,0-1-1 0 0,1 0 0 0 0,0 0 0 0 0,1 0 0 0 0,1-1 1 0 0,-1-1-1 0 0,2 0 0 0 0,-1-1 0 0 0,2 0 1 0 0,-1 0-1 0 0,1-1 0 0 0,0-1 0 0 0,0 0 1 0 0,1-1-1 0 0,0-1 0 0 0,19 6 0 0 0,-20-8 163 0 0,1-1 0 0 0,-1 0-1 0 0,0 0 1 0 0,1-1-1 0 0,-1-1 1 0 0,1 0-1 0 0,-1-1 1 0 0,1-1 0 0 0,-1 0-1 0 0,0 0 1 0 0,0-2-1 0 0,0 1 1 0 0,0-2-1 0 0,0 0 1 0 0,-1 0 0 0 0,0-1-1 0 0,0-1 1 0 0,16-11-1 0 0,-10 3 371 0 0,0 0 0 0 0,-1-1 0 0 0,-1-1 0 0 0,-1 0 0 0 0,0-1 0 0 0,-1-1 0 0 0,-1-1 0 0 0,0 1 0 0 0,-2-2 0 0 0,-1 0-1 0 0,0 0 1 0 0,9-33 0 0 0,-18 53-321 0 0,-1 0-1 0 0,1 0 1 0 0,-1 0 0 0 0,0 0-1 0 0,1 1 1 0 0,-1-1-1 0 0,0 0 1 0 0,0 0-1 0 0,0 0 1 0 0,1 0 0 0 0,-1 0-1 0 0,0 0 1 0 0,0 0-1 0 0,0 0 1 0 0,-1 0-1 0 0,1 1 1 0 0,0-1 0 0 0,0 0-1 0 0,0 0 1 0 0,-1 0-1 0 0,1 0 1 0 0,0 0-1 0 0,-1 0 1 0 0,1 1-1 0 0,-1-1 1 0 0,1 0 0 0 0,-1 0-1 0 0,1 1 1 0 0,-1-1-1 0 0,-1-1 1 0 0,1 2-11 0 0,0 0-1 0 0,1 0 1 0 0,-1 0 0 0 0,0 0 0 0 0,0 1-1 0 0,0-1 1 0 0,0 0 0 0 0,0 0 0 0 0,0 1-1 0 0,0-1 1 0 0,0 0 0 0 0,1 1 0 0 0,-1-1-1 0 0,0 1 1 0 0,0-1 0 0 0,0 1 0 0 0,1-1-1 0 0,-1 1 1 0 0,0 0 0 0 0,1-1 0 0 0,-1 1-1 0 0,0 0 1 0 0,1-1 0 0 0,-1 1 0 0 0,1 0-1 0 0,-1 0 1 0 0,1 0 0 0 0,0 0 0 0 0,-1 1-1 0 0,-2 6-133 0 0,0-1 0 0 0,0 1 0 0 0,1 0 0 0 0,0 0 0 0 0,0 1 0 0 0,1-1-1 0 0,0 0 1 0 0,1 0 0 0 0,-1 1 0 0 0,2-1 0 0 0,-1 0 0 0 0,1 1 0 0 0,1-1-1 0 0,-1 0 1 0 0,1 0 0 0 0,1 0 0 0 0,-1 0 0 0 0,1 0 0 0 0,1-1 0 0 0,4 9 0 0 0,-5-10 14 0 0,0 0 0 0 0,1 1 0 0 0,0-1 1 0 0,0-1-1 0 0,0 1 0 0 0,1-1 1 0 0,0 0-1 0 0,0 0 0 0 0,0 0 1 0 0,1 0-1 0 0,-1-1 0 0 0,1 0 1 0 0,0 0-1 0 0,0-1 0 0 0,1 0 0 0 0,-1 0 1 0 0,1 0-1 0 0,-1-1 0 0 0,1 0 1 0 0,0 0-1 0 0,0 0 0 0 0,0-1 1 0 0,0 0-1 0 0,7 0 0 0 0,-5-3 165 0 0,-1 1 0 0 0,0-1 0 0 0,1-1 0 0 0,-1 1 0 0 0,0-1 0 0 0,-1-1 0 0 0,1 1 0 0 0,0-1 0 0 0,-1-1 1 0 0,0 1-1 0 0,0-1 0 0 0,-1-1 0 0 0,1 1 0 0 0,-1-1 0 0 0,0 0 0 0 0,0-1 0 0 0,8-12 0 0 0,8-12 768 0 0,-2 0 0 0 0,26-58 1 0 0,-38 73-460 0 0,18-28 308 0 0,-25 42-560 0 0,3 32-5 0 0,13 331 204 0 0,-9-160-349 0 0,-8-200 44 0 0,2 39-19 0 0,-4 51 1 0 0,1-80 64 0 0,0-1 0 0 0,-1 1 0 0 0,0 0 0 0 0,-1-1 0 0 0,0 1 0 0 0,-1-1 0 0 0,0 0 0 0 0,0 0 1 0 0,-12 18-1 0 0,13-24-4 0 0,0 0 1 0 0,0 0 0 0 0,-1-1 0 0 0,0 0 0 0 0,1 1 0 0 0,-1-1-1 0 0,0-1 1 0 0,-1 1 0 0 0,1 0 0 0 0,0-1 0 0 0,-1 0-1 0 0,1 0 1 0 0,-1 0 0 0 0,0-1 0 0 0,0 0 0 0 0,1 0 0 0 0,-1 0-1 0 0,0 0 1 0 0,0-1 0 0 0,0 1 0 0 0,0-1 0 0 0,0-1-1 0 0,0 1 1 0 0,0-1 0 0 0,0 1 0 0 0,0-2 0 0 0,1 1 0 0 0,-1 0-1 0 0,0-1 1 0 0,-7-4 0 0 0,2 2 105 0 0,1 0 0 0 0,0-1 0 0 0,1 0 0 0 0,-1-1 0 0 0,1 0 0 0 0,0-1 0 0 0,1 1 0 0 0,-1-1 0 0 0,1-1 0 0 0,0 1 0 0 0,1-1 0 0 0,0 0 0 0 0,0-1 0 0 0,-5-11 0 0 0,7 11-17 0 0,1 0-1 0 0,-1-1 1 0 0,2 1 0 0 0,-1-1 0 0 0,1 0 0 0 0,1 0 0 0 0,0 0 0 0 0,0 0 0 0 0,1 0 0 0 0,0 0 0 0 0,1 0-1 0 0,3-17 1 0 0,0 14-87 0 0,0 0-1 0 0,0 1 0 0 0,1 0 1 0 0,0 0-1 0 0,2 0 0 0 0,-1 1 1 0 0,1 0-1 0 0,16-20 0 0 0,-8 15-390 0 0,0 0-1 0 0,0 1 1 0 0,2 1 0 0 0,0 1-1 0 0,18-12 1 0 0,-14 12-797 0 0,-1 2 0 0 0,2 0 0 0 0,-1 1 0 0 0,27-7-1 0 0,15-2-3069 0 0,-20 9-1478 0 0,-8 2-1762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28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1 3172 0 0,'0'0'3078'0'0,"-2"23"7005"0"0,-82 96-3429 0 0,-6 10-8141 0 0,2 1-10866 0 0,72-107 5610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29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572 645 1352 0 0,'0'0'7032'0'0,"0"-18"-438"0"0,0 6-5644 0 0,-2 8-925 0 0,0 0 0 0 0,0-1-1 0 0,0 1 1 0 0,-1 0 0 0 0,0 0 0 0 0,1 0-1 0 0,-2 0 1 0 0,1 1 0 0 0,0-1 0 0 0,-1 1-1 0 0,1 0 1 0 0,-1 0 0 0 0,0 0 0 0 0,0 1 0 0 0,0-1-1 0 0,0 1 1 0 0,-1 0 0 0 0,1 0 0 0 0,-1 0-1 0 0,1 1 1 0 0,-7-2 0 0 0,-3-1 193 0 0,-1 0 1 0 0,0 1-1 0 0,0 1 0 0 0,-1 0 1 0 0,-25 1-1 0 0,25 3-37 0 0,0 0 0 0 0,1 1 0 0 0,-1 1 0 0 0,1 0 0 0 0,0 1 0 0 0,0 1 0 0 0,1 0 0 0 0,-1 1 0 0 0,-21 15 1 0 0,14-8 15 0 0,1 2 1 0 0,0 1 0 0 0,1 0 0 0 0,1 2 0 0 0,-17 20 0 0 0,29-30-135 0 0,0 0-1 0 0,0 1 1 0 0,1 0 0 0 0,0 0-1 0 0,1 1 1 0 0,0-1-1 0 0,1 1 1 0 0,0 0-1 0 0,-4 18 1 0 0,7-24-46 0 0,0 0 0 0 0,1 0 1 0 0,0 0-1 0 0,-1 0 0 0 0,1 1 0 0 0,1-1 0 0 0,-1 0 0 0 0,1 0 1 0 0,0 0-1 0 0,0 0 0 0 0,1 0 0 0 0,-1 0 0 0 0,1 0 1 0 0,0 0-1 0 0,0-1 0 0 0,1 1 0 0 0,-1-1 0 0 0,1 0 0 0 0,0 1 1 0 0,0-1-1 0 0,1 0 0 0 0,-1-1 0 0 0,8 7 0 0 0,-2-4-8 0 0,0 0 1 0 0,0-1-1 0 0,0 0 0 0 0,1 0 0 0 0,0-1 0 0 0,0 0 0 0 0,0-1 0 0 0,0 0 0 0 0,1-1 0 0 0,-1 0 1 0 0,1 0-1 0 0,0-1 0 0 0,-1-1 0 0 0,1 0 0 0 0,0 0 0 0 0,0-1 0 0 0,-1 0 0 0 0,1-1 0 0 0,-1 0 0 0 0,1-1 1 0 0,12-5-1 0 0,-8 3 24 0 0,0-1-1 0 0,-1-1 1 0 0,0 0 0 0 0,-1-1 0 0 0,1 0 0 0 0,-1-1 0 0 0,-1-1 0 0 0,0 0 0 0 0,0 0-1 0 0,-1-1 1 0 0,0-1 0 0 0,-1 0 0 0 0,-1 0 0 0 0,9-15 0 0 0,-3-2 5 0 0,-2 0 0 0 0,0-2 0 0 0,-2 1 0 0 0,13-64 1 0 0,10-132 79 0 0,-33 220-111 0 0,36-377 1466 0 0,-44 460-781 0 0,-1 60-362 0 0,10-66-762 0 0,4-1 1 0 0,3 1 0 0 0,3-2 0 0 0,3 1 0 0 0,3-2 0 0 0,51 127-1 0 0,-60-176-484 0 0,1 0 0 0 0,1 0 0 0 0,13 18 0 0 0,-17-29-259 0 0,-1 0 1 0 0,2 0 0 0 0,-1-1-1 0 0,1 1 1 0 0,0-1 0 0 0,0-1 0 0 0,1 0-1 0 0,10 6 1 0 0,2-2-4494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29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353 156 1812 0 0,'0'-18'4741'0'0,"-1"9"-3483"0"0,0-1 0 0 0,0 1-1 0 0,-1-1 1 0 0,0 1-1 0 0,-1 0 1 0 0,-6-16 0 0 0,8 23-818 0 0,1 0-299 0 0,0 0-1 0 0,0 0 0 0 0,0 0 1 0 0,0 0-1 0 0,0 0 0 0 0,-1 0 0 0 0,0 0 1 0 0,1 0-1 0 0,-1 0 0 0 0,0 0 1 0 0,0 0-1 0 0,0 0 0 0 0,0 0 0 0 0,0 0 1 0 0,0 1-1 0 0,0-1 0 0 0,-1 0 0 0 0,1 1 1 0 0,0-1-1 0 0,-3 0 0 0 0,1 0-4 0 0,1 0 0 0 0,-1 0-1 0 0,-1 1 1 0 0,1 0 0 0 0,0-1-1 0 0,0 1 1 0 0,0 0 0 0 0,-1 1-1 0 0,1-1 1 0 0,0 1-1 0 0,-6-1 1 0 0,-1 1 86 0 0,0 0 0 0 0,-1 1 0 0 0,1 1 1 0 0,0-1-1 0 0,0 2 0 0 0,0-1 0 0 0,-15 7 0 0 0,11-3-42 0 0,1 1-1 0 0,0 0 1 0 0,0 1 0 0 0,1 0 0 0 0,0 1-1 0 0,0 0 1 0 0,1 1 0 0 0,0 0-1 0 0,-17 22 1 0 0,23-26-147 0 0,1 0-1 0 0,0 0 0 0 0,1 0 1 0 0,0 0-1 0 0,0 1 1 0 0,0-1-1 0 0,0 1 1 0 0,1 0-1 0 0,0 0 0 0 0,1 0 1 0 0,0 0-1 0 0,0 0 1 0 0,0 0-1 0 0,1 0 1 0 0,0 0-1 0 0,0 0 0 0 0,1 0 1 0 0,0 0-1 0 0,0 0 1 0 0,1 0-1 0 0,-1 0 1 0 0,6 11-1 0 0,-4-11-102 0 0,1 1 0 0 0,0-1 0 0 0,0 0 0 0 0,1-1 0 0 0,0 1 0 0 0,0-1 0 0 0,1 0 0 0 0,0 0 0 0 0,0 0 0 0 0,0-1 0 0 0,1 0 0 0 0,-1 0 0 0 0,1-1 0 0 0,1 0 0 0 0,-1 0 1 0 0,0-1-1 0 0,1 0 0 0 0,0 0 0 0 0,-1 0 0 0 0,1-1 0 0 0,0 0 0 0 0,0-1 0 0 0,1 0 0 0 0,15 0 0 0 0,-15-1 52 0 0,-1 0 0 0 0,1 0 0 0 0,0-1 0 0 0,0-1 0 0 0,-1 1 0 0 0,1-2 0 0 0,-1 1 0 0 0,1-1 0 0 0,-1 0 0 0 0,0-1 0 0 0,0 0 0 0 0,0 0 0 0 0,-1 0 0 0 0,1-1 0 0 0,-1-1 0 0 0,0 1 0 0 0,-1-1 0 0 0,1 0 0 0 0,-1 0 0 0 0,0-1 0 0 0,-1 0 0 0 0,0 0 0 0 0,5-9 0 0 0,-5 6 121 0 0,0 0-1 0 0,-1 0 1 0 0,0 0 0 0 0,-1-1-1 0 0,0 0 1 0 0,-1 1 0 0 0,0-1-1 0 0,0 0 1 0 0,-1-16 0 0 0,-1 22-92 0 0,0 1 1 0 0,0-1 0 0 0,-1 1 0 0 0,0-1-1 0 0,0 1 1 0 0,0 0 0 0 0,0-1 0 0 0,-1 1-1 0 0,1 0 1 0 0,-1 0 0 0 0,0 0 0 0 0,0 0-1 0 0,-1 0 1 0 0,1 1 0 0 0,-1-1 0 0 0,0 0-1 0 0,0 1 1 0 0,0 0 0 0 0,0 0 0 0 0,-1 0-1 0 0,1 0 1 0 0,-1 1 0 0 0,0-1 0 0 0,0 1-1 0 0,-7-4 1 0 0,7 5-491 0 0,1 0-1 0 0,-1-1 0 0 0,0 1 1 0 0,0 1-1 0 0,0-1 0 0 0,1 1 1 0 0,-1-1-1 0 0,0 1 0 0 0,0 0 1 0 0,0 0-1 0 0,0 1 1 0 0,0-1-1 0 0,-5 2 0 0 0,-13 6-6054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3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317 435 1800 0 0,'3'-13'4813'0'0,"13"-34"3424"0"0,-15 46-7807 0 0,2-30 1664 0 0,-7 26-2019 0 0,0 0-1 0 0,1 0 0 0 0,-1 1 1 0 0,-1 0-1 0 0,1-1 0 0 0,-1 1 1 0 0,0 1-1 0 0,1-1 1 0 0,-2 1-1 0 0,1 0 0 0 0,0 0 1 0 0,-1 0-1 0 0,1 1 0 0 0,-1 0 1 0 0,0 0-1 0 0,1 1 1 0 0,-1-1-1 0 0,0 1 0 0 0,0 0 1 0 0,0 1-1 0 0,0-1 0 0 0,0 1 1 0 0,-9 1-1 0 0,5 1-39 0 0,1 0-1 0 0,-1 1 1 0 0,1 0-1 0 0,0 0 1 0 0,0 1-1 0 0,0 0 1 0 0,1 1-1 0 0,-1 0 1 0 0,1 0-1 0 0,0 0 1 0 0,1 1-1 0 0,-1 1 1 0 0,1-1-1 0 0,1 1 1 0 0,-1 0-1 0 0,-9 14 1 0 0,9-11-39 0 0,0 0 1 0 0,1 0-1 0 0,0 1 1 0 0,1-1 0 0 0,0 1-1 0 0,0 1 1 0 0,1-1-1 0 0,1 1 1 0 0,0-1-1 0 0,1 1 1 0 0,0 0 0 0 0,-1 23-1 0 0,4-25-99 0 0,0 0 1 0 0,1 1-1 0 0,0-1 0 0 0,1 0 1 0 0,0 0-1 0 0,0 0 0 0 0,1-1 1 0 0,0 1-1 0 0,1-1 0 0 0,0 0 0 0 0,0 0 1 0 0,1-1-1 0 0,0 1 0 0 0,1-1 1 0 0,0-1-1 0 0,14 13 0 0 0,-16-15 21 0 0,0-1 0 0 0,1 0 0 0 0,0 0 0 0 0,0-1-1 0 0,0 1 1 0 0,0-1 0 0 0,0-1 0 0 0,1 1 0 0 0,-1-1 0 0 0,1 0-1 0 0,0-1 1 0 0,-1 1 0 0 0,1-1 0 0 0,0-1 0 0 0,0 1-1 0 0,0-1 1 0 0,0 0 0 0 0,0-1 0 0 0,0 0 0 0 0,-1 0 0 0 0,1 0-1 0 0,0-1 1 0 0,-1 0 0 0 0,1 0 0 0 0,11-6 0 0 0,-14 5 104 0 0,0 1 1 0 0,0-1-1 0 0,0 0 1 0 0,-1 0 0 0 0,1 0-1 0 0,-1 0 1 0 0,0-1-1 0 0,0 0 1 0 0,0 1-1 0 0,0-1 1 0 0,-1 0-1 0 0,0 0 1 0 0,0-1 0 0 0,0 1-1 0 0,0 0 1 0 0,0-1-1 0 0,-1 1 1 0 0,0-1-1 0 0,0 1 1 0 0,1-10-1 0 0,-1-7 485 0 0,0-1 1 0 0,-2 1-1 0 0,-3-29 0 0 0,1 23 136 0 0,2 18-499 0 0,0 3-134 0 0,1 0 0 0 0,-1 0 0 0 0,1-1 0 0 0,0 1-1 0 0,1 0 1 0 0,0 0 0 0 0,2-10 0 0 0,0 13-169 0 0,0-1-1 0 0,1 1 1 0 0,0 0 0 0 0,-1 0-1 0 0,1 0 1 0 0,1 0-1 0 0,-1 1 1 0 0,8-4 0 0 0,-10 4 121 0 0,20-9-5 0 0,-2-2 0 0 0,0 0 0 0 0,0-2 0 0 0,-1 0 0 0 0,-1-1 1 0 0,0-1-1 0 0,19-24 0 0 0,-28 30 324 0 0,0-1 1 0 0,-1 0 0 0 0,-1 0-1 0 0,0-1 1 0 0,0 0 0 0 0,-1 0 0 0 0,-1-1-1 0 0,0 1 1 0 0,-1-1 0 0 0,0 0-1 0 0,-1 0 1 0 0,-1-1 0 0 0,1-21-1 0 0,-3 32-206 0 0,0-1 0 0 0,-1 1 0 0 0,1 0 0 0 0,-1-1 0 0 0,0 1 0 0 0,-2-6 0 0 0,3 9-65 0 0,-1-1 0 0 0,1 1 0 0 0,-1 0 0 0 0,0-1 0 0 0,1 1 0 0 0,-1 0 0 0 0,0 0 0 0 0,0 0 0 0 0,0-1 0 0 0,0 1 0 0 0,0 0 0 0 0,0 0 0 0 0,0 0 0 0 0,0 1 0 0 0,-1-1 0 0 0,1 0-1 0 0,0 0 1 0 0,-1 1 0 0 0,1-1 0 0 0,-3 0 0 0 0,3 1-11 0 0,0 0 0 0 0,-1 0-1 0 0,1 0 1 0 0,0 1 0 0 0,-1-1-1 0 0,1 1 1 0 0,0-1 0 0 0,0 1-1 0 0,-1-1 1 0 0,1 1 0 0 0,0 0 0 0 0,0 0-1 0 0,0-1 1 0 0,0 1 0 0 0,0 0-1 0 0,0 0 1 0 0,-1 1 0 0 0,0 0-2 0 0,-5 4 5 0 0,1 0 0 0 0,0 0 0 0 0,0 0 0 0 0,1 1 0 0 0,-1 0 0 0 0,1 0 0 0 0,1 0 0 0 0,-6 11 0 0 0,-25 65 19 0 0,33-78-21 0 0,-16 50 1 0 0,3 0 0 0 0,2 1 0 0 0,3 0 0 0 0,2 1 0 0 0,3 0-1 0 0,2 1 1 0 0,7 93 0 0 0,76 399-1 0 0,-70-497-2 0 0,-6-35 4 0 0,1 9-114 0 0,3 42 0 0 0,-7-63 77 0 0,-1 0 0 0 0,0 0 0 0 0,0 0 0 0 0,-1 0 0 0 0,1 0 0 0 0,-1 0 0 0 0,-1 0 0 0 0,1 0 0 0 0,-1-1 0 0 0,0 1 0 0 0,-1-1 0 0 0,1 1 0 0 0,-4 5 0 0 0,3-8 25 0 0,-1 1-1 0 0,1-1 1 0 0,0-1-1 0 0,-1 1 1 0 0,0 0-1 0 0,1-1 0 0 0,-1 0 1 0 0,0 0-1 0 0,0 0 1 0 0,0 0-1 0 0,0-1 1 0 0,-1 1-1 0 0,1-1 1 0 0,0 0-1 0 0,-1 0 0 0 0,1-1 1 0 0,-1 1-1 0 0,1-1 1 0 0,-1 0-1 0 0,1 0 1 0 0,0-1-1 0 0,-1 1 1 0 0,1-1-1 0 0,-7-2 0 0 0,-3 0 93 0 0,0-1-1 0 0,1-1 1 0 0,-1 0-1 0 0,1 0 1 0 0,0-2-1 0 0,-16-9 0 0 0,21 11 31 0 0,0-1-1 0 0,0 0 0 0 0,1 0 1 0 0,0-1-1 0 0,0 0 0 0 0,1 0 0 0 0,0 0 1 0 0,0-1-1 0 0,0 0 0 0 0,1 0 1 0 0,0-1-1 0 0,1 1 0 0 0,0-1 1 0 0,0 0-1 0 0,1 0 0 0 0,0 0 1 0 0,1-1-1 0 0,0 1 0 0 0,0-1 1 0 0,0-13-1 0 0,2 8-36 0 0,1 0 0 0 0,0 0 0 0 0,1 0 0 0 0,0 0 0 0 0,2 0-1 0 0,-1 1 1 0 0,2 0 0 0 0,0 0 0 0 0,1 0 0 0 0,0 0 0 0 0,1 1 0 0 0,13-19 0 0 0,-3 9-474 0 0,1 0 0 0 0,1 1 0 0 0,1 1 0 0 0,1 1 0 0 0,1 1 0 0 0,1 1 0 0 0,42-26 0 0 0,58-24-4126 0 0,4 10-3617 0 0,-76 35 1432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37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51 1604 0 0,'-24'-18'18226'0'0,"204"12"-16883"0"0,-57 4-3518 0 0,-1-9-4317 0 0,-92 2 948 0 0,-17 4 986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36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15 423 1452 0 0,'0'0'5313'0'0,"-6"-32"3543"0"0,8 23-8555 0 0,1-1-1 0 0,0 1 1 0 0,0 0-1 0 0,1 0 1 0 0,0 1-1 0 0,0-1 1 0 0,1 1-1 0 0,0 0 1 0 0,9-12-1 0 0,9-15-50 0 0,-3-1 55 0 0,71-141 3571 0 0,-80 150-3279 0 0,-4 10-225 0 0,-14 45-305 0 0,-20 64 14 0 0,5 1 0 0 0,4 1 0 0 0,3 1 0 0 0,-1 128 0 0 0,15-145-145 0 0,1-3-15 0 0,-19 144 0 0 0,15-208 421 0 0,1 0 1 0 0,-1 0-1 0 0,-1-1 0 0 0,0 1 0 0 0,0-1 0 0 0,-1 0 0 0 0,0 0 0 0 0,-1-1 1 0 0,0 0-1 0 0,-15 15 0 0 0,20-23-1 0 0,1 1 21 0 0,-4 9 512 0 0,5-11-872 0 0,0 0 0 0 0,0 1 0 0 0,0-1 0 0 0,0 0 0 0 0,0 0 0 0 0,0 1 0 0 0,0-1 1 0 0,0 0-1 0 0,0 0 0 0 0,0 0 0 0 0,0 1 0 0 0,0-1 0 0 0,0 0 0 0 0,0 0 0 0 0,0 1 0 0 0,0-1 0 0 0,0 0 0 0 0,0 0 1 0 0,0 0-1 0 0,1 1 0 0 0,-1-1 0 0 0,0 0 0 0 0,0 0 0 0 0,0 0 0 0 0,0 0 0 0 0,0 1 0 0 0,1-1 0 0 0,-1 0 0 0 0,0 0 0 0 0,0 0 1 0 0,0 0-1 0 0,1 0 0 0 0,-1 0 0 0 0,0 0 0 0 0,0 1 0 0 0,0-1 0 0 0,1 0 0 0 0,-1 0 0 0 0,0 0 0 0 0,0 0 0 0 0,0 0 0 0 0,1 0 1 0 0,-1 0-1 0 0,0 0 0 0 0,0 0 0 0 0,1 0 0 0 0,-1 0 0 0 0,0 0 0 0 0,0 0 0 0 0,0 0 0 0 0,1-1 0 0 0,-1 1 0 0 0,205-32-6499 0 0,-70-2-7424 0 0,-109 25 7016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36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97 1380 0 0,'0'-5'1042'0'0,"0"0"0"0"0,-1 1 0 0 0,1-1 1 0 0,-1 1-1 0 0,0-1 0 0 0,0 1 0 0 0,0-1 0 0 0,-1 1 0 0 0,0 0 0 0 0,-2-5 0 0 0,2 6-767 0 0,0 0 0 0 0,0 0-1 0 0,-1 0 1 0 0,1 1-1 0 0,-1-1 1 0 0,0 0-1 0 0,0 1 1 0 0,0 0-1 0 0,0 0 1 0 0,0 0-1 0 0,0 0 1 0 0,-1 0-1 0 0,1 0 1 0 0,-1 1-1 0 0,1 0 1 0 0,-1 0-1 0 0,1 0 1 0 0,-1 0-1 0 0,0 0 1 0 0,-4 0-1 0 0,-7 0 35 0 0,-1 1-1 0 0,1 0 1 0 0,0 1-1 0 0,0 0 0 0 0,-1 1 1 0 0,-23 7-1 0 0,31-7-258 0 0,1 0 0 0 0,-1 1 1 0 0,1 0-1 0 0,0 0 0 0 0,0 0 0 0 0,1 1 0 0 0,-1 0 0 0 0,1 1 0 0 0,-1-1 1 0 0,1 1-1 0 0,1 0 0 0 0,-1 1 0 0 0,1-1 0 0 0,-10 13 0 0 0,13-13-52 0 0,0 0-1 0 0,0 0 1 0 0,1 0-1 0 0,-1 1 0 0 0,1-1 1 0 0,0 0-1 0 0,1 0 1 0 0,-1 1-1 0 0,1-1 0 0 0,0 0 1 0 0,1 1-1 0 0,-1-1 1 0 0,1 0-1 0 0,0 0 1 0 0,0 1-1 0 0,1-1 0 0 0,-1 0 1 0 0,1 0-1 0 0,0 0 1 0 0,0-1-1 0 0,5 8 0 0 0,7 11-174 0 0,0 0-1 0 0,35 39 0 0 0,-38-49 136 0 0,27 31-116 0 0,30 36-63 0 0,-62-72 234 0 0,-1 1 1 0 0,1 0-1 0 0,-2 0 0 0 0,1 0 0 0 0,-1 0 0 0 0,0 1 0 0 0,3 16 0 0 0,-6-23 9 0 0,-1 0 0 0 0,1 0 0 0 0,-1 0 0 0 0,0 0-1 0 0,0 0 1 0 0,0 1 0 0 0,-1-1 0 0 0,1 0 0 0 0,-1 0 0 0 0,0 0 0 0 0,0 0-1 0 0,0 0 1 0 0,0 0 0 0 0,0 0 0 0 0,-1 0 0 0 0,1-1 0 0 0,-3 4 0 0 0,1-1 4 0 0,-1-1 0 0 0,0 1 1 0 0,-1-1-1 0 0,1 0 0 0 0,-1 0 1 0 0,0-1-1 0 0,0 1 0 0 0,-8 3 1 0 0,-3 1-10 0 0,0-1 0 0 0,-1-1 0 0 0,0 0 0 0 0,0-2 0 0 0,-20 4 1 0 0,17-5-520 0 0,-1-1 1 0 0,1 0-1 0 0,-32-2 1 0 0,39-2-1880 0 0,0 1 0 0 0,-1-2 0 0 0,-20-5 0 0 0,13-1-5032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37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0 196 2408 0 0,'15'-36'4853'0'0,"12"-16"-1953"0"0,5-11-135 0 0,-30 58-2720 0 0,13-28 2418 0 0,-9 27-1082 0 0,-7 21-874 0 0,-3 5-130 0 0,-1 0-1 0 0,-14 34 0 0 0,-4 14-70 0 0,18-45-305 0 0,-4 12-63 0 0,1-1 0 0 0,-3 39 0 0 0,10-64-160 0 0,1-1 0 0 0,-1 1 0 0 0,2 0 0 0 0,-1 0 0 0 0,1-1 0 0 0,0 1 0 0 0,1-1 0 0 0,0 1 0 0 0,1-1 0 0 0,-1 0 0 0 0,1 0 0 0 0,1 0 0 0 0,0 0 0 0 0,5 7 0 0 0,-7-12-211 0 0,0 0-1 0 0,0 0 1 0 0,1 0-1 0 0,0-1 1 0 0,-1 1-1 0 0,1-1 1 0 0,0 0-1 0 0,0 0 1 0 0,1 0-1 0 0,-1 0 1 0 0,0 0-1 0 0,1-1 1 0 0,-1 1-1 0 0,1-1 1 0 0,-1 0-1 0 0,1 0 1 0 0,-1-1-1 0 0,8 2 1 0 0,9-3-4169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38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187 208 2472 0 0,'-14'-26'2716'0'0,"1"4"-639"0"0,-3 1-241 0 0,3 1-480 0 0,-1 1-196 0 0,-1 3-300 0 0,-1 3-120 0 0,2-3-164 0 0,1 4-44 0 0,-1 1-164 0 0,5 1-36 0 0,-1 1-276 0 0,0 2-204 0 0,-5 2-1292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38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2308 0 0,'4'0'4751'0'0,"9"2"-3200"0"0,-10-2-406 0 0,0 0-249 0 0,0 1-767 0 0,0 0 0 0 0,1 0 0 0 0,-1 0 0 0 0,0 0 0 0 0,0 1 0 0 0,0-1 0 0 0,0 1 0 0 0,0 0 0 0 0,0 0 0 0 0,-1 0 0 0 0,1 0 1 0 0,-1 0-1 0 0,1 0 0 0 0,-1 1 0 0 0,0 0 0 0 0,0-1 0 0 0,0 1 0 0 0,0 0 0 0 0,0 0 0 0 0,-1 0 0 0 0,1 0 0 0 0,-1 0 0 0 0,0 0 0 0 0,0 0 0 0 0,0 1 0 0 0,0-1 0 0 0,0 0 0 0 0,-1 1 0 0 0,0-1 0 0 0,0 6 0 0 0,3 50 804 0 0,-7 106 2112 0 0,15-181-2402 0 0,13-23-109 0 0,-3 3-288 0 0,1 1 0 0 0,2 2 0 0 0,2 0 0 0 0,1 1 0 0 0,1 2 0 0 0,2 1 0 0 0,55-42 0 0 0,-82 68-252 0 0,0 1 1 0 0,0 0-1 0 0,1 0 1 0 0,-1 0-1 0 0,1 0 1 0 0,-1 1-1 0 0,1 0 1 0 0,0-1-1 0 0,-1 1 1 0 0,1 1-1 0 0,0-1 1 0 0,0 0-1 0 0,0 1 1 0 0,-1 0-1 0 0,7 0 1 0 0,-7 1 4 0 0,-1-1 0 0 0,1 1-1 0 0,-1 0 1 0 0,1 0 0 0 0,-1 0 0 0 0,0 0 0 0 0,1 1 0 0 0,-1-1 0 0 0,0 1 0 0 0,0-1 0 0 0,0 1 0 0 0,0 0 0 0 0,0 0-1 0 0,0 0 1 0 0,-1 0 0 0 0,1 0 0 0 0,-1 0 0 0 0,1 0 0 0 0,-1 0 0 0 0,0 1 0 0 0,0-1 0 0 0,2 5 0 0 0,22 68-688 0 0,6 16-1728 0 0,-26-80 1447 0 0,0 0 1 0 0,1 0-1 0 0,0 0 1 0 0,1-1-1 0 0,11 15 1 0 0,-15-22 161 0 0,0 0 1 0 0,1-1-1 0 0,-1 1 1 0 0,0-1-1 0 0,1 0 1 0 0,5 3-1 0 0,6 2-3873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3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63 3608 0 0,'17'-62'14898'0'0,"-23"96"-13692"0"0,-8 42-1216 0 0,-8 146 0 0 0,22-193-288 0 0,0-1-1 0 0,3 0 1 0 0,0 1 0 0 0,1-1 0 0 0,2 0 0 0 0,1-1 0 0 0,2 1-1 0 0,17 39 1 0 0,-18-49-225 0 0,2 0 1 0 0,19 28-1 0 0,-25-40 1 0 0,0-1 0 0 0,0 0 0 0 0,1 0 0 0 0,0-1 0 0 0,0 1 0 0 0,0-1 0 0 0,0 0 1 0 0,1-1-1 0 0,-1 1 0 0 0,1-1 0 0 0,10 4 0 0 0,-13-6-602 0 0,-3-1 1076 0 0,1 0 0 0 0,-1 1 0 0 0,0-1 1 0 0,1 0-1 0 0,-1 0 0 0 0,0 0 0 0 0,1 0 0 0 0,-1 0 1 0 0,0 0-1 0 0,1 0 0 0 0,-1 0 0 0 0,0-1 0 0 0,1 1 0 0 0,-1 0 1 0 0,0 0-1 0 0,1 0 0 0 0,-1 0 0 0 0,0 0 0 0 0,1 0 1 0 0,-1-1-1 0 0,0 1 0 0 0,0 0 0 0 0,1 0 0 0 0,-1 0 1 0 0,0-1-1 0 0,0 1 0 0 0,1 0 0 0 0,-1-1 0 0 0,0 1 1 0 0,0 0-1 0 0,0 0 0 0 0,1-1 0 0 0,-1 1 0 0 0,0 0 1 0 0,0-1-1 0 0,0 1 0 0 0,0 0 0 0 0,0-1 0 0 0,0 1 1 0 0,0 0-1 0 0,0-1 0 0 0,0 1 0 0 0,0 0 0 0 0,0-1 1 0 0,0 1-1 0 0,0 0 0 0 0,0-1 0 0 0,0 1 0 0 0,0 0 1 0 0,0-1-1 0 0,0 1 0 0 0,0 0 0 0 0,0-1 0 0 0,-1 1 1 0 0,1 0-1 0 0,0-1 0 0 0,0 1 0 0 0,0 0 0 0 0,-1 0 0 0 0,1-1 1 0 0,0 1-1 0 0,0 0 0 0 0,-1 0 0 0 0,1-1 0 0 0,0 1 1 0 0,0 0-1 0 0,-1 0 0 0 0,0-1 0 0 0,-18-17-248 0 0,-7 3 1376 0 0,0 1 0 0 0,0 1 0 0 0,-1 2 0 0 0,-50-14 0 0 0,24 7 515 0 0,7 4-240 0 0,28 9-704 0 0,0-1-1 0 0,0 0 1 0 0,1-1-1 0 0,0-1 1 0 0,-23-14 0 0 0,40 22-626 0 0,-1-1 0 0 0,0 1 0 0 0,0-1 0 0 0,0 0 0 0 0,0 1 0 0 0,1-1 0 0 0,-1 0 0 0 0,0 0 0 0 0,1 1 0 0 0,-1-1 0 0 0,1 0 0 0 0,-1 0 0 0 0,0 0 0 0 0,1 0 0 0 0,0 0 0 0 0,-1 0 0 0 0,1 0 0 0 0,0 0 0 0 0,-1 0 0 0 0,1 0 0 0 0,0 0 0 0 0,0 0 0 0 0,0 0 0 0 0,0 0 0 0 0,0 0 0 0 0,0-2 0 0 0,1 1-21 0 0,0 0 0 0 0,0 0 0 0 0,0 1-1 0 0,0-1 1 0 0,0 0 0 0 0,0 0 0 0 0,1 0 0 0 0,-1 1 0 0 0,0-1 0 0 0,1 0 0 0 0,0 1 0 0 0,1-2 0 0 0,9-5-122 0 0,-1 0 1 0 0,1 1 0 0 0,16-7-1 0 0,-22 11 106 0 0,107-50-429 0 0,82-44 1047 0 0,-165 80 271 0 0,-1-2 0 0 0,-1 0 1 0 0,-1-2-1 0 0,32-33 0 0 0,-48 42-323 0 0,-1-1 0 0 0,0 0 0 0 0,-1 0-1 0 0,-1-1 1 0 0,0-1 0 0 0,6-15 0 0 0,-13 27-341 0 0,-4 5-210 0 0,1 0 0 0 0,0-1 1 0 0,-1 1-1 0 0,1 0 0 0 0,0 0 0 0 0,0 0 0 0 0,1 0 0 0 0,-1 1 1 0 0,0-1-1 0 0,1 0 0 0 0,-1 1 0 0 0,1-1 0 0 0,0 1 1 0 0,0 0-1 0 0,-1 3 0 0 0,-1 0 0 0 0,-13 32-148 0 0,1 1-1 0 0,2 0 1 0 0,1 1-1 0 0,3 0 1 0 0,-6 54 0 0 0,9-40-67 0 0,4 1 0 0 0,1-1 0 0 0,11 85 1 0 0,-10-136 223 0 0,0 0 0 0 0,1 0 1 0 0,-1 0-1 0 0,1 0 0 0 0,0 0 1 0 0,0 0-1 0 0,0 0 1 0 0,0 0-1 0 0,0 0 0 0 0,1 0 1 0 0,-1-1-1 0 0,1 1 0 0 0,0-1 1 0 0,-1 1-1 0 0,6 4 1 0 0,-6-6 7 0 0,2-2 62 0 0,4-2-33 0 0,-1 0 0 0 0,0-1 0 0 0,0 0 0 0 0,0 0 0 0 0,0 0-1 0 0,-1-1 1 0 0,0 1 0 0 0,0-1 0 0 0,5-6 0 0 0,44-60 207 0 0,-21 27-189 0 0,-16 21-85 0 0,2 1-1 0 0,0 1 0 0 0,34-28 1 0 0,-51 48 13 0 0,-1 0 1 0 0,1 0-1 0 0,-1 1 1 0 0,0-1 0 0 0,1 0-1 0 0,-1 1 1 0 0,1-1-1 0 0,-1 1 1 0 0,1-1 0 0 0,0 1-1 0 0,-1 0 1 0 0,1 0-1 0 0,-1 0 1 0 0,1 0 0 0 0,0 0-1 0 0,-1 0 1 0 0,1 0-1 0 0,-1 0 1 0 0,1 1 0 0 0,0-1-1 0 0,-1 1 1 0 0,1-1 0 0 0,-1 1-1 0 0,1-1 1 0 0,-1 1-1 0 0,0 0 1 0 0,1 0 0 0 0,-1 0-1 0 0,0 0 1 0 0,1 0-1 0 0,-1 0 1 0 0,0 0 0 0 0,0 0-1 0 0,0 0 1 0 0,2 3-1 0 0,3 5-17 0 0,1-1 1 0 0,-1 2-1 0 0,-1-1 0 0 0,5 12 0 0 0,-4-10-16 0 0,6 12-133 0 0,1 1-1 0 0,1-2 1 0 0,1 0-1 0 0,24 27 1 0 0,-34-43 117 0 0,1 0 0 0 0,-1-1 1 0 0,1 0-1 0 0,0-1 0 0 0,1 1 0 0 0,-1-1 1 0 0,1 0-1 0 0,0-1 0 0 0,-1 1 0 0 0,2-1 0 0 0,-1-1 1 0 0,0 1-1 0 0,0-1 0 0 0,1-1 0 0 0,0 1 1 0 0,-1-1-1 0 0,1-1 0 0 0,-1 1 0 0 0,16-2 0 0 0,-2-2 15 0 0,-1-1 0 0 0,0-1 0 0 0,0-1 0 0 0,0-1 0 0 0,-1 0 0 0 0,0-2 0 0 0,0 0 0 0 0,-1-1 0 0 0,-1-1 0 0 0,18-12 0 0 0,-12 4 374 0 0,-1 0-1 0 0,0-1 1 0 0,-1-1 0 0 0,-2-1 0 0 0,0-1-1 0 0,23-36 1 0 0,-39 53-254 0 0,0 1 0 0 0,0-1-1 0 0,-1 0 1 0 0,1 0 0 0 0,-1 0 0 0 0,-1 0 0 0 0,1 0-1 0 0,-1 0 1 0 0,0 0 0 0 0,0-1 0 0 0,-1 1 0 0 0,0 0-1 0 0,0-8 1 0 0,0 12-71 0 0,-1-1-1 0 0,1 1 1 0 0,-1 0-1 0 0,0-1 1 0 0,0 1-1 0 0,0 0 1 0 0,0 0-1 0 0,0 0 1 0 0,0-1-1 0 0,0 1 1 0 0,-1 1-1 0 0,1-1 0 0 0,-1 0 1 0 0,0 0-1 0 0,1 0 1 0 0,-1 1-1 0 0,0-1 1 0 0,0 1-1 0 0,0-1 1 0 0,0 1-1 0 0,0 0 1 0 0,0 0-1 0 0,0 0 1 0 0,-1 0-1 0 0,1 0 1 0 0,0 1-1 0 0,0-1 1 0 0,-1 0-1 0 0,1 1 1 0 0,-1 0-1 0 0,1 0 1 0 0,0 0-1 0 0,-1 0 0 0 0,1 0 1 0 0,-1 0-1 0 0,1 0 1 0 0,-4 2-1 0 0,-3-1 0 0 0,0 0 0 0 0,0 1 0 0 0,1 1-1 0 0,-1-1 1 0 0,1 2 0 0 0,0-1-1 0 0,-1 1 1 0 0,1 0 0 0 0,1 1 0 0 0,-1-1-1 0 0,1 2 1 0 0,0-1 0 0 0,0 1-1 0 0,0 0 1 0 0,1 0 0 0 0,0 1 0 0 0,0 0-1 0 0,1 0 1 0 0,0 1 0 0 0,0-1 0 0 0,0 1-1 0 0,1 0 1 0 0,0 0 0 0 0,1 0-1 0 0,0 1 1 0 0,0-1 0 0 0,1 1 0 0 0,0 0-1 0 0,1 0 1 0 0,-1 0 0 0 0,2 0-1 0 0,-1 0 1 0 0,1 0 0 0 0,1 0 0 0 0,0 0-1 0 0,0-1 1 0 0,3 14 0 0 0,0-13-44 0 0,-1 1 1 0 0,1-1-1 0 0,0-1 0 0 0,1 1 1 0 0,0 0-1 0 0,0-1 1 0 0,1 0-1 0 0,0-1 1 0 0,1 1-1 0 0,-1-1 0 0 0,1 0 1 0 0,1-1-1 0 0,9 8 1 0 0,-4-6-237 0 0,0-1-1 0 0,0 0 1 0 0,1-1 0 0 0,0 0 0 0 0,0-1 0 0 0,0-1 0 0 0,29 6 0 0 0,0-6-875 0 0,0-1 0 0 0,1-2 0 0 0,-1-1 0 0 0,0-3 0 0 0,45-8 1 0 0,-34 3-1906 0 0,0-3 0 0 0,83-27 0 0 0,-79 16-2332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40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170 143 200 0 0,'-14'-10'2956'0'0,"1"-1"0"0"0,0-1 0 0 0,0 0 0 0 0,-18-24 0 0 0,29 32-2299 0 0,0 0 0 0 0,0 1 0 0 0,0-1 0 0 0,0 0 0 0 0,0 0 0 0 0,1 0-1 0 0,-1 0 1 0 0,1-1 0 0 0,0 1 0 0 0,0 0 0 0 0,1 0 0 0 0,0-1 0 0 0,-1-4 0 0 0,10 19 44 0 0,-5 5-534 0 0,0 1 1 0 0,-1-1 0 0 0,-1 1-1 0 0,-1 0 1 0 0,0 16 0 0 0,-7 87 144 0 0,2-66-198 0 0,-3 96 100 0 0,1 3 300 0 0,-39 230-1 0 0,41-358-384 0 0,3-19-53 0 0,1 1 0 0 0,-1-1-1 0 0,-1 1 1 0 0,1-1 0 0 0,-1 1-1 0 0,-3 7 1 0 0,3-11 151 0 0,2-3-217 0 0,-1-1 0 0 0,0 1-1 0 0,1-1 1 0 0,-1 0 0 0 0,1 1-1 0 0,-1-1 1 0 0,1 0 0 0 0,0 0-1 0 0,0 1 1 0 0,0-1 0 0 0,0 0 0 0 0,0 1-1 0 0,0-1 1 0 0,1-3 0 0 0,8-38-32 0 0,3 1 1 0 0,1 0-1 0 0,2 1 1 0 0,30-58-1 0 0,-13 39-134 0 0,3 2 0 0 0,50-64 0 0 0,-51 79-418 0 0,67-66-1 0 0,-78 89-694 0 0,34-25 0 0 0,-42 35-365 0 0,0 0-1 0 0,1 2 0 0 0,23-10 0 0 0,-25 13-1387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40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3504 0 0,'-9'9'6698'0'0,"8"-7"-6271"0"0,1 0 1 0 0,-1 0 0 0 0,1 1 0 0 0,-1-1-1 0 0,1 0 1 0 0,0 0 0 0 0,0 0-1 0 0,0 1 1 0 0,0-1 0 0 0,0 0 0 0 0,0 0-1 0 0,1 1 1 0 0,-1-1 0 0 0,1 0 0 0 0,-1 0-1 0 0,1 0 1 0 0,0 0 0 0 0,0 0 0 0 0,1 2-1 0 0,29 47 2371 0 0,-16-28-1999 0 0,22 37-38 0 0,57 72 1 0 0,7-16-8344 0 0,-74-95 384 0 0</inkml:trace>
  <inkml:trace contextRef="#ctx0" brushRef="#br0" timeOffset="1">676 239 2576 0 0,'23'-19'10848'0'0,"-18"16"-10148"0"0,-1-1 1 0 0,0 1-1 0 0,1 1 1 0 0,0-1 0 0 0,0 0-1 0 0,8-2 1 0 0,39-8 895 0 0,57 6-4695 0 0,-87 6 1811 0 0,53-2-6802 0 0,-54 3 3047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44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1 189 1100 0 0,'9'-6'4413'0'0,"6"-9"-1828"0"0,-2 0-1 0 0,0-1 0 0 0,17-26 1 0 0,18-24 2069 0 0,-40 56-3908 0 0,-7 8-669 0 0,0 0 1 0 0,1 0 0 0 0,-1 0-1 0 0,0 1 1 0 0,1-1 0 0 0,-1 1-1 0 0,1-1 1 0 0,0 1 0 0 0,3-3-1 0 0,-5 4-70 0 0,1 0-1 0 0,0 0 0 0 0,0 0 0 0 0,0 0 1 0 0,-1 0-1 0 0,1 0 0 0 0,0 1 0 0 0,0-1 0 0 0,0 0 1 0 0,-1 0-1 0 0,1 0 0 0 0,0 1 0 0 0,0-1 0 0 0,-1 1 1 0 0,1-1-1 0 0,0 0 0 0 0,0 1 0 0 0,-1-1 1 0 0,1 1-1 0 0,-1-1 0 0 0,1 1 0 0 0,0 0 0 0 0,-1-1 1 0 0,1 1-1 0 0,-1 0 0 0 0,0-1 0 0 0,1 1 0 0 0,-1 0 1 0 0,1 0-1 0 0,-1-1 0 0 0,0 1 0 0 0,0 0 1 0 0,1 1-1 0 0,10 23 39 0 0,-1 1 0 0 0,-2 0 0 0 0,0 1 0 0 0,-2 0 0 0 0,6 53 0 0 0,-6-38-22 0 0,3 46-122 0 0,-3 0-1 0 0,-5 0 1 0 0,-9 88-1 0 0,6-152 163 0 0,1-21-1 0 0,3-9-18 0 0,0-8-44 0 0,6-17 50 0 0,1 1 1 0 0,1-1 0 0 0,26-50 0 0 0,-24 54 8 0 0,5-13 43 0 0,2 1 1 0 0,1 1-1 0 0,2 1 0 0 0,36-46 1 0 0,-56 79-117 0 0,1 1 1 0 0,0 0 0 0 0,1 0-1 0 0,-1 0 1 0 0,0 1-1 0 0,1-1 1 0 0,0 1-1 0 0,-1 0 1 0 0,1 0 0 0 0,0 0-1 0 0,0 0 1 0 0,5-1-1 0 0,-7 3 8 0 0,1-1 0 0 0,-1 1 0 0 0,0 0-1 0 0,0 0 1 0 0,1 0 0 0 0,-1 0-1 0 0,0 0 1 0 0,0 0 0 0 0,1 1 0 0 0,-1-1-1 0 0,0 1 1 0 0,0 0 0 0 0,0 0 0 0 0,0-1-1 0 0,0 1 1 0 0,0 0 0 0 0,0 1 0 0 0,0-1-1 0 0,0 0 1 0 0,0 1 0 0 0,-1-1-1 0 0,1 1 1 0 0,0-1 0 0 0,-1 1 0 0 0,2 2-1 0 0,5 7-50 0 0,-1 0 0 0 0,-1 0 0 0 0,0 0 0 0 0,-1 1-1 0 0,0 0 1 0 0,-1 0 0 0 0,0 0 0 0 0,3 20-1 0 0,10 106-458 0 0,-14-102 440 0 0,0 5 9 0 0,-3-22 109 0 0,2 0 1 0 0,4 22 0 0 0,-5-38 95 0 0,10-37-65 0 0,5-13-5 0 0,46-122 617 0 0,-47 135-560 0 0,1 1 0 0 0,38-58 1 0 0,-51 87-143 0 0,0-1 0 0 0,0 1 1 0 0,1-1-1 0 0,-1 1 0 0 0,1 0 1 0 0,0 0-1 0 0,0 1 0 0 0,1-1 0 0 0,-1 1 1 0 0,1 0-1 0 0,-1 0 0 0 0,1 0 1 0 0,0 1-1 0 0,6-3 0 0 0,-9 5 14 0 0,0 0 0 0 0,0 0-1 0 0,-1 1 1 0 0,1-1 0 0 0,0 0 0 0 0,0 1 0 0 0,-1-1-1 0 0,1 1 1 0 0,0-1 0 0 0,-1 1 0 0 0,1 0-1 0 0,-1 0 1 0 0,1 0 0 0 0,-1 0 0 0 0,1 0-1 0 0,-1 0 1 0 0,0 0 0 0 0,1 0 0 0 0,-1 1 0 0 0,0-1-1 0 0,0 0 1 0 0,2 3 0 0 0,18 32 34 0 0,-8-4-9 0 0,-2 0-1 0 0,-1 0 0 0 0,6 35 1 0 0,-10-39-358 0 0,0 0-1 0 0,2-1 1 0 0,1 0 0 0 0,2 0-1 0 0,15 29 1 0 0,-24-53-7 0 0,0 0-1 0 0,0 1 1 0 0,0-1 0 0 0,1-1-1 0 0,-1 1 1 0 0,1 0-1 0 0,0 0 1 0 0,0-1 0 0 0,0 0-1 0 0,5 4 1 0 0,16 0-7727 0 0,0-6 1514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45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228 371 1116 0 0,'22'-19'8521'0'0,"-7"7"-5900"0"0,45-26-619 0 0,-46 31-1884 0 0,0-2 1 0 0,0 0 0 0 0,-1 0 0 0 0,0-1 0 0 0,0-1 0 0 0,13-14-1 0 0,-21 18 154 0 0,1 0 0 0 0,-1 0 0 0 0,0-1 0 0 0,-1 0 0 0 0,0 1 0 0 0,0-1 0 0 0,0 0-1 0 0,3-16 1 0 0,-6 21-205 0 0,-1-1 0 0 0,1 0 0 0 0,-1 1-1 0 0,0-1 1 0 0,0 1 0 0 0,-1-1-1 0 0,1 0 1 0 0,-1 1 0 0 0,1-1 0 0 0,-1 1-1 0 0,0-1 1 0 0,0 1 0 0 0,-1 0-1 0 0,1-1 1 0 0,-1 1 0 0 0,0 0 0 0 0,0 0-1 0 0,0 0 1 0 0,0 0 0 0 0,0 0 0 0 0,-1 0-1 0 0,1 1 1 0 0,-1-1 0 0 0,-4-2-1 0 0,-1-2 25 0 0,-1 1 0 0 0,1 1-1 0 0,-1-1 1 0 0,0 2-1 0 0,-1-1 1 0 0,1 1-1 0 0,-1 1 1 0 0,0-1 0 0 0,0 2-1 0 0,0-1 1 0 0,0 2-1 0 0,-1-1 1 0 0,1 1-1 0 0,-15 1 1 0 0,12 0-18 0 0,-1 2 0 0 0,1 0 1 0 0,0 0-1 0 0,-1 1 0 0 0,1 1 0 0 0,1 0 0 0 0,-1 1 1 0 0,1 0-1 0 0,-1 1 0 0 0,-16 11 0 0 0,19-11-42 0 0,0 2 0 0 0,0-1 0 0 0,1 1 0 0 0,0 1 0 0 0,0 0 0 0 0,1 0 0 0 0,0 0 0 0 0,1 1 0 0 0,0 0 0 0 0,0 1 0 0 0,-6 16 0 0 0,9-18-27 0 0,1 0 0 0 0,0 0-1 0 0,0 0 1 0 0,1 0 0 0 0,1 1-1 0 0,-1-1 1 0 0,2 1 0 0 0,-1-1 0 0 0,1 1-1 0 0,1-1 1 0 0,0 1 0 0 0,0-1-1 0 0,1 1 1 0 0,0-1 0 0 0,6 17-1 0 0,-6-20-55 0 0,1 1-1 0 0,0-1 1 0 0,0 0-1 0 0,1 0 0 0 0,0 0 1 0 0,0-1-1 0 0,0 1 1 0 0,0-1-1 0 0,1 0 0 0 0,0 0 1 0 0,0 0-1 0 0,1-1 1 0 0,-1 0-1 0 0,1 0 0 0 0,0 0 1 0 0,0-1-1 0 0,0 0 1 0 0,0 0-1 0 0,1 0 0 0 0,-1-1 1 0 0,1 0-1 0 0,0 0 1 0 0,0-1-1 0 0,-1 0 1 0 0,15 1-1 0 0,-11-2 76 0 0,0 0 0 0 0,-1-1 0 0 0,1 0 0 0 0,0-1 0 0 0,0 0 0 0 0,-1 0 0 0 0,1-1 0 0 0,-1 0 0 0 0,0-1 0 0 0,0 0-1 0 0,0 0 1 0 0,0-1 0 0 0,-1 0 0 0 0,1 0 0 0 0,-1-1 0 0 0,-1-1 0 0 0,12-10 0 0 0,59-84 1083 0 0,-49 60-836 0 0,-28 40-286 0 0,1 0-3 0 0,6-3-5 0 0,-7 5 22 0 0,-1-1-1 0 0,1 0 1 0 0,0 0 0 0 0,-1 1 0 0 0,1-1-1 0 0,-1 0 1 0 0,1 1 0 0 0,-1-1 0 0 0,1 1-1 0 0,-1-1 1 0 0,1 1 0 0 0,-1-1-1 0 0,1 1 1 0 0,-1-1 0 0 0,1 1 0 0 0,-1-1-1 0 0,0 1 1 0 0,1 0 0 0 0,-1-1 0 0 0,0 1-1 0 0,0 0 1 0 0,1-1 0 0 0,-1 1-1 0 0,0 0 1 0 0,8 21-135 0 0,-8-21 90 0 0,8 21-278 0 0,1-1 0 0 0,0 0 0 0 0,14 20 0 0 0,-19-34 297 0 0,0-1 0 0 0,0 1 0 0 0,1-1 0 0 0,0 0 0 0 0,0 0 0 0 0,1-1 0 0 0,-1 1-1 0 0,1-1 1 0 0,0-1 0 0 0,1 1 0 0 0,-1-1 0 0 0,10 5 0 0 0,-11-8 27 0 0,-1 0 0 0 0,1 0 0 0 0,-1 0-1 0 0,1-1 1 0 0,0 1 0 0 0,-1-1 0 0 0,1-1 0 0 0,-1 1 0 0 0,1 0 0 0 0,0-1 0 0 0,-1 0 0 0 0,1 0 0 0 0,-1 0 0 0 0,1-1-1 0 0,-1 0 1 0 0,0 1 0 0 0,0-2 0 0 0,0 1 0 0 0,0 0 0 0 0,0-1 0 0 0,0 0 0 0 0,0 1 0 0 0,6-8 0 0 0,4-4 138 0 0,0-1 0 0 0,-1-1 1 0 0,22-33-1 0 0,-3-5 1527 0 0,-3-1 0 0 0,23-61 0 0 0,-28 62-520 0 0,-24 53-1057 0 0,1 19 168 0 0,-19 160-277 0 0,-6 103-37 0 0,25 196 496 0 0,2-381 80 0 0,-3-94-456 0 0,1-4-62 0 0,-1-1 1 0 0,1 1 0 0 0,-1-1 0 0 0,0 1 0 0 0,0-1 0 0 0,0 1-1 0 0,-1-1 1 0 0,1 1 0 0 0,-1-1 0 0 0,0-3 0 0 0,-1-2-41 0 0,-16-355 1187 0 0,16 253-62 0 0,-2 11-479 0 0,0 44-334 0 0,2 0-1 0 0,3-1 1 0 0,15-103-1 0 0,-15 152-281 0 0,1-1 1 0 0,0 1-1 0 0,1-1 1 0 0,0 1 0 0 0,0 0-1 0 0,1 0 1 0 0,4-8-1 0 0,-6 12 0 0 0,0 1-1 0 0,0-1 1 0 0,0 1-1 0 0,0 0 1 0 0,1 0 0 0 0,-1 0-1 0 0,1 0 1 0 0,-1 0-1 0 0,1 0 1 0 0,0 0-1 0 0,-1 1 1 0 0,1 0 0 0 0,0-1-1 0 0,0 1 1 0 0,0 0-1 0 0,0 0 1 0 0,0 1-1 0 0,0-1 1 0 0,0 1 0 0 0,0-1-1 0 0,1 1 1 0 0,-1 0-1 0 0,4 1 1 0 0,18 3-181 0 0,0 1 0 0 0,1 2 1 0 0,-2 0-1 0 0,1 2 0 0 0,-1 0 0 0 0,-1 2 1 0 0,0 0-1 0 0,0 2 0 0 0,-1 1 0 0 0,-1 0 1 0 0,0 2-1 0 0,-1 0 0 0 0,-1 1 0 0 0,21 25 1 0 0,-37-40 145 0 0,-1 1-1 0 0,0 0 1 0 0,0 0 0 0 0,0 0 0 0 0,0 0 0 0 0,0 0 0 0 0,-1 0 0 0 0,1 0 0 0 0,-1 0 0 0 0,0 1 0 0 0,0-1 0 0 0,0 0 0 0 0,0 1 0 0 0,-1-1-1 0 0,1 1 1 0 0,-1-1 0 0 0,0 1 0 0 0,0-1 0 0 0,0 1 0 0 0,-1-1 0 0 0,1 1 0 0 0,-2 3 0 0 0,0-2 9 0 0,0-1-1 0 0,0 0 1 0 0,0 0 0 0 0,-1 0 0 0 0,1 0-1 0 0,-1-1 1 0 0,0 1 0 0 0,0-1 0 0 0,-1 1-1 0 0,1-1 1 0 0,-1 0 0 0 0,1-1 0 0 0,-1 1 0 0 0,0 0-1 0 0,0-1 1 0 0,-5 2 0 0 0,-20 8 25 0 0,0-2 1 0 0,0-1 0 0 0,-1-2-1 0 0,0 0 1 0 0,-61 4 0 0 0,-39 8-2727 0 0,124-18 1050 0 0,-16 4-43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38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814 124 808 0 0,'0'-2'730'0'0,"0"0"-1"0"0,0 0 0 0 0,-1 0 1 0 0,1-1-1 0 0,0 1 1 0 0,-1 0-1 0 0,0 0 1 0 0,1 0-1 0 0,-1 0 0 0 0,0 0 1 0 0,0 0-1 0 0,0 0 1 0 0,0 0-1 0 0,-3-2 1 0 0,2 1-246 0 0,0 1 1 0 0,-1 0 0 0 0,1 0 0 0 0,-1 0-1 0 0,0 0 1 0 0,0 0 0 0 0,1 1-1 0 0,-7-3 1 0 0,-3-1-428 0 0,-1 2-1 0 0,1 0 1 0 0,-27-3-1 0 0,13 2 727 0 0,-58-14 967 0 0,0 5-1 0 0,-146-6 1 0 0,223 19-1646 0 0,0 0 0 0 0,-1 1 0 0 0,1-1 0 0 0,0 1 0 0 0,0 1 0 0 0,0-1 0 0 0,0 1-1 0 0,0 0 1 0 0,1 1 0 0 0,-1 0 0 0 0,1 0 0 0 0,-7 4 0 0 0,8-4 37 0 0,1 1 1 0 0,-1 1-1 0 0,1-1 0 0 0,0 0 0 0 0,0 1 1 0 0,0 0-1 0 0,1 0 0 0 0,0 0 1 0 0,0 0-1 0 0,0 1 0 0 0,1-1 0 0 0,-1 1 1 0 0,-2 11-1 0 0,-31 134 1590 0 0,-26 234 0 0 0,59-364-1635 0 0,-11 122 656 0 0,9-98-230 0 0,1 62-1 0 0,4-91-331 0 0,1 1 1 0 0,1 0 0 0 0,0-1-1 0 0,1 1 1 0 0,1-1 0 0 0,12 30-1 0 0,-13-39-165 0 0,2 0 0 0 0,-1 0 0 0 0,1-1 1 0 0,0 1-1 0 0,0-1 0 0 0,1 0 0 0 0,-1-1 0 0 0,1 1 0 0 0,1-1 0 0 0,-1-1 0 0 0,1 1 0 0 0,0-1 0 0 0,0 0 0 0 0,0 0 0 0 0,0-1 0 0 0,9 3 0 0 0,16 4-216 0 0,0-1-1 0 0,50 7 1 0 0,-68-13 75 0 0,226 25-3166 0 0,-79-26-2937 0 0,-111-7 1662 0 0,-19-2-3778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45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3984 0 0,'12'-23'15779'0'0,"-16"-2"-9969"0"0,2 11-5315 0 0,0 1-5502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31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337 283 672 0 0,'25'-28'15990'0'0,"-24"27"-15978"0"0,1 0-1 0 0,-1 0 0 0 0,0 0 1 0 0,0 0-1 0 0,0 0 0 0 0,1 0 1 0 0,-1 0-1 0 0,0-1 0 0 0,0 1 0 0 0,-1 0 1 0 0,1-1-1 0 0,0 1 0 0 0,0-1 1 0 0,-1 1-1 0 0,1-1 0 0 0,-1 1 1 0 0,1-1-1 0 0,-1 1 0 0 0,1-1 1 0 0,-1 1-1 0 0,0-3 0 0 0,4-9 46 0 0,1 0-50 0 0,-1 0 1 0 0,0 1-1 0 0,-2-1 0 0 0,1 0 0 0 0,-1-1 0 0 0,-1 1 1 0 0,-1 0-1 0 0,-1-20 0 0 0,1 25-2 0 0,0 5-3 0 0,0 0 0 0 0,0 1 0 0 0,-1-1-1 0 0,0 0 1 0 0,1 0 0 0 0,-1 1 0 0 0,0-1-1 0 0,0 0 1 0 0,-1 1 0 0 0,1-1 0 0 0,0 1 0 0 0,-1-1-1 0 0,0 1 1 0 0,1 0 0 0 0,-1 0 0 0 0,0 0-1 0 0,0 0 1 0 0,0 0 0 0 0,-1 0 0 0 0,1 0-1 0 0,0 1 1 0 0,-1-1 0 0 0,1 1 0 0 0,-1-1 0 0 0,1 1-1 0 0,-1 0 1 0 0,0 0 0 0 0,1 1 0 0 0,-1-1-1 0 0,0 0 1 0 0,0 1 0 0 0,-3-1 0 0 0,-2 0-2 0 0,0 0 0 0 0,0 0 1 0 0,0 1-1 0 0,-1 0 0 0 0,1 1 1 0 0,0 0-1 0 0,0 0 1 0 0,0 0-1 0 0,-16 6 0 0 0,10 0 37 0 0,-1 1-1 0 0,1 0 1 0 0,0 1-1 0 0,0 0 1 0 0,1 1-1 0 0,1 1 1 0 0,0 0-1 0 0,-15 18 0 0 0,12-12 30 0 0,1 2 0 0 0,0 0 0 0 0,2 0 0 0 0,0 1 0 0 0,-12 30 0 0 0,20-41-55 0 0,1 1 1 0 0,0 0 0 0 0,1 0-1 0 0,0 0 1 0 0,0 0 0 0 0,1 0-1 0 0,0 1 1 0 0,1-1-1 0 0,0 0 1 0 0,1 0 0 0 0,0 1-1 0 0,0-1 1 0 0,1 0 0 0 0,1 0-1 0 0,5 14 1 0 0,-6-18-35 0 0,1 0-1 0 0,-1-1 1 0 0,2 1-1 0 0,-1-1 1 0 0,0 0-1 0 0,1 0 1 0 0,0 0-1 0 0,0 0 1 0 0,1-1-1 0 0,-1 1 1 0 0,1-1-1 0 0,0-1 1 0 0,0 1-1 0 0,0-1 1 0 0,1 1-1 0 0,-1-1 1 0 0,1-1 0 0 0,0 1-1 0 0,0-1 1 0 0,0 0-1 0 0,0 0 1 0 0,0-1-1 0 0,0 0 1 0 0,0 0-1 0 0,0 0 1 0 0,10-1-1 0 0,-8 0-6 0 0,0-1-1 0 0,-1 1 0 0 0,1-2 0 0 0,0 1 1 0 0,-1-1-1 0 0,0 0 0 0 0,1 0 1 0 0,-1-1-1 0 0,0 0 0 0 0,0 0 0 0 0,0-1 1 0 0,-1 0-1 0 0,1 0 0 0 0,-1-1 0 0 0,0 1 1 0 0,0-1-1 0 0,6-7 0 0 0,-5 3 168 0 0,0 0 0 0 0,0 0-1 0 0,-1 0 1 0 0,0-1 0 0 0,-1 1 0 0 0,0-1-1 0 0,-1-1 1 0 0,0 1 0 0 0,-1-1-1 0 0,0 1 1 0 0,3-16 0 0 0,-1-15 893 0 0,6-29 383 0 0,-10 68-1359 0 0,-1 1-51 0 0,0 1 0 0 0,0 0 1 0 0,1-1-1 0 0,-1 1 0 0 0,0 0 1 0 0,1 0-1 0 0,-1-1 1 0 0,1 1-1 0 0,-1 0 0 0 0,0 0 1 0 0,1 0-1 0 0,-1-1 1 0 0,1 1-1 0 0,-1 0 0 0 0,0 0 1 0 0,1 0-1 0 0,-1 0 0 0 0,1 0 1 0 0,-1 0-1 0 0,1 0 1 0 0,-1 0-1 0 0,0 0 0 0 0,1 0 1 0 0,-1 0-1 0 0,1 0 0 0 0,-1 0 1 0 0,1 0-1 0 0,-1 0 1 0 0,1 1-1 0 0,9 9 41 0 0,0 1 1 0 0,-1 0 0 0 0,-1 1-1 0 0,0-1 1 0 0,0 2-1 0 0,6 13 1 0 0,35 86-35 0 0,-40-90-6 0 0,26 67-11 0 0,-4 1-1 0 0,-4 1 1 0 0,-4 1 0 0 0,-3 1-1 0 0,-5 1 1 0 0,4 162 0 0 0,-18-239 17 0 0,-2 0 1 0 0,0 0 0 0 0,-1 1 0 0 0,-1-2 0 0 0,-1 1 0 0 0,0 0 0 0 0,-12 29 0 0 0,14-41-4 0 0,0-1 1 0 0,-1 0-1 0 0,1 1 0 0 0,-1-1 1 0 0,0 0-1 0 0,0 0 1 0 0,0-1-1 0 0,0 1 1 0 0,-1-1-1 0 0,1 0 1 0 0,-1 1-1 0 0,0-1 1 0 0,0-1-1 0 0,0 1 1 0 0,0-1-1 0 0,-1 0 1 0 0,1 1-1 0 0,-1-2 1 0 0,1 1-1 0 0,-1-1 0 0 0,0 1 1 0 0,0-1-1 0 0,1-1 1 0 0,-1 1-1 0 0,0-1 1 0 0,0 1-1 0 0,0-2 1 0 0,0 1-1 0 0,0 0 1 0 0,0-1-1 0 0,-6-1 1 0 0,3 0 57 0 0,0 0 0 0 0,0-1 0 0 0,0 1 0 0 0,0-1 0 0 0,0-1 0 0 0,0 0 0 0 0,1 0 1 0 0,0 0-1 0 0,0-1 0 0 0,0 0 0 0 0,1 0 0 0 0,-1-1 0 0 0,-5-6 0 0 0,5 3 17 0 0,0 0 1 0 0,1 0-1 0 0,0-1 0 0 0,0 0 1 0 0,1 0-1 0 0,0 0 0 0 0,1-1 0 0 0,-5-19 1 0 0,4 4-1 0 0,0 0 1 0 0,2 0 0 0 0,1-1 0 0 0,2 1 0 0 0,0-1-1 0 0,2 1 1 0 0,7-41 0 0 0,1 20-63 0 0,2 2 0 0 0,2-1 0 0 0,2 2 0 0 0,1 0 0 0 0,3 1 0 0 0,39-63 0 0 0,-4 23 12 0 0,4 3-1 0 0,73-79 1 0 0,-28 40-150 0 0,-103 118 98 0 0,0 0 1 0 0,0 0 0 0 0,-1 1 0 0 0,1-1-1 0 0,0 0 1 0 0,0 0 0 0 0,0 1 0 0 0,0-1-1 0 0,0 1 1 0 0,1-1 0 0 0,-1 1 0 0 0,0-1-1 0 0,0 1 1 0 0,0 0 0 0 0,0 0 0 0 0,0-1-1 0 0,1 1 1 0 0,-1 0 0 0 0,0 0 0 0 0,0 0-1 0 0,0 0 1 0 0,0 0 0 0 0,2 1 0 0 0,-1 0-4 0 0,1-1-1 0 0,0 1 1 0 0,-1 1 0 0 0,1-1 0 0 0,-1 0 0 0 0,1 1 0 0 0,-1-1 0 0 0,0 1-1 0 0,4 2 1 0 0,1 4-67 0 0,1-1-1 0 0,-1 1 0 0 0,11 17 0 0 0,-2 0-101 0 0,0 0-1 0 0,-2 2 0 0 0,-1-1 0 0 0,-1 2 1 0 0,-1-1-1 0 0,-1 2 0 0 0,-2-1 0 0 0,6 34 1 0 0,-14-57 196 0 0,1-1 0 0 0,-1 1 0 0 0,1-1 1 0 0,-1 1-1 0 0,-1-1 0 0 0,1 1 1 0 0,-1-1-1 0 0,1 1 0 0 0,-1-1 1 0 0,-1 0-1 0 0,1 1 0 0 0,-1-1 0 0 0,1 0 1 0 0,-1 0-1 0 0,-5 8 0 0 0,6-11 83 0 0,-3-1 57 0 0,2 0-112 0 0,0-1-1 0 0,0 1 1 0 0,0 0-1 0 0,1-1 1 0 0,-1 1-1 0 0,0-1 1 0 0,0 0 0 0 0,0 0-1 0 0,0 1 1 0 0,1-1-1 0 0,-1 0 1 0 0,0-1-1 0 0,1 1 1 0 0,-1 0-1 0 0,1 0 1 0 0,-1-1 0 0 0,1 1-1 0 0,0-1 1 0 0,0 1-1 0 0,-2-3 1 0 0,1 0 22 0 0,0 0 1 0 0,0 0-1 0 0,1 0 1 0 0,-1-1-1 0 0,1 1 0 0 0,0 0 1 0 0,0-1-1 0 0,0-7 1 0 0,0-7 56 0 0,2-1 0 0 0,0 1 0 0 0,5-24 0 0 0,-6 42-111 0 0,4-28-327 0 0,2-1 0 0 0,1 1 0 0 0,2 1-1 0 0,1-1 1 0 0,0 1 0 0 0,3 1 0 0 0,0 0 0 0 0,1 1-1 0 0,2 0 1 0 0,28-35 0 0 0,-37 54-196 0 0,0 0 0 0 0,0 1 0 0 0,1 0 1 0 0,-1 0-1 0 0,1 1 0 0 0,1 0 0 0 0,-1 0 1 0 0,11-4-1 0 0,-6 4-1817 0 0,1 0-1 0 0,22-4 1 0 0,-10 4-3130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33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377 230 1488 0 0,'6'-11'4709'0'0,"-5"-10"-2742"0"0,0 0 0 0 0,-2-1 1 0 0,-1 1-1 0 0,-6-30 0 0 0,8 48-1691 0 0,-1-1-191 0 0,0 0-1 0 0,0 0 1 0 0,0 0 0 0 0,0 0 0 0 0,-1 1-1 0 0,1-1 1 0 0,-1 1 0 0 0,0-1 0 0 0,0 1 0 0 0,-1-1-1 0 0,1 1 1 0 0,0 0 0 0 0,-1 0 0 0 0,0 0-1 0 0,0 1 1 0 0,0-1 0 0 0,0 0 0 0 0,0 1-1 0 0,-1 0 1 0 0,1 0 0 0 0,0 0 0 0 0,-1 0 0 0 0,0 1-1 0 0,1-1 1 0 0,-1 1 0 0 0,0 0 0 0 0,0 0-1 0 0,0 0 1 0 0,0 1 0 0 0,-6-1 0 0 0,1 1-5 0 0,-1-1 1 0 0,1 2-1 0 0,0-1 0 0 0,-1 1 1 0 0,1 1-1 0 0,0 0 1 0 0,0 0-1 0 0,0 1 1 0 0,0 0-1 0 0,0 0 0 0 0,-14 9 1 0 0,8-3 5 0 0,1 1 1 0 0,1 0-1 0 0,0 1 0 0 0,0 0 1 0 0,1 1-1 0 0,1 0 0 0 0,0 1 1 0 0,-17 26-1 0 0,24-33-76 0 0,0 1-1 0 0,0 0 1 0 0,1 0-1 0 0,0 0 1 0 0,0 1-1 0 0,1-1 1 0 0,0 1-1 0 0,0-1 1 0 0,1 1-1 0 0,0 0 1 0 0,0-1-1 0 0,1 1 1 0 0,0 0-1 0 0,1 0 1 0 0,-1-1-1 0 0,1 1 0 0 0,1 0 1 0 0,0-1-1 0 0,0 1 1 0 0,0-1-1 0 0,4 10 1 0 0,1-6-134 0 0,0 1 0 0 0,0-1 1 0 0,1-1-1 0 0,0 0 0 0 0,1 0 1 0 0,0 0-1 0 0,1-1 0 0 0,0 0 0 0 0,0-1 1 0 0,1 0-1 0 0,0-1 0 0 0,0 0 1 0 0,1-1-1 0 0,0 0 0 0 0,14 4 0 0 0,-15-5 35 0 0,0-1-1 0 0,1-1 0 0 0,-1 0 0 0 0,1-1 0 0 0,-1 0 0 0 0,1 0 0 0 0,0-1 0 0 0,0-1 0 0 0,0 0 0 0 0,0-1 0 0 0,-1 0 0 0 0,1-1 0 0 0,0 0 0 0 0,-1-1 0 0 0,1 0 0 0 0,-1-1 1 0 0,11-5-1 0 0,-18 7 123 0 0,-1 0 1 0 0,1 0 0 0 0,-1 0-1 0 0,0-1 1 0 0,0 0-1 0 0,0 1 1 0 0,0-1 0 0 0,0 0-1 0 0,-1 0 1 0 0,1-1 0 0 0,-1 1-1 0 0,0 0 1 0 0,0-1 0 0 0,0 0-1 0 0,0 1 1 0 0,-1-1 0 0 0,0 0-1 0 0,1 0 1 0 0,-1 0 0 0 0,-1 0-1 0 0,1 0 1 0 0,-1 0 0 0 0,1 0-1 0 0,-1 0 1 0 0,0 0-1 0 0,0 0 1 0 0,-1 0 0 0 0,1 0-1 0 0,-1 0 1 0 0,-1-4 0 0 0,-4-12 380 0 0,0 0 1 0 0,-1 1-1 0 0,-1 0 1 0 0,-16-27-1 0 0,21 40-268 0 0,-13-20 307 0 0,12 21-397 0 0,0 0 0 0 0,0-1-1 0 0,1 0 1 0 0,0 1 0 0 0,0-1 0 0 0,1 0 0 0 0,0-1 0 0 0,-2-6 0 0 0,3 11-101 0 0,1 0-1 0 0,0 0 1 0 0,0 0 0 0 0,0 0 0 0 0,1 1 0 0 0,-1-1 0 0 0,0 0 0 0 0,1 0 0 0 0,-1 0-1 0 0,1 1 1 0 0,0-1 0 0 0,-1 0 0 0 0,1 0 0 0 0,0 1 0 0 0,0-1 0 0 0,0 1 0 0 0,0-1 0 0 0,0 1-1 0 0,1-1 1 0 0,-1 1 0 0 0,0-1 0 0 0,1 1 0 0 0,2-2 0 0 0,40-25-1194 0 0,-36 24 1071 0 0,13-7-107 0 0,1 1 0 0 0,0 1 0 0 0,1 2 0 0 0,0 0 0 0 0,0 1 0 0 0,26-3 0 0 0,-46 8 298 0 0,1 1 0 0 0,-1 0 0 0 0,0 0 0 0 0,0 0 0 0 0,0 0 0 0 0,0 0 0 0 0,0 1 0 0 0,0-1 0 0 0,0 1 0 0 0,0 0 0 0 0,0 0 0 0 0,0 0 0 0 0,0 0 0 0 0,0 1 0 0 0,0-1 0 0 0,-1 1 0 0 0,1-1 0 0 0,-1 1 0 0 0,1 0 0 0 0,-1 0 0 0 0,0 0 0 0 0,0 1 0 0 0,1-1 0 0 0,-2 0-1 0 0,1 1 1 0 0,0 0 0 0 0,0-1 0 0 0,-1 1 0 0 0,1 0 0 0 0,0 3 0 0 0,3 8 73 0 0,-1 1 0 0 0,0-1 0 0 0,-1 1 0 0 0,-1 0 0 0 0,1 16 0 0 0,0-4-30 0 0,-1-8-48 0 0,1 0 0 0 0,2-1 1 0 0,-1 0-1 0 0,2 0 0 0 0,14 31 1 0 0,-18-44-60 0 0,1-1 1 0 0,-1 1 0 0 0,1 0 0 0 0,0 0 0 0 0,0-1 0 0 0,0 0 0 0 0,1 0-1 0 0,0 0 1 0 0,0 0 0 0 0,0 0 0 0 0,0-1 0 0 0,0 0 0 0 0,1 0 0 0 0,-1 0 0 0 0,1 0-1 0 0,0-1 1 0 0,0 1 0 0 0,0-1 0 0 0,0 0 0 0 0,0-1 0 0 0,0 0 0 0 0,1 1-1 0 0,10 0 1 0 0,-8-3 45 0 0,0 0-1 0 0,0 0 1 0 0,0-1 0 0 0,0 0-1 0 0,0 0 1 0 0,0-1-1 0 0,-1 0 1 0 0,1 0 0 0 0,-1-1-1 0 0,0 0 1 0 0,0 0-1 0 0,0-1 1 0 0,0 1-1 0 0,-1-2 1 0 0,0 1 0 0 0,0-1-1 0 0,0 0 1 0 0,-1 0-1 0 0,0 0 1 0 0,9-15-1 0 0,1-3 445 0 0,-2-1-1 0 0,0-1 0 0 0,-1-1 1 0 0,12-42-1 0 0,-15 39-170 0 0,-7 20-178 0 0,-6 19-33 0 0,2 0-94 0 0,0 1 1 0 0,1-1 0 0 0,1 1-1 0 0,-1-1 1 0 0,1 1 0 0 0,1 0-1 0 0,0-1 1 0 0,4 16 0 0 0,-1 1-246 0 0,2 0 0 0 0,1-1 0 0 0,15 37 1 0 0,-18-53 233 0 0,-1-1-1 0 0,2 1 1 0 0,-1-1 0 0 0,1 0 0 0 0,0-1 0 0 0,1 1 0 0 0,0-1 0 0 0,0 0 0 0 0,1 0 0 0 0,-1-1 0 0 0,1 0 0 0 0,1 0 0 0 0,11 6 0 0 0,-16-10 46 0 0,1 0-1 0 0,0 0 1 0 0,0-1 0 0 0,1 0 0 0 0,-1 0 0 0 0,0 0-1 0 0,0 0 1 0 0,0-1 0 0 0,1 1 0 0 0,-1-1 0 0 0,0 0-1 0 0,0-1 1 0 0,1 1 0 0 0,7-2 0 0 0,-5-1 29 0 0,0 1 0 0 0,0-1 0 0 0,0 0-1 0 0,-1 0 1 0 0,1-1 0 0 0,-1 0 0 0 0,12-9 0 0 0,-2-1 82 0 0,-1-2 1 0 0,0 1 0 0 0,-1-2-1 0 0,22-34 1 0 0,-11 12 431 0 0,-3-2-1 0 0,-1 0 1 0 0,23-63 0 0 0,-27 64-347 0 0,-17 38-202 0 0,1 3 1 0 0,-1-1 1 0 0,1 0-1 0 0,-1 1 0 0 0,1-1 0 0 0,-1 1 0 0 0,1-1 0 0 0,-1 1 0 0 0,0-1 0 0 0,1 1 0 0 0,-1-1 1 0 0,0 1-1 0 0,1-1 0 0 0,-1 1 0 0 0,0 0 0 0 0,0-1 0 0 0,0 1 0 0 0,0-1 0 0 0,1 1 1 0 0,-1 0-1 0 0,0-1 0 0 0,0 1 0 0 0,0-1 0 0 0,0 1 0 0 0,0 0 0 0 0,0-1 0 0 0,-1 1 0 0 0,1-1 1 0 0,0 2-1 0 0,-2 18 28 0 0,2-20-30 0 0,-12 107 90 0 0,1 121 0 0 0,14 102-152 0 0,0-99 345 0 0,-3-228-214 0 0,-2-5-67 0 0,0 0 1 0 0,1-1-1 0 0,0 1 1 0 0,-1 0-1 0 0,1 0 1 0 0,0-1-1 0 0,0 1 0 0 0,0-1 1 0 0,-1-3-1 0 0,-8-47 410 0 0,-6-101-1 0 0,4 28 946 0 0,-33-276 1118 0 0,44 384-2512 0 0,1-1 0 0 0,0 0 0 0 0,1 1 0 0 0,1-1 0 0 0,8-34 0 0 0,-10 51-4 0 0,1-1-1 0 0,0 1 0 0 0,0 0 0 0 0,0-1 0 0 0,0 1 0 0 0,1 0 0 0 0,-1 0 0 0 0,0 0 0 0 0,1 0 1 0 0,0 0-1 0 0,-1 0 0 0 0,1 0 0 0 0,0 0 0 0 0,0 1 0 0 0,0-1 0 0 0,0 1 0 0 0,0-1 0 0 0,1 1 1 0 0,-1 0-1 0 0,0 0 0 0 0,4-1 0 0 0,-2 1-14 0 0,0 0 0 0 0,0 1 1 0 0,0 0-1 0 0,0 0 0 0 0,0 0 1 0 0,0 0-1 0 0,0 1 0 0 0,0 0 0 0 0,0 0 1 0 0,0 0-1 0 0,0 0 0 0 0,4 2 0 0 0,6 4-71 0 0,0 0 0 0 0,0 1 0 0 0,-1 0 0 0 0,-1 1 0 0 0,23 20 0 0 0,-25-19 110 0 0,0 0-1 0 0,-1 0 1 0 0,0 1-1 0 0,0 0 1 0 0,-1 1-1 0 0,-1 0 1 0 0,0 0 0 0 0,10 23-1 0 0,-15-29 8 0 0,-1-1 0 0 0,1 0 0 0 0,-1 0 0 0 0,0 1 0 0 0,0-1 0 0 0,-1 1 0 0 0,0-1 0 0 0,0 1 0 0 0,0-1 0 0 0,-1 1 0 0 0,1-1 0 0 0,-1 0 0 0 0,-1 1 0 0 0,1-1 0 0 0,-1 0 0 0 0,0 0 0 0 0,0 0 0 0 0,0 0-1 0 0,-1 0 1 0 0,1 0 0 0 0,-1-1 0 0 0,0 1 0 0 0,-1-1 0 0 0,1 0 0 0 0,-6 5 0 0 0,-5 3-307 0 0,0 0 0 0 0,-1-2 0 0 0,-1 1 0 0 0,0-2 0 0 0,0 0 0 0 0,0-1 0 0 0,-1-1 0 0 0,0-1 0 0 0,-1 0-1 0 0,0-1 1 0 0,1-1 0 0 0,-1 0 0 0 0,-1-2 0 0 0,-22 1 0 0 0,5-4-2853 0 0,35 1 2597 0 0,-1-1 1 0 0,1 1-1 0 0,-1 0 1 0 0,1 0-1 0 0,0-1 1 0 0,-1 1-1 0 0,1-1 1 0 0,0 1-1 0 0,-7-6-2285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33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2124 0 0,'5'-8'2905'0'0,"0"-1"0"0"0,0 0 1 0 0,6-16-1 0 0,8-17 893 0 0,-18 41-3513 0 0,-2 4-267 0 0,-1 1 1 0 0,1 0 0 0 0,-1-1-1 0 0,1 1 1 0 0,0 0 0 0 0,1 0-1 0 0,-1 5 1 0 0,-3 21-31 0 0,1-1 1 0 0,1 37-1 0 0,3-54-296 0 0,0-1-1 0 0,0 1 1 0 0,2 0 0 0 0,-1-1-1 0 0,1 0 1 0 0,1 1 0 0 0,0-1-1 0 0,9 17 1 0 0,-11-24-71 0 0,0 0 0 0 0,1-1 0 0 0,-1 1 0 0 0,1-1 0 0 0,0 0 0 0 0,0 0 1 0 0,5 4-1 0 0,8 0-5022 0 0,2-6 1070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34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150 119 804 0 0,'-13'-22'2892'0'0,"1"4"-667"0"0,0 3-505 0 0,-1-1-300 0 0,-1 4-400 0 0,2 3-192 0 0,-1 0-308 0 0,1 2-148 0 0,1 2-284 0 0,-9 0-292 0 0,3 10-2632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34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3000 0 0,'3'0'2138'0'0,"24"3"2027"0"0,-24-3-3186 0 0,13 5 1726 0 0,-14-4-2619 0 0,1 1 0 0 0,-1 0 0 0 0,0 0 0 0 0,0-1 0 0 0,0 1 0 0 0,-1 1 0 0 0,1-1 0 0 0,0 0 0 0 0,-1 0 1 0 0,1 1-1 0 0,-1-1 0 0 0,0 0 0 0 0,0 1 0 0 0,0-1 0 0 0,0 1 0 0 0,0 0 0 0 0,-1-1 0 0 0,1 1 0 0 0,-1 0 1 0 0,1 3-1 0 0,1 15 48 0 0,-1 35 0 0 0,-1-12-3 0 0,8 107 1602 0 0,-9-150-1631 0 0,1 0 1 0 0,0 0-1 0 0,0 0 1 0 0,-1 0 0 0 0,1 0-1 0 0,0 0 1 0 0,0 0-1 0 0,0-1 1 0 0,0 1-1 0 0,0 0 1 0 0,1 0-1 0 0,-1 0 1 0 0,0 0-1 0 0,0 0 1 0 0,1 0-1 0 0,-1 0 1 0 0,0-1-1 0 0,1 1 1 0 0,-1 0 0 0 0,1 0-1 0 0,-1 0 1 0 0,1-1-1 0 0,-1 1 1 0 0,1 0-1 0 0,-1-1 1 0 0,1 1-1 0 0,0 0 1 0 0,1 0-1 0 0,-1-2-24 0 0,1 1 1 0 0,-1-1-1 0 0,0 0 0 0 0,1 0 0 0 0,-1 0 0 0 0,0 0 0 0 0,0 0 0 0 0,1-1 0 0 0,-1 1 0 0 0,0 0 0 0 0,0 0 0 0 0,0-1 1 0 0,-1 1-1 0 0,1-1 0 0 0,0 1 0 0 0,0-3 0 0 0,5-6 141 0 0,84-137 1027 0 0,-81 135-1279 0 0,0 1 0 0 0,0 0 0 0 0,1 0 0 0 0,0 1 0 0 0,1 0 1 0 0,0 0-1 0 0,1 1 0 0 0,0 1 0 0 0,19-10 0 0 0,-30 17 25 0 0,1 1 0 0 0,-1-1 1 0 0,1 1-1 0 0,0 0 0 0 0,-1 0 0 0 0,1 0 0 0 0,0 0 1 0 0,0 0-1 0 0,-1 0 0 0 0,1 0 0 0 0,0 0 1 0 0,-1 0-1 0 0,1 1 0 0 0,0-1 0 0 0,-1 1 0 0 0,1-1 1 0 0,-1 1-1 0 0,1 0 0 0 0,-1 0 0 0 0,1-1 0 0 0,-1 1 1 0 0,0 0-1 0 0,2 2 0 0 0,2 1-18 0 0,0 0 0 0 0,0 1-1 0 0,-1 0 1 0 0,7 9 0 0 0,2 7-310 0 0,-1 0 1 0 0,-1 1-1 0 0,16 46 0 0 0,-20-46-820 0 0,2-1 0 0 0,0 0 0 0 0,1 0-1 0 0,23 33 1 0 0,-31-51 458 0 0,1 0 1 0 0,0 0-1 0 0,0 0 0 0 0,0 0 1 0 0,0 0-1 0 0,1-1 0 0 0,-1 1 1 0 0,1-1-1 0 0,0 0 0 0 0,-1 0 1 0 0,8 2-1 0 0,2 0-3448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34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152 266 420 0 0,'37'-44'9248'0'0,"56"-59"-3749"0"0,-91 101-5346 0 0,1-1-1 0 0,0 1 1 0 0,-1-1 0 0 0,0 0 0 0 0,1 1 0 0 0,-1-1 0 0 0,-1 0 0 0 0,1-1 0 0 0,0 1-1 0 0,-1 0 1 0 0,1 0 0 0 0,-1-1 0 0 0,0 1 0 0 0,0-1 0 0 0,0 1 0 0 0,-1-1-1 0 0,1 1 1 0 0,-1-1 0 0 0,0 0 0 0 0,0 1 0 0 0,0-1 0 0 0,-1 1 0 0 0,1-1 0 0 0,-1 0-1 0 0,0 1 1 0 0,0 0 0 0 0,0-1 0 0 0,0 1 0 0 0,0-1 0 0 0,-1 1 0 0 0,-2-4 0 0 0,3 6-131 0 0,-1 0 1 0 0,1 0-1 0 0,-1 0 1 0 0,0 0-1 0 0,0 0 1 0 0,1 0-1 0 0,-1 1 1 0 0,0-1-1 0 0,0 0 1 0 0,0 1-1 0 0,0 0 1 0 0,0-1-1 0 0,0 1 1 0 0,0 0-1 0 0,1 0 1 0 0,-1 0-1 0 0,0 0 1 0 0,-4 1-1 0 0,-33 7 337 0 0,21-2-253 0 0,1 1 0 0 0,0 1 0 0 0,0 1 0 0 0,1 0 0 0 0,0 1 0 0 0,-25 21 0 0 0,34-25-123 0 0,0 0 0 0 0,1 0 0 0 0,0 0-1 0 0,0 1 1 0 0,0 0 0 0 0,1 1 0 0 0,0-1 0 0 0,0 1 0 0 0,1 0 0 0 0,0 0 0 0 0,0 0 0 0 0,1 0-1 0 0,0 1 1 0 0,1 0 0 0 0,-1-1 0 0 0,0 10 0 0 0,3-15-54 0 0,-1 0 0 0 0,1 0 0 0 0,0 0 0 0 0,0 0 0 0 0,0 0 0 0 0,1 0 0 0 0,-1 0 0 0 0,1-1 1 0 0,-1 1-1 0 0,1 0 0 0 0,0 0 0 0 0,0-1 0 0 0,0 1 0 0 0,0 0 0 0 0,1-1 0 0 0,-1 1 0 0 0,1-1 0 0 0,-1 1 0 0 0,1-1 0 0 0,0 0 0 0 0,0 0 0 0 0,0 0 1 0 0,0 0-1 0 0,1 0 0 0 0,-1 0 0 0 0,0-1 0 0 0,1 1 0 0 0,-1-1 0 0 0,1 0 0 0 0,-1 1 0 0 0,1-1 0 0 0,0 0 0 0 0,0 0 0 0 0,4 0 0 0 0,0 0 0 0 0,0 0-1 0 0,-1-1 0 0 0,1 0 1 0 0,0 0-1 0 0,0-1 0 0 0,0 0 0 0 0,0 0 1 0 0,0-1-1 0 0,-1 0 0 0 0,1 0 1 0 0,-1 0-1 0 0,1-1 0 0 0,9-5 1 0 0,-6 1 130 0 0,0 0-1 0 0,-1-1 1 0 0,0 0 0 0 0,-1 0 0 0 0,0-1 0 0 0,0 0 0 0 0,-1 0 0 0 0,0-1 0 0 0,0 0 0 0 0,-1 0 0 0 0,-1-1 0 0 0,0 1-1 0 0,0-1 1 0 0,-1-1 0 0 0,0 1 0 0 0,3-18 0 0 0,11 198 1540 0 0,20 62-344 0 0,134 438-1 0 0,-162-638-1177 0 0,11 29 103 0 0,-3 1 1 0 0,12 80-1 0 0,-29-102-141 0 0,-1-38-39 0 0,0 0 0 0 0,0 1 0 0 0,0-1 0 0 0,-1 0 0 0 0,1 0 0 0 0,0 0 0 0 0,-1 0 0 0 0,1 0 0 0 0,0 1 0 0 0,-1-1 0 0 0,0 0 0 0 0,1 0 0 0 0,-1 0 0 0 0,1 0 0 0 0,-1 0 0 0 0,0 0 0 0 0,0-1 0 0 0,0 1 0 0 0,1 0 0 0 0,-1 0 0 0 0,0 0 0 0 0,0-1 0 0 0,0 1 0 0 0,0-1 0 0 0,0 1 0 0 0,-1 0 0 0 0,1-1 0 0 0,0 0 0 0 0,0 1 0 0 0,0-1 0 0 0,0 0 0 0 0,0 0 0 0 0,-2 1-1 0 0,-5-2 82 0 0,1 1-1 0 0,-1-1 0 0 0,1 0 0 0 0,-1-1 0 0 0,1 0 0 0 0,0 0 0 0 0,-1-1 0 0 0,1 0 0 0 0,1 0 0 0 0,-9-5 0 0 0,3 0 77 0 0,0 0 0 0 0,1-1-1 0 0,0 0 1 0 0,1-1 0 0 0,-11-12 0 0 0,5 4 109 0 0,2-1-1 0 0,1-1 1 0 0,0 0 0 0 0,1-1-1 0 0,1 0 1 0 0,-12-35 0 0 0,14 27-219 0 0,2-1 1 0 0,0 0-1 0 0,3 0 1 0 0,0-1 0 0 0,2 1-1 0 0,1-1 1 0 0,1 0-1 0 0,2 1 1 0 0,1-1 0 0 0,1 1-1 0 0,2 0 1 0 0,1 0 0 0 0,2 1-1 0 0,23-56 1 0 0,-17 51-628 0 0,3 0 0 0 0,0 1 1 0 0,2 1-1 0 0,47-56 0 0 0,-43 61-451 0 0,2 0 0 0 0,0 2 0 0 0,2 1 0 0 0,1 2 0 0 0,34-22 0 0 0,-11 14-2627 0 0,2 2 0 0 0,74-28 0 0 0,-66 33-1850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48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20 112 1500 0 0,'-15'-106'14185'0'0,"15"104"-13759"0"0,-4-2 277 0 0,4 7-129 0 0,0 3-638 0 0,2 184 3180 0 0,-4 187-1462 0 0,5 56-194 0 0,-2-423-1422 0 0,-1 3 334 0 0,1-1 0 0 0,0 1-1 0 0,1-1 1 0 0,0 0 0 0 0,5 15 0 0 0,-5-24-280 0 0,-1 1 0 0 0,1-1-1 0 0,0 1 1 0 0,0-1 0 0 0,0 0 0 0 0,0 0 0 0 0,1 0-1 0 0,-1 0 1 0 0,1-1 0 0 0,0 1 0 0 0,-1-1 0 0 0,1 1-1 0 0,0-1 1 0 0,1 0 0 0 0,-1 0 0 0 0,0 0 0 0 0,1-1-1 0 0,-1 1 1 0 0,1-1 0 0 0,-1 0 0 0 0,7 2 0 0 0,42 6 26 0 0,0-3 1 0 0,0-1 0 0 0,81-5 0 0 0,-15 1-572 0 0,148 2-3353 0 0,-263-3 3362 0 0,0 0 0 0 0,0 0-1 0 0,0-1 1 0 0,-1 1 0 0 0,1-1 0 0 0,0 0 0 0 0,0 0 0 0 0,0 0 0 0 0,0 0-1 0 0,4-3 1 0 0,19-17-8041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49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44 2424 0 0,'-10'-8'5458'0'0,"-31"-28"7378"0"0,41 36-12821 0 0,0 0 0 0 0,0 1 0 0 0,0-1 0 0 0,0 0 0 0 0,0 0 0 0 0,0 0 0 0 0,0 0 0 0 0,0 0 0 0 0,0 0 0 0 0,0 0 0 0 0,0 0 0 0 0,0 0 0 0 0,0 0 0 0 0,0 0-1 0 0,0 0 1 0 0,0 0 0 0 0,0 0 0 0 0,0 0 0 0 0,0 1 0 0 0,0-1 0 0 0,0 0 0 0 0,0 0 0 0 0,0 0 0 0 0,0 0 0 0 0,0 0 0 0 0,0 0 0 0 0,0 0 0 0 0,0 0 0 0 0,-1 0 0 0 0,1 0 0 0 0,0 0 0 0 0,0 0 0 0 0,0 0 0 0 0,0 0 0 0 0,15 11-11 0 0,0 0 1 0 0,0-1-1 0 0,28 14 1 0 0,-28-17-74 0 0,-1 1 0 0 0,0 0 0 0 0,0 1 0 0 0,-1 1 0 0 0,14 12 0 0 0,-25-20 61 0 0,0 0-1 0 0,-1 0 1 0 0,1 1 0 0 0,-1-1 0 0 0,1 0 0 0 0,-1 0-1 0 0,0 1 1 0 0,0-1 0 0 0,0 1 0 0 0,0-1 0 0 0,0 1-1 0 0,-1-1 1 0 0,1 1 0 0 0,-1-1 0 0 0,0 1-1 0 0,0 5 1 0 0,0-2 38 0 0,-1-1 1 0 0,0 1-1 0 0,0 0 0 0 0,-1 0 0 0 0,1-1 0 0 0,-1 1 1 0 0,-4 6-1 0 0,-4 7 125 0 0,-2-1-1 0 0,0 0 1 0 0,-16 18 0 0 0,27-34-151 0 0,-46 52 96 0 0,-25 33-960 0 0,65-76-495 0 0,0 0 1 0 0,1 0 0 0 0,-9 20-1 0 0,12-13-1399 0 0,5 7-7481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49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0 217 1564 0 0,'10'-217'19832'0'0,"-9"218"-19739"0"0,0 0-1 0 0,1 0 1 0 0,-1 0 0 0 0,0-1 0 0 0,0 1-1 0 0,0 1 1 0 0,0-1 0 0 0,0 0 0 0 0,0 0-1 0 0,0 0 1 0 0,1 3 0 0 0,15 64 715 0 0,-3 1 0 0 0,9 119 0 0 0,-18-135-622 0 0,43 428 387 0 0,-45-447-870 0 0,2 21 98 0 0,2-19-8958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38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1420 0 0,'0'0'11882'0'0,"4"0"-11137"0"0,31 5 1535 0 0,49 0 1 0 0,105-11-1452 0 0,-105 1-1096 0 0,-14 1-2707 0 0,-24-2-4626 0 0,-28 4 1408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50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24 106 1264 0 0,'-2'-18'4483'0'0,"-1"1"0"0"0,-1-1 0 0 0,-9-25 0 0 0,12 41-3895 0 0,1-3 1036 0 0,0 3-720 0 0,4 8-882 0 0,3 14 636 0 0,-2 1 0 0 0,0-1-1 0 0,0 1 1 0 0,1 39 0 0 0,-2-23-157 0 0,29 267 1510 0 0,12 88-1329 0 0,-28-275-3227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50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94 1404 0 0,'-12'-10'3497'0'0,"9"8"-2817"0"0,1 0 1 0 0,-1 0-1 0 0,1 0 0 0 0,0-1 1 0 0,-1 1-1 0 0,1 0 1 0 0,0-1-1 0 0,0 1 0 0 0,1-1 1 0 0,-1 0-1 0 0,0 0 1 0 0,-1-5-1 0 0,3 7-559 0 0,0 0 0 0 0,1 0 0 0 0,-1-1 0 0 0,1 1 0 0 0,-1 0 0 0 0,1 0 0 0 0,-1 0 0 0 0,1 0 0 0 0,-1 0 0 0 0,1 0 0 0 0,0 0 0 0 0,0 0 0 0 0,0 0 1 0 0,-1 0-1 0 0,1 0 0 0 0,0 0 0 0 0,0 0 0 0 0,0 1 0 0 0,0-1 0 0 0,1 0 0 0 0,-1 1 0 0 0,0-1 0 0 0,0 1 0 0 0,0-1 0 0 0,0 1 0 0 0,1-1 0 0 0,-1 1 0 0 0,0 0 0 0 0,2 0 0 0 0,45-6 388 0 0,-36 5-305 0 0,128-10-3053 0 0,-47 6-5451 0 0,-74 5 3763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51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223 177 1516 0 0,'9'-9'5985'0'0,"9"-9"-1522"0"0,5-6-2089 0 0,-19 21-2166 0 0,0-1-1 0 0,0 0 0 0 0,-1 0 0 0 0,1 0 1 0 0,4-9-1 0 0,-7 12-65 0 0,9-30 1981 0 0,-10 29-1871 0 0,-20-24 1021 0 0,13 22-1192 0 0,0 1-1 0 0,0 0 1 0 0,0 0-1 0 0,0 1 0 0 0,-1 0 1 0 0,1 0-1 0 0,-1 1 0 0 0,0 0 1 0 0,1 0-1 0 0,-1 0 1 0 0,0 1-1 0 0,0 1 0 0 0,1-1 1 0 0,-1 1-1 0 0,0 0 0 0 0,1 1 1 0 0,-1 0-1 0 0,1 0 1 0 0,-1 1-1 0 0,1 0 0 0 0,0 0 1 0 0,0 0-1 0 0,0 1 0 0 0,-7 6 1 0 0,6-5-29 0 0,1 0-1 0 0,-1 1 1 0 0,1 0 0 0 0,1 1 0 0 0,-1-1 0 0 0,1 1 0 0 0,0 1 0 0 0,1-1-1 0 0,0 1 1 0 0,0 0 0 0 0,0 0 0 0 0,1 0 0 0 0,0 1 0 0 0,1 0 0 0 0,0 0-1 0 0,0-1 1 0 0,1 2 0 0 0,0-1 0 0 0,1 0 0 0 0,-1 12 0 0 0,3-10-79 0 0,0 0 1 0 0,0 0-1 0 0,1-1 0 0 0,0 1 1 0 0,1 0-1 0 0,0-1 1 0 0,1 1-1 0 0,0-1 0 0 0,1 0 1 0 0,0 0-1 0 0,0-1 1 0 0,1 1-1 0 0,0-1 1 0 0,1 0-1 0 0,12 12 0 0 0,-12-14-81 0 0,0 0-1 0 0,0-1 0 0 0,1 0 0 0 0,0-1 0 0 0,0 0 0 0 0,0 0 1 0 0,0 0-1 0 0,1-1 0 0 0,0-1 0 0 0,0 1 0 0 0,0-1 1 0 0,0-1-1 0 0,0 0 0 0 0,1 0 0 0 0,-1-1 0 0 0,0 0 0 0 0,1 0 1 0 0,13-2-1 0 0,-18 1 92 0 0,0-1-1 0 0,-1 0 1 0 0,1 0 0 0 0,0 0 0 0 0,-1-1 0 0 0,1 1-1 0 0,-1-1 1 0 0,0 0 0 0 0,1-1 0 0 0,-1 1-1 0 0,0-1 1 0 0,0 1 0 0 0,-1-1 0 0 0,1 0 0 0 0,0-1-1 0 0,2-3 1 0 0,0 0 53 0 0,-2 0-1 0 0,1 0 1 0 0,-1 0-1 0 0,0 0 1 0 0,-1-1-1 0 0,1 0 1 0 0,-2 1-1 0 0,4-14 0 0 0,-1-6 539 0 0,-1-1 0 0 0,-1 1 0 0 0,-2-1 0 0 0,-3-41-1 0 0,1 43 18 0 0,-1-42 823 0 0,2 64-1390 0 0,1-1 0 0 0,0 1 0 0 0,0-1 0 0 0,0 1 0 0 0,0-1 0 0 0,0 1 1 0 0,1 0-1 0 0,0-1 0 0 0,0 1 0 0 0,0 0 0 0 0,6-7 0 0 0,-6 10-78 0 0,-1 0-1 0 0,1-1 1 0 0,0 1 0 0 0,-1 0 0 0 0,1 0-1 0 0,0 1 1 0 0,0-1 0 0 0,0 0 0 0 0,0 1-1 0 0,0-1 1 0 0,0 1 0 0 0,0-1 0 0 0,-1 1-1 0 0,2 0 1 0 0,-1 0 0 0 0,2 0 0 0 0,31 3-812 0 0,-25 0 699 0 0,-1 0 1 0 0,1 0-1 0 0,-1 1 0 0 0,1 1 1 0 0,-1-1-1 0 0,0 1 1 0 0,-1 1-1 0 0,1 0 0 0 0,-1 0 1 0 0,9 9-1 0 0,-2 0-41 0 0,0 0 0 0 0,-2 1-1 0 0,24 34 1 0 0,-21-23 152 0 0,-1 0-1 0 0,-2 1 1 0 0,0 1 0 0 0,16 58-1 0 0,-23-61 1394 0 0,-7-20 500 0 0,-5-15-1028 0 0,4 6-662 0 0,1-1 1 0 0,0 1-1 0 0,-1-1 0 0 0,2 0 0 0 0,-1 1 0 0 0,0-1 0 0 0,1 0 1 0 0,0 0-1 0 0,0 0 0 0 0,0 0 0 0 0,1-6 0 0 0,10-45 426 0 0,-7 37-407 0 0,0 4-510 0 0,-1 0 0 0 0,2 0-1 0 0,0 1 1 0 0,0-1 0 0 0,2 1 0 0 0,-1 0 0 0 0,2 1-1 0 0,-1-1 1 0 0,17-17 0 0 0,-16 21-881 0 0,1 0 1 0 0,1 0-1 0 0,-1 1 1 0 0,16-10 0 0 0,-12 11-1139 0 0,-1 0 1 0 0,2 0 0 0 0,25-8-1 0 0,-19 8-3138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51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2104 0 0,'0'0'8599'0'0,"3"-2"-7635"0"0,-1 0-1 0 0,1 0 1 0 0,0 0 0 0 0,0 0-1 0 0,0 0 1 0 0,0 0 0 0 0,3-1-1 0 0,-3 15-682 0 0,-1-1-1 0 0,-1 1 1 0 0,0 0-1 0 0,-1-1 0 0 0,-1 19 1 0 0,0-14-160 0 0,1 0 0 0 0,3 28 1 0 0,0-24-137 0 0,2-1 0 0 0,0 0 0 0 0,14 34 0 0 0,-16-48-362 0 0,-1 0 0 0 0,1 1 0 0 0,0-1 0 0 0,0 0 0 0 0,0-1-1 0 0,1 1 1 0 0,-1 0 0 0 0,1-1 0 0 0,0 0 0 0 0,1 0 0 0 0,-1 0 0 0 0,1-1 0 0 0,-1 1 0 0 0,1-1 0 0 0,0 0 0 0 0,0-1 0 0 0,8 4 0 0 0,8-5-4164 0 0,-15-2 3209 0 0,10 0-4003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52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140 110 2024 0 0,'-31'-28'6933'0'0,"-59"-40"-1"0"0,73 56-6085 0 0,15 10-1286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52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516 734 460 0 0,'0'0'2044'0'0,"16"-4"2507"0"0,-12 1-3951 0 0,-1 1-1 0 0,1-1 1 0 0,-1 1 0 0 0,0-1-1 0 0,0 0 1 0 0,0 0-1 0 0,0 0 1 0 0,0 0 0 0 0,-1-1-1 0 0,1 1 1 0 0,-1-1-1 0 0,0 0 1 0 0,0 0-1 0 0,0 1 1 0 0,-1-1 0 0 0,1 0-1 0 0,-1 0 1 0 0,1-7-1 0 0,-1 4-130 0 0,-1 0-1 0 0,0 0 0 0 0,-1 1 0 0 0,1-1 0 0 0,-1 0 0 0 0,-1 1 0 0 0,1-1 1 0 0,-1 1-1 0 0,0-1 0 0 0,-6-10 0 0 0,-4-5-15 0 0,-1 0 1 0 0,-1 1-1 0 0,-1 1 0 0 0,0 0 0 0 0,-24-22 0 0 0,-87-77 868 0 0,73 71-802 0 0,-85-99 0 0 0,133 141-519 0 0,0-1 0 0 0,0 0 0 0 0,1 0 0 0 0,0 0-1 0 0,-5-14 1 0 0,8 19-29 0 0,1 1-1 0 0,-1-1 0 0 0,1 1 0 0 0,-1-1 0 0 0,1 0 0 0 0,0 1 0 0 0,0-1 0 0 0,0 0 0 0 0,-1 1 1 0 0,1-1-1 0 0,1 1 0 0 0,-1-1 0 0 0,0 0 0 0 0,0 1 0 0 0,1-1 0 0 0,-1 0 0 0 0,1 1 0 0 0,-1-1 1 0 0,1 1-1 0 0,0-1 0 0 0,-1 1 0 0 0,1-1 0 0 0,0 1 0 0 0,0 0 0 0 0,0-1 0 0 0,0 1 1 0 0,0 0-1 0 0,1 0 0 0 0,-1 0 0 0 0,0 0 0 0 0,0 0 0 0 0,1 0 0 0 0,-1 0 0 0 0,1 0 0 0 0,1-1 1 0 0,3 1-136 0 0,0-1 1 0 0,0 1 0 0 0,0-1 0 0 0,0 2-1 0 0,0-1 1 0 0,1 1 0 0 0,-1 0 0 0 0,0 0-1 0 0,0 1 1 0 0,0-1 0 0 0,0 1 0 0 0,0 1-1 0 0,0-1 1 0 0,0 1 0 0 0,8 4 0 0 0,-7-4 12 0 0,-1 1 0 0 0,1 0 0 0 0,-1 0 0 0 0,0 1 0 0 0,0 0 0 0 0,0 0 0 0 0,-1 0 0 0 0,1 1 0 0 0,-1-1 0 0 0,0 1 0 0 0,-1 1 0 0 0,1-1 0 0 0,5 9 0 0 0,-8-9 103 0 0,-1-1 0 0 0,1 1 0 0 0,-1-1 0 0 0,0 1-1 0 0,0 0 1 0 0,0 0 0 0 0,-1-1 0 0 0,0 1 0 0 0,0 0 0 0 0,0 0 0 0 0,0-1 0 0 0,-1 1 0 0 0,0 0 0 0 0,0 0 0 0 0,0-1 0 0 0,0 1 0 0 0,-1-1 0 0 0,0 1 0 0 0,0-1 0 0 0,0 0 0 0 0,0 1-1 0 0,-5 5 1 0 0,-7 9-3 0 0,0 0-1 0 0,-1-1 0 0 0,-23 20 1 0 0,27-28 7 0 0,-73 68 10 0 0,-27 26 884 0 0,109-103-803 0 0,1 0 0 0 0,0 0 0 0 0,0 1 0 0 0,0-1 0 0 0,0 0 1 0 0,0 0-1 0 0,0 1 0 0 0,0-1 0 0 0,0 1 0 0 0,0-1 0 0 0,1 0 0 0 0,-1 1 1 0 0,1 0-1 0 0,-1-1 0 0 0,1 1 0 0 0,-1-1 0 0 0,1 1 0 0 0,0-1 0 0 0,0 1 0 0 0,0 0 1 0 0,0-1-1 0 0,0 1 0 0 0,0 0 0 0 0,1 1 0 0 0,0-1-14 0 0,0-1 1 0 0,0 1-1 0 0,0-1 0 0 0,1 1 1 0 0,-1-1-1 0 0,0 1 0 0 0,1-1 1 0 0,-1 0-1 0 0,1 0 0 0 0,-1 0 0 0 0,1 1 1 0 0,0-2-1 0 0,0 1 0 0 0,-1 0 1 0 0,1 0-1 0 0,3 0 0 0 0,9 3 14 0 0,0-1 0 0 0,0-1 0 0 0,0 0-1 0 0,17 0 1 0 0,48-2-1048 0 0,-1-4-1 0 0,97-16 0 0 0,42-25-6329 0 0,-150 25 997 0 0,-35 11 1210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52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0 167 2856 0 0,'7'-73'15199'0'0,"0"-2"-5941"0"0,11 90-8581 0 0,8 66-226 0 0,-7-20-298 0 0,52 111 0 0 0,-35-109-140 0 0,2-2 0 0 0,72 88 0 0 0,-108-146 4 0 0,0-1-1 0 0,-1 1 1 0 0,1-1 0 0 0,0 0-1 0 0,0 0 1 0 0,0 0 0 0 0,1 0-1 0 0,-1-1 1 0 0,0 1 0 0 0,1 0-1 0 0,-1-1 1 0 0,1 0 0 0 0,-1 1-1 0 0,1-1 1 0 0,0 0 0 0 0,0-1-1 0 0,-1 1 1 0 0,1 0 0 0 0,0-1-1 0 0,0 1 1 0 0,0-1 0 0 0,0 0-1 0 0,-1 0 1 0 0,1 0 0 0 0,4-1-1 0 0,-3 0 30 0 0,0-1 0 0 0,0 0 0 0 0,0 0 0 0 0,0 0 0 0 0,0-1 0 0 0,0 1 0 0 0,0-1 0 0 0,-1 0 0 0 0,0 0 0 0 0,1 0 0 0 0,-1-1-1 0 0,0 1 1 0 0,-1-1 0 0 0,1 1 0 0 0,2-6 0 0 0,9-15 75 0 0,-1 0 1 0 0,-1-1-1 0 0,13-42 0 0 0,17-84-111 0 0,-7 23-363 0 0,-16 57-204 0 0,-14 47-1206 0 0,1 1 1 0 0,15-39 0 0 0,-20 62 1486 0 0,-1-1 0 0 0,0 0 1 0 0,0 0-1 0 0,1 1 0 0 0,-1-1 1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53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86 381 1456 0 0,'13'14'9538'0'0,"6"-17"-4453"0"0,21-13-3151 0 0,57-33 1 0 0,-83 40-1806 0 0,1 0 0 0 0,-1-1 1 0 0,0-1-1 0 0,-1 0 0 0 0,-1 0 0 0 0,0-2 0 0 0,11-13 0 0 0,-21 24-49 0 0,0 0 0 0 0,0-1 0 0 0,0 1 1 0 0,-1-1-1 0 0,1 0 0 0 0,0 1 0 0 0,-1-1 0 0 0,0 0 0 0 0,0 0 0 0 0,0 0 0 0 0,0 0 0 0 0,0 0 0 0 0,-1 0 0 0 0,1 0 0 0 0,-1 0 0 0 0,0 0 0 0 0,0-1 1 0 0,0 1-1 0 0,0 0 0 0 0,-1 0 0 0 0,1 0 0 0 0,-1 0 0 0 0,0 0 0 0 0,0 0 0 0 0,0 0 0 0 0,0 0 0 0 0,0 0 0 0 0,-1 0 0 0 0,1 1 0 0 0,-1-1 0 0 0,0 0 1 0 0,1 1-1 0 0,-4-3 0 0 0,1 1-48 0 0,-1 0 0 0 0,1 1 0 0 0,-1 0 0 0 0,0 0 0 0 0,0 0 1 0 0,0 0-1 0 0,0 1 0 0 0,-1 0 0 0 0,1 0 0 0 0,-1 0 0 0 0,1 1 0 0 0,-1 0 1 0 0,1 0-1 0 0,-1 0 0 0 0,0 1 0 0 0,0-1 0 0 0,-8 2 0 0 0,0 1 0 0 0,0 0-1 0 0,0 1 1 0 0,0 0-1 0 0,0 2 1 0 0,1-1 0 0 0,-1 2-1 0 0,1-1 1 0 0,1 2-1 0 0,-1 0 1 0 0,1 0-1 0 0,0 1 1 0 0,1 1-1 0 0,-1 0 1 0 0,-10 12 0 0 0,16-14-52 0 0,-1-1 0 0 0,1 2 0 0 0,1-1 0 0 0,0 1 0 0 0,0 0 0 0 0,0 0 0 0 0,1 0 0 0 0,0 1 0 0 0,0-1 0 0 0,1 1 0 0 0,1 0 0 0 0,-1 0 0 0 0,1 0 0 0 0,1 0 0 0 0,0 0 0 0 0,0 1 0 0 0,0-1 0 0 0,2 0 0 0 0,-1 1 0 0 0,1-1 0 0 0,0 0 0 0 0,5 15 0 0 0,-2-10-228 0 0,0-1 1 0 0,2-1 0 0 0,0 1-1 0 0,0-1 1 0 0,1 0 0 0 0,0 0-1 0 0,1 0 1 0 0,1-1 0 0 0,0-1-1 0 0,0 1 1 0 0,1-2 0 0 0,0 1-1 0 0,1-1 1 0 0,16 10 0 0 0,-19-14 164 0 0,1 0 1 0 0,-1 0 0 0 0,1-1 0 0 0,0 0 0 0 0,0-1 0 0 0,1 0 0 0 0,-1 0 0 0 0,1-1 0 0 0,0-1-1 0 0,-1 1 1 0 0,1-2 0 0 0,0 1 0 0 0,0-1 0 0 0,-1-1 0 0 0,1 1 0 0 0,0-2 0 0 0,0 1 0 0 0,-1-2-1 0 0,1 1 1 0 0,-1-1 0 0 0,11-5 0 0 0,-6 1 306 0 0,-1 0 1 0 0,0-1-1 0 0,0 0 1 0 0,-1-1-1 0 0,0 0 0 0 0,-1-1 1 0 0,0-1-1 0 0,0 0 1 0 0,13-18-1 0 0,1-8 1330 0 0,39-74 0 0 0,-46 76-1125 0 0,1 1-1 0 0,2 0 1 0 0,26-30 0 0 0,-45 62-463 0 0,0-1 0 0 0,0 0 1 0 0,0 1-1 0 0,0 0 0 0 0,1-1 1 0 0,-1 1-1 0 0,1 0 1 0 0,0 0-1 0 0,0 0 0 0 0,0 1 1 0 0,-1-1-1 0 0,2 1 0 0 0,-1-1 1 0 0,0 1-1 0 0,0 0 0 0 0,0 0 1 0 0,0 1-1 0 0,1-1 1 0 0,-1 1-1 0 0,0-1 0 0 0,5 1 1 0 0,0 3-105 0 0,-1 0-1 0 0,1 0 1 0 0,-1 0 0 0 0,0 1 0 0 0,0 1 0 0 0,0-1 0 0 0,-1 1 0 0 0,1 0 0 0 0,-1 0 0 0 0,0 1 0 0 0,-1 0-1 0 0,1 0 1 0 0,-1 0 0 0 0,0 1 0 0 0,5 9 0 0 0,7 12-167 0 0,-1 1-1 0 0,18 48 1 0 0,-29-66 506 0 0,-2 0 0 0 0,1 0 0 0 0,-1 1 0 0 0,-1-1 0 0 0,0 1 0 0 0,-1 0 0 0 0,1 18 0 0 0,-24-43 1042 0 0,20 9-1087 0 0,0-1 1 0 0,0 0 0 0 0,1 1-1 0 0,-1-1 1 0 0,1 0-1 0 0,0 0 1 0 0,0 0-1 0 0,1 0 1 0 0,-1 0-1 0 0,1 0 1 0 0,0 0 0 0 0,2-9-1 0 0,13-63 249 0 0,-9 55-329 0 0,0-1-571 0 0,1 0 0 0 0,1 1 0 0 0,1 0 0 0 0,0 0 0 0 0,14-20 0 0 0,-13 26-1299 0 0,1 1 0 0 0,18-21 0 0 0,-19 25-845 0 0,1 1-1 0 0,0 0 1 0 0,20-13-1 0 0,-12 11-3393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54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44 118 2700 0 0,'-3'-6'1804'0'0,"1"-1"0"0"0,-1 1-1 0 0,2 0 1 0 0,-1-1 0 0 0,1 1-1 0 0,-1-14 1 0 0,6-37 3490 0 0,-4 55-4590 0 0,1 14-615 0 0,-2 10-56 0 0,-1 0 0 0 0,-8 32 0 0 0,-1 5-41 0 0,5-4 27 0 0,2 0 0 0 0,3 0 0 0 0,7 67 0 0 0,-2-88-5 0 0,1 1 0 0 0,2-1 0 0 0,1 0 1 0 0,1-1-1 0 0,3 0 0 0 0,17 39 0 0 0,-23-61-249 0 0,0-1 0 0 0,1 1 0 0 0,0-1 1 0 0,1 0-1 0 0,0-1 0 0 0,0 0 0 0 0,1 0 1 0 0,13 10-1 0 0,-18-16-189 0 0,1 0 1 0 0,0 0-1 0 0,0 0 0 0 0,0-1 0 0 0,0 0 1 0 0,0 1-1 0 0,0-2 0 0 0,1 1 1 0 0,5 0-1 0 0,-7-1-172 0 0,0-1 0 0 0,0 0 0 0 0,0 0-1 0 0,0 0 1 0 0,0 0 0 0 0,-1-1 0 0 0,1 0 0 0 0,0 0 0 0 0,0 0-1 0 0,0 0 1 0 0,-1 0 0 0 0,1-1 0 0 0,0 0 0 0 0,3-2 0 0 0,3-4-3387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54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132 156 2672 0 0,'-17'-7'1872'0'0,"4"3"-385"0"0,1-1 0 0 0,0 0 0 0 0,0-1 0 0 0,1 0 0 0 0,0-1 0 0 0,0 0 0 0 0,-17-15 0 0 0,28 22-1427 0 0,-1-1 0 0 0,1 0 1 0 0,-1 1-1 0 0,1-1 0 0 0,0 0 1 0 0,-1 0-1 0 0,1 1 0 0 0,0-1 1 0 0,0 0-1 0 0,-1 0 0 0 0,1 0 1 0 0,0 1-1 0 0,0-1 0 0 0,0 0 1 0 0,0 0-1 0 0,0 0 0 0 0,0 0 1 0 0,0 0-1 0 0,0 1 0 0 0,0-1 1 0 0,1 0-1 0 0,-1 0 0 0 0,0 0 1 0 0,1 1-1 0 0,-1-1 0 0 0,0 0 1 0 0,1 0-1 0 0,-1 1 0 0 0,1-1 1 0 0,-1 0-1 0 0,1 1 0 0 0,-1-1 1 0 0,1 0-1 0 0,-1 1 0 0 0,1-1 1 0 0,0 1-1 0 0,-1-1 0 0 0,1 1 1 0 0,0-1-1 0 0,-1 1 0 0 0,1 0 1 0 0,0-1-1 0 0,0 1 0 0 0,0 0 1 0 0,-1 0-1 0 0,1-1 0 0 0,1 1 1 0 0,40-13-371 0 0,-40 13 317 0 0,80-14-4051 0 0,96-4-1 0 0,-110 13 66 0 0,-17 0-582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39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687 129 200 0 0,'0'0'2400'0'0,"37"-28"13347"0"0,-36 27-15727 0 0,-1 1-1 0 0,0-1 1 0 0,0 0 0 0 0,0 1 0 0 0,0-1-1 0 0,1 1 1 0 0,-1-1 0 0 0,0 0 0 0 0,0 1-1 0 0,0-1 1 0 0,0 0 0 0 0,-1 1 0 0 0,1-1-1 0 0,0 0 1 0 0,0 1 0 0 0,0-1 0 0 0,0 0-1 0 0,-1 1 1 0 0,1-1 0 0 0,0 0 0 0 0,0 1-1 0 0,-1-1 1 0 0,1 1 0 0 0,-1-1 0 0 0,1 1-1 0 0,0-1 1 0 0,-1 1 0 0 0,1-1 0 0 0,-1 1-1 0 0,1-1 1 0 0,-2 1 0 0 0,-16-16 128 0 0,-2 6-24 0 0,-2 0-1 0 0,1 2 1 0 0,-1 0-1 0 0,-1 1 1 0 0,1 1-1 0 0,-1 2 1 0 0,-24-3 0 0 0,5 3 69 0 0,-1 3 0 0 0,0 1 0 0 0,-43 6 1 0 0,42-2 32 0 0,1 2 1 0 0,-1 2 0 0 0,-65 22 0 0 0,107-29-151 0 0,0 0 0 0 0,0 0 0 0 0,1 0 0 0 0,-1 0 0 0 0,0 0 0 0 0,1 0 0 0 0,-1 1 0 0 0,1-1 0 0 0,0 1 0 0 0,-1-1 0 0 0,1 1 0 0 0,0-1 0 0 0,0 1 0 0 0,0 0 0 0 0,0 0 0 0 0,0-1 0 0 0,0 1 0 0 0,1 0 0 0 0,-1 0 0 0 0,0 0 0 0 0,1 0 0 0 0,0 0 0 0 0,-1 0 0 0 0,1 2 0 0 0,-1 7 184 0 0,1-1 0 0 0,1 0 0 0 0,2 16 0 0 0,-2-13-110 0 0,11 305 1308 0 0,-27 0-993 0 0,9-216-123 0 0,0-30 130 0 0,2-33 184 0 0,2 1 0 0 0,4 71 0 0 0,-1-106-586 0 0,0 1 1 0 0,0 0-1 0 0,1-1 1 0 0,-1 1 0 0 0,1-1-1 0 0,0 0 1 0 0,1 0-1 0 0,-1 1 1 0 0,1-1-1 0 0,0-1 1 0 0,0 1 0 0 0,1 0-1 0 0,-1-1 1 0 0,7 6-1 0 0,-3-4-76 0 0,-1-1 0 0 0,1 0-1 0 0,1-1 1 0 0,-1 1 0 0 0,0-2-1 0 0,1 1 1 0 0,0-1 0 0 0,15 5-1 0 0,9-2-507 0 0,-1-1 0 0 0,1-2 0 0 0,0-1 0 0 0,36-2 0 0 0,-44 0-46 0 0,35-1-1988 0 0,82-12 1 0 0,-100 6-2260 0 0,-2-3-3543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58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14 488 1100 0 0,'-7'-18'6777'0'0,"5"10"-6178"0"0,1 1 1 0 0,0-1-1 0 0,0 1 1 0 0,0-1-1 0 0,1 1 0 0 0,0-1 1 0 0,0 1-1 0 0,1-1 1 0 0,0 1-1 0 0,0-1 1 0 0,1 1-1 0 0,0 0 1 0 0,1 0-1 0 0,3-8 1 0 0,-2 7-527 0 0,0 0 1 0 0,1 0 0 0 0,0 1-1 0 0,0 0 1 0 0,1 0 0 0 0,0 0 0 0 0,0 0-1 0 0,0 1 1 0 0,1 0 0 0 0,0 1-1 0 0,0-1 1 0 0,1 1 0 0 0,0 1-1 0 0,-1-1 1 0 0,2 2 0 0 0,-1-1 0 0 0,0 1-1 0 0,12-3 1 0 0,-16 5-76 0 0,0 0-1 0 0,0 1 0 0 0,0 0 1 0 0,-1 0-1 0 0,1 0 1 0 0,0 1-1 0 0,0-1 1 0 0,0 1-1 0 0,0 0 1 0 0,0 0-1 0 0,-1 0 1 0 0,1 0-1 0 0,0 1 1 0 0,-1-1-1 0 0,1 1 1 0 0,-1 0-1 0 0,0 0 1 0 0,0 0-1 0 0,1 1 1 0 0,-1-1-1 0 0,-1 1 1 0 0,1 0-1 0 0,0 0 1 0 0,-1 0-1 0 0,1 0 1 0 0,2 4-1 0 0,2 5 9 0 0,1 0 0 0 0,-2 0 0 0 0,1 0 0 0 0,-2 1-1 0 0,9 25 1 0 0,-6 1 9 0 0,-1 0-1 0 0,-1 0 1 0 0,-1 73-1 0 0,0-9 130 0 0,-2-77-17 0 0,0-14 156 0 0,-1-20 518 0 0,4-47-611 0 0,3 0 1 0 0,1 1-1 0 0,4 0 0 0 0,32-86 1 0 0,-42 130-212 0 0,0 1 1 0 0,0-1-1 0 0,1 1 1 0 0,0 1-1 0 0,0-1 1 0 0,1 1-1 0 0,0 0 1 0 0,1 0-1 0 0,-1 0 1 0 0,2 1-1 0 0,-1 0 1 0 0,12-7 0 0 0,-18 13 13 0 0,0 0 1 0 0,0 1 0 0 0,0 0 0 0 0,0-1 0 0 0,0 1 0 0 0,1-1 0 0 0,-1 1 0 0 0,0 0 0 0 0,0 0 0 0 0,0 0 0 0 0,1 0 0 0 0,-1 0 0 0 0,0 0 0 0 0,0 0-1 0 0,1 0 1 0 0,-1 0 0 0 0,0 1 0 0 0,0-1 0 0 0,0 0 0 0 0,0 1 0 0 0,1-1 0 0 0,-1 1 0 0 0,1 0 0 0 0,1 1-1 0 0,-1 0 0 0 0,1 0 1 0 0,-1 1-1 0 0,1-1 0 0 0,-1 0 1 0 0,0 1-1 0 0,0 0 0 0 0,3 4 1 0 0,1 4-1 0 0,0 0 0 0 0,-1 0 0 0 0,5 18 0 0 0,12 54-13 0 0,17 128-1 0 0,-10-40 166 0 0,-28-168-135 0 0,-1 0-1 0 0,1 0 1 0 0,0 0-1 0 0,-1-1 1 0 0,1 1-1 0 0,1 0 1 0 0,-1 0-1 0 0,0-1 1 0 0,1 1-1 0 0,-1-1 1 0 0,1 1 0 0 0,0-1-1 0 0,-1 0 1 0 0,1 0-1 0 0,0 0 1 0 0,1 0-1 0 0,-1 0 1 0 0,0 0-1 0 0,1 0 1 0 0,-1-1-1 0 0,0 1 1 0 0,1-1-1 0 0,0 0 1 0 0,-1 0-1 0 0,1 0 1 0 0,0 0-1 0 0,0 0 1 0 0,5 1-1 0 0,1-2-4 0 0,1 0-1 0 0,0 0 0 0 0,0-1 1 0 0,-1 0-1 0 0,1-1 0 0 0,-1 0 1 0 0,17-6-1 0 0,5-3-22 0 0,-2-1 0 0 0,1-2 0 0 0,-2 0 0 0 0,0-3 1 0 0,-1 0-1 0 0,0-1 0 0 0,-1-2 0 0 0,-2 0 0 0 0,36-38 0 0 0,-33 27 132 0 0,-1 0-1 0 0,-1-2 0 0 0,-1-1 1 0 0,-2-1-1 0 0,-2 0 0 0 0,-1-2 1 0 0,15-43-1 0 0,-28 62 44 0 0,0 0 1 0 0,-2 0 0 0 0,0 0-1 0 0,-1-1 1 0 0,-1 1-1 0 0,0-1 1 0 0,-2 0-1 0 0,0 0 1 0 0,-3-20-1 0 0,2 31-105 0 0,-1 0 0 0 0,0-1 0 0 0,0 1 0 0 0,-1 0 0 0 0,0 0 0 0 0,-1 1 0 0 0,1-1 0 0 0,-2 1 0 0 0,-8-13 0 0 0,9 15-48 0 0,0 0 1 0 0,-1 1-1 0 0,0-1 1 0 0,0 1-1 0 0,0 1 1 0 0,0-1-1 0 0,0 1 1 0 0,-1-1-1 0 0,0 1 1 0 0,1 1-1 0 0,-1-1 1 0 0,0 1-1 0 0,0 0 1 0 0,-9-1-1 0 0,7 2 3 0 0,1 0-1 0 0,-1 1 1 0 0,1-1 0 0 0,-1 2-1 0 0,1-1 1 0 0,0 1-1 0 0,-1 0 1 0 0,1 1-1 0 0,0-1 1 0 0,-1 2 0 0 0,1-1-1 0 0,0 1 1 0 0,1 0-1 0 0,-1 0 1 0 0,0 1 0 0 0,1 0-1 0 0,0 0 1 0 0,0 0-1 0 0,0 1 1 0 0,0 0 0 0 0,1 0-1 0 0,0 0 1 0 0,-5 8-1 0 0,3-5 38 0 0,0 1 0 0 0,1 0 1 0 0,0 1-1 0 0,1 0 0 0 0,0 0 0 0 0,0 0 0 0 0,1 0 0 0 0,0 1 0 0 0,1-1 0 0 0,0 1 0 0 0,1 0 0 0 0,1 0 0 0 0,-1 0 0 0 0,1 21 1 0 0,4-16-4 0 0,-1 0 0 0 0,2-1 0 0 0,0 0 0 0 0,1 1 0 0 0,0-1 0 0 0,2-1 0 0 0,-1 1 0 0 0,2-1 0 0 0,0-1 0 0 0,1 1 0 0 0,0-1 0 0 0,1-1 0 0 0,0 1 0 0 0,1-2 0 0 0,18 16 0 0 0,-8-9-234 0 0,0-1 1 0 0,2 0-1 0 0,0-2 1 0 0,1-1 0 0 0,0-1-1 0 0,1-1 1 0 0,0-1-1 0 0,30 9 1 0 0,-17-10-1249 0 0,1-1-1 0 0,59 6 1 0 0,-73-13-604 0 0,38-2 0 0 0,-44-2-460 0 0,0 0-1 0 0,29-9 0 0 0,-24 5-2309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1:59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485 199 2048 0 0,'0'0'5255'0'0,"26"-4"4269"0"0,-22 0-9409 0 0,-1 1-1 0 0,0-1 1 0 0,-1 1 0 0 0,1-1-1 0 0,0 0 1 0 0,-1 0 0 0 0,0 0-1 0 0,0 0 1 0 0,0-1 0 0 0,-1 1-1 0 0,1-1 1 0 0,-1 1 0 0 0,0-1 0 0 0,-1 1-1 0 0,1-1 1 0 0,-1 1 0 0 0,1-7-1 0 0,-1 7-64 0 0,-1 0 0 0 0,1 0 0 0 0,-1 0 0 0 0,1 0-1 0 0,-1 1 1 0 0,0-1 0 0 0,0 0 0 0 0,-1 1 0 0 0,1-1-1 0 0,-1 0 1 0 0,0 1 0 0 0,0 0 0 0 0,0-1 0 0 0,0 1 0 0 0,-1 0-1 0 0,1 0 1 0 0,-1 0 0 0 0,1 1 0 0 0,-1-1 0 0 0,0 1-1 0 0,-4-3 1 0 0,-6-2-10 0 0,1 2 0 0 0,-1 0 0 0 0,0 0-1 0 0,0 1 1 0 0,0 1 0 0 0,-1 0 0 0 0,1 0 0 0 0,-1 2-1 0 0,1 0 1 0 0,-1 0 0 0 0,0 1 0 0 0,0 1 0 0 0,-16 3-1 0 0,11-1 9 0 0,1 0 0 0 0,0 2 1 0 0,0 0-1 0 0,1 1 0 0 0,0 0 0 0 0,0 2 0 0 0,0 0 0 0 0,1 1 0 0 0,-20 14 0 0 0,26-16-1 0 0,1 1 0 0 0,0 1 1 0 0,0-1-1 0 0,1 1 1 0 0,0 1-1 0 0,0 0 0 0 0,1 0 1 0 0,0 0-1 0 0,1 1 0 0 0,0 0 1 0 0,-6 18-1 0 0,10-24-43 0 0,1 1-1 0 0,-1 0 0 0 0,1-1 1 0 0,0 1-1 0 0,1 0 1 0 0,-1 0-1 0 0,1 0 1 0 0,0 0-1 0 0,1 0 0 0 0,-1 0 1 0 0,1 0-1 0 0,0-1 1 0 0,1 1-1 0 0,0 0 0 0 0,0-1 1 0 0,0 1-1 0 0,0-1 1 0 0,1 1-1 0 0,0-1 0 0 0,0 0 1 0 0,0 0-1 0 0,1 0 1 0 0,-1-1-1 0 0,1 1 0 0 0,0-1 1 0 0,5 4-1 0 0,-2-2-15 0 0,-1-1 0 0 0,1 1-1 0 0,0-1 1 0 0,0-1-1 0 0,1 1 1 0 0,-1-1 0 0 0,1-1-1 0 0,0 1 1 0 0,0-1 0 0 0,0-1-1 0 0,0 1 1 0 0,1-1-1 0 0,-1-1 1 0 0,1 0 0 0 0,-1 0-1 0 0,1 0 1 0 0,-1-1 0 0 0,1-1-1 0 0,-1 1 1 0 0,1-1-1 0 0,-1-1 1 0 0,1 0 0 0 0,-1 0-1 0 0,0 0 1 0 0,0-1-1 0 0,0 0 1 0 0,0-1 0 0 0,0 0-1 0 0,-1 0 1 0 0,0-1 0 0 0,0 0-1 0 0,0 0 1 0 0,0 0-1 0 0,-1-1 1 0 0,0 0 0 0 0,10-13-1 0 0,-2-3 179 0 0,-1-1-1 0 0,-2-1 1 0 0,13-35-1 0 0,-1 4-277 0 0,-22 54 36 0 0,7 14-632 0 0,-1 19-50 0 0,18 71-1109 0 0,-21-92 1784 0 0,0-1 1 0 0,0 1 0 0 0,1-1-1 0 0,0 0 1 0 0,1 0-1 0 0,0-1 1 0 0,9 11-1 0 0,-14-19 99 0 0,0 0 0 0 0,0 1 1 0 0,0-1-1 0 0,0 0 0 0 0,1 0 0 0 0,-1 0 0 0 0,0 0 0 0 0,0-1 0 0 0,1 1 0 0 0,-1 0 0 0 0,0-1 0 0 0,1 1 1 0 0,-1 0-1 0 0,0-1 0 0 0,1 0 0 0 0,-1 1 0 0 0,1-1 0 0 0,-1 0 0 0 0,1 0 0 0 0,-1 1 0 0 0,1-1 0 0 0,-1 0 1 0 0,4-1-1 0 0,-2 0 46 0 0,-1 0 0 0 0,1 0 1 0 0,0 0-1 0 0,-1-1 0 0 0,1 1 1 0 0,-1-1-1 0 0,0 0 1 0 0,1 1-1 0 0,-1-1 0 0 0,0 0 1 0 0,3-4-1 0 0,3-5 226 0 0,0 0-1 0 0,0 0 1 0 0,-2 0-1 0 0,7-14 1 0 0,6-18 447 0 0,-5 13-282 0 0,0 1 1 0 0,2 0-1 0 0,22-32 0 0 0,-36 59-454 0 0,-1 0 0 0 0,1-1 0 0 0,0 1-1 0 0,0 0 1 0 0,0 0 0 0 0,0 0-1 0 0,0 1 1 0 0,0-1 0 0 0,0 0-1 0 0,1 1 1 0 0,-1-1 0 0 0,0 1 0 0 0,1 0-1 0 0,-1 0 1 0 0,1 0 0 0 0,0 0-1 0 0,-1 0 1 0 0,1 1 0 0 0,0-1 0 0 0,0 1-1 0 0,3-1 1 0 0,-3 2-17 0 0,1 0-1 0 0,-1 0 1 0 0,1 0 0 0 0,-1 0 0 0 0,0 0-1 0 0,0 1 1 0 0,0-1 0 0 0,0 1-1 0 0,0 0 1 0 0,0 0 0 0 0,0 0 0 0 0,0 0-1 0 0,-1 1 1 0 0,4 3 0 0 0,6 8-154 0 0,-1 0 1 0 0,-1 1 0 0 0,0 0 0 0 0,15 33 0 0 0,-11-13 170 0 0,-1 1 0 0 0,-2 0 0 0 0,-1 0 0 0 0,-2 1 0 0 0,5 59 0 0 0,-12-93 317 0 0,-2 0 674 0 0,-1 1 489 0 0,1-17-627 0 0,4-18-736 0 0,1 0-1 0 0,1 1 0 0 0,2 0 0 0 0,1 0 1 0 0,2 0-1 0 0,15-33 0 0 0,-19 49-817 0 0,0 0-1 0 0,1 1 1 0 0,1 0 0 0 0,0 0 0 0 0,0 1-1 0 0,1 0 1 0 0,1 0 0 0 0,0 1-1 0 0,20-17 1 0 0,-19 20-962 0 0,0 1 0 0 0,0 0 1 0 0,1 0-1 0 0,0 1 0 0 0,0 0 0 0 0,24-7 0 0 0,-12 6-3371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00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62 154 1792 0 0,'-8'-36'7385'0'0,"-8"-56"-1"0"0,13 68-5055 0 0,3 22-1503 0 0,-7 15-504 0 0,3 2-225 0 0,1 1 1 0 0,0 0-1 0 0,1 0 0 0 0,0 0 1 0 0,2 21-1 0 0,-2 16-27 0 0,-9 329 48 0 0,15-306-75 0 0,3 0 0 0 0,4-1 0 0 0,21 78 0 0 0,-30-145-18 0 0,0 0 0 0 0,1 0 1 0 0,0 0-1 0 0,1-1 0 0 0,5 10 0 0 0,-8-15-19 0 0,1 1 0 0 0,0-1 0 0 0,0 1 0 0 0,1-1-1 0 0,-1 1 1 0 0,0-1 0 0 0,1 0 0 0 0,-1 0 0 0 0,1 0 0 0 0,0 0-1 0 0,0-1 1 0 0,0 1 0 0 0,-1-1 0 0 0,1 0 0 0 0,4 1 0 0 0,-4-2-12 0 0,1-1 0 0 0,-1 1 0 0 0,0-1 1 0 0,0 0-1 0 0,1 0 0 0 0,-1-1 0 0 0,0 1 1 0 0,0-1-1 0 0,0 1 0 0 0,-1-1 0 0 0,1 0 1 0 0,0 0-1 0 0,-1 0 0 0 0,1-1 0 0 0,3-4 1 0 0,15-15-7 0 0,-2-2 1 0 0,-1-1 0 0 0,17-28 0 0 0,40-86 1108 0 0,-53 96-323 0 0,-6 11-199 0 0,10-20-99 0 0,-25 51-412 0 0,1 2-38 0 0,14 19 91 0 0,-16-17-102 0 0,2 0 1 0 0,-1 1-1 0 0,0-1 0 0 0,0 0 1 0 0,1 0-1 0 0,0 0 0 0 0,0 0 1 0 0,3 4-1 0 0,-1-1 15 0 0,29 33 239 0 0,-32-38-372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00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19 178 1516 0 0,'-8'-18'6035'0'0,"-2"-19"1969"0"0,10 34-7786 0 0,-1 0-1 0 0,1 0 1 0 0,0 0-1 0 0,0 0 1 0 0,0 1-1 0 0,1-1 1 0 0,-1 0-1 0 0,1 0 1 0 0,0 0-1 0 0,0 0 1 0 0,0 0-1 0 0,0 1 1 0 0,0-1-1 0 0,0 0 1 0 0,1 1-1 0 0,-1-1 1 0 0,1 1-1 0 0,2-4 1 0 0,1 1-99 0 0,0 1 1 0 0,0-1 0 0 0,0 1-1 0 0,1 0 1 0 0,-1 0 0 0 0,1 1-1 0 0,0 0 1 0 0,6-3 0 0 0,3 0-132 0 0,-1 1 0 0 0,1 0 0 0 0,0 2 0 0 0,0-1 0 0 0,1 2 0 0 0,27-2 0 0 0,-8 6-5 0 0,-28-1 32 0 0,0 1 0 0 0,-1-1 0 0 0,1 1 1 0 0,0 0-1 0 0,-1 1 0 0 0,1 0 0 0 0,-1 0 0 0 0,0 0 1 0 0,0 1-1 0 0,0 0 0 0 0,-1 0 0 0 0,1 0 0 0 0,-1 1 1 0 0,0 0-1 0 0,0 0 0 0 0,-1 0 0 0 0,1 0 0 0 0,-1 1 1 0 0,0 0-1 0 0,-1 0 0 0 0,1 0 0 0 0,-1 0 0 0 0,0 1 1 0 0,-1-1-1 0 0,4 13 0 0 0,-4-11 28 0 0,0 1 0 0 0,-1-1 0 0 0,1 0 0 0 0,-2 1-1 0 0,1-1 1 0 0,-1 1 0 0 0,-1-1 0 0 0,1 1 0 0 0,-1-1 0 0 0,-1 0 0 0 0,0 1 0 0 0,0-1 0 0 0,0 0 0 0 0,-1 0-1 0 0,0 0 1 0 0,-1-1 0 0 0,0 1 0 0 0,0-1 0 0 0,0 0 0 0 0,-1 0 0 0 0,-8 9 0 0 0,0-4-26 0 0,1-1 1 0 0,-1-1-1 0 0,-1 0 1 0 0,0 0-1 0 0,0-2 1 0 0,-1 0 0 0 0,0 0-1 0 0,-29 9 1 0 0,25-12-1845 0 0,-35 7 1 0 0,40-8-726 0 0,10-2 649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01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24 156 2676 0 0,'9'-48'9088'0'0,"0"-6"-3196"0"0,2 2-3315 0 0,-11 51-2529 0 0,-4 18 3 0 0,1-2-223 0 0,1 0 0 0 0,1 0-1 0 0,0 1 1 0 0,1-1 0 0 0,1 0 0 0 0,0 0 0 0 0,1 0 0 0 0,1 0 0 0 0,0 0 0 0 0,1 0-1 0 0,1-1 1 0 0,0 0 0 0 0,1 0 0 0 0,1 0 0 0 0,0 0 0 0 0,0-1 0 0 0,12 14 0 0 0,-16-23 105 0 0,0-1 0 0 0,0 1 0 0 0,1-1 1 0 0,-1 0-1 0 0,1 0 0 0 0,0 0 0 0 0,0 0 1 0 0,0-1-1 0 0,1 0 0 0 0,-1 0 0 0 0,0 0 0 0 0,1 0 1 0 0,-1 0-1 0 0,1-1 0 0 0,0 0 0 0 0,0 0 1 0 0,-1 0-1 0 0,1-1 0 0 0,0 0 0 0 0,0 0 1 0 0,0 0-1 0 0,8-1 0 0 0,-6-1 172 0 0,0 0 1 0 0,0 0-1 0 0,-1 0 0 0 0,1-1 1 0 0,-1 0-1 0 0,0-1 1 0 0,0 1-1 0 0,0-1 0 0 0,0 0 1 0 0,0-1-1 0 0,-1 1 0 0 0,0-1 1 0 0,0 0-1 0 0,0 0 0 0 0,4-7 1 0 0,6-13 1109 0 0,-1 0 1 0 0,-1-1 0 0 0,-2 0 0 0 0,0 0-1 0 0,-2-2 1 0 0,10-48 0 0 0,-22 158 293 0 0,-4 85-1227 0 0,13 184-1 0 0,3-56-10 0 0,-9-277-239 0 0,1 2-27 0 0,-1 0 0 0 0,-1 0 0 0 0,-1 0 0 0 0,-1 0 0 0 0,-6 22 0 0 0,8-38-30 0 0,0 0 0 0 0,-1 0-1 0 0,1 0 1 0 0,-1 0 0 0 0,0-1 0 0 0,0 1 0 0 0,0-1 0 0 0,-1 1 0 0 0,1-1 0 0 0,-1 0-1 0 0,0 0 1 0 0,1 0 0 0 0,-2 0 0 0 0,1 0 0 0 0,0-1 0 0 0,0 1 0 0 0,-1-1-1 0 0,1 0 1 0 0,-1 0 0 0 0,0 0 0 0 0,0-1 0 0 0,0 0 0 0 0,0 1 0 0 0,0-1-1 0 0,0 0 1 0 0,0-1 0 0 0,0 1 0 0 0,0-1 0 0 0,0 0 0 0 0,0 0 0 0 0,-5 0 0 0 0,-8-2 26 0 0,0 0 0 0 0,0-1 0 0 0,1 0 0 0 0,-1-1 0 0 0,1-2 0 0 0,0 1 1 0 0,0-2-1 0 0,0 0 0 0 0,1-1 0 0 0,0 0 0 0 0,-26-21 0 0 0,33 23 50 0 0,1 0 0 0 0,0-1-1 0 0,1 0 1 0 0,0 0 0 0 0,0-1 0 0 0,0 1-1 0 0,1-1 1 0 0,0 0 0 0 0,1-1-1 0 0,-4-9 1 0 0,6 11-21 0 0,0 0 0 0 0,0 0 1 0 0,0 0-1 0 0,1 0 0 0 0,1 0 0 0 0,-1-1 1 0 0,1 1-1 0 0,0 0 0 0 0,1-1 0 0 0,0 1 0 0 0,0 0 1 0 0,0 0-1 0 0,1 0 0 0 0,3-10 0 0 0,4-2-98 0 0,0 0 1 0 0,1 0-1 0 0,1 0 0 0 0,1 2 0 0 0,1-1 0 0 0,0 2 0 0 0,1 0 0 0 0,1 0 0 0 0,0 1 0 0 0,1 1 1 0 0,0 1-1 0 0,36-22 0 0 0,3 2-1814 0 0,3 3-1 0 0,116-45 1 0 0,-36 27-2899 0 0,-15 4-3846 0 0,-85 29 2449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02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1 371 592 0 0,'1'1'520'0'0,"0"-1"0"0"0,0 1 1 0 0,1 0-1 0 0,-1-1 0 0 0,0 1 0 0 0,1-1 0 0 0,-1 1 0 0 0,1-1 1 0 0,-1 0-1 0 0,1 1 0 0 0,-1-1 0 0 0,1 0 0 0 0,-1 0 1 0 0,1 0-1 0 0,-1 0 0 0 0,0 0 0 0 0,1-1 0 0 0,2 0 0 0 0,0 0 66 0 0,0-1 0 0 0,0 1-1 0 0,0-1 1 0 0,0 0 0 0 0,0 0-1 0 0,5-5 1 0 0,5-5 32 0 0,0-1 1 0 0,15-18-1 0 0,-20 21 197 0 0,32-36 1506 0 0,-2-1 0 0 0,-2-3 1 0 0,43-74-1 0 0,-75 115-2073 0 0,5-6 207 0 0,-10 32-121 0 0,-12 52-172 0 0,4 0 0 0 0,3 1 0 0 0,4 1 0 0 0,7 80 0 0 0,4-64-137 0 0,12 199-338 0 0,-22-278 318 0 0,0 0 1 0 0,-1 0 0 0 0,0 0 0 0 0,-1 0 0 0 0,0 0-1 0 0,0 0 1 0 0,-1 0 0 0 0,0 0 0 0 0,0-1 0 0 0,-1 1-1 0 0,0-1 1 0 0,0 0 0 0 0,-1 0 0 0 0,0-1 0 0 0,0 1-1 0 0,0-1 1 0 0,-1 0 0 0 0,0-1 0 0 0,0 1-1 0 0,0-1 1 0 0,-1 0 0 0 0,0-1 0 0 0,0 0 0 0 0,0 0-1 0 0,-12 5 1 0 0,-50 23 600 0 0,66-31-372 0 0,19 5-692 0 0,40-11-3538 0 0,67-16 0 0 0,-5-13-6761 0 0,-80 20 3289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02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52 3260 0 0,'-30'-28'8759'0'0,"6"4"-2698"0"0,23 24-5990 0 0,0 1 1 0 0,0-1 0 0 0,0 0-1 0 0,0 1 1 0 0,0-1 0 0 0,0 0-1 0 0,0 1 1 0 0,0 0-1 0 0,0-1 1 0 0,0 1 0 0 0,0-1-1 0 0,0 1 1 0 0,1 0 0 0 0,-1 0-1 0 0,0-1 1 0 0,0 1 0 0 0,1 0-1 0 0,-1 0 1 0 0,1 0 0 0 0,-1 0-1 0 0,1 0 1 0 0,-1 0-1 0 0,1 0 1 0 0,-1 1 0 0 0,-9 32 227 0 0,7-21-75 0 0,-36 139-1108 0 0,12 3-5945 0 0,25-121 1465 0 0,2-21 451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03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 15 2720 0 0,'14'-6'14004'0'0,"-16"4"-13841"0"0,0 1 1 0 0,0 0 0 0 0,1 0-1 0 0,-1 1 1 0 0,0-1-1 0 0,-1 0 1 0 0,1 1 0 0 0,0-1-1 0 0,0 1 1 0 0,0 0 0 0 0,0-1-1 0 0,0 1 1 0 0,0 0 0 0 0,-1 0-1 0 0,1 0 1 0 0,0 1 0 0 0,-4 0-1 0 0,-47 10 230 0 0,39-7-98 0 0,1-1-257 0 0,-1 1 0 0 0,1 0 0 0 0,-1 1 0 0 0,1 0 0 0 0,1 1 1 0 0,-1 0-1 0 0,1 1 0 0 0,0 1 0 0 0,0 0 0 0 0,1 0 0 0 0,-11 12 0 0 0,20-17-76 0 0,0 0 1 0 0,0-1-1 0 0,0 1 1 0 0,0 0-1 0 0,1 1 1 0 0,0-1-1 0 0,-1 0 1 0 0,1 0-1 0 0,1 0 1 0 0,-1 1-1 0 0,0-1 1 0 0,1 1-1 0 0,-1-1 1 0 0,1 0-1 0 0,0 1 1 0 0,0-1-1 0 0,0 1 1 0 0,1-1-1 0 0,-1 0 0 0 0,1 1 1 0 0,0-1-1 0 0,0 0 1 0 0,2 6-1 0 0,3 4-117 0 0,-1 0-1 0 0,2-1 0 0 0,0 0 0 0 0,11 15 0 0 0,35 42-182 0 0,-37-51 432 0 0,0 1 0 0 0,-2 0 1 0 0,0 1-1 0 0,-2 1 0 0 0,19 39 0 0 0,-29-55 2 0 0,-1-1 0 0 0,1 0 0 0 0,-1 1 0 0 0,-1-1 0 0 0,1 1 0 0 0,0-1 0 0 0,-1 1 1 0 0,0-1-1 0 0,0 1 0 0 0,0-1 0 0 0,-1 1 0 0 0,0-1 0 0 0,0 1 0 0 0,0-1 0 0 0,0 0 0 0 0,0 1 0 0 0,-5 7 0 0 0,3-7 35 0 0,-1 0 0 0 0,0 0 0 0 0,0 0 0 0 0,0 0 0 0 0,0-1 0 0 0,-1 0 0 0 0,0 0 0 0 0,0 0 0 0 0,0 0 1 0 0,0-1-1 0 0,-11 5 0 0 0,4-3-158 0 0,0 0 0 0 0,0 0 0 0 0,-1-2 0 0 0,1 0 0 0 0,-1 0 0 0 0,0-1 0 0 0,0 0 0 0 0,0-2 0 0 0,0 1 0 0 0,0-1 0 0 0,-26-4 0 0 0,28 1-969 0 0,-1 0 1 0 0,0-1-1 0 0,-13-6 0 0 0,-12-12-7282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00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682 210 2340 0 0,'0'0'13347'0'0,"1"-32"-9662"0"0,-1 30-3654 0 0,2-9 384 0 0,0 0 0 0 0,-1-1 0 0 0,0 1 1 0 0,-1 0-1 0 0,0-1 0 0 0,-2-10 0 0 0,1 18-360 0 0,0 0 0 0 0,0 0 1 0 0,0 1-1 0 0,-1-1 0 0 0,0 1 0 0 0,1-1 1 0 0,-1 1-1 0 0,0 0 0 0 0,-1-1 0 0 0,1 1 0 0 0,-1 0 1 0 0,1 1-1 0 0,-1-1 0 0 0,0 0 0 0 0,0 1 0 0 0,0-1 1 0 0,0 1-1 0 0,0 0 0 0 0,-1 0 0 0 0,1 0 0 0 0,-1 1 1 0 0,-6-3-1 0 0,-4 0-54 0 0,0 0 1 0 0,-1 1-1 0 0,0 0 0 0 0,0 1 1 0 0,0 1-1 0 0,0 1 1 0 0,0 0-1 0 0,0 0 0 0 0,0 2 1 0 0,1 0-1 0 0,-1 1 1 0 0,0 0-1 0 0,1 1 0 0 0,-21 8 1 0 0,7 0 65 0 0,1 0 0 0 0,0 2 0 0 0,1 1 0 0 0,0 1 0 0 0,1 1 0 0 0,-27 25 0 0 0,35-27 45 0 0,1 1 0 0 0,0 0 0 0 0,2 1 0 0 0,0 1 0 0 0,1 0 0 0 0,0 1 0 0 0,2 0 0 0 0,0 1 0 0 0,1 1 0 0 0,-11 35 0 0 0,16-42-43 0 0,2 0 0 0 0,0 1 0 0 0,1-1-1 0 0,0 1 1 0 0,1-1 0 0 0,1 1 0 0 0,0 0 0 0 0,1 0 0 0 0,0-1 0 0 0,2 1-1 0 0,-1-1 1 0 0,2 0 0 0 0,0 1 0 0 0,1-2 0 0 0,0 1 0 0 0,1 0 0 0 0,9 15-1 0 0,-2-9-24 0 0,2-1 0 0 0,0 0-1 0 0,0-1 1 0 0,2-1 0 0 0,0 0-1 0 0,1-1 1 0 0,1-1-1 0 0,0-1 1 0 0,1-1 0 0 0,1 0-1 0 0,0-2 1 0 0,0 0 0 0 0,1-1-1 0 0,35 10 1 0 0,-28-12-498 0 0,1 0 0 0 0,-1-2 0 0 0,1-1 0 0 0,51 1 0 0 0,-56-6-707 0 0,1-1 0 0 0,0-1 0 0 0,-1-1 0 0 0,0-1 0 0 0,40-13 1 0 0,-49 11-649 0 0,1-1 0 0 0,-1 0 1 0 0,0-1-1 0 0,15-12 0 0 0,-3 1-4703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01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19 864 0 0,'-28'-18'20982'0'0,"24"26"-21514"0"0,2 3 544 0 0,0 1 1 0 0,1 0-1 0 0,0-1 1 0 0,1 1-1 0 0,1 0 1 0 0,-1-1-1 0 0,6 23 1 0 0,-4-26-383 0 0,0 1 0 0 0,1-1 0 0 0,0 0 0 0 0,0 0 1 0 0,5 8-1 0 0,-5-12-228 0 0,0 0 0 0 0,-1 1 0 0 0,2-2-1 0 0,-1 1 1 0 0,0 0 0 0 0,1-1 0 0 0,-1 1 0 0 0,1-1 0 0 0,6 4 0 0 0,3-1-3719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40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2 496 0 0,'0'0'9154'0'0,"15"4"-6528"0"0,-3-4-2107 0 0,-9 0-57 0 0,1 0-52 0 0,117-2 1480 0 0,-59-2-1641 0 0,70 6 0 0 0,-28 0 236 0 0,-101-2-471 0 0,0 0-8 0 0,29 3-581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01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140 105 1072 0 0,'-19'-19'3392'0'0,"3"3"-919"0"0,1 2-557 0 0,1 2-448 0 0,1-2-348 0 0,-1 5-260 0 0,4 2-184 0 0,1 0 184 0 0,-7 0-820 0 0,2 11-2292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01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2316 0 0,'0'0'14464'0'0,"7"11"-13364"0"0,-2-5-1068 0 0,0 0 1 0 0,0 0-1 0 0,-1 1 1 0 0,0-1-1 0 0,-1 1 1 0 0,1 0 0 0 0,-1 1-1 0 0,-1-1 1 0 0,4 11-1 0 0,-1 8-122 0 0,3 38 0 0 0,1-2 126 0 0,-5-18 2448 0 0,10-63-982 0 0,13-31-309 0 0,42-71-93 0 0,-58 105-1082 0 0,1 0 0 0 0,0 0 0 0 0,1 1 1 0 0,28-25-1 0 0,-39 39-33 0 0,-1-1 0 0 0,1 1 0 0 0,0-1 0 0 0,0 1 0 0 0,0 0 0 0 0,0 0 0 0 0,0 0 0 0 0,0 0 0 0 0,0 0 0 0 0,0 1 0 0 0,0-1 0 0 0,0 0 0 0 0,0 1 0 0 0,0 0 0 0 0,1-1-1 0 0,-1 1 1 0 0,0 0 0 0 0,0 0 0 0 0,1 0 0 0 0,-1 1 0 0 0,0-1 0 0 0,0 0 0 0 0,0 1 0 0 0,0-1 0 0 0,0 1 0 0 0,1 0 0 0 0,-1 0 0 0 0,0 0 0 0 0,0 0 0 0 0,-1 0 0 0 0,5 3 0 0 0,-1 1-51 0 0,1 0-1 0 0,-1 0 1 0 0,-1 1-1 0 0,1 0 1 0 0,-1 0-1 0 0,1 0 0 0 0,-2 1 1 0 0,6 9-1 0 0,24 74-1155 0 0,0-1-2400 0 0,-28-78 1917 0 0,1-1-1 0 0,0 0 1 0 0,8 11 0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02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16 0 0,'-9'12'18734'0'0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03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55 290 1080 0 0,'-4'-2'1086'0'0,"1"0"-1"0"0,-1 0 0 0 0,0-1 1 0 0,1 0-1 0 0,-1 1 1 0 0,1-2-1 0 0,0 1 1 0 0,0 0-1 0 0,0 0 0 0 0,0-1 1 0 0,1 0-1 0 0,-1 1 1 0 0,-1-6-1 0 0,2 5-552 0 0,1 0-1 0 0,-1 0 1 0 0,1 0-1 0 0,0 0 1 0 0,1 0-1 0 0,-1 0 1 0 0,1 0-1 0 0,0-1 1 0 0,0 1-1 0 0,0 0 1 0 0,0 0-1 0 0,2-5 1 0 0,0 2-337 0 0,0 1 1 0 0,0 0-1 0 0,0-1 0 0 0,1 1 1 0 0,0 0-1 0 0,0 1 0 0 0,1-1 1 0 0,-1 0-1 0 0,1 1 0 0 0,1 0 1 0 0,-1 0-1 0 0,1 0 0 0 0,0 1 1 0 0,0-1-1 0 0,0 1 0 0 0,0 1 1 0 0,7-5-1 0 0,-9 6-193 0 0,1 0 0 0 0,-1 0 0 0 0,1 1 0 0 0,0-1-1 0 0,0 1 1 0 0,-1 0 0 0 0,1 0 0 0 0,0 0 0 0 0,0 1 0 0 0,0-1 0 0 0,0 1-1 0 0,0 0 1 0 0,0 0 0 0 0,0 0 0 0 0,0 1 0 0 0,-1 0 0 0 0,1-1-1 0 0,0 1 1 0 0,0 0 0 0 0,0 1 0 0 0,-1-1 0 0 0,1 1 0 0 0,0-1 0 0 0,-1 1-1 0 0,0 0 1 0 0,1 1 0 0 0,-1-1 0 0 0,4 4 0 0 0,-1 0-35 0 0,0 1 0 0 0,0 0 1 0 0,-1 0-1 0 0,0 0 0 0 0,0 1 0 0 0,0 0 0 0 0,-1 0 1 0 0,0 0-1 0 0,-1 0 0 0 0,0 0 0 0 0,4 16 0 0 0,-4-7-29 0 0,-1 0 0 0 0,0-1-1 0 0,-1 1 1 0 0,0 0-1 0 0,-2 0 1 0 0,0-1-1 0 0,-1 1 1 0 0,0 0-1 0 0,-2-1 1 0 0,-6 21 0 0 0,3-16 55 0 0,-1-1 1 0 0,-1 0-1 0 0,-1-1 1 0 0,-1 0-1 0 0,0 0 1 0 0,-1-1-1 0 0,-22 24 1 0 0,23-30 31 0 0,7-6 19 0 0,-1-1-1 0 0,0 1 1 0 0,0-1 0 0 0,0 0-1 0 0,-1-1 1 0 0,-8 6 0 0 0,12-9 14 0 0,-2-4-30 0 0,4 3-29 0 0,-1 0 1 0 0,1 0-1 0 0,0 0 0 0 0,0 0 1 0 0,-1 0-1 0 0,1-1 0 0 0,0 1 1 0 0,0 0-1 0 0,0 0 0 0 0,-1 0 1 0 0,1 0-1 0 0,0 0 0 0 0,0-1 1 0 0,0 1-1 0 0,-1 0 0 0 0,1 0 1 0 0,0 0-1 0 0,0 0 0 0 0,0-1 1 0 0,0 1-1 0 0,0 0 0 0 0,-1 0 1 0 0,1-1-1 0 0,0 1 0 0 0,0 0 1 0 0,0 0-1 0 0,0 0 0 0 0,0-1 0 0 0,0 1 1 0 0,0 0-1 0 0,0 0 0 0 0,0-1 1 0 0,0 1-1 0 0,0 0 0 0 0,0 0 1 0 0,0-1-1 0 0,0 1 0 0 0,0 0 1 0 0,0-1-1 0 0,20-32-160 0 0,0 1 1 0 0,2 1-1 0 0,29-30 1 0 0,-18 20 146 0 0,175-187-129 0 0,-42 51 1087 0 0,-145 155-852 0 0,-19 20-184 0 0,-6 5 16 0 0,-9 10 81 0 0,-2 3 4 0 0,1-1 0 0 0,0 2 0 0 0,1 0-1 0 0,1 1 1 0 0,1 0 0 0 0,0 1 0 0 0,1 0-1 0 0,1 0 1 0 0,1 1 0 0 0,-9 37-1 0 0,13-43 9 0 0,2 0-1 0 0,-1 1 1 0 0,2-1-1 0 0,0 1 1 0 0,1-1-1 0 0,0 1 1 0 0,1-1-1 0 0,1 0 1 0 0,0 1-1 0 0,1-1 1 0 0,1 0-1 0 0,0 0 1 0 0,0 0-1 0 0,2-1 0 0 0,0 0 1 0 0,13 22-1 0 0,-12-23-271 0 0,2-1-1 0 0,-1-1 0 0 0,1 1 0 0 0,1-2 0 0 0,-1 1 1 0 0,2-1-1 0 0,-1-1 0 0 0,22 14 0 0 0,-23-17-623 0 0,1-1 0 0 0,0 1 1 0 0,-1-2-1 0 0,21 6 0 0 0,-21-7-771 0 0,1-1 0 0 0,-1 0-1 0 0,1 0 1 0 0,-1-1 0 0 0,19-2 0 0 0,-1-3-6014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03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49 1632 0 0,'-62'-49'13527'0'0,"65"51"-12718"0"0,8 4-537 0 0,-1 1 0 0 0,0 1 0 0 0,0-1 0 0 0,-1 2 0 0 0,0-1 1 0 0,0 1-1 0 0,-1 1 0 0 0,8 12 0 0 0,8 13-64 0 0,22 42 1 0 0,-17-22-138 0 0,-2 1 0 0 0,-3 2 0 0 0,-3 0 0 0 0,-2 1 0 0 0,-3 1 0 0 0,14 93-1 0 0,-25-107 45 0 0,-2 0 0 0 0,-1-1 0 0 0,-3 1-1 0 0,-2 0 1 0 0,-1 0 0 0 0,-3-1-1 0 0,-2 0 1 0 0,-1 0 0 0 0,-26 65-1 0 0,16-62 158 0 0,-2-1 0 0 0,-1-1-1 0 0,-3-1 1 0 0,-2-2 0 0 0,-2 0 0 0 0,-1-2-1 0 0,-56 55 1 0 0,60-70-647 0 0,-1-2 0 0 0,-2 0 1 0 0,0-2-1 0 0,-51 28 0 0 0,54-37-1092 0 0,0-1 0 0 0,-1 0 0 0 0,0-2 0 0 0,-1-2 0 0 0,1 0 0 0 0,-38 4 0 0 0,10-7-6637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04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794 13 1188 0 0,'11'-13'11057'0'0,"-12"17"-10703"0"0,0 0-1 0 0,-1-1 1 0 0,0 1 0 0 0,0-1-1 0 0,0 0 1 0 0,0 0 0 0 0,0 1-1 0 0,-1-1 1 0 0,1-1-1 0 0,-4 4 1 0 0,-36 30 1206 0 0,23-20-922 0 0,-318 305 2880 0 0,278-255-2948 0 0,3 2 0 0 0,3 3 0 0 0,-56 98 0 0 0,92-138-296 0 0,2 0 0 0 0,1 0 0 0 0,2 1 0 0 0,1 1 1 0 0,1 0-1 0 0,2 1 0 0 0,-6 49 0 0 0,12-56-97 0 0,1 0 0 0 0,1 0 0 0 0,1-1 0 0 0,1 1 0 0 0,2 0 1 0 0,1-1-1 0 0,1 0 0 0 0,1 0 0 0 0,1-1 0 0 0,13 29 0 0 0,-1-15-44 0 0,2-1 0 0 0,1-1 0 0 0,2-1 0 0 0,1-2 0 0 0,2 0 0 0 0,1-2 1 0 0,2-1-1 0 0,1-1 0 0 0,2-2 0 0 0,54 36 0 0 0,-18-19-327 0 0,2-4 0 0 0,1-3 0 0 0,2-4 0 0 0,129 41 1 0 0,-126-52-1097 0 0,1-3 0 0 0,1-4-1 0 0,91 7 1 0 0,-109-19-2858 0 0,0-3 0 0 0,92-10 0 0 0,-61-5-4610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0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4348 0 0,'0'0'11045'0'0,"-12"0"-9257"0"0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05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62 3096 0 0,'-5'-11'5986'0'0,"-1"-2"-2016"0"0,-6-10 3510 0 0,1 9-3454 0 0,11 14-4003 0 0,-1 0 0 0 0,1 0 0 0 0,0 0 0 0 0,-1 0 0 0 0,1 0 0 0 0,0-1 0 0 0,-1 1 0 0 0,1 0 0 0 0,0 0 0 0 0,-1 0 0 0 0,1 0 0 0 0,0 0-1 0 0,-1 0 1 0 0,1 0 0 0 0,0 0 0 0 0,0 0 0 0 0,-1 0 0 0 0,1 1 0 0 0,0-1 0 0 0,-1 0 0 0 0,1 0 0 0 0,0 0 0 0 0,-1 0 0 0 0,1 0 0 0 0,0 1 0 0 0,0-1-1 0 0,-1 0 1 0 0,1 0 0 0 0,0 0 0 0 0,0 1 0 0 0,-1-1 0 0 0,1 0 0 0 0,0 0 0 0 0,0 1 0 0 0,0-1 0 0 0,-1 0 0 0 0,1 0 0 0 0,0 1 0 0 0,0-1 0 0 0,0 0-1 0 0,0 1 1 0 0,0-1 0 0 0,0 0 0 0 0,0 1 0 0 0,0-1 0 0 0,-1 0 0 0 0,1 1 0 0 0,0-1 0 0 0,0 0 0 0 0,1 1 0 0 0,-1-1 0 0 0,0 0 0 0 0,0 1 0 0 0,0-1-1 0 0,0 1 1 0 0,-21 131 521 0 0,19-112-553 0 0,1 1 0 0 0,1-1 0 0 0,1 0 0 0 0,6 36 0 0 0,-3-33-146 0 0,1 0-1 0 0,2-1 1 0 0,0 0 0 0 0,2 0-1 0 0,0-1 1 0 0,17 29 0 0 0,-23-45 93 0 0,1 1 1 0 0,-1-1 0 0 0,2 1-1 0 0,-1-1 1 0 0,0-1-1 0 0,1 1 1 0 0,0 0-1 0 0,0-1 1 0 0,0 0 0 0 0,1 0-1 0 0,-1-1 1 0 0,1 0-1 0 0,0 0 1 0 0,0 0 0 0 0,0 0-1 0 0,0-1 1 0 0,1 0-1 0 0,-1 0 1 0 0,1-1-1 0 0,-1 0 1 0 0,1 0 0 0 0,-1 0-1 0 0,1-1 1 0 0,0 0-1 0 0,-1-1 1 0 0,1 1 0 0 0,6-2-1 0 0,1-2 20 0 0,0 0 0 0 0,0-1 0 0 0,0 0 0 0 0,-1-1 0 0 0,0-1 0 0 0,0 0 0 0 0,-1-1-1 0 0,0 0 1 0 0,0-1 0 0 0,0 0 0 0 0,-2-1 0 0 0,1 0 0 0 0,10-14 0 0 0,11-16 361 0 0,-1-2 0 0 0,32-58 0 0 0,6-37 1992 0 0,-31 56-589 0 0,-31 66-1629 0 0,-13 23-10 0 0,-12 25-37 0 0,-2 28-92 0 0,3 1-1 0 0,2 0 0 0 0,3 1 0 0 0,3 0 1 0 0,-2 86-1 0 0,27 318-551 0 0,0-166 497 0 0,-16-277 103 0 0,0 85 25 0 0,-1-96-9 0 0,0 0 0 0 0,-2 0 1 0 0,1 0-1 0 0,-1 0 0 0 0,-1-1 0 0 0,-5 13 1 0 0,6-20-10 0 0,1-1 0 0 0,0 1 1 0 0,-1-1-1 0 0,0 0 1 0 0,0 0-1 0 0,0-1 0 0 0,-1 1 1 0 0,1 0-1 0 0,-1-1 1 0 0,0 0-1 0 0,0 0 1 0 0,0 0-1 0 0,0-1 0 0 0,0 1 1 0 0,-6 2-1 0 0,2-2-3 0 0,1-1 0 0 0,-1 0-1 0 0,0 0 1 0 0,0 0 0 0 0,0-1-1 0 0,-1 0 1 0 0,1-1 0 0 0,-14 0-1 0 0,9-1 79 0 0,1-1-1 0 0,0 0 1 0 0,0 0 0 0 0,0-1-1 0 0,0-1 1 0 0,1 0-1 0 0,-1-1 1 0 0,1 0-1 0 0,0 0 1 0 0,0-1-1 0 0,1-1 1 0 0,-13-9 0 0 0,19 11-22 0 0,-1 0 1 0 0,1 0 0 0 0,0 0-1 0 0,0-1 1 0 0,0 1-1 0 0,1-1 1 0 0,0 0 0 0 0,0 0-1 0 0,1 0 1 0 0,-1 0 0 0 0,1-1-1 0 0,1 1 1 0 0,-1-1-1 0 0,1 1 1 0 0,0-1 0 0 0,1 0-1 0 0,-1 1 1 0 0,1-1 0 0 0,1 0-1 0 0,-1 1 1 0 0,1-1-1 0 0,3-11 1 0 0,2-6-15 0 0,2-1 0 0 0,0 1 0 0 0,2 1 0 0 0,19-37 0 0 0,-7 21-150 0 0,2 1 0 0 0,1 1-1 0 0,2 2 1 0 0,2 0 0 0 0,1 2 0 0 0,1 1-1 0 0,2 1 1 0 0,1 2 0 0 0,40-26-1 0 0,-36 30-1101 0 0,1 2 0 0 0,1 1-1 0 0,1 3 1 0 0,1 0 0 0 0,55-14 0 0 0,-19 16-3361 0 0,-24 9-1585 0 0,-37 6 3290 0 0,8-1-3216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28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41 1548 0 0,'0'0'15934'0'0,"-16"-1"-15146"0"0,-5 6-357 0 0,0 1 1 0 0,1 1-1 0 0,0 0 1 0 0,-24 14 0 0 0,36-17-387 0 0,1 1 0 0 0,0 0-1 0 0,0 0 1 0 0,0 1 0 0 0,1 0 0 0 0,0 0 0 0 0,0 0 0 0 0,1 1 0 0 0,-1 0 0 0 0,1 0 0 0 0,1 0 0 0 0,-1 1 0 0 0,-5 15 0 0 0,7-15 17 0 0,0 1 0 0 0,1 0 1 0 0,0-1-1 0 0,1 1 0 0 0,0 0 1 0 0,0 0-1 0 0,1 0 0 0 0,0 0 0 0 0,0 0 1 0 0,1 0-1 0 0,1 0 0 0 0,-1 0 1 0 0,5 11-1 0 0,-5-15-41 0 0,1-1 0 0 0,0 1 0 0 0,0-1 0 0 0,0 1-1 0 0,0-1 1 0 0,1 0 0 0 0,0 1 0 0 0,0-1 0 0 0,0-1 0 0 0,0 1-1 0 0,1 0 1 0 0,0-1 0 0 0,-1 0 0 0 0,1 0 0 0 0,0 0 0 0 0,1 0 0 0 0,-1-1-1 0 0,0 1 1 0 0,1-1 0 0 0,-1 0 0 0 0,1 0 0 0 0,0-1 0 0 0,0 0 0 0 0,-1 1-1 0 0,1-2 1 0 0,8 2 0 0 0,-4-2-44 0 0,0-1 1 0 0,0 1-1 0 0,0-2 0 0 0,0 1 0 0 0,0-1 1 0 0,-1-1-1 0 0,1 1 0 0 0,-1-1 0 0 0,1-1 1 0 0,-1 0-1 0 0,0 0 0 0 0,-1 0 0 0 0,1-1 1 0 0,-1-1-1 0 0,0 1 0 0 0,0-1 0 0 0,0 0 1 0 0,8-10-1 0 0,-3 3-64 0 0,-2-1-1 0 0,1 0 1 0 0,-2 0 0 0 0,0-1 0 0 0,0 0-1 0 0,-2 0 1 0 0,0-1 0 0 0,-1 0 0 0 0,5-19-1 0 0,-9 30 69 0 0,-1 0 0 0 0,0 0 0 0 0,0 0 0 0 0,-1 0 0 0 0,1 0 0 0 0,-1 0 0 0 0,0 0 0 0 0,-1 0 0 0 0,1 0 0 0 0,-1 0 0 0 0,0 0 0 0 0,0 0 0 0 0,-1 0 0 0 0,1 1 0 0 0,-1-1 0 0 0,0 0 0 0 0,-1 1 0 0 0,1-1 0 0 0,-1 1 0 0 0,1 0 0 0 0,-1 0 0 0 0,-1 0 0 0 0,1 0 0 0 0,0 0 0 0 0,-1 1 0 0 0,0 0 0 0 0,0-1 1 0 0,0 2-1 0 0,0-1 0 0 0,0 0 0 0 0,-1 1 0 0 0,1-1 0 0 0,-1 1 0 0 0,-6-2 0 0 0,-2 0-154 0 0,-1 0 0 0 0,1 0 0 0 0,-26-3 0 0 0,34 7-306 0 0,0 0 0 0 0,0 0 0 0 0,0 0 0 0 0,0 1 0 0 0,0 0 0 0 0,-5 1 0 0 0,7-1-396 0 0,0 0 0 0 0,0 0 0 0 0,0 1 0 0 0,0-1 0 0 0,0 1 0 0 0,0 0 0 0 0,0-1 0 0 0,1 1 0 0 0,-1 0 0 0 0,-2 4 0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31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25 168 864 0 0,'-25'16'19044'0'0,"33"-30"-18715"0"0,-1 0 1 0 0,2 1-1 0 0,0 1 1 0 0,11-14-1 0 0,10-12-202 0 0,5-7 10 0 0,-30 38-143 0 0,5-5-50 0 0,-10 12 51 0 0,0 0 0 0 0,0-1 0 0 0,0 1 0 0 0,1 0 0 0 0,-1 0 0 0 0,0 0 0 0 0,0-1 0 0 0,0 1 0 0 0,1 0 0 0 0,-1 0 0 0 0,0 0 0 0 0,0 0 0 0 0,0 0 0 0 0,1 0 0 0 0,-1 0 0 0 0,0-1 0 0 0,0 1 0 0 0,1 0 0 0 0,-1 0 0 0 0,0 0 0 0 0,1 0 0 0 0,-1 0 0 0 0,0 0 0 0 0,0 0 0 0 0,1 0 0 0 0,-1 0 0 0 0,0 0 0 0 0,0 1 0 0 0,1-1 0 0 0,-1 0 0 0 0,0 0 1 0 0,0 0-1 0 0,1 0 0 0 0,-1 0 0 0 0,0 0 0 0 0,0 0 0 0 0,0 1 0 0 0,1-1 0 0 0,-1 0 0 0 0,0 0 0 0 0,1 4 8 0 0,-1 0 1 0 0,0 0 0 0 0,0-1 0 0 0,0 1-1 0 0,-1 0 1 0 0,0 0 0 0 0,1-1 0 0 0,-1 1 0 0 0,-2 4-1 0 0,1-1-8 0 0,-8 64 1 0 0,2 0 1 0 0,3 100 0 0 0,5-164 6 0 0,-1-1 1 0 0,-1 1 0 0 0,1-1-1 0 0,-1 1 1 0 0,0-1 0 0 0,0 0 0 0 0,-1 0-1 0 0,-5 9 1 0 0,8-14-5 0 0,-25 29 125 0 0,25-28 43 0 0,79-8-2514 0 0,-28-3-3753 0 0,-24 5 1090 0 0,-12 2-1027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07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6 672 0 0,'0'0'5422'0'0,"8"-6"-2355"0"0,-3 9-2967 0 0,1 1 0 0 0,-1-1 0 0 0,1 1 0 0 0,-1 0 0 0 0,4 5-1 0 0,-6-7-95 0 0,-1 0-30 0 0,24 20 145 0 0,-19-13-22 0 0,-12-12 207 0 0,-10-7-330 0 0,13 9 13 0 0,-2 0 25 0 0,1-1 0 0 0,-1 0 0 0 0,1 0 0 0 0,-1 0 0 0 0,1 0 0 0 0,-5-5 0 0 0,3 3-5 0 0,-11-4 48 0 0,27 22 65 0 0,26 25 69 0 0,-25-27-131 0 0,11 8-64 0 0,-21-19 29 0 0,3 6 71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37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16 132 1012 0 0,'0'0'12509'0'0,"-16"-13"-7964"0"0,17 9-4413 0 0,-1 0 0 0 0,1 0 0 0 0,1 0 0 0 0,-1 0 0 0 0,0 0 0 0 0,1 0 0 0 0,0 0-1 0 0,0 0 1 0 0,0 1 0 0 0,0-1 0 0 0,1 1 0 0 0,-1-1 0 0 0,1 1 0 0 0,0 0 0 0 0,0 0 0 0 0,0 0-1 0 0,0 0 1 0 0,1 1 0 0 0,-1-1 0 0 0,1 1 0 0 0,-1 0 0 0 0,7-3 0 0 0,6-2-122 0 0,0 0 0 0 0,0 0 0 0 0,32-7 1 0 0,-44 13-18 0 0,0 0 0 0 0,0 0 0 0 0,0 0 0 0 0,0 1 0 0 0,0-1 0 0 0,0 1 0 0 0,1 0 0 0 0,-1 1 0 0 0,0-1 0 0 0,0 1 0 0 0,0-1 0 0 0,0 1 0 0 0,0 0 0 0 0,0 1 0 0 0,6 2 0 0 0,-8-3 4 0 0,1 1-1 0 0,0 0 1 0 0,-1 0 0 0 0,0 0 0 0 0,1 1 0 0 0,-1-1-1 0 0,0 0 1 0 0,0 1 0 0 0,0 0 0 0 0,-1-1 0 0 0,1 1-1 0 0,0 0 1 0 0,-1 0 0 0 0,0 0 0 0 0,2 6 0 0 0,-1-1-12 0 0,-1 0 1 0 0,0 1 0 0 0,0-1 0 0 0,-1 1 0 0 0,0-1 0 0 0,0 0-1 0 0,-1 1 1 0 0,0-1 0 0 0,-1 0 0 0 0,0 1 0 0 0,0-1 0 0 0,-1 0-1 0 0,-3 7 1 0 0,-2 1 0 0 0,-1-1 0 0 0,0-1-1 0 0,-1 0 1 0 0,-1 0 0 0 0,0-1-1 0 0,-1 0 1 0 0,-16 14 0 0 0,-11 5-88 0 0,-48 31 0 0 0,86-63 105 0 0,0 0 0 0 0,0 1 0 0 0,0-1 0 0 0,0 1 0 0 0,0 0-1 0 0,0-1 1 0 0,0 1 0 0 0,1 0 0 0 0,-1-1 0 0 0,0 1 0 0 0,0 0 0 0 0,1 0-1 0 0,-1 0 1 0 0,0 0 0 0 0,1 0 0 0 0,-1 0 0 0 0,1-1 0 0 0,-1 1 0 0 0,1 0-1 0 0,0 1 1 0 0,-1-1 0 0 0,1 0 0 0 0,0 1 0 0 0,0-1 0 0 0,1 0-1 0 0,-1 0 1 0 0,1-1 0 0 0,-1 1-1 0 0,1 0 1 0 0,0-1 0 0 0,-1 1-1 0 0,1-1 1 0 0,0 1 0 0 0,-1-1-1 0 0,1 1 1 0 0,0-1 0 0 0,0 1 0 0 0,0-1-1 0 0,0 0 1 0 0,-1 1 0 0 0,1-1-1 0 0,0 0 1 0 0,0 0 0 0 0,1 1-1 0 0,47 3 33 0 0,-48-4-38 0 0,161-11-1914 0 0,-126 8-158 0 0,-32 3 1134 0 0,-2 0-123 0 0,9 0 370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41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91 180 1792 0 0,'0'0'3195'0'0,"-10"-31"6505"0"0,10 26-9347 0 0,1 1 0 0 0,-1-1 0 0 0,1 1-1 0 0,0 0 1 0 0,0-1 0 0 0,0 1 0 0 0,1 0-1 0 0,-1-1 1 0 0,1 1 0 0 0,0 0 0 0 0,1 0-1 0 0,-1 1 1 0 0,4-5 0 0 0,3-3-31 0 0,1 0 1 0 0,19-15 0 0 0,-17 15-182 0 0,-7 5-98 0 0,3 0 12 0 0,22-4-25 0 0,-25 9-48 0 0,-1-1 0 0 0,0 2 0 0 0,0-1-1 0 0,1 1 1 0 0,-1-1 0 0 0,1 1 0 0 0,-1 0 0 0 0,0 1-1 0 0,1-1 1 0 0,-1 1 0 0 0,0 0 0 0 0,0 0-1 0 0,1 0 1 0 0,-1 0 0 0 0,0 1 0 0 0,0 0 0 0 0,0 0-1 0 0,-1 0 1 0 0,6 3 0 0 0,-7-2-5 0 0,1-1-1 0 0,-1 0 1 0 0,1 1-1 0 0,-1-1 1 0 0,0 1 0 0 0,0 0-1 0 0,0 0 1 0 0,-1 0-1 0 0,1 0 1 0 0,-1 0 0 0 0,1 0-1 0 0,-1 0 1 0 0,0 0-1 0 0,0 1 1 0 0,0-1 0 0 0,-1 0-1 0 0,1 1 1 0 0,-1-1-1 0 0,0 0 1 0 0,0 1 0 0 0,0-1-1 0 0,0 1 1 0 0,-1-1-1 0 0,1 0 1 0 0,-3 6-1 0 0,-2 7 0 0 0,-1-2 0 0 0,0 1-1 0 0,-1-1 1 0 0,-1 0-1 0 0,0 0 1 0 0,-1-1 0 0 0,-17 21-1 0 0,23-31 30 0 0,-7 12 3 0 0,9-14-22 0 0,-6 20-413 0 0,10-16 301 0 0,0-1-1 0 0,1 1 1 0 0,-1-1-1 0 0,1 1 1 0 0,0-1-1 0 0,0 0 1 0 0,1 0-1 0 0,4 2 1 0 0,11 12-337 0 0,-16-14 431 0 0,-1-1 0 0 0,0 1 0 0 0,0 0 0 0 0,0 0 0 0 0,0 0 0 0 0,-1 0-1 0 0,1 0 1 0 0,-1 0 0 0 0,0 1 0 0 0,0-1 0 0 0,-1 1 0 0 0,1-1 0 0 0,-1 1 0 0 0,0 0-1 0 0,-1-1 1 0 0,1 1 0 0 0,-1 0 0 0 0,0 0 0 0 0,0 0 0 0 0,0 0 0 0 0,-1-1 0 0 0,1 1-1 0 0,-1 0 1 0 0,0 0 0 0 0,-1-1 0 0 0,1 1 0 0 0,-1-1 0 0 0,0 1 0 0 0,-4 5 0 0 0,2-3 82 0 0,0-1 1 0 0,-1 1 0 0 0,0-1-1 0 0,0-1 1 0 0,-1 1 0 0 0,1-1-1 0 0,-1 0 1 0 0,0 0 0 0 0,-1 0-1 0 0,1-1 1 0 0,-1 0 0 0 0,0 0 0 0 0,0-1-1 0 0,0 0 1 0 0,-1 0 0 0 0,1-1-1 0 0,-12 3 1 0 0,8-4 108 0 0,-1 0 0 0 0,0 0 1 0 0,0-1-1 0 0,0-1 0 0 0,0 0 0 0 0,1 0 1 0 0,-1-1-1 0 0,-16-5 0 0 0,-26-13-2607 0 0,52 20 1791 0 0,-2-2 320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45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26 1532 0 0,'0'0'10561'0'0,"20"-13"-3936"0"0,-14 8-7053 0 0,-2-3 1502 0 0,-17 15-530 0 0,-28 24-118 0 0,28-22-175 0 0,0 0-148 0 0,0 1 1 0 0,0 0-1 0 0,1 1 1 0 0,1 0-1 0 0,0 1 1 0 0,0 0 0 0 0,1 1-1 0 0,1 0 1 0 0,0 0-1 0 0,0 1 1 0 0,-8 20-1 0 0,12-18 10 0 0,0 0 0 0 0,1 1 0 0 0,1-1 0 0 0,0 1-1 0 0,1 0 1 0 0,1 0 0 0 0,1 0 0 0 0,1 22 0 0 0,0-30-85 0 0,1 1 0 0 0,-1 0 0 0 0,1-1 0 0 0,1 1 0 0 0,0-1 0 0 0,0 0 0 0 0,1 0 0 0 0,0 0 1 0 0,1 0-1 0 0,0-1 0 0 0,0 0 0 0 0,1 0 0 0 0,-1 0 0 0 0,2-1 0 0 0,13 13 0 0 0,-16-16-41 0 0,-1-2-1 0 0,1 1 1 0 0,0 0 0 0 0,0-1-1 0 0,1 0 1 0 0,-1 0 0 0 0,0 0-1 0 0,1 0 1 0 0,-1-1 0 0 0,1 0-1 0 0,0 0 1 0 0,-1 0 0 0 0,1 0-1 0 0,0-1 1 0 0,-1 0 0 0 0,1 0-1 0 0,0 0 1 0 0,8-2 0 0 0,-5 0-29 0 0,0 0-1 0 0,0-1 1 0 0,0 0 0 0 0,-1-1 0 0 0,1 1 0 0 0,-1-2 0 0 0,0 1 0 0 0,0-1 0 0 0,0 0 0 0 0,7-7 0 0 0,-11 9 30 0 0,0 0 1 0 0,-1 0-1 0 0,1 0 0 0 0,-1 0 0 0 0,0 0 0 0 0,0 0 1 0 0,0-1-1 0 0,-1 1 0 0 0,1 0 0 0 0,-1-1 0 0 0,0 0 1 0 0,0 1-1 0 0,0-1 0 0 0,0 0 0 0 0,0 0 0 0 0,-1 1 1 0 0,0-1-1 0 0,0 0 0 0 0,0 0 0 0 0,0 0 1 0 0,0 1-1 0 0,-1-1 0 0 0,-1-4 0 0 0,0 0-34 0 0,0 0 0 0 0,-1 0 1 0 0,0 1-1 0 0,-1 0 0 0 0,1-1 0 0 0,-1 1 0 0 0,-1 0 0 0 0,1 1 1 0 0,-10-11-1 0 0,8 9 14 0 0,3 5 16 0 0,1 0 1 0 0,0-1 0 0 0,-1 1-1 0 0,0 0 1 0 0,1 1 0 0 0,-1-1-1 0 0,0 1 1 0 0,-1-1 0 0 0,1 1-1 0 0,0 0 1 0 0,-6-3 0 0 0,-37-1-114 0 0,43 6 90 0 0,-15 1-58 0 0,8 1-174 0 0,0 0 0 0 0,0 0 1 0 0,0 1-1 0 0,0 0 0 0 0,1 1 0 0 0,-14 7 0 0 0,10-5-326 0 0,11-5 224 0 0,0 0-1 0 0,0 0 1 0 0,0 1-1 0 0,0-1 1 0 0,1 1-1 0 0,-1-1 1 0 0,0 1-1 0 0,1 0 1 0 0,-1 0-1 0 0,-1 2 1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49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26 696 0 0,'10'-13'23710'0'0,"22"15"-26856"0"0,-2-1 3249 0 0,0-2 1 0 0,38-4-1 0 0,-17 0-72 0 0,-21 2-35 0 0,-27 2-24 0 0,30 1-187 0 0,-32 0 206 0 0,0 0 1 0 0,-1 0-1 0 0,1-1 0 0 0,0 1 1 0 0,0 0-1 0 0,0 0 1 0 0,0 0-1 0 0,0 0 0 0 0,-1 0 1 0 0,1 0-1 0 0,0 1 1 0 0,0-1-1 0 0,0 0 0 0 0,0 0 1 0 0,0 1-1 0 0,-1-1 0 0 0,1 0 1 0 0,0 1-1 0 0,0-1 1 0 0,-1 1-1 0 0,1-1 0 0 0,0 1 1 0 0,-1-1-1 0 0,1 1 0 0 0,0-1 1 0 0,-1 1-1 0 0,2 1 1 0 0,-2-1 0 0 0,0 2 7 0 0,-1-1 0 0 0,1 1 1 0 0,-1-1 0 0 0,1 1 0 0 0,-1 0-1 0 0,0-1 1 0 0,0 0 0 0 0,0 1 0 0 0,-1-1 0 0 0,-1 4-1 0 0,-13 18 178 0 0,2 2-1 0 0,-14 33 0 0 0,4-9 100 0 0,-108 241 757 0 0,104-218-946 0 0,27-72-74 0 0,-4 13 1162 0 0,1-6-4214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01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81 1260 0 0,'14'-28'7202'0'0,"0"5"-3823"0"0,-13 21-3010 0 0,24-24 3831 0 0,-25 24-3781 0 0,-11 36 213 0 0,-80 112 180 0 0,62-104-550 0 0,-39 75 0 0 0,57-98-248 0 0,-8 19 121 0 0,19-36-121 0 0,-1 0 1 0 0,0 0 0 0 0,1 0-1 0 0,-1 0 1 0 0,1 1 0 0 0,0-1-1 0 0,0 0 1 0 0,0 0 0 0 0,0 0-1 0 0,0 1 1 0 0,0-1 0 0 0,0 0-1 0 0,1 0 1 0 0,-1 0 0 0 0,2 4-1 0 0,-1-5-9 0 0,1 1-1 0 0,-1-1 0 0 0,1 1 0 0 0,-1-1 1 0 0,1 1-1 0 0,0-1 0 0 0,0 0 0 0 0,-1 0 1 0 0,1 0-1 0 0,0 0 0 0 0,0 0 0 0 0,0 0 1 0 0,0-1-1 0 0,0 1 0 0 0,0-1 0 0 0,4 1 1 0 0,32 4 7 0 0,-35-5-18 0 0,118 4-279 0 0,-117-4 208 0 0,18 2 3 0 0,31-1 249 0 0,-52-2-150 0 0,-1-1-1 0 0,1 1 0 0 0,-1 0 0 0 0,1-1 0 0 0,-1 1 0 0 0,0-1 0 0 0,0 1 0 0 0,0 0 1 0 0,0-1-1 0 0,0 1 0 0 0,0-1 0 0 0,0 1 0 0 0,0 0 0 0 0,0-1 0 0 0,-1 1 0 0 0,1 0 1 0 0,0-1-1 0 0,-1 1 0 0 0,1 0 0 0 0,-2-2 0 0 0,-14-38 777 0 0,11 29-317 0 0,5 10-219 0 0,0 2-256 0 0,0-1-1 0 0,0 1 1 0 0,0 0-1 0 0,0-1 0 0 0,1 1 1 0 0,-1 0-1 0 0,0-1 1 0 0,0 1-1 0 0,0-1 1 0 0,0 1-1 0 0,0 0 0 0 0,0-1 1 0 0,0 1-1 0 0,-1-1 1 0 0,1 1-1 0 0,0 0 0 0 0,0-1 1 0 0,0 1-1 0 0,0 0 1 0 0,0-1-1 0 0,0 1 1 0 0,-1-1-1 0 0,1 1 0 0 0,0 0 1 0 0,0-1-1 0 0,-1 1 1 0 0,1 0-1 0 0,0 0 1 0 0,0-1-1 0 0,-1 1 0 0 0,1 0 1 0 0,0 0-1 0 0,-1-1 1 0 0,1 1-1 0 0,0 0 1 0 0,-1 0-1 0 0,1 0 0 0 0,-1 0 1 0 0,1-1-1 0 0,0 1 1 0 0,-1 0-1 0 0,1 0 1 0 0,0 0-1 0 0,-1 0 0 0 0,1 0 1 0 0,-1 0-1 0 0,1 0 1 0 0,0 0-1 0 0,-1 0 1 0 0,1 0-1 0 0,-1 0 0 0 0,1 1 1 0 0,0-1-1 0 0,-1 0 1 0 0,1 0-1 0 0,0 0 1 0 0,-1 1-1 0 0,0 0 20 0 0,-4 45 263 0 0,-3 30 43 0 0,0 35 152 0 0,4-62-329 0 0,4-47-110 0 0,-1 4-213 0 0,0 1 1579 0 0,0-1-3325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06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 21 984 0 0,'0'0'2484'0'0,"3"-1"-1477"0"0,50-10 9653 0 0,-44 5-7691 0 0,-18 5-2969 0 0,0 0 0 0 0,0 1 0 0 0,0 0 0 0 0,0 1 0 0 0,0-1-1 0 0,0 2 1 0 0,-13 3 0 0 0,-60 7-25 0 0,6 0 60 0 0,74-12-38 0 0,-1 1-10 0 0,1 0 15 0 0,1-1 1 0 0,0 0 0 0 0,0 0 0 0 0,0 1-1 0 0,-1-1 1 0 0,1 1 0 0 0,0-1-1 0 0,0 1 1 0 0,0 0 0 0 0,0-1 0 0 0,0 1-1 0 0,0 0 1 0 0,0 0 0 0 0,0 0 0 0 0,0 0-1 0 0,0 1 1 0 0,-11 32 367 0 0,-10 54 1 0 0,20-63-116 0 0,2-25-247 0 0,0 1 0 0 0,0 0-1 0 0,1 0 1 0 0,-1 0 0 0 0,0 0-1 0 0,1 0 1 0 0,-1-1 0 0 0,1 1 0 0 0,-1 0-1 0 0,1 0 1 0 0,-1-1 0 0 0,1 1-1 0 0,0 0 1 0 0,-1-1 0 0 0,1 1-1 0 0,0-1 1 0 0,1 2 0 0 0,-1-1 16 0 0,8 0-10 0 0,0-1 0 0 0,1 1 0 0 0,-1-2 0 0 0,12-1 0 0 0,-7 0-40 0 0,1 0 1 0 0,25 0-1 0 0,-35 2 10 0 0,-1 0 1 0 0,1 0-1 0 0,0 1 1 0 0,0 0-1 0 0,-1 0 1 0 0,1 0-1 0 0,-1 0 0 0 0,1 1 1 0 0,-1-1-1 0 0,0 1 1 0 0,1 0-1 0 0,-1 1 1 0 0,7 4-1 0 0,-8-3 8 0 0,1 0-1 0 0,-1 0 1 0 0,0 0-1 0 0,0 1 1 0 0,0-1-1 0 0,-1 1 1 0 0,1 0-1 0 0,-1 0 1 0 0,0 0-1 0 0,-1 0 1 0 0,1 0-1 0 0,-1 0 1 0 0,0 0-1 0 0,0 0 1 0 0,-1 1-1 0 0,1-1 1 0 0,-1 0-1 0 0,0 1 1 0 0,-1-1-1 0 0,1 0 1 0 0,-1 1-1 0 0,0-1 1 0 0,-1 0-1 0 0,1 0 1 0 0,-3 7-1 0 0,1-4 35 0 0,-1 0-1 0 0,1 0 0 0 0,-1 0 0 0 0,-1 0 1 0 0,1 0-1 0 0,-1-1 0 0 0,-1 0 1 0 0,1 0-1 0 0,-1-1 0 0 0,0 1 1 0 0,-1-1-1 0 0,0 0 0 0 0,0-1 0 0 0,-14 9 1 0 0,14-11-56 0 0,1-1 1 0 0,-1-1-1 0 0,0 1 1 0 0,0-1-1 0 0,-1 0 0 0 0,1 0 1 0 0,0-1-1 0 0,0 0 1 0 0,0 0-1 0 0,0-1 1 0 0,0 0-1 0 0,0 0 1 0 0,0-1-1 0 0,0 0 1 0 0,0 0-1 0 0,0 0 0 0 0,1-1 1 0 0,-10-5-1 0 0,-1 0-4188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0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1 359 1280 0 0,'51'-155'11629'0'0,"-5"20"-4617"0"0,-35 110-5574 0 0,-9 21-1241 0 0,0 0 0 0 0,0 0 1 0 0,0 0-1 0 0,-1 0 0 0 0,0 0 1 0 0,1 0-1 0 0,-1-1 0 0 0,0-5 1 0 0,3 15-68 0 0,4 9 0 0 0,-6 76 346 0 0,-17 152-1 0 0,2-92-439 0 0,1 17-26 0 0,-7 196 2064 0 0,19-362-2045 0 0,0-1 0 0 0,0 0 1 0 0,0 0-1 0 0,0 0 0 0 0,0 0 0 0 0,0 1 1 0 0,-1-1-1 0 0,1 0 0 0 0,0 0 1 0 0,0 1-1 0 0,0-1 0 0 0,0 0 0 0 0,0 0 1 0 0,0 0-1 0 0,0 1 0 0 0,0-1 0 0 0,0 0 1 0 0,0 0-1 0 0,0 0 0 0 0,0 1 1 0 0,0-1-1 0 0,0 0 0 0 0,0 0 0 0 0,0 1 1 0 0,0-1-1 0 0,1 0 0 0 0,-1 0 0 0 0,0 0 1 0 0,0 1-1 0 0,0-1 0 0 0,0 0 1 0 0,0 0-1 0 0,0 0 0 0 0,0 0 0 0 0,1 1 1 0 0,-1-1-1 0 0,0 0 0 0 0,0 0 0 0 0,0 0 1 0 0,1 0-1 0 0,-1 0 0 0 0,0 0 1 0 0,0 1-1 0 0,0-1 0 0 0,1 0 0 0 0,-1 0 1 0 0,0 0-1 0 0,0 0 0 0 0,0 0 0 0 0,1 0 1 0 0,-1 0-1 0 0,0 0 0 0 0,0 0 1 0 0,0 0-1 0 0,1 0 0 0 0,-1 0 0 0 0,0 0 1 0 0,12-15 350 0 0,9-27-375 0 0,-21 42 1 0 0,182-359 116 0 0,-128 267-1439 0 0,118-149-1 0 0,-153 218 449 0 0,1 2-1 0 0,2 0 1 0 0,27-20-1 0 0,32-18-7006 0 0,-68 57 4542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1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4272 0 0,'-3'0'2407'0'0,"-25"7"2220"0"0,26-6-3671 0 0,1 0-633 0 0,0 1 0 0 0,0-1-1 0 0,0 0 1 0 0,1 1 0 0 0,-1-1-1 0 0,0 0 1 0 0,1 1 0 0 0,-1-1-1 0 0,1 1 1 0 0,-1-1 0 0 0,1 1-1 0 0,0 2 1 0 0,8 9 113 0 0,1 0-1 0 0,0 0 1 0 0,1 0 0 0 0,0-2 0 0 0,1 1 0 0 0,14 10-1 0 0,10 13-114 0 0,130 153-264 0 0,-70-49-6637 0 0,-70-103-349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1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1500 0 0,'1'-14'9043'0'0,"2"3"-4447"0"0,-2 9-4487 0 0,0 1-1 0 0,0-1 0 0 0,0 1 0 0 0,1 0 1 0 0,-1-1-1 0 0,0 1 0 0 0,0 0 0 0 0,1 0 0 0 0,-1 0 1 0 0,1 0-1 0 0,-1 0 0 0 0,1 1 0 0 0,-1-1 0 0 0,1 0 1 0 0,0 1-1 0 0,-1-1 0 0 0,1 1 0 0 0,0-1 0 0 0,-1 1 1 0 0,1 0-1 0 0,0 0 0 0 0,1 0 0 0 0,26-4-754 0 0,11-1-2011 0 0,0-1-3719 0 0,-19 2 831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1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41 2448 0 0,'-16'-10'6284'0'0,"0"0"-3471"0"0,16 9-2700 0 0,-1 1 1 0 0,1 0-1 0 0,-1-1 0 0 0,1 1 0 0 0,-1-1 1 0 0,1 1-1 0 0,0-1 0 0 0,-1 1 0 0 0,1-1 1 0 0,0 1-1 0 0,0-1 0 0 0,-1 1 0 0 0,1-1 1 0 0,0 1-1 0 0,0-1 0 0 0,0 1 0 0 0,-1-1 1 0 0,1 1-1 0 0,0-1 0 0 0,0 0 1 0 0,0 1-1 0 0,0-1 0 0 0,0 1 0 0 0,0-1 1 0 0,0 0-1 0 0,1 1 0 0 0,-1-1 0 0 0,0 1 1 0 0,0-1-1 0 0,0 1 0 0 0,0-1 0 0 0,1 0 1 0 0,0-1 280 0 0,2 2-351 0 0,0 0 1 0 0,-1 0-1 0 0,1 0 1 0 0,0 0-1 0 0,-1 0 1 0 0,1 1-1 0 0,0-1 1 0 0,-1 1-1 0 0,1 0 1 0 0,-1 0-1 0 0,1 0 1 0 0,-1 0-1 0 0,1 0 1 0 0,-1 0-1 0 0,0 1 1 0 0,1-1-1 0 0,-1 1 1 0 0,0 0-1 0 0,0 0 1 0 0,0-1-1 0 0,0 1 1 0 0,-1 0 0 0 0,1 1-1 0 0,0-1 1 0 0,-1 0-1 0 0,3 5 1 0 0,4 10-99 0 0,-1 1 0 0 0,-1 0 0 0 0,-1 0 1 0 0,0 0-1 0 0,3 25 0 0 0,3 96-229 0 0,-9-108 333 0 0,1 25 475 0 0,-7-20 2877 0 0,-4-60-1263 0 0,9 3-1876 0 0,1 0-1 0 0,1 0 1 0 0,1 0-1 0 0,1 1 1 0 0,1-1-1 0 0,1 1 1 0 0,0 0-1 0 0,2 1 0 0 0,0 0 1 0 0,1 1-1 0 0,1-1 1 0 0,0 2-1 0 0,26-31 1 0 0,-30 42-364 0 0,0-1 0 0 0,0 1 1 0 0,0 0-1 0 0,1 0 1 0 0,0 1-1 0 0,0 0 0 0 0,1 0 1 0 0,-1 1-1 0 0,1 0 1 0 0,0 1-1 0 0,10-4 0 0 0,-15 7 42 0 0,-1 0-1 0 0,1 0 0 0 0,-1 0 0 0 0,1 0 0 0 0,-1 1 1 0 0,0-1-1 0 0,1 1 0 0 0,-1 0 0 0 0,1 0 1 0 0,-1 0-1 0 0,0 0 0 0 0,0 1 0 0 0,0-1 1 0 0,1 1-1 0 0,-2 0 0 0 0,5 3 0 0 0,0 0-44 0 0,0 0-1 0 0,-1 1 1 0 0,1 0 0 0 0,-1 0-1 0 0,6 10 1 0 0,-4-5-7 0 0,-1 2 1 0 0,-1-1-1 0 0,1 1 0 0 0,-2 0 1 0 0,0 0-1 0 0,-1 0 0 0 0,0 1 1 0 0,2 16-1 0 0,-1 5-6 0 0,-2 0 0 0 0,0 37-1 0 0,-1-49 201 0 0,-2-20 25 0 0,1 0 0 0 0,-1 0 0 0 0,1-1 1 0 0,-1 1-1 0 0,0 0 0 0 0,0 0 0 0 0,0 0 1 0 0,-1 0-1 0 0,1 0 0 0 0,-1 0 0 0 0,-1 4 0 0 0,2-5 104 0 0,0-10 84 0 0,2 0 1 0 0,-1 0-1 0 0,6-14 0 0 0,3-6-129 0 0,2 1 0 0 0,0 0 0 0 0,2 0 0 0 0,24-33 0 0 0,-27 45-177 0 0,1 0 0 0 0,0 1 0 0 0,1 0 0 0 0,0 1 1 0 0,1 0-1 0 0,1 1 0 0 0,31-20 0 0 0,-43 30 1 0 0,1 0 0 0 0,0 0 0 0 0,0 0 0 0 0,1 1 0 0 0,-1 0 0 0 0,0-1 0 0 0,0 2 0 0 0,1-1 0 0 0,-1 0 1 0 0,1 1-1 0 0,-1 0 0 0 0,0 0 0 0 0,1 0 0 0 0,-1 1 0 0 0,8 1 0 0 0,-4 0 0 0 0,-1 1 0 0 0,0 0 0 0 0,0 0 0 0 0,0 0 1 0 0,-1 1-1 0 0,1 0 0 0 0,-1 0 0 0 0,9 8 0 0 0,5 8-166 0 0,-1 0 0 0 0,-1 1 0 0 0,29 43 0 0 0,-46-62 146 0 0,19 30-741 0 0,20 43 0 0 0,0 2-1758 0 0,-32-62 941 0 0,2-1 1 0 0,0 0-1 0 0,12 12 1 0 0,-20-24 894 0 0,-1 0 1 0 0,1 0-1 0 0,0 0 1 0 0,1-1-1 0 0,-1 1 1 0 0,0-1 0 0 0,0 1-1 0 0,5 1 1 0 0,7 1-4539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39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277 311 600 0 0,'-35'-61'7248'0'0,"16"30"-4113"0"0,1-1 0 0 0,2 0 0 0 0,1-1 0 0 0,-12-38 0 0 0,14 22-104 0 0,13 47-2622 0 0,-1 5-318 0 0,-6 82 387 0 0,-5 42-49 0 0,-41 344 1459 0 0,25-197-969 0 0,5-98-444 0 0,15-149-205 0 0,6-28-207 0 0,4-16-63 0 0,3-5 7 0 0,1 1 1 0 0,0 0-1 0 0,2 1 1 0 0,1 0-1 0 0,0 0 1 0 0,23-36 0 0 0,-2 13-11 0 0,61-69 1 0 0,-42 59-364 0 0,3 2 0 0 0,108-81 0 0 0,-35 53-7629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20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2032 0 0,'0'0'21318'0'0,"23"-3"-28206"0"0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3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436 334 188 0 0,'33'-43'14229'0'0,"-2"1"-10781"0"0,-27 38-3364 0 0,-1-1 1 0 0,1 1-1 0 0,-1-1 1 0 0,0 0 0 0 0,-1 0-1 0 0,1-1 1 0 0,-1 1-1 0 0,0 0 1 0 0,0-1-1 0 0,0 1 1 0 0,-1-1-1 0 0,0 0 1 0 0,0 1-1 0 0,-1-1 1 0 0,1 0-1 0 0,-1 0 1 0 0,-1 0-1 0 0,1 1 1 0 0,-1-1-1 0 0,0 0 1 0 0,0 0-1 0 0,0 1 1 0 0,-3-7-1 0 0,1 8-48 0 0,1 0 0 0 0,-1 1 0 0 0,1-1 0 0 0,-1 1 0 0 0,0-1 0 0 0,0 1 0 0 0,-1 0-1 0 0,1 0 1 0 0,-1 1 0 0 0,1-1 0 0 0,-1 1 0 0 0,0-1 0 0 0,0 1 0 0 0,-6-2 0 0 0,2 2-13 0 0,0-1 0 0 0,0 1 1 0 0,-1 1-1 0 0,1 0 0 0 0,0 0 1 0 0,-1 0-1 0 0,-9 2 0 0 0,-4 1 36 0 0,-1 1 0 0 0,1 1-1 0 0,1 0 1 0 0,-41 16 0 0 0,41-12 12 0 0,1 0 1 0 0,0 2-1 0 0,1 1 1 0 0,0 0-1 0 0,1 1 1 0 0,-17 15-1 0 0,26-20-50 0 0,1 0-1 0 0,0 1 1 0 0,1 0-1 0 0,0 0 1 0 0,0 1-1 0 0,1 0 1 0 0,0 1-1 0 0,0-1 1 0 0,1 1-1 0 0,0 0 1 0 0,1 0-1 0 0,0 1 1 0 0,-4 19-1 0 0,7-24-31 0 0,1 1 0 0 0,0-1 0 0 0,0 0 0 0 0,0 1 0 0 0,0-1-1 0 0,1 0 1 0 0,0 0 0 0 0,1 1 0 0 0,-1-1 0 0 0,1 0 0 0 0,1 0-1 0 0,-1 0 1 0 0,1-1 0 0 0,0 1 0 0 0,0 0 0 0 0,0-1 0 0 0,1 0-1 0 0,0 0 1 0 0,0 0 0 0 0,0 0 0 0 0,1-1 0 0 0,-1 0 0 0 0,1 0 0 0 0,0 0-1 0 0,1 0 1 0 0,-1-1 0 0 0,0 0 0 0 0,1 0 0 0 0,0 0 0 0 0,0-1-1 0 0,0 1 1 0 0,0-2 0 0 0,0 1 0 0 0,0-1 0 0 0,0 0 0 0 0,1 0-1 0 0,-1 0 1 0 0,0-1 0 0 0,1 0 0 0 0,-1 0 0 0 0,0-1 0 0 0,1 0 0 0 0,-1 0-1 0 0,0 0 1 0 0,0-1 0 0 0,0 0 0 0 0,0 0 0 0 0,6-3 0 0 0,-1-2 161 0 0,-1-1 1 0 0,1 0-1 0 0,-1 0 1 0 0,-1-1-1 0 0,0 0 1 0 0,0 0-1 0 0,0-1 1 0 0,-1-1-1 0 0,8-13 1 0 0,7-16 788 0 0,21-50-1 0 0,-43 90-933 0 0,0-4 0 0 0,0 1 0 0 0,1 0 0 0 0,0 0 0 0 0,-1 0 0 0 0,1 0 0 0 0,0 0 0 0 0,1 0 0 0 0,3-4 0 0 0,-6 7-8 0 0,1 0-1 0 0,-1 0 1 0 0,0 0-1 0 0,1-1 1 0 0,-1 1-1 0 0,0 0 1 0 0,1 0-1 0 0,-1 0 1 0 0,1 0-1 0 0,-1 0 1 0 0,0 0-1 0 0,1 0 1 0 0,-1 0-1 0 0,1 0 1 0 0,-1 0-1 0 0,0 0 1 0 0,1 0-1 0 0,-1 0 1 0 0,1 0-1 0 0,-1 0 1 0 0,0 0-1 0 0,1 0 1 0 0,-1 0 0 0 0,0 1-1 0 0,1-1 1 0 0,-1 0-1 0 0,0 0 1 0 0,1 0-1 0 0,0 1 1 0 0,11 20 8 0 0,9 36-458 0 0,-3-2-62 0 0,3-2-1 0 0,2 0 0 0 0,51 85 1 0 0,-73-136 526 0 0,0-1 1 0 0,0 1-1 0 0,0-1 1 0 0,0 1-1 0 0,0-1 1 0 0,0 0-1 0 0,0 1 1 0 0,1-1 0 0 0,-1 0-1 0 0,0 0 1 0 0,1 0-1 0 0,-1 0 1 0 0,1 0-1 0 0,-1 0 1 0 0,1-1-1 0 0,0 1 1 0 0,-1 0-1 0 0,1-1 1 0 0,0 1-1 0 0,-1-1 1 0 0,1 0 0 0 0,0 0-1 0 0,2 1 1 0 0,-1-2 17 0 0,-1 0-1 0 0,1 1 1 0 0,-1-1 0 0 0,0 0 0 0 0,1 0 0 0 0,-1 0 0 0 0,0-1 0 0 0,1 1 0 0 0,-1 0-1 0 0,0-1 1 0 0,0 0 0 0 0,0 1 0 0 0,0-1 0 0 0,1-3 0 0 0,8-7 219 0 0,-2-2 0 0 0,0 1 1 0 0,14-30-1 0 0,-19 36-132 0 0,162-334 4745 0 0,-166 341-4862 0 0,0-1 1 0 0,0 1 0 0 0,0 0 0 0 0,0-1 0 0 0,1 1 0 0 0,-1 0 0 0 0,0-1 0 0 0,0 1-1 0 0,0 0 1 0 0,0-1 0 0 0,0 1 0 0 0,0 0 0 0 0,0-1 0 0 0,1 1 0 0 0,-1 0 0 0 0,0 0-1 0 0,0-1 1 0 0,0 1 0 0 0,1 0 0 0 0,-1 0 0 0 0,0-1 0 0 0,1 1 0 0 0,-1 0 0 0 0,0 0-1 0 0,0 0 1 0 0,1-1 0 0 0,-1 1 0 0 0,0 0 0 0 0,1 0 0 0 0,-1 0 0 0 0,0 0 0 0 0,1 0-1 0 0,-1 0 1 0 0,0 0 0 0 0,1 0 0 0 0,-1 0 0 0 0,0 0 0 0 0,1 0 0 0 0,-1 0 0 0 0,0 0-1 0 0,1 0 1 0 0,-1 0 0 0 0,0 0 0 0 0,1 0 0 0 0,-1 0 0 0 0,0 0 0 0 0,0 0 0 0 0,1 0-1 0 0,-1 1 1 0 0,0-1 0 0 0,1 0 0 0 0,-1 0 0 0 0,0 0 0 0 0,0 1 0 0 0,1-1 0 0 0,-1 0-1 0 0,0 0 1 0 0,0 1 0 0 0,1-1 0 0 0,-1 0 0 0 0,0 1 0 0 0,0-1 0 0 0,0 0-1 0 0,0 0 1 0 0,0 1 0 0 0,1 0 0 0 0,7 20-9 0 0,1 24 19 0 0,-3 1 0 0 0,-1-1 1 0 0,-3 62-1 0 0,0-39 3 0 0,4 579 154 0 0,-7-605-138 0 0,2-18 151 0 0,-2 1 0 0 0,-4 24 0 0 0,5-47 30 0 0,-1-5-159 0 0,-2-62-85 0 0,2 0 0 0 0,10-88 0 0 0,-4 78 336 0 0,1-165 1630 0 0,3-40-913 0 0,-4 224-1042 0 0,3-1 1 0 0,27-102-1 0 0,-32 149 27 0 0,0 1 0 0 0,1-1 0 0 0,0 1 0 0 0,1 0 0 0 0,0 0 0 0 0,9-13 0 0 0,-10 18-53 0 0,-1 0 1 0 0,0 1 0 0 0,1-1-1 0 0,0 0 1 0 0,0 1-1 0 0,0 0 1 0 0,1 0-1 0 0,-1 0 1 0 0,0 1 0 0 0,1-1-1 0 0,0 1 1 0 0,0 0-1 0 0,8-2 1 0 0,-7 3-6 0 0,-1 1 0 0 0,0-1 0 0 0,0 2-1 0 0,1-1 1 0 0,-1 0 0 0 0,0 1 0 0 0,0 0 0 0 0,0 0 0 0 0,0 1 0 0 0,0-1 0 0 0,0 1-1 0 0,0 0 1 0 0,0 0 0 0 0,7 6 0 0 0,-1-2-30 0 0,-1 1 0 0 0,-1 0 0 0 0,1 1 0 0 0,-1 0 0 0 0,8 10 0 0 0,-8-8 32 0 0,0 0-1 0 0,-1 1 0 0 0,-1 0 0 0 0,0 0 1 0 0,0 1-1 0 0,-1 0 0 0 0,-1 0 0 0 0,0 1 1 0 0,-1-1-1 0 0,0 1 0 0 0,3 16 0 0 0,-6-19 48 0 0,0 1-1 0 0,-1 0 0 0 0,0-1 1 0 0,0 1-1 0 0,-1 0 0 0 0,-1-1 1 0 0,0 1-1 0 0,0-1 0 0 0,-1 0 1 0 0,0 1-1 0 0,-1-1 0 0 0,0-1 1 0 0,0 1-1 0 0,-10 14 0 0 0,10-17-37 0 0,-1 0 0 0 0,0 0-1 0 0,0-1 1 0 0,0 0-1 0 0,-1 0 1 0 0,0 0-1 0 0,0-1 1 0 0,0 0-1 0 0,-1 0 1 0 0,1 0-1 0 0,-1-1 1 0 0,0 0-1 0 0,-1 0 1 0 0,1-1 0 0 0,-1 0-1 0 0,1-1 1 0 0,-1 1-1 0 0,0-1 1 0 0,0-1-1 0 0,0 1 1 0 0,-16-1-1 0 0,15-1-1055 0 0,0-1-1 0 0,-1 0 0 0 0,1-1 0 0 0,0 0 0 0 0,0 0 1 0 0,0-1-1 0 0,-13-6 0 0 0,18 8 143 0 0,-3-1-64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3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427 248 2216 0 0,'0'0'2244'0'0,"-4"-13"3023"0"0,5 1-3850 0 0,0 0 0 0 0,1-1 0 0 0,1 2 0 0 0,5-16 0 0 0,4-19 2168 0 0,-12 42-3408 0 0,0 1 0 0 0,0 0 0 0 0,0-1-1 0 0,0 1 1 0 0,0 0 0 0 0,-1-1 0 0 0,0 1-1 0 0,1 0 1 0 0,-1 0 0 0 0,0 0 0 0 0,-1-1 0 0 0,1 1-1 0 0,0 0 1 0 0,-1 0 0 0 0,0 1 0 0 0,1-1-1 0 0,-1 0 1 0 0,-1 1 0 0 0,1-1 0 0 0,0 1 0 0 0,0-1-1 0 0,-1 1 1 0 0,-3-3 0 0 0,-2 0 39 0 0,1 0-1 0 0,-1 0 1 0 0,0 1 0 0 0,0 0-1 0 0,0 0 1 0 0,0 1-1 0 0,-10-3 1 0 0,11 5-177 0 0,0 0 0 0 0,0 0 0 0 0,0 1 0 0 0,1 0 0 0 0,-1 0 0 0 0,0 1 0 0 0,0 0 0 0 0,0 0 0 0 0,1 0 0 0 0,-1 1 0 0 0,1 0 0 0 0,-1 0 0 0 0,1 1 0 0 0,0 0 0 0 0,0 0 0 0 0,0 0 0 0 0,0 1 0 0 0,0 0 0 0 0,-8 8 0 0 0,-1 1 40 0 0,0 1 1 0 0,2 0 0 0 0,0 1 0 0 0,0 0-1 0 0,-15 27 1 0 0,12-15 4 0 0,2 0 0 0 0,1 1 0 0 0,1 0-1 0 0,1 1 1 0 0,2 1 0 0 0,-7 35 0 0 0,8-19-3 0 0,3 0 0 0 0,1 0 0 0 0,3 69 0 0 0,13 6 31 0 0,4 0 0 0 0,38 141 0 0 0,-10-90-205 0 0,14 62-1573 0 0,-35-76-3741 0 0,-23-157 5305 0 0,0 33-2378 0 0,-4-16-434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4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12 449 3216 0 0,'-3'-10'1147'0'0,"1"-1"-1"0"0,0 0 1 0 0,0 0-1 0 0,1 0 1 0 0,0 0-1 0 0,1 0 1 0 0,0 0-1 0 0,2-15 1 0 0,0 19-878 0 0,0 0 0 0 0,0 0 0 0 0,0 0 1 0 0,1 0-1 0 0,0 0 0 0 0,0 0 0 0 0,1 1 1 0 0,0 0-1 0 0,0-1 0 0 0,1 2 0 0 0,-1-1 1 0 0,1 0-1 0 0,9-7 0 0 0,7-4-40 0 0,1 1 0 0 0,1 1 0 0 0,0 1 0 0 0,1 0 0 0 0,0 2 0 0 0,1 1 0 0 0,41-12 0 0 0,192-38-2475 0 0,-231 56 1693 0 0,40-8-1122 0 0,80-16-6299 0 0,-115 22 3690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4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367 153 300 0 0,'0'0'2357'0'0,"23"-15"5063"0"0,4-18-1338 0 0,4-24-1229 0 0,-31 56-4544 0 0,0-1-210 0 0,1 0 1 0 0,-1 0 0 0 0,-1 0 0 0 0,1 0 0 0 0,0-1 0 0 0,0 1 0 0 0,-1 0-1 0 0,1 0 1 0 0,-1 0 0 0 0,0 1 0 0 0,-1-5 0 0 0,-2 4-74 0 0,-1-1 1 0 0,1 1 0 0 0,-1 0 0 0 0,1 0 0 0 0,-1 0-1 0 0,0 1 1 0 0,0-1 0 0 0,0 1 0 0 0,0 1-1 0 0,0-1 1 0 0,0 1 0 0 0,0-1 0 0 0,0 1-1 0 0,0 1 1 0 0,0-1 0 0 0,1 1 0 0 0,-1 0-1 0 0,-6 1 1 0 0,-16 5 40 0 0,-49 18 0 0 0,75-25-65 0 0,-18 7 19 0 0,0 2 1 0 0,1 0 0 0 0,0 1-1 0 0,0 1 1 0 0,1 0 0 0 0,0 1-1 0 0,1 1 1 0 0,0 1 0 0 0,-24 27-1 0 0,35-34-24 0 0,0-1 0 0 0,1 1 0 0 0,-1 0 0 0 0,1 1 0 0 0,1-1 0 0 0,-1 1 0 0 0,1 0 0 0 0,1-1 0 0 0,-1 1 0 0 0,1 1 0 0 0,-1 12 0 0 0,3-14-38 0 0,0 0 1 0 0,0 0-1 0 0,1 0 1 0 0,0 1-1 0 0,0-1 1 0 0,1 0-1 0 0,0 0 1 0 0,0-1-1 0 0,1 1 1 0 0,0 0-1 0 0,0-1 1 0 0,0 1-1 0 0,1-1 1 0 0,0 0-1 0 0,6 7 1 0 0,-6-8 17 0 0,1 1 0 0 0,0-1 0 0 0,0 0-1 0 0,1 0 1 0 0,-1-1 0 0 0,1 0 0 0 0,0 0 0 0 0,0 0 0 0 0,0 0 0 0 0,1-1 0 0 0,0 0 0 0 0,-1-1 0 0 0,1 1 0 0 0,0-1 0 0 0,0-1 0 0 0,0 1 0 0 0,0-1 0 0 0,0 0 0 0 0,1-1-1 0 0,-1 0 1 0 0,0 0 0 0 0,0 0 0 0 0,0-1 0 0 0,0 0 0 0 0,1-1 0 0 0,-1 1 0 0 0,-1-1 0 0 0,1-1 0 0 0,0 1 0 0 0,0-1 0 0 0,-1 0 0 0 0,0-1 0 0 0,1 1 0 0 0,-1-1-1 0 0,-1-1 1 0 0,1 1 0 0 0,-1-1 0 0 0,1 0 0 0 0,-1 0 0 0 0,-1-1 0 0 0,7-8 0 0 0,6-13 479 0 0,-1-2-1 0 0,-1 0 1 0 0,-2-1 0 0 0,0 0-1 0 0,8-35 1 0 0,-6 21 196 0 0,-14 40-641 0 0,0 1 0 0 0,0-1 0 0 0,1 1 0 0 0,-1 0 0 0 0,1 0 0 0 0,0-1 0 0 0,0 1 0 0 0,0 0 0 0 0,0 0 0 0 0,1 1 0 0 0,-1-1 0 0 0,1 0 0 0 0,0 1 0 0 0,-1 0 0 0 0,1 0 0 0 0,0-1 0 0 0,1 2 0 0 0,-1-1 0 0 0,0 0 0 0 0,0 1 0 0 0,4-2 0 0 0,-3 2-46 0 0,0 1 1 0 0,0 0-1 0 0,0-1 0 0 0,0 1 1 0 0,0 1-1 0 0,0-1 1 0 0,0 1-1 0 0,0-1 0 0 0,0 1 1 0 0,0 0-1 0 0,0 0 1 0 0,-1 1-1 0 0,1-1 0 0 0,0 1 1 0 0,-1 0-1 0 0,1 0 0 0 0,-1 0 1 0 0,0 0-1 0 0,5 4 1 0 0,18 15-363 0 0,-1 2 1 0 0,0 0-1 0 0,-2 1 1 0 0,29 39-1 0 0,-45-54 378 0 0,0 1-1 0 0,-1 0 0 0 0,0 0 0 0 0,-1 1 0 0 0,0-1 1 0 0,0 1-1 0 0,-1 0 0 0 0,-1 1 0 0 0,0-1 0 0 0,0 0 1 0 0,-1 1-1 0 0,-1 0 0 0 0,0 0 0 0 0,-1-1 0 0 0,0 1 1 0 0,-2 13-1 0 0,3-24 110 0 0,-1 0 1 0 0,0 0 0 0 0,0 1-1 0 0,0-1 1 0 0,-1 0 0 0 0,1 0-1 0 0,0 0 1 0 0,0 0 0 0 0,-1 0-1 0 0,1 0 1 0 0,0 0 0 0 0,-1 0-1 0 0,1 0 1 0 0,-1 0 0 0 0,1 0-1 0 0,-1 0 1 0 0,0 0 0 0 0,1 0-1 0 0,-1-1 1 0 0,0 1 0 0 0,0 0-1 0 0,0 0 1 0 0,1-1 0 0 0,-1 1-1 0 0,0 0 1 0 0,0-1 0 0 0,0 1-1 0 0,0-1 1 0 0,0 1-1 0 0,0-1 1 0 0,0 0 0 0 0,0 1-1 0 0,0-1 1 0 0,0 0 0 0 0,0 0-1 0 0,-1 0 1 0 0,1 0 0 0 0,0 0-1 0 0,0 0 1 0 0,0 0 0 0 0,0 0-1 0 0,-2 0 1 0 0,2-1-21 0 0,0 0-1 0 0,0 1 1 0 0,0-1 0 0 0,0 0 0 0 0,0 0-1 0 0,1 1 1 0 0,-1-1 0 0 0,0 0-1 0 0,0 0 1 0 0,1 0 0 0 0,-1 0 0 0 0,1 0-1 0 0,-1 0 1 0 0,1 0 0 0 0,-1 0-1 0 0,1 0 1 0 0,-1 0 0 0 0,1 0 0 0 0,0-1-1 0 0,-1 0 1 0 0,-1-23 668 0 0,2 13-544 0 0,2-1 0 0 0,0 1 1 0 0,0-1-1 0 0,1 1 1 0 0,1 0-1 0 0,0-1 0 0 0,9-18 1 0 0,2 2-12 0 0,33-49 1 0 0,-35 60-243 0 0,0 1 0 0 0,1 0 0 0 0,1 1 0 0 0,0 1 0 0 0,1 0 0 0 0,1 2 0 0 0,35-24 0 0 0,-39 30-695 0 0,0 0 0 0 0,0 1 0 0 0,1 1 0 0 0,-1 0 0 0 0,19-3 0 0 0,-20 5-1138 0 0,0 1 0 0 0,0 1 0 0 0,0 0 0 0 0,1 1 0 0 0,-1 0 0 0 0,21 4 0 0 0,-7 1-7829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5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1 198 196 0 0,'7'-19'11191'0'0,"3"-4"-6745"0"0,-1 13-3539 0 0,0 1-1 0 0,0 0 0 0 0,1 0 0 0 0,1 1 0 0 0,19-12 1 0 0,-11 10-344 0 0,0 0 1 0 0,39-13 0 0 0,-15 10-452 0 0,1 3 0 0 0,74-9 0 0 0,-92 16-132 0 0,1 1 0 0 0,-1 1 0 0 0,50 5 0 0 0,-69-3 0 0 0,1 0 0 0 0,0 0 0 0 0,-1 1 0 0 0,1 0 0 0 0,-1 1 1 0 0,1-1-1 0 0,-1 1 0 0 0,0 1 0 0 0,0 0 0 0 0,0 0 0 0 0,-1 0 0 0 0,1 0 0 0 0,-1 1 1 0 0,0 0-1 0 0,-1 1 0 0 0,1-1 0 0 0,7 11 0 0 0,-10-11 11 0 0,-1 0 0 0 0,1 0 0 0 0,-1 1 0 0 0,-1-1 1 0 0,1 1-1 0 0,-1-1 0 0 0,0 1 0 0 0,0-1 0 0 0,-1 1 0 0 0,1-1 0 0 0,-1 1 0 0 0,0 0 0 0 0,-1-1 0 0 0,0 1 0 0 0,0 0 0 0 0,0-1 1 0 0,0 1-1 0 0,-1-1 0 0 0,0 0 0 0 0,-3 8 0 0 0,-6 10 10 0 0,-1-1 1 0 0,0 0-1 0 0,-18 22 1 0 0,29-42-1 0 0,-174 234 246 0 0,173-233-247 0 0,0-1 0 0 0,0 1 0 0 0,0 0 0 0 0,1 0 0 0 0,-1 0 0 0 0,1 0 0 0 0,0 0 0 0 0,0 0 0 0 0,0 0 0 0 0,0 0 0 0 0,0 0 0 0 0,1 0 0 0 0,-1 0 0 0 0,1 1 0 0 0,0-1 0 0 0,0 0 0 0 0,0 0 0 0 0,0 1 0 0 0,1-1 0 0 0,-1 0 0 0 0,1 0 0 0 0,0 0 0 0 0,0 0 0 0 0,0 0 0 0 0,0 0 0 0 0,1 0 0 0 0,-1 0 0 0 0,1 0 0 0 0,3 5 0 0 0,6 4-47 0 0,-1 0 0 0 0,2-1 0 0 0,0 0 0 0 0,24 18 0 0 0,-5-5-55 0 0,-16-11 73 0 0,-1 1 1 0 0,0 0-1 0 0,-1 0 0 0 0,-1 2 1 0 0,0 0-1 0 0,-1 0 0 0 0,15 30 0 0 0,-21-36 30 0 0,-1 1 1 0 0,0-1-1 0 0,-1 1 0 0 0,0 0 0 0 0,-1 0 0 0 0,0 0 0 0 0,0 0 0 0 0,-1 1 0 0 0,-1-1 0 0 0,0 0 0 0 0,-1 1 0 0 0,0-1 0 0 0,0 0 0 0 0,-6 20 0 0 0,-1-9 150 0 0,0 0-1 0 0,-2-1 1 0 0,0 0-1 0 0,-1-1 1 0 0,-1 0-1 0 0,-1-1 1 0 0,-1 0-1 0 0,-1-1 1 0 0,0 0-1 0 0,-1-2 1 0 0,-22 18-1 0 0,25-23-24 0 0,0 0-1 0 0,-1-1 0 0 0,0-1 0 0 0,-1 0 0 0 0,0-1 0 0 0,0 0 0 0 0,-1-2 0 0 0,0 0 0 0 0,0 0 0 0 0,-1-2 0 0 0,1 0 0 0 0,-1-1 0 0 0,0 0 0 0 0,0-2 0 0 0,-34 0 0 0 0,43-2-332 0 0,0 0 1 0 0,-1 0-1 0 0,1-1 1 0 0,0 0-1 0 0,0-1 0 0 0,0 0 1 0 0,0 0-1 0 0,0-1 0 0 0,1 0 1 0 0,0 0-1 0 0,0-1 0 0 0,0 0 1 0 0,0 0-1 0 0,1 0 0 0 0,0-1 1 0 0,-7-7-1 0 0,8 7-927 0 0,1-1-1 0 0,-1 0 1 0 0,1 0-1 0 0,0 0 1 0 0,1 0-1 0 0,0-1 1 0 0,0 1-1 0 0,0-1 1 0 0,1 0-1 0 0,-2-13 1 0 0,3-7-6653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5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4468 0 0,'0'0'3532'0'0,"32"-7"7132"0"0,39-11-5444 0 0,24-5-3516 0 0,70-1-2888 0 0,-86 13-2955 0 0,-1-1-6419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6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30 123 2556 0 0,'-1'-1'3409'0'0,"-5"-12"1538"0"0,2 7-3136 0 0,1 0 0 0 0,1-1 0 0 0,-1 1 0 0 0,1-1 0 0 0,0 0 0 0 0,-1-11 0 0 0,0-22 2882 0 0,3 38-4367 0 0,1-7 381 0 0,7 24-658 0 0,-1 0 0 0 0,0 1 0 0 0,-1-1 0 0 0,6 25 0 0 0,5 15-120 0 0,30 67 248 0 0,5-2 0 0 0,78 129-1 0 0,-130-248-150 0 0,0 0 0 0 0,1-1 0 0 0,-1 1 0 0 0,0-1 0 0 0,1 1 0 0 0,-1-1 0 0 0,1 1 0 0 0,-1-1 0 0 0,1 1 0 0 0,-1-1 0 0 0,1 1 0 0 0,-1-1 0 0 0,1 1 0 0 0,-1-1 0 0 0,1 0 0 0 0,0 1 0 0 0,-1-1 0 0 0,1 0 0 0 0,0 0 0 0 0,-1 1 0 0 0,1-1 0 0 0,0 0 0 0 0,-1 0 0 0 0,1 0 0 0 0,0 0 0 0 0,-1 0 0 0 0,1 0 0 0 0,0 0 0 0 0,-1 0 0 0 0,1 0 0 0 0,0 0 0 0 0,-1 0 0 0 0,1-1 0 0 0,0 1 0 0 0,2-1 8 0 0,-1-1 0 0 0,1 1-1 0 0,-1-1 1 0 0,0 0 0 0 0,0 1 0 0 0,0-1-1 0 0,0 0 1 0 0,0 0 0 0 0,2-3-1 0 0,4-6-1 0 0,-1 0-1 0 0,11-23 0 0 0,55-138-1292 0 0,17-38-2171 0 0,-20 75-1828 0 0,-67 131 4563 0 0,0-1 0 0 0,0 1 0 0 0,0-1 1 0 0,0 1-1 0 0,1 0 0 0 0,7-6 0 0 0,-8 8-276 0 0,-1 1 0 0 0,1-1 0 0 0,-1 1 0 0 0,1 0 0 0 0,-1-1 0 0 0,1 1 0 0 0,-1 0 0 0 0,5 0 0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6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311 276 3392 0 0,'0'0'6290'0'0,"19"-10"-1071"0"0,-7 0-3880 0 0,-3 2-894 0 0,1 0-1 0 0,-1-1 0 0 0,0 0 0 0 0,-1 0 0 0 0,0-1 0 0 0,-1 0 1 0 0,0 0-1 0 0,11-21 0 0 0,-17 27-311 0 0,0 0 1 0 0,1 0 0 0 0,-2 0-1 0 0,1 0 1 0 0,0 0-1 0 0,-1 0 1 0 0,0 0 0 0 0,0 0-1 0 0,0 0 1 0 0,0 0 0 0 0,0 0-1 0 0,-1 0 1 0 0,0 0-1 0 0,0 0 1 0 0,0 1 0 0 0,0-1-1 0 0,-1 0 1 0 0,0 0-1 0 0,1 1 1 0 0,-1-1 0 0 0,0 1-1 0 0,-1-1 1 0 0,1 1-1 0 0,-1 0 1 0 0,1 0 0 0 0,-1 0-1 0 0,0 0 1 0 0,0 1-1 0 0,-4-4 1 0 0,0 2-90 0 0,0-1-1 0 0,0 1 1 0 0,0 0 0 0 0,0 0 0 0 0,0 1-1 0 0,-1 0 1 0 0,0 0 0 0 0,0 1 0 0 0,0 0-1 0 0,0 0 1 0 0,0 1 0 0 0,0 0 0 0 0,-11 0-1 0 0,6 2-36 0 0,-1 0 0 0 0,1 1 0 0 0,0 1 0 0 0,0 0 0 0 0,0 1 0 0 0,1 1 0 0 0,0 0 0 0 0,-1 0 0 0 0,2 1 0 0 0,-1 1 0 0 0,1 0 0 0 0,0 0 0 0 0,0 1 0 0 0,1 0 0 0 0,-18 19 0 0 0,21-20-11 0 0,1 1 1 0 0,-1 1-1 0 0,1-1 1 0 0,1 1-1 0 0,0 0 1 0 0,0 0-1 0 0,0 0 1 0 0,2 1-1 0 0,-1 0 0 0 0,1 0 1 0 0,0 0-1 0 0,1 0 1 0 0,0 0-1 0 0,1 0 1 0 0,0 1-1 0 0,0-1 1 0 0,1 0-1 0 0,1 1 1 0 0,0-1-1 0 0,4 19 1 0 0,-2-15-77 0 0,2 1 0 0 0,0-1-1 0 0,0 0 1 0 0,1-1 0 0 0,1 1 0 0 0,0-1 0 0 0,1-1 0 0 0,19 24 0 0 0,-24-32 50 0 0,1 0 1 0 0,0 0-1 0 0,0 0 0 0 0,1 0 0 0 0,-1 0 1 0 0,1-1-1 0 0,0 0 0 0 0,0 0 0 0 0,0 0 0 0 0,0-1 1 0 0,0 0-1 0 0,0 0 0 0 0,1 0 0 0 0,-1-1 1 0 0,1 1-1 0 0,0-1 0 0 0,-1 0 0 0 0,1-1 1 0 0,0 0-1 0 0,-1 0 0 0 0,1 0 0 0 0,0 0 1 0 0,-1-1-1 0 0,1 0 0 0 0,0 0 0 0 0,8-3 0 0 0,-5 0 22 0 0,0-1 0 0 0,0 0 0 0 0,0 0 0 0 0,-1-1 0 0 0,0 0 0 0 0,0-1-1 0 0,-1 0 1 0 0,1 0 0 0 0,-1 0 0 0 0,-1-1 0 0 0,8-11 0 0 0,3-6 264 0 0,-1 0 0 0 0,19-43 0 0 0,-15 23 186 0 0,-9 18-265 0 0,1 1 0 0 0,17-26-1 0 0,-28 51-223 0 0,1 3-203 0 0,0 1 165 0 0,-1-1 1 0 0,1 1-1 0 0,0 0 1 0 0,-1 0 0 0 0,0 0-1 0 0,0-1 1 0 0,0 1 0 0 0,0 1-1 0 0,0-1 1 0 0,0 4 0 0 0,0-4 12 0 0,13 41-393 0 0,2 0-1 0 0,2-2 0 0 0,35 61 0 0 0,-52-102 493 0 0,-1 0 0 0 0,1 1-1 0 0,0-1 1 0 0,0 1 0 0 0,-1-1 0 0 0,1 0 0 0 0,0 0-1 0 0,0 0 1 0 0,0 1 0 0 0,1-1 0 0 0,-1 0 0 0 0,0 0-1 0 0,0-1 1 0 0,1 1 0 0 0,-1 0 0 0 0,0 0 0 0 0,1-1-1 0 0,-1 1 1 0 0,1 0 0 0 0,-1-1 0 0 0,1 1 0 0 0,-1-1-1 0 0,3 0 1 0 0,-2 0 15 0 0,1 0 0 0 0,-1-1-1 0 0,0 1 1 0 0,0-1 0 0 0,0 0 0 0 0,0 0-1 0 0,0 0 1 0 0,0 0 0 0 0,0 0 0 0 0,0 0-1 0 0,0 0 1 0 0,0-1 0 0 0,-1 1 0 0 0,3-3-1 0 0,7-7 200 0 0,-2-1-1 0 0,0 0 1 0 0,14-24-1 0 0,-19 29-164 0 0,68-100 739 0 0,-63 95-774 0 0,0 1 1 0 0,1 0 0 0 0,0 1 0 0 0,1 0 0 0 0,1 0 0 0 0,20-12 0 0 0,-28 20-61 0 0,-1 0 0 0 0,0 0-1 0 0,1 0 1 0 0,0 1 0 0 0,-1 0 0 0 0,1 0 0 0 0,0 0 0 0 0,0 0-1 0 0,0 0 1 0 0,0 1 0 0 0,0 0 0 0 0,0 0 0 0 0,-1 0-1 0 0,1 0 1 0 0,0 0 0 0 0,0 1 0 0 0,7 2 0 0 0,-5-1-13 0 0,0 0 1 0 0,-1 1-1 0 0,1 0 1 0 0,-1 1 0 0 0,1-1-1 0 0,-1 1 1 0 0,0 0-1 0 0,0 0 1 0 0,-1 1 0 0 0,5 4-1 0 0,4 8-30 0 0,-1-1 1 0 0,0 2-1 0 0,-1 0 0 0 0,-1 0 0 0 0,12 32 1 0 0,-16-36 259 0 0,-1-1 1 0 0,-1 1-1 0 0,0 0 1 0 0,-1 1 0 0 0,-1-1-1 0 0,0 1 1 0 0,-1-1-1 0 0,0 19 1 0 0,-1-33-165 0 0,0-1 0 0 0,-1 1 1 0 0,1 0-1 0 0,0 0 0 0 0,0-1 0 0 0,0 1 0 0 0,0 0 0 0 0,-1 0 1 0 0,1 0-1 0 0,0-1 0 0 0,0 1 0 0 0,-1 0 0 0 0,1 0 0 0 0,0 0 1 0 0,0 0-1 0 0,-1 0 0 0 0,1-1 0 0 0,0 1 0 0 0,0 0 0 0 0,-1 0 1 0 0,1 0-1 0 0,0 0 0 0 0,0 0 0 0 0,-1 0 0 0 0,1 0 0 0 0,0 0 1 0 0,-1 0-1 0 0,1 0 0 0 0,0 0 0 0 0,0 0 0 0 0,-1 0 1 0 0,1 0-1 0 0,0 0 0 0 0,0 1 0 0 0,-1-1 0 0 0,1 0 0 0 0,0 0 1 0 0,0 0-1 0 0,-1 0 0 0 0,1 0 0 0 0,0 1 0 0 0,0-1 0 0 0,-1 0 1 0 0,1 0-1 0 0,0 0 0 0 0,0 1 0 0 0,0-1 0 0 0,0 0 0 0 0,-1 0 1 0 0,1 0-1 0 0,0 1 0 0 0,0-1 0 0 0,0 0 0 0 0,0 1 0 0 0,0-1 1 0 0,0 0-1 0 0,0 0 0 0 0,0 1 0 0 0,0-1 0 0 0,0 0 0 0 0,0 0 1 0 0,0 1-1 0 0,0-1 0 0 0,-11-17 310 0 0,8 7-312 0 0,0 1 0 0 0,1-1 0 0 0,0 0 0 0 0,0 0 0 0 0,1 0 0 0 0,1 0 0 0 0,0 0 0 0 0,1-16 1 0 0,2 4-499 0 0,0 0 0 0 0,12-37 1 0 0,-9 40-187 0 0,0 0 0 0 0,2 1 0 0 0,0 0 0 0 0,1 1 0 0 0,1 0 1 0 0,22-30-1 0 0,-25 39-236 0 0,0 1 0 0 0,0 0 0 0 0,0 0 1 0 0,1 1-1 0 0,0 0 0 0 0,15-9 0 0 0,-16 12-181 0 0,0-1 0 0 0,1 1 0 0 0,-1 1 0 0 0,1-1 0 0 0,-1 1 0 0 0,1 1 0 0 0,0-1-1 0 0,0 1 1 0 0,11 0 0 0 0,4 1-2476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7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18 395 1808 0 0,'22'14'17883'0'0,"-21"-12"-17534"0"0,1 17 2384 0 0,-15 29-3052 0 0,5-17 798 0 0,4-8-406 0 0,1 1 0 0 0,2 0 1 0 0,0-1-1 0 0,5 47 0 0 0,-2-59-255 0 0,0 0 0 0 0,0 0 0 0 0,1 1 0 0 0,0-2 0 0 0,1 1 0 0 0,0 0 0 0 0,1-1 0 0 0,0 1 0 0 0,1-1 0 0 0,0-1 0 0 0,1 1 0 0 0,9 10 0 0 0,-13-17-194 0 0,0 0 1 0 0,1 0 0 0 0,-1 0 0 0 0,0-1-1 0 0,1 0 1 0 0,6 4 0 0 0,-7-5-332 0 0,0 0 0 0 0,0 0-1 0 0,0 0 1 0 0,0 0 0 0 0,0 0 0 0 0,0-1-1 0 0,0 1 1 0 0,0-1 0 0 0,0 0 0 0 0,1 0-1 0 0,-1 0 1 0 0,0-1 0 0 0,6 0 0 0 0,5-6-5294 0 0</inkml:trace>
  <inkml:trace contextRef="#ctx0" brushRef="#br0" timeOffset="1">134 85 3060 0 0,'-14'-18'2981'0'0,"3"4"-605"0"0,-1 2-616 0 0,1 2-336 0 0,-1 1-340 0 0,0 2-148 0 0,-1 2-264 0 0,3-1 324 0 0,-7 3-648 0 0,1 6-640 0 0,10 10-1804 0 0,6 6-3516 0 0,4-7 379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8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634 547 700 0 0,'0'0'10828'0'0,"-2"0"-9831"0"0,0 0-828 0 0,1 0 1 0 0,0 0-1 0 0,0 0 0 0 0,-1-1 0 0 0,1 1 1 0 0,0 0-1 0 0,0 0 0 0 0,0-1 0 0 0,-1 1 0 0 0,1-1 1 0 0,0 1-1 0 0,0-1 0 0 0,0 1 0 0 0,0-1 1 0 0,0 0-1 0 0,-1-1 0 0 0,0 1 330 0 0,10-32 1550 0 0,-8 30-1920 0 0,0 1 1 0 0,-1-1 0 0 0,1 1-1 0 0,0-1 1 0 0,-1 1-1 0 0,0 0 1 0 0,0-1 0 0 0,1 1-1 0 0,-1 0 1 0 0,-1-1-1 0 0,1 1 1 0 0,0 0 0 0 0,-1 0-1 0 0,1 0 1 0 0,-1 0 0 0 0,1 0-1 0 0,-4-2 1 0 0,1 0-15 0 0,-1 0-1 0 0,0 1 1 0 0,0 0 0 0 0,0 0 0 0 0,-1 0 0 0 0,1 1-1 0 0,-7-3 1 0 0,-8-1 42 0 0,0 1 1 0 0,0 1-1 0 0,-28-2 0 0 0,22 5-82 0 0,0 0 0 0 0,0 2-1 0 0,0 1 1 0 0,0 0 0 0 0,0 2 0 0 0,-26 8-1 0 0,33-7-76 0 0,1 1 1 0 0,0 1-1 0 0,0 0 0 0 0,1 1 0 0 0,0 1 0 0 0,1 0 0 0 0,0 2 0 0 0,0 0 1 0 0,-14 12-1 0 0,26-18-30 0 0,-1-1 1 0 0,1 0-1 0 0,0 1 1 0 0,1 0-1 0 0,-1 0 1 0 0,1 0-1 0 0,-1 1 0 0 0,2-1 1 0 0,-1 1-1 0 0,1-1 1 0 0,-1 1-1 0 0,2 0 1 0 0,-1 0-1 0 0,1 0 1 0 0,-1 0-1 0 0,2 0 1 0 0,-1 0-1 0 0,1 8 1 0 0,0-9-87 0 0,1 0 1 0 0,0 0 0 0 0,0 0 0 0 0,1 0 0 0 0,0 0-1 0 0,-1 0 1 0 0,2-1 0 0 0,-1 1 0 0 0,0 0-1 0 0,1-1 1 0 0,0 0 0 0 0,0 0 0 0 0,0 0 0 0 0,1 0-1 0 0,-1 0 1 0 0,1-1 0 0 0,0 1 0 0 0,0-1 0 0 0,0 0-1 0 0,0-1 1 0 0,0 1 0 0 0,7 3 0 0 0,0-2-28 0 0,-1 0 1 0 0,1 0-1 0 0,0-1 1 0 0,0 0-1 0 0,0-1 1 0 0,0 0-1 0 0,0-1 1 0 0,1 0-1 0 0,-1-1 1 0 0,0 0-1 0 0,1-1 0 0 0,-1 0 1 0 0,0-1-1 0 0,0 0 1 0 0,0-1-1 0 0,0 0 1 0 0,12-5-1 0 0,-7 1 303 0 0,0 0-1 0 0,-1-1 0 0 0,0-1 0 0 0,0 0 1 0 0,-1-1-1 0 0,0 0 0 0 0,-1-1 1 0 0,0-1-1 0 0,0 0 0 0 0,16-21 0 0 0,-7 2 1024 0 0,-1-1 0 0 0,-1-1-1 0 0,15-37 1 0 0,-34 68-1077 0 0,1 5-118 0 0,0 0 1 0 0,0 0-1 0 0,0 0 0 0 0,0 0 1 0 0,0 0-1 0 0,-1 0 0 0 0,1 0 1 0 0,-1 0-1 0 0,0 1 0 0 0,1 5 1 0 0,1-1-156 0 0,5 9-153 0 0,0 1-1 0 0,2-1 1 0 0,0-1 0 0 0,1 0-1 0 0,0 0 1 0 0,1-1 0 0 0,1-1-1 0 0,0 0 1 0 0,1 0-1 0 0,1-2 1 0 0,26 19 0 0 0,-38-29 313 0 0,0-1 0 0 0,0 1 0 0 0,0-1 0 0 0,1 1 0 0 0,-1-1 0 0 0,0 0-1 0 0,0 0 1 0 0,1-1 0 0 0,-1 1 0 0 0,1-1 0 0 0,-1 0 0 0 0,1 0 0 0 0,-1 0 0 0 0,1 0 0 0 0,-1 0 0 0 0,0-1 0 0 0,6-1 0 0 0,-4 0 62 0 0,0 0 0 0 0,0 0 0 0 0,0-1 0 0 0,-1 0 1 0 0,1 0-1 0 0,-1 0 0 0 0,1 0 0 0 0,-1-1 0 0 0,0 1 0 0 0,4-6 0 0 0,4-7 193 0 0,0 0 0 0 0,-1-1 0 0 0,-1 0 0 0 0,16-36 0 0 0,2-14 1404 0 0,-4-1 1 0 0,-2-1 0 0 0,-4 0 0 0 0,18-136 0 0 0,-30 140-1293 0 0,-6 62-376 0 0,-2 6-8 0 0,-3 6-3 0 0,1 0 1 0 0,-1 1 0 0 0,1 0 0 0 0,1 0-1 0 0,0 0 1 0 0,0 0 0 0 0,1 0 0 0 0,1 1-1 0 0,-2 12 1 0 0,1 99-640 0 0,2-121 663 0 0,4 70-880 0 0,20 106 0 0 0,29 69-368 0 0,-47-225 1381 0 0,-6-20 22 0 0,5-16 277 0 0,-2-18 311 0 0,0-3-48 0 0,1 0-1 0 0,3 1 1 0 0,15-55 0 0 0,-18 80-669 0 0,0 1 1 0 0,0-1 0 0 0,1 1-1 0 0,0-1 1 0 0,1 2 0 0 0,0-1-1 0 0,8-9 1 0 0,-9 13-107 0 0,0 1 0 0 0,0-1 0 0 0,0 1 0 0 0,0 0 1 0 0,1 1-1 0 0,0-1 0 0 0,0 1 0 0 0,0 0 0 0 0,0 0 0 0 0,0 1 0 0 0,0 0 0 0 0,10-2 0 0 0,-10 3-48 0 0,0 0 0 0 0,0 1-1 0 0,0-1 1 0 0,0 1 0 0 0,0 1-1 0 0,0-1 1 0 0,0 1 0 0 0,0 0-1 0 0,0 1 1 0 0,0-1 0 0 0,0 1-1 0 0,0 1 1 0 0,-1-1 0 0 0,1 1 0 0 0,-1 0-1 0 0,1 0 1 0 0,-1 0 0 0 0,0 1-1 0 0,0-1 1 0 0,-1 1 0 0 0,1 1-1 0 0,-1-1 1 0 0,0 1 0 0 0,0-1-1 0 0,0 1 1 0 0,4 9 0 0 0,-2-5 47 0 0,-1 0 1 0 0,0 0 0 0 0,-1 1-1 0 0,0-1 1 0 0,0 1-1 0 0,-1 0 1 0 0,0 1 0 0 0,-1-1-1 0 0,0 0 1 0 0,-1 1-1 0 0,0-1 1 0 0,-1 1 0 0 0,0-1-1 0 0,-3 20 1 0 0,0-16 121 0 0,-1 0 0 0 0,-1 0 1 0 0,-1-1-1 0 0,0 0 0 0 0,0 0 1 0 0,-2 0-1 0 0,1-1 0 0 0,-2 0 1 0 0,1 0-1 0 0,-2-1 0 0 0,1 0 1 0 0,-2-1-1 0 0,1 0 0 0 0,-1 0 1 0 0,-1-2-1 0 0,0 1 0 0 0,-13 7 1 0 0,11-8 31 0 0,0-1 0 0 0,-1 0 1 0 0,0 0-1 0 0,1-2 0 0 0,-2 0 0 0 0,1 0 1 0 0,-1-2-1 0 0,1 0 0 0 0,-1-1 1 0 0,0 0-1 0 0,0-1 0 0 0,0-1 1 0 0,0-1-1 0 0,0 0 0 0 0,-23-5 1 0 0,34 5-283 0 0,0 0 1 0 0,0-1-1 0 0,0 0 1 0 0,0 0-1 0 0,1 0 1 0 0,-1-1-1 0 0,1 0 1 0 0,0 1-1 0 0,-8-7 1 0 0,10 7-234 0 0,1 0-1 0 0,-1 0 1 0 0,0-1 0 0 0,0 1 0 0 0,1 0 0 0 0,0 0 0 0 0,-1-1 0 0 0,0-3 0 0 0,1 4-328 0 0,0-1 0 0 0,0 1 0 0 0,1-1-1 0 0,0 1 1 0 0,-1-1 0 0 0,1 1 0 0 0,0-1-1 0 0,0 0 1 0 0,0 1 0 0 0,1-4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20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2060 0 0,'7'22'18936'0'0,"-3"-15"-17585"0"0,-1-4-2449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8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44 114 4964 0 0,'-21'-69'10755'0'0,"13"27"-7529"0"0,7 39-2404 0 0,1 7-714 0 0,-6 35 64 0 0,1 0 0 0 0,2 73 0 0 0,17 82 3 0 0,17-1 138 0 0,-24-159 125 0 0,2 0-1 0 0,2-1 1 0 0,23 51-1 0 0,-32-78-325 0 0,1-1 0 0 0,0 1 0 0 0,1 0 0 0 0,-1-1-1 0 0,1 0 1 0 0,0 0 0 0 0,1 0 0 0 0,-1 0 0 0 0,1-1-1 0 0,0 1 1 0 0,0-1 0 0 0,0-1 0 0 0,1 1 0 0 0,-1-1-1 0 0,11 5 1 0 0,-9-6-71 0 0,0 0 1 0 0,0-1-1 0 0,1 1 0 0 0,-1-2 1 0 0,0 1-1 0 0,1-1 1 0 0,-1 0-1 0 0,0-1 0 0 0,1 1 1 0 0,-1-1-1 0 0,0-1 0 0 0,0 0 1 0 0,13-4-1 0 0,6-3 272 0 0,0-2 1 0 0,-1 0 0 0 0,0-2-1 0 0,-1 0 1 0 0,0-2-1 0 0,-1-1 1 0 0,-1 0-1 0 0,0-2 1 0 0,-1 0-1 0 0,-1-2 1 0 0,-1 0-1 0 0,28-40 1 0 0,-44 56-235 0 0,-1 1 0 0 0,0-1 0 0 0,0 0 0 0 0,0 0 0 0 0,0 0 0 0 0,-1 0 0 0 0,1 0 0 0 0,-1 0 1 0 0,0-1-1 0 0,0 1 0 0 0,-1 0 0 0 0,1-1 0 0 0,-1 1 0 0 0,0 0 0 0 0,0-1 0 0 0,-1 1 0 0 0,1 0 0 0 0,-1-1 1 0 0,-2-6-1 0 0,1 8-73 0 0,1 0 1 0 0,-1 1 0 0 0,1-1 0 0 0,-1 1 0 0 0,0-1 0 0 0,0 1 0 0 0,0 0-1 0 0,0 0 1 0 0,-1 0 0 0 0,1 0 0 0 0,0 0 0 0 0,-1 0 0 0 0,1 1 0 0 0,-1-1-1 0 0,0 1 1 0 0,0 0 0 0 0,1 0 0 0 0,-1 0 0 0 0,0 0 0 0 0,0 0-1 0 0,0 1 1 0 0,0-1 0 0 0,0 1 0 0 0,0 0 0 0 0,0 0 0 0 0,0 0 0 0 0,0 0-1 0 0,0 0 1 0 0,-3 1 0 0 0,-2 0-25 0 0,1 0 0 0 0,0 1 0 0 0,0-1 0 0 0,0 1 0 0 0,0 1 1 0 0,0-1-1 0 0,1 1 0 0 0,-1 1 0 0 0,1-1 0 0 0,0 1 0 0 0,0 0 0 0 0,0 0 0 0 0,0 1 0 0 0,1 0 0 0 0,0 0 0 0 0,0 0 0 0 0,0 0 0 0 0,0 1 0 0 0,1 0 0 0 0,0 0 0 0 0,0 0 1 0 0,1 1-1 0 0,-1-1 0 0 0,2 1 0 0 0,-1 0 0 0 0,1-1 0 0 0,0 1 0 0 0,0 1 0 0 0,1-1 0 0 0,-1 0 0 0 0,2 0 0 0 0,-1 0 0 0 0,1 1 0 0 0,0-1 0 0 0,1 0 0 0 0,0 0 0 0 0,0 1 0 0 0,0-1 1 0 0,1 0-1 0 0,0 0 0 0 0,0 0 0 0 0,6 9 0 0 0,-2-3-429 0 0,1-2 1 0 0,0 1-1 0 0,1-1 1 0 0,0 0-1 0 0,1-1 1 0 0,0 0-1 0 0,1 0 1 0 0,0-1-1 0 0,1 0 1 0 0,0-1-1 0 0,0 0 1 0 0,0-1-1 0 0,1 0 1 0 0,0-1-1 0 0,21 8 1 0 0,-20-9-960 0 0,1-1 0 0 0,0-1-1 0 0,0 0 1 0 0,0-1 0 0 0,0 0 0 0 0,0-1 0 0 0,0-1 0 0 0,1 0 0 0 0,17-3-1 0 0,5-4-5072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9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479 62 2648 0 0,'7'-10'6754'0'0,"-7"9"-6408"0"0,1 0 0 0 0,-1 0 0 0 0,0 0 0 0 0,0 0 0 0 0,1 0 0 0 0,-1 0 0 0 0,0-1 0 0 0,0 1 0 0 0,0 0 0 0 0,0 0 0 0 0,0 0 0 0 0,0 0 0 0 0,-1 0 0 0 0,1 0 0 0 0,0 0 0 0 0,0 0 0 0 0,-1 0 0 0 0,1 0 0 0 0,-1 0 0 0 0,1 0 0 0 0,-2-1 0 0 0,1 0-1 0 0,-1 1-1 0 0,1-1 1 0 0,-1 1 0 0 0,1-1 0 0 0,-1 1 0 0 0,0 0-1 0 0,0 0 1 0 0,0 0 0 0 0,0 0 0 0 0,-3-2 0 0 0,-3 1 62 0 0,0-1 0 0 0,0 1 1 0 0,0 1-1 0 0,0 0 0 0 0,0 0 1 0 0,-11 0-1 0 0,12 1-324 0 0,-14 0 172 0 0,0 1 1 0 0,-21 3 0 0 0,38-3-244 0 0,-1-1 0 0 0,1 1 1 0 0,-1 0-1 0 0,1 0 0 0 0,0 1 0 0 0,0-1 1 0 0,-1 1-1 0 0,1 0 0 0 0,0 0 0 0 0,0 0 1 0 0,1 1-1 0 0,-1 0 0 0 0,0-1 0 0 0,1 1 1 0 0,0 0-1 0 0,-6 7 0 0 0,8-8-80 0 0,0 1 0 0 0,0-1 0 0 0,0 1 1 0 0,1-1-1 0 0,-1 1 0 0 0,1-1 0 0 0,-1 1 0 0 0,1 0 0 0 0,0-1 0 0 0,0 1 0 0 0,0-1 0 0 0,0 1 0 0 0,1 0 0 0 0,-1-1 0 0 0,1 1 0 0 0,-1-1 0 0 0,1 1 0 0 0,0-1 0 0 0,0 1 0 0 0,0-1 0 0 0,0 0 1 0 0,1 1-1 0 0,-1-1 0 0 0,3 3 0 0 0,5 7-283 0 0,1 0 0 0 0,0-1 1 0 0,12 11-1 0 0,-13-13 182 0 0,26 24-337 0 0,-12-14 116 0 0,24 30 1 0 0,-42-44 411 0 0,0 1 0 0 0,-1-1 0 0 0,0 1 0 0 0,-1 0 0 0 0,1 0 0 0 0,-1 1 0 0 0,0-1 0 0 0,0 1 0 0 0,-1-1 0 0 0,3 14 0 0 0,-5-15 74 0 0,0-1 0 0 0,-1 0 0 0 0,1 0 0 0 0,-1 0 0 0 0,0 0 0 0 0,0 1 0 0 0,0-1 0 0 0,-1 0 0 0 0,1-1 0 0 0,-1 1 0 0 0,0 0 0 0 0,0 0 0 0 0,-1-1-1 0 0,1 1 1 0 0,-1-1 0 0 0,1 0 0 0 0,-1 0 0 0 0,0 0 0 0 0,0 0 0 0 0,-1 0 0 0 0,-4 3 0 0 0,-5 4 148 0 0,-1-1-1 0 0,0 0 1 0 0,-1-1-1 0 0,-16 6 1 0 0,-9 4-268 0 0,-2-3 0 0 0,-45 11 0 0 0,28-15-3647 0 0,0-7-4817 0 0,34-4-609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19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13 864 0 0,'23'-7'14196'0'0,"-14"1"-11950"0"0,-8 8-2228 0 0,0-1 0 0 0,0 0 0 0 0,0 1-1 0 0,0-1 1 0 0,0 1 0 0 0,-1-1 0 0 0,1 1-1 0 0,-1-1 1 0 0,1 1 0 0 0,-1 0 0 0 0,1-1-1 0 0,-1 1 1 0 0,0 0 0 0 0,0 2 0 0 0,1 8-4152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138 121 788 0 0,'-8'-15'16001'0'0,"9"15"-15885"0"0,-1-1-1 0 0,1 1 1 0 0,0 0 0 0 0,-1-1 0 0 0,1 1 0 0 0,-1-1-1 0 0,1 1 1 0 0,-1-1 0 0 0,1 0 0 0 0,-1 1 0 0 0,1-1-1 0 0,-1 1 1 0 0,0-1 0 0 0,1 0 0 0 0,-1 1-1 0 0,0-1 1 0 0,0 0 0 0 0,1 0 0 0 0,-1 1 0 0 0,0-1-1 0 0,0 0 1 0 0,0 1 0 0 0,0-1 0 0 0,0 0 0 0 0,0 0-1 0 0,0-1 1 0 0,-1 2-101 0 0,0 0 1 0 0,1 0-1 0 0,-1 0 0 0 0,0 0 0 0 0,0 0 1 0 0,0 0-1 0 0,0 1 0 0 0,1-1 0 0 0,-1 0 1 0 0,0 0-1 0 0,0 0 0 0 0,1 1 0 0 0,-1-1 1 0 0,0 0-1 0 0,0 1 0 0 0,1-1 0 0 0,-1 1 0 0 0,0-1 1 0 0,1 1-1 0 0,-1-1 0 0 0,1 1 0 0 0,-1-1 1 0 0,1 1-1 0 0,-1 0 0 0 0,1-1 0 0 0,-1 1 1 0 0,0 1-1 0 0,-12 13 56 0 0,0 0-1 0 0,1 1 1 0 0,0 1 0 0 0,2 0 0 0 0,0 0-1 0 0,0 1 1 0 0,2 0 0 0 0,0 1 0 0 0,-9 38-1 0 0,15-48-17 0 0,0 0 0 0 0,1 0 0 0 0,1 0 0 0 0,-1 1 0 0 0,1-1 0 0 0,1 0 0 0 0,0 0 0 0 0,0 0 0 0 0,1 0 0 0 0,4 14 0 0 0,-3-16-36 0 0,0 0 0 0 0,0-1 1 0 0,1 1-1 0 0,0-1 1 0 0,0 0-1 0 0,0 0 0 0 0,1-1 1 0 0,0 1-1 0 0,0-1 1 0 0,0 0-1 0 0,1 0 0 0 0,0-1 1 0 0,-1 1-1 0 0,14 5 1 0 0,-13-6-24 0 0,1-1 0 0 0,-1 0 0 0 0,1 0 0 0 0,0 0 0 0 0,0-1 0 0 0,0 0 0 0 0,1-1 0 0 0,-1 1 0 0 0,0-2 0 0 0,1 1 0 0 0,-1-1 0 0 0,0 0 0 0 0,1 0 0 0 0,-1-1 0 0 0,0 0 0 0 0,1 0 0 0 0,-1-1 0 0 0,0 0 0 0 0,0 0 0 0 0,0-1 0 0 0,0 1 0 0 0,0-2 0 0 0,-1 1 0 0 0,1-1 0 0 0,-1 0 0 0 0,0 0 0 0 0,0-1 0 0 0,-1 1 0 0 0,10-11 0 0 0,-7 7 0 0 0,0 0 0 0 0,0-1 0 0 0,-1 0-1 0 0,0-1 1 0 0,-1 0 0 0 0,0 0 0 0 0,0 0 0 0 0,-1-1 0 0 0,0 1 0 0 0,-1-1 0 0 0,0 0 0 0 0,-1-1 0 0 0,0 1 0 0 0,2-21 0 0 0,-3-49-1 0 0,-3 26-1 0 0,-3 15-36 0 0,3 35 26 0 0,1 4 36 0 0,-5-24 24 0 0,-9-13-72 0 0,13 36-10 0 0,-19-23 44 0 0,16 21-14 0 0,-22-13-54 0 0,21 15 10 0 0,0-1-1 0 0,0 2 1 0 0,0-1-1 0 0,0 0 0 0 0,0 1 1 0 0,0 0-1 0 0,-1 0 1 0 0,1 1-1 0 0,0-1 1 0 0,-1 1-1 0 0,1 0 0 0 0,0 1 1 0 0,-1-1-1 0 0,1 1 1 0 0,0 0-1 0 0,-11 3 0 0 0,3 2-890 0 0,-1-1 0 0 0,1 2 0 0 0,0 0 0 0 0,-22 16 0 0 0,6-1-2545 0 0,8-7-2977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19 185 952 0 0,'0'0'11766'0'0,"11"-26"-8479"0"0,70-73-2616 0 0,-50 63-423 0 0,-30 35-189 0 0,9-21-326 0 0,-12 44 517 0 0,0 0 0 0 0,-6 23 0 0 0,-2 15 324 0 0,9-51-506 0 0,-30 226 1346 0 0,25-181-1264 0 0,6-52-146 0 0,-10 40 436 0 0,10-40-414 0 0,-2-1-91 0 0,0-1 48 0 0,0 1 1 0 0,0-1 0 0 0,0 1-1 0 0,0-1 1 0 0,0 0 0 0 0,0 0-1 0 0,1 0 1 0 0,-1 0-1 0 0,0 0 1 0 0,0 0 0 0 0,-3-1-1 0 0,-3 1-45 0 0,-23-2-37 0 0,28 2 100 0 0,-10-2-767 0 0,34 2 400 0 0,0-2 1 0 0,-1 0-1 0 0,1-1 1 0 0,27-8-1 0 0,-46 10 298 0 0,47-12-1005 0 0,-33 4-540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63 1824 0 0,'2'-8'1568'0'0,"0"0"1"0"0,0 1-1 0 0,1-1 0 0 0,0 1 0 0 0,12-18 3625 0 0,-21 47-4797 0 0,0-1 0 0 0,-2 0 0 0 0,0 0-1 0 0,-1-1 1 0 0,-1 0 0 0 0,-15 21 0 0 0,-3 9-19 0 0,-38 90 332 0 0,65-138-702 0 0,0-1 0 0 0,1 0-1 0 0,-1 1 1 0 0,1-1 0 0 0,-1 1 0 0 0,1-1 0 0 0,0 1-1 0 0,-1 0 1 0 0,1-1 0 0 0,0 1 0 0 0,0-1 0 0 0,0 1-1 0 0,0 0 1 0 0,0-1 0 0 0,1 1 0 0 0,-1-1 0 0 0,0 1-1 0 0,1-1 1 0 0,-1 1 0 0 0,1-1 0 0 0,-1 1-1 0 0,1-1 1 0 0,0 1 0 0 0,0-1 0 0 0,0 0 0 0 0,0 0-1 0 0,0 1 1 0 0,0-1 0 0 0,0 0 0 0 0,0 0 0 0 0,0 0-1 0 0,0 0 1 0 0,1 0 0 0 0,-1 0 0 0 0,0 0 0 0 0,1 0-1 0 0,-1-1 1 0 0,1 1 0 0 0,-1 0 0 0 0,1-1 0 0 0,-1 0-1 0 0,1 1 1 0 0,-1-1 0 0 0,3 1 0 0 0,9 1 9 0 0,0 1 0 0 0,0-2 0 0 0,1 0 1 0 0,15 0-1 0 0,88-11-318 0 0,-69 4 225 0 0,-45 6 70 0 0,-3-1 10 0 0,1 1 0 0 0,-1-1 0 0 0,1 1 0 0 0,0 0 0 0 0,-1-1 0 0 0,1 1 0 0 0,0 0 0 0 0,0-1 0 0 0,-1 1-1 0 0,1 0 1 0 0,0 0 0 0 0,0-1 0 0 0,0 1 0 0 0,-1 0 0 0 0,1 0 0 0 0,0 0 0 0 0,0 0 0 0 0,0 0 0 0 0,-1 0-1 0 0,1 1 1 0 0,2-1 0 0 0,-3 0 0 0 0,1 1-1 0 0,0-1 1 0 0,-1 0 0 0 0,1 0-1 0 0,0 1 1 0 0,-1-1 0 0 0,1 0-1 0 0,0 0 1 0 0,0 0-1 0 0,-1 0 1 0 0,1 0 0 0 0,0 0-1 0 0,0 0 1 0 0,-1 0-1 0 0,1-1 1 0 0,0 1 0 0 0,0 0-1 0 0,-1 0 1 0 0,1-1-1 0 0,0 1 1 0 0,-1 0 0 0 0,1-1-1 0 0,0 1 1 0 0,-1 0-1 0 0,1-1 1 0 0,-1 1 0 0 0,1-1-1 0 0,0 1 1 0 0,-1-1-1 0 0,0 0 1 0 0,1 1 0 0 0,-1-1-1 0 0,1 1 1 0 0,-1-1 0 0 0,0 0-1 0 0,1 1 1 0 0,-1-1-1 0 0,0 0 1 0 0,1 0 0 0 0,-1 1-1 0 0,0-1 1 0 0,0-1-1 0 0,0 1 2 0 0,-8-36 16 0 0,5 15 243 0 0,1-1-1 0 0,2-23 1 0 0,0 45-155 0 0,-2-22 470 0 0,-2 33-546 0 0,1 0 0 0 0,0 0-1 0 0,1 0 1 0 0,0 0 0 0 0,0 1 0 0 0,0 18 0 0 0,0-7-41 0 0,-16 85 9 0 0,-3 30 39 0 0,8-54 379 0 0,13-81-390 0 0,-1 5 516 0 0,0 5-3192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76 2052 0 0,'-11'-8'2943'0'0,"0"0"0"0"0,1-1-1 0 0,-11-13 678 0 0,-2 0 1513 0 0,11 16-2044 0 0,12 6-3085 0 0,-1 1-1 0 0,0-1 1 0 0,0 1-1 0 0,1 0 1 0 0,-1 0-1 0 0,0-1 1 0 0,1 1 0 0 0,-1 0-1 0 0,0 0 1 0 0,1 0-1 0 0,0 0 1 0 0,-1-1-1 0 0,1 1 1 0 0,-1 0 0 0 0,1 0-1 0 0,0 0 1 0 0,0 0-1 0 0,-1 0 1 0 0,1 0-1 0 0,0 0 1 0 0,0 0 0 0 0,0 0-1 0 0,0 0 1 0 0,0 0-1 0 0,1 2 1 0 0,-1-2-1 0 0,0 1 123 0 0,0 0-17 0 0,0 1 1 0 0,0 0-1 0 0,0 0 0 0 0,0 0 1 0 0,1 0-1 0 0,0-1 1 0 0,-1 1-1 0 0,1 0 0 0 0,2 4 1 0 0,4 6 192 0 0,-1-2 0 0 0,2 1 1 0 0,0-1-1 0 0,0 0 1 0 0,1 0-1 0 0,0-1 1 0 0,13 10-1 0 0,81 62 832 0 0,-81-66-929 0 0,277 173 1635 0 0,-8-6-909 0 0,42 43-105 0 0,-221-153-563 0 0,47 36-147 0 0,-157-108-103 0 0,31 22 148 0 0,-31-21-81 0 0,9 2 650 0 0,-7-7-719 0 0,-6 12-11 0 0,-38 110-18 0 0,5 2 1 0 0,5 1-1 0 0,-14 131 0 0 0,25-77 54 0 0,5 283-1 0 0,24-166-35 0 0,0 344 0 0 0,-13-371 0 0 0,0 32 0 0 0,-2-131 0 0 0,-4 96 0 0 0,7-248 0 0 0,2 0 0 0 0,0-4 0 0 0,0 0 0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29 222 1404 0 0,'-28'-20'16318'0'0,"37"19"-15160"0"0,26-1-889 0 0,4 0-64 0 0,278-9 284 0 0,-142 8-410 0 0,1485-63 1336 0 0,39 13-773 0 0,-540 31-246 0 0,-249-5 159 0 0,-716 20-443 0 0,46 0-11 0 0,-18 7 60 0 0,504 7 76 0 0,-463-2-127 0 0,50 1-105 0 0,-252-4 10 0 0,-58-2 17 0 0,2 0-52 0 0,11 0 57 0 0,-11 0-65 0 0,-2 0 55 0 0,6 0-309 0 0,26 2-948 0 0,-24 1-2814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3490 140 0 0,'-13'-9'14918'0'0,"26"11"-12958"0"0,26 5-1966 0 0,1860-6 2755 0 0,-1510-7-2512 0 0,586 2 6 0 0,-729 4-276 0 0,146 6 74 0 0,132-1 18 0 0,210-33-83 0 0,-309 9 51 0 0,732-40-14 0 0,-960 43-44 0 0,450-26-178 0 0,-276 42 326 0 0,-151 3-17 0 0,-118 3-130 0 0,45 0 31 0 0,-92 0-19 0 0,-22-3 3 0 0,66 14 19 0 0,-77-10 57 0 0,-4-2 352 0 0,-2-4 5720 0 0,-14-4-5981 0 0,-1-1 0 0 0,0 1 0 0 0,-1-1 1 0 0,1 1-1 0 0,-1 0 0 0 0,1-1 0 0 0,-1 1 0 0 0,0-1 0 0 0,-1-5 0 0 0,-6-37-4 0 0,2 0 0 0 0,0-48 0 0 0,2 13-174 0 0,-7-388-526 0 0,10 389 323 0 0,-10-80 1 0 0,-49-196 51 0 0,18 85 114 0 0,34 178 132 0 0,7-161-1 0 0,-7-47-248 0 0,1 204 175 0 0,6-55-49 0 0,14-228-44 0 0,-20 112 160 0 0,1 220-175 0 0,2 34 106 0 0,3 12-4 0 0,0-26-29 0 0,-4-10-55 0 0,4 36 73 0 0,-6-32-466 0 0,2 24 672 0 0,4 9-291 0 0,0 0 0 0 0,0 0 0 0 0,-1 1 0 0 0,1-1 0 0 0,0 0 0 0 0,0 0 0 0 0,-1 1 0 0 0,1-1 0 0 0,0 0 0 0 0,-1 1 0 0 0,1-1 0 0 0,-1 0 0 0 0,1 1 0 0 0,-1-1-1 0 0,1 0 1 0 0,-1 1 0 0 0,1-1 0 0 0,-1 1 0 0 0,0-1 0 0 0,1 1 0 0 0,-1 0 0 0 0,0-1 0 0 0,1 1 0 0 0,-1-1 0 0 0,0 1 0 0 0,0 0 0 0 0,1 0 0 0 0,-1-1 0 0 0,0 1 0 0 0,0 0 0 0 0,1 0 0 0 0,-1 0 0 0 0,0 0-1 0 0,-1 0 1 0 0,-1 0 128 0 0,-26 8-436 0 0,-13 0 166 0 0,-47 4 0 0 0,75-11 268 0 0,12 0-112 0 0,-20 2-163 0 0,-27 5-1371 0 0,46-7 1185 0 0,-13 3-1470 0 0,-2 5-1120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6 476 0 0,'-4'-5'14024'0'0,"3"9"-13820"0"0,1 0 0 0 0,0 0 0 0 0,1 0 0 0 0,-1 0-1 0 0,1-1 1 0 0,0 1 0 0 0,-1 0 0 0 0,3 5 0 0 0,2 14 261 0 0,52 490 3746 0 0,-19 49-1513 0 0,-12-153-1815 0 0,-10 49 1502 0 0,-11-218-1700 0 0,-5-191-388 0 0,5 286 487 0 0,-5-318-779 0 0,0 15 44 0 0,7 63 1 0 0,-4-69-32 0 0,-1 1 1 0 0,-4 52 0 0 0,0-19 101 0 0,-6 199-22 0 0,7-205-100 0 0,1-52 10 0 0,0 33-14 0 0,2-10-995 0 0,-3-42-5621 0 0,1-13-2666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21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58 924 0 0,'19'-38'16704'0'0,"-12"28"-13462"0"0,2 0-2568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27 155 468 0 0,'-27'-15'18950'0'0,"73"24"-18692"0"0,0-1 0 0 0,0-2 0 0 0,79-1-1 0 0,-58-3-98 0 0,754 1 968 0 0,-742-4-876 0 0,517-17 1163 0 0,204-2-736 0 0,-320 5-521 0 0,-200 4-109 0 0,1004-9 1 0 0,-385 12 22 0 0,0-1-105 0 0,-475-6 85 0 0,-1 0-83 0 0,-32 2-92 0 0,-338 10 112 0 0,32-2-36 0 0,112-2 4 0 0,-126 5 58 0 0,27-1-62 0 0,-95 3 52 0 0,1 0 3 0 0,45-3-20 0 0,-46 3 22 0 0,1 0-2 0 0,10 0 2 0 0,-10 0-19 0 0,-1 0-8 0 0,33 0-17 0 0,-33 0 41 0 0,1-1 4 0 0,9 0-4 0 0,-10 1-19 0 0,0 0 20 0 0,8 0 2 0 0,-8 0 0 0 0,52 1-77 0 0,-52 0 97 0 0,1-1-35 0 0,9 0-4 0 0,-10 0-6 0 0,15 1-697 0 0,-9-2 326 0 0,-8 1-18 0 0,0-1 1 0 0,1 1-1 0 0,-1 0 0 0 0,0 0 1 0 0,0-1-1 0 0,0 1 1 0 0,0-1-1 0 0,0 1 0 0 0,0-1 1 0 0,0 1-1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1396 0 0,'0'0'4841'0'0,"19"5"-407"0"0,-11 30-2150 0 0,-8-33-2156 0 0,4 37 1603 0 0,5 356 1160 0 0,6-21-1097 0 0,-4-163-980 0 0,15 108 340 0 0,2 88 60 0 0,-20-170-288 0 0,-4-92-238 0 0,-2 89-153 0 0,-9-23-620 0 0,-9 42 110 0 0,12-182 185 0 0,4-54-177 0 0,0-1-1 0 0,-6 29 1 0 0,0 16 22 0 0,4-29-48 0 0,0-2 52 0 0,2 50-1 0 0,2-32-765 0 0,-2-46 477 0 0,7 11-3615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0 804 0 0,'-15'4'14224'0'0,"15"-4"-13936"0"0,18 172 5807 0 0,-2 92-4179 0 0,-2-31-92 0 0,-2 300 2092 0 0,-10-198-1203 0 0,35 61-1694 0 0,-7-139-1051 0 0,-22-16 32 0 0,-3-56 0 0 0,-3-86 0 0 0,2 29 0 0 0,-5-65 0 0 0,0-46 0 0 0,0-1 0 0 0,-1 0 0 0 0,1-1 0 0 0,0-1 0 0 0,-1 1 0 0 0,0 0 0 0 0,0-1 0 0 0,0 0 0 0 0,0-2 0 0 0,1-1 0 0 0,1 2 0 0 0,0-3 0 0 0,-1 3 0 0 0,-1 0 0 0 0,1-2 0 0 0,0 0 0 0 0,-1 0 0 0 0,1-1 0 0 0,0 1 0 0 0,0 1 0 0 0,0-2 0 0 0,0 1 0 0 0,-1 0 0 0 0,2 0 0 0 0,0 0 0 0 0,0 0 0 0 0,0 0 0 0 0,1-3-45 0 0,0-7-199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410 203 1628 0 0,'0'0'4307'0'0,"-5"-30"7114"0"0,3-5-8134 0 0,1 25-3259 0 0,0-1 0 0 0,1 1 0 0 0,1-16 0 0 0,0 24 58 0 0,-4-35 977 0 0,2 35-1014 0 0,0-1 0 0 0,1 1 0 0 0,-2 0 0 0 0,1 0 0 0 0,0 0-1 0 0,0 0 1 0 0,-1 0 0 0 0,1 0 0 0 0,-1 1 0 0 0,1-1 0 0 0,-1 0 0 0 0,0 1 0 0 0,1-1 0 0 0,-1 1 0 0 0,0 0 0 0 0,0-1 0 0 0,0 1-1 0 0,0 0 1 0 0,-4-1 0 0 0,1 0-23 0 0,-1 1 0 0 0,1 0 1 0 0,-1 0-1 0 0,0 0 0 0 0,0 0 0 0 0,1 1 0 0 0,-12 1 0 0 0,0 1-19 0 0,0 1-1 0 0,0 0 1 0 0,0 1-1 0 0,-28 12 1 0 0,32-10 114 0 0,1 1 0 0 0,-1 0-1 0 0,1 0 1 0 0,1 2 0 0 0,0-1-1 0 0,0 2 1 0 0,0-1 0 0 0,1 1-1 0 0,1 1 1 0 0,0 0 0 0 0,0 0 0 0 0,1 1-1 0 0,0 0 1 0 0,1 0 0 0 0,1 1-1 0 0,0 0 1 0 0,1 0 0 0 0,0 0 0 0 0,1 1-1 0 0,0 0 1 0 0,-3 24 0 0 0,5-23 19 0 0,0 1 0 0 0,1-1 0 0 0,1 0 1 0 0,0 1-1 0 0,1-1 0 0 0,1 0 0 0 0,0 0 0 0 0,1 0 1 0 0,1 0-1 0 0,0 0 0 0 0,1 0 0 0 0,0-1 0 0 0,2 0 1 0 0,-1 0-1 0 0,2-1 0 0 0,0 1 0 0 0,0-2 1 0 0,1 1-1 0 0,21 21 0 0 0,-20-25-196 0 0,1 0-1 0 0,0 0 1 0 0,1-1-1 0 0,0-1 1 0 0,1 0 0 0 0,-1 0-1 0 0,1-1 1 0 0,0-1 0 0 0,1 0-1 0 0,-1-1 1 0 0,1 0-1 0 0,0-1 1 0 0,0-1 0 0 0,0 0-1 0 0,0-1 1 0 0,0-1 0 0 0,0 0-1 0 0,1 0 1 0 0,-1-2-1 0 0,15-3 1 0 0,-16 2-614 0 0,-1 0-1 0 0,0-1 1 0 0,0-1-1 0 0,0 0 1 0 0,22-13-1 0 0,-23 11-405 0 0,-1-1-1 0 0,1 0 0 0 0,-2-1 1 0 0,1 0-1 0 0,-1 0 0 0 0,10-14 1 0 0,14-25-6852 0 0,-23 35 2419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18 804 0 0,'5'9'9272'0'0,"18"-16"-6509"0"0,-1-13 2003 0 0,-21 25-4693 0 0,1 0 0 0 0,-1-1 0 0 0,0 1-1 0 0,0 0 1 0 0,-1 0 0 0 0,0 0 0 0 0,0 0 0 0 0,0 0 0 0 0,-1 8 0 0 0,0 15 87 0 0,2-17-145 0 0,1 0 0 0 0,-1 0 0 0 0,2-1-1 0 0,6 22 1 0 0,-7-27-447 0 0,0 0-1 0 0,0-1 1 0 0,1 1-1 0 0,0 0 1 0 0,0-1 0 0 0,0 0-1 0 0,0 1 1 0 0,0-1-1 0 0,1 0 1 0 0,0-1 0 0 0,8 7-1 0 0,2-6-4198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30 1488 0 0,'-10'-9'2052'0'0,"2"4"449"0"0,-4-4-1181 0 0,1 2-428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87 1556 0 0,'0'0'1657'0'0,"-3"-34"7312"0"0,14-12-1975 0 0,-10 43-6708 0 0,2-1-60 0 0,1 13-206 0 0,29 125 363 0 0,-5 76-167 0 0,-22-165 629 0 0,-6-43-506 0 0,5 8 1134 0 0,2-25-1404 0 0,-2 1 0 0 0,1-1 0 0 0,-2 0 0 0 0,4-19 0 0 0,4-14 57 0 0,-7 30-153 0 0,1 0-1 0 0,1 1 1 0 0,1 0-1 0 0,1 0 1 0 0,0 1-1 0 0,1 0 0 0 0,17-21 1 0 0,-26 36 18 0 0,0-1 0 0 0,0 1 0 0 0,0-1 0 0 0,0 1 0 0 0,1 0 0 0 0,-1 0 0 0 0,0-1 0 0 0,1 1 0 0 0,-1 0 0 0 0,1 0 0 0 0,-1 1 0 0 0,1-1 1 0 0,0 0-1 0 0,-1 0 0 0 0,1 1 0 0 0,0-1 0 0 0,-1 1 0 0 0,1-1 0 0 0,0 1 0 0 0,0 0 0 0 0,0 0 0 0 0,-1 0 0 0 0,1 0 0 0 0,0 0 0 0 0,0 0 0 0 0,0 0 0 0 0,-1 0 0 0 0,1 1 0 0 0,0-1 0 0 0,-1 1 0 0 0,1-1 1 0 0,3 3-1 0 0,0 0 5 0 0,0 1 1 0 0,-1 0-1 0 0,1 0 1 0 0,-1 0-1 0 0,0 1 1 0 0,0-1-1 0 0,0 1 1 0 0,5 10-1 0 0,8 15 0 0 0,16 38 0 0 0,-16-30-15 0 0,-11-26-60 0 0,-6-9-62 0 0,1-1-1 0 0,0 1 1 0 0,0 0-1 0 0,0-1 0 0 0,0 1 1 0 0,1 0-1 0 0,-1-1 1 0 0,1 0-1 0 0,-1 1 1 0 0,1-1-1 0 0,0 0 1 0 0,0 0-1 0 0,0 0 1 0 0,0 0-1 0 0,0 0 1 0 0,0 0-1 0 0,0-1 0 0 0,1 1 1 0 0,-1-1-1 0 0,1 1 1 0 0,-1-1-1 0 0,1 0 1 0 0,0 0-1 0 0,5 1 1 0 0,17-4-3831 0 0,-7-5-2130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9 334 1296 0 0,'-1'-5'851'0'0,"-1"0"-1"0"0,1 0 1 0 0,-1 0 0 0 0,1 0-1 0 0,1 0 1 0 0,-1 0 0 0 0,1 0-1 0 0,0-1 1 0 0,0 1 0 0 0,1-6-1 0 0,1 4-215 0 0,-1-1 0 0 0,1 0-1 0 0,0 1 1 0 0,1-1 0 0 0,0 1 0 0 0,5-10-1 0 0,-4 10-498 0 0,0 1-1 0 0,0 0 0 0 0,0 0 1 0 0,1 0-1 0 0,0 0 0 0 0,0 1 1 0 0,0-1-1 0 0,1 1 0 0 0,-1 1 1 0 0,1-1-1 0 0,0 1 0 0 0,1 0 1 0 0,-1 0-1 0 0,1 1 0 0 0,7-3 1 0 0,-10 5-127 0 0,1 0 0 0 0,-1 0 0 0 0,1 1 0 0 0,-1-1 0 0 0,0 1 0 0 0,1 0 0 0 0,-1 1 0 0 0,1-1 0 0 0,-1 1 1 0 0,1-1-1 0 0,-1 1 0 0 0,0 1 0 0 0,1-1 0 0 0,-1 0 0 0 0,0 1 0 0 0,0 0 0 0 0,0 0 0 0 0,0 0 0 0 0,-1 1 1 0 0,1-1-1 0 0,0 1 0 0 0,-1 0 0 0 0,0 0 0 0 0,0 0 0 0 0,0 1 0 0 0,0-1 0 0 0,0 1 0 0 0,-1-1 0 0 0,4 6 1 0 0,-1 1-2 0 0,1 0 1 0 0,-1 0 0 0 0,-1 0 0 0 0,0 0 0 0 0,0 1 0 0 0,-1 0 0 0 0,0 0 0 0 0,-1 0 0 0 0,0 0-1 0 0,0 16 1 0 0,-3-7 21 0 0,0 0 0 0 0,-2-1 0 0 0,0 1 0 0 0,-1-1 0 0 0,-1 0 0 0 0,-1 0 0 0 0,-1-1 0 0 0,0 1 0 0 0,-19 32 0 0 0,-4-4 727 0 0,-1-1 1 0 0,-46 49 0 0 0,66-83-47 0 0,11-13-674 0 0,0 1 0 0 0,0 0 0 0 0,0 0 0 0 0,0 0 0 0 0,0 0 0 0 0,0-1 0 0 0,0 1 0 0 0,0 0-1 0 0,0 0 1 0 0,0 0 0 0 0,0-1 0 0 0,0 1 0 0 0,0 0 0 0 0,0 0 0 0 0,0 0 0 0 0,0 0 0 0 0,0 0 0 0 0,-1-1 0 0 0,1 1 0 0 0,0 0 0 0 0,0 0 0 0 0,0 0 0 0 0,0 0 0 0 0,0 0 0 0 0,0 0 0 0 0,-1-1 0 0 0,1 1 0 0 0,0 0 0 0 0,0 0 0 0 0,0 0 0 0 0,0 0 0 0 0,-1 0 0 0 0,1 0 0 0 0,0 0 0 0 0,0 0 0 0 0,0 0-1 0 0,0 0 1 0 0,-1 0 0 0 0,1 0 0 0 0,0 0 0 0 0,0 0 0 0 0,0 0 0 0 0,-1 0 0 0 0,1 0 0 0 0,0 0 0 0 0,0 0 0 0 0,0 0 0 0 0,7-17-17 0 0,1 0 1 0 0,1 0-1 0 0,22-30 1 0 0,-12 17-71 0 0,176-305-411 0 0,-161 281 447 0 0,75-115 44 0 0,-82 128-303 0 0,-26 40 251 0 0,-10 32-6 0 0,-49 64 160 0 0,-31 61 112 0 0,80-136-169 0 0,1 0 1 0 0,0 0-1 0 0,2 0 1 0 0,0 1 0 0 0,2 0-1 0 0,-4 29 1 0 0,8-40-29 0 0,0 0 1 0 0,1 0 0 0 0,0 0-1 0 0,0 0 1 0 0,1 0-1 0 0,0-1 1 0 0,1 1 0 0 0,0 0-1 0 0,1-1 1 0 0,0 0-1 0 0,0 0 1 0 0,1 0 0 0 0,0 0-1 0 0,1-1 1 0 0,0 0 0 0 0,0 0-1 0 0,0 0 1 0 0,1-1-1 0 0,0 0 1 0 0,1 0 0 0 0,0-1-1 0 0,11 8 1 0 0,-8-7-415 0 0,1-1 1 0 0,-1 1-1 0 0,1-2 1 0 0,0 0-1 0 0,0 0 1 0 0,0-1-1 0 0,20 4 0 0 0,-21-6-865 0 0,-1-1-1 0 0,1 0 0 0 0,0-1 0 0 0,0 0 0 0 0,0 0 1 0 0,0-1-1 0 0,0-1 0 0 0,-1 0 0 0 0,13-3 0 0 0,-7-1-5056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 3104 0 0,'0'0'19246'0'0,"-2"-6"-19336"0"0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29 132 276 0 0,'-5'-16'5129'0'0,"1"5"-2822"0"0,0 0 1 0 0,1-1-1 0 0,1 1 0 0 0,-3-22 707 0 0,-1 24-2410 0 0,7 54-265 0 0,9 72 1 0 0,-7-97-348 0 0,1 0 0 0 0,1 0 0 0 0,1 0 0 0 0,1-1 1 0 0,18 36-1 0 0,-22-49-5 0 0,1 0-1 0 0,-1 0 1 0 0,1 0 0 0 0,1-1 0 0 0,-1 1-1 0 0,1-1 1 0 0,0 0 0 0 0,0-1 0 0 0,6 5 0 0 0,-8-7 11 0 0,0 0 1 0 0,0-1-1 0 0,0 1 1 0 0,0-1-1 0 0,0 0 1 0 0,1 0 0 0 0,-1 0-1 0 0,0-1 1 0 0,0 1-1 0 0,1-1 1 0 0,-1 0 0 0 0,0 1-1 0 0,1-2 1 0 0,-1 1-1 0 0,0 0 1 0 0,1-1-1 0 0,-1 1 1 0 0,0-1 0 0 0,0 0-1 0 0,1 0 1 0 0,3-2-1 0 0,4-2-2 0 0,-1-1-1 0 0,1-1 0 0 0,-1 0 0 0 0,0 0 1 0 0,0-1-1 0 0,-1 0 0 0 0,0-1 0 0 0,-1 0 1 0 0,0-1-1 0 0,0 1 0 0 0,11-20 0 0 0,-2-1 465 0 0,0-1 1 0 0,22-63-1 0 0,-32 72 263 0 0,8-40 0 0 0,-4 7 279 0 0,-19 101-980 0 0,1-1 0 0 0,2 1 0 0 0,2 0-1 0 0,5 76 1 0 0,32 218 262 0 0,12 91-510 0 0,-46-429 231 0 0,1 0 0 0 0,-1 1 0 0 0,0-1 0 0 0,0 0 0 0 0,0 0 0 0 0,0 1 1 0 0,0-1-1 0 0,0 0 0 0 0,-1 0 0 0 0,1 1 0 0 0,-1-1 0 0 0,0 0 0 0 0,1 0 0 0 0,-1 0 1 0 0,0 0-1 0 0,0 0 0 0 0,-1 0 0 0 0,1 0 0 0 0,0 0 0 0 0,-1 0 0 0 0,1 0 0 0 0,-1-1 1 0 0,1 1-1 0 0,-1-1 0 0 0,0 1 0 0 0,0-1 0 0 0,0 1 0 0 0,1-1 0 0 0,-1 0 0 0 0,-1 0 0 0 0,1 0 1 0 0,0 0-1 0 0,0-1 0 0 0,0 1 0 0 0,0 0 0 0 0,-1-1 0 0 0,1 1 0 0 0,0-1 0 0 0,0 0 1 0 0,-1 0-1 0 0,-2 0 0 0 0,-3-1 57 0 0,-1 0 0 0 0,1 0 0 0 0,0 0 0 0 0,0-1 0 0 0,0 0 0 0 0,1-1 0 0 0,-1 0 0 0 0,1 0 0 0 0,-1-1 0 0 0,-12-8 0 0 0,15 9 8 0 0,0-1 1 0 0,0 0-1 0 0,1 0 0 0 0,-1-1 0 0 0,1 1 0 0 0,0-1 1 0 0,0 0-1 0 0,0 0 0 0 0,1 0 0 0 0,0-1 0 0 0,0 1 0 0 0,0-1 1 0 0,1 0-1 0 0,-4-11 0 0 0,4 8-35 0 0,1-1 0 0 0,0 1 1 0 0,0 0-1 0 0,1-1 0 0 0,0 1 0 0 0,1-1 0 0 0,0 1 1 0 0,0 0-1 0 0,4-11 0 0 0,2-2-126 0 0,0-1 1 0 0,2 2-1 0 0,1-1 1 0 0,1 1-1 0 0,0 1 0 0 0,2 0 1 0 0,17-23-1 0 0,4 3-1182 0 0,2 1-1 0 0,41-35 1 0 0,-23 28-3053 0 0,1 1-3557 0 0,-38 31 2080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22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4116 0 0,'-3'5'9079'0'0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54 932 0 0,'0'0'2972'0'0,"29"-20"5474"0"0,-4-5-984 0 0,-56 43-7272 0 0,18-10-106 0 0,1 0-1 0 0,0 0 0 0 0,1 1 0 0 0,0 1 0 0 0,0 0 0 0 0,1 1 1 0 0,0 0-1 0 0,0 0 0 0 0,-14 24 0 0 0,18-25-2 0 0,0 0 0 0 0,1 1 0 0 0,0-1 0 0 0,0 1 1 0 0,1 0-1 0 0,1 0 0 0 0,0 0 0 0 0,0 0 0 0 0,1 1 0 0 0,1-1 0 0 0,0 1 0 0 0,0-1 0 0 0,2 15 0 0 0,0-19-49 0 0,0-1 0 0 0,1 1 0 0 0,0-1 0 0 0,0 1 1 0 0,1-1-1 0 0,0 0 0 0 0,0 0 0 0 0,0 0 0 0 0,1 0 0 0 0,0-1 0 0 0,0 1 0 0 0,1-1 0 0 0,-1 0 0 0 0,1 0 0 0 0,0-1 0 0 0,0 1 0 0 0,1-1 0 0 0,10 6 0 0 0,1 0 10 0 0,1-1 1 0 0,0-1-1 0 0,1-1 0 0 0,-1 0 0 0 0,21 3 0 0 0,-29-8-47 0 0,0-1 0 0 0,1 0-1 0 0,-1 0 1 0 0,0-1-1 0 0,1 0 1 0 0,-1-1 0 0 0,0-1-1 0 0,1 1 1 0 0,-1-1-1 0 0,0-1 1 0 0,0 0 0 0 0,-1-1-1 0 0,1 0 1 0 0,-1 0-1 0 0,1-1 1 0 0,-1 0 0 0 0,-1 0-1 0 0,1-1 1 0 0,-1 0-1 0 0,0-1 1 0 0,0 0 0 0 0,-1 0-1 0 0,0-1 1 0 0,0 0-1 0 0,-1 0 1 0 0,0 0 0 0 0,6-11-1 0 0,-5 4-8 0 0,0-1 0 0 0,-1 0 0 0 0,0 0 0 0 0,-1 0 0 0 0,-1-1 0 0 0,-1 1 0 0 0,0-1 0 0 0,0-20 0 0 0,-2 28 2 0 0,-1 0 0 0 0,0 1 0 0 0,-1-1 0 0 0,1 0 0 0 0,-2 0 0 0 0,0 0 0 0 0,0 1 1 0 0,0-1-1 0 0,-1 1 0 0 0,0 0 0 0 0,-6-12 0 0 0,4 10-2 0 0,3 6 5 0 0,1 0 0 0 0,-1 1 0 0 0,0-1 1 0 0,0 1-1 0 0,0-1 0 0 0,-1 1 1 0 0,1 0-1 0 0,-1 0 0 0 0,0 0 0 0 0,0 0 1 0 0,0 1-1 0 0,0-1 0 0 0,0 1 0 0 0,0-1 1 0 0,-1 1-1 0 0,1 0 0 0 0,-7-2 0 0 0,2 1-10 0 0,-1 0 0 0 0,1 1-1 0 0,-1 0 1 0 0,1 0 0 0 0,-1 1-1 0 0,0 0 1 0 0,0 1-1 0 0,1 0 1 0 0,-1 0 0 0 0,0 1-1 0 0,1 0 1 0 0,-17 4 0 0 0,-13 1-152 0 0,24-4-184 0 0,0 0 1 0 0,1 1-1 0 0,-21 8 1 0 0,13-4-1009 0 0,19-6 969 0 0,1 0-1 0 0,0 0 0 0 0,-1 0 1 0 0,1 0-1 0 0,0 0 0 0 0,0 0 1 0 0,0 0-1 0 0,0 0 0 0 0,0 1 1 0 0,0-1-1 0 0,0 0 0 0 0,0 1 1 0 0,1-1-1 0 0,-1 0 0 0 0,0 1 1 0 0,1-1-1 0 0,-1 1 0 0 0,1-1 1 0 0,0 1-1 0 0,-1-1 0 0 0,1 1 0 0 0,0-1 1 0 0,0 1-1 0 0,0-1 0 0 0,0 1 1 0 0,0 0-1 0 0,1 1 0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73 600 0 0,'0'0'4963'0'0,"-1"-7"-2870"0"0,-2-23 9235 0 0,2 30-11307 0 0,-1-1-1 0 0,1 0 0 0 0,-1 1 0 0 0,1-1 0 0 0,0 1 0 0 0,-1-1 1 0 0,1 1-1 0 0,-1 0 0 0 0,1 0 0 0 0,-1-1 0 0 0,1 1 1 0 0,-1 0-1 0 0,1 0 0 0 0,-1 1 0 0 0,0-1 0 0 0,1 0 0 0 0,0 0 1 0 0,-3 1-1 0 0,-7 3 50 0 0,1 0 0 0 0,0 0 1 0 0,-1 0-1 0 0,1 2 0 0 0,1-1 1 0 0,-1 1-1 0 0,1 1 0 0 0,0-1 1 0 0,1 1-1 0 0,-1 1 0 0 0,1 0 1 0 0,-8 11-1 0 0,-3 4 138 0 0,1 1-1 0 0,2 1 0 0 0,-21 40 1 0 0,32-54-140 0 0,0 0 0 0 0,0 1-1 0 0,1 0 1 0 0,1-1 0 0 0,0 1 0 0 0,0 0 0 0 0,1 1 0 0 0,1-1-1 0 0,0 0 1 0 0,1 1 0 0 0,0-1 0 0 0,1 0 0 0 0,0 1-1 0 0,6 19 1 0 0,-5-24-42 0 0,0 0-1 0 0,1 0 1 0 0,1 0-1 0 0,-1-1 1 0 0,1 1-1 0 0,1-1 1 0 0,-1 0-1 0 0,1 0 1 0 0,0 0-1 0 0,1-1 1 0 0,0 0-1 0 0,0 0 1 0 0,0-1-1 0 0,1 1 1 0 0,-1-1-1 0 0,1 0 1 0 0,0-1 0 0 0,1 0-1 0 0,-1 0 1 0 0,1-1-1 0 0,0 0 1 0 0,10 3-1 0 0,-7-3-31 0 0,1 0 1 0 0,-1-1-1 0 0,1 0 0 0 0,0-1 0 0 0,-1 0 1 0 0,1-1-1 0 0,0 0 0 0 0,-1-1 0 0 0,1-1 1 0 0,0 0-1 0 0,-1 0 0 0 0,0-1 0 0 0,1 0 1 0 0,11-6-1 0 0,-15 5-51 0 0,1-1 0 0 0,0 0-1 0 0,-1 0 1 0 0,0-1 0 0 0,0 0 0 0 0,-1 0 0 0 0,0-1 0 0 0,0 0 0 0 0,0 0-1 0 0,-1-1 1 0 0,0 0 0 0 0,-1 0 0 0 0,0 0 0 0 0,0-1 0 0 0,0 0 0 0 0,-1 0-1 0 0,3-10 1 0 0,0-2 29 0 0,-1 0 0 0 0,-1-1 0 0 0,-1 1 1 0 0,-1-1-1 0 0,-1 0 0 0 0,-1 0 0 0 0,-3-43 0 0 0,1 54 47 0 0,-1 0 0 0 0,0 1 0 0 0,0-1 0 0 0,-1 1 0 0 0,0 0-1 0 0,-1 0 1 0 0,0 0 0 0 0,-1 0 0 0 0,0 0 0 0 0,-1 1 0 0 0,0 0 0 0 0,0 0 0 0 0,-1 1 0 0 0,0 0 0 0 0,0 0 0 0 0,-1 0 0 0 0,0 1 0 0 0,-10-7 0 0 0,9 8-26 0 0,0 0-1 0 0,0 1 1 0 0,-1 0 0 0 0,0 0-1 0 0,0 1 1 0 0,0 0 0 0 0,-1 1-1 0 0,1 0 1 0 0,-1 1 0 0 0,0 0-1 0 0,-17-1 1 0 0,27 3 6 0 0,-11-1-179 0 0,1 0 0 0 0,0 1 0 0 0,-15 1 0 0 0,23-1-169 0 0,-1 1-1 0 0,1 0 1 0 0,0-1-1 0 0,0 1 1 0 0,0 0-1 0 0,0 0 1 0 0,0 1-1 0 0,0-1 1 0 0,0 1-1 0 0,0-1 1 0 0,1 1-1 0 0,-1 0 1 0 0,1 0-1 0 0,-1 0 1 0 0,1 0 0 0 0,-4 5-1 0 0,6-7 324 0 0,-8 12-2029 0 0,2 0-2173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236 121 212 0 0,'2'-35'10452'0'0,"-2"-12"1769"0"0,0 29-12760 0 0,0 17 728 0 0,0 0-157 0 0,0 0 0 0 0,0 0 0 0 0,0 0 0 0 0,0 0 0 0 0,0 0 0 0 0,0 0 0 0 0,0 0-1 0 0,0 0 1 0 0,0 0 0 0 0,-1 0 0 0 0,1 0 0 0 0,0 0 0 0 0,-1 0 0 0 0,1 0 0 0 0,-1 0 0 0 0,1 0 0 0 0,-1 0 0 0 0,0 0 0 0 0,-7 3-45 0 0,0 0-1 0 0,-1 0 1 0 0,1 1 0 0 0,0 0-1 0 0,1 1 1 0 0,-1 0 0 0 0,1 0-1 0 0,-1 0 1 0 0,1 1-1 0 0,0 0 1 0 0,-11 12 0 0 0,1 0 54 0 0,0 0 0 0 0,2 1 1 0 0,-18 25-1 0 0,27-34 22 0 0,0-1 0 0 0,1 1 0 0 0,0 1 0 0 0,1-1 0 0 0,-1 1 0 0 0,2 0 0 0 0,-1 0 0 0 0,2 0 0 0 0,-1 0 0 0 0,1 0 0 0 0,1 1 0 0 0,0-1 0 0 0,0 0 0 0 0,1 1 0 0 0,0-1 0 0 0,1 1 0 0 0,0-1 0 0 0,1 1 0 0 0,0-1 0 0 0,1 0 0 0 0,0 0 1 0 0,0 0-1 0 0,9 15 0 0 0,-6-14-31 0 0,0-1 1 0 0,1 0-1 0 0,0 0 1 0 0,0-1-1 0 0,2 0 1 0 0,-1-1-1 0 0,1 1 1 0 0,0-1-1 0 0,0-1 1 0 0,1 0-1 0 0,0 0 1 0 0,0-1-1 0 0,1-1 1 0 0,0 1-1 0 0,0-2 1 0 0,0 0-1 0 0,1 0 1 0 0,-1-1-1 0 0,1 0 1 0 0,0-1-1 0 0,0 0 1 0 0,0-1-1 0 0,0 0 1 0 0,0-1-1 0 0,0 0 1 0 0,0-1-1 0 0,0-1 1 0 0,-1 0-1 0 0,1 0 1 0 0,0-1-1 0 0,18-7 1 0 0,-18 5-62 0 0,0-1 1 0 0,0 0-1 0 0,-1-1 1 0 0,0 0-1 0 0,0-1 1 0 0,0 0-1 0 0,-1-1 1 0 0,-1 0-1 0 0,1 0 1 0 0,-1-1-1 0 0,14-20 1 0 0,-18 21-2 0 0,0 0-1 0 0,0 0 1 0 0,0 0 0 0 0,-1 0-1 0 0,-1-1 1 0 0,0 1 0 0 0,0-1-1 0 0,0 0 1 0 0,-2 0 0 0 0,1 0-1 0 0,-1 0 1 0 0,-1-1 0 0 0,1 1-1 0 0,-2 0 1 0 0,1 0 0 0 0,-3-11-1 0 0,1 13-31 0 0,1 2 37 0 0,0 1 0 0 0,0 0-1 0 0,-1-1 1 0 0,0 1-1 0 0,0 0 1 0 0,0 0-1 0 0,-1 0 1 0 0,1 1-1 0 0,-1-1 1 0 0,-7-8-1 0 0,-12-19-26 0 0,3 8-1 0 0,-30-7-21 0 0,36 25 7 0 0,0 0 0 0 0,0 1-1 0 0,-24-7 1 0 0,34 12 65 0 0,-5-3-188 0 0,-2 1 0 0 0,1 0 0 0 0,0 1 0 0 0,-16-1-1 0 0,6 8-2450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13 179 1432 0 0,'-12'4'8980'0'0,"12"-7"-8765"0"0,0 0 0 0 0,0 0 0 0 0,1 0 0 0 0,-1 0 0 0 0,1 1 0 0 0,0-1 0 0 0,0 0 0 0 0,0 0 0 0 0,0 0 0 0 0,1 1 0 0 0,-1-1 0 0 0,3-2 0 0 0,26-39 1107 0 0,-19 29-496 0 0,-2 1 172 0 0,0 0-1 0 0,-1 0 0 0 0,8-21 0 0 0,-15 34-892 0 0,2-5-128 0 0,-2 18-67 0 0,-5 42 230 0 0,8 92 1 0 0,0-30-22 0 0,5 127 118 0 0,-9-241-227 0 0,-11 40 636 0 0,11-40-554 0 0,-2 1 39 0 0,1-2-94 0 0,0-1 1 0 0,1 1-1 0 0,-1 0 1 0 0,1-1-1 0 0,-1 1 0 0 0,0 0 1 0 0,1-1-1 0 0,0 1 1 0 0,-1 0-1 0 0,1 0 1 0 0,-1 0-1 0 0,1-1 1 0 0,0 1-1 0 0,0 0 0 0 0,-1 0 1 0 0,1 0-1 0 0,0 0 1 0 0,0-1-1 0 0,0 1 1 0 0,0 0-1 0 0,0 0 1 0 0,0 0-1 0 0,0 0 0 0 0,0 0 1 0 0,1 1-1 0 0,51 2-846 0 0,-49-4 231 0 0,1 0-175 0 0,10 0-146 0 0,-10 0-185 0 0,-1 0-265 0 0,1 1 695 0 0,2-1-8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1216 0 0,'0'0'12315'0'0,"13"4"-10911"0"0,21-10-900 0 0,1 1-1 0 0,53 0 1 0 0,-83 5-484 0 0,81-5 784 0 0,-246 16-507 0 0,156-10-247 0 0,1-1-30 0 0,-26 3 5 0 0,26-3 29 0 0,20 4-806 0 0,1-3-1093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1 272 1552 0 0,'0'0'19511'0'0,"24"-14"-17983"0"0,2-10-1148 0 0,-1-1-1 0 0,0-2 0 0 0,-2 0 0 0 0,-2-1 1 0 0,0-2-1 0 0,21-39 0 0 0,-29 47-133 0 0,-5 17-339 0 0,-5 16-14 0 0,-4 65 31 0 0,11 248 170 0 0,4-133 118 0 0,-15-186-203 0 0,0 0 0 0 0,0 0 0 0 0,0 0-1 0 0,-1-1 1 0 0,0 1 0 0 0,0 0 0 0 0,0-1-1 0 0,0 0 1 0 0,-1 1 0 0 0,0-1 0 0 0,1 0 0 0 0,-2-1-1 0 0,1 1 1 0 0,-7 6 0 0 0,8-8-1 0 0,-28 27 116 0 0,29-28-122 0 0,2 0-14 0 0,-1-1 12 0 0,0 1 1 0 0,1 0 0 0 0,-1-1 0 0 0,1 1-1 0 0,-1-1 1 0 0,1 1 0 0 0,0-1 0 0 0,-1 1-1 0 0,1-1 1 0 0,-1 1 0 0 0,1-1 0 0 0,0 1-1 0 0,-1-1 1 0 0,1 0 0 0 0,0 1 0 0 0,0-1-1 0 0,-1 0 1 0 0,1 0 0 0 0,0 1-1 0 0,0-1 1 0 0,-1 0 0 0 0,1 0 0 0 0,0 0-1 0 0,1 0 1 0 0,23-1-210 0 0,-21 1 93 0 0,87-4-5156 0 0,-35-7-5991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14 256 1380 0 0,'-13'-16'15850'0'0,"16"4"-15247"0"0,1 1 0 0 0,0 0 0 0 0,1 0 0 0 0,0 0-1 0 0,8-12 1 0 0,13-27 1497 0 0,10-44 1353 0 0,-36 92-3409 0 0,2-12-37 0 0,0 22-241 0 0,2 26 26 0 0,25 528 405 0 0,-29-503-173 0 0,0-57-43 0 0,-7 34-130 0 0,-10-26 56 0 0,4-3-51 0 0,12-7 135 0 0,1 1 0 0 0,0-1 0 0 0,0 0 0 0 0,0 0 0 0 0,0 0 1 0 0,0 0-1 0 0,0 0 0 0 0,0 0 0 0 0,0 1 0 0 0,-1-1 0 0 0,1 0 1 0 0,0 0-1 0 0,0 0 0 0 0,0 0 0 0 0,0 1 0 0 0,0-1 0 0 0,0 0 0 0 0,0 0 1 0 0,0 0-1 0 0,0 0 0 0 0,0 1 0 0 0,0-1 0 0 0,0 0 0 0 0,0 0 1 0 0,0 0-1 0 0,0 0 0 0 0,0 1 0 0 0,0-1 0 0 0,0 0 0 0 0,1 0 0 0 0,-1 0 1 0 0,0 0-1 0 0,0 1 0 0 0,0-1 0 0 0,0 0 0 0 0,0 0 0 0 0,0 0 1 0 0,0 0-1 0 0,0 0 0 0 0,1 0 0 0 0,-1 1 0 0 0,0-1 0 0 0,0 0 1 0 0,0 0-1 0 0,0 0 0 0 0,0 0 0 0 0,1 0 0 0 0,-1 0 0 0 0,0 0 0 0 0,0 0 1 0 0,0 0-1 0 0,0 0 0 0 0,1 0 0 0 0,-1 0 0 0 0,0 0 0 0 0,0 0 1 0 0,0 0-1 0 0,2 1-11 0 0,2-1 30 0 0,60 3-1291 0 0,0-6-4350 0 0,-56 0 2658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84 1720 0 0,'-14'5'12395'0'0,"-3"-5"-7027"0"0,15-1-5307 0 0,-2-10-51 0 0,3 5-38 0 0,0 4 24 0 0,1-2 243 0 0,-1 1-1 0 0,0-1 0 0 0,0 1 1 0 0,0 0-1 0 0,0-1 0 0 0,-4-5 1 0 0,0 9-225 0 0,-1 0 1 0 0,0 1 0 0 0,1 0 0 0 0,-1 0-1 0 0,1 0 1 0 0,-1 1 0 0 0,1-1 0 0 0,0 1-1 0 0,-1 1 1 0 0,1-1 0 0 0,0 1 0 0 0,-8 5-1 0 0,-10 8 147 0 0,-25 22-1 0 0,34-26-49 0 0,1 1 0 0 0,0 1 0 0 0,1 0-1 0 0,1 0 1 0 0,0 1 0 0 0,1 1 0 0 0,0 0 0 0 0,1 0-1 0 0,1 1 1 0 0,1 0 0 0 0,-7 21 0 0 0,12-29-85 0 0,-1 0 0 0 0,1 0 1 0 0,1 0-1 0 0,0 0 0 0 0,0 0 1 0 0,0 0-1 0 0,1 0 0 0 0,1 0 1 0 0,-1 0-1 0 0,2 0 0 0 0,-1 0 1 0 0,1 0-1 0 0,0-1 0 0 0,1 1 1 0 0,0 0-1 0 0,1-1 0 0 0,-1 0 1 0 0,2 0-1 0 0,-1 0 0 0 0,1 0 1 0 0,0-1-1 0 0,1 1 0 0 0,-1-2 0 0 0,12 11 1 0 0,-11-11-55 0 0,1-1 0 0 0,-1 0 0 0 0,2-1 0 0 0,-1 0 0 0 0,0 0 0 0 0,1 0 0 0 0,-1-1 0 0 0,1 0 0 0 0,0 0 0 0 0,0-1 0 0 0,0 0 0 0 0,1-1 0 0 0,-1 0 0 0 0,0 0-1 0 0,1 0 1 0 0,-1-1 0 0 0,0-1 0 0 0,1 1 0 0 0,-1-1 0 0 0,0-1 0 0 0,1 0 0 0 0,-1 0 0 0 0,0 0 0 0 0,0-1 0 0 0,-1 0 0 0 0,1-1 0 0 0,-1 0 0 0 0,1 0 0 0 0,-1 0 0 0 0,0-1 0 0 0,-1 0 0 0 0,8-7 0 0 0,-2 1-36 0 0,-1-1 0 0 0,0 0 1 0 0,-1-1-1 0 0,0 0 0 0 0,-1-1 0 0 0,0 0 0 0 0,-1 0 0 0 0,-1-1 0 0 0,0 0 1 0 0,-1 0-1 0 0,-1 0 0 0 0,0-1 0 0 0,-1 0 0 0 0,-1 0 0 0 0,0 0 1 0 0,-1-1-1 0 0,-1 1 0 0 0,0 0 0 0 0,-2-1 0 0 0,0 1 0 0 0,0-1 0 0 0,-2 1 1 0 0,0 0-1 0 0,-8-25 0 0 0,4 22-12 0 0,0 0 0 0 0,-2 0 0 0 0,-17-28 0 0 0,26 46 75 0 0,-2-1-5 0 0,0-1 1 0 0,0 1 0 0 0,0 0-1 0 0,0 0 1 0 0,0 0 0 0 0,0 0-1 0 0,-1 0 1 0 0,1 1 0 0 0,-1-1 0 0 0,1 1-1 0 0,-1-1 1 0 0,0 1 0 0 0,1 0-1 0 0,-1 0 1 0 0,0 0 0 0 0,0 0-1 0 0,0 1 1 0 0,0-1 0 0 0,0 1 0 0 0,-5 0-1 0 0,-4-1-188 0 0,0 0-1 0 0,0 1 1 0 0,0 0 0 0 0,0 1-1 0 0,0 0 1 0 0,0 1 0 0 0,0 1-1 0 0,-15 4 1 0 0,-12 9-3407 0 0,4 5-3748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8 251 1056 0 0,'-7'3'12785'0'0,"11"-16"-12713"0"0,1 0 1 0 0,0 0-1 0 0,1 0 1 0 0,0 1-1 0 0,1 0 1 0 0,14-17-1 0 0,7-17 487 0 0,1-1 574 0 0,-5 7-208 0 0,-24 39-850 0 0,0 0-63 0 0,0 1 1 0 0,0-1 0 0 0,0 1 0 0 0,0-1 0 0 0,0 0 0 0 0,0 1 0 0 0,1-1-1 0 0,-1 1 1 0 0,0-1 0 0 0,0 1 0 0 0,0-1 0 0 0,1 1 0 0 0,-1-1 0 0 0,0 1-1 0 0,1-1 1 0 0,-1 1 0 0 0,0-1 0 0 0,1 1 0 0 0,-1-1 0 0 0,1 1 0 0 0,-1 0-1 0 0,0-1 1 0 0,1 1 0 0 0,-1 0 0 0 0,1-1 0 0 0,-1 1 0 0 0,1 0 0 0 0,-1 0 0 0 0,1-1-1 0 0,0 1 1 0 0,-1 0 0 0 0,1 0 0 0 0,-1 0 0 0 0,1 0 0 0 0,-1 0 0 0 0,1 0-1 0 0,0 0 1 0 0,-1 0 0 0 0,1 0 0 0 0,-1 0 0 0 0,1 0 0 0 0,-1 0 0 0 0,1 0-1 0 0,0 1 1 0 0,1 0 57 0 0,6 36 466 0 0,-5-11-329 0 0,-1 56 400 0 0,-2-81-597 0 0,0 43 210 0 0,0-42 12 0 0,6-34-939 0 0,-6 31 736 0 0,4-19-88 0 0,-2 13 201 0 0,0 9 316 0 0,11 105 886 0 0,0 139 0 0 0,-7-67-294 0 0,1-113-778 0 0,0 27 21 0 0,-1-54 99 0 0,-6-38-394 0 0,-3-1-262 0 0,-10-1 211 0 0,10 1 1 0 0,-16-2-76 0 0,-27-3 31 0 0,43 5 82 0 0,-16-1 13 0 0,18 1 16 0 0,-7-1-47 0 0,14-2-26 0 0,-4 2 67 0 0,21-1-3 0 0,76-7-26 0 0,-96 8 28 0 0,18-1-18 0 0,17 1-1 0 0,-34 1-1125 0 0,24-1 3586 0 0,-17-2-5326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0 360 1392 0 0,'0'0'3586'0'0,"34"-15"8810"0"0,19 4-6977 0 0,-51 11-5103 0 0,25-16 747 0 0,-18 9-934 0 0,0 0 0 0 0,-1-1 0 0 0,-1 0 0 0 0,1 0 0 0 0,11-18 0 0 0,29-56-58 0 0,-5 10 0 0 0,-26 47 704 0 0,15-31 0 0 0,-32 55-659 0 0,6-8 22 0 0,-1 0-270 0 0,-4 23 60 0 0,-8 47 29 0 0,-13 154-54 0 0,19-54 271 0 0,2-76-136 0 0,-1-83-36 0 0,0 11 10 0 0,1 0 1 0 0,-2 0-1 0 0,0 0 1 0 0,-1 0 0 0 0,0-1-1 0 0,-1 1 1 0 0,-4 12-1 0 0,-2-2 8 0 0,9-21-15 0 0,-1 1 1 0 0,0-1 0 0 0,0 1-1 0 0,0-1 1 0 0,0 0 0 0 0,0 1-1 0 0,0-1 1 0 0,-1 0 0 0 0,1 0 0 0 0,-1 0-1 0 0,1 0 1 0 0,-1 0 0 0 0,0 0-1 0 0,0 0 1 0 0,0-1 0 0 0,0 1-1 0 0,0-1 1 0 0,-4 3 0 0 0,-8 4 89 0 0,12-6-114 0 0,0-1 1 0 0,0 0 0 0 0,0 0-1 0 0,0 0 1 0 0,0 0 0 0 0,0 0-1 0 0,0 0 1 0 0,0 0 0 0 0,-1-1-1 0 0,1 1 1 0 0,0-1 0 0 0,-3 1-1 0 0,128-5-2690 0 0,-40-2-4909 0 0,-77 5 5770 0 0,6-1-167 0 0,14-8-8237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25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617 99 852 0 0,'22'-8'26584'0'0,"-28"5"-26474"0"0,1 0 0 0 0,-1 1 1 0 0,0-1-1 0 0,0 1 0 0 0,0 1 0 0 0,0-1 0 0 0,0 1 1 0 0,-1 0-1 0 0,1 1 0 0 0,0 0 0 0 0,0 0 1 0 0,-9 0-1 0 0,-9 0 190 0 0,17 0-244 0 0,-1 0-1 0 0,0 0 0 0 0,0 1 1 0 0,0 1-1 0 0,1-1 0 0 0,-1 1 1 0 0,1 0-1 0 0,-11 5 1 0 0,1 0 96 0 0,1 1 1 0 0,-22 14 0 0 0,7-1 40 0 0,1 2 0 0 0,0 1-1 0 0,2 2 1 0 0,1 0 0 0 0,1 2-1 0 0,2 1 1 0 0,0 1 0 0 0,3 1 0 0 0,-19 33-1 0 0,24-36-132 0 0,2 0-1 0 0,2 1 1 0 0,0 1-1 0 0,2 0 1 0 0,1 0-1 0 0,2 1 1 0 0,1 0-1 0 0,1 0 1 0 0,1 0-1 0 0,2 1 1 0 0,3 36-1 0 0,1-43-59 0 0,2-1 0 0 0,0 0 0 0 0,2 0 0 0 0,0-1 0 0 0,2 0 0 0 0,0 0 0 0 0,2 0 0 0 0,1-1 0 0 0,0-1 0 0 0,2 0 0 0 0,0 0 0 0 0,1-2 0 0 0,1 1 0 0 0,1-2 0 0 0,1 0 0 0 0,0-1 0 0 0,2-1 0 0 0,0 0 0 0 0,0-2 0 0 0,1 0 0 0 0,1-1 0 0 0,0-1 0 0 0,1-1 0 0 0,0-1 0 0 0,1-1 0 0 0,0-1 0 0 0,0-1 0 0 0,28 5 0 0 0,-19-6 0 0 0,1-1 0 0 0,-1-2 0 0 0,1-1 0 0 0,-1-1 0 0 0,1-2 0 0 0,-1-2 0 0 0,1 0 0 0 0,33-10 0 0 0,-44 8 0 0 0,0-2 0 0 0,0-1 0 0 0,0 0 0 0 0,-1-2 0 0 0,0-1 0 0 0,-1 0 0 0 0,0-1 0 0 0,0-1 0 0 0,-2-1 0 0 0,0-1 0 0 0,32-34 0 0 0,-27 21 0 0 0,-1-1 0 0 0,-1-1 0 0 0,-2 0 0 0 0,-1-2 0 0 0,-1 0 0 0 0,-2-1 0 0 0,-1-1 0 0 0,-2 0 0 0 0,-1-1 0 0 0,-2 0 0 0 0,-1-1 0 0 0,-2 0 0 0 0,-2 0 0 0 0,-1 0 0 0 0,-2-47 0 0 0,-3 36-101 0 0,-3 2 0 0 0,-14-63 0 0 0,15 92 15 0 0,-1 0-1 0 0,0 0 0 0 0,-1 0 1 0 0,-1 1-1 0 0,0 0 0 0 0,-1 0 1 0 0,-1 1-1 0 0,0 0 0 0 0,-1 0 1 0 0,-12-12-1 0 0,-44-42-16 0 0,50 54-16 0 0,-1 1-1 0 0,-1 1 1 0 0,0 0-1 0 0,-1 1 1 0 0,0 1-1 0 0,0 1 1 0 0,-1 1-1 0 0,0 1 1 0 0,-28-7-1 0 0,-13 2-1374 0 0,-114-9-1 0 0,154 20-2338 0 0,-40 3 0 0 0,50-1 1014 0 0,2 1 456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148 128 1740 0 0,'1'-7'1013'0'0,"0"-3"738"0"0,0 1-1 0 0,1 1 1 0 0,0-1-1 0 0,4-9 1 0 0,-6 16-1162 0 0,2-31 5630 0 0,-6 17-4260 0 0,-7 17-273 0 0,-17 23-1029 0 0,15-10-442 0 0,1 0-1 0 0,1 1 1 0 0,0 1 0 0 0,1 0-1 0 0,0 1 1 0 0,2-1-1 0 0,0 2 1 0 0,1-1 0 0 0,0 1-1 0 0,2 0 1 0 0,0 1-1 0 0,1-1 1 0 0,1 1 0 0 0,-2 33-1 0 0,4-39-142 0 0,2 0-1 0 0,-1-1 1 0 0,1 1-1 0 0,1 0 1 0 0,0-1-1 0 0,1 1 1 0 0,1-1-1 0 0,0 1 1 0 0,0-1-1 0 0,1-1 0 0 0,1 1 1 0 0,0-1-1 0 0,0 0 1 0 0,1 0-1 0 0,1 0 1 0 0,-1-1-1 0 0,2-1 1 0 0,-1 1-1 0 0,2-1 1 0 0,-1-1-1 0 0,1 1 1 0 0,16 9-1 0 0,-16-12-71 0 0,0-1 0 0 0,0 0 0 0 0,0 0 0 0 0,0-1 0 0 0,1 0 0 0 0,0-1 0 0 0,-1-1-1 0 0,1 0 1 0 0,0 0 0 0 0,1-1 0 0 0,-1 0 0 0 0,0-1 0 0 0,12-1 0 0 0,-14 0-87 0 0,0 0 0 0 0,0-1 0 0 0,0-1 0 0 0,0 1 0 0 0,0-2 0 0 0,0 1 0 0 0,-1-1 0 0 0,0 0 0 0 0,0-1 0 0 0,0 0 0 0 0,0 0 0 0 0,-1-1 0 0 0,1 0 0 0 0,-1 0 0 0 0,11-14 0 0 0,-5 4-72 0 0,-2 1 0 0 0,0-1 0 0 0,0-1 1 0 0,-2 0-1 0 0,0 0 0 0 0,7-20 0 0 0,-13 26 132 0 0,1 0 0 0 0,-1 0 0 0 0,-1-1 0 0 0,0 1 0 0 0,-1 0 0 0 0,0-1 0 0 0,0 1 0 0 0,-2-1 0 0 0,1 1 0 0 0,-1-1 0 0 0,-5-18 0 0 0,0 6 34 0 0,-1 0 0 0 0,-1 0 0 0 0,-1 1 0 0 0,-23-40 0 0 0,28 56-21 0 0,-1 0 0 0 0,0 1-1 0 0,0 0 1 0 0,0 0 0 0 0,-1 0 0 0 0,0 0-1 0 0,0 1 1 0 0,0 0 0 0 0,-1 0 0 0 0,1 1 0 0 0,-1 0-1 0 0,-1 0 1 0 0,-9-4 0 0 0,-3 2-6 0 0,0 0 1 0 0,-1 2-1 0 0,-34-4 0 0 0,52 7 13 0 0,0 1 13 0 0,-33-3-170 0 0,33 3 68 0 0,-14 0-646 0 0,-1 1 1 0 0,-30 7-1 0 0,-2 8-3965 0 0,32-2 136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91 1232 0 0,'-9'-9'7021'0'0,"8"7"-6466"0"0,1 0-1 0 0,-1 0 1 0 0,0 0 0 0 0,0 0 0 0 0,1 0 0 0 0,0-1 0 0 0,-1 1 0 0 0,1 0-1 0 0,0 0 1 0 0,0-1 0 0 0,0 1 0 0 0,0 0 0 0 0,1-1 0 0 0,-1 1 0 0 0,0 0-1 0 0,1 0 1 0 0,1-4 0 0 0,0 4-473 0 0,-1 0-1 0 0,1 0 1 0 0,0 0 0 0 0,0 0-1 0 0,0 0 1 0 0,0 0-1 0 0,0 0 1 0 0,0 1 0 0 0,0-1-1 0 0,0 1 1 0 0,1 0 0 0 0,-1 0-1 0 0,1 0 1 0 0,3-1-1 0 0,0-1-81 0 0,1 1-1 0 0,0 0 0 0 0,1 0 0 0 0,-1 0 0 0 0,0 1 1 0 0,0 0-1 0 0,1 1 0 0 0,-1 0 0 0 0,0 0 0 0 0,1 1 1 0 0,-1-1-1 0 0,0 2 0 0 0,0-1 0 0 0,10 4 0 0 0,-12-4 0 0 0,-2 1-1 0 0,1 0 0 0 0,0 0 0 0 0,0 0 0 0 0,-1 1 0 0 0,1-1 0 0 0,-1 1 0 0 0,1 0 0 0 0,-1 0 0 0 0,0 0 1 0 0,0 0-1 0 0,-1 1 0 0 0,1-1 0 0 0,-1 1 0 0 0,0-1 0 0 0,1 1 0 0 0,-2 0 0 0 0,1 0 0 0 0,0 0 1 0 0,-1 0-1 0 0,0 0 0 0 0,0 1 0 0 0,0-1 0 0 0,1 8 0 0 0,-2-2 0 0 0,0 0 1 0 0,0-1-1 0 0,-1 1 0 0 0,0 0 0 0 0,0-1 1 0 0,-1 1-1 0 0,0-1 0 0 0,-1 0 0 0 0,0 1 1 0 0,-1-1-1 0 0,0-1 0 0 0,0 1 0 0 0,-1 0 1 0 0,0-1-1 0 0,0 0 0 0 0,-1 0 0 0 0,0-1 1 0 0,-13 13-1 0 0,3-3-1 0 0,0 0 1 0 0,-2-1 0 0 0,-19 15-1 0 0,-6 8-33 0 0,42-37 46 0 0,-5 6-8 0 0,6-8 5 0 0,-1 1 0 0 0,1-1-1 0 0,-1 1 1 0 0,0-1 0 0 0,1 0 0 0 0,-1 1-1 0 0,1-1 1 0 0,0 1 0 0 0,-1-1 0 0 0,1 1 0 0 0,-1 0-1 0 0,1-1 1 0 0,0 1 0 0 0,-1-1 0 0 0,1 1 0 0 0,0 0-1 0 0,0-1 1 0 0,0 1 0 0 0,-1 0 0 0 0,1-1-1 0 0,0 1 1 0 0,0 0 0 0 0,0-1 0 0 0,0 1 0 0 0,0 0-1 0 0,0 0 1 0 0,0-1 0 0 0,0 1 0 0 0,1 0-1 0 0,-1-1 1 0 0,0 1 0 0 0,1 1 0 0 0,9 1 18 0 0,1 1 0 0 0,0-1 1 0 0,-1-1-1 0 0,1 0 0 0 0,1-1 0 0 0,-1 0 1 0 0,0 0-1 0 0,0-1 0 0 0,12-2 1 0 0,8 1-53 0 0,76 1-1018 0 0,-104 0 908 0 0,0 0-88 0 0,12 0 148 0 0,-12 0-29 0 0,15 2-1545 0 0,-8-4 1541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98 704 0 0,'-13'-16'13806'0'0,"13"14"-13623"0"0,0-1 0 0 0,1 1 0 0 0,0-1 0 0 0,-1 1 0 0 0,1 0 0 0 0,0-1 0 0 0,0 1 0 0 0,1 0 0 0 0,-1 0 0 0 0,0 0 0 0 0,1 0 0 0 0,-1 0 0 0 0,1 0 0 0 0,0 0 0 0 0,-1 0 1 0 0,1 1-1 0 0,0-1 0 0 0,0 1 0 0 0,0-1 0 0 0,0 1 0 0 0,1 0 0 0 0,-1 0 0 0 0,0 0 0 0 0,3-1 0 0 0,11-4-122 0 0,-1 0 1 0 0,26-5-1 0 0,-25 7 119 0 0,-8 2-178 0 0,-1 0-1 0 0,1 0 1 0 0,0 1 0 0 0,0 1 0 0 0,0-1-1 0 0,0 1 1 0 0,0 0 0 0 0,15 3 0 0 0,-19-2-6 0 0,-1 0 0 0 0,1 0 0 0 0,-1 0 0 0 0,1 1 0 0 0,-1-1 0 0 0,1 1 0 0 0,-1 0 0 0 0,0 0 1 0 0,0 0-1 0 0,0 0 0 0 0,0 1 0 0 0,0-1 0 0 0,0 1 0 0 0,-1 0 0 0 0,1 0 0 0 0,-1 0 0 0 0,0 0 0 0 0,0 0 1 0 0,0 0-1 0 0,2 5 0 0 0,-3-5 1 0 0,-1 0 1 0 0,1-1-1 0 0,-1 1 1 0 0,1 0-1 0 0,-1-1 1 0 0,0 1-1 0 0,0 0 1 0 0,-1-1-1 0 0,1 1 1 0 0,-1 0-1 0 0,1-1 1 0 0,-1 1-1 0 0,0 0 1 0 0,0-1-1 0 0,0 1 1 0 0,0-1-1 0 0,0 0 1 0 0,0 1-1 0 0,-3 2 1 0 0,-2 4-12 0 0,0 0 1 0 0,-1-1 0 0 0,-10 10-1 0 0,-86 70-184 0 0,102-87 193 0 0,0-1 0 0 0,1 1 0 0 0,-1 0 0 0 0,0-1 0 0 0,1 1 0 0 0,-1 0 0 0 0,1-1 0 0 0,-1 1 0 0 0,1 0 0 0 0,-1 0 0 0 0,1-1 0 0 0,-1 1 0 0 0,1 0 0 0 0,0 0 1 0 0,-1 0-1 0 0,1 0 0 0 0,0-1 0 0 0,0 1 0 0 0,0 0 0 0 0,0 0 0 0 0,-1 0 0 0 0,1 0 0 0 0,0 0 0 0 0,1 0 0 0 0,-1 0 0 0 0,0-1 0 0 0,0 1 0 0 0,0 0 0 0 0,0 0 0 0 0,1 0 0 0 0,-1 0 0 0 0,0 0 0 0 0,1-1 0 0 0,-1 1 0 0 0,1 0 0 0 0,-1 0 0 0 0,1-1 0 0 0,-1 1 0 0 0,2 1 0 0 0,3 2-4 0 0,0 1 0 0 0,0-1 1 0 0,1 0-1 0 0,9 5 0 0 0,6 5-168 0 0,-14-8 134 0 0,0 1 0 0 0,-1-1 0 0 0,0 1 0 0 0,-1 0 1 0 0,0 0-1 0 0,0 1 0 0 0,0-1 0 0 0,-1 1 0 0 0,0 0 1 0 0,5 16-1 0 0,-8-20 43 0 0,0 0 1 0 0,0 0 0 0 0,-1 1-1 0 0,1-1 1 0 0,-1 0-1 0 0,0 0 1 0 0,0 1 0 0 0,0-1-1 0 0,-1 0 1 0 0,0 0-1 0 0,0 0 1 0 0,0 0 0 0 0,0 0-1 0 0,0 0 1 0 0,-1 0-1 0 0,0 0 1 0 0,0 0 0 0 0,0 0-1 0 0,0-1 1 0 0,-1 1-1 0 0,1-1 1 0 0,-1 0-1 0 0,0 1 1 0 0,-5 4 0 0 0,3-4 68 0 0,0 0 1 0 0,1 0-1 0 0,-1 0 1 0 0,-1 0 0 0 0,1-1-1 0 0,0 0 1 0 0,-1 0-1 0 0,0 0 1 0 0,0-1-1 0 0,1 1 1 0 0,-1-2 0 0 0,-1 1-1 0 0,1-1 1 0 0,0 1-1 0 0,0-2 1 0 0,0 1-1 0 0,-1-1 1 0 0,1 0 0 0 0,0 0-1 0 0,-1-1 1 0 0,1 1-1 0 0,0-2 1 0 0,0 1 0 0 0,0 0-1 0 0,0-1 1 0 0,0-1-1 0 0,0 1 1 0 0,0-1-1 0 0,1 0 1 0 0,-9-5 0 0 0,-9-7-166 0 0,11 6-2153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39 1232 0 0,'0'0'3201'0'0,"4"-12"-243"0"0,0 7-3176 0 0,5-6 4147 0 0,-9 11-3887 0 0,0-1 0 0 0,0 1 0 0 0,1 0 0 0 0,-1-1 0 0 0,0 1 1 0 0,0 0-1 0 0,0-1 0 0 0,0 1 0 0 0,0 0 0 0 0,0 0 0 0 0,0-1 0 0 0,0 1 0 0 0,0 0 0 0 0,0-1 0 0 0,-1 1 1 0 0,1 0-1 0 0,0 0 0 0 0,0-1 0 0 0,0 1 0 0 0,0 0 0 0 0,0 0 0 0 0,0-1 0 0 0,-1 1 0 0 0,1 0 0 0 0,0 0 1 0 0,0-1-1 0 0,0 1 0 0 0,-1 0 0 0 0,1 0 0 0 0,0 0 0 0 0,0-1 0 0 0,-1 1 0 0 0,1 0 0 0 0,0 0 0 0 0,0 0 0 0 0,-1 0 1 0 0,1 0-1 0 0,0 0 0 0 0,-1-1 0 0 0,-1 0-7 0 0,-2 2-4 0 0,-257 26 1266 0 0,259-27-1247 0 0,-7 1 180 0 0,0 0-1 0 0,0 0 0 0 0,0 0 0 0 0,0 1 1 0 0,-15 5-1 0 0,23-6-75 0 0,-6 10 4 0 0,3-1-121 0 0,1 1-1 0 0,0 0 1 0 0,0 0 0 0 0,1 0-1 0 0,1 1 1 0 0,0-1 0 0 0,0 0 0 0 0,2 22-1 0 0,-1-13 50 0 0,1-19-79 0 0,-1 0 0 0 0,0-1 1 0 0,0 1-1 0 0,0 0 0 0 0,1-1 1 0 0,-1 1-1 0 0,0 0 0 0 0,1-1 1 0 0,-1 1-1 0 0,1 0 0 0 0,-1-1 1 0 0,1 1-1 0 0,-1-1 0 0 0,1 1 1 0 0,-1-1-1 0 0,1 1 0 0 0,0-1 0 0 0,-1 1 1 0 0,1-1-1 0 0,-1 0 0 0 0,1 1 1 0 0,0-1-1 0 0,-1 0 0 0 0,1 0 1 0 0,1 1-1 0 0,17 4 46 0 0,-18-5-35 0 0,10 1-22 0 0,1 0 0 0 0,-1 0 1 0 0,0-1-1 0 0,19-2 0 0 0,32 0-104 0 0,-54 3 100 0 0,-1 0 0 0 0,1 0 0 0 0,-1 1 0 0 0,1-1 0 0 0,-1 2-1 0 0,0-1 1 0 0,1 1 0 0 0,-1 0 0 0 0,-1 1 0 0 0,1 0-1 0 0,0 0 1 0 0,-1 0 0 0 0,9 9 0 0 0,-11-10 16 0 0,-1 1 1 0 0,1 0-1 0 0,-1 0 1 0 0,0 1-1 0 0,0-1 1 0 0,0 1-1 0 0,-1 0 1 0 0,0-1-1 0 0,1 1 1 0 0,-2 0-1 0 0,1 0 1 0 0,-1 1-1 0 0,1-1 1 0 0,-1 0-1 0 0,-1 0 1 0 0,1 1-1 0 0,-1-1 1 0 0,0 0-1 0 0,0 1 1 0 0,-1-1-1 0 0,0 7 1 0 0,0-6 26 0 0,0 1 1 0 0,-1-1 0 0 0,0 1 0 0 0,0-1 0 0 0,0 0 0 0 0,0 0 0 0 0,-1 0-1 0 0,0 0 1 0 0,-1 0 0 0 0,1 0 0 0 0,-1-1 0 0 0,-7 9 0 0 0,5-10 25 0 0,1 0 0 0 0,-1 1 0 0 0,0-2 0 0 0,-1 1 0 0 0,1-1 0 0 0,-1 0-1 0 0,1 0 1 0 0,-1-1 0 0 0,0 0 0 0 0,0 0 0 0 0,0 0 0 0 0,0-1 0 0 0,0 0 0 0 0,-10 0 0 0 0,5 0 9 0 0,9-1-60 0 0,-30-6 172 0 0,12 2-436 0 0,0-1 0 0 0,-38-14 0 0 0,57 19-312 0 0,-4-3-105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8 1068 0 0,'0'-8'13959'0'0,"-41"35"-13060"0"0,6-4-86 0 0,-57 48 0 0 0,81-62-686 0 0,2 1 0 0 0,-1 0 0 0 0,1 0 0 0 0,1 1 0 0 0,0 0 0 0 0,1 1-1 0 0,0 0 1 0 0,0 0 0 0 0,-7 21 0 0 0,10-22-57 0 0,0 0-1 0 0,0 0 0 0 0,1 1 1 0 0,0-1-1 0 0,1 1 1 0 0,1 0-1 0 0,0 0 1 0 0,0 0-1 0 0,1 0 1 0 0,1 0-1 0 0,3 22 0 0 0,-2-26-57 0 0,0-1-1 0 0,0 1 0 0 0,1 0 1 0 0,0-1-1 0 0,1 0 0 0 0,0 0 0 0 0,0 0 1 0 0,0 0-1 0 0,1-1 0 0 0,6 9 1 0 0,-7-11-59 0 0,0-1 1 0 0,1 1 0 0 0,-1-1 0 0 0,1 0 0 0 0,-1 0-1 0 0,1 0 1 0 0,0-1 0 0 0,0 0 0 0 0,0 0 0 0 0,0 0-1 0 0,0 0 1 0 0,1-1 0 0 0,-1 0 0 0 0,1 0-1 0 0,-1-1 1 0 0,11 1 0 0 0,-4-1-112 0 0,0-1 0 0 0,0 0 0 0 0,-1-1-1 0 0,1 0 1 0 0,0-1 0 0 0,-1 0 0 0 0,14-6 0 0 0,-18 6 69 0 0,0 0 1 0 0,-1-1-1 0 0,1 0 1 0 0,-1 0-1 0 0,0 0 1 0 0,0-1-1 0 0,0 0 1 0 0,-1 0-1 0 0,0-1 1 0 0,0 1-1 0 0,0-1 1 0 0,0 0-1 0 0,3-8 1 0 0,-6 12 88 0 0,-1 0 0 0 0,0 0-1 0 0,0 0 1 0 0,0 0 0 0 0,-1 0 0 0 0,1 0 0 0 0,0-1 0 0 0,-1 1 0 0 0,0 0 0 0 0,1 0-1 0 0,-1-1 1 0 0,0 1 0 0 0,0 0 0 0 0,0 0 0 0 0,0-1 0 0 0,-1 1 0 0 0,1 0 0 0 0,-1 0-1 0 0,1 0 1 0 0,-1-1 0 0 0,0 1 0 0 0,0 0 0 0 0,0 0 0 0 0,0 0 0 0 0,0 0-1 0 0,0 0 1 0 0,0 0 0 0 0,-1 1 0 0 0,1-1 0 0 0,-3-1 0 0 0,-3-4 27 0 0,0 1 1 0 0,0 1 0 0 0,-1 0-1 0 0,0 0 1 0 0,-13-6 0 0 0,15 8-43 0 0,-1 1 13 0 0,1 0-1 0 0,0 1 1 0 0,-1 0 0 0 0,-12-1-1 0 0,14 2 2 0 0,2 0-10 0 0,-16 0 9 0 0,10 0-88 0 0,-1 1 0 0 0,1 0 0 0 0,0 1 1 0 0,1 0-1 0 0,-1 1 0 0 0,0-1 0 0 0,1 2 1 0 0,-1-1-1 0 0,1 1 0 0 0,0 1 1 0 0,0-1-1 0 0,0 1 0 0 0,-8 8 0 0 0,-17 17-2938 0 0,20-10-2040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1084 0 0,'7'-10'12413'0'0,"-4"9"-12128"0"0,0 0-1 0 0,0 0 0 0 0,0 0 1 0 0,0 0-1 0 0,1 1 1 0 0,-1-1-1 0 0,0 1 1 0 0,0 0-1 0 0,5 0 0 0 0,-4 0-89 0 0,-1 0-37 0 0,0 0-46 0 0,156-7 223 0 0,-156 7-367 0 0,36 0-491 0 0,28 2 525 0 0,-64-2 99 0 0,-5 4-59 0 0,0 0 0 0 0,0 1 1 0 0,-1-1-1 0 0,1 0 0 0 0,-1-1 0 0 0,0 1 1 0 0,0 0-1 0 0,-1-1 0 0 0,1 0 0 0 0,-1 0 1 0 0,-6 5-1 0 0,-4 5 110 0 0,-13 14 181 0 0,1 1 0 0 0,1 1 0 0 0,1 2 0 0 0,2 0 0 0 0,1 2 0 0 0,-19 40 0 0 0,39-71-310 0 0,-5 8 510 0 0,-1 3-1770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697 37 96 0 0,'65'-11'10227'0'0,"-62"11"-9283"0"0,19-2 1926 0 0,50 4 4386 0 0,-69-2-6225 0 0,30 2 2161 0 0,-20-5-3132 0 0,-37-3-326 0 0,1 0 0 0 0,-1 1 0 0 0,0 2 0 0 0,-33-1 0 0 0,-103 5 32 0 0,115 1 174 0 0,-265 8-203 0 0,306-10 232 0 0,-28 3-34 0 0,29-3 111 0 0,2 1-4 0 0,0-1 0 0 0,-1 1 1 0 0,1-1-1 0 0,-1 1 0 0 0,1-1 0 0 0,0 1 1 0 0,-1 0-1 0 0,1 0 0 0 0,0 0 0 0 0,0 0 1 0 0,-1 0-1 0 0,1 0 0 0 0,0 0 0 0 0,0 0 1 0 0,0 0-1 0 0,0 0 0 0 0,0 1 0 0 0,1-1 1 0 0,-1 0-1 0 0,0 1 0 0 0,1-1 0 0 0,-1 0 1 0 0,0 3-1 0 0,-12 39 481 0 0,11-38-469 0 0,-50 184 1118 0 0,-31 139 53 0 0,72-261-878 0 0,-3 67 1 0 0,13-111-185 0 0,1 1 0 0 0,1-1-1 0 0,1 0 1 0 0,1 0-1 0 0,1 0 1 0 0,12 36 0 0 0,-14-53-91 0 0,1 0 1 0 0,0 1-1 0 0,0-2 1 0 0,0 1-1 0 0,1 0 1 0 0,0-1-1 0 0,0 1 1 0 0,0-1-1 0 0,1 0 1 0 0,-1-1-1 0 0,1 1 1 0 0,8 5-1 0 0,-4-4-2 0 0,0-1-1 0 0,1 0 1 0 0,-1 0-1 0 0,1-1 1 0 0,0-1 0 0 0,1 1-1 0 0,10 1 1 0 0,16 1-27 0 0,0-2 0 0 0,1-2 1 0 0,54-3-1 0 0,-62 1-112 0 0,203-11 136 0 0,46 0-2148 0 0,-95 19-4764 0 0,-153-3 4317 0 0,-1 0-1808 0 0,-2-3-3510 0 0,-10-4 2655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1 140 0 0,'0'0'9168'0'0,"-31"6"-7074"0"0,-63 30 1218 0 0,92-35-3183 0 0,2-1-91 0 0,-1 0 1 0 0,0 0-1 0 0,0 0 0 0 0,0 0 0 0 0,1 0 0 0 0,-1 0 0 0 0,0 0 0 0 0,0 0 1 0 0,0 1-1 0 0,1-1 0 0 0,-1 0 0 0 0,0 0 0 0 0,0 1 0 0 0,1-1 0 0 0,-1 0 0 0 0,0 1 1 0 0,1-1-1 0 0,-1 1 0 0 0,0-1 0 0 0,1 1 0 0 0,-1-1 0 0 0,1 1 0 0 0,-1 0 1 0 0,0-1-1 0 0,1 1 0 0 0,0 0 0 0 0,-1-1 0 0 0,1 1 0 0 0,-1 0 0 0 0,1-1 1 0 0,0 1-1 0 0,-1 0 0 0 0,1 0 0 0 0,0 0 0 0 0,0 0 0 0 0,0 1 206 0 0,40 17 1373 0 0,-19-15-1345 0 0,0-1 0 0 0,28 0-1 0 0,51-8-107 0 0,126-22-1 0 0,-21 0-19 0 0,-131 19-1003 0 0,-71 7 413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65 1024 0 0,'-3'0'2876'0'0,"-24"0"3263"0"0,20 0-6014 0 0,3 0 651 0 0,-15-2 2329 0 0,19 2-3058 0 0,-1 0-1 0 0,1 0 1 0 0,0 0-1 0 0,0 0 1 0 0,-1 0-1 0 0,1 0 1 0 0,0 0-1 0 0,0 0 1 0 0,-1 0-1 0 0,1 0 1 0 0,0 0-1 0 0,0 0 1 0 0,0 0-1 0 0,-1 0 1 0 0,1 0-1 0 0,0 0 0 0 0,0-1 1 0 0,0 1-1 0 0,-1 0 1 0 0,1 0-1 0 0,0 0 1 0 0,0 0-1 0 0,0 0 1 0 0,-1-1-1 0 0,1 1 1 0 0,0 0-1 0 0,0 0 1 0 0,0 0-1 0 0,0-1 1 0 0,0 1-1 0 0,0 0 1 0 0,0 0-1 0 0,0-1 1 0 0,-1 1-1 0 0,1 0 0 0 0,0 0 1 0 0,0 0-1 0 0,0-1 1 0 0,0 1-1 0 0,0 0 1 0 0,0 0-1 0 0,0-1 1 0 0,0 1-1 0 0,0 0 1 0 0,0 0-1 0 0,1-1 1 0 0,-1 1-1 0 0,0 0 1 0 0,0 0-1 0 0,0 0 1 0 0,0-1-1 0 0,0 1 0 0 0,0 0 1 0 0,0 0-1 0 0,1 0 1 0 0,-1-1-1 0 0,0 1 1 0 0,1-1 236 0 0,25-13 812 0 0,-24 14-1082 0 0,0 0 0 0 0,1 0 0 0 0,-1 0 0 0 0,1 1 0 0 0,-1-1 0 0 0,0 1 0 0 0,0 0 0 0 0,1-1 0 0 0,-1 1 0 0 0,0 0 0 0 0,0 0 0 0 0,0 1 0 0 0,0-1 0 0 0,0 0 0 0 0,0 1 0 0 0,0-1 1 0 0,0 1-1 0 0,-1 0 0 0 0,1 0 0 0 0,0-1 0 0 0,-1 1 0 0 0,0 0 0 0 0,1 0 0 0 0,-1 0 0 0 0,0 1 0 0 0,0-1 0 0 0,0 0 0 0 0,1 4 0 0 0,4 10-13 0 0,-1 0 1 0 0,-1 0-1 0 0,3 17 1 0 0,-5-22 12 0 0,5 34 79 0 0,-3 0 0 0 0,-2 0 0 0 0,-2 1 0 0 0,-11 81 0 0 0,10-78 2821 0 0,2-50-2888 0 0,0 0 0 0 0,1 0-1 0 0,-1 0 1 0 0,0 0 0 0 0,0 0-1 0 0,0 0 1 0 0,0-1 0 0 0,0 1-1 0 0,0 0 1 0 0,0-1 0 0 0,0 1-1 0 0,0-1 1 0 0,-1 1 0 0 0,1-1-1 0 0,-1 1 1 0 0,1-1 0 0 0,0-2-1 0 0,2-3 32 0 0,19-40 125 0 0,2-6-30 0 0,39-62-1 0 0,-54 100-157 0 0,1 1-1 0 0,1 1 0 0 0,0-1 1 0 0,0 2-1 0 0,2 0 0 0 0,-1 0 0 0 0,2 1 1 0 0,26-17-1 0 0,-38 26-1 0 0,1 0 0 0 0,0 0 1 0 0,0 1-1 0 0,0-1 0 0 0,0 1 0 0 0,1 0 0 0 0,-1 0 0 0 0,0 0 0 0 0,0 0 1 0 0,1 1-1 0 0,-1-1 0 0 0,0 1 0 0 0,1 0 0 0 0,-1 0 0 0 0,1 0 0 0 0,-1 0 1 0 0,0 1-1 0 0,1-1 0 0 0,-1 1 0 0 0,0 0 0 0 0,0 0 0 0 0,1 0 0 0 0,-1 0 1 0 0,0 1-1 0 0,0-1 0 0 0,0 1 0 0 0,5 4 0 0 0,-2 0-8 0 0,0 0 0 0 0,-1 0-1 0 0,0 1 1 0 0,0 0 0 0 0,0 0-1 0 0,-1 0 1 0 0,0 0 0 0 0,0 1 0 0 0,-1 0-1 0 0,3 9 1 0 0,3 15-24 0 0,-1 1-1 0 0,-2-1 1 0 0,-2 1 0 0 0,-1 1-1 0 0,-2 59 1 0 0,-1-91 64 0 0,0 0 0 0 0,-1 0 0 0 0,1 0 0 0 0,-1 0 0 0 0,0 0 0 0 0,1 0 0 0 0,-1 0 0 0 0,0 0 0 0 0,0-1 0 0 0,-3 4 0 0 0,-4-11 1 0 0,3-6-16 0 0,3 3-8 0 0,0 0 1 0 0,1-1-1 0 0,1 1 1 0 0,-1 0-1 0 0,1-1 1 0 0,1 1 0 0 0,0 0-1 0 0,0 0 1 0 0,1-1-1 0 0,0 1 1 0 0,0 0-1 0 0,1 1 1 0 0,7-16-1 0 0,-2 8-28 0 0,1 0-1 0 0,0 0 0 0 0,1 0 1 0 0,1 1-1 0 0,25-26 0 0 0,-29 34-27 0 0,1 0 0 0 0,0 0 0 0 0,0 1 0 0 0,0 0 0 0 0,1 0 0 0 0,0 1 0 0 0,0 0 1 0 0,1 1-1 0 0,15-5 0 0 0,-23 8 42 0 0,1 0 0 0 0,0 1 1 0 0,0 0-1 0 0,0 0 1 0 0,0 0-1 0 0,0 0 0 0 0,0 0 1 0 0,0 0-1 0 0,0 1 1 0 0,0-1-1 0 0,0 1 1 0 0,-1 0-1 0 0,1 0 0 0 0,0 0 1 0 0,0 0-1 0 0,-1 1 1 0 0,1-1-1 0 0,-1 1 0 0 0,1-1 1 0 0,-1 1-1 0 0,0 0 1 0 0,0 0-1 0 0,1 0 0 0 0,-1 0 1 0 0,-1 1-1 0 0,1-1 1 0 0,0 0-1 0 0,1 4 0 0 0,5 6-18 0 0,-1 0 0 0 0,-1 0 1 0 0,0 1-1 0 0,6 17 0 0 0,-4-1-7 0 0,-1 0 0 0 0,4 34 1 0 0,-7-37-277 0 0,1 0 1 0 0,1-1-1 0 0,11 30 0 0 0,-17-52 126 0 0,1-1 0 0 0,0 1 0 0 0,0-1 0 0 0,0 1 0 0 0,0-1 0 0 0,0 0 0 0 0,0 1 0 0 0,1-1 0 0 0,-1 0-1 0 0,1 0 1 0 0,0 0 0 0 0,0 0 0 0 0,-1 0 0 0 0,1 0 0 0 0,4 2 0 0 0,-4-3-319 0 0,2-3 0 0 0,5-3 126 0 0,0-1 1 0 0,1 0-1 0 0,-2 0 1 0 0,1-1-1 0 0,-1 0 1 0 0,14-16-1 0 0,46-62 676 0 0,-44 54 499 0 0,73-114 6328 0 0,-81 119-5062 0 0,6-13 628 0 0,-21 38-2623 0 0,0 34 201 0 0,5 316-35 0 0,2-174-174 0 0,13 176 1005 0 0,-20-348-890 0 0,-3-31-147 0 0,2-91-32 0 0,-2-208-49 0 0,-2-117-665 0 0,4 432 655 0 0,0-1 0 0 0,1 1 0 0 0,1 0 0 0 0,0 0 0 0 0,0 1 0 0 0,1-1 0 0 0,1 0 0 0 0,0 1 0 0 0,7-15 0 0 0,-9 22 24 0 0,0 1 0 0 0,0 0 0 0 0,1-1 0 0 0,-1 1 1 0 0,1 0-1 0 0,0 0 0 0 0,-1 0 0 0 0,1 1 1 0 0,1-1-1 0 0,-1 1 0 0 0,0-1 0 0 0,1 1 1 0 0,-1 0-1 0 0,1 0 0 0 0,0 1 0 0 0,-1-1 0 0 0,1 1 1 0 0,0 0-1 0 0,0 0 0 0 0,0 0 0 0 0,0 0 1 0 0,0 1-1 0 0,0-1 0 0 0,0 1 0 0 0,0 0 1 0 0,0 1-1 0 0,0-1 0 0 0,0 1 0 0 0,0-1 0 0 0,0 1 1 0 0,5 2-1 0 0,4 1-82 0 0,-1 1 0 0 0,1 0 0 0 0,-1 1 0 0 0,0 0 0 0 0,0 1 0 0 0,-1 0 0 0 0,0 1 0 0 0,0 0-1 0 0,0 1 1 0 0,-1 0 0 0 0,13 15 0 0 0,-15-14 84 0 0,-1-1-1 0 0,0 1 0 0 0,0 1 1 0 0,-1-1-1 0 0,0 1 1 0 0,0 0-1 0 0,-2 0 0 0 0,1 1 1 0 0,-1 0-1 0 0,-1 0 1 0 0,0-1-1 0 0,2 25 0 0 0,-5-30 62 0 0,0 1-1 0 0,-1 0 1 0 0,1-1-1 0 0,-2 1 1 0 0,1 0-1 0 0,-1-1 1 0 0,0 1-1 0 0,0-1 1 0 0,0 0-1 0 0,-1 0 1 0 0,0 0-1 0 0,-1 0 1 0 0,1 0-1 0 0,-1-1 1 0 0,0 1-1 0 0,0-1 0 0 0,-1 0 1 0 0,1 0-1 0 0,-1-1 1 0 0,-1 1-1 0 0,-5 3 1 0 0,-3 2-10 0 0,0-1 1 0 0,-1-1-1 0 0,-1 0 1 0 0,1-1-1 0 0,-1 0 0 0 0,-33 8 1 0 0,46-14-416 0 0,-1 0-1 0 0,0 0 1 0 0,1-1 0 0 0,-1 0-1 0 0,0 1 1 0 0,0-1 0 0 0,1 0 0 0 0,-1-1-1 0 0,0 1 1 0 0,1-1 0 0 0,-1 1 0 0 0,0-1-1 0 0,-4-2 1 0 0,-1-4-2926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66 152 3568 0 0,'-18'-56'8401'0'0,"-8"-19"-828"0"0,21 54-5286 0 0,6 44-1871 0 0,-10 126-179 0 0,0 4-273 0 0,10-64-58 0 0,13 90 1 0 0,-8-138-550 0 0,1-1 0 0 0,3 0 0 0 0,0 0 0 0 0,26 57 0 0 0,-30-84-7 0 0,0-1 0 0 0,1-1 0 0 0,8 12 0 0 0,-12-18-168 0 0,0-1-1 0 0,1 0 1 0 0,-1 0 0 0 0,1 0 0 0 0,0-1-1 0 0,0 1 1 0 0,1-1 0 0 0,-1 0-1 0 0,0 0 1 0 0,7 2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26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78 2448 0 0,'-8'-7'3346'0'0,"0"0"1"0"0,0-1-1 0 0,0 0 0 0 0,-11-16 0 0 0,5 6 1739 0 0,13 18-4982 0 0,1-1 0 0 0,0 1 0 0 0,0 0 0 0 0,-1-1 0 0 0,1 1 0 0 0,0 0 0 0 0,-1 0 0 0 0,1-1 1 0 0,0 1-1 0 0,0 0 0 0 0,-1 0 0 0 0,1-1 0 0 0,-1 1 0 0 0,1 0 0 0 0,0 0 0 0 0,-1 0 0 0 0,1-1 1 0 0,-1 1-1 0 0,1 0 0 0 0,0 0 0 0 0,-1 0 0 0 0,0 0 0 0 0,1 2-57 0 0,-1 1 1 0 0,1-1-1 0 0,0 0 0 0 0,0 1 1 0 0,0-1-1 0 0,0 0 0 0 0,1 1 1 0 0,-1-1-1 0 0,0 0 0 0 0,1 1 0 0 0,0-1 1 0 0,1 4-1 0 0,16 34 257 0 0,-10-24-186 0 0,40 79 353 0 0,76 115 0 0 0,76 79-116 0 0,-148-216-251 0 0,148 218 228 0 0,-169-244-237 0 0,63 86 308 0 0,-84-118-236 0 0,7 5 749 0 0,-15-19-809 0 0,27-24 217 0 0,-16 1-293 0 0,0-1 1 0 0,-1-1-1 0 0,15-44 1 0 0,16-80-72 0 0,-23 73 15 0 0,24-89-41 0 0,99-293-176 0 0,-75 279 162 0 0,-54 143-18 0 0,-14 33 102 0 0,5-11 214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48 102 2684 0 0,'-18'-5'5599'0'0,"12"3"-4525"0"0,4 2-494 0 0,0 0 0 0 0,0-1 1 0 0,0 0-1 0 0,0 1 0 0 0,1-1 0 0 0,-1 0 1 0 0,0 0-1 0 0,0 0 0 0 0,1 0 1 0 0,-1 0-1 0 0,-2-2 0 0 0,37-7 1670 0 0,167-12-1449 0 0,-75 11-2231 0 0,-76 5 262 0 0,81-10-2539 0 0,-44 1-3501 0 0,-72 11 3754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1976 0 0,'0'0'10608'0'0,"20"-25"-1614"0"0,-18 31-8977 0 0,-1 1 0 0 0,0-1 0 0 0,-1 1 0 0 0,0-1 0 0 0,0 1 0 0 0,-1 10-1 0 0,0 15 19 0 0,2-22-80 0 0,0-1 1 0 0,1 1 0 0 0,0 0 0 0 0,0-1 0 0 0,1 1-1 0 0,1-1 1 0 0,4 10 0 0 0,-6-14 13 0 0,0-1 0 0 0,0 0 0 0 0,1 0 0 0 0,0 0 0 0 0,0-1 0 0 0,0 1 0 0 0,0-1 0 0 0,0 1 0 0 0,0-1 0 0 0,1 0 0 0 0,0 0 0 0 0,0-1 0 0 0,0 1 0 0 0,0-1 1 0 0,0 0-1 0 0,7 3 0 0 0,-6-4 0 0 0,0 0 0 0 0,0-1 1 0 0,0 1-1 0 0,0-1 1 0 0,0 0-1 0 0,0-1 1 0 0,0 1-1 0 0,0-1 0 0 0,0 0 1 0 0,0 0-1 0 0,-1 0 1 0 0,1-1-1 0 0,0 0 1 0 0,-1 0-1 0 0,1 0 0 0 0,-1 0 1 0 0,1-1-1 0 0,-1 0 1 0 0,4-3-1 0 0,9-7-1 0 0,-1-1 1 0 0,28-31-1 0 0,-39 40 37 0 0,62-83 751 0 0,-6 8 1138 0 0,-60 79-1646 0 0,0 4-52 0 0,0 5-82 0 0,-1 0 0 0 0,0 1-1 0 0,0-1 1 0 0,0 1 0 0 0,-4 13-1 0 0,0 11 29 0 0,20 543 379 0 0,3-155-289 0 0,-19-400-218 0 0,-3 97 252 0 0,1-105-162 0 0,0 0 0 0 0,0 0 0 0 0,-1 0 0 0 0,-1-1 0 0 0,0 1 0 0 0,-9 19 0 0 0,11-29-82 0 0,0 0 0 0 0,1 0 0 0 0,-1 0 0 0 0,-1 0 0 0 0,1 0 0 0 0,0-1 0 0 0,-1 1 1 0 0,1-1-1 0 0,-1 0 0 0 0,0 0 0 0 0,0 0 0 0 0,1 0 0 0 0,-1 0 0 0 0,-1 0 0 0 0,1-1 0 0 0,0 0 1 0 0,-4 2-1 0 0,1-2 4 0 0,0 0 0 0 0,0 0 0 0 0,0-1 0 0 0,-1 1 0 0 0,1-1 0 0 0,0-1 0 0 0,0 1 0 0 0,0-1 0 0 0,-7-2 0 0 0,-5-2 152 0 0,1-1 0 0 0,0 0 1 0 0,1-2-1 0 0,-1 0 0 0 0,-26-17 1 0 0,32 17 82 0 0,-1 0 0 0 0,2-1 0 0 0,-1 0 1 0 0,1-1-1 0 0,0 0 0 0 0,1 0 0 0 0,0-1 0 0 0,1 0 1 0 0,0-1-1 0 0,1 0 0 0 0,0 0 0 0 0,-7-18 0 0 0,10 18-132 0 0,0-1 0 0 0,1 1 0 0 0,1-1 0 0 0,0 0 0 0 0,1 1-1 0 0,0-1 1 0 0,0 0 0 0 0,2 0 0 0 0,0 0 0 0 0,0 0 0 0 0,1 0-1 0 0,1 1 1 0 0,6-20 0 0 0,4-3-446 0 0,1 1 1 0 0,2 0-1 0 0,1 1 0 0 0,1 1 0 0 0,2 0 1 0 0,2 2-1 0 0,26-29 0 0 0,5 0-2193 0 0,3 3-1 0 0,79-61 0 0 0,-82 76-1622 0 0,102-59-1 0 0,-61 49-1974 0 0,-45 26 198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39 209 1384 0 0,'-7'-29'6249'0'0,"1"0"0"0"0,-4-39 0 0 0,1-3-243 0 0,8 69-5671 0 0,-2 20-41 0 0,1 34-170 0 0,7 81 0 0 0,1-26 75 0 0,-3-14-12 0 0,0 112 482 0 0,-5 30 461 0 0,-1-194-773 0 0,0 8 1235 0 0,3-39-706 0 0,2-16-153 0 0,24-88-1328 0 0,3 2 0 0 0,4 1-1 0 0,5 2 1 0 0,3 1 0 0 0,100-156 0 0 0,-115 208-742 0 0,0 1 0 0 0,55-55 0 0 0,-63 72-861 0 0,2 1 0 0 0,0 1 0 0 0,28-17-1 0 0,-35 29-241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1140 0 0,'-10'24'9806'0'0,"12"-17"-9036"0"0,0-1 0 0 0,0 0 0 0 0,0 0 0 0 0,0 0 0 0 0,1 0-1 0 0,0 0 1 0 0,1 0 0 0 0,-1-1 0 0 0,5 6 0 0 0,45 48 942 0 0,-18-22-1060 0 0,-13-10-561 0 0,82 98 199 0 0,-38-39-3960 0 0,-43-58 584 0 0,-6-14-4177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2364 0 0,'0'0'12551'0'0,"13"-6"-9972"0"0,3 2-2806 0 0,1 0 1 0 0,-1 1 0 0 0,0 1-1 0 0,1 0 1 0 0,26 1 0 0 0,-20 1-4377 0 0,41-7 0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98 608 0 0,'4'-14'10932'0'0,"2"-1"-7183"0"0,-2 14-3606 0 0,1 0 0 0 0,-1 0 0 0 0,1 0 0 0 0,-1 1 0 0 0,1-1 0 0 0,-1 1 0 0 0,1 0 0 0 0,-1 0 0 0 0,1 1 0 0 0,-1-1 0 0 0,1 1 0 0 0,-1 0 0 0 0,0 0 0 0 0,1 1-1 0 0,-1-1 1 0 0,8 5 0 0 0,-6-2-158 0 0,0 0-1 0 0,0 1 0 0 0,0 0 0 0 0,-1 0 0 0 0,1 0 0 0 0,-1 1 1 0 0,0-1-1 0 0,-1 1 0 0 0,7 10 0 0 0,-3-1-95 0 0,0 0 1 0 0,-1 1-1 0 0,-1-1 1 0 0,0 1-1 0 0,-2 1 0 0 0,1-1 1 0 0,-2 1-1 0 0,3 27 1 0 0,-5-21 229 0 0,0 1 0 0 0,-2 0 1 0 0,-4 29 912 0 0,2-68-270 0 0,6-5-30 0 0,2 0 0 0 0,0-1 0 0 0,1 2 0 0 0,1-1 0 0 0,1 1 1 0 0,13-22-1 0 0,-11 23-618 0 0,0 1 0 0 0,2 0 0 0 0,0 0 0 0 0,0 2 0 0 0,2-1 0 0 0,0 2 0 0 0,1 0 0 0 0,0 1 0 0 0,1 0 1 0 0,31-19-1 0 0,-45 31-125 0 0,1 1-1 0 0,-1-1 1 0 0,0 0 0 0 0,0 1 0 0 0,1-1 0 0 0,-1 1 0 0 0,0 0 0 0 0,0 0 0 0 0,1 0 0 0 0,-1 0 0 0 0,0 0 0 0 0,1 0-1 0 0,-1 1 1 0 0,0-1 0 0 0,0 1 0 0 0,1-1 0 0 0,-1 1 0 0 0,0 0 0 0 0,0 0 0 0 0,0 0 0 0 0,0 0 0 0 0,0 0 0 0 0,0 1-1 0 0,0-1 1 0 0,0 0 0 0 0,-1 1 0 0 0,1 0 0 0 0,0-1 0 0 0,-1 1 0 0 0,1 0 0 0 0,1 2 0 0 0,2 3 7 0 0,0 1 1 0 0,0-1 0 0 0,0 1-1 0 0,-1 0 1 0 0,0 0-1 0 0,4 13 1 0 0,-1 7 69 0 0,-2 0 0 0 0,-1 0 1 0 0,-1 0-1 0 0,-2 53 0 0 0,-1-80-62 0 0,0 1 21 0 0,0 7 106 0 0,-1-16-137 0 0,1 1-1 0 0,1 0 1 0 0,-1-1-1 0 0,1 1 0 0 0,0 0 1 0 0,0 0-1 0 0,1-1 0 0 0,-1 1 1 0 0,2 0-1 0 0,3-7 1 0 0,31-60-94 0 0,-22 50 81 0 0,0 0 0 0 0,2 1 0 0 0,34-36 0 0 0,-40 48-4 0 0,0 0-1 0 0,0 1 1 0 0,1 1 0 0 0,0-1 0 0 0,0 2 0 0 0,1 0 0 0 0,0 0 0 0 0,27-9 0 0 0,-35 15 9 0 0,0-1-1 0 0,0 1 1 0 0,1 0 0 0 0,-1 1 0 0 0,0-1 0 0 0,0 1 0 0 0,1 0 0 0 0,-1 0 0 0 0,0 0 0 0 0,0 1 0 0 0,0 0 0 0 0,1 0 0 0 0,-1 0 0 0 0,0 1 0 0 0,0 0 0 0 0,5 2 0 0 0,-4 0 19 0 0,0 0 0 0 0,0 0 0 0 0,0 1 1 0 0,-1-1-1 0 0,1 1 0 0 0,-1 0 1 0 0,-1 1-1 0 0,1-1 0 0 0,-1 1 0 0 0,6 10 1 0 0,0 3 77 0 0,-1 0 0 0 0,0 1 0 0 0,-2 1 0 0 0,0-1 1 0 0,-2 1-1 0 0,6 38 0 0 0,-11-58-98 0 0,3 23 9 0 0,1 0 0 0 0,12 35 0 0 0,-14-52-408 0 0,1 0 1 0 0,0-1 0 0 0,0 0 0 0 0,1 1 0 0 0,6 8-1 0 0,-8-12-120 0 0,0-1-1 0 0,1 1 1 0 0,-1-1-1 0 0,1 0 1 0 0,-1 0-1 0 0,1 0 1 0 0,0 0-1 0 0,-1 0 1 0 0,1-1-1 0 0,0 1 1 0 0,0-1-1 0 0,6 2 0 0 0,2 0-3456 0 0,-2-3 2261 0 0,-4 0 375 0 0,13-1-4858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419 271 680 0 0,'0'0'2687'0'0,"29"-24"9339"0"0,-24 18-11876 0 0,-1 0 0 0 0,0 0 0 0 0,0 0 0 0 0,0 0-1 0 0,-1-1 1 0 0,0 0 0 0 0,0 1 0 0 0,2-9-1 0 0,-4 11-93 0 0,0 0-1 0 0,0 0 0 0 0,0-1 0 0 0,0 1 0 0 0,-1 0 0 0 0,0-1 1 0 0,0 1-1 0 0,0 0 0 0 0,-1-1 0 0 0,1 1 0 0 0,-1 0 0 0 0,0-1 1 0 0,0 1-1 0 0,-2-5 0 0 0,0 5 88 0 0,0 1 1 0 0,-1 0-1 0 0,1 0 0 0 0,-1 0 0 0 0,1 0 1 0 0,-1 1-1 0 0,0-1 0 0 0,0 1 1 0 0,0 0-1 0 0,0 0 0 0 0,-8-2 0 0 0,-4 0 134 0 0,0 0-1 0 0,0 2 1 0 0,-1 0 0 0 0,1 0-1 0 0,-1 2 1 0 0,1 0-1 0 0,-1 1 1 0 0,-25 4-1 0 0,23-1-149 0 0,0 0 0 0 0,1 1 0 0 0,-1 1 1 0 0,1 0-1 0 0,0 2 0 0 0,-33 18 0 0 0,44-21-93 0 0,0 0 1 0 0,0 0 0 0 0,0 1-1 0 0,1 0 1 0 0,0 0 0 0 0,0 0 0 0 0,0 1-1 0 0,1 0 1 0 0,0 0 0 0 0,0 0-1 0 0,1 1 1 0 0,0-1 0 0 0,0 1-1 0 0,1 0 1 0 0,-4 16 0 0 0,5-17-40 0 0,1-1 1 0 0,0 1-1 0 0,1 0 0 0 0,0 0 1 0 0,0-1-1 0 0,0 1 1 0 0,1 0-1 0 0,0 0 0 0 0,1-1 1 0 0,-1 1-1 0 0,1-1 1 0 0,0 1-1 0 0,1-1 1 0 0,-1 0-1 0 0,1 0 0 0 0,1 0 1 0 0,-1 0-1 0 0,1 0 1 0 0,0-1-1 0 0,8 10 0 0 0,-7-10-25 0 0,1 0 0 0 0,-1 0-1 0 0,1 0 1 0 0,-1-1 0 0 0,1 1 0 0 0,1-2-1 0 0,-1 1 1 0 0,1 0 0 0 0,-1-1-1 0 0,1-1 1 0 0,0 1 0 0 0,0-1-1 0 0,0 0 1 0 0,0 0 0 0 0,0-1-1 0 0,1 0 1 0 0,-1 0 0 0 0,0-1-1 0 0,1 0 1 0 0,-1 0 0 0 0,0-1-1 0 0,13-2 1 0 0,-8-1 47 0 0,1 1 0 0 0,-1-2-1 0 0,0 0 1 0 0,0 0 0 0 0,-1-1 0 0 0,1-1 0 0 0,-2 0 0 0 0,1 0-1 0 0,0-1 1 0 0,-2 0 0 0 0,1-1 0 0 0,8-10 0 0 0,40-55 1675 0 0,-16 18-356 0 0,-41 55-1325 0 0,0 2-32 0 0,0-1 0 0 0,1 1 0 0 0,-1 0 0 0 0,0 0 0 0 0,0 0 0 0 0,0 0 0 0 0,0 0 0 0 0,0 0 0 0 0,0 0 0 0 0,0 0 0 0 0,-1 0 0 0 0,1 1 0 0 0,0-1 0 0 0,-1 0 0 0 0,1 0 0 0 0,0 1 0 0 0,-1-1 0 0 0,0 0 0 0 0,1 1 0 0 0,-1-1 0 0 0,0 0 0 0 0,0 1 0 0 0,0-1 0 0 0,1 1 0 0 0,-2 1 0 0 0,3 7-116 0 0,4 12-1 0 0,0-1-1 0 0,1 0 1 0 0,2 0 0 0 0,0-1 0 0 0,1 0-1 0 0,1 0 1 0 0,14 20 0 0 0,-23-38 144 0 0,-1-1 1 0 0,1 1-1 0 0,0 0 1 0 0,0 0-1 0 0,-1-1 1 0 0,1 1-1 0 0,0-1 0 0 0,0 0 1 0 0,0 1-1 0 0,1-1 1 0 0,-1 0-1 0 0,0 0 1 0 0,0-1-1 0 0,1 1 1 0 0,-1 0-1 0 0,0-1 1 0 0,1 1-1 0 0,-1-1 0 0 0,0 0 1 0 0,1 0-1 0 0,-1 0 1 0 0,1 0-1 0 0,-1 0 1 0 0,0 0-1 0 0,1-1 1 0 0,-1 1-1 0 0,1-1 1 0 0,-1 1-1 0 0,0-1 1 0 0,0 0-1 0 0,1 0 0 0 0,-1 0 1 0 0,0 0-1 0 0,0-1 1 0 0,0 1-1 0 0,0-1 1 0 0,0 1-1 0 0,1-3 1 0 0,10-7 54 0 0,-2-1 1 0 0,0 0 0 0 0,0 0-1 0 0,13-23 1 0 0,-11 18 192 0 0,14-22 1570 0 0,25-43 0 0 0,-31 51-791 0 0,-21 31-1032 0 0,0 0-1 0 0,0 0 1 0 0,0 0 0 0 0,0 0-1 0 0,1 0 1 0 0,-1 0 0 0 0,0 0-1 0 0,0 0 1 0 0,0 0 0 0 0,0 0-1 0 0,0 0 1 0 0,0 0 0 0 0,1 0-1 0 0,-1 0 1 0 0,0 0 0 0 0,0 0-1 0 0,0 0 1 0 0,0 0 0 0 0,0 0-1 0 0,0 0 1 0 0,1 0 0 0 0,-1 0-1 0 0,0 0 1 0 0,0 0 0 0 0,0 1-1 0 0,0-1 1 0 0,0 0 0 0 0,0 0-1 0 0,0 0 1 0 0,0 0 0 0 0,0 0-1 0 0,1 0 1 0 0,-1 0 0 0 0,0 0-1 0 0,0 0 1 0 0,0 1 0 0 0,0-1-1 0 0,0 0 1 0 0,0 0 0 0 0,0 0-1 0 0,0 0 1 0 0,0 0 0 0 0,0 0-1 0 0,0 0 1 0 0,0 1 0 0 0,0-1-1 0 0,0 0 1 0 0,0 0 0 0 0,0 0-1 0 0,0 0 1 0 0,0 0-1 0 0,0 0 1 0 0,0 1 0 0 0,0-1-1 0 0,-1 19 61 0 0,-6 39 182 0 0,3 115 0 0 0,19 57 296 0 0,-6-119-140 0 0,22 249 874 0 0,-30-330-1106 0 0,-1-28-283 0 0,0-4-38 0 0,-1-15-223 0 0,-2-20 321 0 0,-26-427 775 0 0,34-1-321 0 0,-4 462-399 0 0,0-21-10 0 0,1 0 1 0 0,1 0 0 0 0,2 0 0 0 0,10-36-1 0 0,-14 57-16 0 0,0 0-1 0 0,1 0 1 0 0,-1 1-1 0 0,1-1 0 0 0,-1 0 1 0 0,1 1-1 0 0,0 0 1 0 0,0-1-1 0 0,0 1 0 0 0,0 0 1 0 0,0 0-1 0 0,1 0 1 0 0,-1 0-1 0 0,0 0 0 0 0,1 1 1 0 0,0-1-1 0 0,-1 1 0 0 0,1-1 1 0 0,5-1-1 0 0,-3 2-29 0 0,0 0 0 0 0,0 1 0 0 0,0-1 0 0 0,1 1-1 0 0,-1 0 1 0 0,0 0 0 0 0,0 1 0 0 0,1-1 0 0 0,-1 1-1 0 0,8 3 1 0 0,3 1-83 0 0,0 1-1 0 0,0 1 0 0 0,-1 1 1 0 0,0 0-1 0 0,0 1 0 0 0,13 11 1 0 0,-15-11 89 0 0,-1 1 1 0 0,0 1 0 0 0,-1 0 0 0 0,0 1-1 0 0,-1 0 1 0 0,0 0 0 0 0,-1 1-1 0 0,8 15 1 0 0,-14-23 62 0 0,-1 0 0 0 0,1 1 0 0 0,-1-1 0 0 0,0 0 1 0 0,-1 1-1 0 0,1-1 0 0 0,-1 1 0 0 0,0 0 0 0 0,0-1 0 0 0,-1 1 0 0 0,0 0 0 0 0,0-1 0 0 0,0 1 1 0 0,-1 0-1 0 0,0-1 0 0 0,0 1 0 0 0,0 0 0 0 0,-1-1 0 0 0,0 1 0 0 0,0-1 0 0 0,0 0 0 0 0,0 0 0 0 0,-1 0 1 0 0,0 0-1 0 0,-5 6 0 0 0,2-3-309 0 0,0-1 1 0 0,-1 0 0 0 0,-15 12-1 0 0,11-10 896 0 0,-1-1 0 0 0,-1-1 0 0 0,1 0 0 0 0,-16 6 0 0 0,-13 2-731 0 0,-2-2-3410 0 0,-14 2-9501 0 0,44-12 8294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383 223 1116 0 0,'0'0'3003'0'0,"12"-8"292"0"0,5 1-670 0 0,-15 6-1926 0 0,10-5 795 0 0,-9 6-1319 0 0,-1-1 1 0 0,1 0-1 0 0,0 0 1 0 0,-1 0-1 0 0,1 0 0 0 0,-1 0 1 0 0,1 0-1 0 0,-1-1 1 0 0,0 1-1 0 0,0-1 1 0 0,1 0-1 0 0,1-2 0 0 0,-1 0-129 0 0,-1 1-1 0 0,0-1 0 0 0,0 1 1 0 0,0-1-1 0 0,-1 0 0 0 0,0 0 1 0 0,1 0-1 0 0,-1 0 0 0 0,0 0 1 0 0,-1 0-1 0 0,1 0 0 0 0,-1 0 0 0 0,0 0 1 0 0,0-7-1 0 0,0 4 69 0 0,-1-1 0 0 0,1 0 0 0 0,-1 0 0 0 0,-1 0 0 0 0,0 0 0 0 0,0 1 0 0 0,-4-10 0 0 0,5 14-61 0 0,0 0-1 0 0,0 0 1 0 0,-1 1 0 0 0,0-1 0 0 0,1 0 0 0 0,-1 1 0 0 0,0 0-1 0 0,0-1 1 0 0,-1 1 0 0 0,1 0 0 0 0,0 0 0 0 0,-1 0-1 0 0,1 0 1 0 0,-1 0 0 0 0,0 1 0 0 0,1-1 0 0 0,-1 1 0 0 0,0 0-1 0 0,0 0 1 0 0,0 0 0 0 0,0 0 0 0 0,0 0 0 0 0,0 1-1 0 0,-4-1 1 0 0,1 1 46 0 0,1 0 0 0 0,-1 0 0 0 0,0 0 0 0 0,0 1 0 0 0,0 0 0 0 0,1 1 0 0 0,-1-1 0 0 0,0 1-1 0 0,1 0 1 0 0,-1 0 0 0 0,1 1 0 0 0,0-1 0 0 0,-6 5 0 0 0,2 0 59 0 0,0 0 0 0 0,0 1 0 0 0,0 0 0 0 0,1 0 1 0 0,0 1-1 0 0,-8 11 0 0 0,0 5 152 0 0,0 1 1 0 0,2 0-1 0 0,1 1 1 0 0,-14 41 0 0 0,14-27 10 0 0,2 1 1 0 0,-11 76-1 0 0,4 89 218 0 0,12-112-444 0 0,-3 60 14 0 0,0 1-1255 0 0,-2-53-2486 0 0,10-99 3190 0 0,1 0 0 0 0,-1-1 1 0 0,0 1-1 0 0,0-1 0 0 0,0 1 0 0 0,-1-1 0 0 0,1 0 0 0 0,-1 1 0 0 0,0-1 0 0 0,0 0 0 0 0,0 0 0 0 0,0 0 0 0 0,-4 3 0 0 0,5-6 159 0 0,0 1-1 0 0,0-1 1 0 0,0 1 0 0 0,0-1-1 0 0,-1 1 1 0 0,1-1 0 0 0,0 0-1 0 0,0 0 1 0 0,0 0 0 0 0,-1 0-1 0 0,1 0 1 0 0,0 0 0 0 0,0 0-1 0 0,0 0 1 0 0,-1 0 0 0 0,1-1-1 0 0,0 1 1 0 0,0 0 0 0 0,0-1-1 0 0,0 1 1 0 0,0-1 0 0 0,-1 1-1 0 0,0-2 1 0 0,2 2 141 0 0,-11-7-2723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7 164 1812 0 0,'-2'-6'1026'0'0,"1"-1"-1"0"0,-1 1 0 0 0,1-1 1 0 0,1 1-1 0 0,-1-1 1 0 0,1 0-1 0 0,1-9 1 0 0,-1 13-845 0 0,1 1 1 0 0,0-1-1 0 0,0 1 0 0 0,0-1 1 0 0,0 1-1 0 0,0 0 1 0 0,1-1-1 0 0,-1 1 1 0 0,1 0-1 0 0,-1 0 1 0 0,1 0-1 0 0,0 0 1 0 0,0 0-1 0 0,0 0 1 0 0,0 1-1 0 0,0-1 1 0 0,0 0-1 0 0,0 1 0 0 0,1 0 1 0 0,-1-1-1 0 0,0 1 1 0 0,4-1-1 0 0,21-6-192 0 0,0 1 1 0 0,0 1-1 0 0,0 1 0 0 0,0 1 0 0 0,36 1 0 0 0,2-2-1883 0 0,39-8-4199 0 0,-71 8 2360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232 205 1676 0 0,'0'0'9360'0'0,"7"-32"-6747"0"0,-7 32-2674 0 0,0-2 325 0 0,0 0 0 0 0,0 0 0 0 0,0 0 1 0 0,0 0-1 0 0,0 0 0 0 0,-1 0 0 0 0,1 0 0 0 0,-1 0 0 0 0,1 0 0 0 0,-1 0 1 0 0,0 1-1 0 0,1-1 0 0 0,-1 0 0 0 0,-2-3 0 0 0,2 4-57 0 0,-57-17 378 0 0,49 18-580 0 0,0-1 0 0 0,0 2 0 0 0,0-1 1 0 0,0 1-1 0 0,0 0 0 0 0,0 1 1 0 0,0 0-1 0 0,0 0 0 0 0,1 1 0 0 0,-1 0 1 0 0,-9 5-1 0 0,14-6-2 0 0,1 1 0 0 0,-1-1 0 0 0,0 1 0 0 0,1-1 0 0 0,-1 1 0 0 0,1 0 0 0 0,0 1 0 0 0,0-1 0 0 0,0 0-1 0 0,1 1 1 0 0,-1 0 0 0 0,1-1 0 0 0,0 1 0 0 0,0 0 0 0 0,0 0 0 0 0,0 0 0 0 0,1 1 0 0 0,-1-1 0 0 0,1 0 0 0 0,0 0 0 0 0,1 1 0 0 0,-1-1 0 0 0,1 1 0 0 0,0-1 0 0 0,0 7 0 0 0,1-3-105 0 0,1 1 0 0 0,0-1 1 0 0,0 1-1 0 0,0-1 1 0 0,1 0-1 0 0,1 0 0 0 0,-1-1 1 0 0,1 1-1 0 0,0-1 1 0 0,1 1-1 0 0,0-1 0 0 0,0-1 1 0 0,1 1-1 0 0,-1-1 0 0 0,2 0 1 0 0,-1 0-1 0 0,0 0 1 0 0,1-1-1 0 0,0 0 0 0 0,0-1 1 0 0,1 1-1 0 0,0-1 1 0 0,-1-1-1 0 0,1 1 0 0 0,0-1 1 0 0,15 3-1 0 0,-19-6 95 0 0,0 0 0 0 0,0 0-1 0 0,0 0 1 0 0,-1-1 0 0 0,1 1 0 0 0,0-1-1 0 0,0 0 1 0 0,0 0 0 0 0,0 0 0 0 0,0-1-1 0 0,-1 1 1 0 0,1-1 0 0 0,-1 0 0 0 0,1 0 0 0 0,-1 0-1 0 0,0-1 1 0 0,0 1 0 0 0,0-1 0 0 0,0 1-1 0 0,0-1 1 0 0,0 0 0 0 0,-1 0 0 0 0,1-1-1 0 0,-1 1 1 0 0,3-6 0 0 0,4-8 607 0 0,0-1-1 0 0,-1 1 1 0 0,10-37 0 0 0,-13 37 24 0 0,-1 3-363 0 0,1 0-1 0 0,1 0 1 0 0,0 1 0 0 0,0-1-1 0 0,17-23 1 0 0,-19 33-285 0 0,-1 0 1 0 0,1 0-1 0 0,0 0 0 0 0,0 1 1 0 0,0-1-1 0 0,0 1 0 0 0,1 0 1 0 0,-1 0-1 0 0,1 1 0 0 0,0-1 0 0 0,0 1 1 0 0,-1 0-1 0 0,2 1 0 0 0,-1-1 1 0 0,0 1-1 0 0,0 0 0 0 0,0 0 1 0 0,1 0-1 0 0,9 1 0 0 0,-6 0-109 0 0,0 1-1 0 0,0 0 1 0 0,0 1 0 0 0,0-1-1 0 0,-1 2 1 0 0,1-1 0 0 0,0 2-1 0 0,-1-1 1 0 0,0 1 0 0 0,0 0-1 0 0,0 0 1 0 0,0 1 0 0 0,-1 0-1 0 0,1 1 1 0 0,-1 0 0 0 0,-1 0-1 0 0,1 0 1 0 0,10 14 0 0 0,-11-12 150 0 0,0 1 0 0 0,0 0 0 0 0,-1 0 0 0 0,0 1 0 0 0,0-1 0 0 0,-1 1 0 0 0,-1 0 0 0 0,1 0 0 0 0,-2 1 0 0 0,1-1 1 0 0,-1 0-1 0 0,-1 1 0 0 0,0-1 0 0 0,-1 1 0 0 0,-1 16 0 0 0,-4-7 2157 0 0,5-20-2136 0 0,0 1-1 0 0,0-1 0 0 0,0 0 0 0 0,0 0 0 0 0,0 0 0 0 0,0 0 0 0 0,0 0 1 0 0,0 1-1 0 0,0-1 0 0 0,0 0 0 0 0,0 0 0 0 0,-1 0 0 0 0,1 0 1 0 0,0 0-1 0 0,0 0 0 0 0,0 0 0 0 0,0 0 0 0 0,0 0 0 0 0,0 1 0 0 0,-1-1 1 0 0,1 0-1 0 0,0 0 0 0 0,0 0 0 0 0,0 0 0 0 0,0 0 0 0 0,0 0 1 0 0,0 0-1 0 0,-1 0 0 0 0,1 0 0 0 0,0 0 0 0 0,0 0 0 0 0,0 0 1 0 0,0 0-1 0 0,0 0 0 0 0,-1 0 0 0 0,1 0 0 0 0,0 0 0 0 0,0 0 0 0 0,0 0 1 0 0,0-1-1 0 0,0 1 0 0 0,-1 0 0 0 0,1 0 0 0 0,0 0 0 0 0,0 0 1 0 0,0 0-1 0 0,0 0 0 0 0,0 0 0 0 0,0 0 0 0 0,0 0 0 0 0,-1-1 0 0 0,1 0 81 0 0,-1-1-1 0 0,0 0 0 0 0,0 1 0 0 0,1-1 1 0 0,-1 0-1 0 0,1 0 0 0 0,0 0 0 0 0,-1 1 1 0 0,1-1-1 0 0,0 0 0 0 0,0 0 0 0 0,0 0 1 0 0,0 0-1 0 0,1-2 0 0 0,2-11-53 0 0,1 0 1 0 0,1 1-1 0 0,0-1 0 0 0,1 1 0 0 0,0 0 1 0 0,1 1-1 0 0,1-1 0 0 0,0 1 0 0 0,1 1 0 0 0,0 0 1 0 0,21-21-1 0 0,-14 18-934 0 0,0 0 0 0 0,1 1 0 0 0,0 2 0 0 0,1-1 0 0 0,1 2 0 0 0,0 0 0 0 0,36-13 0 0 0,-24 12-3495 0 0,35-6 1 0 0,-31 11-1582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30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2 100 392 0 0,'0'-4'1145'0'0,"-1"-1"1"0"0,1 0-1 0 0,0 1 1 0 0,0-1-1 0 0,0 1 0 0 0,1-1 1 0 0,0 0-1 0 0,0 1 1 0 0,0-1-1 0 0,3-5 0 0 0,3-18 4188 0 0,-7 28-5188 0 0,0-1 0 0 0,0 0 0 0 0,0 0-1 0 0,0 1 1 0 0,0-1 0 0 0,0 0 0 0 0,1 0-1 0 0,-1 1 1 0 0,0-1 0 0 0,1 0 0 0 0,-1 1-1 0 0,0-1 1 0 0,1 0 0 0 0,-1 1-1 0 0,1-1 1 0 0,-1 0 0 0 0,1 1 0 0 0,0-1-1 0 0,-1 0-122 0 0,0 1 0 0 0,0 0 0 0 0,0 0 0 0 0,1 0-1 0 0,-1 0 1 0 0,0 0 0 0 0,0-1 0 0 0,1 1-1 0 0,-1 0 1 0 0,0 0 0 0 0,0 0 0 0 0,1 0-1 0 0,-1 0 1 0 0,0 0 0 0 0,0 0 0 0 0,1 0 0 0 0,-1 0-1 0 0,0 0 1 0 0,1 0 0 0 0,-1 0 0 0 0,0 0-1 0 0,0 0 1 0 0,1 0 0 0 0,-1 0 0 0 0,0 0-1 0 0,0 0 1 0 0,1 0 0 0 0,-1 0 0 0 0,0 0 0 0 0,0 1-1 0 0,1-1 1 0 0,-1 0 0 0 0,0 0 0 0 0,0 0-1 0 0,0 0 1 0 0,1 1 0 0 0,-1-1 0 0 0,0 0 0 0 0,0 0-1 0 0,0 0 1 0 0,0 1 0 0 0,1-1 0 0 0,-1 0-1 0 0,0 0 1 0 0,0 1 0 0 0,0-1 0 0 0,0 0-1 0 0,0 0 1 0 0,0 1 0 0 0,0-1 0 0 0,0 0 0 0 0,0 1-1 0 0,0-1 1 0 0,0 0 0 0 0,0 0 0 0 0,0 1-1 0 0,0-1 1 0 0,0 0 0 0 0,0 1 0 0 0,25 139 1261 0 0,6 146 0 0 0,-2-5 380 0 0,-17-156-873 0 0,-8-69-426 0 0,14 69 0 0 0,-17-124-964 0 0,8-62-16785 0 0,-7 40 9646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96 116 2964 0 0,'-3'-14'5908'0'0,"-2"-15"-1587"0"0,6 26-4171 0 0,-1 0 1 0 0,1 0-1 0 0,0 0 1 0 0,0 0-1 0 0,0 0 1 0 0,0 0-1 0 0,1 0 1 0 0,-1 1-1 0 0,1-1 1 0 0,0 0 0 0 0,0 1-1 0 0,0-1 1 0 0,0 1-1 0 0,0 0 1 0 0,0 0-1 0 0,5-4 1 0 0,-2 3-134 0 0,-1 0 0 0 0,1 1 0 0 0,0-1 0 0 0,0 1 0 0 0,0 0 0 0 0,0 0 0 0 0,0 1 0 0 0,1 0 0 0 0,7-2 0 0 0,-6 3-156 0 0,1-1 0 0 0,-1 1 0 0 0,0 0 0 0 0,1 0 0 0 0,-1 1 0 0 0,0 0 0 0 0,0 0 0 0 0,1 1-1 0 0,-1 0 1 0 0,0 0 0 0 0,-1 0 0 0 0,1 1 0 0 0,0 0 0 0 0,-1 1 0 0 0,9 5 0 0 0,-11-6 82 0 0,0 1 0 0 0,0-1 1 0 0,-1 1-1 0 0,1 0 1 0 0,-1 1-1 0 0,0-1 0 0 0,0 1 1 0 0,0-1-1 0 0,0 1 1 0 0,-1 0-1 0 0,0 0 0 0 0,0 0 1 0 0,0 0-1 0 0,1 10 1 0 0,-2-8 56 0 0,0 1 1 0 0,-1-1 0 0 0,0 1 0 0 0,-1-1 0 0 0,1 1-1 0 0,-1-1 1 0 0,-1 1 0 0 0,0-1 0 0 0,-3 11-1 0 0,-3 1 260 0 0,-1-1 0 0 0,0-1-1 0 0,-1 1 1 0 0,-1-2 0 0 0,0 1-1 0 0,-2-2 1 0 0,-13 16 0 0 0,19-25-99 0 0,3-3-14 0 0,1 1 1 0 0,-1-1-1 0 0,1 1 1 0 0,-1 0-1 0 0,1 0 0 0 0,0 0 1 0 0,1 1-1 0 0,-1-1 1 0 0,1 0-1 0 0,-3 8 1 0 0,5-11-147 0 0,1 0 1 0 0,-1 0-1 0 0,1 0 1 0 0,0 0-1 0 0,-1 0 1 0 0,1 0-1 0 0,0-1 1 0 0,0 1 0 0 0,0 0-1 0 0,0-1 1 0 0,-1 1-1 0 0,1-1 1 0 0,0 1-1 0 0,0-1 1 0 0,0 1-1 0 0,0-1 1 0 0,0 1-1 0 0,0-1 1 0 0,1 0 0 0 0,1 1-1 0 0,29 6-191 0 0,-24-5 166 0 0,3 2-11 0 0,0 0 0 0 0,0 1-1 0 0,-1 1 1 0 0,0 0 0 0 0,0 0 0 0 0,0 0-1 0 0,-1 2 1 0 0,1-1 0 0 0,-2 1 0 0 0,1 0-1 0 0,-1 1 1 0 0,-1 0 0 0 0,1 0 0 0 0,7 15-1 0 0,-12-20 89 0 0,-1 1-1 0 0,1-1 0 0 0,-1 1 1 0 0,0 0-1 0 0,-1 0 0 0 0,1 0 1 0 0,-1 0-1 0 0,0 0 0 0 0,0 0 1 0 0,-1 0-1 0 0,1 0 0 0 0,-1 0 0 0 0,0 0 1 0 0,-1 0-1 0 0,1 0 0 0 0,-1 1 1 0 0,0-1-1 0 0,0 0 0 0 0,-1-1 1 0 0,1 1-1 0 0,-1 0 0 0 0,0 0 1 0 0,0-1-1 0 0,-1 1 0 0 0,0-1 1 0 0,1 1-1 0 0,-1-1 0 0 0,-1 0 0 0 0,1 0 1 0 0,-1-1-1 0 0,1 1 0 0 0,-1-1 1 0 0,0 0-1 0 0,-6 4 0 0 0,1-1 97 0 0,-1 0 0 0 0,0-1-1 0 0,0 0 1 0 0,-1 0 0 0 0,1-2-1 0 0,-1 1 1 0 0,0-1 0 0 0,0-1-1 0 0,0 1 1 0 0,0-2 0 0 0,0 0-1 0 0,-1 0 1 0 0,-14-2 0 0 0,15 1-295 0 0,1-1 1 0 0,-1-1-1 0 0,1 1 1 0 0,-1-2-1 0 0,1 1 1 0 0,0-2-1 0 0,0 1 1 0 0,0-1-1 0 0,0-1 1 0 0,0 0-1 0 0,1 0 0 0 0,0-1 1 0 0,0 0-1 0 0,-8-8 1 0 0,13 10-588 0 0,-1-1 0 0 0,1 0 0 0 0,1 0 0 0 0,-7-11 0 0 0,-1-10-5045 0 0,7 11-110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32 3468 0 0,'-9'-7'9448'0'0,"10"6"-9234"0"0,0-1 1 0 0,0 1 0 0 0,0-1-1 0 0,1 1 1 0 0,-1 0-1 0 0,0-1 1 0 0,1 1-1 0 0,-1 0 1 0 0,1 0-1 0 0,-1 0 1 0 0,1 0 0 0 0,-1 0-1 0 0,1 0 1 0 0,0 1-1 0 0,-1-1 1 0 0,1 0-1 0 0,0 1 1 0 0,0-1 0 0 0,3 1-1 0 0,41-4-615 0 0,-29 4 110 0 0,15-1-1872 0 0,36 4 1 0 0,-15 0-4696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18 166 2756 0 0,'-10'-28'8559'0'0,"2"-33"-506"0"0,8 60-7722 0 0,0-8 205 0 0,2 8-279 0 0,1 10-107 0 0,10 58-68 0 0,3-1 1 0 0,32 79-1 0 0,1-38 817 0 0,-49-107-875 0 0,1 1 0 0 0,-1 0 0 0 0,0-1 0 0 0,0 1 0 0 0,1-1-1 0 0,-1 1 1 0 0,0-1 0 0 0,1 1 0 0 0,-1-1 0 0 0,0 1 0 0 0,1-1 0 0 0,-1 1 0 0 0,1-1 0 0 0,-1 0 0 0 0,1 1 0 0 0,-1-1-1 0 0,1 0 1 0 0,-1 1 0 0 0,1-1 0 0 0,-1 0 0 0 0,1 1 0 0 0,-1-1 0 0 0,1 0 0 0 0,0 0 0 0 0,-1 0 0 0 0,1 0 0 0 0,-1 0-1 0 0,1 0 1 0 0,0 0 0 0 0,-1 0 0 0 0,1 0 0 0 0,-1 0 0 0 0,1 0 0 0 0,0 0 0 0 0,-1 0 0 0 0,1 0 0 0 0,-1 0 0 0 0,1-1-1 0 0,0 1 1 0 0,-1 0 0 0 0,1 0 0 0 0,-1-1 0 0 0,1 1 0 0 0,-1 0 0 0 0,1-1 0 0 0,-1 1 0 0 0,1-1 0 0 0,-1 1 0 0 0,0 0-1 0 0,1-1 1 0 0,18-22 231 0 0,76-196-592 0 0,-30 65-2094 0 0,-44 111-426 0 0,-4 18-2885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278 157 1916 0 0,'0'0'3342'0'0,"17"-15"536"0"0,-16 13-3713 0 0,-1 0 0 0 0,0 0 0 0 0,1 0 0 0 0,0 0 0 0 0,-1 0 0 0 0,1 0 0 0 0,0 0 0 0 0,0 0 0 0 0,0 1 0 0 0,0-1 0 0 0,1 0 0 0 0,1-2 0 0 0,3-3 65 0 0,-5 5-45 0 0,6-33 3293 0 0,-9 31-3341 0 0,0-1 0 0 0,-1 1 0 0 0,1 0-1 0 0,-1 0 1 0 0,0 0 0 0 0,0 0 0 0 0,0 1 0 0 0,0-1 0 0 0,-1 1-1 0 0,0 0 1 0 0,1 0 0 0 0,-1 0 0 0 0,0 0 0 0 0,0 1 0 0 0,-1 0-1 0 0,1 0 1 0 0,0 0 0 0 0,-1 0 0 0 0,1 0 0 0 0,-1 1 0 0 0,0 0-1 0 0,1 0 1 0 0,-10 0 0 0 0,3-1-123 0 0,0 1-1 0 0,0 1 1 0 0,0 0-1 0 0,0 0 1 0 0,0 1-1 0 0,0 1 1 0 0,1 0 0 0 0,-1 0-1 0 0,-18 7 1 0 0,23-6-5 0 0,0 0 0 0 0,0 0 1 0 0,0 0-1 0 0,0 0 0 0 0,1 1 1 0 0,-1 0-1 0 0,1 0 0 0 0,0 1 1 0 0,1-1-1 0 0,-1 1 0 0 0,1 0 1 0 0,0 1-1 0 0,0-1 0 0 0,0 1 1 0 0,1-1-1 0 0,0 1 0 0 0,0 0 1 0 0,0 0-1 0 0,1 0 0 0 0,-2 8 1 0 0,3-6-47 0 0,-1 0 1 0 0,2 1 0 0 0,-1-1 0 0 0,1 0-1 0 0,1 0 1 0 0,-1 0 0 0 0,1 1 0 0 0,1-1-1 0 0,0 0 1 0 0,0 0 0 0 0,0 0 0 0 0,1-1-1 0 0,0 1 1 0 0,0 0 0 0 0,9 13 0 0 0,-9-16 1 0 0,0-1 1 0 0,1 1 0 0 0,-1 0 0 0 0,1-1-1 0 0,0 0 1 0 0,0 0 0 0 0,0 0 0 0 0,0 0-1 0 0,1-1 1 0 0,0 1 0 0 0,0-1 0 0 0,0-1-1 0 0,0 1 1 0 0,0-1 0 0 0,7 3 0 0 0,-9-4 64 0 0,0-1 1 0 0,1 1 0 0 0,-1-1-1 0 0,1 0 1 0 0,-1 0 0 0 0,0 0-1 0 0,1-1 1 0 0,-1 1 0 0 0,0-1-1 0 0,1 0 1 0 0,-1 0-1 0 0,0 0 1 0 0,0 0 0 0 0,0 0-1 0 0,0-1 1 0 0,0 0 0 0 0,0 1-1 0 0,0-1 1 0 0,0 0 0 0 0,-1 0-1 0 0,1-1 1 0 0,-1 1-1 0 0,1 0 1 0 0,-1-1 0 0 0,0 0-1 0 0,3-4 1 0 0,31-55 1654 0 0,-12 19-945 0 0,2 2-787 0 0,-25 40-79 0 0,15 2-664 0 0,-10 6 610 0 0,1 1 0 0 0,-2 1 0 0 0,1-1 0 0 0,-1 1 0 0 0,0 0 0 0 0,-1 0 0 0 0,4 12 0 0 0,3 4 3 0 0,23 45 1620 0 0,-33-68-1044 0 0,1-2-337 0 0,-1 0-10 0 0,1 0 1 0 0,-1 1-1 0 0,0-1 0 0 0,1 0 1 0 0,-1 0-1 0 0,1-1 0 0 0,-1 1 1 0 0,1 0-1 0 0,-1 0 1 0 0,0-1-1 0 0,1 1 0 0 0,-1-1 1 0 0,1 1-1 0 0,-1-1 1 0 0,0 0-1 0 0,0 1 0 0 0,1-1 1 0 0,-1 0-1 0 0,0 0 0 0 0,0 0 1 0 0,0 0-1 0 0,0 0 1 0 0,0 0-1 0 0,1-1 0 0 0,49-71 693 0 0,-40 55-710 0 0,1 0 0 0 0,1 1-1 0 0,0 1 1 0 0,18-17 0 0 0,-29 31-55 0 0,-1 0 1 0 0,1 1-1 0 0,0-1 0 0 0,0 1 1 0 0,0-1-1 0 0,0 1 0 0 0,0 0 1 0 0,1-1-1 0 0,-1 1 1 0 0,0 0-1 0 0,0 0 0 0 0,1 1 1 0 0,-1-1-1 0 0,1 0 0 0 0,-1 1 1 0 0,1 0-1 0 0,-1-1 0 0 0,1 1 1 0 0,-1 0-1 0 0,1 0 0 0 0,-1 1 1 0 0,4-1-1 0 0,-3 1-10 0 0,-1 0-1 0 0,1 1 1 0 0,0-1-1 0 0,-1 0 1 0 0,1 1 0 0 0,-1-1-1 0 0,0 1 1 0 0,1 0-1 0 0,-1 0 1 0 0,0 0-1 0 0,0 0 1 0 0,0 0 0 0 0,0 0-1 0 0,0 1 1 0 0,-1-1-1 0 0,1 1 1 0 0,-1-1 0 0 0,0 1-1 0 0,2 2 1 0 0,1 7-156 0 0,1 0 0 0 0,4 22-1 0 0,-8-27 132 0 0,3 8 116 0 0,-2 1 0 0 0,2 30 1292 0 0,-4-48-1314 0 0,-1 0 0 0 0,1-1 1 0 0,-1 1-1 0 0,1 0 0 0 0,0 0 0 0 0,0 0 0 0 0,0 0 0 0 0,0 0 0 0 0,0 0 0 0 0,0 0 0 0 0,1 0 0 0 0,-1 0 0 0 0,2-3 0 0 0,2-10-123 0 0,1 0 0 0 0,1 1 0 0 0,0 0 1 0 0,1 0-1 0 0,1 0 0 0 0,0 1 0 0 0,1 1 0 0 0,0-1 0 0 0,11-10 0 0 0,-9 12-1147 0 0,0 0-1 0 0,0 2 0 0 0,1-1 1 0 0,0 1-1 0 0,19-9 0 0 0,-3 10-2915 0 0,-13 8-356 0 0,-2 0 972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2 304 0 0,'0'0'6903'0'0,"3"0"-5876"0"0,12-1 3682 0 0,2 6-2290 0 0,-17-1-2369 0 0,0 0 1 0 0,0-1-1 0 0,0 1 1 0 0,-1 0-1 0 0,1-1 1 0 0,-1 1-1 0 0,-2 5 0 0 0,1 3 1 0 0,-1 8-181 0 0,1 0 1 0 0,1-1-1 0 0,3 34 1 0 0,10 3-2495 0 0,-10-50 1544 0 0,1 1 1 0 0,0 0-1 0 0,0-1 0 0 0,0 0 0 0 0,8 10 0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57 2712 0 0,'-9'-13'2524'0'0,"-1"3"-651"0"0,2 3-349 0 0,-1 0-360 0 0,3 0 448 0 0,-8-2-740 0 0,2 6-840 0 0,3 8-2492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394 383 932 0 0,'0'0'4206'0'0,"-16"-14"2188"0"0,13-35-1082 0 0,2 47-4863 0 0,-19-31 1794 0 0,11 27-2136 0 0,-1 0 0 0 0,0 0 0 0 0,0 2 1 0 0,0-1-1 0 0,-1 1 0 0 0,0 0 0 0 0,0 1 0 0 0,0 1 0 0 0,0-1 1 0 0,0 2-1 0 0,0 0 0 0 0,-1 0 0 0 0,1 1 0 0 0,-13 1 0 0 0,15-1-82 0 0,-1 1 0 0 0,1 1 0 0 0,0-1 0 0 0,-1 1 0 0 0,1 1 0 0 0,0 0 0 0 0,0 0 0 0 0,1 1-1 0 0,-1 0 1 0 0,1 0 0 0 0,0 1 0 0 0,0 0 0 0 0,0 1 0 0 0,1-1 0 0 0,-1 1 0 0 0,1 1-1 0 0,-8 10 1 0 0,12-14-90 0 0,1 0 1 0 0,0 1-1 0 0,0 0 0 0 0,0-1 0 0 0,0 1 0 0 0,1 0 0 0 0,-1 0 1 0 0,1-1-1 0 0,0 1 0 0 0,0 0 0 0 0,1 0 0 0 0,-1 0 0 0 0,1 0 0 0 0,0 1 1 0 0,0-1-1 0 0,0 0 0 0 0,1 0 0 0 0,-1 0 0 0 0,1 0 0 0 0,0 0 1 0 0,0 0-1 0 0,0-1 0 0 0,1 1 0 0 0,-1 0 0 0 0,1 0 0 0 0,0-1 0 0 0,0 1 1 0 0,0-1-1 0 0,1 0 0 0 0,-1 1 0 0 0,6 4 0 0 0,-4-4-36 0 0,1 1 0 0 0,0-1 0 0 0,0 0 0 0 0,0 0 0 0 0,0 0 0 0 0,0-1 0 0 0,1 0 0 0 0,0 0 0 0 0,-1 0 0 0 0,1-1 0 0 0,0 0 0 0 0,0 0 0 0 0,0 0 0 0 0,1-1 0 0 0,-1 0 0 0 0,0 0 0 0 0,1-1 0 0 0,-1 0 0 0 0,10 0 0 0 0,-6-2 171 0 0,0-1 1 0 0,-1 0-1 0 0,1 0 0 0 0,-1-1 0 0 0,0 0 0 0 0,0 0 0 0 0,0-1 0 0 0,-1 0 0 0 0,9-7 0 0 0,3-4 771 0 0,-1-1 1 0 0,21-24-1 0 0,-40 41-846 0 0,1-1 1 0 0,-1 1 0 0 0,1 0-1 0 0,-1-1 1 0 0,1 1-1 0 0,-1-1 1 0 0,1 1 0 0 0,-1 0-1 0 0,1 0 1 0 0,-1-1 0 0 0,1 1-1 0 0,-1 0 1 0 0,1 0 0 0 0,0 0-1 0 0,-1-1 1 0 0,1 1 0 0 0,-1 0-1 0 0,1 0 1 0 0,0 0-1 0 0,-1 0 1 0 0,1 0 0 0 0,-1 0-1 0 0,1 0 1 0 0,0 1 0 0 0,-1-1-1 0 0,1 0 1 0 0,-1 0 0 0 0,1 0-1 0 0,-1 0 1 0 0,1 1 0 0 0,0-1-1 0 0,-1 0 1 0 0,1 1 0 0 0,-1-1-1 0 0,1 0 1 0 0,-1 1-1 0 0,0-1 1 0 0,1 1 0 0 0,-1-1-1 0 0,1 1 1 0 0,-1-1 0 0 0,0 1-1 0 0,1-1 1 0 0,-1 1 0 0 0,0-1-1 0 0,0 1 1 0 0,1-1 0 0 0,-1 1-1 0 0,0 0 1 0 0,17 39-1041 0 0,-11-25 344 0 0,-3-9 526 0 0,0 1-1 0 0,1-1 1 0 0,0 0 0 0 0,0-1-1 0 0,1 1 1 0 0,-1-1-1 0 0,1 0 1 0 0,1 0 0 0 0,-1 0-1 0 0,0-1 1 0 0,7 4 0 0 0,-9-6 236 0 0,0 0 1 0 0,0-1 0 0 0,1 0-1 0 0,-1 0 1 0 0,0 0 0 0 0,0 0 0 0 0,1 0-1 0 0,-1-1 1 0 0,0 1 0 0 0,1-1-1 0 0,-1 0 1 0 0,0 0 0 0 0,1 0 0 0 0,-1-1-1 0 0,1 1 1 0 0,-1-1 0 0 0,0 0-1 0 0,0 0 1 0 0,1 0 0 0 0,-1 0-1 0 0,0 0 1 0 0,0-1 0 0 0,0 1 0 0 0,0-1-1 0 0,2-2 1 0 0,6-4 279 0 0,-1 0-1 0 0,0-1 1 0 0,-1 0 0 0 0,0-1 0 0 0,-1 0-1 0 0,0 0 1 0 0,9-15 0 0 0,42-86 2409 0 0,-37 67-1308 0 0,-2-1 613 0 0,25-79 0 0 0,-17 43-1369 0 0,-28 79-740 0 0,3 38-686 0 0,7 250-4851 0 0,-9-94 6007 0 0,-2-195-233 0 0,1 0 0 0 0,0 0 0 0 0,-1 0 0 0 0,1 0 0 0 0,0-1-1 0 0,0 1 1 0 0,1 0 0 0 0,-1 0 0 0 0,1-3 0 0 0,2-4-79 0 0,1 0 1 0 0,0 1-1 0 0,0-1 0 0 0,1 1 1 0 0,0 0-1 0 0,0 1 0 0 0,1-1 1 0 0,0 1-1 0 0,1 0 0 0 0,0 0 1 0 0,0 1-1 0 0,10-8 1 0 0,-13 11-239 0 0,0 1 0 0 0,-1 0 0 0 0,2 0 1 0 0,-1 1-1 0 0,0-1 0 0 0,0 1 1 0 0,1 0-1 0 0,-1 0 0 0 0,1 0 0 0 0,0 1 1 0 0,0-1-1 0 0,-1 1 0 0 0,1 0 1 0 0,0 1-1 0 0,0-1 0 0 0,0 1 1 0 0,0 0-1 0 0,0 0 0 0 0,0 0 0 0 0,0 1 1 0 0,0 0-1 0 0,0 0 0 0 0,-1 0 1 0 0,1 1-1 0 0,0-1 0 0 0,8 5 1 0 0,-9-3 53 0 0,0-1 1 0 0,-1 1-1 0 0,1 0 1 0 0,-1-1-1 0 0,0 2 1 0 0,0-1-1 0 0,0 0 1 0 0,0 0-1 0 0,0 1 1 0 0,-1 0 0 0 0,0 0-1 0 0,1-1 1 0 0,-1 1-1 0 0,-1 0 1 0 0,1 1-1 0 0,-1-1 1 0 0,1 0-1 0 0,-1 0 1 0 0,-1 1-1 0 0,1-1 1 0 0,0 0 0 0 0,-1 1-1 0 0,0-1 1 0 0,0 1-1 0 0,-2 8 1 0 0,1-6 110 0 0,-1 1 1 0 0,0 0-1 0 0,0-1 0 0 0,0 1 1 0 0,-1-1-1 0 0,-1 0 1 0 0,1 0-1 0 0,-1 0 0 0 0,0 0 1 0 0,-1-1-1 0 0,0 1 1 0 0,0-1-1 0 0,-9 9 0 0 0,5-9 67 0 0,1 1 1 0 0,-1-1-1 0 0,0-1 0 0 0,0 1 0 0 0,0-2 0 0 0,-1 1 0 0 0,0-1 0 0 0,0-1 1 0 0,0 0-1 0 0,0 0 0 0 0,0-1 0 0 0,-1 0 0 0 0,1-1 0 0 0,-1 0 0 0 0,-18-1 0 0 0,26-1-358 0 0,1 1-1 0 0,-1 0 0 0 0,1-1 0 0 0,-1 0 0 0 0,1 1 1 0 0,0-1-1 0 0,-1 0 0 0 0,1 0 0 0 0,0 0 0 0 0,0-1 0 0 0,0 1 1 0 0,0 0-1 0 0,0-1 0 0 0,-2-2 0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34 4240 0 0,'0'-1'3164'0'0,"-5"-10"1019"0"0,-3 1 26 0 0,-4-1 754 0 0,12 11-4916 0 0,-1 0 0 0 0,0 0 0 0 0,0 1 0 0 0,1-1 0 0 0,-1 1 0 0 0,0-1 0 0 0,1 1 0 0 0,-1-1 0 0 0,1 1 0 0 0,-1-1 0 0 0,0 1 0 0 0,1 0 0 0 0,-1-1 0 0 0,1 1 0 0 0,0 0 0 0 0,-1-1 0 0 0,1 1 0 0 0,-1 0 0 0 0,1 0 0 0 0,0-1 0 0 0,0 1 0 0 0,-1 0 0 0 0,1 0 0 0 0,0 1 0 0 0,-12 36-183 0 0,1 1-1 0 0,3 0 1 0 0,0 1 0 0 0,3 0-1 0 0,1 0 1 0 0,3 0 0 0 0,1 0 0 0 0,9 73-1 0 0,-9-106 139 0 0,1 0-1 0 0,0 0 1 0 0,1-1-1 0 0,-1 1 1 0 0,1 0-1 0 0,1-1 1 0 0,-1 1-1 0 0,1-1 1 0 0,0 0-1 0 0,1 1 1 0 0,0-2-1 0 0,0 1 1 0 0,0 0-1 0 0,0-1 0 0 0,1 0 1 0 0,0 0-1 0 0,9 8 1 0 0,-11-12-2 0 0,1 0 0 0 0,-1 1 0 0 0,1-1 0 0 0,-1 0 0 0 0,1-1 0 0 0,0 1 1 0 0,-1-1-1 0 0,1 1 0 0 0,0-1 0 0 0,0 0 0 0 0,-1-1 0 0 0,6 0 0 0 0,47-10-2 0 0,-29 3 258 0 0,0-3 0 0 0,0 0-1 0 0,32-19 1 0 0,-46 22 222 0 0,0 1 0 0 0,-1-2-1 0 0,-1 0 1 0 0,1 0 0 0 0,-1-1 0 0 0,-1 0 0 0 0,0-1 0 0 0,12-16-1 0 0,-20 24-428 0 0,-1 1 0 0 0,1-1 0 0 0,0 0-1 0 0,-1 0 1 0 0,0 0 0 0 0,0 0 0 0 0,0 0-1 0 0,0 0 1 0 0,0 0 0 0 0,0 0-1 0 0,-1-1 1 0 0,1 1 0 0 0,-1 0 0 0 0,0 0-1 0 0,0-1 1 0 0,-1 1 0 0 0,1 0 0 0 0,0 0-1 0 0,-1 0 1 0 0,-1-5 0 0 0,0 4-36 0 0,0 0 1 0 0,0 1-1 0 0,-1-1 0 0 0,1 0 1 0 0,-1 1-1 0 0,0-1 1 0 0,0 1-1 0 0,0 0 0 0 0,0 0 1 0 0,0 0-1 0 0,-1 1 1 0 0,1-1-1 0 0,-7-2 0 0 0,3 1-26 0 0,0 0-1 0 0,0 1 0 0 0,0 0 0 0 0,0 1 1 0 0,-1 0-1 0 0,1 0 0 0 0,-1 0 0 0 0,1 1 0 0 0,-1 0 1 0 0,0 0-1 0 0,0 1 0 0 0,1 0 0 0 0,-1 1 0 0 0,0 0 1 0 0,1 0-1 0 0,-15 4 0 0 0,19-4 1 0 0,0 0 0 0 0,0 0 0 0 0,0 1 0 0 0,0 0 0 0 0,1-1 0 0 0,-1 1 0 0 0,0 0 0 0 0,1 0 0 0 0,0 0 0 0 0,-1 1 0 0 0,1-1 0 0 0,0 0 0 0 0,0 1 0 0 0,0 0 0 0 0,1-1 0 0 0,-1 1 0 0 0,1 0 0 0 0,-1 0 0 0 0,-1 6 0 0 0,2-4-88 0 0,0 0 1 0 0,1-1-1 0 0,0 1 1 0 0,0 0-1 0 0,0 0 1 0 0,0 0 0 0 0,1 0-1 0 0,0 0 1 0 0,0 0-1 0 0,0 0 1 0 0,4 8-1 0 0,1 2-391 0 0,1-1-1 0 0,1 1 1 0 0,1-1-1 0 0,0 0 1 0 0,1-1-1 0 0,20 22 1 0 0,-12-18-571 0 0,-1 0 1 0 0,2-2-1 0 0,30 19 1 0 0,-39-27-142 0 0,1-1 0 0 0,0-1 0 0 0,0 1 0 0 0,0-2 0 0 0,1 0 0 0 0,0 0 0 0 0,0-1 0 0 0,21 3 0 0 0,-11-6-3426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34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18 1324 0 0,'0'0'2672'0'0,"-18"-6"2801"0"0,-33-3 1787 0 0,-4 7-4800 0 0,47 2-2444 0 0,0 1 0 0 0,1 0 0 0 0,-1 0 0 0 0,1 0 0 0 0,-1 1 0 0 0,1 1-1 0 0,0-1 1 0 0,0 1 0 0 0,0 0 0 0 0,0 0 0 0 0,0 1 0 0 0,-6 5 0 0 0,11-7-85 0 0,0 0 1 0 0,1 0-1 0 0,-1 0 1 0 0,0 0-1 0 0,1 0 1 0 0,-1 1-1 0 0,1-1 1 0 0,0 1-1 0 0,0-1 1 0 0,0 1-1 0 0,0-1 1 0 0,0 1-1 0 0,0 0 1 0 0,1-1-1 0 0,-1 1 1 0 0,1 0-1 0 0,0-1 1 0 0,0 1-1 0 0,0 0 1 0 0,0 0-1 0 0,0-1 1 0 0,1 1-1 0 0,-1 0 0 0 0,1 0 1 0 0,0-1-1 0 0,1 4 1 0 0,3 9-226 0 0,1 0-1 0 0,1-1 1 0 0,12 20 0 0 0,-9-15 182 0 0,-6-12-20 0 0,3 6 342 0 0,0 0 1 0 0,-1 1-1 0 0,0 0 1 0 0,4 20-1 0 0,-9-30-78 0 0,0-1 0 0 0,0 1 0 0 0,-1-1 0 0 0,0 1 0 0 0,0-1 0 0 0,0 1 1 0 0,0-1-1 0 0,0 1 0 0 0,-1-1 0 0 0,1 1 0 0 0,-1-1 0 0 0,0 1 0 0 0,0-1 0 0 0,0 0 0 0 0,-1 1 0 0 0,1-1 0 0 0,-1 0 0 0 0,0 0 0 0 0,0 0 0 0 0,0 0 0 0 0,0 0 0 0 0,0-1 0 0 0,-1 1 0 0 0,-3 3 1 0 0,-5 2 102 0 0,0 0 0 0 0,0-1 1 0 0,0 0-1 0 0,-25 10 0 0 0,26-13-826 0 0,0-1 0 0 0,-1 0 0 0 0,-13 3 0 0 0,17-5-1347 0 0,-9-1 161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554 251 108 0 0,'37'-17'11306'0'0,"6"-9"-5874"0"0,23-22-3626 0 0,-61 43-1693 0 0,0 0 0 0 0,0 0 0 0 0,-1-1 1 0 0,1 1-1 0 0,-1-1 0 0 0,-1 0 0 0 0,1 0 1 0 0,-1-1-1 0 0,0 1 0 0 0,0-1 0 0 0,-1 1 1 0 0,2-9-1 0 0,-4 13 34 0 0,-1-31 675 0 0,-28 13-768 0 0,23 18-48 0 0,-7-2-4 0 0,1 0 1 0 0,-1 1 0 0 0,0 1-1 0 0,0 0 1 0 0,-1 1-1 0 0,1 0 1 0 0,0 1 0 0 0,0 0-1 0 0,-1 1 1 0 0,1 1 0 0 0,0 0-1 0 0,0 1 1 0 0,-25 8 0 0 0,28-8 0 0 0,-18 6 114 0 0,0 2 0 0 0,0 0 0 0 0,2 2 0 0 0,-1 1 0 0 0,2 1 0 0 0,0 1 0 0 0,1 1 0 0 0,0 2 0 0 0,2 0 0 0 0,-40 43 0 0 0,42-39 83 0 0,1 0 0 0 0,1 2 0 0 0,1 0 0 0 0,1 1 0 0 0,2 1 1 0 0,0 0-1 0 0,2 1 0 0 0,1 0 0 0 0,1 1 0 0 0,-10 48 1 0 0,18-60-133 0 0,0 0 0 0 0,1-1 1 0 0,1 1-1 0 0,0 0 0 0 0,1 0 1 0 0,1 0-1 0 0,1 0 0 0 0,0-1 1 0 0,1 0-1 0 0,1 1 0 0 0,1-1 1 0 0,0-1-1 0 0,1 1 1 0 0,0-1-1 0 0,2 0 0 0 0,-1-1 1 0 0,22 26-1 0 0,-15-23-189 0 0,1 0 0 0 0,1-1-1 0 0,0-1 1 0 0,1 0 0 0 0,0-2 0 0 0,2 0-1 0 0,-1-1 1 0 0,1-1 0 0 0,1-1 0 0 0,0-1 0 0 0,1 0-1 0 0,38 9 1 0 0,-30-12-897 0 0,1 0-1 0 0,-1-2 1 0 0,1-2-1 0 0,0 0 1 0 0,54-6-1 0 0,-63 2-689 0 0,0-2 0 0 0,0-1 0 0 0,-1 0 0 0 0,1-2 0 0 0,23-10 0 0 0,-8 0-3865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30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76 206 1992 0 0,'-11'-15'4422'0'0,"1"0"-1"0"0,-12-24 1 0 0,-10-35 5062 0 0,31 72-8916 0 0,1 0-462 0 0,0 1 1 0 0,1-1-1 0 0,-1 1 0 0 0,0-1 1 0 0,1 0-1 0 0,-1 1 0 0 0,1-1 0 0 0,-1 1 1 0 0,1-1-1 0 0,0 1 0 0 0,0-1 1 0 0,0 1-1 0 0,0-1 0 0 0,0 1 1 0 0,0 0-1 0 0,0 0 0 0 0,0-1 1 0 0,0 1-1 0 0,2-1 0 0 0,1-1-32 0 0,0 0-1 0 0,1 1 1 0 0,-1 0 0 0 0,1 0-1 0 0,-1 0 1 0 0,8-2-1 0 0,3 0-77 0 0,1 1-1 0 0,-1 0 0 0 0,23 0 0 0 0,-8 4-8 0 0,-1 1 1 0 0,0 1 0 0 0,0 1-1 0 0,0 1 1 0 0,-1 2 0 0 0,1 1-1 0 0,-1 2 1 0 0,-1 0 0 0 0,0 2-1 0 0,-1 1 1 0 0,0 0 0 0 0,-1 3-1 0 0,0 0 1 0 0,-1 1 0 0 0,-1 1-1 0 0,-1 1 1 0 0,27 31 0 0 0,-30-30 30 0 0,-1 1 0 0 0,-1 1 0 0 0,-1 0-1 0 0,-1 1 1 0 0,-1 1 0 0 0,-1 0 0 0 0,-2 1 0 0 0,0 0 0 0 0,-1 1 0 0 0,-2 0 0 0 0,0 0 0 0 0,-2 1 0 0 0,-1 0 0 0 0,-1 0 0 0 0,-2 1-1 0 0,0-1 1 0 0,-2 0 0 0 0,-6 50 0 0 0,1-43 79 0 0,-2 0 0 0 0,-2 0 0 0 0,-1-1-1 0 0,-1 0 1 0 0,-2-1 0 0 0,-1 0 0 0 0,-19 29-1 0 0,23-45-22 0 0,0-1-1 0 0,-1 0 0 0 0,-1-1 0 0 0,0 0 1 0 0,-1-1-1 0 0,-1 0 0 0 0,0-1 0 0 0,-1-1 1 0 0,0 0-1 0 0,0-1 0 0 0,-1-1 0 0 0,0 0 1 0 0,-1-1-1 0 0,-34 11 0 0 0,24-11-40 0 0,-1-2 1 0 0,0-1-1 0 0,-1-1 1 0 0,1-2-1 0 0,-1-1 0 0 0,1-1 1 0 0,-54-7-1 0 0,53 3-845 0 0,1-3 1 0 0,-33-10-1 0 0,24 0-2332 0 0,22 2-1099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18 1540 0 0,'4'-18'15411'0'0,"-10"92"-14497"0"0,2-50-782 0 0,2-1-1 0 0,2 35 1 0 0,0-54-144 0 0,2 24 21 0 0,10 49-1 0 0,-10-70-353 0 0,0 0 0 0 0,0 0 0 0 0,0 0 0 0 0,1 0 0 0 0,0-1 0 0 0,0 1 0 0 0,0-1 0 0 0,1 0 0 0 0,0 0 0 0 0,1 0 0 0 0,-1 0 0 0 0,9 7 0 0 0,8-2-5534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86 107 740 0 0,'-10'-21'2632'0'0,"-1"5"-700"0"0,5 2-471 0 0,-4 2-293 0 0,0 0-268 0 0,3 3-300 0 0,-3 0-176 0 0,2 2-216 0 0,-5 0-676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0 932 0 0,'-2'21'7719'0'0,"2"-6"-6174"0"0,7 11-1242 0 0,-2 0 0 0 0,-1 0 0 0 0,-1 1 0 0 0,-1 0 0 0 0,-2 0 0 0 0,0 0 0 0 0,-2-1 0 0 0,-5 28 0 0 0,-1 21 4260 0 0,17-84-3875 0 0,28-70 593 0 0,-9 18-371 0 0,59-94 1 0 0,-86 153-912 0 0,0 0-1 0 0,1 0 1 0 0,-1 0 0 0 0,0 0 0 0 0,1 0 0 0 0,-1 1-1 0 0,1-1 1 0 0,-1 0 0 0 0,1 1 0 0 0,0-1-1 0 0,0 1 1 0 0,0 0 0 0 0,0 0 0 0 0,0-1-1 0 0,0 1 1 0 0,0 1 0 0 0,0-1 0 0 0,0 0-1 0 0,1 0 1 0 0,-1 1 0 0 0,0-1 0 0 0,0 1-1 0 0,1 0 1 0 0,-1 0 0 0 0,0 0 0 0 0,0 0-1 0 0,1 0 1 0 0,-1 0 0 0 0,4 1 0 0 0,-2 1-5 0 0,0 0 0 0 0,0 0-1 0 0,0 1 1 0 0,0-1 0 0 0,-1 1 0 0 0,1 0 0 0 0,-1 0 0 0 0,0 0 0 0 0,1 0 0 0 0,-2 1 0 0 0,1-1 0 0 0,0 1-1 0 0,-1 0 1 0 0,4 6 0 0 0,36 83-1887 0 0,-28-59-1986 0 0,0-2-4335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3700 0 0,'22'-12'22906'0'0,"-20"10"-22639"0"0,3-5 2244 0 0,-1 1-3720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570 87 1988 0 0,'5'-15'4399'0'0,"0"0"1"0"0,6-28-1 0 0,-11 41-3513 0 0,2-5 114 0 0,-2 7-959 0 0,0 0 0 0 0,0 0 0 0 0,0 0 0 0 0,0 0 0 0 0,0 0 0 0 0,0 0 0 0 0,0 0 0 0 0,0-1 0 0 0,0 1 0 0 0,0 0 0 0 0,0 0 0 0 0,0 0 0 0 0,0 0 0 0 0,0 0 0 0 0,0 0 0 0 0,0-1 0 0 0,0 1 0 0 0,0 0 0 0 0,0 0 0 0 0,0 0 0 0 0,0 0 0 0 0,0 0 0 0 0,0 0 0 0 0,0 0 0 0 0,0-1 0 0 0,0 1 0 0 0,-1-1 328 0 0,1 1-328 0 0,0 0 0 0 0,0 0 0 0 0,0 0 0 0 0,0 0 0 0 0,0 0 0 0 0,0 0 0 0 0,0 0 0 0 0,-1 0 0 0 0,1 0 0 0 0,0 0 0 0 0,0 0 0 0 0,0 0 0 0 0,0 0 0 0 0,0 0 0 0 0,0 0 0 0 0,0 0 0 0 0,-1 0 0 0 0,1 0 0 0 0,0 0 0 0 0,0 0 0 0 0,0 0 0 0 0,0 0 0 0 0,0 0 0 0 0,-1 0 0 0 0,-6 4 231 0 0,-1 0-1 0 0,1 1 1 0 0,0 0-1 0 0,0 0 0 0 0,0 0 1 0 0,1 1-1 0 0,-8 9 1 0 0,-44 55 1110 0 0,37-43-1001 0 0,-51 63 589 0 0,5 4 0 0 0,-94 171 0 0 0,136-216-828 0 0,3 1 0 0 0,1 1-1 0 0,3 1 1 0 0,2 1-1 0 0,2 0 1 0 0,3 1 0 0 0,-9 99-1 0 0,20-116-141 0 0,1-1-1 0 0,2 1 1 0 0,2-1 0 0 0,1 0-1 0 0,1-1 1 0 0,3 0-1 0 0,0 0 1 0 0,2 0-1 0 0,2-2 1 0 0,1 0 0 0 0,20 32-1 0 0,-16-35-650 0 0,0-1 1 0 0,3 0-1 0 0,0-2 0 0 0,44 43 0 0 0,-43-50-874 0 0,0-1-1 0 0,1-2 1 0 0,0 0-1 0 0,2-1 0 0 0,50 23 1 0 0,-42-27-3544 0 0,-1-4-2597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77 105 140 0 0,'2'-4'5215'0'0,"8"-12"-1184"0"0,-3 10-3541 0 0,0-1-1 0 0,0 1 1 0 0,1 0-1 0 0,0 1 1 0 0,0 0-1 0 0,1 0 1 0 0,0 1-1 0 0,-1 0 1 0 0,1 0-1 0 0,0 1 1 0 0,1 0-1 0 0,15-2 1 0 0,-21 4-459 0 0,0 0 0 0 0,0 1 0 0 0,-1 0 0 0 0,1 0 0 0 0,0 0 0 0 0,0 0 0 0 0,-1 0 0 0 0,1 1 0 0 0,0 0 0 0 0,-1 0 1 0 0,1 0-1 0 0,0 0 0 0 0,-1 0 0 0 0,1 1 0 0 0,-1-1 0 0 0,0 1 0 0 0,1 0 0 0 0,-1 0 0 0 0,0 0 0 0 0,0 1 0 0 0,-1-1 1 0 0,1 1-1 0 0,0-1 0 0 0,-1 1 0 0 0,1 0 0 0 0,-1 0 0 0 0,0 0 0 0 0,0 1 0 0 0,0-1 0 0 0,-1 0 0 0 0,1 1 1 0 0,-1-1-1 0 0,1 1 0 0 0,-1-1 0 0 0,1 7 0 0 0,1 8 110 0 0,-1 1 0 0 0,-1 0 1 0 0,0-1-1 0 0,-1 1 0 0 0,-1 0 0 0 0,-1-1 0 0 0,0 1 1 0 0,-2-1-1 0 0,-9 32 0 0 0,-1-9 248 0 0,-2-1 1 0 0,-1 0-1 0 0,-25 40 0 0 0,16-36 351 0 0,-2-2 0 0 0,-2-1 0 0 0,-69 74 0 0 0,74-97 377 0 0,25-18-1106 0 0,0 0 1 0 0,0 0-1 0 0,-1 0 1 0 0,1 0-1 0 0,0 0 1 0 0,0 0-1 0 0,0 0 1 0 0,0 0-1 0 0,-1 0 1 0 0,1 0-1 0 0,0 0 1 0 0,0 0-1 0 0,0 0 1 0 0,-1 0-1 0 0,1 0 1 0 0,0 0-1 0 0,0 0 1 0 0,0 0-1 0 0,0 0 1 0 0,-1 0 0 0 0,1 0-1 0 0,0 0 1 0 0,0 0-1 0 0,0 0 1 0 0,0 0-1 0 0,-1-1 1 0 0,1 1-1 0 0,0 0 1 0 0,0 0-1 0 0,0 0 1 0 0,0 0-1 0 0,0 0 1 0 0,0 0-1 0 0,0-1 1 0 0,-1 1-1 0 0,1 0 1 0 0,0 0-1 0 0,0 0 1 0 0,0 0-1 0 0,0-1 1 0 0,0 1-1 0 0,0 0 1 0 0,4-18 14 0 0,10-9-292 0 0,0 1 1 0 0,2 0-1 0 0,30-37 1 0 0,-31 43 141 0 0,75-102-643 0 0,161-167 1 0 0,-186 224 629 0 0,48-46 357 0 0,-147 150 155 0 0,2 1 0 0 0,1 2 0 0 0,3 2 1 0 0,1 0-1 0 0,-34 78 0 0 0,52-99-232 0 0,1 1 1 0 0,1-1-1 0 0,1 2 1 0 0,2-1-1 0 0,0 1 0 0 0,1-1 1 0 0,2 1-1 0 0,0 0 1 0 0,4 28-1 0 0,-2-40-247 0 0,2-1 0 0 0,-1 0 1 0 0,2 0-1 0 0,0 0 0 0 0,0-1 0 0 0,1 1 0 0 0,0-1 0 0 0,12 17 1 0 0,-11-19-386 0 0,1 0-1 0 0,0-1 1 0 0,1 0 0 0 0,0 0 0 0 0,0-1 0 0 0,1 0 0 0 0,-1 0 0 0 0,2-1 0 0 0,-1 0 0 0 0,19 8 0 0 0,20 2-3489 0 0,-13-9-1675 0 0,-6-4-1483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7 3608 0 0,'0'0'4801'0'0,"-15"2"871"0"0,-1-2-3960 0 0,26-4-3336 0 0,5-1-4592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80 1676 0 0,'-36'-36'9983'0'0,"14"13"-6198"0"0,17 16-2518 0 0,-5-6 349 0 0,9 13-1603 0 0,1 0-1 0 0,0 0 1 0 0,0 0-1 0 0,-1 0 0 0 0,1 0 1 0 0,0 0-1 0 0,-1 0 0 0 0,1 0 1 0 0,0 0-1 0 0,0 0 0 0 0,-1 0 1 0 0,1 0-1 0 0,0 0 0 0 0,-1 0 1 0 0,1 0-1 0 0,0 0 0 0 0,0 0 1 0 0,-1 0-1 0 0,1 1 1 0 0,0-1-1 0 0,0 0 0 0 0,-1 0 1 0 0,1 0-1 0 0,0 0 0 0 0,0 0 1 0 0,0 1-1 0 0,-1-1 0 0 0,1 0 1 0 0,0 0-1 0 0,0 0 0 0 0,0 1 1 0 0,-1-1-1 0 0,1 0 0 0 0,0 0 1 0 0,0 1-1 0 0,0-1 0 0 0,0 0 1 0 0,0 0-1 0 0,0 1 1 0 0,0-1-1 0 0,0 0 0 0 0,0 1 1 0 0,0-1-1 0 0,0 0 0 0 0,0 0 1 0 0,0 1-1 0 0,0-1 0 0 0,0 0 1 0 0,0 1-1 0 0,0-1 0 0 0,0 1 1 0 0,-5 23-35 0 0,2 1 0 0 0,0-1 1 0 0,2 1-1 0 0,0 0 1 0 0,2 0-1 0 0,1 0 0 0 0,1 0 1 0 0,1-1-1 0 0,1 1 1 0 0,1-1-1 0 0,1 0 0 0 0,1-1 1 0 0,21 42-1 0 0,-27-60 25 0 0,1 0 1 0 0,0-1-1 0 0,0 1 0 0 0,0-1 0 0 0,0 1 1 0 0,1-1-1 0 0,0 0 0 0 0,0-1 0 0 0,0 1 1 0 0,0-1-1 0 0,0 0 0 0 0,1 0 1 0 0,0 0-1 0 0,-1 0 0 0 0,9 3 0 0 0,-9-5 9 0 0,1 0-1 0 0,-1 0 1 0 0,1-1-1 0 0,-1 1 1 0 0,1-1-1 0 0,0 0 1 0 0,-1 0-1 0 0,1 0 0 0 0,-1-1 1 0 0,1 0-1 0 0,-1 0 1 0 0,1 0-1 0 0,-1 0 1 0 0,0-1-1 0 0,1 1 1 0 0,-1-1-1 0 0,0 0 1 0 0,6-4-1 0 0,6-5 153 0 0,-1-1 0 0 0,0-1 0 0 0,0 0 0 0 0,-1-1 1 0 0,-1 0-1 0 0,21-30 0 0 0,59-106 2562 0 0,-71 112-1746 0 0,22-41 433 0 0,-44 79-1408 0 0,0 1 0 0 0,0-1-1 0 0,0 0 1 0 0,0 1 0 0 0,0-1 0 0 0,0 0-1 0 0,0 1 1 0 0,1-1 0 0 0,-1 0 0 0 0,0 0-1 0 0,0 1 1 0 0,0-1 0 0 0,1 0 0 0 0,-1 0-1 0 0,0 0 1 0 0,0 1 0 0 0,1-1 0 0 0,-1 0 0 0 0,0 0-1 0 0,0 0 1 0 0,1 0 0 0 0,-1 1 0 0 0,0-1-1 0 0,1 0 1 0 0,-1 0 0 0 0,0 0 0 0 0,0 0-1 0 0,1 0 1 0 0,-1 0 0 0 0,0 0 0 0 0,1 0 0 0 0,-1 0-1 0 0,0 0 1 0 0,1 0 0 0 0,-1 0 0 0 0,0 0-1 0 0,1 0 1 0 0,-1 0 0 0 0,0 0 0 0 0,1 0-1 0 0,-1-1 1 0 0,0 1 0 0 0,0 0 0 0 0,1 0 0 0 0,-1 0-1 0 0,0 0 1 0 0,0-1 0 0 0,1 1 0 0 0,-1 0-1 0 0,0 0 1 0 0,0 0 0 0 0,0-1 0 0 0,1 1-1 0 0,-1 0 1 0 0,0 0 0 0 0,0-1 0 0 0,0 1-1 0 0,0 0 1 0 0,1-1 0 0 0,-1 1 0 0 0,0 0 0 0 0,0-1-1 0 0,0 1 1 0 0,0 0 0 0 0,0-1 0 0 0,6 26 97 0 0,19 382 234 0 0,0 41-366 0 0,-26-401 44 0 0,-9 57-1 0 0,7-88 18 0 0,0 0-1 0 0,-1 0 1 0 0,-1 0 0 0 0,0-1 0 0 0,-1 0 0 0 0,0 0 0 0 0,-12 17 0 0 0,17-29-8 0 0,-1 0 0 0 0,0 0 1 0 0,-1 0-1 0 0,1 0 0 0 0,0 0 1 0 0,-1-1-1 0 0,1 1 0 0 0,-1-1 0 0 0,0 0 1 0 0,0 0-1 0 0,0 0 0 0 0,0 0 1 0 0,0 0-1 0 0,0 0 0 0 0,-1-1 1 0 0,1 0-1 0 0,0 0 0 0 0,-1 0 1 0 0,1 0-1 0 0,-1 0 0 0 0,1-1 0 0 0,-1 1 1 0 0,0-1-1 0 0,1 0 0 0 0,-1 0 1 0 0,1 0-1 0 0,-6-2 0 0 0,4 1 23 0 0,1-1 0 0 0,-1 1 0 0 0,1-1 0 0 0,0 0 0 0 0,0-1 0 0 0,0 1 0 0 0,0-1 0 0 0,0 1 0 0 0,1-1 0 0 0,-1 0 0 0 0,1-1 0 0 0,0 1 0 0 0,0-1 0 0 0,0 1 0 0 0,0-1 0 0 0,0 0-1 0 0,1 0 1 0 0,0 0 0 0 0,0 0 0 0 0,0 0 0 0 0,-1-6 0 0 0,-1-3-9 0 0,1-1-1 0 0,1-1 1 0 0,0 1-1 0 0,1 0 1 0 0,0 0-1 0 0,1 0 0 0 0,1-1 1 0 0,0 1-1 0 0,1 0 1 0 0,1 0-1 0 0,0 0 1 0 0,1 0-1 0 0,0 1 1 0 0,1-1-1 0 0,11-21 1 0 0,1 4-274 0 0,0 0-1 0 0,2 2 1 0 0,1 0 0 0 0,2 1 0 0 0,31-32 0 0 0,-22 31-787 0 0,1 0 1 0 0,1 2-1 0 0,2 1 1 0 0,53-29-1 0 0,157-68-9048 0 0,-189 97 6355 0 0,-12 6-1998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55 101 924 0 0,'-10'-13'2424'0'0,"1"0"0"0"0,0 0 0 0 0,2-1-1 0 0,-12-27 1 0 0,18 39-1804 0 0,1 2-592 0 0,1 0 1 0 0,-1-1 0 0 0,0 1-1 0 0,0 0 1 0 0,0-1 0 0 0,0 1-1 0 0,0 0 1 0 0,1 0 0 0 0,-1 0-1 0 0,0-1 1 0 0,0 1 0 0 0,1 0-1 0 0,-1 0 1 0 0,0 0 0 0 0,0-1-1 0 0,1 1 1 0 0,-1 0 0 0 0,0 0 0 0 0,0 0-1 0 0,1 0 1 0 0,-1 0 0 0 0,0 0-1 0 0,1 0 1 0 0,-1-1 0 0 0,0 1-1 0 0,0 0 1 0 0,1 0 0 0 0,-1 0-1 0 0,0 0 1 0 0,1 0 0 0 0,-1 0-1 0 0,0 1 1 0 0,1-1 0 0 0,-1 0-1 0 0,0 0 1 0 0,0 0 0 0 0,1 0-1 0 0,-1 0 1 0 0,0 0 0 0 0,0 0-1 0 0,1 1 1 0 0,-1-1 0 0 0,0 0-1 0 0,0 0 1 0 0,1 0 0 0 0,-1 1 0 0 0,0-1-1 0 0,0 0 1 0 0,0 0 0 0 0,1 0-1 0 0,-1 1 1 0 0,0-1 0 0 0,0 0-1 0 0,0 1 1 0 0,14 10 302 0 0,2 7-134 0 0,0 1-1 0 0,-1 0 0 0 0,-1 2 0 0 0,14 25 0 0 0,38 92 81 0 0,-63-133-268 0 0,24 59-8 0 0,-2 2 0 0 0,-4 0 0 0 0,-2 2 0 0 0,-3 0 0 0 0,11 112 0 0 0,-23-130 113 0 0,-2 0 0 0 0,-2 1 0 0 0,-3-1 0 0 0,-1 1 0 0 0,-3-1 0 0 0,-2-1 0 0 0,-2 1 0 0 0,-27 71 0 0 0,25-89 253 0 0,-2 0 1 0 0,-1-1-1 0 0,-22 31 0 0 0,28-47-580 0 0,0 0 0 0 0,-2-1 1 0 0,1-1-1 0 0,-2 0 1 0 0,0-1-1 0 0,0 0 0 0 0,-26 17 1 0 0,31-26-2114 0 0,3-1 852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3 115 2140 0 0,'-1'-2'624'0'0,"0"-1"1"0"0,1 0-1 0 0,0 1 0 0 0,-1-1 0 0 0,1 0 0 0 0,0 1 1 0 0,1-1-1 0 0,-1 0 0 0 0,0 1 0 0 0,1-1 0 0 0,-1 0 1 0 0,1 1-1 0 0,0-1 0 0 0,0 1 0 0 0,0-1 0 0 0,0 1 1 0 0,0 0-1 0 0,1-1 0 0 0,1-2 0 0 0,0 2-292 0 0,1 0 0 0 0,-1-1-1 0 0,1 1 1 0 0,-1 1 0 0 0,1-1-1 0 0,0 0 1 0 0,0 1 0 0 0,0 0-1 0 0,1 0 1 0 0,4-2 0 0 0,12-2-525 0 0,-1 1 0 0 0,1 0 1 0 0,39-2-1 0 0,-51 6 530 0 0,169-5-4382 0 0,-60 15-3416 0 0,-90-4 3532 0 0</inkml:trace>
  <inkml:trace contextRef="#ctx0" brushRef="#br0" timeOffset="1">125 314 3612 0 0,'-53'23'12285'0'0,"54"-22"-12117"0"0,0 0 0 0 0,0 0-1 0 0,0 0 1 0 0,0 0 0 0 0,0 0 0 0 0,0 0 0 0 0,0 0 0 0 0,0 0 0 0 0,0 0 0 0 0,0-1-1 0 0,1 1 1 0 0,-1 0 0 0 0,0-1 0 0 0,0 1 0 0 0,1-1 0 0 0,-1 1 0 0 0,1-1 0 0 0,-1 0 0 0 0,0 0-1 0 0,1 1 1 0 0,-1-1 0 0 0,2 0 0 0 0,-2 0-126 0 0,230 25 1355 0 0,0-17-5118 0 0,-175-6 2338 0 0,78-2-5541 0 0,-71 0 159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31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849 180 1608 0 0,'0'0'4257'0'0,"24"1"4536"0"0,-20-2-8174 0 0,-4-14 48 0 0,-1 1-1 0 0,0-1 1 0 0,0 0-1 0 0,-2 1 0 0 0,-4-19 1 0 0,5 29-518 0 0,0 0 1 0 0,-1 0-1 0 0,1 0 1 0 0,-1 0-1 0 0,0 0 1 0 0,0 0-1 0 0,0 1 1 0 0,0 0-1 0 0,0-1 1 0 0,-1 1-1 0 0,0 1 1 0 0,0-1-1 0 0,1 0 0 0 0,-1 1 1 0 0,-1 0-1 0 0,1 0 1 0 0,0 0-1 0 0,-1 0 1 0 0,1 1-1 0 0,0-1 1 0 0,-9 0-1 0 0,-5-1 190 0 0,0 0-1 0 0,-1 1 0 0 0,-36 1 1 0 0,26 3-176 0 0,1 2 1 0 0,0 0-1 0 0,0 2 0 0 0,0 1 1 0 0,1 2-1 0 0,0 0 1 0 0,0 2-1 0 0,-41 23 1 0 0,33-14 56 0 0,1 3 0 0 0,0 0 0 0 0,2 2 0 0 0,1 1 0 0 0,-42 45 0 0 0,58-53-61 0 0,0 0 0 0 0,1 0 0 0 0,1 2-1 0 0,0-1 1 0 0,2 2 0 0 0,0-1 0 0 0,2 2 0 0 0,0-1 0 0 0,1 1-1 0 0,-5 27 1 0 0,9-33-83 0 0,2 1-1 0 0,0 0 1 0 0,1-1-1 0 0,1 1 1 0 0,1 0-1 0 0,0 0 1 0 0,1-1-1 0 0,1 1 1 0 0,0-1-1 0 0,1 1 1 0 0,1-1-1 0 0,0 0 1 0 0,2-1-1 0 0,14 28 1 0 0,-10-25-39 0 0,2 0 0 0 0,0 0 0 0 0,1-1 0 0 0,1-1 0 0 0,0 0 0 0 0,1-2 1 0 0,1 1-1 0 0,1-2 0 0 0,-1 0 0 0 0,2-1 0 0 0,0-1 0 0 0,26 11 0 0 0,-6-6-109 0 0,0-1-1 0 0,1-2 1 0 0,1-2-1 0 0,0-1 1 0 0,59 5-1 0 0,-60-11-605 0 0,0-2 0 0 0,0-1 0 0 0,0-3 0 0 0,-1 0 0 0 0,1-3 0 0 0,0-1 0 0 0,-1-3 0 0 0,0 0 0 0 0,59-25-1 0 0,-82 27-342 0 0,0-1 0 0 0,0-1 0 0 0,-1 0 0 0 0,21-17 0 0 0,-25 17-1126 0 0,-1 0 0 0 0,0-1 0 0 0,13-18 0 0 0,-7 4-4611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842 332 1740 0 0,'-1'0'410'0'0,"-12"-23"7884"0"0,12 21-8091 0 0,1 1 0 0 0,0 0 0 0 0,-1-1 0 0 0,1 1 0 0 0,0 0-1 0 0,0-1 1 0 0,-1 1 0 0 0,1 0 0 0 0,0-1 0 0 0,1 1 0 0 0,-1-1-1 0 0,0 1 1 0 0,0 0 0 0 0,0-1 0 0 0,1-1 0 0 0,0 2 178 0 0,8-37 1069 0 0,-6 29-1064 0 0,-1-1-1 0 0,1 1 1 0 0,-2-1 0 0 0,1 0-1 0 0,-1 1 1 0 0,-1-1-1 0 0,0 0 1 0 0,0 0-1 0 0,-1 0 1 0 0,0 1-1 0 0,-1-1 1 0 0,0 0-1 0 0,-6-17 1 0 0,6 22-195 0 0,0-1 0 0 0,-1 1 0 0 0,1 0 0 0 0,-1 0 1 0 0,0 0-1 0 0,0 0 0 0 0,-1 0 0 0 0,0 1 0 0 0,0-1 0 0 0,0 1 0 0 0,0 0 0 0 0,0 0 1 0 0,-1 1-1 0 0,0-1 0 0 0,0 1 0 0 0,0 0 0 0 0,0 0 0 0 0,0 1 0 0 0,-1 0 0 0 0,1 0 1 0 0,-1 0-1 0 0,1 0 0 0 0,-1 1 0 0 0,-10-2 0 0 0,-5 3 74 0 0,0 0-1 0 0,1 2 1 0 0,-1 0 0 0 0,1 1 0 0 0,-1 1-1 0 0,1 1 1 0 0,0 0 0 0 0,0 2-1 0 0,-20 10 1 0 0,2 1 58 0 0,0 2-1 0 0,1 1 1 0 0,-50 39-1 0 0,59-38-129 0 0,1 1 0 0 0,1 1 0 0 0,1 1 0 0 0,1 2 0 0 0,2 0 0 0 0,0 1 0 0 0,2 2 0 0 0,-32 60-1 0 0,44-72-139 0 0,0 0-1 0 0,1 1 0 0 0,1 0 0 0 0,1 0 1 0 0,0 1-1 0 0,2 0 0 0 0,0-1 0 0 0,1 1 0 0 0,1 0 1 0 0,1 0-1 0 0,0 1 0 0 0,2-1 0 0 0,1-1 0 0 0,0 1 1 0 0,1 0-1 0 0,1-1 0 0 0,10 26 0 0 0,-7-28-301 0 0,1 1 0 0 0,1-1 0 0 0,0-1 0 0 0,1 1 1 0 0,1-2-1 0 0,0 0 0 0 0,1 0 0 0 0,1-1 0 0 0,0-1 0 0 0,1 0 0 0 0,0-1 0 0 0,1 0 0 0 0,0-2 0 0 0,1 0 0 0 0,0 0 0 0 0,1-2 0 0 0,26 10 0 0 0,-21-11-958 0 0,0 0 0 0 0,1-2 0 0 0,-1 0 0 0 0,1-2 0 0 0,46 1 0 0 0,-46-5-478 0 0,-1 0 0 0 0,0-2 0 0 0,1 0 0 0 0,-1-2 0 0 0,0-1 0 0 0,24-9-1 0 0,-6-2-4701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2080 0 0,'0'0'17242'0'0,"3"0"-16706"0"0,8-1-102 0 0,-8 0 509 0 0,-5 16-596 0 0,-3 17-480 0 0,1-9 63 0 0,2-1 0 0 0,0 1-1 0 0,1 0 1 0 0,2 28 0 0 0,0-45-361 0 0,0 1 0 0 0,1-1 0 0 0,0 0 0 0 0,0 1 0 0 0,0-1 0 0 0,0 0 0 0 0,1 0 0 0 0,4 7 0 0 0,-4-9-277 0 0,0 0 0 0 0,0 0-1 0 0,1-1 1 0 0,-1 1 0 0 0,1-1-1 0 0,-1 0 1 0 0,1 0 0 0 0,0 0-1 0 0,0-1 1 0 0,1 1-1 0 0,-1-1 1 0 0,7 3 0 0 0,3-1-4899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87 2616 0 0,'-10'-17'2452'0'0,"2"5"-631"0"0,1 1-337 0 0,-3 1-308 0 0,0 1-300 0 0,0 2-172 0 0,1-2-160 0 0,1 4-156 0 0,-9-2-476 0 0,-5 7-2740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1816 0 0,'9'33'9547'0'0,"2"-1"-4660"0"0,-6-16-4381 0 0,0-1 0 0 0,0 1 1 0 0,-2 0-1 0 0,3 22 0 0 0,-6-1-444 0 0,-1 0 0 0 0,-12 67 0 0 0,6-60 2655 0 0,23-50-2370 0 0,-9 2-232 0 0,1-1 1 0 0,-1 0-1 0 0,0-1 0 0 0,-1 0 1 0 0,11-11-1 0 0,3-3 66 0 0,-3 4-127 0 0,2 1 0 0 0,0 0-1 0 0,0 1 1 0 0,2 1 0 0 0,-1 1 0 0 0,2 1-1 0 0,44-17 1 0 0,-64 27-53 0 0,0 1 0 0 0,0-1 0 0 0,1 1 0 0 0,-1 0 0 0 0,0-1 0 0 0,0 1 1 0 0,0 1-1 0 0,1-1 0 0 0,-1 0 0 0 0,0 0 0 0 0,0 1 0 0 0,1-1 0 0 0,-1 1 0 0 0,0 0 0 0 0,0 0 0 0 0,0 0 0 0 0,0 0 0 0 0,0 0 0 0 0,0 0 0 0 0,0 0 0 0 0,-1 0 0 0 0,1 1 0 0 0,0-1 0 0 0,-1 1 1 0 0,1 0-1 0 0,-1-1 0 0 0,1 1 0 0 0,-1 0 0 0 0,0 0 0 0 0,0 0 0 0 0,2 3 0 0 0,2 7-32 0 0,0 0 0 0 0,-1 0 0 0 0,0 1 0 0 0,3 19 0 0 0,-1-2-301 0 0,-4-26 124 0 0,23 68-3439 0 0,-23-67 2300 0 0,1 0 0 0 0,0-1 1 0 0,0 1-1 0 0,0 0 0 0 0,0-1 1 0 0,7 7-1 0 0</inkml:trace>
  <inkml:trace contextRef="#ctx0" brushRef="#br0" timeOffset="1">916 365 2292 0 0,'27'-8'18258'0'0,"-17"5"-18405"0"0,3-3-4445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93 288 1888 0 0,'-6'-10'2211'0'0,"1"1"0"0"0,0-1 0 0 0,0 0 0 0 0,0 0 0 0 0,-3-14 0 0 0,6 16-1066 0 0,0-1 1 0 0,0 0-1 0 0,0-1 0 0 0,2 1 1 0 0,-1 0-1 0 0,2-15 1 0 0,-1 19-989 0 0,1 0 1 0 0,-1 0-1 0 0,1 0 1 0 0,1 0-1 0 0,-1 0 1 0 0,1 0-1 0 0,0 0 0 0 0,0 1 1 0 0,0-1-1 0 0,0 1 1 0 0,1-1-1 0 0,0 1 1 0 0,0 0-1 0 0,0 0 1 0 0,1 0-1 0 0,-1 1 1 0 0,1-1-1 0 0,0 1 1 0 0,0 0-1 0 0,0 0 1 0 0,0 0-1 0 0,0 0 1 0 0,1 1-1 0 0,0 0 1 0 0,-1 0-1 0 0,1 0 0 0 0,0 0 1 0 0,0 1-1 0 0,5-1 1 0 0,-5 0-174 0 0,-1 1 1 0 0,1 0-1 0 0,0 1 0 0 0,0-1 1 0 0,0 1-1 0 0,0 0 1 0 0,0 0-1 0 0,0 0 0 0 0,0 1 1 0 0,0 0-1 0 0,0 0 0 0 0,-1 0 1 0 0,1 1-1 0 0,0-1 1 0 0,-1 1-1 0 0,1 0 0 0 0,-1 1 1 0 0,1-1-1 0 0,-1 1 0 0 0,0 0 1 0 0,0 0-1 0 0,0 0 1 0 0,-1 0-1 0 0,1 0 0 0 0,-1 1 1 0 0,1 0-1 0 0,-1 0 0 0 0,-1 0 1 0 0,1 0-1 0 0,3 7 1 0 0,-1-1-97 0 0,-1 1 0 0 0,0 0 1 0 0,0 0-1 0 0,-1 1 1 0 0,-1-1-1 0 0,0 0 1 0 0,-1 1-1 0 0,0 0 1 0 0,0-1-1 0 0,-1 1 1 0 0,-1 0-1 0 0,-2 11 1 0 0,-1 0 21 0 0,-1 0 0 0 0,-1-1 0 0 0,-2 0 0 0 0,0-1 0 0 0,-1 1 0 0 0,-1-2 0 0 0,-1 1 0 0 0,-1-1 0 0 0,-20 25 0 0 0,6-13 219 0 0,-1-1 1 0 0,-1-2 0 0 0,-1-1 0 0 0,-48 34 0 0 0,64-54 308 0 0,14-15-23 0 0,15-15-203 0 0,458-388-1130 0 0,-275 245 1417 0 0,-185 153-360 0 0,-5 5-94 0 0,1-1 0 0 0,-1-1 0 0 0,-1 1 0 0 0,11-14-1 0 0,-18 21-32 0 0,-2 0-6 0 0,0 1 0 0 0,0-1 0 0 0,0 1 0 0 0,0 0 0 0 0,0-1 0 0 0,0 1 0 0 0,0 0 0 0 0,1-1 0 0 0,-1 1 0 0 0,0 0 0 0 0,0 0 0 0 0,0 0 0 0 0,0 0 0 0 0,0 0 0 0 0,0 0 0 0 0,-2 0 0 0 0,-19 10 66 0 0,-1 0-1 0 0,2 2 1 0 0,0 0 0 0 0,0 1 0 0 0,1 2 0 0 0,1 0-1 0 0,0 1 1 0 0,-31 34 0 0 0,37-35-17 0 0,0 1 0 0 0,1 0 1 0 0,1 0-1 0 0,0 1 0 0 0,2 1 0 0 0,0 0 0 0 0,0 0 1 0 0,2 0-1 0 0,1 1 0 0 0,0 0 0 0 0,-5 30 1 0 0,10-36-93 0 0,0 0 0 0 0,1 0 1 0 0,1 1-1 0 0,0-1 0 0 0,1 0 1 0 0,0 0-1 0 0,1-1 1 0 0,0 1-1 0 0,1-1 0 0 0,1 1 1 0 0,0-1-1 0 0,0 0 0 0 0,1-1 1 0 0,1 1-1 0 0,0-1 1 0 0,0 0-1 0 0,1-1 0 0 0,0 0 1 0 0,1 0-1 0 0,19 16 0 0 0,-17-18-488 0 0,-1-1-1 0 0,1 1 0 0 0,0-2 0 0 0,1 1 1 0 0,18 6-1 0 0,-18-9-410 0 0,-1 0 1 0 0,1-1-1 0 0,0 0 0 0 0,0-1 1 0 0,0-1-1 0 0,16 1 1 0 0,-13-2-1421 0 0,-1-1 0 0 0,1 0-1 0 0,23-5 1 0 0,-12-2-3485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2312 0 0,'18'3'24988'0'0,"-4"-8"-28625"0"0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144 141 3524 0 0,'-24'-34'8275'0'0,"14"20"-5717"0"0,0 0-1 0 0,-16-15 1 0 0,26 29-2539 0 0,-1-1-1 0 0,1 1 1 0 0,-1 0 0 0 0,1-1 0 0 0,-1 1-1 0 0,1 0 1 0 0,-1 0 0 0 0,1-1 0 0 0,-1 1-1 0 0,1 0 1 0 0,-1 0 0 0 0,1 0 0 0 0,-1 0 0 0 0,1 0-1 0 0,-1 0 1 0 0,0 0 0 0 0,1 0 0 0 0,-1 0-1 0 0,1 0 1 0 0,-1 0 0 0 0,1 0 0 0 0,-1 0-1 0 0,0 0 1 0 0,1 0 0 0 0,-1 1 0 0 0,1-1-1 0 0,-1 0 1 0 0,1 0 0 0 0,-1 1 0 0 0,1-1 0 0 0,0 0-1 0 0,-1 1 1 0 0,1-1 0 0 0,-1 1 0 0 0,1-1-1 0 0,-1 0 1 0 0,1 1 0 0 0,0-1 0 0 0,0 1-1 0 0,-1-1 1 0 0,1 1 0 0 0,0-1 0 0 0,-1 1 0 0 0,1-1-1 0 0,0 2 1 0 0,-14 27 120 0 0,13-25-79 0 0,-7 16-90 0 0,1 1 0 0 0,1 0 0 0 0,1 0 0 0 0,1 0 0 0 0,1 0 0 0 0,-1 39-1 0 0,4-46-57 0 0,0 0-1 0 0,2-1 0 0 0,-1 1 1 0 0,2-1-1 0 0,0 1 0 0 0,0-1 1 0 0,1 0-1 0 0,1 0 0 0 0,0 0 0 0 0,1-1 1 0 0,12 21-1 0 0,-14-28 60 0 0,-1 0 0 0 0,1-1 0 0 0,0 1-1 0 0,0-1 1 0 0,1 0 0 0 0,-1 0 0 0 0,1 0 0 0 0,0-1 0 0 0,0 1 0 0 0,0-1-1 0 0,0-1 1 0 0,1 1 0 0 0,-1-1 0 0 0,9 3 0 0 0,-6-3 24 0 0,1-1 1 0 0,-1 1-1 0 0,1-2 1 0 0,0 1 0 0 0,-1-1-1 0 0,1-1 1 0 0,-1 1-1 0 0,1-1 1 0 0,9-3 0 0 0,3-2 126 0 0,0-1 1 0 0,-1-1 0 0 0,1 0-1 0 0,-1-2 1 0 0,-1 0 0 0 0,35-25-1 0 0,1-7 1145 0 0,68-68-1 0 0,-44 29 2781 0 0,73-101 0 0 0,-144 171-3789 0 0,-11 14-61 0 0,-14 20-60 0 0,-7 31-39 0 0,1 1 1 0 0,3 2-1 0 0,3 0 1 0 0,2 1-1 0 0,3 0 0 0 0,-7 84 1 0 0,9 361-321 0 0,12-302 309 0 0,-2-183-108 0 0,1 7-71 0 0,-2-1 1 0 0,-6 41 0 0 0,7-61 60 0 0,-1 1 0 0 0,0 0 0 0 0,0 0 1 0 0,-1 0-1 0 0,1-1 0 0 0,-1 1 0 0 0,0-1 1 0 0,0 1-1 0 0,-1-1 0 0 0,1 0 0 0 0,-1 0 1 0 0,0 0-1 0 0,0 0 0 0 0,-1 0 0 0 0,1-1 1 0 0,-1 1-1 0 0,1-1 0 0 0,-1 0 1 0 0,-7 4-1 0 0,7-5-2 0 0,-1-1 1 0 0,1 0-1 0 0,-1 1 0 0 0,0-2 1 0 0,1 1-1 0 0,-1 0 0 0 0,0-1 1 0 0,0 0-1 0 0,0 0 0 0 0,-8-1 1 0 0,-50-15-120 0 0,27 4 243 0 0,0-2 0 0 0,-50-29 0 0 0,68 33 73 0 0,0-1 0 0 0,1-1 0 0 0,1-1-1 0 0,0 0 1 0 0,0-1 0 0 0,-17-21 0 0 0,29 30-121 0 0,0-1 0 0 0,0 1 0 0 0,1-1 0 0 0,0 1 0 0 0,0-1 0 0 0,0 0 0 0 0,1 0 1 0 0,-1 0-1 0 0,2-1 0 0 0,-1 1 0 0 0,1-1 0 0 0,0 1 0 0 0,0 0 0 0 0,0-1 0 0 0,1 0 0 0 0,0 1 0 0 0,1-1 0 0 0,-1 1 0 0 0,1-1 0 0 0,1 1 0 0 0,-1 0 0 0 0,1-1 0 0 0,0 1 0 0 0,0 0 0 0 0,1 0 0 0 0,0 0 0 0 0,0 0 0 0 0,6-7 0 0 0,3-5-40 0 0,1 1 0 0 0,1 1-1 0 0,0 0 1 0 0,1 1 0 0 0,1 1-1 0 0,0 0 1 0 0,28-17 0 0 0,10-3-343 0 0,2 4 0 0 0,1 1 0 0 0,1 3 0 0 0,98-29 0 0 0,50 2-3726 0 0,0 18-5161 0 0,-140 27 1038 0 0,-37 3 1097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3:56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1820 0 0,'0'0'11918'0'0,"13"7"-10393"0"0,-12 10-763 0 0,1-1 1 0 0,1 1 0 0 0,0-1-1 0 0,7 20 1 0 0,5 22 226 0 0,24 102 1036 0 0,-38-159-1966 0 0,15 39 887 0 0,-14-38-279 0 0,8 11-2731 0 0,-6-11 418 0 0,-4-2 1550 0 0,0 0-1 0 0,0 0 0 0 0,1 0 0 0 0,-1 0 0 0 0,0 0 1 0 0,0 0-1 0 0,1 0 0 0 0,-1-1 0 0 0,0 1 1 0 0,0 0-1 0 0,1 0 0 0 0,-1 0 0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0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 55 1072 0 0,'41'-48'25625'0'0,"-52"46"-25657"0"0,1 0 0 0 0,-1 1 0 0 0,1 0 0 0 0,-1 1 0 0 0,1 0-1 0 0,-1 0 1 0 0,-11 2 0 0 0,0 0-36 0 0,-295 24-562 0 0,298-26 564 0 0,15 0 33 0 0,-6 1-31 0 0,-28 6-155 0 0,34 2 235 0 0,0 0-1 0 0,0 0 0 0 0,1 0 0 0 0,0 1 1 0 0,1-1-1 0 0,0 1 0 0 0,0-1 0 0 0,1 1 1 0 0,0 12-1 0 0,-1-3 17 0 0,-21 350 1115 0 0,25-282-619 0 0,3-1-1 0 0,21 110 1 0 0,-19-164-107 0 0,16 52 0 0 0,-20-74-264 0 0,1-1 0 0 0,0 0-1 0 0,0 0 1 0 0,1 0-1 0 0,0 0 1 0 0,1-1-1 0 0,0 0 1 0 0,0 0-1 0 0,14 13 1 0 0,-10-14-80 0 0,1 0 0 0 0,0-1 1 0 0,0 0-1 0 0,1 0 0 0 0,-1-1 0 0 0,1-1 0 0 0,0 0 1 0 0,1-1-1 0 0,12 2 0 0 0,19 2-357 0 0,52 1 1 0 0,28 1-1859 0 0,34 1-3108 0 0,-56-8-5367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10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63 184 0 0,'-29'-5'14147'0'0,"16"1"-10796"0"0,12 4-3316 0 0,1 0 1 0 0,0 0-1 0 0,-1 0 1 0 0,1 0-1 0 0,0 0 1 0 0,0 0 0 0 0,-1 0-1 0 0,1-1 1 0 0,0 1-1 0 0,0 0 1 0 0,-1 0-1 0 0,1 0 1 0 0,0 0 0 0 0,0 0-1 0 0,0 0 1 0 0,-1 0-1 0 0,1-1 1 0 0,0 1-1 0 0,0 0 1 0 0,0 0 0 0 0,-1 0-1 0 0,1 0 1 0 0,0-1-1 0 0,0 1 1 0 0,0 0-1 0 0,0 0 1 0 0,-1-1 0 0 0,1 1-1 0 0,0 0 1 0 0,0 0-1 0 0,0-1 1 0 0,0 1-1 0 0,0 0 1 0 0,0 0 0 0 0,0-1-1 0 0,0 1 1 0 0,0 0-1 0 0,0 0 1 0 0,0-1-1 0 0,0 1 1 0 0,0 0 0 0 0,0 0-1 0 0,0-1 1 0 0,0 1-1 0 0,0 0 1 0 0,0 0-1 0 0,0-1 1 0 0,0 1 0 0 0,0 0-1 0 0,1 0 1 0 0,-1 0-1 0 0,0-1 1 0 0,0 1-1 0 0,0 0 1 0 0,0 0-1 0 0,1-1 1 0 0,20-8 429 0 0,27-1-478 0 0,131-10-2182 0 0,-176 20 1969 0 0,30-2-554 0 0,-27 2 656 0 0,-3 0-54 0 0,1 0-211 0 0,9-1 184 0 0,-10 0-34 0 0,0 1-813 0 0,8 0 729 0 0,-8 0-84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34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1308 0 0,'2'-9'13003'0'0,"-2"10"-13000"0"0,0 1 0 0 0,0-1 0 0 0,0 0 0 0 0,0 0 0 0 0,0 0 1 0 0,1 1-1 0 0,-1-1 0 0 0,0 0 0 0 0,1 0 0 0 0,-1 0 0 0 0,1 0 1 0 0,-1 1-1 0 0,1-1 0 0 0,0 0 0 0 0,-1 0 0 0 0,1 0 0 0 0,0 0 1 0 0,0 0-1 0 0,0-1 0 0 0,-1 1 0 0 0,1 0 0 0 0,0 0 0 0 0,0 0 1 0 0,0-1-1 0 0,1 1 0 0 0,-1-1 0 0 0,2 2 0 0 0,-1-1-56 0 0,8-4-235 0 0,12-4 33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1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76 1868 0 0,'0'0'2178'0'0,"-3"-14"3970"0"0,2 12-5682 0 0,1 0 0 0 0,0-1 0 0 0,-1 1 0 0 0,1 0 0 0 0,0 0 0 0 0,0-1 0 0 0,0 1 0 0 0,0 0 0 0 0,0 0 0 0 0,1 0 0 0 0,-1-1 0 0 0,2-2 0 0 0,2-19 1861 0 0,-5 24-2323 0 0,1 0 0 0 0,0 0 1 0 0,0 0-1 0 0,0-1 0 0 0,0 1 0 0 0,0 0 1 0 0,0 0-1 0 0,0 0 0 0 0,0-1 0 0 0,1 1 1 0 0,-1 0-1 0 0,0 0 0 0 0,0 0 0 0 0,0-1 1 0 0,0 1-1 0 0,0 0 0 0 0,0 0 0 0 0,0 0 0 0 0,0 0 1 0 0,0 0-1 0 0,0-1 0 0 0,1 1 0 0 0,-1 0 1 0 0,0 0-1 0 0,0 0 0 0 0,0 0 0 0 0,0 0 1 0 0,1-1-1 0 0,-1 1 0 0 0,0 0 0 0 0,0 0 0 0 0,0 0 1 0 0,0 0-1 0 0,1 0 0 0 0,-1 0 0 0 0,0 0 1 0 0,0 0-1 0 0,0 0 0 0 0,1 0 0 0 0,-1 0 1 0 0,0 0-1 0 0,0 0 0 0 0,1 0 0 0 0,9 5 100 0 0,6 8-18 0 0,-4 2-89 0 0,-2 0 1 0 0,0 0-1 0 0,0 1 1 0 0,-1 0-1 0 0,11 30 1 0 0,21 90-268 0 0,-19-58 268 0 0,-20-67 295 0 0,4 7 89 0 0,-6-17-359 0 0,0-1 1 0 0,0 0-1 0 0,0 1 1 0 0,0-1-1 0 0,1 0 1 0 0,-1 0-1 0 0,0 1 1 0 0,0-1-1 0 0,0 0 1 0 0,1 0-1 0 0,-1 0 1 0 0,0 1-1 0 0,0-1 1 0 0,0 0 0 0 0,1 0-1 0 0,-1 0 1 0 0,0 0-1 0 0,0 0 1 0 0,1 1-1 0 0,-1-1 1 0 0,0 0-1 0 0,1 0 1 0 0,-1 0-1 0 0,0 0 1 0 0,0 0-1 0 0,1 0 1 0 0,-1 0 0 0 0,0 0-1 0 0,1 0 1 0 0,-1 0-1 0 0,0 0 1 0 0,0 0-1 0 0,1 0 1 0 0,-1 0-1 0 0,0 0 1 0 0,1 0-1 0 0,-1 0 1 0 0,0-1-1 0 0,0 1 1 0 0,1 0-1 0 0,-1 0 1 0 0,0 0 0 0 0,0 0-1 0 0,1 0 1 0 0,-1-1-1 0 0,2-2 63 0 0,0-1 1 0 0,0 1-1 0 0,-1-1 0 0 0,0 0 0 0 0,1 1 0 0 0,-1-1 0 0 0,0 0 0 0 0,-1 0 1 0 0,1-4-1 0 0,1-3 142 0 0,11-34 844 0 0,26-60 0 0 0,-33 89-1000 0 0,2 1 0 0 0,0 1 0 0 0,0-1 1 0 0,2 1-1 0 0,0 1 0 0 0,0 0 1 0 0,18-17-1 0 0,-26 28-85 0 0,0 0-1 0 0,-1 1 1 0 0,1-1 0 0 0,0 1 0 0 0,0 0 0 0 0,0 0-1 0 0,0 0 1 0 0,0 0 0 0 0,0 0 0 0 0,1 0-1 0 0,-1 0 1 0 0,0 1 0 0 0,0-1 0 0 0,0 1-1 0 0,1 0 1 0 0,-1-1 0 0 0,0 1 0 0 0,1 0 0 0 0,-1 0-1 0 0,4 1 1 0 0,-2 0-13 0 0,-1 0 1 0 0,1 1-1 0 0,-1-1 0 0 0,1 1 1 0 0,-1 0-1 0 0,0 0 0 0 0,0 0 0 0 0,0 0 1 0 0,0 1-1 0 0,0-1 0 0 0,4 5 0 0 0,1 3-30 0 0,1 1 0 0 0,-2 0-1 0 0,1 0 1 0 0,-2 0 0 0 0,1 1-1 0 0,4 15 1 0 0,20 74-83 0 0,-22-67 249 0 0,-2-69 923 0 0,19-65-1 0 0,-22 88-969 0 0,0 0-1 0 0,1 1 0 0 0,0-1 1 0 0,0 1-1 0 0,2 0 0 0 0,-1 1 1 0 0,1 0-1 0 0,1 0 0 0 0,10-11 1 0 0,-17 20-69 0 0,0 0 0 0 0,0 1 0 0 0,0-1 0 0 0,0 0 0 0 0,0 1 1 0 0,0-1-1 0 0,1 1 0 0 0,-1 0 0 0 0,0-1 0 0 0,0 1 0 0 0,1 0 1 0 0,-1 0-1 0 0,0 0 0 0 0,1 0 0 0 0,-1 0 0 0 0,0 0 0 0 0,0 0 0 0 0,1 0 1 0 0,-1 0-1 0 0,0 1 0 0 0,1-1 0 0 0,-1 0 0 0 0,1 1 0 0 0,24 15-203 0 0,-18-8-98 0 0,0 0 0 0 0,0 1 1 0 0,-1 0-1 0 0,0 1 0 0 0,0 0 0 0 0,7 16 0 0 0,24 67-4922 0 0,-11-23-6201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11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2 212 656 0 0,'-1'-49'12629'0'0,"0"3"-3899"0"0,10 62-8086 0 0,16 160 239 0 0,-13-69-911 0 0,25 186-51 0 0,-32-262 55 0 0,-5-30-238 0 0,-2-19 138 0 0,-17-171 1576 0 0,9 69 466 0 0,-14-238 2333 0 0,24 353-4282 0 0,1 0 0 0 0,-1 0 0 0 0,1 0 0 0 0,0 0 0 0 0,1 1 0 0 0,-1-1 0 0 0,4-8-1 0 0,-4 12 11 0 0,-1 1 0 0 0,0-1 0 0 0,1 1 0 0 0,-1-1 0 0 0,1 0 0 0 0,-1 1 0 0 0,1-1 0 0 0,-1 1 0 0 0,1 0 0 0 0,0-1 0 0 0,-1 1 0 0 0,1-1 0 0 0,-1 1 0 0 0,1 0 0 0 0,0 0 0 0 0,-1-1 0 0 0,1 1 0 0 0,0 0 0 0 0,0 0 0 0 0,-1 0 0 0 0,1 0 0 0 0,0-1 0 0 0,-1 1 0 0 0,1 0 0 0 0,0 0 0 0 0,0 1 0 0 0,-1-1-1 0 0,2 0 1 0 0,19 7-398 0 0,-10 0 278 0 0,-1 0 0 0 0,0 1 0 0 0,-1 0 0 0 0,1 1-1 0 0,-1 0 1 0 0,-1 1 0 0 0,0-1 0 0 0,13 22 0 0 0,-12-17 109 0 0,-1 1 1 0 0,-1 0-1 0 0,0 1 0 0 0,-1-1 1 0 0,0 1-1 0 0,3 21 1 0 0,-7-29 49 0 0,-1 0 0 0 0,0 0 0 0 0,-1 1 0 0 0,0-1 1 0 0,0 0-1 0 0,0 0 0 0 0,-1 0 0 0 0,-1 1 0 0 0,-4 14 1 0 0,5-18-24 0 0,-1-1 0 0 0,0 0 1 0 0,0 1-1 0 0,0-1 0 0 0,-1 0 1 0 0,1 0-1 0 0,-1-1 1 0 0,0 1-1 0 0,0-1 0 0 0,-1 1 1 0 0,1-1-1 0 0,-1 0 0 0 0,1 0 1 0 0,-1 0-1 0 0,0-1 0 0 0,0 1 1 0 0,0-1-1 0 0,-7 2 1 0 0,7-2-303 0 0,0-1 1 0 0,0 0-1 0 0,0 0 1 0 0,0-1 0 0 0,0 1-1 0 0,0-1 1 0 0,0 0 0 0 0,0 0-1 0 0,0 0 1 0 0,0-1-1 0 0,0 1 1 0 0,0-1 0 0 0,0 0-1 0 0,0 0 1 0 0,0-1 0 0 0,0 1-1 0 0,-6-5 1 0 0,6 4-682 0 0,1 0 0 0 0,0 0-1 0 0,0 0 1 0 0,0-1 0 0 0,0 1 0 0 0,0-1 0 0 0,0 0 0 0 0,1 0 0 0 0,0 0 0 0 0,-1 0-1 0 0,1-1 1 0 0,-2-4 0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12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43 191 3220 0 0,'-5'-73'11523'0'0,"-13"-33"-2949"0"0,18 106-8545 0 0,0-1-1 0 0,0 1 0 0 0,0-1 0 0 0,0 1 0 0 0,0-1 0 0 0,0 1 0 0 0,0-1 1 0 0,0 1-1 0 0,0 0 0 0 0,0-1 0 0 0,0 1 0 0 0,-1-1 0 0 0,1 1 0 0 0,0-1 1 0 0,0 1-1 0 0,-1 0 0 0 0,1-1 0 0 0,0 1 0 0 0,0 0 0 0 0,-1-1 0 0 0,1 1 1 0 0,0 0-1 0 0,-1-1 0 0 0,1 1 0 0 0,0 0 0 0 0,-1-1 0 0 0,0 1 0 0 0,-4 10 144 0 0,-1 24-277 0 0,4 22-140 0 0,2 1 0 0 0,3 0 0 0 0,2-1 1 0 0,3 1-1 0 0,2-2 0 0 0,3 1 1 0 0,2-2-1 0 0,3 0 0 0 0,32 69 1 0 0,-43-106-195 0 0,1 0 0 0 0,1-1 1 0 0,0 1-1 0 0,1-2 0 0 0,1 0 0 0 0,0 0 1 0 0,24 23-1 0 0,-16-28-2155 0 0,-16-9 1436 0 0,-3 0 868 0 0,1-1 1 0 0,0 0-1 0 0,-1 0 1 0 0,1 0 0 0 0,0 1-1 0 0,0-1 1 0 0,-1 0-1 0 0,1 0 1 0 0,0 0-1 0 0,0 0 1 0 0,-1 0-1 0 0,1-1 1 0 0,0 1 0 0 0,0 0-1 0 0,-1 0 1 0 0,1 0-1 0 0,0-1 1 0 0,-1 1-1 0 0,1 0 1 0 0,3-4-1158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12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131 175 1884 0 0,'-118'-43'13399'0'0,"118"43"-13349"0"0,-1 0 1 0 0,1 0 0 0 0,-1 0-1 0 0,1 0 1 0 0,-1 0 0 0 0,1 0-1 0 0,-1 0 1 0 0,1-1-1 0 0,-1 1 1 0 0,1 0 0 0 0,-1 0-1 0 0,1 0 1 0 0,-1-1 0 0 0,1 1-1 0 0,-1 0 1 0 0,1 0 0 0 0,0-1-1 0 0,-1 1 1 0 0,1 0-1 0 0,0-1 1 0 0,-1 1 0 0 0,1 0-1 0 0,0-1 1 0 0,-1 1 0 0 0,1-1-1 0 0,0 1 1 0 0,0-1 0 0 0,-1 1-1 0 0,1-1 1 0 0,0 1 0 0 0,0 0-1 0 0,0-1 1 0 0,0 1-1 0 0,-1-1 1 0 0,1 1 0 0 0,0-1-1 0 0,0 1 1 0 0,0-1 0 0 0,0 1-1 0 0,0-1 1 0 0,0 1 0 0 0,1-1-1 0 0,-1 1 1 0 0,0-1-1 0 0,0 1 1 0 0,0-1 0 0 0,0 1-1 0 0,1-1 1 0 0,-1 1 0 0 0,0-1-1 0 0,0 1 1 0 0,1-1 0 0 0,-1 1-1 0 0,0 0 1 0 0,1-1 0 0 0,-1 1-1 0 0,0 0 1 0 0,1-1-1 0 0,-1 1 1 0 0,1 0 0 0 0,-1-1-1 0 0,0 1 1 0 0,1 0 0 0 0,-1 0-1 0 0,1-1 1 0 0,-1 1 0 0 0,1 0-1 0 0,28-16-295 0 0,24-1-2049 0 0,1 2 0 0 0,0 3 0 0 0,77-7-1 0 0,-62 9 1817 0 0,-25 3 1430 0 0,54-5 9617 0 0,-94 11-9771 0 0,0 9-107 0 0,-4-7-643 0 0,1-1 0 0 0,0 1 0 0 0,-1 0 0 0 0,1 0 0 0 0,0 0 0 0 0,-1 0 0 0 0,1 0 1 0 0,-1 0-1 0 0,1 0 0 0 0,-1 0 0 0 0,0 0 0 0 0,1 0 0 0 0,-1 0 0 0 0,0 0 0 0 0,0 1 0 0 0,0 0 0 0 0,1 19 15 0 0,0-1 0 0 0,2 0 0 0 0,0 0 0 0 0,9 31-1 0 0,-9-41-252 0 0,0 0-1 0 0,1 0 1 0 0,0 0-1 0 0,0-1 1 0 0,1 0-1 0 0,1 0 1 0 0,0 0-1 0 0,0-1 1 0 0,0 1-1 0 0,1-2 1 0 0,9 9-1 0 0,-14-14 141 0 0,0 0-1 0 0,1 0 1 0 0,-1 0-1 0 0,1 0 1 0 0,0-1-1 0 0,-1 1 1 0 0,1-1-1 0 0,0 0 1 0 0,0 0-1 0 0,0 0 1 0 0,0 0 0 0 0,0 0-1 0 0,0-1 1 0 0,0 1-1 0 0,0-1 1 0 0,0 0-1 0 0,0 0 1 0 0,1 0-1 0 0,-1 0 1 0 0,0-1-1 0 0,3 0 1 0 0,-1-1 40 0 0,-1 0 1 0 0,1 0 0 0 0,-1 0-1 0 0,1-1 1 0 0,-1 0 0 0 0,0 0-1 0 0,0 0 1 0 0,0 0-1 0 0,0-1 1 0 0,-1 1 0 0 0,7-8-1 0 0,-1-1 264 0 0,-1-1 0 0 0,0 0-1 0 0,-1 0 1 0 0,0-1-1 0 0,-1 0 1 0 0,0 0 0 0 0,6-26-1 0 0,9-53 3031 0 0,-20 91-2827 0 0,-1 34-132 0 0,35 404 147 0 0,-10-210-805 0 0,-12-102 56 0 0,-3-40 134 0 0,-4-1 0 0 0,-5 99 0 0 0,-1-175 165 0 0,0-1 0 0 0,-1 0 1 0 0,0 1-1 0 0,0-1 1 0 0,-1 0-1 0 0,0 0 0 0 0,0 0 1 0 0,0 0-1 0 0,-1 0 1 0 0,0 0-1 0 0,-6 8 1 0 0,7-11 40 0 0,0-1 1 0 0,-1 0 0 0 0,1 0 0 0 0,-1 1 0 0 0,0-1-1 0 0,0-1 1 0 0,0 1 0 0 0,0 0 0 0 0,0-1 0 0 0,0 0-1 0 0,0 1 1 0 0,0-1 0 0 0,0 0 0 0 0,-1-1 0 0 0,1 1-1 0 0,0 0 1 0 0,-1-1 0 0 0,1 0 0 0 0,0 0 0 0 0,-1 0-1 0 0,1 0 1 0 0,0-1 0 0 0,-5 0 0 0 0,-1 0 243 0 0,1-1 1 0 0,-1 0 0 0 0,1-1-1 0 0,-1 0 1 0 0,1 0-1 0 0,0 0 1 0 0,0-1 0 0 0,1 0-1 0 0,-1-1 1 0 0,1 0-1 0 0,0 0 1 0 0,0-1 0 0 0,0 1-1 0 0,1-2 1 0 0,0 1 0 0 0,0-1-1 0 0,-7-10 1 0 0,9 10-285 0 0,-1-1 0 0 0,2 1 1 0 0,-1-1-1 0 0,1 0 1 0 0,0 0-1 0 0,1 0 0 0 0,0 0 1 0 0,0 0-1 0 0,1-1 1 0 0,0 1-1 0 0,0-1 0 0 0,1 1 1 0 0,0-1-1 0 0,1 1 0 0 0,-1-1 1 0 0,2 1-1 0 0,-1 0 1 0 0,4-9-1 0 0,1-2-211 0 0,2 1 1 0 0,0 0-1 0 0,1 1 0 0 0,1-1 1 0 0,1 2-1 0 0,0-1 0 0 0,1 2 1 0 0,0 0-1 0 0,2 0 1 0 0,0 1-1 0 0,15-12 0 0 0,4-1-2853 0 0,39-25 0 0 0,36-14-10810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13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62 1532 0 0,'0'0'10406'0'0,"-12"-14"-4619"0"0,14 2-5708 0 0,0 10-75 0 0,1-1 1 0 0,-1 1-1 0 0,1 0 1 0 0,0 0 0 0 0,0 0-1 0 0,0 0 1 0 0,0 0-1 0 0,4-1 1 0 0,3-2-13 0 0,-8 4-14 0 0,13-9 83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34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94 1776 0 0,'-13'-41'9274'0'0,"-12"-11"3362"0"0,32 60-12426 0 0,37 41 758 0 0,82 72 1 0 0,64 34-692 0 0,-50-43-93 0 0,227 211 1296 0 0,-88-77 317 0 0,-79-75-1283 0 0,-150-125-444 0 0,-33-29-4 0 0,37 28 0 0 0,-53-45-51 0 0,33 29 473 0 0,-30-29-625 0 0,-3 1 249 0 0,-1-1-1 0 0,1 1 0 0 0,-1 0 0 0 0,1 0 1 0 0,-1-1-1 0 0,1 1 0 0 0,-1 0 0 0 0,0 0 1 0 0,1-1-1 0 0,-1 1 0 0 0,0 0 0 0 0,0 0 1 0 0,0 0-1 0 0,1 0 0 0 0,-1 0 0 0 0,0-1 1 0 0,0 1-1 0 0,0 1 0 0 0,-5 69-111 0 0,-6 313 0 0 0,35 193 0 0 0,-10-265 0 0 0,-6-119 0 0 0,1 173 0 0 0,1 23 0 0 0,25 478 0 0 0,-28-100 0 0 0,-11-486 0 0 0,3 150 0 0 0,-17 354-513 0 0,16-764 435 0 0,-15 344-926 0 0,19-261 957 0 0,12 227 386 0 0,8-94 58 0 0,15 243-637 0 0,-33-299 183 0 0,2 64 318 0 0,-5-179-1971 0 0,-2-42-1391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36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22 137 996 0 0,'-21'-14'14090'0'0,"101"7"-8836"0"0,35-4-5052 0 0,1102-29 456 0 0,-916 34-607 0 0,73-1-20 0 0,521-18 57 0 0,-861 23-86 0 0,669-19-45 0 0,-171 30 107 0 0,-410-8-83 0 0,-19 1 58 0 0,131-14 1 0 0,-166 10-3 0 0,-54 1 240 0 0,6 1-3769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38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0 448 0 0,'0'0'13239'0'0,"19"3"-12295"0"0,6 4-444 0 0,-19-5-235 0 0,1 0-1 0 0,-1 0 0 0 0,1-1 0 0 0,13 2 0 0 0,-19-3-165 0 0,0 0 0 0 0,0 1 0 0 0,0-1 1 0 0,0 1-1 0 0,0 0 0 0 0,0-1 0 0 0,0 1 0 0 0,0 0 0 0 0,0 0 0 0 0,-1 0 0 0 0,1-1 0 0 0,0 1 0 0 0,0 0 1 0 0,-1 0-1 0 0,1 0 0 0 0,0 0 0 0 0,-1 0 0 0 0,1 0 0 0 0,-1 1 0 0 0,0-1 0 0 0,1 0 0 0 0,-1 0 0 0 0,0 0 1 0 0,0 0-1 0 0,1 0 0 0 0,-1 2 0 0 0,4 33 1309 0 0,-3-34-1340 0 0,11 315 3267 0 0,-3-41-2503 0 0,23 164 602 0 0,8 162 694 0 0,-17-37-253 0 0,16 467 684 0 0,-3 123-2559 0 0,-35-1146 0 0 0,5 851 0 0 0,-3-306 0 0 0,38-1 0 0 0,-27-248 0 0 0,5 49 0 0 0,3 77 0 0 0,-28-275 0 0 0,14-69 0 0 0,-1 93 0 0 0,-3 85 0 0 0,-10-225 50 0 0,1 4-3812 0 0,4-43 3473 0 0,1 0 0 0 0,0 0 0 0 0,0 0 0 0 0,-1-1-1 0 0,1 1 1 0 0,-1 0 0 0 0,1 0 0 0 0,0-1-1 0 0,-1 1 1 0 0,1 0 0 0 0,-1 0 0 0 0,-4 3-1736 0 0,5-4 1736 0 0,-1 0 0 0 0,0 1 0 0 0,-1 0 0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40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 1320 0 0,'0'0'1058'0'0,"-43"16"10213"0"0,41-15-10967 0 0,-14 25 836 0 0,5-5-718 0 0,2 1 0 0 0,1 0 0 0 0,0 0-1 0 0,2 1 1 0 0,1 0 0 0 0,-6 46 0 0 0,4 148 1470 0 0,7-187-1778 0 0,-2 301 2674 0 0,0-288-2585 0 0,1-27-138 0 0,0 0 1 0 0,3 26-1 0 0,-3-2 53 0 0,0-20-69 0 0,1-19-60 0 0,0 43 105 0 0,0-35 997 0 0,0 5-5084 0 0,4-55-9159 0 0,-4 26 8121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42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97 200 0 0,'0'0'1269'0'0,"-12"-28"5817"0"0,0-14-3276 0 0,11 40-3281 0 0,-11-23 3389 0 0,10 28-3888 0 0,-1-1 0 0 0,1 1 0 0 0,0 0 0 0 0,-1-1-1 0 0,1 1 1 0 0,1 0 0 0 0,-1 0 0 0 0,0 0 0 0 0,1 1 0 0 0,-1-1-1 0 0,1 0 1 0 0,0 1 0 0 0,0-1 0 0 0,0 4 0 0 0,-10 56 493 0 0,11-58-482 0 0,-16 199 825 0 0,19 104 761 0 0,9-37-466 0 0,-12-263-1124 0 0,3 18 173 0 0,-2 0 0 0 0,-1-1-1 0 0,-2 1 1 0 0,-4 30 0 0 0,2 5 77 0 0,-1-16-33 0 0,2 50 0 0 0,3-93-234 0 0,-2 43 1165 0 0,2-44-1181 0 0,0-1 0 0 0,0 0 0 0 0,1 0 0 0 0,-1 1 0 0 0,0-1 0 0 0,0 0 0 0 0,0 0 0 0 0,1 1 0 0 0,-1-1 0 0 0,0 0 0 0 0,0 0 0 0 0,0 0 0 0 0,1 1 0 0 0,-1-1 0 0 0,0 0 0 0 0,1 0 0 0 0,-1 0 0 0 0,0 0 0 0 0,0 0 0 0 0,1 1 0 0 0,-1-1 0 0 0,0 0 0 0 0,1 0 0 0 0,-1 0 0 0 0,0 0 0 0 0,1 0 0 0 0,-1 0 0 0 0,0 0 0 0 0,0 0 0 0 0,1 0 0 0 0,-1 0 0 0 0,0 0 0 0 0,1 0 0 0 0,-1-1 0 0 0,0 1 0 0 0,1 0 0 0 0,-1 0 0 0 0,0 0 0 0 0,17-4 107 0 0,-16 3-100 0 0,85-19 160 0 0,0 4 0 0 0,142-8 0 0 0,-130 15-65 0 0,943-45 1843 0 0,-427 51-1397 0 0,-458 3-456 0 0,526 3 35 0 0,-202-18-114 0 0,-266 6 25 0 0,-12 0-60 0 0,205-5 3 0 0,-248 14-6 0 0,-156 0 29 0 0,1 0-13 0 0,224 9-55 0 0,-196-9 71 0 0,-29 0-20 0 0,21 2 37 0 0,-5-1-26 0 0,132 3 27 0 0,-135-4-29 0 0,-12 0 16 0 0,0 0-28 0 0,70-2-21 0 0,-18 0 55 0 0,-53 2-38 0 0,1 0 24 0 0,19 1 19 0 0,-4-1 44 0 0,1 0 1 0 0,18-4-1 0 0,-35 4 110 0 0,-2-2-182 0 0,-1 1-1 0 0,1-1 0 0 0,0 1 0 0 0,-1-1 1 0 0,0 1-1 0 0,1-1 0 0 0,-1 1 0 0 0,0-1 1 0 0,0 0-1 0 0,0 1 0 0 0,0-1 0 0 0,0 1 1 0 0,0-1-1 0 0,0 0 0 0 0,-1 1 0 0 0,0-2 1 0 0,1-5 11 0 0,-3-74-187 0 0,-26-148 1 0 0,21 155 218 0 0,-1-5-2365 0 0,-3 32-3142 0 0,-4 21-1821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39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 1764 0 0,'-2'1'447'0'0,"-1"0"-1"0"0,0 0 0 0 0,1 0 1 0 0,-1 0-1 0 0,1 1 1 0 0,0 0-1 0 0,0-1 1 0 0,-1 1-1 0 0,1 0 1 0 0,0 0-1 0 0,0 0 0 0 0,0 0 1 0 0,1 0-1 0 0,-1 1 1 0 0,1-1-1 0 0,-1 1 1 0 0,1-1-1 0 0,0 1 0 0 0,0-1 1 0 0,0 1-1 0 0,0 0 1 0 0,0-1-1 0 0,0 1 1 0 0,1 0-1 0 0,-1 0 1 0 0,1 0-1 0 0,0-1 0 0 0,0 1 1 0 0,0 0-1 0 0,0 0 1 0 0,1 0-1 0 0,-1-1 1 0 0,1 1-1 0 0,-1 0 0 0 0,1 0 1 0 0,2 2-1 0 0,9 23 1488 0 0,2-1-1 0 0,32 48 1 0 0,-20-40-1758 0 0,1-1-1 0 0,2-2 1 0 0,38 35 0 0 0,-53-55-926 0 0,0-1 1 0 0,0 0 0 0 0,27 14-1 0 0,6-6-3435 0 0,-40-17 2772 0 0,0-1 0 0 0,0 0 0 0 0,1 0 0 0 0,-1 0 0 0 0,7-1 0 0 0,7-2-5308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35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763 12 1624 0 0,'13'-3'16016'0'0,"-27"0"-15976"0"0,-1 1 0 0 0,1 0 0 0 0,-1 1 0 0 0,1 0 0 0 0,-19 2 0 0 0,12 0-13 0 0,-447 10 2816 0 0,401-8-2104 0 0,63-3-651 0 0,1 0-9 0 0,-1 0 16 0 0,0 1-1 0 0,1 0 1 0 0,-1 0 0 0 0,0 0-1 0 0,1 0 1 0 0,-1 1 0 0 0,1 0-1 0 0,-1-1 1 0 0,1 1 0 0 0,0 0-1 0 0,-1 1 1 0 0,1-1 0 0 0,1 1-1 0 0,-1-1 1 0 0,0 1 0 0 0,0 0-1 0 0,1 0 1 0 0,0 0 0 0 0,-1 0-1 0 0,1 0 1 0 0,1 1 0 0 0,-1-1 0 0 0,0 1-1 0 0,1-1 1 0 0,-1 1 0 0 0,0 5-1 0 0,-8 31 214 0 0,2 0 0 0 0,2 1 0 0 0,2 0 0 0 0,1 55 1 0 0,6-15 227 0 0,16 97 0 0 0,-18-171-446 0 0,1 0-1 0 0,0 0 1 0 0,0 0-1 0 0,0 0 1 0 0,1 0-1 0 0,0 0 1 0 0,0-1-1 0 0,1 1 1 0 0,0-1-1 0 0,6 7 1 0 0,-7-11-65 0 0,0 0 0 0 0,0 0 0 0 0,0-1 0 0 0,0 1 0 0 0,1-1 0 0 0,-1 0 0 0 0,0 0 0 0 0,1 0 0 0 0,-1 0 0 0 0,1-1 1 0 0,-1 1-1 0 0,1-1 0 0 0,-1 0 0 0 0,1 0 0 0 0,-1 0 0 0 0,5-2 0 0 0,3 2-8 0 0,47-2 19 0 0,67-13 0 0 0,-83 9-95 0 0,0 1 0 0 0,1 2 0 0 0,79 5 0 0 0,-104 0 38 0 0,0 1 1 0 0,0 1 0 0 0,0 0-1 0 0,0 2 1 0 0,0 0-1 0 0,-1 1 1 0 0,0 0 0 0 0,-1 2-1 0 0,20 12 1 0 0,-25-13 13 0 0,-1 0 1 0 0,1 1-1 0 0,-2 0 1 0 0,1 1-1 0 0,-1 0 0 0 0,-1 0 1 0 0,0 1-1 0 0,0 0 1 0 0,-1 1-1 0 0,-1-1 0 0 0,0 1 1 0 0,0 0-1 0 0,5 19 1 0 0,-5-10 15 0 0,-1 0 0 0 0,-1 1 0 0 0,-1-1 0 0 0,-1 1 0 0 0,-1-1 1 0 0,0 1-1 0 0,-2 0 0 0 0,-1-1 0 0 0,0 1 0 0 0,-2-1 0 0 0,0 0 1 0 0,-1 0-1 0 0,-11 26 0 0 0,10-33 2 0 0,1-1 0 0 0,-2 1 1 0 0,0-2-1 0 0,-1 1 0 0 0,0-1 0 0 0,-1 0 1 0 0,0-1-1 0 0,-1 1 0 0 0,0-2 0 0 0,-1 0 1 0 0,0 0-1 0 0,0-1 0 0 0,-1 0 0 0 0,-1-1 1 0 0,1-1-1 0 0,-1 0 0 0 0,0 0 0 0 0,-1-1 1 0 0,0-1-1 0 0,-19 5 0 0 0,10-5 33 0 0,-1-2 0 0 0,0 0 0 0 0,1-1-1 0 0,-1-2 1 0 0,0 0 0 0 0,0-2 0 0 0,0-1-1 0 0,-29-7 1 0 0,24 4-471 0 0,1-3 0 0 0,1 0-1 0 0,0-1 1 0 0,0-2-1 0 0,1-1 1 0 0,-36-24 0 0 0,60 36 128 0 0,-24-19-3281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45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0 828 0 0,'0'0'8392'0'0,"-7"28"-4665"0"0,9-6-2719 0 0,0-1 0 0 0,-3 36 0 0 0,1 11 399 0 0,54 404 1518 0 0,-7-81-1397 0 0,-34-54-611 0 0,-10-202-516 0 0,5 66 494 0 0,-7 352 697 0 0,-11-41 1590 0 0,11-339-2022 0 0,-5 616 1546 0 0,21-209-2623 0 0,-7 365-83 0 0,-20 68 0 0 0,18-780 0 0 0,-2 240 0 0 0,0 166 0 0 0,4-335 0 0 0,-11-273 0 0 0,6 134 0 0 0,-4-153 0 0 0,5 58 0 0 0,1-16 0 0 0,-4-41 0 0 0,-1 1 0 0 0,0 0 0 0 0,0 0 0 0 0,1 0 0 0 0,-2-1 0 0 0,2 0 0 0 0,-1 2 0 0 0,1-2 0 0 0,0 2 0 0 0,-1-1 0 0 0,0 0 0 0 0,0-1 0 0 0,0 0 0 0 0,2-1 0 0 0,-2 2 0 0 0,0-1 0 0 0,0-2 0 0 0,0 2 0 0 0,0 0 0 0 0,1 1 0 0 0,-1 1 0 0 0,-1-3 0 0 0,0-1 0 0 0,1-2 0 0 0,0 2 0 0 0,0 0 0 0 0,-2 0 0 0 0,2 0 0 0 0,-2 0 0 0 0,2 0 0 0 0,-2-2-26 0 0,-4 5-5379 0 0,-31-33-9034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46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1464 0 0,'0'0'15097'0'0,"7"9"-14451"0"0,-5 17-271 0 0,1-1 1 0 0,7 32-1 0 0,-4-28-411 0 0,-5-27-119 0 0,-1-1 36 0 0,0-1 0 0 0,-1 0 0 0 0,1 1 0 0 0,0-1-1 0 0,0 0 1 0 0,0 1 0 0 0,1-1 0 0 0,-1 0 0 0 0,0 1-1 0 0,0-1 1 0 0,0 0 0 0 0,0 1 0 0 0,0-1 0 0 0,0 0-1 0 0,0 1 1 0 0,0-1 0 0 0,1 0 0 0 0,-1 0 0 0 0,0 1-1 0 0,4 1-1310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52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0 108 1036 0 0,'0'0'7259'0'0,"13"4"-4477"0"0,1-4-1024 0 0,5-2 1186 0 0,-8 2-2690 0 0,-8 0 12 0 0,17 2 807 0 0,659 14 2167 0 0,-360-6-2451 0 0,814-9 728 0 0,-503-6-1314 0 0,-558 5-184 0 0,572-6 60 0 0,-284-11-51 0 0,86-21-49 0 0,-132 11-334 0 0,-220 19 353 0 0,36 0 27 0 0,-126 8-12 0 0,15-2-4 0 0,66-8-62 0 0,-47 4 48 0 0,-26 3-2 0 0,-9 3-11 0 0,0-1 14 0 0,97-6-273 0 0,-57 6-2408 0 0,-40 1 2174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55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522 212 1420 0 0,'0'0'2154'0'0,"-18"-30"8579"0"0,16 10-9234 0 0,2 18-1118 0 0,5-35 2072 0 0,-4-12 120 0 0,-1 47-2180 0 0,-2-5 409 0 0,-1-1 1 0 0,-1 0-1 0 0,1 1 1 0 0,-5-7-1 0 0,3 11-731 0 0,1 0 0 0 0,-1 0 0 0 0,1 0-1 0 0,-1 1 1 0 0,0 0 0 0 0,0 0 0 0 0,0 0-1 0 0,0 1 1 0 0,0-1 0 0 0,0 1-1 0 0,-10 0 1 0 0,-2-1-19 0 0,0 2 0 0 0,-24 2 0 0 0,24 0-29 0 0,1 0 1 0 0,0 2-1 0 0,0 0 0 0 0,0 0 0 0 0,0 2 0 0 0,1 0 1 0 0,0 1-1 0 0,0 0 0 0 0,0 1 0 0 0,1 1 0 0 0,0 0 1 0 0,1 1-1 0 0,0 1 0 0 0,1 0 0 0 0,0 0 0 0 0,1 1 1 0 0,0 1-1 0 0,0 0 0 0 0,2 0 0 0 0,0 1 1 0 0,0 0-1 0 0,1 1 0 0 0,1 0 0 0 0,0 0 0 0 0,2 1 1 0 0,-1-1-1 0 0,2 1 0 0 0,0 0 0 0 0,1 1 0 0 0,0-1 1 0 0,1 17-1 0 0,2-12 66 0 0,0-1 1 0 0,2 0-1 0 0,1 1 1 0 0,0-1-1 0 0,2 0 1 0 0,0-1-1 0 0,1 1 1 0 0,1-1-1 0 0,1 0 1 0 0,0-1-1 0 0,1 1 1 0 0,2-2-1 0 0,-1 0 1 0 0,2 0-1 0 0,0-1 0 0 0,1 0 1 0 0,1-1-1 0 0,27 23 1 0 0,-28-27-149 0 0,1-1 1 0 0,0 0-1 0 0,0-2 1 0 0,1 1-1 0 0,0-2 0 0 0,0 0 1 0 0,1 0-1 0 0,0-2 1 0 0,0 0-1 0 0,20 3 0 0 0,-22-6-356 0 0,0-1 1 0 0,1 0-1 0 0,-1-1 0 0 0,1 0 0 0 0,-1-1 0 0 0,1-1 0 0 0,-1-1 0 0 0,0 0 0 0 0,0 0 0 0 0,0-2 0 0 0,0 1 0 0 0,23-13 0 0 0,-24 10-675 0 0,-1-1 0 0 0,0 0-1 0 0,-1-1 1 0 0,0 0 0 0 0,0 0-1 0 0,18-22 1 0 0,21-38-6818 0 0,-36 46 2825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55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10 224 0 0,'0'0'11217'0'0,"16"-10"-5147"0"0,-17 57-5134 0 0,0-14-175 0 0,5 48 1 0 0,-3-70-1186 0 0,1-1 0 0 0,0 1 1 0 0,1 0-1 0 0,0-1 0 0 0,1 0 1 0 0,0 0-1 0 0,0 0 0 0 0,9 15 1 0 0,-11-24-217 0 0,-1 1 0 0 0,0-1 0 0 0,15 11-5120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55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77 508 0 0,'-10'-12'3152'0'0,"1"0"-863"0"0,-1 3-521 0 0,2 2-340 0 0,2 0-352 0 0,0-2 448 0 0,-5-3-548 0 0,5 3-484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56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1500 0 0,'0'0'3063'0'0,"5"21"5801"0"0,-1-7-6038 0 0,5-2-2713 0 0,1 1-1 0 0,-2 0 0 0 0,0 1 0 0 0,0 0 0 0 0,-1 0 0 0 0,-1 1 0 0 0,0 0 0 0 0,-1 0 0 0 0,-1 0 0 0 0,0 1 0 0 0,-2-1 0 0 0,3 27 0 0 0,-2 31-181 0 0,-3-47 945 0 0,4 35-1 0 0,-3-59-218 0 0,12-34 417 0 0,5-38 121 0 0,22-70-206 0 0,-34 124-980 0 0,1-1 0 0 0,1 1 0 0 0,0 1 0 0 0,1-1 1 0 0,1 1-1 0 0,12-15 0 0 0,-20 28-21 0 0,0-1 1 0 0,0 1-1 0 0,0 0 1 0 0,0 0-1 0 0,1 0 1 0 0,-1 0-1 0 0,0 0 1 0 0,1 1-1 0 0,-1-1 1 0 0,1 1-1 0 0,0-1 1 0 0,0 1-1 0 0,-1 0 1 0 0,1 0-1 0 0,0 1 1 0 0,0-1-1 0 0,0 0 1 0 0,0 1-1 0 0,5-1 1 0 0,-4 2 5 0 0,0 0 0 0 0,0 0 0 0 0,0 0 0 0 0,0 0 0 0 0,0 0 0 0 0,0 1 1 0 0,-1 0-1 0 0,1-1 0 0 0,-1 1 0 0 0,1 1 0 0 0,-1-1 0 0 0,6 5 0 0 0,3 5 8 0 0,-1 0 0 0 0,0 1 0 0 0,0 0 0 0 0,-1 1 0 0 0,13 25-1 0 0,33 75 324 0 0,-38-73-1450 0 0,1-1-1 0 0,36 53 0 0 0,-54-92 711 0 0,14 17-1429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57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32 228 0 0,'6'-11'13065'0'0,"-5"10"-12848"0"0,-1-1 0 0 0,1 1 0 0 0,-1 0 0 0 0,1-1 0 0 0,0 1 0 0 0,-1 0 0 0 0,1 0 0 0 0,0 0 0 0 0,0-1 0 0 0,0 1 0 0 0,0 0 0 0 0,0 0 0 0 0,0 0 0 0 0,0 1 0 0 0,0-1 0 0 0,2-1 0 0 0,-2 1-661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58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12 143 1896 0 0,'-8'-9'6688'0'0,"7"6"-6213"0"0,0 0 1 0 0,0 0-1 0 0,1 0 1 0 0,0 0-1 0 0,-1 0 0 0 0,1 0 1 0 0,0 0-1 0 0,1 0 0 0 0,-1 0 1 0 0,0 0-1 0 0,1 0 1 0 0,0 0-1 0 0,2-5 0 0 0,-1 4-152 0 0,0-1 0 0 0,0 1 0 0 0,1-1-1 0 0,0 1 1 0 0,0 0 0 0 0,0 0 0 0 0,7-6 0 0 0,-5 4-235 0 0,1 1-1 0 0,0 1 1 0 0,0-1 0 0 0,0 1 0 0 0,1 0 0 0 0,0 1 0 0 0,-1-1 0 0 0,1 1 0 0 0,0 1 0 0 0,15-4-1 0 0,-18 5-83 0 0,0 1-1 0 0,0 0 0 0 0,0 0 0 0 0,-1 1 0 0 0,1-1 0 0 0,0 1 0 0 0,0-1 0 0 0,0 1 1 0 0,0 1-1 0 0,-1-1 0 0 0,1 0 0 0 0,-1 1 0 0 0,1 0 0 0 0,-1 0 0 0 0,1 0 1 0 0,-1 0-1 0 0,0 0 0 0 0,0 1 0 0 0,0-1 0 0 0,0 1 0 0 0,-1 0 0 0 0,1 0 1 0 0,2 4-1 0 0,1 1 6 0 0,-1 0 0 0 0,0 1 0 0 0,0-1 0 0 0,-1 1 0 0 0,0 0 0 0 0,0 0 0 0 0,3 17 0 0 0,-3-7 12 0 0,-2 0 0 0 0,0 1 0 0 0,-1-1 0 0 0,-1 0 0 0 0,-1 1 0 0 0,-1-1 0 0 0,0 0 0 0 0,-2 0 0 0 0,0 0 0 0 0,-12 32-1 0 0,2-14 63 0 0,-2-1-1 0 0,-2 0 0 0 0,-1-1 1 0 0,-29 39-1 0 0,-11-3 1589 0 0,59-71-1654 0 0,0 1 0 0 0,0-1 0 0 0,0 0-1 0 0,0 1 1 0 0,0-1 0 0 0,0 0 0 0 0,-1 1-1 0 0,1-1 1 0 0,0 0 0 0 0,0 0 0 0 0,0 1-1 0 0,-1-1 1 0 0,1 0 0 0 0,0 1 0 0 0,0-1-1 0 0,-1 0 1 0 0,1 0 0 0 0,0 0 0 0 0,-1 1 0 0 0,1-1-1 0 0,0 0 1 0 0,-1 0 0 0 0,1 0 0 0 0,0 0-1 0 0,-1 0 1 0 0,1 0 0 0 0,0 1 0 0 0,-1-1-1 0 0,1 0 1 0 0,0 0 0 0 0,-1 0 0 0 0,1 0-1 0 0,-1 0 1 0 0,1 0 0 0 0,0 0 0 0 0,-1-1-1 0 0,1 1 1 0 0,0 0 0 0 0,-1 0 0 0 0,1 0-1 0 0,0 0 1 0 0,-1 0 0 0 0,1 0 0 0 0,0-1 0 0 0,-1 1-1 0 0,1-1 1 0 0,-2-13 197 0 0,15-14-292 0 0,1 0 0 0 0,2 0 1 0 0,31-42-1 0 0,-39 60 63 0 0,18-28-157 0 0,35-51-212 0 0,86-93 0 0 0,-88 108 142 0 0,-58 73 200 0 0,1-6-147 0 0,-3 9 6 0 0,-3 4 145 0 0,-18 32 185 0 0,12-23-7 0 0,2-1 1 0 0,-1 1-1 0 0,2 1 0 0 0,0 0 0 0 0,1 0 0 0 0,-5 22 0 0 0,8-26-37 0 0,1 0 0 0 0,0 1 0 0 0,1-1-1 0 0,0 0 1 0 0,1 0 0 0 0,1 1 0 0 0,0-1 0 0 0,0 0-1 0 0,1 0 1 0 0,1 0 0 0 0,0 0 0 0 0,0 0 0 0 0,2-1-1 0 0,-1 1 1 0 0,1-1 0 0 0,1 0 0 0 0,12 18-1 0 0,-11-20-257 0 0,0 0 0 0 0,1-1-1 0 0,0 0 1 0 0,0-1 0 0 0,0 0-1 0 0,1 0 1 0 0,0-1 0 0 0,1 0-1 0 0,-1 0 1 0 0,1-1-1 0 0,17 6 1 0 0,22 1-3805 0 0,1-13-3817 0 0,-31-3 513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59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41 116 672 0 0,'-7'-58'11164'0'0,"5"1"-3222"0"0,0 60-7893 0 0,0-1 0 0 0,0 1 0 0 0,0 0 1 0 0,1 0-1 0 0,0 1 0 0 0,0-1 0 0 0,-1 0 0 0 0,2 0 0 0 0,-1 1 1 0 0,-1 5-1 0 0,2-6-13 0 0,-6 28 72 0 0,1 1 0 0 0,2 1 0 0 0,2-1 0 0 0,3 58 0 0 0,0-67-69 0 0,1-1-1 0 0,1 0 1 0 0,1 0-1 0 0,1-1 0 0 0,1 1 1 0 0,1-1-1 0 0,19 35 1 0 0,-25-51-46 0 0,1 0 0 0 0,0 0 0 0 0,1 0 0 0 0,0-1 0 0 0,-1 1 0 0 0,1-1 0 0 0,1 0 0 0 0,-1 0 0 0 0,1 0 0 0 0,-1 0 0 0 0,1-1 0 0 0,0 0 0 0 0,0 0 0 0 0,1 0 0 0 0,-1-1 0 0 0,0 1 0 0 0,1-1 0 0 0,0-1 0 0 0,-1 1 1 0 0,1-1-1 0 0,0 0 0 0 0,0 0 0 0 0,0-1 0 0 0,0 1 0 0 0,9-2 0 0 0,-6 0-8 0 0,0-1 1 0 0,1 0 0 0 0,-1-1-1 0 0,0 0 1 0 0,-1 0 0 0 0,1-1-1 0 0,-1 0 1 0 0,1-1-1 0 0,-1 0 1 0 0,0 0 0 0 0,-1 0-1 0 0,1-1 1 0 0,-1-1 0 0 0,-1 1-1 0 0,9-10 1 0 0,3-7 327 0 0,-1 0 0 0 0,-1-1 0 0 0,-2-1 0 0 0,20-42 0 0 0,-13 15 2191 0 0,20-76 0 0 0,-36 110-2101 0 0,-9 32-221 0 0,-8 33-77 0 0,3 2-236 0 0,4 1 0 0 0,1 0 0 0 0,3 66 1 0 0,24 149-1528 0 0,-6-99 488 0 0,-16-157 1126 0 0,2 20-197 0 0,-2 1 1 0 0,0 0 0 0 0,-6 42 0 0 0,5-68 244 0 0,-1-1-1 0 0,0 1 1 0 0,0 0 0 0 0,0-1 0 0 0,-1 1-1 0 0,1 0 1 0 0,-1-1 0 0 0,0 0 0 0 0,0 1-1 0 0,0-1 1 0 0,0 0 0 0 0,0 0 0 0 0,-1 0 0 0 0,0 0-1 0 0,1-1 1 0 0,-1 1 0 0 0,0-1 0 0 0,0 0-1 0 0,0 1 1 0 0,-1-1 0 0 0,1-1 0 0 0,0 1-1 0 0,-1 0 1 0 0,0-1 0 0 0,1 0 0 0 0,-1 1 0 0 0,0-2-1 0 0,1 1 1 0 0,-1 0 0 0 0,0-1 0 0 0,0 0-1 0 0,0 1 1 0 0,1-1 0 0 0,-1-1 0 0 0,0 1-1 0 0,0-1 1 0 0,0 1 0 0 0,-5-3 0 0 0,4 2 91 0 0,1 0 1 0 0,-1 0 0 0 0,1-1 0 0 0,-1 0-1 0 0,1 0 1 0 0,0 0 0 0 0,0 0-1 0 0,-1-1 1 0 0,2 1 0 0 0,-1-1-1 0 0,0 0 1 0 0,0 0 0 0 0,1-1 0 0 0,0 1-1 0 0,0-1 1 0 0,0 0 0 0 0,0 1-1 0 0,0-1 1 0 0,1-1 0 0 0,0 1-1 0 0,-1 0 1 0 0,2 0 0 0 0,-1-1 0 0 0,0 1-1 0 0,1-1 1 0 0,0 0 0 0 0,0 1-1 0 0,0-1 1 0 0,1 0 0 0 0,0-9-1 0 0,2 0-13 0 0,1 1-1 0 0,1-1 1 0 0,0 1-1 0 0,1 0 1 0 0,0 0-1 0 0,1 0 1 0 0,0 0-1 0 0,1 1 1 0 0,1 1-1 0 0,0-1 0 0 0,18-20 1 0 0,1 4-301 0 0,0 1-1 0 0,2 1 1 0 0,35-24 0 0 0,-16 17-1436 0 0,1 2-1 0 0,81-37 0 0 0,34 1-9934 0 0,-122 50 3638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36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52 243 1956 0 0,'-13'-29'7683'0'0,"-9"-35"-1"0"0,7 21-2706 0 0,15 41-4652 0 0,-1-4 962 0 0,99 253 2585 0 0,49 112-1826 0 0,-123-305-1903 0 0,266 652 2660 0 0,-265-653-2802 0 0,-19-41 0 0 0,3-8 0 0 0,-7-4 0 0 0,-1-1 0 0 0,1 1 0 0 0,-1-1 0 0 0,0 1 0 0 0,1-1 0 0 0,-1 0 0 0 0,0 1 0 0 0,1-1 0 0 0,-1 0 0 0 0,0 0 0 0 0,0 0 0 0 0,0 0 0 0 0,0 0 0 0 0,0 0 0 0 0,0 0 0 0 0,0-1 0 0 0,0 1 0 0 0,0 0 0 0 0,1-3 0 0 0,15-33 0 0 0,-11 21 0 0 0,217-599 0 0 0,-73 178 0 0 0,-16 112 0 0 0,-121 294 0 0 0,-8 18 0 0 0,-3 3 0 0 0,2 1 0 0 0,3-11-1842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10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356 113 120 0 0,'1'-2'15455'0'0,"-1"1"-14957"0"0,1 0-1 0 0,-1 0 0 0 0,0 0 1 0 0,1-1-1 0 0,-1 1 0 0 0,0 0 1 0 0,0 0-1 0 0,0 0 0 0 0,0-1 1 0 0,0 1-1 0 0,-1-3 0 0 0,-5 3-313 0 0,-1 1-1 0 0,0-1 1 0 0,0 1-1 0 0,0 0 1 0 0,0 0-1 0 0,0 1 0 0 0,0 0 1 0 0,1 0-1 0 0,-13 4 1 0 0,5-1-68 0 0,1 1 0 0 0,-1 0 1 0 0,-21 13-1 0 0,19-8 108 0 0,1 1-1 0 0,1 1 1 0 0,-1 0 0 0 0,2 1-1 0 0,0 0 1 0 0,0 1 0 0 0,2 0 0 0 0,-1 1-1 0 0,2 1 1 0 0,-11 20 0 0 0,13-21-104 0 0,1 0 0 0 0,1 0 0 0 0,0 1 0 0 0,1 0 0 0 0,0 0 0 0 0,1 1 0 0 0,1-1 0 0 0,1 1 0 0 0,1 0 0 0 0,0 0 0 0 0,2 23 0 0 0,0-29-104 0 0,1-1 0 0 0,0 1 1 0 0,1-1-1 0 0,0 0 0 0 0,0 0 0 0 0,1-1 0 0 0,0 1 1 0 0,1-1-1 0 0,0 1 0 0 0,1-1 0 0 0,0-1 0 0 0,0 1 1 0 0,1-1-1 0 0,0 0 0 0 0,0-1 0 0 0,1 0 1 0 0,0 0-1 0 0,0 0 0 0 0,0-1 0 0 0,1 0 0 0 0,0-1 1 0 0,1 0-1 0 0,17 7 0 0 0,-14-8-76 0 0,-1 0-1 0 0,0-1 1 0 0,1 0 0 0 0,-1-1-1 0 0,1 0 1 0 0,0-1 0 0 0,0-1-1 0 0,-1 0 1 0 0,1-1 0 0 0,0 0-1 0 0,0-1 1 0 0,-1 0 0 0 0,1-1-1 0 0,-1 0 1 0 0,0-1 0 0 0,0-1-1 0 0,0 0 1 0 0,-1 0 0 0 0,15-10-1 0 0,-11 5 29 0 0,-1-1 0 0 0,0-1 0 0 0,-1 0 0 0 0,-1-1 0 0 0,0 0 0 0 0,0-1-1 0 0,-1-1 1 0 0,15-27 0 0 0,-15 23 18 0 0,-1-1 0 0 0,-1-1 0 0 0,-1 1 1 0 0,-1-1-1 0 0,-1-1 0 0 0,6-37 0 0 0,-10 44 35 0 0,-1 1 1 0 0,0-1-1 0 0,-1 1 1 0 0,-1-1-1 0 0,0 0 1 0 0,-1 1 0 0 0,-1 0-1 0 0,0-1 1 0 0,-1 1-1 0 0,0 1 1 0 0,-1-1-1 0 0,-1 0 1 0 0,0 1-1 0 0,-1 0 1 0 0,0 1-1 0 0,-1-1 1 0 0,0 2-1 0 0,-1-1 1 0 0,-1 1 0 0 0,0 0-1 0 0,0 1 1 0 0,-22-17-1 0 0,26 22-111 0 0,-1-1 0 0 0,-1 1 0 0 0,1 0-1 0 0,-1 0 1 0 0,0 1 0 0 0,0 0 0 0 0,0 1 0 0 0,0 0-1 0 0,-18-5 1 0 0,22 8-198 0 0,0 0-1 0 0,0-1 0 0 0,0 1 1 0 0,0 1-1 0 0,-1-1 0 0 0,1 0 1 0 0,0 1-1 0 0,0 0 0 0 0,-7 2 1 0 0,6-1-470 0 0,1 1 1 0 0,-1-1 0 0 0,1 1 0 0 0,-1 0 0 0 0,1 0 0 0 0,0 0-1 0 0,0 1 1 0 0,-7 7 0 0 0,-4 9-6594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11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56 844 0 0,'-6'-45'13530'0'0,"6"45"-13426"0"0,-1-1-1 0 0,1 0 1 0 0,0 1-1 0 0,0-1 1 0 0,-1 1 0 0 0,1-1-1 0 0,0 1 1 0 0,-1-1-1 0 0,1 1 1 0 0,0-1 0 0 0,-1 1-1 0 0,1 0 1 0 0,-1-1-1 0 0,1 1 1 0 0,-1-1 0 0 0,1 1-1 0 0,-1 0 1 0 0,1 0-1 0 0,-1-1 1 0 0,1 1 0 0 0,-1 0-1 0 0,0 0 1 0 0,1 0 0 0 0,-1-1-1 0 0,1 1 1 0 0,-1 0-1 0 0,-1 0 1 0 0,-16 0 1316 0 0,16 0-1209 0 0,-1 0 359 0 0,0 0-271 0 0,-8 2-109 0 0,1 1 1 0 0,0 0-1 0 0,0 0 0 0 0,0 1 1 0 0,1 1-1 0 0,0-1 0 0 0,-1 1 0 0 0,1 1 1 0 0,1 0-1 0 0,-1 0 0 0 0,1 1 1 0 0,-10 10-1 0 0,8-6-1 0 0,1 0-1 0 0,0 1 1 0 0,0 0 0 0 0,1 1-1 0 0,1 0 1 0 0,0 0 0 0 0,1 0-1 0 0,-6 21 1 0 0,7-19-91 0 0,1 1 0 0 0,0-1 0 0 0,1 1 0 0 0,1 0 0 0 0,1 0 0 0 0,0 0 0 0 0,1 0 0 0 0,0 0 0 0 0,2 0 0 0 0,0 0 0 0 0,0-1 0 0 0,2 1 0 0 0,0-1 0 0 0,1 1 0 0 0,0-1 0 0 0,1 0 0 0 0,11 19 0 0 0,-10-24-100 0 0,-1 0 1 0 0,1-1-1 0 0,1-1 0 0 0,0 1 1 0 0,0-1-1 0 0,0 0 0 0 0,1-1 1 0 0,0 0-1 0 0,1 0 1 0 0,0-1-1 0 0,0 0 0 0 0,0-1 1 0 0,18 7-1 0 0,-19-9-32 0 0,1-1-1 0 0,0 0 1 0 0,-1 0-1 0 0,1-1 1 0 0,0 0-1 0 0,0-1 1 0 0,0 0 0 0 0,0 0-1 0 0,0-1 1 0 0,0-1-1 0 0,0 1 1 0 0,0-2 0 0 0,-1 1-1 0 0,1-1 1 0 0,-1-1-1 0 0,11-5 1 0 0,-6 2 26 0 0,-1-2-1 0 0,0 1 1 0 0,0-2-1 0 0,-1 0 1 0 0,0 0-1 0 0,0-1 1 0 0,-1-1-1 0 0,-1 0 1 0 0,15-21 0 0 0,-17 21 126 0 0,-1 1 1 0 0,0-1-1 0 0,-1-1 1 0 0,0 1 0 0 0,-1-1-1 0 0,-1 0 1 0 0,0 0-1 0 0,-1-1 1 0 0,0 1 0 0 0,-1-1-1 0 0,1-18 1 0 0,-3 21 31 0 0,-1 0 0 0 0,0 1 1 0 0,-1-1-1 0 0,0 1 0 0 0,0-1 0 0 0,-1 1 1 0 0,-1 0-1 0 0,0 0 0 0 0,0 0 0 0 0,-9-13 1 0 0,0 2-25 0 0,-1 2 1 0 0,-1 0-1 0 0,-26-26 1 0 0,37 41-223 0 0,1 0 1 0 0,-1 0-1 0 0,0 0 1 0 0,0 1 0 0 0,-1-1-1 0 0,1 1 1 0 0,-1 0-1 0 0,1 0 1 0 0,-1 0 0 0 0,0 1-1 0 0,0 0 1 0 0,0 0-1 0 0,-1 0 1 0 0,1 0 0 0 0,0 1-1 0 0,-1 0 1 0 0,1 0-1 0 0,-1 1 1 0 0,1-1 0 0 0,-1 1-1 0 0,-6 1 1 0 0,-2 0-816 0 0,-1 2 0 0 0,0 0 1 0 0,1 0-1 0 0,-1 2 0 0 0,-18 7 1 0 0,-1 4-3567 0 0,0 2-3593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14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65 2212 0 0,'-2'-21'8814'0'0,"5"-10"628"0"0,-3 30-9428 0 0,0 1 0 0 0,-1-1-1 0 0,1 0 1 0 0,0 0 0 0 0,-1 1 0 0 0,0-1 0 0 0,1 0 0 0 0,-1 1-1 0 0,1-1 1 0 0,-1 0 0 0 0,0 1 0 0 0,1-1 0 0 0,-1 1-1 0 0,0-1 1 0 0,1 1 0 0 0,-1-1 0 0 0,0 1 0 0 0,0 0 0 0 0,0-1-1 0 0,1 1 1 0 0,-1 0 0 0 0,0 0 0 0 0,0 0 0 0 0,0-1 0 0 0,0 1-1 0 0,1 0 1 0 0,-1 0 0 0 0,0 0 0 0 0,0 0 0 0 0,-1 1 0 0 0,0-1-36 0 0,-12 6 46 0 0,-30 32-31 0 0,21-19 150 0 0,0 2 1 0 0,-28 31 0 0 0,40-38-48 0 0,0 0 0 0 0,1 1-1 0 0,1 0 1 0 0,0 1 0 0 0,1 0 0 0 0,1 0 0 0 0,0 1 0 0 0,2 0 0 0 0,0 0 0 0 0,0 0 0 0 0,2 1 0 0 0,-2 17 0 0 0,4-24-56 0 0,1-1 0 0 0,0 1 0 0 0,1-1 0 0 0,0 1 0 0 0,1-1 0 0 0,0 1 0 0 0,0-1 0 0 0,1 0 0 0 0,1 0 0 0 0,0 0 0 0 0,0 0 0 0 0,0-1 0 0 0,2 1 0 0 0,-1-1 0 0 0,1 0 0 0 0,0-1 0 0 0,1 0 0 0 0,0 0 0 0 0,0 0 0 0 0,1-1-1 0 0,10 9 1 0 0,-7-9-26 0 0,0 1 0 0 0,0-1 0 0 0,0-1 0 0 0,1 0 0 0 0,0-1-1 0 0,1 0 1 0 0,-1 0 0 0 0,1-2 0 0 0,0 1 0 0 0,0-2-1 0 0,0 0 1 0 0,0 0 0 0 0,16-1 0 0 0,-21-1-19 0 0,1-1 1 0 0,-1 1-1 0 0,1-2 1 0 0,-1 1-1 0 0,1-1 1 0 0,-1-1-1 0 0,0 1 1 0 0,0-1-1 0 0,0-1 1 0 0,-1 1-1 0 0,1-1 1 0 0,-1-1-1 0 0,0 1 1 0 0,0-1-1 0 0,0-1 1 0 0,0 1-1 0 0,-1-1 1 0 0,0 0-1 0 0,-1-1 1 0 0,1 1-1 0 0,5-10 0 0 0,1-5-17 0 0,0 0 0 0 0,-1 0-1 0 0,-2-1 1 0 0,0-1 0 0 0,-1 0-1 0 0,-1 0 1 0 0,-2 0-1 0 0,0-1 1 0 0,-1 0 0 0 0,-2 0-1 0 0,1-24 1 0 0,-3 42 25 0 0,-1 0 1 0 0,1-1-1 0 0,-1 1 1 0 0,0 0-1 0 0,-1 0 1 0 0,0 0-1 0 0,1 0 1 0 0,-2 1-1 0 0,1-1 1 0 0,-1 0-1 0 0,0 1 1 0 0,0 0-1 0 0,0 0 1 0 0,-1 0-1 0 0,0 0 1 0 0,0 0-1 0 0,-9-8 1 0 0,3 5-16 0 0,-1 0 1 0 0,0 0 0 0 0,-1 1-1 0 0,0 1 1 0 0,0 0 0 0 0,-1 0-1 0 0,-13-3 1 0 0,9 3-484 0 0,0 1-1 0 0,-34-6 1 0 0,48 10-1 0 0,0 1-98 0 0,0 0 278 0 0,0 0-22 0 0,0 0 0 0 0,0 0-1 0 0,0 0 1 0 0,0 1 0 0 0,0-1 0 0 0,0 1 0 0 0,0 0-1 0 0,-4 1 1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14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0 221 380 0 0,'0'0'4388'0'0,"19"-33"5549"0"0,62-129-1575 0 0,-80 160-8272 0 0,-1 0-1 0 0,1 0 1 0 0,0 0 0 0 0,0 0-1 0 0,0 0 1 0 0,0 0 0 0 0,0 1 0 0 0,0-1-1 0 0,0 0 1 0 0,1 1 0 0 0,-1-1 0 0 0,3-2-1 0 0,1 10 86 0 0,-4 12-168 0 0,-2 96 104 0 0,2 114 218 0 0,4-152-304 0 0,6 198-147 0 0,-17-208-120 0 0,6-63 240 0 0,-1 0 0 0 0,0 0 0 0 0,0 0 1 0 0,0 0-1 0 0,-1 0 0 0 0,1-1 0 0 0,-1 1 0 0 0,1 0 0 0 0,-1-1 0 0 0,0 1 0 0 0,0-1 0 0 0,0 0 0 0 0,0 0 0 0 0,-4 4 0 0 0,-4 3 44 0 0,9-7-46 0 0,0-2 25 0 0,0 1 0 0 0,1-1 0 0 0,-1 1 0 0 0,0-1 0 0 0,0 1 0 0 0,1 0 0 0 0,-1-1 0 0 0,1 1 1 0 0,-1 0-1 0 0,0-1 0 0 0,1 1 0 0 0,-1 0 0 0 0,1 0 0 0 0,0 0 0 0 0,-1 0 0 0 0,1 0 0 0 0,0-1 0 0 0,-1 1 0 0 0,1 2 0 0 0,7-2-174 0 0,1-1 1 0 0,-1 0-1 0 0,1 0 0 0 0,-1-1 0 0 0,1 1 0 0 0,11-4 1 0 0,15-1-1182 0 0,32 1-4647 0 0,-40 3-317 0 0,-7 0-1562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15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7 260 1348 0 0,'0'0'10202'0'0,"-1"0"-10057"0"0,1 0 1 0 0,-1-1-1 0 0,1 1 0 0 0,-1 0 0 0 0,1-1 0 0 0,-1 1 0 0 0,1-1 0 0 0,0 1 0 0 0,-1 0 0 0 0,1-1 0 0 0,0 1 0 0 0,0-1 0 0 0,-1 1 0 0 0,1-1 0 0 0,0 0 0 0 0,0 1 0 0 0,0-1 0 0 0,-1 1 1 0 0,1-1-1 0 0,0 0 0 0 0,117-140 4772 0 0,-50 39-590 0 0,-66 101-4271 0 0,1-2 17 0 0,1 1 9 0 0,-5 13-37 0 0,-7 53 78 0 0,3-1 1 0 0,3 1-1 0 0,7 96 1 0 0,-1-95-168 0 0,-3-56 29 0 0,2 37-84 0 0,-7 64 0 0 0,4-97 103 0 0,-1 0 0 0 0,0 0 1 0 0,-1-1-1 0 0,-1 1 1 0 0,0-1-1 0 0,0 0 0 0 0,-1 0 1 0 0,-1-1-1 0 0,-13 22 1 0 0,-20 13 400 0 0,38-45-276 0 0,-3 3 399 0 0,15-6-528 0 0,33-17-2652 0 0,81-24 0 0 0,7-2-9694 0 0,-110 37 6960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16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1 318 3064 0 0,'5'-78'12696'0'0,"-3"67"-12066"0"0,0 0 0 0 0,1-1 0 0 0,0 1 0 0 0,1 0 0 0 0,0 1 0 0 0,0-1-1 0 0,2 1 1 0 0,5-10 0 0 0,62-97 4229 0 0,-72 115-4664 0 0,5-5 132 0 0,-1 0-234 0 0,-4 18-73 0 0,-17 92 151 0 0,-13 120-65 0 0,18 202-168 0 0,11-400 18 0 0,-2-17 47 0 0,1-1 0 0 0,-1 1 0 0 0,0-1 0 0 0,-1 0 0 0 0,0 0 0 0 0,0 0 0 0 0,0 0 1 0 0,-1 0-1 0 0,0-1 0 0 0,-5 7 0 0 0,8-11 25 0 0,-3 7 29 0 0,1 1 73 0 0,3-9-135 0 0,0-1 0 0 0,1 1 0 0 0,-1-1 0 0 0,0 0-1 0 0,1 1 1 0 0,-1-1 0 0 0,1 0 0 0 0,-1 1 0 0 0,1-1 0 0 0,-1 0-1 0 0,1 1 1 0 0,-1-1 0 0 0,1 0 0 0 0,-1 0 0 0 0,1 0 0 0 0,-1 0-1 0 0,1 1 1 0 0,-1-1 0 0 0,1 0 0 0 0,-1 0 0 0 0,1 0 0 0 0,0 0-1 0 0,-1 0 1 0 0,1 0 0 0 0,-1 0 0 0 0,1 0 0 0 0,0-1 0 0 0,136-4-5216 0 0,-90 2 637 0 0,-2-1-3490 0 0,-27 2 1158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17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0 250 2856 0 0,'3'0'3917'0'0,"3"-1"-2939"0"0,0-1 1 0 0,0 0-1 0 0,0 0 0 0 0,-1 0 0 0 0,1 0 1 0 0,-1-1-1 0 0,0 0 0 0 0,0 0 0 0 0,0-1 0 0 0,6-4 1 0 0,52-49 3600 0 0,-35 31-2512 0 0,51-58 2594 0 0,-44 44-2100 0 0,-22 30-2262 0 0,-8 11-277 0 0,-6 22-230 0 0,0-9 271 0 0,5 270-1 0 0,2-195-120 0 0,-13 171 0 0 0,6-248 68 0 0,0-1 1 0 0,-2 0 0 0 0,1 0 0 0 0,-9 21 0 0 0,9-27 4 0 0,-1 0-1 0 0,1 0 1 0 0,-2 0 0 0 0,1-1 0 0 0,0 1 0 0 0,-1-1 0 0 0,0 0 0 0 0,0 0-1 0 0,0 0 1 0 0,0-1 0 0 0,-1 1 0 0 0,-7 3 0 0 0,-25 17 99 0 0,36-23-119 0 0,29-2-1947 0 0,0-1 144 0 0,0-2 0 0 0,36-9 0 0 0,33-14-6559 0 0,-66 16 2925 0 0,-3-1-2849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17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225 203 1540 0 0,'-1'-12'1811'0'0,"0"1"0"0"0,0 0 0 0 0,1-1-1 0 0,2-13 1 0 0,-1-9 2264 0 0,-1 32-3469 0 0,-5-38 5577 0 0,-5 23-4217 0 0,8 17-1935 0 0,0 0 0 0 0,0-1 0 0 0,0 1 0 0 0,0 0 1 0 0,0 0-1 0 0,-1 0 0 0 0,1 0 0 0 0,0 0 0 0 0,0 1 0 0 0,0-1 0 0 0,0 1 0 0 0,0-1 0 0 0,0 1 0 0 0,0 0 0 0 0,0 0 0 0 0,0 0 0 0 0,0 0 1 0 0,1 0-1 0 0,-4 2 0 0 0,-35 29 807 0 0,27-19-605 0 0,0 1 0 0 0,2 0 0 0 0,0 1 0 0 0,0 1 0 0 0,2-1 0 0 0,0 2 0 0 0,0-1 0 0 0,2 1 0 0 0,0 0 0 0 0,1 1 0 0 0,1 0-1 0 0,0 0 1 0 0,-1 18 0 0 0,4-21-153 0 0,0 0 0 0 0,2 0 0 0 0,0 0 0 0 0,0 1 0 0 0,2-1 0 0 0,0 0 0 0 0,0 0 0 0 0,1-1 0 0 0,1 1 0 0 0,1-1 0 0 0,0 1 0 0 0,1-1 0 0 0,0-1 0 0 0,1 1 0 0 0,1-1 0 0 0,12 17 0 0 0,-11-19-45 0 0,-1-1 0 0 0,2 0-1 0 0,-1 0 1 0 0,2-1 0 0 0,-1 0-1 0 0,1-1 1 0 0,16 10-1 0 0,-18-14-72 0 0,-1 0 0 0 0,1 0-1 0 0,0-1 1 0 0,0 0 0 0 0,0-1-1 0 0,1 0 1 0 0,-1 0-1 0 0,1-1 1 0 0,-1 0 0 0 0,1-1-1 0 0,15-1 1 0 0,-14 0-32 0 0,-1 0 0 0 0,1-1 1 0 0,-1-1-1 0 0,0 1 0 0 0,0-2 0 0 0,0 1 0 0 0,0-1 0 0 0,0-1 0 0 0,-1 0 1 0 0,0 0-1 0 0,0-1 0 0 0,0 0 0 0 0,-1-1 0 0 0,0 0 0 0 0,0 0 1 0 0,-1-1-1 0 0,1 0 0 0 0,-2 0 0 0 0,1 0 0 0 0,8-16 0 0 0,-7 8 44 0 0,0-1 0 0 0,0 0 0 0 0,-2 0 0 0 0,0-1 0 0 0,-1 1 0 0 0,-1-1 0 0 0,-1 0 0 0 0,0-1 0 0 0,-1 1 0 0 0,-1 0 0 0 0,-2-22 0 0 0,0 21 43 0 0,-1 1-1 0 0,-1 0 0 0 0,0 1 1 0 0,-2-1-1 0 0,0 0 1 0 0,0 1-1 0 0,-2 0 0 0 0,0 1 1 0 0,-1-1-1 0 0,-1 1 1 0 0,0 1-1 0 0,-1 0 0 0 0,-1 0 1 0 0,0 1-1 0 0,-1 0 0 0 0,-20-17 1 0 0,25 26-22 0 0,0 0 0 0 0,-1 0-1 0 0,1 1 1 0 0,-1 0 0 0 0,0 1 0 0 0,0 0 0 0 0,-1 0 0 0 0,1 0-1 0 0,-9-1 1 0 0,-3 1-138 0 0,0 1-1 0 0,-31 0 1 0 0,38 2-633 0 0,-1 0 0 0 0,-23 5 0 0 0,9 6-3573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21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162 152 1488 0 0,'-24'-19'20418'0'0,"24"18"-20399"0"0,0 0-1 0 0,0 0 1 0 0,0 0-1 0 0,0 0 1 0 0,0 0-1 0 0,0 0 1 0 0,0 1 0 0 0,-1-1-1 0 0,1 0 1 0 0,0 0-1 0 0,-1 0 1 0 0,1 1-1 0 0,-1-1 1 0 0,1 0-1 0 0,-1 0 1 0 0,1 1 0 0 0,-1-1-1 0 0,1 0 1 0 0,-1 1-1 0 0,0-1 1 0 0,1 0-1 0 0,-1 1 1 0 0,0-1-1 0 0,0 1 1 0 0,1-1 0 0 0,-2 1-1 0 0,1 0-11 0 0,0 0 0 0 0,0 1 0 0 0,0-1 0 0 0,0 0 0 0 0,0 1 1 0 0,0 0-1 0 0,0-1 0 0 0,0 1 0 0 0,0-1 0 0 0,0 1 0 0 0,1 0 0 0 0,-1 0 0 0 0,0 0 0 0 0,0-1 0 0 0,1 1 0 0 0,-1 0 0 0 0,1 0 0 0 0,-1 1 0 0 0,-27 56 78 0 0,26-55-43 0 0,-9 25 78 0 0,0 0 0 0 0,2 0-1 0 0,1 1 1 0 0,2 0 0 0 0,0 1 0 0 0,-2 45 0 0 0,8-66-87 0 0,0 0 0 0 0,0 0 0 0 0,1 0 0 0 0,0 0 0 0 0,1 0 0 0 0,0 0 0 0 0,0 0 0 0 0,1 0 1 0 0,0-1-1 0 0,0 1 0 0 0,1-1 0 0 0,0 0 0 0 0,1 0 0 0 0,-1 0 0 0 0,2-1 0 0 0,-1 0 1 0 0,1 0-1 0 0,0 0 0 0 0,0 0 0 0 0,1-1 0 0 0,0 0 0 0 0,0-1 0 0 0,1 1 0 0 0,-1-1 0 0 0,15 6 1 0 0,-12-6-18 0 0,1-2 1 0 0,-1 1-1 0 0,1-1 1 0 0,0-1-1 0 0,-1 0 1 0 0,1 0 0 0 0,0-1-1 0 0,0-1 1 0 0,0 0-1 0 0,0 0 1 0 0,0-1-1 0 0,0-1 1 0 0,0 1-1 0 0,0-2 1 0 0,0 0 0 0 0,-1 0-1 0 0,17-8 1 0 0,-15 6-52 0 0,1-1 0 0 0,-2-1 0 0 0,1 0 0 0 0,-1-1 0 0 0,0 0 1 0 0,-1 0-1 0 0,0-1 0 0 0,0-1 0 0 0,-1 0 0 0 0,0 0 0 0 0,-1 0 0 0 0,0-1 1 0 0,0-1-1 0 0,5-11 0 0 0,3-11-39 0 0,-1 0 1 0 0,17-58 0 0 0,-28 76 59 0 0,-1 1 1 0 0,-1-1-1 0 0,0 0 1 0 0,-1 0 0 0 0,0 1-1 0 0,-2-1 1 0 0,0 0 0 0 0,-5-30-1 0 0,4 35 0 0 0,-1 0-1 0 0,0 0 1 0 0,-1 1-1 0 0,-8-18 1 0 0,9 22 0 0 0,-1 0 1 0 0,0 1 0 0 0,0-1-1 0 0,-1 1 1 0 0,0 0 0 0 0,0 0-1 0 0,0 1 1 0 0,0 0 0 0 0,-1-1-1 0 0,0 2 1 0 0,-7-5 0 0 0,4 4 3 0 0,-1 0 0 0 0,0 0 1 0 0,0 0-1 0 0,0 1 1 0 0,0 1-1 0 0,-1 0 1 0 0,1 0-1 0 0,-17 1 1 0 0,7 0-18 0 0,1 2 1 0 0,0 0 0 0 0,-35 8-1 0 0,35-5 11 0 0,7-1-32 0 0,0 0-1 0 0,1 0 1 0 0,-1 1-1 0 0,1 0 1 0 0,0 1-1 0 0,0 0 1 0 0,1 1-1 0 0,-1 0 1 0 0,-14 13 0 0 0,24-19 35 0 0,-16 13-719 0 0,1 0-1 0 0,-26 28 1 0 0,12 0-2809 0 0,28-35 2359 0 0,-1-1 1 0 0,1 1 0 0 0,0 0-1 0 0,0 0 1 0 0,0 0 0 0 0,0 6-1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2:22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59 280 1168 0 0,'-5'-4'9511'0'0,"5"4"-9326"0"0,-1-1 0 0 0,1 1 0 0 0,0 0 0 0 0,-1-1-1 0 0,1 1 1 0 0,0-1 0 0 0,0 1 0 0 0,0-1 0 0 0,-1 0 0 0 0,8-16 715 0 0,0 1 1 0 0,1 0 0 0 0,0 1-1 0 0,2 0 1 0 0,16-22 0 0 0,11-18 752 0 0,21-44 1188 0 0,-62 134-2807 0 0,-18 59 21 0 0,-13 135 0 0 0,12 98 72 0 0,22-303-130 0 0,0 0 27 0 0,0 0 0 0 0,-2 0 0 0 0,-6 25-1 0 0,8-46-22 0 0,-1 0-1 0 0,0 0 0 0 0,0-1 1 0 0,0 1-1 0 0,0 0 0 0 0,0-1 1 0 0,-1 1-1 0 0,1-1 1 0 0,-1 0-1 0 0,0 0 0 0 0,0 0 1 0 0,0 0-1 0 0,0-1 0 0 0,0 1 1 0 0,0-1-1 0 0,0 1 0 0 0,0-1 1 0 0,0 0-1 0 0,-1 0 0 0 0,-4 0 1 0 0,-1 2 25 0 0,6-2 2 0 0,-28 5 178 0 0,22-4 25 0 0,27-8-183 0 0,20-3-674 0 0,41-6 0 0 0,-21 6-3113 0 0,2-5-6975 0 0,-44 10 5487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37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81 2980 0 0,'0'-15'3648'0'0,"-1"11"-2711"0"0,1-1 1 0 0,0 0 0 0 0,0 1 0 0 0,0-1-1 0 0,1 0 1 0 0,-1 0 0 0 0,1 1-1 0 0,0-1 1 0 0,1 1 0 0 0,-1-1 0 0 0,5-7-1 0 0,-6 10-350 0 0,7 2 211 0 0,-6 0-735 0 0,-1 0 0 0 0,1 0 0 0 0,0 0 0 0 0,0 0 0 0 0,-1 0 0 0 0,1 0 0 0 0,0 0 0 0 0,0 0 0 0 0,-1 0 0 0 0,1 0 0 0 0,0 1 0 0 0,-1-1 1 0 0,1 0-1 0 0,0 1 0 0 0,-1-1 0 0 0,1 0 0 0 0,0 1 0 0 0,-1-1 0 0 0,1 1 0 0 0,-1-1 0 0 0,1 1 0 0 0,-1-1 0 0 0,1 1 0 0 0,-1-1 0 0 0,1 1 0 0 0,-1 0 0 0 0,1-1 0 0 0,-1 1 1 0 0,1 1-1 0 0,2 4 153 0 0,1-1 1 0 0,-1 1 0 0 0,0 1 0 0 0,-1-1-1 0 0,1 0 1 0 0,-1 1 0 0 0,-1-1 0 0 0,3 14 0 0 0,1 58 911 0 0,-5-61-902 0 0,-2 128 1197 0 0,-24 162-1 0 0,14-191-683 0 0,-30 232 759 0 0,41-336 516 0 0,0 0-3594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15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13 211 212 0 0,'-13'-7'9957'0'0,"15"4"-9619"0"0,1-1 0 0 0,-1 1 0 0 0,1 0-1 0 0,-1 0 1 0 0,1 0 0 0 0,0 1 0 0 0,0-1 0 0 0,0 1 0 0 0,1-1 0 0 0,-1 1 0 0 0,0 0-1 0 0,1 0 1 0 0,5-2 0 0 0,59-18 600 0 0,-46 15-634 0 0,344-97 896 0 0,-353 101-1198 0 0,14-8-960 0 0,-26 10 631 0 0,0 1 1 0 0,0-1 0 0 0,0 1-1 0 0,0-1 1 0 0,0 0-1 0 0,0 1 1 0 0,-1-1 0 0 0,1 0-1 0 0,0 1 1 0 0,0-1 0 0 0,-1 0-1 0 0,1 0 1 0 0,-1 0-1 0 0,1 0 1 0 0,-1 1 0 0 0,1-1-1 0 0,-1 0 1 0 0,1 0 0 0 0,-1 0-1 0 0,1-2 1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16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44 904 0 0,'0'0'1694'0'0,"12"-43"12562"0"0,-9 57-13396 0 0,-7-1-684 0 0,-1 0-1 0 0,-1 0 0 0 0,1-1 0 0 0,-2 1 0 0 0,0-2 1 0 0,-10 15-1 0 0,-59 64 120 0 0,56-70-102 0 0,0 2 1 0 0,2 0-1 0 0,1 2 1 0 0,-17 29-1 0 0,33-52-155 0 0,1 1-1 0 0,-1-1 0 0 0,0 1 1 0 0,1-1-1 0 0,-1 1 1 0 0,1-1-1 0 0,-1 1 0 0 0,1-1 1 0 0,0 1-1 0 0,0-1 0 0 0,0 1 1 0 0,-1-1-1 0 0,1 1 1 0 0,1 0-1 0 0,-1-1 0 0 0,0 1 1 0 0,0-1-1 0 0,1 1 1 0 0,-1-1-1 0 0,1 1 0 0 0,-1-1 1 0 0,1 1-1 0 0,-1-1 1 0 0,2 2-1 0 0,0-1 5 0 0,0 0-1 0 0,0 1 1 0 0,1-1 0 0 0,-1 0 0 0 0,0-1-1 0 0,1 1 1 0 0,-1 0 0 0 0,1-1-1 0 0,0 1 1 0 0,0-1 0 0 0,4 2 0 0 0,8 1-222 0 0,0 0 0 0 0,1-1 0 0 0,25 2 0 0 0,-40-5 145 0 0,45 4-1859 0 0,11 1-2337 0 0,-21-2-1849 0 0,-16-3-195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18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248 196 1516 0 0,'0'0'15628'0'0,"21"-12"-14801"0"0,-18 2-647 0 0,-1 0-1 0 0,1 0 1 0 0,-2 1 0 0 0,1-1-1 0 0,-1 0 1 0 0,-1-1 0 0 0,0 1-1 0 0,0 0 1 0 0,-1 0 0 0 0,0 0 0 0 0,-1 0-1 0 0,0 0 1 0 0,0 1 0 0 0,-1-1-1 0 0,-6-12 1 0 0,8 21-177 0 0,1 0 0 0 0,-1 0 1 0 0,0 0-1 0 0,0 0 0 0 0,0 1 0 0 0,0-1 0 0 0,0 0 1 0 0,0 0-1 0 0,0 1 0 0 0,0-1 0 0 0,0 1 1 0 0,0-1-1 0 0,0 1 0 0 0,0-1 0 0 0,0 1 0 0 0,0-1 1 0 0,-1 1-1 0 0,1 0 0 0 0,0 0 0 0 0,0 0 1 0 0,0 0-1 0 0,-1 0 0 0 0,1 0 0 0 0,0 0 0 0 0,0 0 1 0 0,-1 0-1 0 0,1 0 0 0 0,0 1 0 0 0,0-1 1 0 0,0 0-1 0 0,0 1 0 0 0,0-1 0 0 0,-1 1 0 0 0,0 1 1 0 0,-35 19 222 0 0,20-6-110 0 0,1 0-1 0 0,1 1 1 0 0,0 1-1 0 0,1 0 0 0 0,1 1 1 0 0,0 0-1 0 0,2 1 1 0 0,0 0-1 0 0,1 1 1 0 0,1 1-1 0 0,-11 37 0 0 0,15-41-17 0 0,0 0-1 0 0,2 1 1 0 0,0-1-1 0 0,1 1 0 0 0,0 0 1 0 0,2 0-1 0 0,0 0 1 0 0,1 0-1 0 0,1 0 0 0 0,0-1 1 0 0,2 1-1 0 0,0 0 1 0 0,1-1-1 0 0,13 32 1 0 0,-13-41-199 0 0,-1 0 0 0 0,1 0 1 0 0,1-1-1 0 0,-1 0 0 0 0,1 0 1 0 0,0 0-1 0 0,1-1 0 0 0,0 0 1 0 0,0 0-1 0 0,0-1 0 0 0,0 0 1 0 0,1 0-1 0 0,0 0 0 0 0,0-1 1 0 0,0 0-1 0 0,1-1 0 0 0,-1 0 1 0 0,14 3-1 0 0,-13-5-817 0 0,0 1 0 0 0,0-1 0 0 0,0-1 1 0 0,16 0-1 0 0,-16-1-514 0 0,0 0 0 0 0,-1-1 0 0 0,1 0 0 0 0,0 0 0 0 0,8-5 0 0 0,3-2-5102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18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69 1212 0 0,'0'0'3530'0'0,"-6"-9"21"0"0,6-10-1849 0 0,0 17-1277 0 0,-2-20 3754 0 0,2 21-4085 0 0,-1 0 1 0 0,0-1-1 0 0,0 1 1 0 0,1 0-1 0 0,-1 0 1 0 0,0 0-1 0 0,0 0 1 0 0,0 0-1 0 0,0 1 0 0 0,-1-1 1 0 0,1 0-1 0 0,0 0 1 0 0,0 1-1 0 0,0-1 1 0 0,-1 1-1 0 0,1-1 1 0 0,0 1-1 0 0,-1-1 1 0 0,1 1-1 0 0,0 0 1 0 0,-1 0-1 0 0,1-1 1 0 0,0 1-1 0 0,-1 0 1 0 0,1 0-1 0 0,0 1 1 0 0,-1-1-1 0 0,1 0 1 0 0,0 0-1 0 0,-1 1 1 0 0,1-1-1 0 0,0 0 0 0 0,-3 2 1 0 0,-9 5 119 0 0,0 0 0 0 0,0 1 0 0 0,0 1 0 0 0,1 0 0 0 0,0 1-1 0 0,1 0 1 0 0,0 0 0 0 0,1 2 0 0 0,-16 20 0 0 0,20-24-145 0 0,1-1 0 0 0,0 1 0 0 0,0 0 0 0 0,1 1 0 0 0,0-1 0 0 0,1 1 1 0 0,0 0-1 0 0,0 0 0 0 0,1 0 0 0 0,0 0 0 0 0,0 0 0 0 0,1 1 0 0 0,0-1 0 0 0,1 0 0 0 0,0 1 0 0 0,1-1 0 0 0,1 13 0 0 0,0-17-124 0 0,0 0 0 0 0,0-1 0 0 0,0 1 0 0 0,0 0 0 0 0,1-1 0 0 0,0 1-1 0 0,0-1 1 0 0,0 0 0 0 0,1 0 0 0 0,-1 0 0 0 0,1 0 0 0 0,0-1 0 0 0,0 0 0 0 0,0 1-1 0 0,0-1 1 0 0,1-1 0 0 0,-1 1 0 0 0,1-1 0 0 0,-1 0 0 0 0,1 0 0 0 0,0 0 0 0 0,0 0-1 0 0,0-1 1 0 0,0 0 0 0 0,1 0 0 0 0,-1 0 0 0 0,0-1 0 0 0,0 0 0 0 0,0 0 0 0 0,1 0-1 0 0,-1 0 1 0 0,0-1 0 0 0,0 0 0 0 0,0 0 0 0 0,0-1 0 0 0,0 1 0 0 0,0-1 0 0 0,0 0-1 0 0,0 0 1 0 0,-1-1 0 0 0,1 1 0 0 0,-1-1 0 0 0,1 0 0 0 0,-1 0 0 0 0,0-1 0 0 0,-1 1-1 0 0,1-1 1 0 0,0 0 0 0 0,3-5 0 0 0,-2 0 51 0 0,-1 0-1 0 0,0 0 1 0 0,0 0 0 0 0,-1-1-1 0 0,0 1 1 0 0,-1-1-1 0 0,0 0 1 0 0,-1 1 0 0 0,0-1-1 0 0,0 0 1 0 0,-1 0 0 0 0,0 0-1 0 0,-2-11 1 0 0,0 7 177 0 0,0 0 0 0 0,-1 0 0 0 0,-1 0-1 0 0,0 1 1 0 0,-1-1 0 0 0,-1 1 0 0 0,0 0 0 0 0,-11-18 0 0 0,15 28-286 0 0,0 1 0 0 0,0-1 0 0 0,0 0 0 0 0,-1 1 0 0 0,1 0 0 0 0,-1-1 0 0 0,1 1 0 0 0,-1 0 0 0 0,-5-3 0 0 0,-5 2-4094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18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92 2312 0 0,'-12'-20'6089'0'0,"2"-1"1"0"0,-9-23-1 0 0,20 44-6030 0 0,-1 0 0 0 0,0 0 1 0 0,0-1-1 0 0,0 1 0 0 0,0 0 1 0 0,0 0-1 0 0,0-1 0 0 0,0 1 1 0 0,0 0-1 0 0,0 0 0 0 0,0 0 0 0 0,0-1 1 0 0,0 1-1 0 0,0 0 0 0 0,-1 0 1 0 0,1-1-1 0 0,0 1 0 0 0,0 0 1 0 0,0 0-1 0 0,0 0 0 0 0,0-1 1 0 0,0 1-1 0 0,0 0 0 0 0,-1 0 0 0 0,1 0 1 0 0,0 0-1 0 0,0-1 0 0 0,0 1 1 0 0,0 0-1 0 0,-1 0 0 0 0,1 0 1 0 0,0 0-1 0 0,0 0 0 0 0,0-1 0 0 0,-1 1 1 0 0,1 0-1 0 0,0 0 0 0 0,0 0 1 0 0,0 0-1 0 0,-1 0 0 0 0,1 0 1 0 0,0 0-1 0 0,0 0 0 0 0,-1 0 0 0 0,1 0 1 0 0,0 0-1 0 0,0 0 0 0 0,-1 0 1 0 0,1 0-1 0 0,0 0 0 0 0,-6 15 777 0 0,0 19-526 0 0,2 21-319 0 0,2 0 1 0 0,2 1-1 0 0,3-1 0 0 0,2 0 0 0 0,3 0 0 0 0,19 74 0 0 0,-19-101-740 0 0,20 46 0 0 0,-25-68 278 0 0,0 0-1 0 0,0 0 0 0 0,0 0 0 0 0,0 0 0 0 0,1-1 0 0 0,0 1 1 0 0,1-1-1 0 0,-1 0 0 0 0,1 0 0 0 0,0-1 0 0 0,0 1 1 0 0,0-1-1 0 0,8 5 0 0 0,-11-9-113 0 0,1 1 0 0 0,-1-1 0 0 0,0 0 0 0 0,1 1-1 0 0,-1-1 1 0 0,0 0 0 0 0,1 0 0 0 0,-1 0 0 0 0,0-1 0 0 0,1 1 0 0 0,-1 0 0 0 0,0-1 0 0 0,1 0 0 0 0,-1 0 0 0 0,4-1 0 0 0,-5 1 399 0 0,11-6-4448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20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10 271 8 0 0,'3'-29'9339'0'0,"-5"-11"-1318"0"0,1 4-2856 0 0,1 34-4785 0 0,-1-7 458 0 0,-1 13-834 0 0,1 0 0 0 0,0 0-1 0 0,-1 0 1 0 0,2 0 0 0 0,-1 0 0 0 0,0 0 0 0 0,1 0 0 0 0,0 0 0 0 0,0 0-1 0 0,1 8 1 0 0,7 44-394 0 0,-4-42 238 0 0,0 0 0 0 0,0 0-1 0 0,1 0 1 0 0,1 0 0 0 0,0-1 0 0 0,1 0 0 0 0,1 0 0 0 0,0-1-1 0 0,14 17 1 0 0,-21-27 133 0 0,1 0 0 0 0,0-1 0 0 0,-1 1 0 0 0,1-1 0 0 0,0 1-1 0 0,0-1 1 0 0,0 0 0 0 0,0 0 0 0 0,0 0 0 0 0,0 0 0 0 0,0 0 0 0 0,1 0-1 0 0,-1-1 1 0 0,0 1 0 0 0,0-1 0 0 0,1 1 0 0 0,-1-1 0 0 0,0 0 0 0 0,0 0-1 0 0,1 0 1 0 0,-1 0 0 0 0,3-1 0 0 0,-1 0 29 0 0,0 0-1 0 0,0-1 0 0 0,0 0 1 0 0,-1 0-1 0 0,1 0 1 0 0,0 0-1 0 0,-1 0 1 0 0,0-1-1 0 0,0 0 0 0 0,1 1 1 0 0,3-6-1 0 0,4-6 393 0 0,-1 0 0 0 0,0 0 1 0 0,0-1-1 0 0,12-29 0 0 0,24-67 2315 0 0,-45 109-2685 0 0,-1 23-544 0 0,1 0-1 0 0,2 0 1 0 0,4 23-1 0 0,-5-34 281 0 0,1 0 0 0 0,0 0 0 0 0,1-1 0 0 0,0 0 0 0 0,0 1 0 0 0,1-2 0 0 0,0 1 0 0 0,9 12 0 0 0,-13-20 224 0 0,0 0 0 0 0,0 0 0 0 0,0 0 0 0 0,0 0 0 0 0,0 0 0 0 0,0 0-1 0 0,0 0 1 0 0,0-1 0 0 0,0 1 0 0 0,0 0 0 0 0,0-1 0 0 0,1 1 0 0 0,-1-1 0 0 0,0 1 0 0 0,0-1 0 0 0,1 0 0 0 0,-1 1 0 0 0,0-1 0 0 0,1 0-1 0 0,-1 0 1 0 0,0 0 0 0 0,1 0 0 0 0,-1 0 0 0 0,0 0 0 0 0,1 0 0 0 0,-1-1 0 0 0,0 1 0 0 0,0 0 0 0 0,1-1 0 0 0,-1 1 0 0 0,0-1 0 0 0,0 1-1 0 0,1-1 1 0 0,-1 0 0 0 0,0 0 0 0 0,0 1 0 0 0,0-1 0 0 0,0 0 0 0 0,0 0 0 0 0,0 0 0 0 0,0 0 0 0 0,-1 0 0 0 0,2-1 0 0 0,4-5 110 0 0,-1 0 0 0 0,1 0 1 0 0,-1-1-1 0 0,7-15 1 0 0,74-185 3346 0 0,-86 207-3456 0 0,0 1-1 0 0,0-1 0 0 0,0 1 1 0 0,1-1-1 0 0,-1 1 0 0 0,0-1 0 0 0,0 1 1 0 0,0-1-1 0 0,1 1 0 0 0,-1-1 1 0 0,0 1-1 0 0,1 0 0 0 0,-1-1 1 0 0,0 1-1 0 0,1 0 0 0 0,-1-1 0 0 0,1 1 1 0 0,-1 0-1 0 0,0-1 0 0 0,1 1 1 0 0,-1 0-1 0 0,1 0 0 0 0,-1-1 1 0 0,1 1-1 0 0,-1 0 0 0 0,1 0 0 0 0,-1 0 1 0 0,1 0-1 0 0,-1 0 0 0 0,1 0 1 0 0,-1 0-1 0 0,1 0 0 0 0,-1 0 1 0 0,1 0-1 0 0,-1 0 0 0 0,1 0 0 0 0,-1 0 1 0 0,1 0-1 0 0,-1 0 0 0 0,1 1 1 0 0,-1-1-1 0 0,1 0 0 0 0,-1 0 1 0 0,1 0-1 0 0,-1 1 0 0 0,0-1 0 0 0,1 0 1 0 0,-1 1-1 0 0,1-1 0 0 0,14 17-507 0 0,5 22-897 0 0,23 68 1 0 0,-7-14 1440 0 0,-35-92 516 0 0,0-2-461 0 0,0 1-1 0 0,0-1 0 0 0,0 0 0 0 0,0 1 1 0 0,0-1-1 0 0,0 0 0 0 0,0 0 0 0 0,0 0 1 0 0,0 0-1 0 0,-1 0 0 0 0,1 0 0 0 0,0 0 1 0 0,-1 0-1 0 0,1 0 0 0 0,0-1 1 0 0,-1 1-1 0 0,0 0 0 0 0,1 0 0 0 0,-1 0 1 0 0,0-1-1 0 0,1 1 0 0 0,-1-3 0 0 0,1 1 105 0 0,4-13 288 0 0,59-148 2210 0 0,-56 146-2779 0 0,2 1-1 0 0,-1 0 1 0 0,2 1 0 0 0,0 0-1 0 0,1 1 1 0 0,27-27-1 0 0,-37 41 61 0 0,0 0 0 0 0,0-1-1 0 0,0 1 1 0 0,0 0 0 0 0,0 0-1 0 0,0 0 1 0 0,1 0 0 0 0,-1 0-1 0 0,0 1 1 0 0,0-1-1 0 0,1 1 1 0 0,-1-1 0 0 0,0 1-1 0 0,0 0 1 0 0,1 0 0 0 0,-1 0-1 0 0,0 0 1 0 0,1 1 0 0 0,-1-1-1 0 0,0 0 1 0 0,1 1-1 0 0,-1 0 1 0 0,0-1 0 0 0,0 1-1 0 0,0 0 1 0 0,0 0 0 0 0,0 0-1 0 0,0 1 1 0 0,0-1 0 0 0,0 0-1 0 0,3 3 1 0 0,3 3-113 0 0,0 0 1 0 0,0 0-1 0 0,-1 1 0 0 0,0 0 1 0 0,9 13-1 0 0,-7-4-35 0 0,0 0 0 0 0,0 1 0 0 0,-2 0 0 0 0,0 1 0 0 0,4 19 0 0 0,18 44-18 0 0,-23-62 507 0 0,-8-48-146 0 0,5 8-112 0 0,0 0-1 0 0,2 0 1 0 0,0 1 0 0 0,10-24 0 0 0,-5 23-100 0 0,0-1 0 0 0,1 1 0 0 0,2 0 0 0 0,0 1 0 0 0,28-31 0 0 0,-40 49 38 0 0,0-1 1 0 0,1 1-1 0 0,-1-1 0 0 0,0 1 1 0 0,1 0-1 0 0,-1-1 0 0 0,1 1 1 0 0,0 0-1 0 0,-1 0 0 0 0,1 0 1 0 0,0 0-1 0 0,0 1 0 0 0,-1-1 1 0 0,1 0-1 0 0,0 1 0 0 0,0-1 1 0 0,0 1-1 0 0,0 0 0 0 0,0-1 1 0 0,0 1-1 0 0,0 0 0 0 0,0 0 1 0 0,3 1-1 0 0,-2 0 10 0 0,1 0 0 0 0,-1 1 0 0 0,0-1 1 0 0,0 1-1 0 0,0 0 0 0 0,0-1 0 0 0,0 2 0 0 0,0-1 0 0 0,-1 0 0 0 0,1 0 0 0 0,-1 1 1 0 0,3 3-1 0 0,6 8 9 0 0,-2 0 0 0 0,0 0 0 0 0,-1 1 0 0 0,8 18 0 0 0,35 112-438 0 0,-41-112-1232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20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53 2548 0 0,'-14'-16'11877'0'0,"13"13"-10963"0"0,0-4 1022 0 0,13-14 2646 0 0,-11 20-4537 0 0,0 1 1 0 0,0-1-1 0 0,1 0 0 0 0,-1 1 0 0 0,0-1 0 0 0,1 1 0 0 0,-1-1 1 0 0,0 1-1 0 0,1 0 0 0 0,-1 0 0 0 0,1-1 0 0 0,-1 1 0 0 0,1 0 1 0 0,-1 0-1 0 0,1 0 0 0 0,-1 1 0 0 0,0-1 0 0 0,1 0 0 0 0,-1 0 1 0 0,1 1-1 0 0,-1-1 0 0 0,0 1 0 0 0,1-1 0 0 0,0 2 0 0 0,1 0-28 0 0,0 0-1 0 0,0 1 0 0 0,0-1 1 0 0,-1 1-1 0 0,1-1 0 0 0,-1 1 1 0 0,0 0-1 0 0,0 0 0 0 0,3 6 1 0 0,3 8-245 0 0,0 1 1 0 0,-2-1 0 0 0,5 20 0 0 0,-8-28 112 0 0,4 24-359 0 0,-1 0 1 0 0,3 46-1 0 0,-5-35 356 0 0,-3-34 88 0 0,-2-14 261 0 0,-1-15 232 0 0,5-4 201 0 0,2 0 1 0 0,1 0 0 0 0,1 1 0 0 0,1 0-1 0 0,0 0 1 0 0,2 1 0 0 0,1 0-1 0 0,0 1 1 0 0,2 0 0 0 0,28-35 0 0 0,-38 52-682 0 0,-1 0-1 0 0,1 0 1 0 0,0 0 0 0 0,0 0 0 0 0,0 1 0 0 0,1 0 0 0 0,-1-1 0 0 0,1 1 0 0 0,-1 0-1 0 0,1 1 1 0 0,0-1 0 0 0,0 1 0 0 0,-1 0 0 0 0,1-1 0 0 0,0 2 0 0 0,0-1 0 0 0,5 0 0 0 0,-7 1-4 0 0,1 1 1 0 0,-1-1 0 0 0,0 1 0 0 0,1 0 0 0 0,-1 0 0 0 0,1 0-1 0 0,-1 0 1 0 0,0 0 0 0 0,0 0 0 0 0,0 1 0 0 0,0-1 0 0 0,0 1 0 0 0,0-1-1 0 0,0 1 1 0 0,0 0 0 0 0,0 0 0 0 0,-1 0 0 0 0,3 3 0 0 0,22 40-600 0 0,-24-42 560 0 0,11 25-724 0 0,-1 0 0 0 0,-1 1 0 0 0,-1 0 0 0 0,-2 0 0 0 0,5 38 1 0 0,-10-47-3174 0 0,-1 0 0 0 0,-2 31 1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21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13 130 2092 0 0,'0'0'3577'0'0,"-13"-7"1893"0"0,24-9-1942 0 0,26-29 1 0 0,-31 38-3333 0 0,1 1 1 0 0,-1 0-1 0 0,1 0 1 0 0,0 1-1 0 0,1 0 1 0 0,0 0-1 0 0,-1 1 1 0 0,1 0-1 0 0,1 0 1 0 0,13-4-1 0 0,-19 7-184 0 0,0 1 1 0 0,-1-1-1 0 0,1 1 0 0 0,0 0 0 0 0,-1 0 0 0 0,1 0 1 0 0,0 1-1 0 0,-1-1 0 0 0,1 1 0 0 0,0-1 0 0 0,-1 1 1 0 0,1 0-1 0 0,-1 0 0 0 0,1 0 0 0 0,-1 0 0 0 0,0 0 1 0 0,1 1-1 0 0,-1-1 0 0 0,0 1 0 0 0,0 0 0 0 0,0-1 1 0 0,0 1-1 0 0,0 0 0 0 0,0 0 0 0 0,-1 0 0 0 0,1 0 1 0 0,-1 1-1 0 0,1-1 0 0 0,-1 0 0 0 0,1 3 0 0 0,4 6 6 0 0,-2-1 0 0 0,1 1 0 0 0,-1 0-1 0 0,-1 0 1 0 0,3 15 0 0 0,-1 7-39 0 0,-3 1 0 0 0,-1 66 0 0 0,-2-44 262 0 0,1-54-94 0 0,-1-5-115 0 0,0-1 1 0 0,1 1 0 0 0,-1 0 0 0 0,1 0 0 0 0,0-1-1 0 0,0 1 1 0 0,1 0 0 0 0,-1 0 0 0 0,1-1 0 0 0,1-4-1 0 0,6-20 450 0 0,2 0 0 0 0,24-50 0 0 0,-28 64-458 0 0,1 0 0 0 0,1 1 0 0 0,0 0 0 0 0,1 0 0 0 0,0 0 0 0 0,17-17 0 0 0,-24 29-12 0 0,0 1-15 0 0,1 0-1 0 0,-1 0 0 0 0,1 1 1 0 0,0 0-1 0 0,-1-1 0 0 0,1 1 1 0 0,-1 0-1 0 0,1 0 0 0 0,-1 0 1 0 0,0 1-1 0 0,1-1 0 0 0,-1 1 1 0 0,0-1-1 0 0,0 1 0 0 0,0 0 1 0 0,0-1-1 0 0,0 1 0 0 0,0 0 1 0 0,-1 0-1 0 0,1 1 0 0 0,-1-1 1 0 0,3 5-1 0 0,3 6-140 0 0,-1 0 0 0 0,-1 0 0 0 0,5 19 0 0 0,1 1-738 0 0,9 16-1940 0 0,-6-17-2079 0 0,-1-25-905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22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48 1648 0 0,'-9'-39'16149'0'0,"2"36"-14692"0"0,7 2-1410 0 0,-1 1 1 0 0,1-1-1 0 0,-1 1 1 0 0,1-1-1 0 0,-1 1 0 0 0,1 0 1 0 0,-1-1-1 0 0,0 1 1 0 0,1 0-1 0 0,-1-1 0 0 0,1 1 1 0 0,-1 0-1 0 0,0 0 1 0 0,1 0-1 0 0,-1-1 0 0 0,1 1 1 0 0,-1 0-1 0 0,0 0 1 0 0,1 0-1 0 0,-1 0 0 0 0,0 0 1 0 0,1 0-1 0 0,-1 0 1 0 0,0 1-1 0 0,1-1 0 0 0,-1 0 1 0 0,0 0-1 0 0,-6 3 86 0 0,-1 1 0 0 0,1-1 0 0 0,0 1 0 0 0,1 0 0 0 0,-1 0 0 0 0,1 1-1 0 0,0 0 1 0 0,0 0 0 0 0,0 1 0 0 0,1 0 0 0 0,0 0 0 0 0,0 0 0 0 0,0 0 0 0 0,1 1 0 0 0,0-1 0 0 0,0 1-1 0 0,1 0 1 0 0,0 1 0 0 0,-4 11 0 0 0,5-13-117 0 0,0 1-1 0 0,1 0 1 0 0,0-1-1 0 0,0 1 0 0 0,0 0 1 0 0,1 0-1 0 0,0 0 1 0 0,0 0-1 0 0,1 0 1 0 0,0-1-1 0 0,0 1 1 0 0,1 0-1 0 0,-1-1 1 0 0,1 1-1 0 0,1-1 1 0 0,0 1-1 0 0,-1-1 1 0 0,2 0-1 0 0,-1 0 0 0 0,1 0 1 0 0,0 0-1 0 0,9 9 1 0 0,-8-10-128 0 0,1 0-1 0 0,-1 0 1 0 0,1-1 0 0 0,0 1 0 0 0,0-1-1 0 0,1-1 1 0 0,-1 1 0 0 0,1-1 0 0 0,0 0-1 0 0,0-1 1 0 0,0 0 0 0 0,0 0 0 0 0,0 0-1 0 0,0-1 1 0 0,1 0 0 0 0,-1 0 0 0 0,8-1 0 0 0,-10 0 78 0 0,1-1 0 0 0,-1 0 0 0 0,1 0 1 0 0,-1 0-1 0 0,1-1 0 0 0,-1 0 0 0 0,0 0 1 0 0,0 0-1 0 0,0 0 0 0 0,0-1 0 0 0,0 0 1 0 0,-1 0-1 0 0,1 0 0 0 0,-1-1 0 0 0,0 1 1 0 0,0-1-1 0 0,0 0 0 0 0,0 0 0 0 0,-1-1 1 0 0,1 1-1 0 0,-1-1 0 0 0,0 1 0 0 0,2-7 1 0 0,-1 2 136 0 0,0-1 0 0 0,-1 0 0 0 0,0 1 0 0 0,-1-1 1 0 0,0 0-1 0 0,-1 0 0 0 0,0 0 0 0 0,0-1 1 0 0,-1 1-1 0 0,-2-12 0 0 0,2 17-12 0 0,0-1-1 0 0,-1 1 1 0 0,0-1 0 0 0,0 1 0 0 0,-1 0-1 0 0,1 0 1 0 0,-1 0 0 0 0,0 0-1 0 0,0 0 1 0 0,-1 0 0 0 0,0 0-1 0 0,0 0 1 0 0,0 1 0 0 0,0 0 0 0 0,0-1-1 0 0,-1 1 1 0 0,0 1 0 0 0,0-1-1 0 0,0 0 1 0 0,-6-3 0 0 0,-13-2-2216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22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2488 0 0,'25'26'27797'0'0,"-25"-26"-27555"0"0,6-2-419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38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151 253 992 0 0,'-19'-25'8047'0'0,"0"-26"-861"0"0,17 46-6690 0 0,1-1 0 0 0,0 1 1 0 0,1 0-1 0 0,-1-1 0 0 0,1 1 1 0 0,0-1-1 0 0,0 1 0 0 0,1-1 0 0 0,1-6 1 0 0,-2 7-256 0 0,1 0-150 0 0,1 0 0 0 0,-1 1-1 0 0,1-1 1 0 0,-1 0 0 0 0,1 0-1 0 0,0 1 1 0 0,1-1 0 0 0,-1 1-1 0 0,1 0 1 0 0,0 0 0 0 0,0 0 0 0 0,1 0-1 0 0,-1 0 1 0 0,1 1 0 0 0,0-1-1 0 0,-1 1 1 0 0,2 0 0 0 0,-1 0-1 0 0,0 0 1 0 0,0 1 0 0 0,1 0-1 0 0,0-1 1 0 0,-1 2 0 0 0,10-4-1 0 0,1 1-114 0 0,0 0-1 0 0,1 1 1 0 0,-1 0-1 0 0,1 2 1 0 0,-1 0-1 0 0,27 1 1 0 0,-19 3 1 0 0,1 0-1 0 0,-1 2 1 0 0,0 1 0 0 0,0 0 0 0 0,0 2 0 0 0,-1 1-1 0 0,40 22 1 0 0,-23-9 27 0 0,-1 3 0 0 0,-2 1 0 0 0,42 38 0 0 0,-61-47 67 0 0,0-1-1 0 0,-1 2 1 0 0,-1 0-1 0 0,-1 1 0 0 0,-1 1 1 0 0,0 0-1 0 0,-2 0 1 0 0,0 1-1 0 0,-1 1 0 0 0,11 34 1 0 0,-14-27 28 0 0,0 0-1 0 0,-2 0 1 0 0,-1 0 0 0 0,-2 1-1 0 0,0-1 1 0 0,-2 1 0 0 0,-8 58 0 0 0,1-41-40 0 0,-3-1 1 0 0,-1 0-1 0 0,-2 0 1 0 0,-3-2-1 0 0,-1 0 1 0 0,-24 43-1 0 0,26-58 58 0 0,-3-1 0 0 0,0 0-1 0 0,-1-1 1 0 0,-2-1-1 0 0,-1-1 1 0 0,-1-1-1 0 0,-1-1 1 0 0,-1-1-1 0 0,-37 26 1 0 0,47-39-35 0 0,-1 0 0 0 0,1-1 0 0 0,-2-1 0 0 0,1 0 0 0 0,-1-2 0 0 0,1 0 0 0 0,-2 0 0 0 0,1-2 1 0 0,0 0-1 0 0,-1-1 0 0 0,1 0 0 0 0,-35-3 0 0 0,22-2-79 0 0,0-1-1 0 0,1-2 1 0 0,0-1 0 0 0,0-1 0 0 0,1-1 0 0 0,-50-24 0 0 0,71 29-509 0 0,0 0 0 0 0,1-1 0 0 0,-1 1 0 0 0,1-1 0 0 0,0-1 0 0 0,1 1 0 0 0,-9-10 0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23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2432 0 0,'-12'11'8410'0'0,"16"-5"-5642"0"0,-4-6-2642 0 0,0 0 0 0 0,1 1 0 0 0,-1-1-1 0 0,0 0 1 0 0,1 0 0 0 0,-1 0 0 0 0,37 8 837 0 0,-27-6-418 0 0,83 15 243 0 0,172 25-551 0 0,-215-36-428 0 0,-22-3-482 0 0,0 0 0 0 0,0-2 0 0 0,46-3 0 0 0,-72 1 213 0 0,5 0 12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24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49 1428 0 0,'-29'-28'11527'0'0,"23"9"-7378"0"0,8 19-4116 0 0,0-1 1 0 0,1 1-1 0 0,-1 0 1 0 0,0-1-1 0 0,1 1 1 0 0,-1 0-1 0 0,0 0 1 0 0,1 1-1 0 0,-1-1 1 0 0,1 0-1 0 0,-1 1 1 0 0,0 0-1 0 0,0-1 1 0 0,1 1-1 0 0,-1 0 1 0 0,0 0-1 0 0,0 0 1 0 0,3 2-1 0 0,43 28 2 0 0,-37-24 2 0 0,26 19-83 0 0,42 37 0 0 0,-77-62 56 0 0,0 1 0 0 0,-1-1 1 0 0,0 0-1 0 0,1 1 0 0 0,-1-1 0 0 0,0 1 1 0 0,1-1-1 0 0,-1 1 0 0 0,0 0 1 0 0,0-1-1 0 0,-1 1 0 0 0,1 0 1 0 0,0 0-1 0 0,0 0 0 0 0,-1 0 1 0 0,1 0-1 0 0,-1 0 0 0 0,0 0 1 0 0,0-1-1 0 0,1 1 0 0 0,-1 0 0 0 0,0 0 1 0 0,-1 0-1 0 0,1 0 0 0 0,0 0 1 0 0,-1 0-1 0 0,1 0 0 0 0,-1 0 1 0 0,1 0-1 0 0,-1 0 0 0 0,0 0 1 0 0,0-1-1 0 0,0 1 0 0 0,0 0 1 0 0,-2 2-1 0 0,-4 5-715 0 0,-1-1-1 0 0,0 1 1 0 0,0-1 0 0 0,-1-1 0 0 0,-11 8-1 0 0,1-1-4314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25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15 488 0 0,'0'0'2981'0'0,"-11"-8"681"0"0,10 7-3558 0 0,1 1 0 0 0,-1-1 0 0 0,1 1 0 0 0,-1-1 0 0 0,1 1 0 0 0,-1-1 0 0 0,0 1 0 0 0,1 0 0 0 0,-1-1 0 0 0,1 1 0 0 0,-1 0 0 0 0,0-1 0 0 0,0 1 0 0 0,1 0 0 0 0,-1 0 0 0 0,0 0 0 0 0,1 0 0 0 0,-1 0 0 0 0,0 0 0 0 0,0 0 0 0 0,1 0 0 0 0,-1 0 0 0 0,0 0 0 0 0,1 0 0 0 0,-1 0 0 0 0,0 0 0 0 0,0 0 0 0 0,1 1 0 0 0,-1-1 0 0 0,0 0 0 0 0,1 1 0 0 0,-1-1 0 0 0,0 0 0 0 0,1 1 0 0 0,-1-1 0 0 0,1 1 0 0 0,-1-1 0 0 0,1 1 0 0 0,-1-1 0 0 0,1 1 0 0 0,-1-1 1 0 0,1 1-1 0 0,-1 0 0 0 0,1-1 0 0 0,0 1 0 0 0,-1 0 0 0 0,1-1 0 0 0,0 1 0 0 0,0 0 0 0 0,-1-1 0 0 0,1 2 0 0 0,-15 19 764 0 0,-3-1-295 0 0,-2-2 0 0 0,0 0 0 0 0,-1-1 1 0 0,0-2-1 0 0,-30 18 0 0 0,-5 2 10 0 0,27-20-311 0 0,14-7-2687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26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0 193 640 0 0,'1'-38'10756'0'0,"0"15"-2712"0"0,1 64-6425 0 0,7 91-459 0 0,15 427 374 0 0,-26-553-1113 0 0,-2-21-311 0 0,-3-26-107 0 0,-2-105 2075 0 0,19-269 1 0 0,-6 362-1718 0 0,2 1-1 0 0,13-54 1 0 0,-19 104-381 0 0,1 0 0 0 0,-1 0 0 0 0,1 0 1 0 0,-1 0-1 0 0,1 0 0 0 0,0 0 0 0 0,0 0 0 0 0,0 0 0 0 0,0 1 0 0 0,0-1 0 0 0,0 0 0 0 0,0 1 1 0 0,0-1-1 0 0,1 1 0 0 0,-1-1 0 0 0,1 1 0 0 0,-1-1 0 0 0,1 1 0 0 0,0 0 0 0 0,-1 0 1 0 0,1 0-1 0 0,0 0 0 0 0,0 0 0 0 0,0 0 0 0 0,0 1 0 0 0,0-1 0 0 0,0 0 0 0 0,0 1 1 0 0,0 0-1 0 0,0-1 0 0 0,0 1 0 0 0,0 0 0 0 0,0 0 0 0 0,0 0 0 0 0,0 0 0 0 0,0 1 0 0 0,0-1 1 0 0,0 0-1 0 0,0 1 0 0 0,0 0 0 0 0,0-1 0 0 0,0 1 0 0 0,0 0 0 0 0,1 1 0 0 0,6 2-112 0 0,0 0 0 0 0,-1 1-1 0 0,1 1 1 0 0,-1-1-1 0 0,-1 1 1 0 0,1 0-1 0 0,11 13 1 0 0,-10-9 16 0 0,-1 1 0 0 0,0 0 1 0 0,-1 0-1 0 0,0 1 0 0 0,-1-1 0 0 0,0 1 1 0 0,8 26-1 0 0,-11-30 83 0 0,-1 1-1 0 0,-1 0 1 0 0,1 0-1 0 0,-1 0 1 0 0,-1 0 0 0 0,0 0-1 0 0,0 0 1 0 0,-1 0-1 0 0,0 0 1 0 0,0 0 0 0 0,-1-1-1 0 0,-5 16 1 0 0,5-17 30 0 0,-1 0 0 0 0,0 0 0 0 0,0-1 0 0 0,-1 1 0 0 0,0-1-1 0 0,0 0 1 0 0,0 0 0 0 0,-1 0 0 0 0,0-1 0 0 0,0 1 0 0 0,0-1 0 0 0,-1 0 0 0 0,1-1 0 0 0,-1 0 0 0 0,-1 1 0 0 0,1-2 0 0 0,0 1 0 0 0,-1-1 0 0 0,0 0 0 0 0,1 0 0 0 0,-1-1 0 0 0,-15 3 0 0 0,20-4-29 0 0,-3 2-42 0 0,4-3 71 0 0,1 0 1 0 0,0 0-1 0 0,-1 0 1 0 0,1 0 0 0 0,0 0-1 0 0,0 0 1 0 0,-1 0-1 0 0,1 1 1 0 0,0-1 0 0 0,-1 0-1 0 0,1 0 1 0 0,0 0-1 0 0,0 0 1 0 0,-1 0-1 0 0,1 1 1 0 0,0-1 0 0 0,0 0-1 0 0,-1 0 1 0 0,1 0-1 0 0,0 1 1 0 0,0-1 0 0 0,0 0-1 0 0,-1 0 1 0 0,1 1-1 0 0,0-1 1 0 0,0 0 0 0 0,0 0-1 0 0,0 1 1 0 0,0-1-1 0 0,-1 0 1 0 0,1 1 0 0 0,0-1-1 0 0,0 0 1 0 0,0 1-1 0 0,0-1 1 0 0,0 0 0 0 0,0 1-1 0 0,0-1 1 0 0,0 0-1 0 0,0 0 1 0 0,0 1 0 0 0,0-1-1 0 0,0 0 1 0 0,1 1-1 0 0,-1-1 1 0 0,0 0 0 0 0,0 1-1 0 0,0-1 1 0 0,0 0-1 0 0,0 0 1 0 0,1 1 0 0 0,-1-1-1 0 0,0 0 1 0 0,0 0-1 0 0,0 1 1 0 0,1-1 0 0 0,-1 0-1 0 0,0 0 1 0 0,0 0-1 0 0,1 0 1 0 0,-1 1-1 0 0,0-1 1 0 0,1 0 0 0 0,53 43-119 0 0,-32-28 54 0 0,31 31-1 0 0,50 74-3682 0 0,-45-49-4972 0 0,-47-61 4425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27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160 144 1216 0 0,'-20'-27'8824'0'0,"20"26"-8668"0"0,0 0 1 0 0,0 0-1 0 0,0-1 0 0 0,0 1 0 0 0,-1 0 1 0 0,1 0-1 0 0,0 0 0 0 0,-1-1 0 0 0,1 1 1 0 0,-1 0-1 0 0,0 0 0 0 0,1 0 0 0 0,-1 0 1 0 0,0 0-1 0 0,1 0 0 0 0,-1 0 0 0 0,0 0 1 0 0,0 0-1 0 0,0 0 0 0 0,0 1 0 0 0,0-1 1 0 0,0 0-1 0 0,0 0 0 0 0,0 1 0 0 0,0-1 0 0 0,0 1 1 0 0,0-1-1 0 0,-2 1 0 0 0,1 0-15 0 0,-1 0-1 0 0,1 0 0 0 0,0 0 1 0 0,0 1-1 0 0,-1-1 0 0 0,1 1 1 0 0,0-1-1 0 0,0 1 0 0 0,0 0 1 0 0,0 0-1 0 0,-1 0 1 0 0,1 0-1 0 0,1 0 0 0 0,-3 2 1 0 0,-4 3 102 0 0,0 0 1 0 0,1 1 0 0 0,0 0 0 0 0,0 0-1 0 0,1 0 1 0 0,-10 15 0 0 0,12-15-175 0 0,1 0-1 0 0,-1 1 1 0 0,1-1-1 0 0,1 0 1 0 0,-1 1-1 0 0,1 0 1 0 0,1-1-1 0 0,-1 1 1 0 0,1 0 0 0 0,1 0-1 0 0,0 0 1 0 0,0 0-1 0 0,0 0 1 0 0,1 0-1 0 0,3 14 1 0 0,-2-15-119 0 0,0-1 0 0 0,1 1 0 0 0,0-1 0 0 0,0 0 0 0 0,1 0 0 0 0,-1-1 0 0 0,1 1 0 0 0,1-1 0 0 0,-1 1 0 0 0,1-1 0 0 0,0 0 0 0 0,0-1 0 0 0,0 0 0 0 0,0 1 0 0 0,1-1 0 0 0,0-1 0 0 0,0 1 0 0 0,12 4 0 0 0,-8-4-209 0 0,-1-1-1 0 0,1 0 1 0 0,0-1 0 0 0,0 0 0 0 0,1 0 0 0 0,-1-1 0 0 0,0 0-1 0 0,0-1 1 0 0,1 0 0 0 0,-1-1 0 0 0,20-4 0 0 0,-27 5 272 0 0,1-1 1 0 0,-1 0 0 0 0,0 0 0 0 0,1-1-1 0 0,-1 1 1 0 0,0-1 0 0 0,0 1 0 0 0,0-1-1 0 0,0 0 1 0 0,0 0 0 0 0,-1 0 0 0 0,1 0-1 0 0,0-1 1 0 0,-1 1 0 0 0,0-1 0 0 0,0 0-1 0 0,0 1 1 0 0,0-1 0 0 0,0 0-1 0 0,0 0 1 0 0,-1 0 0 0 0,1-1 0 0 0,-1 1-1 0 0,0 0 1 0 0,0 0 0 0 0,0-1 0 0 0,0 1-1 0 0,-1-1 1 0 0,1 1 0 0 0,-1-1 0 0 0,0 1-1 0 0,0-1 1 0 0,0 1 0 0 0,-1 0 0 0 0,1-1-1 0 0,-1 1 1 0 0,0-1 0 0 0,-1-4-1 0 0,-32-110 3616 0 0,33 114-3619 0 0,1-1-1 0 0,-1 1 1 0 0,1-1 0 0 0,0 1-1 0 0,1-1 1 0 0,-1 1 0 0 0,1-1 0 0 0,0 1-1 0 0,0 0 1 0 0,0-1 0 0 0,1 1-1 0 0,-1 0 1 0 0,1 0 0 0 0,0 0 0 0 0,0 0-1 0 0,1 0 1 0 0,-1 0 0 0 0,1 1-1 0 0,4-5 1 0 0,-3 3-66 0 0,-1 1 0 0 0,2 0-1 0 0,-1 1 1 0 0,0-1 0 0 0,1 1 0 0 0,0 0-1 0 0,0 0 1 0 0,0 0 0 0 0,0 1 0 0 0,0 0-1 0 0,1 0 1 0 0,-1 0 0 0 0,0 0 0 0 0,8 0-1 0 0,-11 2 58 0 0,0 0-1 0 0,-1 0 0 0 0,1 0 0 0 0,-1 0 0 0 0,1 1 1 0 0,-1-1-1 0 0,1 0 0 0 0,-1 1 0 0 0,1 0 0 0 0,-1-1 0 0 0,0 1 1 0 0,1 0-1 0 0,-1 0 0 0 0,0-1 0 0 0,1 1 0 0 0,-1 0 1 0 0,0 0-1 0 0,0 0 0 0 0,0 1 0 0 0,0-1 0 0 0,0 0 1 0 0,0 0-1 0 0,0 1 0 0 0,0-1 0 0 0,-1 0 0 0 0,1 1 0 0 0,1 2 1 0 0,11 41 174 0 0,-12-41-176 0 0,3 18 60 0 0,1 5 9 0 0,16 46 0 0 0,-18-66-57 0 0,0 0-1 0 0,0 0 0 0 0,0 0 1 0 0,1 0-1 0 0,0-1 0 0 0,1 1 1 0 0,-1-1-1 0 0,1 0 0 0 0,1-1 0 0 0,-1 1 1 0 0,7 4-1 0 0,-10-8-15 0 0,0-1 0 0 0,0 0-1 0 0,1 1 1 0 0,-1-1 0 0 0,0 0-1 0 0,1 0 1 0 0,-1-1 0 0 0,1 1 0 0 0,-1 0-1 0 0,1-1 1 0 0,-1 0 0 0 0,1 1-1 0 0,-1-1 1 0 0,1 0 0 0 0,0 0 0 0 0,-1 0-1 0 0,1-1 1 0 0,-1 1 0 0 0,1-1 0 0 0,-1 1-1 0 0,1-1 1 0 0,-1 0 0 0 0,1 0-1 0 0,-1 0 1 0 0,0 0 0 0 0,0 0 0 0 0,1-1-1 0 0,2-1 1 0 0,1-2 0 0 0,0 0-1 0 0,-1 0 1 0 0,1 0 0 0 0,-1-1 0 0 0,0 0-1 0 0,0 0 1 0 0,-1 0 0 0 0,5-8-1 0 0,23-48 131 0 0,-31 61-146 0 0,0 1 0 0 0,0-1 21 0 0,0 1 0 0 0,-1-1 0 0 0,1 1 0 0 0,0 0 0 0 0,0-1 0 0 0,-1 1 0 0 0,1 0 0 0 0,0 0 0 0 0,0-1 0 0 0,-1 1-1 0 0,1 0 1 0 0,0 0 0 0 0,0 0 0 0 0,0 0 0 0 0,-1 0 0 0 0,1 0 0 0 0,0 0 0 0 0,0 1 0 0 0,-1-1 0 0 0,1 0 0 0 0,0 0 0 0 0,0 0 0 0 0,-1 1 0 0 0,1-1 0 0 0,0 0 0 0 0,0 1 0 0 0,-1-1 0 0 0,1 1-1 0 0,0-1 1 0 0,-1 1 0 0 0,1-1 0 0 0,-1 1 0 0 0,1-1 0 0 0,0 2 0 0 0,16 13-25 0 0,1-1 0 0 0,1-1 0 0 0,0-1-1 0 0,0-1 1 0 0,23 10 0 0 0,-37-19 9 0 0,1 0-1 0 0,0 0 1 0 0,0-1-1 0 0,0 1 1 0 0,0-1-1 0 0,0-1 1 0 0,1 1-1 0 0,-1-1 1 0 0,0 0-1 0 0,9-1 1 0 0,-11 0 9 0 0,0 0 0 0 0,0-1 0 0 0,0 1 0 0 0,0-1 0 0 0,0 1 0 0 0,0-1 0 0 0,0-1 0 0 0,-1 1 0 0 0,1 0 0 0 0,-1-1 0 0 0,0 0 0 0 0,0 0 0 0 0,0 0 0 0 0,0 0 0 0 0,0 0 0 0 0,4-7 0 0 0,-4 4 53 0 0,0 0 0 0 0,0-1 1 0 0,0 1-1 0 0,-1-1 0 0 0,0 0 0 0 0,0 0 1 0 0,-1 0-1 0 0,0 0 0 0 0,0 0 1 0 0,-1 0-1 0 0,1 0 0 0 0,-2 0 0 0 0,1 0 1 0 0,-1 0-1 0 0,-3-14 0 0 0,2 11 39 0 0,-1 0-1 0 0,0-1 1 0 0,0 1-1 0 0,-2 0 1 0 0,1 0-1 0 0,-1 1 1 0 0,0-1-1 0 0,-1 1 1 0 0,-12-15-1 0 0,-11 1-1014 0 0,11 16-2228 0 0,-1 8-3881 0 0,3 5 123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28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1752 0 0,'0'0'3063'0'0,"3"-23"5811"0"0,-1 22-8756 0 0,-1 0 1 0 0,1 0 0 0 0,-1 0 0 0 0,1 0 0 0 0,0 0 0 0 0,-1 0-1 0 0,1 0 1 0 0,0 1 0 0 0,0-1 0 0 0,-1 0 0 0 0,1 1 0 0 0,0 0-1 0 0,0-1 1 0 0,0 1 0 0 0,0 0 0 0 0,0 0 0 0 0,0 0 0 0 0,-1 0-1 0 0,1 1 1 0 0,0-1 0 0 0,0 0 0 0 0,0 1 0 0 0,0-1 0 0 0,-1 1-1 0 0,1 0 1 0 0,0-1 0 0 0,0 1 0 0 0,-1 0 0 0 0,1 0 0 0 0,-1 0-1 0 0,1 0 1 0 0,1 2 0 0 0,7 6-137 0 0,0 0 0 0 0,-1 0 0 0 0,16 20 0 0 0,-5-6-620 0 0,4 12-4374 0 0,-15-21 336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28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18 260 2144 0 0,'-12'-28'9320'0'0,"10"22"-8455"0"0,1 0-1 0 0,0 0 0 0 0,0 0 0 0 0,1-1 0 0 0,0 1 1 0 0,0 0-1 0 0,0 0 0 0 0,1 0 0 0 0,2-8 0 0 0,0-24 1507 0 0,-3 38-2366 0 0,0 1 0 0 0,1-1-1 0 0,-1 0 1 0 0,0 0-1 0 0,0 1 1 0 0,0-1-1 0 0,0 0 1 0 0,0 0 0 0 0,0 0-1 0 0,1 0 1 0 0,-1 1-1 0 0,0-1 1 0 0,0 0-1 0 0,0 0 1 0 0,1 0-1 0 0,-1 0 1 0 0,0 0 0 0 0,0 1-1 0 0,0-1 1 0 0,1 0-1 0 0,-1 0 1 0 0,0 0-1 0 0,0 0 1 0 0,1 0 0 0 0,-1 0-1 0 0,0 0 1 0 0,0 0-1 0 0,0 0 1 0 0,1 0-1 0 0,-1 0 1 0 0,0 0 0 0 0,0 0-1 0 0,1 0 1 0 0,-1 0-1 0 0,0 0 1 0 0,0 0-1 0 0,1 0 1 0 0,-1 0 0 0 0,0-1-1 0 0,0 1 1 0 0,0 0-1 0 0,1 0 1 0 0,-1 0-1 0 0,0 0 1 0 0,0 0 0 0 0,0-1-1 0 0,0 1 1 0 0,1 0-1 0 0,-1 0 1 0 0,0 0-1 0 0,0 0 1 0 0,0-1 0 0 0,0 1-1 0 0,0 0 1 0 0,1 0-1 0 0,-1 0 1 0 0,0-1-1 0 0,0 1 1 0 0,0 0-1 0 0,0 0 1 0 0,0-1 0 0 0,0 1-1 0 0,0 0 1 0 0,0-1-1 0 0,12 16 14 0 0,-2 8-30 0 0,0 0 1 0 0,-2 0-1 0 0,0 0 0 0 0,6 35 1 0 0,8 97 100 0 0,-16-100 142 0 0,-6-53-186 0 0,1 7 169 0 0,4-24-114 0 0,-1-1-1 0 0,0 1 0 0 0,1-22 0 0 0,9-33 335 0 0,-6 41-108 0 0,48-134 932 0 0,-49 145-1195 0 0,2 1 0 0 0,0 0 0 0 0,1 0 0 0 0,0 1 0 0 0,2 0 0 0 0,24-26 0 0 0,-35 40-66 0 0,1 0-1 0 0,0 1 1 0 0,-1-1-1 0 0,1 1 1 0 0,0-1-1 0 0,0 1 1 0 0,0-1-1 0 0,0 1 1 0 0,0 0-1 0 0,0 0 1 0 0,0 0-1 0 0,1 0 1 0 0,-1 1-1 0 0,0-1 1 0 0,0 0-1 0 0,1 1 1 0 0,-1 0-1 0 0,1-1 1 0 0,-1 1-1 0 0,0 0 1 0 0,1 0 0 0 0,-1 0-1 0 0,0 1 1 0 0,1-1-1 0 0,-1 1 1 0 0,0-1-1 0 0,1 1 1 0 0,-1 0-1 0 0,0-1 1 0 0,0 1-1 0 0,0 0 1 0 0,0 1-1 0 0,0-1 1 0 0,0 0-1 0 0,0 1 1 0 0,0-1-1 0 0,0 1 1 0 0,0-1-1 0 0,-1 1 1 0 0,4 4-1 0 0,2 3-22 0 0,0 0-1 0 0,-1 1 0 0 0,0 0 0 0 0,0 0 1 0 0,-1 1-1 0 0,7 21 0 0 0,13 64-262 0 0,3 9-1903 0 0,-23-90 589 0 0,1-1 0 0 0,12 22 0 0 0,-16-34 804 0 0,6 10-561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29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87 119 2252 0 0,'-8'-47'10531'0'0,"2"-9"-2245"0"0,5 53-7930 0 0,1 3-339 0 0,0-1 1 0 0,0 1-1 0 0,0 0 1 0 0,0 0-1 0 0,0 0 0 0 0,0 0 1 0 0,0-1-1 0 0,0 1 1 0 0,0 0-1 0 0,0 0 1 0 0,-1 0-1 0 0,1 0 0 0 0,0-1 1 0 0,0 1-1 0 0,0 0 1 0 0,0 0-1 0 0,0 0 1 0 0,0 0-1 0 0,0-1 1 0 0,0 1-1 0 0,0 0 0 0 0,-1 0 1 0 0,1 0-1 0 0,0 0 1 0 0,0 0-1 0 0,0 0 1 0 0,0-1-1 0 0,0 1 0 0 0,-1 0 1 0 0,1 0-1 0 0,0 0 1 0 0,0 0-1 0 0,0 0 1 0 0,0 0-1 0 0,-1 0 1 0 0,1 0-1 0 0,0 0 0 0 0,0 0 1 0 0,0 0-1 0 0,0 0 1 0 0,-1 0-1 0 0,1 0 1 0 0,0 0-1 0 0,-4 2 61 0 0,0 1-1 0 0,1-1 1 0 0,-1 1 0 0 0,1 0 0 0 0,0 0-1 0 0,0 0 1 0 0,0 1 0 0 0,0-1 0 0 0,1 1-1 0 0,-1-1 1 0 0,1 1 0 0 0,0 0-1 0 0,0 0 1 0 0,0 0 0 0 0,-1 6 0 0 0,-2 2 16 0 0,2-1 0 0 0,-1 0 0 0 0,1 1 1 0 0,-2 22-1 0 0,4-22-50 0 0,1 0 1 0 0,1 0 0 0 0,-1 0-1 0 0,2 0 1 0 0,0 0-1 0 0,0 0 1 0 0,1 0-1 0 0,8 19 1 0 0,-8-25-113 0 0,0 0 0 0 0,0-1 0 0 0,0 1 0 0 0,1-1 0 0 0,0 0 0 0 0,0 0 0 0 0,0 0 0 0 0,0 0 0 0 0,1-1 0 0 0,0 0 0 0 0,0 0 0 0 0,0 0 0 0 0,1-1 0 0 0,-1 1 0 0 0,1-1 0 0 0,-1-1 0 0 0,1 1 0 0 0,8 2 0 0 0,-10-4 21 0 0,-1 0-1 0 0,1 0 1 0 0,0 0 0 0 0,-1 0 0 0 0,1-1-1 0 0,0 1 1 0 0,0-1 0 0 0,-1 0-1 0 0,1 0 1 0 0,0 0 0 0 0,0 0-1 0 0,-1-1 1 0 0,1 0 0 0 0,0 0-1 0 0,-1 0 1 0 0,1 0 0 0 0,-1 0-1 0 0,1-1 1 0 0,-1 1 0 0 0,0-1 0 0 0,1 0-1 0 0,-1 0 1 0 0,0 0 0 0 0,0-1-1 0 0,-1 1 1 0 0,1-1 0 0 0,0 0-1 0 0,-1 1 1 0 0,1-1 0 0 0,-1 0-1 0 0,0 0 1 0 0,0-1 0 0 0,0 1-1 0 0,2-6 1 0 0,0-1 32 0 0,-1 0 0 0 0,0-1 0 0 0,0 1-1 0 0,-1-1 1 0 0,-1 1 0 0 0,0-1 0 0 0,0 0 0 0 0,-1 0 0 0 0,0 0-1 0 0,-3-19 1 0 0,1 17 194 0 0,-1 0-1 0 0,0 1 0 0 0,0-1 0 0 0,-2 1 1 0 0,1 0-1 0 0,-2 0 0 0 0,-7-14 0 0 0,10 22-259 0 0,0-1-1 0 0,0 1 0 0 0,-1 0 0 0 0,1 0 0 0 0,-1 0 0 0 0,0 0 0 0 0,0 1 0 0 0,-1-1 1 0 0,1 1-1 0 0,-1 0 0 0 0,0 0 0 0 0,1 1 0 0 0,-1 0 0 0 0,0-1 0 0 0,0 2 0 0 0,-1-1 1 0 0,1 0-1 0 0,0 1 0 0 0,-7-1 0 0 0,-2 4-3837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29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15 3256 0 0,'12'-3'15553'0'0,"-15"1"-15407"0"0,0 1-1 0 0,0-1 1 0 0,0 1 0 0 0,-1 0 0 0 0,1 0-1 0 0,0 0 1 0 0,-1 0 0 0 0,1 1-1 0 0,-1-1 1 0 0,1 1 0 0 0,-1 0-1 0 0,1 0 1 0 0,-1 0 0 0 0,1 0 0 0 0,0 1-1 0 0,-1 0 1 0 0,1-1 0 0 0,-1 1-1 0 0,1 0 1 0 0,-4 2 0 0 0,-2 0-158 0 0,0 1 1 0 0,0 0 0 0 0,1 0 0 0 0,-1 0-1 0 0,1 1 1 0 0,-14 11 0 0 0,20-14-46 0 0,0 0 0 0 0,0 0 0 0 0,0 1 1 0 0,1-1-1 0 0,-1 0 0 0 0,1 1 0 0 0,-1-1 0 0 0,1 1 0 0 0,0 0 1 0 0,0-1-1 0 0,0 1 0 0 0,0 0 0 0 0,1 0 0 0 0,-1-1 0 0 0,1 1 0 0 0,0 0 1 0 0,-1 0-1 0 0,1 0 0 0 0,0 0 0 0 0,1 0 0 0 0,-1-1 0 0 0,1 1 0 0 0,-1 0 1 0 0,1 0-1 0 0,0 0 0 0 0,0-1 0 0 0,0 1 0 0 0,2 4 0 0 0,5 9-244 0 0,1-1 0 0 0,1 1-1 0 0,18 23 1 0 0,0 0 44 0 0,-24-33 286 0 0,0 1 0 0 0,0 0 0 0 0,-1 0 0 0 0,0 0-1 0 0,-1 0 1 0 0,0 0 0 0 0,0 1 0 0 0,0-1 0 0 0,-1 1 0 0 0,1 11 0 0 0,-2-14 36 0 0,-1 0 0 0 0,0 0 0 0 0,0 0 1 0 0,0 0-1 0 0,0-1 0 0 0,-1 1 0 0 0,1 0 0 0 0,-1-1 1 0 0,-1 0-1 0 0,1 1 0 0 0,0-1 0 0 0,-1 0 0 0 0,0 0 1 0 0,0 0-1 0 0,0-1 0 0 0,-1 1 0 0 0,-5 4 1 0 0,4-3-24 0 0,-1 0 1 0 0,0 0 0 0 0,0-1 0 0 0,-1 0 0 0 0,-7 4-1 0 0,11-7-690 0 0,-1 0 0 0 0,1 1 0 0 0,0-2-1 0 0,-1 1 1 0 0,1 0 0 0 0,0 0 0 0 0,-6-1-1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30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3572 0 0,'23'7'19204'0'0,"-15"-4"-16565"0"0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39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30 84 0 0,'-14'-29'19225'0'0,"12"43"-20652"0"0,2-12 1419 0 0,8 49-1176 0 0,-8-49 627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31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0 1220 0 0,'0'0'7990'0'0,"-21"14"-5808"0"0,-2 10-873 0 0,11-12-770 0 0,-1 1 0 0 0,2 1 0 0 0,0 0 1 0 0,-13 21-1 0 0,21-29-479 0 0,1-1 0 0 0,-1 1 0 0 0,1 0 0 0 0,0 0 0 0 0,1 0 0 0 0,-1 0 0 0 0,1 0 0 0 0,0 0 1 0 0,1 1-1 0 0,0-1 0 0 0,-1 0 0 0 0,2 1 0 0 0,-1-1 0 0 0,1 0 0 0 0,0 0 0 0 0,3 11 0 0 0,5 7-17 0 0,1 0 0 0 0,22 39 0 0 0,-23-49-56 0 0,-1 1-1 0 0,0-1 0 0 0,-2 1 0 0 0,1 1 1 0 0,-2-1-1 0 0,0 1 0 0 0,-1 0 1 0 0,-1 0-1 0 0,3 29 0 0 0,-6-37 45 0 0,0 0 1 0 0,-1 0-1 0 0,0 0 0 0 0,0 0 1 0 0,-1 0-1 0 0,0 0 0 0 0,0 0 1 0 0,-1-1-1 0 0,0 1 0 0 0,-1-1 1 0 0,1 0-1 0 0,-1 0 0 0 0,-1 0 1 0 0,1 0-1 0 0,-1-1 0 0 0,-1 0 0 0 0,1 0 1 0 0,-1 0-1 0 0,0-1 0 0 0,0 0 1 0 0,0 0-1 0 0,-1 0 0 0 0,0-1 1 0 0,0 0-1 0 0,0 0 0 0 0,-13 5 1 0 0,18-9-129 0 0,0 1 0 0 0,0 0 0 0 0,-1-1 0 0 0,1 0 0 0 0,0 1 0 0 0,0-1 0 0 0,0 0 0 0 0,-1 0 0 0 0,1 0 0 0 0,0-1 0 0 0,0 1 0 0 0,-1 0 0 0 0,1-1 0 0 0,0 1 0 0 0,0-1 0 0 0,0 0 0 0 0,0 0 0 0 0,0 0 0 0 0,0 0 0 0 0,0 0 0 0 0,0 0 0 0 0,0-1 0 0 0,1 1 0 0 0,-1 0 0 0 0,-2-4 1 0 0,-9-5-4702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48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1 280 1280 0 0,'5'-20'17148'0'0,"9"15"-16992"0"0,1 0 0 0 0,-1 2 0 0 0,1 0 0 0 0,0 1-1 0 0,-1 0 1 0 0,21 1 0 0 0,3-2-51 0 0,1027-69 1457 0 0,-523 41-838 0 0,-322 18-658 0 0,489-38 257 0 0,-111 13-556 0 0,-395 29 259 0 0,111-2 47 0 0,128 6 257 0 0,-129 8-634 0 0,-236-3 306 0 0,-22-1 10 0 0,52 0-23 0 0,-104 1 20 0 0,2 0 2 0 0,54-1-87 0 0,-55 1 82 0 0,-1-1 14 0 0,9 0-1 0 0,-9 1-23 0 0,0 0 2 0 0,34 0 52 0 0,9 0-21 0 0,-43 0 86 0 0,13 1-181 0 0,-2-5-3044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1:50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7 224 444 0 0,'0'0'13765'0'0,"-7"8"-10564"0"0,47-4-2549 0 0,-1 0 0 0 0,0-3 1 0 0,0-2-1 0 0,59-7 0 0 0,7 0-478 0 0,409-26 630 0 0,-188 10-168 0 0,-7 2-139 0 0,196-12 8 0 0,28 5 35 0 0,743 8-579 0 0,-1002 21 303 0 0,-216-1-323 0 0,-65 0 38 0 0,91 1-206 0 0,-92 0 240 0 0,16 0-38 0 0,39-1-34 0 0,-54 1 20 0 0,30-2 102 0 0,-10 0-39 0 0,9-3-21 0 0,-29 5-9 0 0,1 0 3 0 0,10-2 6 0 0,87-9 39 0 0,22-6-51 0 0,-97 14 5 0 0,-24 3 0 0 0,1-1 2 0 0,55-7-22 0 0,-55 8 20 0 0,15-2-51 0 0,-6 1 59 0 0,-9 1 5 0 0,0 0 4 0 0,31-2 1070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35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82 952 0 0,'0'0'9648'0'0,"15"-5"-8852"0"0,131 11-36 0 0,173-15-1 0 0,-239 5-660 0 0,283-28 128 0 0,-61 3-451 0 0,-248 22-1387 0 0,-51 7 1167 0 0,0 0-186 0 0,4-1 715 0 0,17 0-6110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35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1 1204 0 0,'0'0'8419'0'0,"-3"0"-8280"0"0,-19 7 337 0 0,1 0 0 0 0,0 2 1 0 0,-29 15-1 0 0,-14 6 57 0 0,63-30-530 0 0,-15 5 84 0 0,1 1 1 0 0,0 1-1 0 0,0 0 0 0 0,0 1 0 0 0,1 1 1 0 0,0 0-1 0 0,-20 18 0 0 0,34-26-75 0 0,-1 0 1 0 0,0 0-1 0 0,1 1 0 0 0,-1-1 0 0 0,1 0 1 0 0,-1 1-1 0 0,1-1 0 0 0,0 0 0 0 0,0 1 0 0 0,-1-1 1 0 0,1 1-1 0 0,0-1 0 0 0,0 0 0 0 0,0 1 1 0 0,1-1-1 0 0,-1 1 0 0 0,0-1 0 0 0,0 0 0 0 0,1 1 1 0 0,-1-1-1 0 0,1 0 0 0 0,-1 0 0 0 0,1 1 1 0 0,0-1-1 0 0,-1 0 0 0 0,3 2 0 0 0,4 5-6 0 0,1-1-1 0 0,0 0 1 0 0,0-1-1 0 0,1 0 1 0 0,-1 0-1 0 0,1-1 1 0 0,11 5-1 0 0,75 26-812 0 0,-33-14-1071 0 0,5 3-2633 0 0,-33-11 836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36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1034 0 288 0 0,'0'0'1784'0'0,"-3"13"651"0"0,-57 156 2583 0 0,-114 219-3969 0 0,-113 110-1029 0 0,206-364 573 0 0,26-40 493 0 0,-109 140-1 0 0,23-53-721 0 0,135-174-291 0 0,1 1 0 0 0,1 0 0 0 0,-1 0 0 0 0,-6 16-1 0 0,-4 10 59 0 0,-7 13-66 0 0,21-46-115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37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26 744 0 0,'0'0'6159'0'0,"-8"-25"711"0"0,4 44-6502 0 0,0 0 0 0 0,-10 25-1 0 0,7-24-81 0 0,-8 42 0 0 0,12-50-252 0 0,3-11-9 0 0,-1 1 1 0 0,1 0-1 0 0,0 0 0 0 0,-1 0 1 0 0,1-1-1 0 0,0 1 0 0 0,0 0 1 0 0,0 0-1 0 0,0 0 0 0 0,0-1 1 0 0,1 1-1 0 0,-1 0 0 0 0,1 0 1 0 0,-1-1-1 0 0,2 3 0 0 0,-1-2 49 0 0,26-11 102 0 0,-24 8-166 0 0,161-98-471 0 0,-59 27-4815 0 0,-89 59 1955 0 0,-2 1-1364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39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1 143 2240 0 0,'14'-17'17905'0'0,"-7"12"-15925"0"0,-5 7-1843 0 0,0 0 0 0 0,0 0 0 0 0,0 0 0 0 0,0 0 0 0 0,-1 0 0 0 0,1 0 0 0 0,-1 0 0 0 0,0 1 0 0 0,1-1 0 0 0,-1 0 0 0 0,0 1 0 0 0,0-1 0 0 0,-1 1 0 0 0,1 0 0 0 0,0 2 0 0 0,7 52 547 0 0,-5-30-375 0 0,45 315 680 0 0,-22-142-758 0 0,-20-143-547 0 0,-6-54 29 0 0,-1 6-1702 0 0,-2-9 839 0 0,-2-10 319 0 0,-4-22-2471 0 0,-10-63 1 0 0,4-40 1979 0 0,11 92 1845 0 0,-31-290 8087 0 0,34 320-8465 0 0,-1 0 0 0 0,2 0-1 0 0,0 0 1 0 0,1 0 0 0 0,0 0-1 0 0,1 0 1 0 0,3-14 0 0 0,-4 22-146 0 0,1 0-1 0 0,0 0 1 0 0,0 0 0 0 0,0 0 0 0 0,0 1-1 0 0,1-1 1 0 0,0 1 0 0 0,0 0 0 0 0,0-1-1 0 0,0 1 1 0 0,1 0 0 0 0,-1 1 0 0 0,1-1 0 0 0,0 1-1 0 0,1 0 1 0 0,-1 0 0 0 0,0 0 0 0 0,1 0-1 0 0,9-3 1 0 0,-9 4-31 0 0,0 1-1 0 0,1 0 0 0 0,-1 0 1 0 0,1 1-1 0 0,-1-1 0 0 0,1 1 1 0 0,-1 0-1 0 0,1 1 0 0 0,-1 0 1 0 0,0 0-1 0 0,1 0 0 0 0,-1 0 1 0 0,6 3-1 0 0,1 2-63 0 0,-1 0 1 0 0,0 1-1 0 0,0 1 1 0 0,-1 0-1 0 0,0 0 1 0 0,0 1-1 0 0,-1 0 0 0 0,11 14 1 0 0,-15-17 42 0 0,0 1 0 0 0,-1 0 0 0 0,0 0 0 0 0,0 0 1 0 0,0 0-1 0 0,-1 1 0 0 0,0 0 0 0 0,0-1 0 0 0,-1 1 0 0 0,0 0 0 0 0,0 1 1 0 0,-1-1-1 0 0,0 0 0 0 0,0 12 0 0 0,-2-13 36 0 0,-1 1 0 0 0,1 0 0 0 0,-1 0 0 0 0,0-1 0 0 0,-1 1 1 0 0,0-1-1 0 0,0 0 0 0 0,-1 0 0 0 0,0 0 0 0 0,0 0 0 0 0,0-1 0 0 0,-1 1 0 0 0,0-1 0 0 0,0 0 0 0 0,-10 8 0 0 0,-8 6 44 0 0,-1-2 0 0 0,-44 27 0 0 0,56-37-20 0 0,-12 5-2 0 0,-17 13-18 0 0,40-25 12 0 0,2 4 16 0 0,4 5-1 0 0,14-4-179 0 0,59 4-883 0 0,48 8-100 0 0,-113-16 1090 0 0,-1 2 0 0 0,0 0 0 0 0,0 0 0 0 0,-1 1 0 0 0,1 0 0 0 0,-1 1 0 0 0,20 14 0 0 0,-26-16 64 0 0,-1 0-1 0 0,1 0 1 0 0,-1 0 0 0 0,0 1 0 0 0,0-1-1 0 0,0 1 1 0 0,-1 0 0 0 0,0 0 0 0 0,0 1-1 0 0,0-1 1 0 0,0 1 0 0 0,-1-1 0 0 0,0 1 0 0 0,0 0-1 0 0,0 0 1 0 0,-1 0 0 0 0,0 0 0 0 0,0 0-1 0 0,-1 0 1 0 0,0 0 0 0 0,0 0 0 0 0,0 0-1 0 0,-1 0 1 0 0,1 0 0 0 0,-1 0 0 0 0,-1 0-1 0 0,1 0 1 0 0,-1 0 0 0 0,-4 9 0 0 0,1-4 136 0 0,-1-1 1 0 0,1 1 0 0 0,-2-1-1 0 0,1 0 1 0 0,-1-1 0 0 0,-1 1-1 0 0,0-1 1 0 0,0-1 0 0 0,-1 0-1 0 0,0 0 1 0 0,0 0 0 0 0,-1-1-1 0 0,0-1 1 0 0,-13 7 0 0 0,11-7 52 0 0,-1-1 0 0 0,1-1 1 0 0,-1 0-1 0 0,0-1 1 0 0,-1 0-1 0 0,-25 2 0 0 0,33-5-240 0 0,-1 0 1 0 0,0 0-1 0 0,1 0 0 0 0,-1-1 0 0 0,1 0 0 0 0,-1 0 0 0 0,1-1 1 0 0,-1 0-1 0 0,1 0 0 0 0,0 0 0 0 0,0-1 0 0 0,0 0 0 0 0,0 0 0 0 0,0 0 1 0 0,-9-8-1 0 0,14 10-125 0 0,1 1 0 0 0,-1-1-1 0 0,0 0 1 0 0,0 0 0 0 0,0 0 0 0 0,1 0 0 0 0,-1 0 0 0 0,0 0 0 0 0,1 0 0 0 0,-1 0 0 0 0,1 0 0 0 0,-1 0 0 0 0,1 0 0 0 0,0 0 0 0 0,0-1 0 0 0,-1 1 0 0 0,1 0 0 0 0,0 0-1 0 0,0 0 1 0 0,0 0 0 0 0,0-1 0 0 0,0 1 0 0 0,0 0 0 0 0,0 0 0 0 0,1 0 0 0 0,-1 0 0 0 0,0 0 0 0 0,1-2 0 0 0,1 0-915 0 0,-1 0-1 0 0,1 0 1 0 0,0 0 0 0 0,0 0 0 0 0,0 0-1 0 0,1 0 1 0 0,2-2 0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39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37 376 0 0,'-21'-21'17872'0'0,"20"20"-17727"0"0,0-1-1 0 0,0 1 1 0 0,-1 0-1 0 0,1-1 0 0 0,-1 1 1 0 0,1 0-1 0 0,-1 0 1 0 0,1 0-1 0 0,-1 1 1 0 0,1-1-1 0 0,-1 0 1 0 0,0 0-1 0 0,0 1 0 0 0,1-1 1 0 0,-1 1-1 0 0,0 0 1 0 0,0-1-1 0 0,-2 1 1 0 0,-33 1 390 0 0,33-1-490 0 0,-6 2 43 0 0,1-1-1 0 0,0 1 1 0 0,0 1 0 0 0,0-1-1 0 0,0 2 1 0 0,0-1-1 0 0,1 1 1 0 0,-1 1 0 0 0,1-1-1 0 0,0 1 1 0 0,0 1-1 0 0,1-1 1 0 0,-1 2 0 0 0,1-1-1 0 0,1 1 1 0 0,-1 0-1 0 0,1 0 1 0 0,-8 12 0 0 0,11-14-61 0 0,0 0 0 0 0,1-1 0 0 0,-1 1 0 0 0,1 0 0 0 0,0 0 0 0 0,1 1 1 0 0,-1-1-1 0 0,1 0 0 0 0,0 0 0 0 0,0 1 0 0 0,1-1 0 0 0,-1 1 0 0 0,1-1 0 0 0,0 1 1 0 0,1-1-1 0 0,-1 1 0 0 0,1-1 0 0 0,0 0 0 0 0,1 1 0 0 0,-1-1 0 0 0,1 0 0 0 0,0 0 1 0 0,0 0-1 0 0,1 0 0 0 0,0 0 0 0 0,-1-1 0 0 0,2 1 0 0 0,-1-1 0 0 0,0 0 1 0 0,1 0-1 0 0,0 0 0 0 0,5 4 0 0 0,1 0-111 0 0,0 0 0 0 0,0-1 1 0 0,1 0-1 0 0,-1-1 0 0 0,2 0 0 0 0,-1-1 1 0 0,1-1-1 0 0,-1 1 0 0 0,1-2 0 0 0,0 0 1 0 0,14 2-1 0 0,-20-4 58 0 0,0 0 1 0 0,1 0 0 0 0,-1-1-1 0 0,0 0 1 0 0,0 0-1 0 0,1 0 1 0 0,-1-1 0 0 0,0 0-1 0 0,0 0 1 0 0,0-1-1 0 0,0 0 1 0 0,0 0 0 0 0,0 0-1 0 0,0-1 1 0 0,-1 1-1 0 0,1-2 1 0 0,-1 1-1 0 0,0 0 1 0 0,0-1 0 0 0,0 0-1 0 0,0 0 1 0 0,-1-1-1 0 0,7-7 1 0 0,-9 7 63 0 0,1 1-1 0 0,-1-1 1 0 0,0-1-1 0 0,0 1 1 0 0,-1 0-1 0 0,1 0 1 0 0,-1-1-1 0 0,-1 1 1 0 0,1 0 0 0 0,-1-1-1 0 0,1 1 1 0 0,-2-1-1 0 0,0-6 1 0 0,0 0 125 0 0,-1 0-1 0 0,0 0 1 0 0,-1 1 0 0 0,-7-22 0 0 0,7 26-263 0 0,-1 1 1 0 0,0-1-1 0 0,0 1 1 0 0,0 0 0 0 0,-1 1-1 0 0,1-1 1 0 0,-1 1 0 0 0,-1 0-1 0 0,1 0 1 0 0,-1 0 0 0 0,0 1-1 0 0,0 0 1 0 0,0 0 0 0 0,-8-3-1 0 0,12 6-258 0 0,1 1-1 0 0,-1-1 1 0 0,1 1-1 0 0,-1-1 1 0 0,1 1-1 0 0,-1 0 0 0 0,0 0 1 0 0,1 0-1 0 0,-1 0 1 0 0,0 0-1 0 0,1 0 1 0 0,-1 0-1 0 0,0 0 1 0 0,1 0-1 0 0,-1 1 0 0 0,1-1 1 0 0,-4 2-1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40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1668 0 0,'18'-14'25350'0'0,"-10"10"-23945"0"0,-5 3-1363 0 0,0 1 0 0 0,0 0 0 0 0,0 0-1 0 0,0 0 1 0 0,1 1 0 0 0,-1-1 0 0 0,0 1-1 0 0,0-1 1 0 0,0 1 0 0 0,0 0 0 0 0,0 1-1 0 0,0-1 1 0 0,-1 0 0 0 0,1 1 0 0 0,5 3-1 0 0,45 36-779 0 0,-31-22 39 0 0,181 154-7923 0 0,-196-165 7598 0 0,8 8-1559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40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619 225 804 0 0,'6'8'11078'0'0,"-3"-9"-10951"0"0,0-1 1 0 0,1 0-1 0 0,-1 0 1 0 0,0 0-1 0 0,0-1 1 0 0,0 1-1 0 0,-1-1 1 0 0,1 0-1 0 0,-1 1 1 0 0,1-1 0 0 0,-1 0-1 0 0,0 0 1 0 0,3-7-1 0 0,23-47 3283 0 0,-27 53-3135 0 0,1 1-1 0 0,-1-1 1 0 0,1 0 0 0 0,-1 0-1 0 0,0 0 1 0 0,-1 0 0 0 0,1 0-1 0 0,-1 0 1 0 0,1 0 0 0 0,-1-1-1 0 0,0 1 1 0 0,-1 0 0 0 0,1 0-1 0 0,-1 0 1 0 0,0 0 0 0 0,0 0-1 0 0,0 0 1 0 0,0 0 0 0 0,-1 0-1 0 0,-3-6 1 0 0,2 6-227 0 0,0 1 0 0 0,0-1 0 0 0,0 1 0 0 0,-1 0 0 0 0,1 0 0 0 0,-1 0 0 0 0,0 0 0 0 0,0 1 0 0 0,0 0 0 0 0,0 0 0 0 0,0 0 0 0 0,0 0 0 0 0,-1 0 0 0 0,1 1 0 0 0,0 0 0 0 0,-1 0 0 0 0,1 0 0 0 0,-8 0 0 0 0,-9 0 79 0 0,1 1 1 0 0,-1 1-1 0 0,0 1 0 0 0,1 0 1 0 0,-1 2-1 0 0,1 0 1 0 0,0 2-1 0 0,0 0 0 0 0,1 1 1 0 0,0 1-1 0 0,0 1 0 0 0,0 0 1 0 0,1 2-1 0 0,-25 18 1 0 0,16-9 137 0 0,1 2 0 0 0,1 1 0 0 0,0 1 0 0 0,2 0 0 0 0,1 2 0 0 0,1 1 1 0 0,1 1-1 0 0,-19 34 0 0 0,29-42-187 0 0,1 0 1 0 0,1 1 0 0 0,0 0-1 0 0,2 0 1 0 0,0 0-1 0 0,2 1 1 0 0,0 0 0 0 0,1 0-1 0 0,2 0 1 0 0,0 0-1 0 0,1 0 1 0 0,1 0-1 0 0,1 0 1 0 0,1 0 0 0 0,1 0-1 0 0,1 0 1 0 0,1-1-1 0 0,1 0 1 0 0,1 0-1 0 0,1-1 1 0 0,0 0 0 0 0,1 0-1 0 0,2-1 1 0 0,0-1-1 0 0,1 0 1 0 0,21 24-1 0 0,-9-16-60 0 0,1-1 0 0 0,1-2 0 0 0,1-1 0 0 0,1-1 0 0 0,1-1 0 0 0,1-2 0 0 0,0-1 0 0 0,1-1 0 0 0,62 21-1 0 0,-55-25-562 0 0,1-1-1 0 0,0-2 0 0 0,1-2 0 0 0,-1-2 1 0 0,1-1-1 0 0,0-2 0 0 0,0-2 0 0 0,56-7 0 0 0,-74 4-291 0 0,-1-1-1 0 0,0-2 1 0 0,0 0-1 0 0,-1-1 1 0 0,0-1-1 0 0,25-13 1 0 0,-33 14-915 0 0,0-2 0 0 0,0 1 1 0 0,-1-1-1 0 0,0-1 0 0 0,21-22 0 0 0,-12 6-4913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40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42 1556 0 0,'-11'-14'6591'0'0,"-4"0"-1221"0"0,0 0-775 0 0,-1 23-2391 0 0,-5 3-1144 0 0,-6 23-658 0 0,1 1 0 0 0,3 1 0 0 0,-23 47 0 0 0,44-80-420 0 0,-22 38-917 0 0,-20 42-2012 0 0,19-29-7599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41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4 154 436 0 0,'-3'-10'8363'0'0,"7"1"-6462"0"0,0 1 0 0 0,1-1 0 0 0,0 1 0 0 0,9-11 1 0 0,-10 14-1734 0 0,0 0 0 0 0,1 1 1 0 0,0-1-1 0 0,0 1 0 0 0,1 0 1 0 0,-1 0-1 0 0,1 1 0 0 0,-1 0 1 0 0,1 0-1 0 0,0 0 0 0 0,12-3 1 0 0,-17 6-165 0 0,1-1 1 0 0,0 1-1 0 0,0 0 1 0 0,-1 0-1 0 0,1 0 1 0 0,0 0-1 0 0,0 1 1 0 0,-1-1-1 0 0,1 0 1 0 0,0 1-1 0 0,-1-1 1 0 0,1 1-1 0 0,0-1 1 0 0,-1 1-1 0 0,1 0 1 0 0,-1 0-1 0 0,1 0 1 0 0,-1 0-1 0 0,1 0 1 0 0,-1 0-1 0 0,0 0 1 0 0,0 0-1 0 0,1 1 1 0 0,0 1-1 0 0,23 35 10 0 0,-18-21-2 0 0,0 2 0 0 0,0-1-1 0 0,-2 1 1 0 0,0-1 0 0 0,4 38-1 0 0,-7-23 61 0 0,0 1 0 0 0,-6 53 0 0 0,3-79 98 0 0,-1 12-11 0 0,2-20-150 0 0,0 1 0 0 0,0-1 1 0 0,0 0-1 0 0,0 0 1 0 0,0 0-1 0 0,0 1 1 0 0,0-1-1 0 0,0 0 1 0 0,-1 0-1 0 0,1 0 0 0 0,0 0 1 0 0,0 1-1 0 0,0-1 1 0 0,0 0-1 0 0,0 0 1 0 0,0 0-1 0 0,0 0 1 0 0,-1 1-1 0 0,1-1 0 0 0,0 0 1 0 0,0 0-1 0 0,0 0 1 0 0,0 0-1 0 0,0 0 1 0 0,-1 0-1 0 0,1 0 1 0 0,0 0-1 0 0,0 1 0 0 0,0-1 1 0 0,-1 0-1 0 0,1 0 1 0 0,0 0-1 0 0,0 0 1 0 0,0 0-1 0 0,-1 0 1 0 0,1 0-1 0 0,0 0 0 0 0,0 0 1 0 0,0 0-1 0 0,-1 0 1 0 0,1 0-1 0 0,0 0 1 0 0,0 0-1 0 0,0-1 1 0 0,0 1-1 0 0,-1 0 0 0 0,1 0 1 0 0,0 0-1 0 0,0 0 1 0 0,0 0-1 0 0,0 0 1 0 0,-1 0-1 0 0,1 0 0 0 0,0-1 1 0 0,0 1-1 0 0,0 0 1 0 0,0 0-1 0 0,0 0 1 0 0,0 0-1 0 0,-1-1 1 0 0,1 1-1 0 0,0 0 0 0 0,0 0 1 0 0,0-1-1 0 0,-1-2 83 0 0,0 0 0 0 0,1 0 0 0 0,-1 0 0 0 0,1-1 0 0 0,0 1 0 0 0,0 0 0 0 0,0-1 0 0 0,1 1 0 0 0,-1 0 0 0 0,2-6 0 0 0,-1 5 5 0 0,5-21 319 0 0,1 0 0 0 0,2 1 0 0 0,0 0 1 0 0,2 0-1 0 0,0 1 0 0 0,2 0 0 0 0,0 1 0 0 0,2 0 0 0 0,32-36 0 0 0,-46 57-415 0 0,11-13-135 0 0,-1 0 0 0 0,2 2 0 0 0,-1 0 0 0 0,2 0 0 0 0,0 1 0 0 0,28-17 0 0 0,-40 27 102 0 0,0 0 0 0 0,1 0 0 0 0,-1 0 0 0 0,1 0 0 0 0,-1 1 0 0 0,1-1 0 0 0,0 1 0 0 0,-1 0-1 0 0,1 0 1 0 0,-1 0 0 0 0,1 0 0 0 0,0 0 0 0 0,-1 0 0 0 0,1 1 0 0 0,-1-1 0 0 0,1 1 0 0 0,-1 0-1 0 0,4 1 1 0 0,-2 0 7 0 0,-1 0 0 0 0,1 1 0 0 0,0-1 0 0 0,-1 1 0 0 0,1 0-1 0 0,-1 0 1 0 0,0 0 0 0 0,0 0 0 0 0,5 7 0 0 0,0 3 15 0 0,-1-1 1 0 0,0 2 0 0 0,0-1 0 0 0,-2 1-1 0 0,5 15 1 0 0,14 70 241 0 0,-19-71-903 0 0,2 1 1 0 0,1-1-1 0 0,11 28 0 0 0,-8-39-704 0 0,-9-15 496 0 0,0 0 1 0 0,4 4-1758 0 0,-4-5 1757 0 0,0 1 0 0 0,1-1 1 0 0,-1 1-1 0 0,0-1 0 0 0,1 0 1 0 0,-1 0-1 0 0,1 0 0 0 0,3 1 0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41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38 892 0 0,'-22'-31'17920'0'0,"22"30"-17845"0"0,0 1-1 0 0,0-1 1 0 0,-1 1-1 0 0,1 0 1 0 0,0-1-1 0 0,0 1 1 0 0,-1 0-1 0 0,1-1 1 0 0,0 1-1 0 0,-1 0 1 0 0,1-1-1 0 0,0 1 1 0 0,-1 0-1 0 0,1-1 1 0 0,0 1-1 0 0,-1 0 1 0 0,1 0-1 0 0,-1 0 1 0 0,1 0-1 0 0,-1-1 1 0 0,1 1-1 0 0,-1 0 1 0 0,-6 2 16 0 0,1-1 0 0 0,-1 2 0 0 0,1-1 1 0 0,0 1-1 0 0,0 0 0 0 0,0 0 0 0 0,0 0 0 0 0,0 1 0 0 0,1 0 1 0 0,0 0-1 0 0,-1 1 0 0 0,2-1 0 0 0,-1 1 0 0 0,-4 6 0 0 0,0 0 91 0 0,0 0-1 0 0,1 0 0 0 0,1 0 1 0 0,0 1-1 0 0,1 0 0 0 0,-7 16 1 0 0,11-21-166 0 0,0 0 1 0 0,0 0-1 0 0,1 1 0 0 0,-1-1 1 0 0,2 0-1 0 0,-1 1 0 0 0,1-1 1 0 0,0 0-1 0 0,0 1 0 0 0,1-1 1 0 0,0 0-1 0 0,1 0 0 0 0,-1 1 1 0 0,1-1-1 0 0,1 0 1 0 0,-1 0-1 0 0,1-1 0 0 0,0 1 1 0 0,1-1-1 0 0,0 1 0 0 0,0-1 1 0 0,6 7-1 0 0,-4-6-183 0 0,0-1 1 0 0,0 0-1 0 0,1 0 0 0 0,0 0 1 0 0,1-1-1 0 0,-1 0 0 0 0,1 0 1 0 0,0-1-1 0 0,0 0 0 0 0,0-1 1 0 0,1 1-1 0 0,-1-2 0 0 0,1 1 1 0 0,0-1-1 0 0,-1 0 1 0 0,1-1-1 0 0,0 0 0 0 0,10 0 1 0 0,-13-1 160 0 0,-1 0 0 0 0,1 0 0 0 0,0-1 0 0 0,0 1 0 0 0,0-1 1 0 0,0 0-1 0 0,0-1 0 0 0,-1 0 0 0 0,1 1 0 0 0,-1-2 1 0 0,1 1-1 0 0,-1-1 0 0 0,0 0 0 0 0,0 0 0 0 0,0 0 0 0 0,0-1 1 0 0,0 1-1 0 0,-1-1 0 0 0,0 0 0 0 0,0-1 0 0 0,0 1 1 0 0,0-1-1 0 0,-1 0 0 0 0,1 0 0 0 0,-1 0 0 0 0,-1 0 0 0 0,1 0 1 0 0,-1-1-1 0 0,1 1 0 0 0,-2-1 0 0 0,1 0 0 0 0,-1 1 1 0 0,0-1-1 0 0,0 0 0 0 0,0-7 0 0 0,0 5 167 0 0,-1 0 0 0 0,0 0-1 0 0,-1 0 1 0 0,0 1 0 0 0,0-1-1 0 0,-1 0 1 0 0,0 1 0 0 0,0-1-1 0 0,-1 1 1 0 0,0-1 0 0 0,0 1-1 0 0,-1 0 1 0 0,1 0 0 0 0,-2 1-1 0 0,-4-8 1 0 0,-1 3-194 0 0,0 1 0 0 0,-1 0 0 0 0,0 0 0 0 0,0 1 0 0 0,-1 1 0 0 0,0 0-1 0 0,-17-8 1 0 0,7 5-5203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42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11 2212 0 0,'19'-9'21584'0'0,"-28"8"-21476"0"0,0 1 0 0 0,0-1-1 0 0,0 2 1 0 0,0-1 0 0 0,-1 2-1 0 0,1-1 1 0 0,1 1 0 0 0,-1 0 0 0 0,-15 6-1 0 0,14-4-109 0 0,1-1 0 0 0,0 1 0 0 0,0 1 0 0 0,0 0-1 0 0,1 0 1 0 0,0 0 0 0 0,0 1 0 0 0,0 1 0 0 0,-8 7 0 0 0,14-11-40 0 0,0 0 0 0 0,1 0 0 0 0,-1 0 0 0 0,1 0 0 0 0,0 0 0 0 0,-1 1 0 0 0,1-1 0 0 0,1 0 1 0 0,-1 0-1 0 0,0 1 0 0 0,1-1 0 0 0,0 1 0 0 0,-1-1 0 0 0,2 1 0 0 0,-1-1 0 0 0,0 0 0 0 0,1 1 0 0 0,-1-1 1 0 0,1 1-1 0 0,0-1 0 0 0,0 0 0 0 0,0 0 0 0 0,1 0 0 0 0,2 6 0 0 0,5 8-309 0 0,1 0-1 0 0,0-1 1 0 0,17 18-1 0 0,-14-16 246 0 0,4 4-81 0 0,-1-1 81 0 0,0 1-1 0 0,12 23 1 0 0,-25-39 189 0 0,0-1 1 0 0,0 1 0 0 0,-1 0-1 0 0,0 0 1 0 0,0 0 0 0 0,0 0-1 0 0,-1 0 1 0 0,0 0 0 0 0,0 1-1 0 0,-1-1 1 0 0,1 0 0 0 0,-1 1-1 0 0,-1-1 1 0 0,0 7 0 0 0,0-9-11 0 0,-1 0-1 0 0,1 0 1 0 0,-1 0 0 0 0,0 0 0 0 0,0 0 0 0 0,-1 0-1 0 0,1-1 1 0 0,-1 1 0 0 0,1-1 0 0 0,-1 0-1 0 0,0 1 1 0 0,-1-1 0 0 0,1-1 0 0 0,0 1 0 0 0,-1 0-1 0 0,0-1 1 0 0,1 0 0 0 0,-1 1 0 0 0,-5 1 0 0 0,-1 0-16 0 0,0 0 0 0 0,0-1 0 0 0,-1 0 0 0 0,1-1 1 0 0,-1 0-1 0 0,-13 1 0 0 0,21-3-386 0 0,0 0 0 0 0,1 0 1 0 0,-1 0-1 0 0,0-1 0 0 0,1 1 0 0 0,-1-1 0 0 0,1 0 1 0 0,-1 1-1 0 0,1-1 0 0 0,-1 0 0 0 0,1 0 0 0 0,0-1 1 0 0,-1 1-1 0 0,1-1 0 0 0,0 1 0 0 0,0-1 0 0 0,0 1 1 0 0,-2-3-1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42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3828 0 0,'9'5'28869'0'0,"-1"-7"-28904"0"0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47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28 712 0 0,'0'0'6883'0'0,"-3"0"-6637"0"0,-11 0 3245 0 0,17-1-3234 0 0,60-8 642 0 0,101-2-1 0 0,-76 7-794 0 0,346 2-18 0 0,-377 3-91 0 0,1303 16-101 0 0,-730 6 47 0 0,-553-19 52 0 0,309 21-37 0 0,-287-17 40 0 0,385 37 4 0 0,885 199 1 0 0,-1273-220-17 0 0,-1 5 1 0 0,-1 4-1 0 0,172 86 1 0 0,-74-24-368 0 0,105 14 278 0 0,-153-59 145 0 0,21 10-21 0 0,-125-46 2 0 0,-31-10-19 0 0,13 5 6 0 0,3-3-13 0 0,21 5-2 0 0,-25-6-9 0 0,0 0 0 0 0,0 1 0 0 0,27 13 1 0 0,81 32-96 0 0,-83-37-1163 0 0,-44-14 741 0 0,10 2-516 0 0,13-4-6397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47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68 107 732 0 0,'-7'-12'2872'0'0,"7"8"-2349"0"0,-1 0-1 0 0,1 1 1 0 0,0-1 0 0 0,0 0-1 0 0,0 1 1 0 0,0-1-1 0 0,0 0 1 0 0,1 1 0 0 0,0-1-1 0 0,2-6 1 0 0,0-1 710 0 0,-3 10-688 0 0,9-32 5903 0 0,-9 33-6441 0 0,1-1 0 0 0,-1 1 0 0 0,1 0 0 0 0,-1 0 0 0 0,1 0 0 0 0,-1-1 0 0 0,1 1 0 0 0,-1 0 0 0 0,1 0 0 0 0,-1 0 0 0 0,1 0 0 0 0,-1 0 0 0 0,1 0 0 0 0,0 0 0 0 0,-1 0 0 0 0,1 0 0 0 0,-1 0 0 0 0,1 0 0 0 0,-1 0 0 0 0,1 1 0 0 0,-1-1 0 0 0,1 0 0 0 0,-1 0 0 0 0,1 1 0 0 0,-1-1 0 0 0,1 0 0 0 0,-1 0 0 0 0,1 1 0 0 0,-1-1 0 0 0,1 1 0 0 0,-1-1 0 0 0,0 0 0 0 0,1 1 0 0 0,0 0 0 0 0,20 22 58 0 0,-9-10-30 0 0,6 5-6 0 0,-1 1 0 0 0,25 37 1 0 0,-8-12-7 0 0,-26-34-22 0 0,0 0 5 0 0,0 0 1 0 0,0 1-1 0 0,-1-1 0 0 0,0 2 1 0 0,-1-1-1 0 0,9 21 0 0 0,-15-30 5 0 0,0-1 0 0 0,0 1 0 0 0,0-1 0 0 0,0 1 0 0 0,0-1 0 0 0,0 1 0 0 0,0-1 0 0 0,-1 1-1 0 0,1-1 1 0 0,-1 1 0 0 0,1-1 0 0 0,-1 1 0 0 0,1-1 0 0 0,-1 0 0 0 0,0 1 0 0 0,0-1 0 0 0,0 0 0 0 0,1 0 0 0 0,-1 1-1 0 0,0-1 1 0 0,-1 0 0 0 0,1 0 0 0 0,0 0 0 0 0,0 0 0 0 0,0 0 0 0 0,-1-1 0 0 0,1 1 0 0 0,0 0 0 0 0,-3 0-1 0 0,-3 3 32 0 0,0-1 0 0 0,-1 0 0 0 0,1 0 0 0 0,-9 1-1 0 0,-103 20-552 0 0,72-16-2189 0 0,0 2-3671 0 0,22-5-259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56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4 162 252 0 0,'-2'-14'2919'0'0,"1"-1"1"0"0,1 1-1 0 0,2-25 0 0 0,-2 34-2636 0 0,1 0 0 0 0,0 1 1 0 0,0-1-1 0 0,1 1 0 0 0,-1-1 0 0 0,1 1 0 0 0,0-1 0 0 0,1 1 0 0 0,-1 0 0 0 0,1 0 0 0 0,-1 0 0 0 0,1 0 0 0 0,0 0 0 0 0,6-4 0 0 0,-8 7-256 0 0,-1 0 0 0 0,1 0 0 0 0,0 0 0 0 0,0 1 0 0 0,0-1-1 0 0,0 0 1 0 0,0 0 0 0 0,0 1 0 0 0,1-1 0 0 0,-1 1 0 0 0,0-1-1 0 0,0 1 1 0 0,0-1 0 0 0,0 1 0 0 0,1 0 0 0 0,-1 0-1 0 0,0-1 1 0 0,0 1 0 0 0,1 0 0 0 0,-1 0 0 0 0,0 0 0 0 0,0 1-1 0 0,1-1 1 0 0,1 0 0 0 0,-2 1-14 0 0,1 0 0 0 0,-1 0-1 0 0,1 0 1 0 0,-1 0 0 0 0,0 0-1 0 0,1 1 1 0 0,-1-1 0 0 0,0 0 0 0 0,0 1-1 0 0,0-1 1 0 0,0 1 0 0 0,0-1-1 0 0,0 1 1 0 0,1 2 0 0 0,2 4-24 0 0,-2 0 0 0 0,1 0 0 0 0,-1 0-1 0 0,0 0 1 0 0,1 16 0 0 0,-4 203-103 0 0,-2-86 5823 0 0,15-164-4935 0 0,-8 14-627 0 0,77-153 709 0 0,-65 133-792 0 0,-3 3-49 0 0,1 1-1 0 0,1 1 0 0 0,1 0 0 0 0,1 1 0 0 0,32-33 1 0 0,-48 55-18 0 0,0 0 0 0 0,0 0 0 0 0,0 0 0 0 0,0 0 1 0 0,0 1-1 0 0,0-1 0 0 0,1 0 0 0 0,-1 1 0 0 0,0-1 1 0 0,0 1-1 0 0,1-1 0 0 0,-1 1 0 0 0,0 0 1 0 0,1 0-1 0 0,-1-1 0 0 0,0 1 0 0 0,1 0 0 0 0,-1 0 1 0 0,0 0-1 0 0,1 0 0 0 0,-1 0 0 0 0,0 1 0 0 0,1-1 1 0 0,-1 0-1 0 0,0 1 0 0 0,0-1 0 0 0,1 1 1 0 0,-1-1-1 0 0,0 1 0 0 0,0 0 0 0 0,0-1 0 0 0,1 1 1 0 0,-1 0-1 0 0,0 0 0 0 0,0 0 0 0 0,0 0 0 0 0,0 0 1 0 0,-1 0-1 0 0,1 0 0 0 0,0 0 0 0 0,0 0 1 0 0,0 2-1 0 0,5 6-7 0 0,0 1-1 0 0,-1-1 1 0 0,0 1 0 0 0,3 12 0 0 0,-5-15-21 0 0,48 159-2388 0 0,-28-82-3288 0 0,-22-81 4851 0 0,3 9-555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56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81 149 492 0 0,'6'-13'4556'0'0,"9"-18"2839"0"0,5 8-4641 0 0,-17 21-2504 0 0,-1 0 0 0 0,0 0 0 0 0,0-1 0 0 0,1 1-1 0 0,-2-1 1 0 0,1 0 0 0 0,0 1 0 0 0,-1-1 0 0 0,1 0 0 0 0,-1 0 0 0 0,2-4 0 0 0,0 0 230 0 0,-3 6-194 0 0,1-25 1582 0 0,-2 25-1816 0 0,0 0 1 0 0,0 0-1 0 0,0 0 0 0 0,0 0 0 0 0,0 0 1 0 0,0 1-1 0 0,0-1 0 0 0,0 0 1 0 0,0 0-1 0 0,0 1 0 0 0,-1-1 1 0 0,1 1-1 0 0,0-1 0 0 0,-1 1 1 0 0,1 0-1 0 0,0-1 0 0 0,0 1 0 0 0,-1 0 1 0 0,1 0-1 0 0,0 0 0 0 0,-1 0 1 0 0,1 0-1 0 0,-1 0 0 0 0,1 0 1 0 0,0 0-1 0 0,-2 1 0 0 0,0 0 6 0 0,-1 1 0 0 0,1 0 0 0 0,0-1 0 0 0,0 1-1 0 0,0 0 1 0 0,0 1 0 0 0,1-1 0 0 0,-1 0 0 0 0,-4 6 0 0 0,-3 5 48 0 0,0 0 1 0 0,1 0 0 0 0,-11 23-1 0 0,14-24-95 0 0,1 1 0 0 0,0-1 0 0 0,1 1 0 0 0,1 0 0 0 0,0 1 0 0 0,0-1 0 0 0,2 0 0 0 0,-1 1 0 0 0,2-1 0 0 0,0 1 0 0 0,0 0 0 0 0,5 22 0 0 0,-3-26-185 0 0,0-1 0 0 0,0 1 0 0 0,1-1 0 0 0,1 1 0 0 0,-1-1 0 0 0,2 0-1 0 0,-1 0 1 0 0,1-1 0 0 0,1 1 0 0 0,-1-1 0 0 0,1 0 0 0 0,1-1 0 0 0,-1 1-1 0 0,1-1 1 0 0,1-1 0 0 0,-1 1 0 0 0,17 9 0 0 0,-21-14 130 0 0,-1 0 0 0 0,1 0 0 0 0,0-1 0 0 0,-1 1 0 0 0,1-1-1 0 0,0 0 1 0 0,0 0 0 0 0,0 0 0 0 0,0 0 0 0 0,0-1 0 0 0,1 1 0 0 0,-1-1 0 0 0,0 0 0 0 0,0 0 0 0 0,0 0 0 0 0,0 0 0 0 0,0 0 0 0 0,1-1 0 0 0,-1 1 0 0 0,0-1-1 0 0,0 0 1 0 0,0 0 0 0 0,0 0 0 0 0,0 0 0 0 0,-1-1 0 0 0,1 1 0 0 0,0-1 0 0 0,0 1 0 0 0,-1-1 0 0 0,1 0 0 0 0,-1 0 0 0 0,0 0 0 0 0,0-1 0 0 0,1 1 0 0 0,-1-1 0 0 0,3-4-1 0 0,0-1 92 0 0,-1-1-1 0 0,0 0 1 0 0,0 0-1 0 0,0 0 0 0 0,-1 0 1 0 0,-1-1-1 0 0,0 1 1 0 0,0-1-1 0 0,-1 1 0 0 0,1-18 1 0 0,-2 9 335 0 0,-1 0-1 0 0,-1 0 1 0 0,0 0 0 0 0,-1 0 0 0 0,-8-22-1 0 0,9 33-266 0 0,-1-1 0 0 0,0 1 0 0 0,0 0 0 0 0,-1 0 0 0 0,1 1 0 0 0,-2-1 0 0 0,1 1 0 0 0,-1-1 0 0 0,0 1 0 0 0,0 1-1 0 0,-1-1 1 0 0,1 1 0 0 0,-1 0 0 0 0,-9-6 0 0 0,12 10-194 0 0,1 0-1 0 0,-1 0 0 0 0,0 0 1 0 0,1 1-1 0 0,-1-1 1 0 0,0 1-1 0 0,0 0 1 0 0,1-1-1 0 0,-1 1 0 0 0,-5 1 1 0 0,-10 5-3200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57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2696 0 0,'22'16'19593'0'0,"-20"-16"-19113"0"0,-1 0-1 0 0,1 0 1 0 0,-1 0 0 0 0,1 0-1 0 0,-1 0 1 0 0,1 0-1 0 0,-1-1 1 0 0,1 1-1 0 0,-1-1 1 0 0,1 1-1 0 0,2-2 1 0 0,-2 1-24 0 0,-1 0-594 0 0,-1 0 1 0 0,1 1-1 0 0,0-1 1 0 0,-1 0-1 0 0,1 1 1 0 0,-1-1-1 0 0,1 0 1 0 0,-1 0-1 0 0,1 0 1 0 0,-1 0-1 0 0,1 0 1 0 0,-1 1-1 0 0,0-1 0 0 0,0 0 1 0 0,1 0-1 0 0,-1-1 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41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30 1228 0 0,'-14'-23'10298'0'0,"11"21"-9756"0"0,-8-2-910 0 0,8 3 539 0 0,-1 2-34 0 0,-24 1 171 0 0,0 2 0 0 0,0 2-1 0 0,1 0 1 0 0,-1 2-1 0 0,1 0 1 0 0,1 2-1 0 0,0 2 1 0 0,0 0-1 0 0,1 1 1 0 0,-23 17-1 0 0,44-28-282 0 0,1 1 0 0 0,0-1-1 0 0,0 1 1 0 0,0 0 0 0 0,0-1-1 0 0,0 1 1 0 0,1 1 0 0 0,0-1-1 0 0,-1 0 1 0 0,1 0-1 0 0,0 1 1 0 0,0 0 0 0 0,1-1-1 0 0,-1 1 1 0 0,1 0 0 0 0,0 0-1 0 0,0 0 1 0 0,0-1 0 0 0,0 1-1 0 0,0 6 1 0 0,2-4-6 0 0,0-1 0 0 0,0 0 0 0 0,0 1 0 0 0,0-1 1 0 0,1 0-1 0 0,0 0 0 0 0,0 0 0 0 0,0 0 0 0 0,1 0 0 0 0,0-1 1 0 0,0 1-1 0 0,0-1 0 0 0,0 1 0 0 0,7 5 0 0 0,23 22-171 0 0,1-1 0 0 0,65 43 0 0 0,-63-48 31 0 0,0 0-1 0 0,61 63 1 0 0,-88-79 166 0 0,-1 0 1 0 0,1 0-1 0 0,-2 1 1 0 0,0 0-1 0 0,0 0 0 0 0,-1 1 1 0 0,0 0-1 0 0,7 23 1 0 0,-12-29 15 0 0,1 0 1 0 0,-2-1 0 0 0,1 1 0 0 0,0 0-1 0 0,-1 0 1 0 0,0 0 0 0 0,-1 0 0 0 0,1 0-1 0 0,-1-1 1 0 0,0 1 0 0 0,-1 0 0 0 0,0 0-1 0 0,1-1 1 0 0,-2 1 0 0 0,1-1 0 0 0,0 0-1 0 0,-1 1 1 0 0,0-1 0 0 0,-1-1 0 0 0,1 1-1 0 0,-1 0 1 0 0,-4 4 0 0 0,1-2 48 0 0,0 0 0 0 0,0-1 1 0 0,0 0-1 0 0,-1-1 0 0 0,0 1 0 0 0,0-1 1 0 0,0-1-1 0 0,-1 0 0 0 0,1 0 0 0 0,-1 0 1 0 0,0-1-1 0 0,0-1 0 0 0,-1 1 0 0 0,1-1 0 0 0,-15 0 1 0 0,17-1-102 0 0,1-1 1 0 0,-1-1 0 0 0,0 1-1 0 0,0-1 1 0 0,0 0-1 0 0,0-1 1 0 0,1 0 0 0 0,-1 0-1 0 0,1 0 1 0 0,-1-1-1 0 0,1 0 1 0 0,0 0 0 0 0,0 0-1 0 0,0-1 1 0 0,0 0-1 0 0,1 0 1 0 0,0-1 0 0 0,0 0-1 0 0,0 1 1 0 0,0-2 0 0 0,1 1-1 0 0,-5-6 1 0 0,4 3-406 0 0,1 0 0 0 0,0 0 1 0 0,0 0-1 0 0,0 0 0 0 0,1-1 0 0 0,0 1 1 0 0,0-1-1 0 0,1 0 0 0 0,1 0 0 0 0,-2-14 1 0 0,3 16-505 0 0,0-1 0 0 0,0 1 0 0 0,1 0 0 0 0,0 0 1 0 0,0 0-1 0 0,1 0 0 0 0,0 0 0 0 0,4-10 1 0 0,4-3-3436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52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607 20 1648 0 0,'0'0'1494'0'0,"0"-1"-1105"0"0,0 0 1 0 0,1 0-1 0 0,-1 0 0 0 0,0-1 0 0 0,0 1 0 0 0,0 0 1 0 0,0 0-1 0 0,-1-1 0 0 0,1 1 0 0 0,0 0 0 0 0,0 0 1 0 0,-1 0-1 0 0,1-1 0 0 0,-1 0 0 0 0,-5 5-128 0 0,-1 2 0 0 0,2-1 0 0 0,-1 0-1 0 0,1 1 1 0 0,-1 0 0 0 0,1 1 0 0 0,-7 9 0 0 0,-31 49 731 0 0,23-32-634 0 0,-83 131 488 0 0,7 5 0 0 0,-127 313 0 0 0,206-441-818 0 0,3-8-368 0 0,-19 66 0 0 0,30-89-874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53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1 379 536 0 0,'0'0'5768'0'0,"-1"-16"-158"0"0,16-2-4935 0 0,1 0 0 0 0,0 1 0 0 0,37-29 1 0 0,-43 38-589 0 0,48-43 167 0 0,87-67 363 0 0,-100 85-303 0 0,-24 17-17 0 0,34-21 0 0 0,-53 36-230 0 0,1 4 3 0 0,-2-3-66 0 0,-1 0 1 0 0,0 0-1 0 0,0 0 0 0 0,1 0 1 0 0,-1 0-1 0 0,0 1 0 0 0,0-1 1 0 0,0 0-1 0 0,1 0 0 0 0,-1 0 1 0 0,0 0-1 0 0,0 0 0 0 0,1 0 1 0 0,-1 0-1 0 0,0 1 0 0 0,0-1 1 0 0,0 0-1 0 0,0 0 1 0 0,1 0-1 0 0,-1 0 0 0 0,0 1 1 0 0,0-1-1 0 0,0 0 0 0 0,0 0 1 0 0,0 0-1 0 0,0 1 0 0 0,0-1 1 0 0,1 0-1 0 0,-1 0 0 0 0,0 0 1 0 0,0 1-1 0 0,0-1 0 0 0,0 0 1 0 0,0 0-1 0 0,0 1 0 0 0,0-1 1 0 0,0 0-1 0 0,0 0 0 0 0,0 1 1 0 0,0-1-1 0 0,0 0 1 0 0,-1 1-1 0 0,-44 126 1054 0 0,28-82-1092 0 0,1 0 1 0 0,2 1-1 0 0,-13 78 0 0 0,24-91-1314 0 0,0 35 0 0 0,9-2-5699 0 0,-2-44 1466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54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1 329 660 0 0,'16'-20'3338'0'0,"93"-119"11684"0"0,-108 137-14811 0 0,-1 2-203 0 0,0 0 0 0 0,0 0 0 0 0,0 1 1 0 0,0-1-1 0 0,1 0 0 0 0,-1 0 0 0 0,0 0 0 0 0,0 0 0 0 0,0 0 0 0 0,0 0 0 0 0,0 0 0 0 0,0 0 0 0 0,1 0 1 0 0,-1 0-1 0 0,0 0 0 0 0,0 0 0 0 0,0 0 0 0 0,0 0 0 0 0,0 0 0 0 0,0 0 0 0 0,1 0 0 0 0,-1 0 0 0 0,0 0 1 0 0,0 0-1 0 0,0 0 0 0 0,0 0 0 0 0,0 0 0 0 0,0 0 0 0 0,0 0 0 0 0,1 0 0 0 0,-1-1 0 0 0,0 1 0 0 0,0 0 1 0 0,0 0-1 0 0,0 0 0 0 0,0 0 0 0 0,0 0 0 0 0,0 0 0 0 0,0 0 0 0 0,0 0 0 0 0,1 0 0 0 0,-1-1 0 0 0,0 1 1 0 0,0 0-1 0 0,0 0 0 0 0,0 0 0 0 0,0 0 0 0 0,0 0 0 0 0,0 0 0 0 0,0-1 0 0 0,0 1 0 0 0,0 0 0 0 0,0 0 1 0 0,0 0-1 0 0,0 0 0 0 0,0 0 0 0 0,0 0 0 0 0,0-1 0 0 0,0 1 0 0 0,0 0 0 0 0,0 0 0 0 0,0 0 0 0 0,0 0 1 0 0,0 0-1 0 0,-1 0 0 0 0,1 0 0 0 0,0-1 0 0 0,0 1 0 0 0,0 0 0 0 0,3 12 136 0 0,-8 19-25 0 0,-12 36 0 0 0,-1 7-32 0 0,-38 416 309 0 0,52-441-158 0 0,4-47-162 0 0,-6-28-154 0 0,11-92 48 0 0,22-122 0 0 0,-10 113 474 0 0,-12 82-139 0 0,21-74 0 0 0,-19 96-270 0 0,0 1 0 0 0,2 1-1 0 0,0 0 1 0 0,1 0-1 0 0,16-23 1 0 0,-23 39-51 0 0,0 1 0 0 0,1-1 0 0 0,0 0 0 0 0,0 1 0 0 0,0 0 0 0 0,1 0 0 0 0,-1 0 0 0 0,1 1 1 0 0,0-1-1 0 0,0 1 0 0 0,0 0 0 0 0,0 1 0 0 0,1-1 0 0 0,-1 1 0 0 0,11-3 0 0 0,-12 5-5 0 0,0-1-1 0 0,0 1 1 0 0,0 0-1 0 0,0 0 1 0 0,0 0-1 0 0,0 1 1 0 0,-1-1-1 0 0,1 1 1 0 0,0 0-1 0 0,0 0 1 0 0,0 1-1 0 0,0-1 1 0 0,-1 1 0 0 0,1 0-1 0 0,-1 0 1 0 0,1 0-1 0 0,-1 0 1 0 0,0 0-1 0 0,0 1 1 0 0,0-1-1 0 0,0 1 1 0 0,0 0-1 0 0,-1 0 1 0 0,4 5-1 0 0,1 1-13 0 0,-1 1-1 0 0,0 0 0 0 0,-1 0 0 0 0,0 0 0 0 0,-1 1 1 0 0,0 0-1 0 0,0 0 0 0 0,-1 0 0 0 0,-1 0 1 0 0,0 1-1 0 0,0-1 0 0 0,-1 0 0 0 0,-1 1 1 0 0,0-1-1 0 0,0 1 0 0 0,-1-1 0 0 0,-1 1 0 0 0,0-1 1 0 0,0 0-1 0 0,-1 1 0 0 0,0-1 0 0 0,-1-1 1 0 0,-1 1-1 0 0,0-1 0 0 0,0 1 0 0 0,-1-1 1 0 0,0-1-1 0 0,0 1 0 0 0,-1-1 0 0 0,-9 9 1 0 0,12-14 10 0 0,-1 0 0 0 0,0 0 0 0 0,0 0 0 0 0,0 0 0 0 0,-1-1 0 0 0,1 0 0 0 0,-1 0 0 0 0,0 0 0 0 0,0-1 0 0 0,-12 3 0 0 0,8-2 41 0 0,-7 5-134 0 0,16-7 116 0 0,1-1 0 0 0,0 1 0 0 0,0 0 0 0 0,0-1 0 0 0,0 1 0 0 0,0-1 0 0 0,0 1 0 0 0,0 0 0 0 0,0-1 0 0 0,0 1 0 0 0,0 0 0 0 0,0-1 0 0 0,0 1 0 0 0,0-1 0 0 0,0 1 0 0 0,1-1 0 0 0,-1 1 0 0 0,0 0 0 0 0,0-1 0 0 0,1 1 0 0 0,-1-1 0 0 0,0 1 0 0 0,1-1 0 0 0,-1 1 0 0 0,1-1 0 0 0,-1 1 0 0 0,1-1 0 0 0,-1 0 0 0 0,1 1 0 0 0,-1-1 0 0 0,1 0 0 0 0,-1 1 0 0 0,1-1 0 0 0,0 1 0 0 0,20 18-161 0 0,-1 1-1 0 0,0 1 0 0 0,-2 2 0 0 0,-1-1 0 0 0,0 2 0 0 0,-2 0 0 0 0,0 1 0 0 0,-2 1 1 0 0,11 29-1 0 0,-7-17-2437 0 0,-2-4-2987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55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222 219 1784 0 0,'8'-51'11223'0'0,"-7"47"-10923"0"0,0 0 0 0 0,0-1 0 0 0,-1 1 0 0 0,0-1 0 0 0,0 1 0 0 0,0 0 0 0 0,0-1 0 0 0,-1 1 0 0 0,1 0 0 0 0,-1-1 0 0 0,-1 1 0 0 0,1 0 0 0 0,0 0 0 0 0,-1 0 0 0 0,0 0 1 0 0,0 0-1 0 0,0 0 0 0 0,-5-6 0 0 0,5 9-283 0 0,0 0 1 0 0,0 0 0 0 0,-1 0 0 0 0,1 0-1 0 0,0 0 1 0 0,0 1 0 0 0,-1-1 0 0 0,1 1-1 0 0,0-1 1 0 0,-1 1 0 0 0,1 0 0 0 0,-1 0-1 0 0,1 0 1 0 0,0 0 0 0 0,-1 1 0 0 0,1-1-1 0 0,-1 0 1 0 0,1 1 0 0 0,-2 1 0 0 0,-5 0 2 0 0,1 1 0 0 0,0 0 0 0 0,0 0 0 0 0,-8 5 1 0 0,7-3 1 0 0,0 1 0 0 0,1 1 0 0 0,-1-1 0 0 0,1 1 0 0 0,0 1 0 0 0,1-1 0 0 0,0 1 0 0 0,0 1 0 0 0,0-1 0 0 0,1 1-1 0 0,1 0 1 0 0,-8 15 0 0 0,11-19-18 0 0,0 1 0 0 0,0 0-1 0 0,0 0 1 0 0,1 0 0 0 0,0 0 0 0 0,0 0-1 0 0,0 0 1 0 0,1 0 0 0 0,0 1-1 0 0,0-1 1 0 0,1 0 0 0 0,0 0-1 0 0,0 0 1 0 0,0 0 0 0 0,0 0-1 0 0,1 0 1 0 0,0 0 0 0 0,1-1-1 0 0,-1 1 1 0 0,1-1 0 0 0,0 1-1 0 0,0-1 1 0 0,5 5 0 0 0,-3-4-56 0 0,1 0-1 0 0,-1 0 1 0 0,1 0 0 0 0,1-1 0 0 0,-1 0 0 0 0,1-1-1 0 0,0 1 1 0 0,0-1 0 0 0,0 0 0 0 0,1-1-1 0 0,-1 0 1 0 0,1 0 0 0 0,8 2 0 0 0,-13-5 37 0 0,0 1-1 0 0,1 0 1 0 0,-1-1 0 0 0,0 1-1 0 0,1-1 1 0 0,-1 0 0 0 0,1 0-1 0 0,-1 0 1 0 0,0-1 0 0 0,1 1-1 0 0,-1-1 1 0 0,0 0 0 0 0,0 0 0 0 0,1 0-1 0 0,-1 0 1 0 0,0 0 0 0 0,0-1-1 0 0,0 1 1 0 0,0-1 0 0 0,-1 0-1 0 0,1 0 1 0 0,0 0 0 0 0,-1 0-1 0 0,1-1 1 0 0,-1 1 0 0 0,0-1 0 0 0,0 1-1 0 0,0-1 1 0 0,0 0 0 0 0,0 0-1 0 0,0 0 1 0 0,-1 0 0 0 0,0 0-1 0 0,2-3 1 0 0,0-3 133 0 0,-1 1 0 0 0,0 0 0 0 0,0 0 0 0 0,-1-1 0 0 0,0 1 0 0 0,0-1 0 0 0,-1 1 0 0 0,-1-13 0 0 0,-2-1 893 0 0,-11-39-1 0 0,9 41-636 0 0,5 18-392 0 0,-1 0-1 0 0,1 0 1 0 0,0 0-1 0 0,-1 0 1 0 0,1 0 0 0 0,0 0-1 0 0,1 0 1 0 0,-1 0-1 0 0,0 0 1 0 0,0 0 0 0 0,1 0-1 0 0,-1 0 1 0 0,1 0-1 0 0,0 0 1 0 0,-1 1 0 0 0,1-1-1 0 0,0 0 1 0 0,0 0-1 0 0,0 1 1 0 0,0-1 0 0 0,1 0-1 0 0,-1 1 1 0 0,0-1-1 0 0,1 1 1 0 0,-1 0 0 0 0,1-1-1 0 0,-1 1 1 0 0,1 0-1 0 0,0 0 1 0 0,0 0 0 0 0,-1 0-1 0 0,1 0 1 0 0,0 0-1 0 0,3 0 1 0 0,6-3-165 0 0,0 1 1 0 0,1 1-1 0 0,-1 0 1 0 0,0 0-1 0 0,13 1 1 0 0,-6 0 111 0 0,65-2-294 0 0,-82 3 383 0 0,0 0-1 0 0,0 1 1 0 0,0-1-1 0 0,0 0 1 0 0,0 0 0 0 0,-1 1-1 0 0,1-1 1 0 0,0 0-1 0 0,0 1 1 0 0,0-1 0 0 0,0 1-1 0 0,0-1 1 0 0,-1 1-1 0 0,1 0 1 0 0,0-1 0 0 0,-1 1-1 0 0,1 0 1 0 0,0-1-1 0 0,-1 1 1 0 0,1 0 0 0 0,-1 0-1 0 0,1 0 1 0 0,-1-1-1 0 0,1 1 1 0 0,-1 0-1 0 0,1 0 1 0 0,-1 0 0 0 0,0 0-1 0 0,0 0 1 0 0,1 0-1 0 0,-1 0 1 0 0,0 0 0 0 0,0 2-1 0 0,-5 33 392 0 0,3-27-381 0 0,1 2 10 0 0,-1 0 0 0 0,1-1 0 0 0,1 1 0 0 0,0 0 0 0 0,1 0 0 0 0,2 15 0 0 0,-2-21-39 0 0,0 0-1 0 0,1 0 0 0 0,0-1 0 0 0,0 1 0 0 0,0 0 1 0 0,0-1-1 0 0,0 0 0 0 0,1 0 0 0 0,0 0 1 0 0,0 0-1 0 0,0 0 0 0 0,0 0 0 0 0,1-1 0 0 0,-1 1 1 0 0,9 5-1 0 0,-11-9 1 0 0,0 1-1 0 0,-1-1 1 0 0,1 1 0 0 0,0-1-1 0 0,0 1 1 0 0,-1-1 0 0 0,1 1 0 0 0,0-1-1 0 0,0 0 1 0 0,0 1 0 0 0,0-1-1 0 0,0 0 1 0 0,-1 0 0 0 0,1 0 0 0 0,0 0-1 0 0,0 0 1 0 0,0 0 0 0 0,1 0-1 0 0,4 0-4 0 0,-2 0 5 0 0,0 0 0 0 0,-1 0 1 0 0,1-1-1 0 0,-1 1 0 0 0,1-1 1 0 0,0 0-1 0 0,-1 0 1 0 0,0 0-1 0 0,1 0 0 0 0,-1-1 1 0 0,0 1-1 0 0,1-1 1 0 0,-1 0-1 0 0,0 0 0 0 0,0 0 1 0 0,-1 0-1 0 0,1-1 1 0 0,0 1-1 0 0,-1-1 0 0 0,4-4 1 0 0,2-1-10 0 0,4-5 3 0 0,30-27-207 0 0,-40 39 188 0 0,16 2-14 0 0,-1 11 47 0 0,0-2 0 0 0,1 0 0 0 0,0-1 0 0 0,0-1 0 0 0,1-1 0 0 0,27 8 0 0 0,-40-14 7 0 0,0 0 0 0 0,0 0 0 0 0,0 0 0 0 0,0-1 0 0 0,-1 0 0 0 0,1 0 0 0 0,0-1 0 0 0,0 1 0 0 0,0-1 0 0 0,0-1 0 0 0,-1 1 0 0 0,1-1 0 0 0,0 0 0 0 0,-1 0 0 0 0,0 0 0 0 0,1-1 0 0 0,-1 0 0 0 0,0 0 0 0 0,0 0-1 0 0,-1-1 1 0 0,1 0 0 0 0,-1 0 0 0 0,0 0 0 0 0,0 0 0 0 0,0 0 0 0 0,7-11 0 0 0,-7 7 58 0 0,0 0 0 0 0,0 0 0 0 0,0 0-1 0 0,-1-1 1 0 0,0 1 0 0 0,-1-1 0 0 0,0 0-1 0 0,0 0 1 0 0,-1 0 0 0 0,0 0 0 0 0,0 0 0 0 0,-1 0-1 0 0,-1 0 1 0 0,1 0 0 0 0,-1 0 0 0 0,-1 0-1 0 0,0 0 1 0 0,0 0 0 0 0,-1 0 0 0 0,0 1 0 0 0,0-1-1 0 0,-7-10 1 0 0,8 15-132 0 0,0 1-1 0 0,0 0 1 0 0,-1 0-1 0 0,1 0 1 0 0,-1 0-1 0 0,1 1 1 0 0,-1-1-1 0 0,0 1 1 0 0,0 0-1 0 0,0-1 1 0 0,-7-2-1 0 0,-20-4-3916 0 0,29 9 3655 0 0,0 0 1 0 0,0 0-1 0 0,0 0 1 0 0,0 0-1 0 0,0 0 1 0 0,0 0-1 0 0,0 0 1 0 0,0 0-1 0 0,0 1 1 0 0,0-1-1 0 0,0 0 1 0 0,0 1-1 0 0,0-1 1 0 0,0 1-1 0 0,0-1 1 0 0,1 1-1 0 0,-1-1 1 0 0,-1 2-1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4:58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14 124 340 0 0,'0'0'1013'0'0,"-4"-32"4095"0"0,2 21-5348 0 0,-1 2 1748 0 0,2 1 0 0 0,-1-1 0 0 0,1 0 0 0 0,0 0 0 0 0,1-9 0 0 0,1 16-1250 0 0,17 0 45 0 0,29-3 8 0 0,5-3-157 0 0,-49 8-131 0 0,7-2 293 0 0,-60 7-297 0 0,47-5-17 0 0,0 0-19 0 0,-26 3-78 0 0,26-2 14 0 0,-10 2-742 0 0,60-5 439 0 0,-10-1-1791 0 0,-13 3-4886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5:22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434 269 2664 0 0,'27'-14'10036'0'0,"-5"-5"-4458"0"0,-10 7-4563 0 0,-11 11-747 0 0,1 0-200 0 0,0 0 0 0 0,0-1 1 0 0,-1 1-1 0 0,1-1 0 0 0,0 1 0 0 0,-1-1 0 0 0,0 0 0 0 0,1 0 1 0 0,-1 1-1 0 0,0-1 0 0 0,0 0 0 0 0,0 0 0 0 0,0 0 0 0 0,1-3 1 0 0,7-12 343 0 0,14-20 887 0 0,-22 36-1060 0 0,0-2-116 0 0,0 1-1 0 0,0 0 1 0 0,0-1 0 0 0,0 1-1 0 0,0 0 1 0 0,0-1 0 0 0,-1 1-1 0 0,1-1 1 0 0,-1 1-1 0 0,1-1 1 0 0,-1 1 0 0 0,0-1-1 0 0,0 1 1 0 0,0-1 0 0 0,-2-4-1 0 0,-1 6-142 0 0,-1 1-1 0 0,-1-1 0 0 0,1 1 1 0 0,0 0-1 0 0,0 0 1 0 0,0 0-1 0 0,0 1 0 0 0,0-1 1 0 0,0 1-1 0 0,-7 2 1 0 0,-18 8 177 0 0,0 1 1 0 0,1 1 0 0 0,1 1-1 0 0,0 2 1 0 0,1 0 0 0 0,0 2-1 0 0,2 1 1 0 0,0 1 0 0 0,1 1-1 0 0,1 1 1 0 0,-29 38 0 0 0,30-32 154 0 0,0 1 1 0 0,3 0 0 0 0,0 2 0 0 0,2 0-1 0 0,1 1 1 0 0,2 1 0 0 0,1 0 0 0 0,2 0 0 0 0,-12 67-1 0 0,20-79-270 0 0,0-1 0 0 0,2 1 0 0 0,0-1 0 0 0,2 0 0 0 0,0 1 0 0 0,1-1 0 0 0,1 0-1 0 0,1 0 1 0 0,1 0 0 0 0,0-1 0 0 0,2 0 0 0 0,0 0 0 0 0,1-1 0 0 0,1 0 0 0 0,1-1 0 0 0,0 0 0 0 0,1 0-1 0 0,1-1 1 0 0,1-1 0 0 0,20 19 0 0 0,-20-21-90 0 0,1-1 1 0 0,0-1-1 0 0,1 0 0 0 0,0-1 0 0 0,1-1 1 0 0,0 0-1 0 0,0-1 0 0 0,1-1 0 0 0,0-1 1 0 0,0 0-1 0 0,1-1 0 0 0,-1-1 0 0 0,1-1 1 0 0,0-1-1 0 0,0-1 0 0 0,0 0 0 0 0,0-1 1 0 0,0-1-1 0 0,0-1 0 0 0,0-1 0 0 0,35-9 1 0 0,-39 6-24 0 0,0 0 0 0 0,-1-1 1 0 0,0 0-1 0 0,0-1 0 0 0,-1-1 1 0 0,0 0-1 0 0,-1 0 0 0 0,0-2 1 0 0,0 1-1 0 0,-1-2 0 0 0,0 1 0 0 0,-1-1 1 0 0,-1-1-1 0 0,0 0 0 0 0,0 0 1 0 0,-1-1-1 0 0,10-25 0 0 0,-10 18 43 0 0,0 1-1 0 0,-1-1 0 0 0,-1-1 0 0 0,-2 0 1 0 0,0 1-1 0 0,-1-1 0 0 0,-1 0 0 0 0,-1-1 1 0 0,-1 1-1 0 0,-1 0 0 0 0,0 0 0 0 0,-7-25 1 0 0,4 29 82 0 0,-1 1 1 0 0,-1 0 0 0 0,-1 1 0 0 0,0 0 0 0 0,-17-26 0 0 0,-55-68 534 0 0,16 26-450 0 0,56 73-165 0 0,1 0 0 0 0,0-1 1 0 0,1 0-1 0 0,0 0 0 0 0,0 0 0 0 0,2-1 1 0 0,-1 0-1 0 0,2 1 0 0 0,-1-1 0 0 0,2 0 0 0 0,0 0 1 0 0,0 0-1 0 0,1 0 0 0 0,1 0 0 0 0,0 0 1 0 0,1 0-1 0 0,1 0 0 0 0,0 0 0 0 0,5-14 1 0 0,26-69-67 0 0,-33 94 92 0 0,-2-2-13 0 0,2 1 13 0 0,6-11 4 0 0,-3 3-355 0 0,-14 37-8914 0 0,10-24 8447 0 0,-1 3-230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5:23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5 284 284 0 0,'-4'-11'5034'0'0,"4"4"-3593"0"0,0-1-1 0 0,1 1 1 0 0,0-1 0 0 0,0 0-1 0 0,1 1 1 0 0,0 0 0 0 0,0-1 0 0 0,7-16 5086 0 0,-7 30-3975 0 0,4 26-821 0 0,7 46-1355 0 0,109 784 1615 0 0,-96-655-1954 0 0,-24-191-1797 0 0,-6-33 553 0 0,-7-32-220 0 0,-46-333-1712 0 0,-35-192 7270 0 0,88 550-3824 0 0,1 0 0 0 0,1 0 0 0 0,1 0 0 0 0,1 0 0 0 0,6-44 0 0 0,-5 59-296 0 0,0-1 0 0 0,1 1 1 0 0,1-1-1 0 0,-1 1 1 0 0,2 0-1 0 0,-1 0 0 0 0,1 0 1 0 0,1 1-1 0 0,-1-1 1 0 0,1 1-1 0 0,1 0 0 0 0,0 0 1 0 0,0 1-1 0 0,0-1 0 0 0,1 2 1 0 0,0-1-1 0 0,10-7 1 0 0,-12 11-20 0 0,0 0 1 0 0,1 0 0 0 0,-1 1 0 0 0,0-1-1 0 0,1 1 1 0 0,-1 1 0 0 0,1-1 0 0 0,-1 1-1 0 0,1 0 1 0 0,0 0 0 0 0,0 1 0 0 0,0-1 0 0 0,-1 1-1 0 0,10 1 1 0 0,-7 1 8 0 0,0 0 1 0 0,0 0-1 0 0,0 0 0 0 0,0 1 0 0 0,0 0 0 0 0,-1 1 1 0 0,1 0-1 0 0,-1 0 0 0 0,8 6 0 0 0,0 2-6 0 0,-1 1-1 0 0,0 0 0 0 0,-1 0 1 0 0,0 1-1 0 0,-1 1 0 0 0,-1 0 1 0 0,0 1-1 0 0,10 21 0 0 0,-13-22-15 0 0,-1 1-1 0 0,-1 0 1 0 0,0 0 0 0 0,-1 1-1 0 0,-1 0 1 0 0,0 0-1 0 0,-1 0 1 0 0,-1 0-1 0 0,-1 25 1 0 0,-1-31 7 0 0,-1-1 0 0 0,0 0 0 0 0,0 1-1 0 0,-2-1 1 0 0,1 0 0 0 0,-1 0 0 0 0,0 0 0 0 0,-1 0 0 0 0,0-1 0 0 0,-1 1 0 0 0,0-1 0 0 0,-1 0 0 0 0,1-1 0 0 0,-2 1-1 0 0,1-1 1 0 0,-15 14 0 0 0,3-8 4 0 0,0 0 1 0 0,0-1-1 0 0,-1-1 0 0 0,-1 0 0 0 0,0-2 0 0 0,0 0 0 0 0,-1-1 0 0 0,0-2 0 0 0,-28 7 1 0 0,48-14 18 0 0,0 0 1 0 0,1 1 0 0 0,-1-1 0 0 0,0 0-1 0 0,0 0 1 0 0,1 0 0 0 0,-1 1 0 0 0,0-1 0 0 0,0 0-1 0 0,1 1 1 0 0,-1-1 0 0 0,0 0 0 0 0,1 1 0 0 0,-1-1-1 0 0,0 1 1 0 0,1-1 0 0 0,-1 1 0 0 0,1-1-1 0 0,-1 1 1 0 0,1 0 0 0 0,-1-1 0 0 0,1 1 0 0 0,0 0-1 0 0,-1-1 1 0 0,1 1 0 0 0,-1 0 0 0 0,1 0-1 0 0,0 0 5 0 0,0 1-1 0 0,1-1 1 0 0,-1 0-1 0 0,1 0 1 0 0,-1 0-1 0 0,1 0 1 0 0,-1 0-1 0 0,1 0 1 0 0,-1-1-1 0 0,1 1 1 0 0,0 0 0 0 0,-1 0-1 0 0,1 0 1 0 0,0 0-1 0 0,0-1 1 0 0,2 2-1 0 0,8 6 102 0 0,1 0-1 0 0,19 8 1 0 0,-19-9-33 0 0,34 20-23 0 0,-1 3 0 0 0,-2 1 0 0 0,-1 2-1 0 0,-2 2 1 0 0,-1 2 0 0 0,-2 2 0 0 0,-1 1 0 0 0,-2 1 0 0 0,-3 2-1 0 0,-1 2 1 0 0,26 51 0 0 0,4 4-2870 0 0,-53-94 1316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5:25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2447 380 2020 0 0,'21'35'19423'0'0,"-29"-71"-17832"0"0,3 19-1453 0 0,-1 0 0 0 0,-1 0 0 0 0,-1 1 0 0 0,0 0 0 0 0,-1 0 0 0 0,0 1 0 0 0,-1 0 0 0 0,-1 1 0 0 0,-1 0 0 0 0,0 1 1 0 0,0 0-1 0 0,-2 1 0 0 0,-18-15 0 0 0,7 11 114 0 0,0 0 1 0 0,-1 1 0 0 0,-1 2 0 0 0,0 1-1 0 0,-1 0 1 0 0,0 3 0 0 0,-42-10-1 0 0,-9 3-69 0 0,-1 4-1 0 0,0 3 0 0 0,-82 2 1 0 0,51 9 197 0 0,-181 26-1 0 0,217-15 47 0 0,0 3 0 0 0,2 3-1 0 0,0 3 1 0 0,2 4 0 0 0,-90 44-1 0 0,110-43-208 0 0,1 3 0 0 0,1 1 0 0 0,2 3 0 0 0,1 2 0 0 0,1 2 0 0 0,3 1 0 0 0,-58 69 0 0 0,66-64-217 0 0,1 1 0 0 0,3 2 0 0 0,1 0 0 0 0,3 2 0 0 0,2 1 0 0 0,1 1 0 0 0,4 1 0 0 0,1 1 0 0 0,-14 74 0 0 0,25-86 0 0 0,1 0 0 0 0,3 0 0 0 0,1 0 0 0 0,2 1 0 0 0,1-1 0 0 0,3 0 0 0 0,1 0 0 0 0,2 0 0 0 0,2-1 0 0 0,1 0 0 0 0,3 0 0 0 0,1-1 0 0 0,22 44 0 0 0,-15-46 0 0 0,0-1 0 0 0,3 0 0 0 0,1-2 0 0 0,1-1 0 0 0,2-1 0 0 0,34 31 0 0 0,-22-28 0 0 0,1-2 0 0 0,2-2 0 0 0,1-1 0 0 0,70 34 0 0 0,-45-31 0 0 0,1-4 0 0 0,1-2 0 0 0,1-4 0 0 0,2-2 0 0 0,0-4 0 0 0,1-3 0 0 0,82 4 0 0 0,-91-14 0 0 0,0-4 0 0 0,0-2 0 0 0,0-3 0 0 0,0-3 0 0 0,-1-3 0 0 0,0-3 0 0 0,-1-2 0 0 0,88-36 0 0 0,-91 27 0 0 0,-2-2 0 0 0,0-4 0 0 0,72-49 0 0 0,-102 58 0 0 0,-1 0 0 0 0,0-2 0 0 0,-2-1 0 0 0,-1-2 0 0 0,-1 0 0 0 0,-1-1 0 0 0,31-51 0 0 0,-26 28 0 0 0,-2-2 0 0 0,-2-1 0 0 0,26-88 0 0 0,-43 115 0 0 0,-1-1 0 0 0,-1 0 0 0 0,-2 0 0 0 0,-1-1 0 0 0,-1-30 0 0 0,-17-142 0 0 0,10 146 0 0 0,-24-105 0 0 0,4 32 0 0 0,22 113 0 0 0,1 9 0 0 0,1-1 0 0 0,0 0 0 0 0,0 0 0 0 0,0 1 0 0 0,0-14 0 0 0,-10-22 0 0 0,7 27 0 0 0,-1 2 0 0 0,1-1 0 0 0,-1 0 0 0 0,0 0 0 0 0,-1 2 0 0 0,1-1 0 0 0,0 0 0 0 0,0 2 0 0 0,1 1 0 0 0,0-1 0 0 0,0 2 0 0 0,1-1 0 0 0,0 1 0 0 0,2 0 0 0 0,-2-1 0 0 0,0 1 0 0 0,1 0 0 0 0,0-1 0 0 0,0 0 0 0 0,-1 0 0 0 0,2-1 0 0 0,0-1 0 0 0,0 1 0 0 0,2 2 0 0 0,-2-1 0 0 0,0-2 0 0 0,2-1 0 0 0,0 1 0 0 0,-1 0 0 0 0,0 1 0 0 0,-1 1 0 0 0,0-2 0 0 0,-1 1 0 0 0,0 1 0 0 0,-5 1 0 0 0,-4 1 0 0 0,1 1 0 0 0,6 4-593 0 0,1 1 0 0 0,-1 0 0 0 0,0 0 0 0 0,0 1 0 0 0,0-1 0 0 0,0 1 0 0 0,-9-1 0 0 0,-23 5-9189 0 0,19 0 3441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5:27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1230 642 616 0 0,'-32'-9'13069'0'0,"11"2"-5214"0"0,11 5-7566 0 0,7 1 193 0 0,-29-5 913 0 0,-71-19-32 0 0,1-4 0 0 0,-153-65 0 0 0,167 57-1034 0 0,2-3 0 0 0,2-4 0 0 0,2-4 0 0 0,-82-63 0 0 0,58 28 776 0 0,74 61-368 0 0,27 19-627 0 0,4 2 108 0 0,0 1-214 0 0,1 0 0 0 0,-1 0 0 0 0,0 0 1 0 0,1 0-1 0 0,-1-1 0 0 0,1 1 0 0 0,-1 0 1 0 0,1 0-1 0 0,-1-1 0 0 0,0 1 0 0 0,1 0 1 0 0,-1-1-1 0 0,1 1 0 0 0,-1-1 0 0 0,1 1 1 0 0,0 0-1 0 0,-1-1 0 0 0,1 1 0 0 0,-1-1 1 0 0,1 0-1 0 0,0 1-2 0 0,0-1-1 0 0,-1 1 1 0 0,1 0 0 0 0,0 0-1 0 0,0-1 1 0 0,0 1 0 0 0,0 0 0 0 0,0 0-1 0 0,-1 0 1 0 0,1-1 0 0 0,0 1-1 0 0,0 0 1 0 0,0 0 0 0 0,-1 0 0 0 0,1-1-1 0 0,0 1 1 0 0,0 0 0 0 0,-1 0-1 0 0,1 0 1 0 0,0 0 0 0 0,0 0-1 0 0,-1 0 1 0 0,1-1 0 0 0,0 1 0 0 0,0 0-1 0 0,-1 0 1 0 0,1 0 0 0 0,0 0-1 0 0,-1 0 1 0 0,1 0 0 0 0,0 0 0 0 0,0 0-1 0 0,-1 0 1 0 0,1 0 0 0 0,0 1-1 0 0,0-1 1 0 0,-1 0 0 0 0,1 0 0 0 0,0 0-1 0 0,-1 0 1 0 0,1 0 0 0 0,0 0-1 0 0,0 1 1 0 0,0-1 0 0 0,-1 0 0 0 0,1 0-1 0 0,0 1 1 0 0,-1 0 82 0 0,2 39-381 0 0,0-41 250 0 0,0-1 0 0 0,1 0 0 0 0,-1 0 0 0 0,0 1 0 0 0,0-1 0 0 0,0 0 0 0 0,0 0 0 0 0,-1 0 0 0 0,1 0 0 0 0,0 0 0 0 0,-1-1 0 0 0,1 1-1 0 0,-1 0 1 0 0,0 0 0 0 0,0-4 0 0 0,0 4 3 0 0,-1-31-659 0 0,1 30 676 0 0,0 0-21 0 0,-1 0 0 0 0,1 0 0 0 0,-1 0 0 0 0,0 0 0 0 0,0 1-1 0 0,0-1 1 0 0,0 0 0 0 0,0 1 0 0 0,-1-1 0 0 0,-1-3-1 0 0,10 5 103 0 0,0-1 0 0 0,0 1 0 0 0,0 1 0 0 0,0-1 0 0 0,0 1 0 0 0,0 0 0 0 0,0 1-1 0 0,0 0 1 0 0,13 3 0 0 0,14 0 37 0 0,354 32-666 0 0,-357-33 515 0 0,57 7-66 0 0,-35-3 162 0 0,-50-7-57 0 0,5 2 364 0 0,6-3-4653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5:27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43 1700 0 0,'0'0'1283'0'0,"-28"-15"4522"0"0,-16-12 2995 0 0,42 27-8618 0 0,0-1 1 0 0,0 1 0 0 0,0 0 0 0 0,1 0 0 0 0,-1 0-1 0 0,0 0 1 0 0,0 1 0 0 0,0-1 0 0 0,0 0 0 0 0,0 1-1 0 0,0-1 1 0 0,0 1 0 0 0,1 0 0 0 0,-1 0 0 0 0,0 0-1 0 0,0-1 1 0 0,-3 4 1033 0 0,7 4-830 0 0,-1-1 0 0 0,1 1 0 0 0,0 0 0 0 0,1-1 0 0 0,0 1 0 0 0,0-1 0 0 0,1 0 0 0 0,0 0 0 0 0,5 8 0 0 0,13 25 321 0 0,-8-1-363 0 0,-1 1 0 0 0,10 62 1 0 0,5 86 844 0 0,-17-104-256 0 0,-9-65-757 0 0,0-4-118 0 0,0-1 0 0 0,0 0 0 0 0,2 0 0 0 0,5 16 0 0 0,-9-29-404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41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2408 0 0,'14'-9'6481'0'0,"6"-11"511"0"0,27-36 0 0 0,-26 30-4658 0 0,-20 25-2179 0 0,8-7 63 0 0,-7 15-211 0 0,0-1-1 0 0,0 0 0 0 0,-1 1 1 0 0,1-1-1 0 0,-1 1 0 0 0,-1-1 1 0 0,1 1-1 0 0,-2 10 1 0 0,3 15-37 0 0,5 11-725 0 0,24 83 1 0 0,-24-108-313 0 0,0 0 1 0 0,15 26 0 0 0,-16-34-43 0 0,0 0-1 0 0,1-1 1 0 0,0 1 0 0 0,1-1 0 0 0,10 9 0 0 0,-4-8-3621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5:28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10 753 1156 0 0,'-10'45'22016'0'0,"12"-44"-21799"0"0,18-6 1607 0 0,23-22-2447 0 0,-41 27 907 0 0,659-498-1587 0 0,-460 342 765 0 0,-62 45 170 0 0,-138 110 39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5:29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20 1428 0 0,'-11'6'8684'0'0,"-7"3"-4080"0"0,29-4-657 0 0,33-3-1731 0 0,108-25-1232 0 0,-41 5-530 0 0,-109 18-452 0 0,30 0 396 0 0,-29 0-152 0 0,1 10 488 0 0,-3-9-673 0 0,0 0 0 0 0,-1 0 0 0 0,1 0 0 0 0,-1-1 0 0 0,1 1 0 0 0,-1 0 0 0 0,0 0 0 0 0,1 0 0 0 0,-1 0 0 0 0,0 0 0 0 0,0 0 0 0 0,1 0 0 0 0,-1 0 0 0 0,0 0 0 0 0,0 0 1 0 0,0 0-1 0 0,0 1 0 0 0,-7 41 2043 0 0,-20 63 0 0 0,18-73-1698 0 0,-2 10-178 0 0,3 1 1 0 0,-5 45-1 0 0,10-29-3295 0 0,5 1-4763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6:41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15 121 1308 0 0,'1'-13'2357'0'0,"-1"-9"1554"0"0,-1-1 0 0 0,-4-27 1 0 0,5 48-3572 0 0,-3-9 839 0 0,0 34-905 0 0,1 0 0 0 0,1 0 0 0 0,1 28 0 0 0,1-15-6 0 0,11 184 1980 0 0,-7-150-5466 0 0,-3-21-8589 0 0,-2-62 8706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6:41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1280 0 0,'13'-24'8278'0'0,"-10"46"-5430"0"0,27 312 2487 0 0,-17-237-4924 0 0,-6-55-254 0 0,-3-27-690 0 0,-2-1-1 0 0,2 25 1 0 0,-4-34-902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6:42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90 1456 0 0,'-44'2'17379'0'0,"34"-2"-17230"0"0,27 30 1536 0 0,7 4-1047 0 0,1-1 1 0 0,2-2-1 0 0,1-1 1 0 0,61 51 0 0 0,-59-54-481 0 0,-27-24-124 0 0,0 0-1 0 0,0-1 0 0 0,1 1 1 0 0,-1-1-1 0 0,1 0 1 0 0,0 0-1 0 0,0 0 1 0 0,0 0-1 0 0,0-1 0 0 0,0 0 1 0 0,0 1-1 0 0,0-1 1 0 0,0-1-1 0 0,1 1 1 0 0,-1-1-1 0 0,0 0 0 0 0,0 0 1 0 0,1 0-1 0 0,-1 0 1 0 0,0-1-1 0 0,0 1 1 0 0,0-1-1 0 0,1 0 0 0 0,-1-1 1 0 0,0 1-1 0 0,0-1 1 0 0,7-4-1 0 0,7-4-69 0 0,-1-2 1 0 0,0 0-1 0 0,-1-1 1 0 0,24-25-1 0 0,-6 6-72 0 0,7-7-538 0 0,60-75 0 0 0,-64 70-55 0 0,-22 26 163 0 0,19-20-5818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6:45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18 1704 0 0,'-5'-15'14055'0'0,"5"12"-13427"0"0,366 19 947 0 0,-241-13-5622 0 0,-122-2 3080 0 0,2 2-982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6:45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0 408 0 0,'0'0'1606'0'0,"-5"3"10"0"0,-26 10 10339 0 0,24-11-10989 0 0,-5-1-956 0 0,9-1-27 0 0,-15 1-425 0 0,13 0 1236 0 0,9-1-280 0 0,23 0-90 0 0,29 0-311 0 0,67-6 4 0 0,117-2-144 0 0,-190 5-1154 0 0,-48 3 793 0 0,9-2-3502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06:46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55 1204 0 0,'-28'-27'7129'0'0,"27"25"-6517"0"0,-8-23 9807 0 0,9 24-10154 0 0,23 9-179 0 0,0 0-1 0 0,-1 2 1 0 0,-1 0 0 0 0,1 1-1 0 0,-2 2 1 0 0,22 15-1 0 0,13 8-60 0 0,-41-28-26 0 0,10 6 45 0 0,0 1-1 0 0,29 25 1 0 0,-25-20 219 0 0,-27-18-210 0 0,-1-1-33 0 0,1-1 0 0 0,-1 1 0 0 0,1 0 0 0 0,-1-1 0 0 0,1 1-1 0 0,-1 0 1 0 0,0-1 0 0 0,1 1 0 0 0,-1 0 0 0 0,0 0 0 0 0,0 0-1 0 0,1-1 1 0 0,-1 1 0 0 0,0 0 0 0 0,0 0 0 0 0,0 0 0 0 0,0 0 0 0 0,0-1-1 0 0,0 1 1 0 0,0 0 0 0 0,0 0 0 0 0,0 0 0 0 0,0 0 0 0 0,-1-1 0 0 0,1 1-1 0 0,0 0 1 0 0,-1 0 0 0 0,1-1 0 0 0,0 1 0 0 0,-1 0 0 0 0,1 0 0 0 0,-1-1-1 0 0,1 1 1 0 0,-1-1 0 0 0,1 1 0 0 0,-2 1 0 0 0,-25 31 559 0 0,23-28-445 0 0,-71 74 544 0 0,-2 4-1531 0 0,65-69-777 0 0,1 1 0 0 0,-10 19 0 0 0,8-1-7004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08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49 804 0 0,'8'-36'12289'0'0,"-7"35"-12144"0"0,-1 0 0 0 0,0 1-1 0 0,1-1 1 0 0,-1 0 0 0 0,0 1 0 0 0,1-1-1 0 0,-1 0 1 0 0,1 1 0 0 0,-1-1-1 0 0,1 1 1 0 0,-1-1 0 0 0,1 0 0 0 0,-1 1-1 0 0,1 0 1 0 0,0-1 0 0 0,-1 1-1 0 0,1-1 1 0 0,-1 1 0 0 0,1 0 0 0 0,0-1-1 0 0,0 1 1 0 0,-1 0 0 0 0,1 0-1 0 0,0-1 1 0 0,0 1 0 0 0,-1 0 0 0 0,1 0-1 0 0,0 0 1 0 0,0 0 0 0 0,-1 0-1 0 0,1 0 1 0 0,0 0 0 0 0,0 0 0 0 0,-1 1-1 0 0,1-1 1 0 0,0 0 0 0 0,0 0-1 0 0,-1 0 1 0 0,1 1 0 0 0,0-1 0 0 0,-1 1-1 0 0,1-1 1 0 0,1 1 0 0 0,40 24 110 0 0,-29-17 212 0 0,592 320 966 0 0,17-34-1179 0 0,-104-57-62 0 0,-494-226-151 0 0,110 53 965 0 0,-86-42-119 0 0,-47-22-775 0 0,3 1 131 0 0,0 0 1 0 0,0 1-1 0 0,0-1 0 0 0,0 1 1 0 0,-1-1-1 0 0,1 1 1 0 0,4 3-1 0 0,-2-1 517 0 0,-4-3-775 0 0,2 210 841 0 0,16 105 77 0 0,32 210 607 0 0,27-13-122 0 0,28-5-472 0 0,21 109-492 0 0,-60-171-424 0 0,-65-422-2 0 0,1 8-12 0 0,12 45 1 0 0,-3-112-15027 0 0,-12 13 8988 0 0,-1-4-3190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09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6 336 1220 0 0,'-5'5'10904'0'0,"5"-5"-10784"0"0,0 0 1 0 0,0 1-1 0 0,6 2 471 0 0,1 0-1 0 0,0 0 0 0 0,0-1 1 0 0,1 0-1 0 0,-1 0 0 0 0,0-1 1 0 0,16 2-1 0 0,60-2 582 0 0,-55-1-826 0 0,623-29 1545 0 0,-342 11-1431 0 0,387-18 443 0 0,1473-68 343 0 0,-1583 78-1027 0 0,1202-41 123 0 0,-362 45-283 0 0,-128 3-7 0 0,-303 5-42 0 0,112-2 3 0 0,-365 5-2113 0 0,-738 11 961 0 0,-28 11-5114 0 0,6-7 1452 0 0,-6 2-2423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41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83 102 2340 0 0,'-13'-20'3201'0'0,"-1"5"-865"0"0,5-1-452 0 0,-1 4-540 0 0,2 0-208 0 0,-2 3-300 0 0,3 2 412 0 0,-5-4-744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12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3613 748 0 0,'0'0'1400'0'0,"-10"-29"9800"0"0,6 53-6400 0 0,2 22-4060 0 0,41 629 4016 0 0,-36-643-4504 0 0,32 237 1808 0 0,-27-224-1713 0 0,-7-32-196 0 0,1 0-1 0 0,1 1 0 0 0,8 23 0 0 0,-10-34-107 0 0,1-1 0 0 0,-1 0-1 0 0,1 0 1 0 0,-1 0 0 0 0,1 0-1 0 0,0 0 1 0 0,0-1-1 0 0,0 1 1 0 0,0 0 0 0 0,0-1-1 0 0,0 0 1 0 0,0 1 0 0 0,0-1-1 0 0,1 0 1 0 0,-1 0-1 0 0,0 0 1 0 0,1 0 0 0 0,-1-1-1 0 0,1 1 1 0 0,2 0 0 0 0,56 3 507 0 0,-49-3-486 0 0,392-24 1044 0 0,-251 9-743 0 0,2101-84 1382 0 0,-408 94-1550 0 0,672-7-533 0 0,-1708 9 748 0 0,-516 2-782 0 0,846 7 669 0 0,-336-19-541 0 0,-329 14 170 0 0,-187 6 113 0 0,-248-6-447 0 0,-21-1 416 0 0,1-1 0 0 0,32-3-1 0 0,-2 0 509 0 0,-47 3-438 0 0,0-1-34 0 0,10 0 13 0 0,-10 1 88 0 0,15-2 562 0 0,-5 2-687 0 0,4-2-22 0 0,-6-4 0 0 0,-7-3 0 0 0,-2 0 0 0 0,5-32 0 0 0,-1-1 0 0 0,-3 1 0 0 0,-1-1 0 0 0,-2 0 0 0 0,-6-49 0 0 0,1 4 0 0 0,-66-609 0 0 0,31 378 0 0 0,-77-605 0 0 0,88 538 0 0 0,-1-7 0 0 0,22 299 0 0 0,4-1 0 0 0,3 0 0 0 0,5 0 0 0 0,28-162 0 0 0,-21 190 0 0 0,-5 21 0 0 0,3 0 0 0 0,1 1 0 0 0,30-81 0 0 0,-13 73 0 0 0,-19 39 0 0 0,1 1 0 0 0,0 0 0 0 0,-1 1 0 0 0,0 1 0 0 0,-1 1 0 0 0,0 0 0 0 0,-3 1 0 0 0,2-1 0 0 0,1-2 0 0 0,-2 0 0 0 0,0 0 0 0 0,-1 0 0 0 0,0-2 0 0 0,-2 0 0 0 0,2-1 0 0 0,-1 1 0 0 0,-2 0 0 0 0,1 1 0 0 0,-1-2 0 0 0,0 1 0 0 0,-1 0 0 0 0,1 2 0 0 0,0 0 0 0 0,-2-1 0 0 0,0-1 0 0 0,1 0 0 0 0,1-1 0 0 0,0 1 0 0 0,-1 0 0 0 0,-1 0 0 0 0,0 0 0 0 0,1 1 0 0 0,-1 0 0 0 0,0 0 0 0 0,-1 2 0 0 0,1 0 0 0 0,-2 0 0 0 0,1 0 0 0 0,-7-24-3877 0 0,-5 26-2342 0 0,0 10 888 0 0,-5 5-2385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13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7 680 0 0,'-5'-7'12723'0'0,"3"13"-12431"0"0,0-1 1 0 0,1 1 0 0 0,0-1 0 0 0,1 1 0 0 0,-1 0 0 0 0,1 0 0 0 0,0-1 0 0 0,1 11 0 0 0,0 4 228 0 0,6 303 2968 0 0,86 556-1 0 0,36-116 167 0 0,-31-75-840 0 0,-84-581-2572 0 0,16 64 58 0 0,10 49-203 0 0,1-1-28 0 0,2 81 32 0 0,-36-248-118 0 0,3 52 34 0 0,6 22 533 0 0,0 11-502 0 0,8 43-649 0 0,-19-144-1320 0 0,-6-2-8847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15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31 536 1992 0 0,'-31'-20'13517'0'0,"32"20"-13401"0"0,19-6 286 0 0,480-27 3337 0 0,-262 21-3309 0 0,-211 11-390 0 0,2135-118 1546 0 0,-1985 110-1540 0 0,1109-41 217 0 0,-761 32-247 0 0,378-4-24 0 0,0 22 74 0 0,-2-39-51 0 0,-341 8-35 0 0,-75 6 11 0 0,489-38 5 0 0,-625 37 2 0 0,339-18-19 0 0,-368 32 43 0 0,-198 8-28 0 0,-120 4-13 0 0,21-1-27 0 0,9 1 64 0 0,-28 0-19 0 0,34 1 8 0 0,88 1 17 0 0,-124-2-42 0 0,0 1-118 0 0,0 0 0 0 0,0-1 0 0 0,0 1 0 0 0,0-1 0 0 0,0 1 1 0 0,0-1-1 0 0,0 0 0 0 0,0 0 0 0 0,1 0 0 0 0,-1 0 0 0 0,2 0 0 0 0,5-1-3915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17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39 968 0 0,'0'0'1314'0'0,"-15"-39"13071"0"0,11 56-13534 0 0,12 22 290 0 0,3 68-1 0 0,-3-23-528 0 0,102 662 2136 0 0,104 527 3157 0 0,-174-963-4420 0 0,24 137 366 0 0,-17-182-1450 0 0,6 134-435 0 0,-18-61 34 0 0,-22-216 0 0 0,-12-106 0 0 0,0-2 0 0 0,1 0 0 0 0,-1 0 0 0 0,0 0 0 0 0,-1-2 0 0 0,2 2 0 0 0,0-2 0 0 0,-1 0 0 0 0,0 0 0 0 0,0-1 0 0 0,1-1 0 0 0,-1 0 0 0 0,0 1 0 0 0,1 0 0 0 0,-1 0 0 0 0,0 2 0 0 0,1-3 0 0 0,-2-1-11 0 0,0-7-93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18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6 524 0 0,'-9'-5'13456'0'0,"7"7"-13252"0"0,1 0 1 0 0,-1 0-1 0 0,1 1 1 0 0,0-1-1 0 0,0 0 1 0 0,0 1-1 0 0,1-1 1 0 0,-1 1-1 0 0,0-1 1 0 0,1 1-1 0 0,0-1 0 0 0,-1 6 1 0 0,3 37 905 0 0,-1-17-386 0 0,7 163 1206 0 0,37 217 0 0 0,82 393 2034 0 0,-59-392-1873 0 0,80 544 202 0 0,-128-822-2058 0 0,2 8 5 0 0,6 211-1 0 0,-20-146-156 0 0,-1-140-96 0 0,-1-23-21 0 0,0 56 0 0 0,-7-61-16 0 0,1-12 11 0 0,0 0-1 0 0,1 0 0 0 0,6 33 1 0 0,-3 20-49 0 0,-1-62 1 0 0,-1 0-1 0 0,2 26 1 0 0,-4-29 25 0 0,1 1 1 0 0,1 0 0 0 0,3 15-1 0 0,4 17-188 0 0,-6-19 89 0 0,-2-23 137 0 0,-1-2-2 0 0,1 6 2 0 0,5 28-6 0 0,-1 5 47 0 0,-1-15-154 0 0,-3-24-27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20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0 505 540 0 0,'10'25'17168'0'0,"-7"-27"-16975"0"0,1 0 0 0 0,-1-1 0 0 0,1 1 0 0 0,-1-1 0 0 0,0 0 0 0 0,0 0 0 0 0,0 0 0 0 0,-1-1 0 0 0,1 1 1 0 0,-1-1-1 0 0,0 1 0 0 0,0-1 0 0 0,0 0 0 0 0,0 0 0 0 0,2-5 0 0 0,19-67 542 0 0,-22 75-708 0 0,15-69 461 0 0,-3 1 0 0 0,-3-1 1 0 0,2-115-1 0 0,-12 182-511 0 0,3 19-40 0 0,-1 0 57 0 0,-1-1 0 0 0,-1 1 0 0 0,-2 25 0 0 0,0 5 13 0 0,1 71 19 0 0,14 288 287 0 0,35-75-508 0 0,-47-326 194 0 0,4 21 28 0 0,-1 0 0 0 0,0 31 0 0 0,-4-53-20 0 0,0 0 0 0 0,-1 0 1 0 0,1-1-1 0 0,-1 1 0 0 0,0 0 0 0 0,0 0 1 0 0,0 0-1 0 0,0-1 0 0 0,0 1 1 0 0,0 0-1 0 0,-1-1 0 0 0,0 1 0 0 0,1-1 1 0 0,-1 0-1 0 0,-3 3 0 0 0,-33 27 43 0 0,30-26-21 0 0,6-5-17 0 0,-12 13 50 0 0,55-20-2648 0 0,51-13 0 0 0,29-5-3391 0 0,-93 21-4372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21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0 623 2020 0 0,'0'0'4323'0'0,"5"-21"3777"0"0,17-44-323 0 0,2-1-4009 0 0,38-117-1075 0 0,-37 99-1929 0 0,14-53 1562 0 0,-19 72-1430 0 0,-19 63-869 0 0,30 157-75 0 0,-9-41 80 0 0,-15-82-45 0 0,53 294-62 0 0,-57-303 31 0 0,-1-12 54 0 0,-1 0 1 0 0,0 0-1 0 0,0 0 1 0 0,-1 1-1 0 0,-1-1 0 0 0,-2 14 1 0 0,1-17 0 0 0,0-1 0 0 0,-1 1 1 0 0,0 0-1 0 0,-1-1 1 0 0,0 0-1 0 0,0 0 1 0 0,0 0-1 0 0,-1-1 0 0 0,0 1 1 0 0,0-1-1 0 0,-1 0 1 0 0,-11 9-1 0 0,6-5-11 0 0,3-2 0 0 0,0-1 0 0 0,3 1 0 0 0,13-5 0 0 0,-6-3 0 0 0,0 1 0 0 0,0-1 0 0 0,0 0 0 0 0,0 0 0 0 0,0 0 0 0 0,0 0 0 0 0,0 0 0 0 0,0 0 0 0 0,0-1 0 0 0,0 1 0 0 0,0-1 0 0 0,-1 1 0 0 0,1-1 0 0 0,0 0 0 0 0,3-2 0 0 0,1 0 0 0 0,146-33-2682 0 0,-51 18-8292 0 0,-72 12 5338 0 0,1 1-5435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22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9 655 200 0 0,'-6'-11'7026'0'0,"5"5"-6264"0"0,0 1-1 0 0,1-1 1 0 0,-1 0 0 0 0,1 0 0 0 0,1 1-1 0 0,-1-1 1 0 0,1 0 0 0 0,0 1-1 0 0,1-1 1 0 0,-1 1 0 0 0,1-1-1 0 0,3-6 1 0 0,7-14 843 0 0,18-30 1 0 0,-16 30-708 0 0,48-92 3038 0 0,54-151-1 0 0,-91 203-3442 0 0,-24 63-547 0 0,-1 8-48 0 0,1-1 97 0 0,-1 0 0 0 0,0 1 0 0 0,-1-1 0 0 0,1 0 0 0 0,-1 1 0 0 0,0-1 1 0 0,0 0-1 0 0,-2 6 0 0 0,-1 7-5 0 0,-10 95 42 0 0,0 203-1 0 0,33 115 9 0 0,-18-415-44 0 0,-1-7 9 0 0,0 0 0 0 0,0 0 0 0 0,-1 0 0 0 0,0 0 0 0 0,0 0 1 0 0,-1 0-1 0 0,0-1 0 0 0,0 1 0 0 0,-1 0 0 0 0,0-1 0 0 0,0 0 0 0 0,-7 11 0 0 0,0-4 37 0 0,-1 1 0 0 0,0-2 0 0 0,-1 1 0 0 0,-22 17-1 0 0,34-30-62 0 0,-14 11 272 0 0,12-6-48 0 0,13-6-154 0 0,48-13-537 0 0,43-7-2309 0 0,-51 18-2690 0 0,-3 10-4698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23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0 549 1768 0 0,'3'-12'7223'0'0,"-1"0"-5471"0"0,1 0-1 0 0,0 1 1 0 0,1 0 0 0 0,6-13 0 0 0,6-9 1146 0 0,25-34 0 0 0,-24 40-1770 0 0,-1 0 1 0 0,14-32 0 0 0,-26 48-906 0 0,15-35 1346 0 0,-1-1 0 0 0,17-79 0 0 0,-30 102-1459 0 0,-7 39-197 0 0,-2 24 44 0 0,5 66 57 0 0,5-1 1 0 0,29 155 0 0 0,-17-140-26 0 0,20 106 104 0 0,-37-218-79 0 0,0 0 0 0 0,-1 0 0 0 0,1 0 0 0 0,-1 0 0 0 0,-1 1 0 0 0,-2 12 0 0 0,-2-8-9 0 0,3-10-4 0 0,1 1 0 0 0,0-1 0 0 0,-1 0 0 0 0,1 0 0 0 0,-1 0 0 0 0,0 0 0 0 0,0 0 0 0 0,0 0 0 0 0,0 0 0 0 0,0-1 0 0 0,0 1 0 0 0,0-1 0 0 0,-1 0 0 0 0,1 1 0 0 0,0-1 0 0 0,-1 0 0 0 0,1 0 0 0 0,-5 0 0 0 0,-5 4 26 0 0,-32 14 292 0 0,42-18-101 0 0,5-1-180 0 0,25-2-307 0 0,-1-2 0 0 0,52-11 1 0 0,11-3-4105 0 0,-76 16 3173 0 0,33-4-4155 0 0,-15 4-3514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29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6 816 0 0,'-7'-6'16232'0'0,"22"12"-15956"0"0,1-1-1 0 0,0-1 1 0 0,1 0 0 0 0,31 2-1 0 0,-44-5-235 0 0,-1-1-7 0 0,29 4 162 0 0,-28-3-38 0 0,4 0-75 0 0,1-1-1 0 0,-1 1 1 0 0,15-3-1 0 0,-22 2-94 0 0,257-7 51 0 0,-205 7-92 0 0,-8 2 96 0 0,-41-2-40 0 0,0 0-20 0 0,54-2-470 0 0,-54 2 274 0 0,18 0-1976 0 0,22 5-4408 0 0,-17-5-682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42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522 101 436 0 0,'3'0'7587'0'0,"8"-2"-5967"0"0,0-1 0 0 0,0-1 0 0 0,0 1 0 0 0,17-10 0 0 0,-23 11-1300 0 0,-3 1 104 0 0,-1 1-295 0 0,0 0 0 0 0,-1 0 0 0 0,1 0 0 0 0,0 0 0 0 0,0-1 1 0 0,0 1-1 0 0,0 0 0 0 0,0-1 0 0 0,0 1 0 0 0,0 0 0 0 0,-1-1 0 0 0,1 1 0 0 0,0-1 0 0 0,0 0 0 0 0,-1 1 1 0 0,1-1-1 0 0,0 1 0 0 0,-1-1 0 0 0,1 0 0 0 0,0 0 0 0 0,-1 1 0 0 0,1-2 0 0 0,-1 1-62 0 0,0 1 0 0 0,1-1 0 0 0,-1 1-1 0 0,0-1 1 0 0,0 0 0 0 0,0 1 0 0 0,0-1 0 0 0,0 0 0 0 0,-1 1-1 0 0,1-1 1 0 0,0 1 0 0 0,0-1 0 0 0,0 0 0 0 0,0 1-1 0 0,-1-1 1 0 0,1 1 0 0 0,0-1 0 0 0,-1 1 0 0 0,1-1-1 0 0,0 1 1 0 0,-1-1 0 0 0,1 1 0 0 0,-1-1 0 0 0,1 1-1 0 0,0-1 1 0 0,-1 1 0 0 0,1 0 0 0 0,-1-1 0 0 0,0 1-1 0 0,1 0 1 0 0,-1-1 0 0 0,1 1 0 0 0,-1 0 0 0 0,1 0-1 0 0,-1 0 1 0 0,0-1 0 0 0,1 1 0 0 0,-1 0 0 0 0,1 0-1 0 0,-1 0 1 0 0,0 0 0 0 0,-41-12 565 0 0,0 3 0 0 0,0 1 0 0 0,0 1 0 0 0,-74 0 0 0 0,96 7-599 0 0,-1 0 0 0 0,1 2 0 0 0,0 0 0 0 0,-1 2 0 0 0,1 0 0 0 0,1 1 0 0 0,-1 1 0 0 0,1 1 0 0 0,0 0 0 0 0,0 2 0 0 0,1 0 0 0 0,-20 14 0 0 0,34-20-76 0 0,0 0 1 0 0,0 0-1 0 0,1 0 1 0 0,-1 1-1 0 0,1-1 1 0 0,0 1-1 0 0,0 0 0 0 0,0 0 1 0 0,0 0-1 0 0,1 1 1 0 0,0-1-1 0 0,0 1 0 0 0,0-1 1 0 0,0 1-1 0 0,1 0 1 0 0,-1-1-1 0 0,1 1 0 0 0,0 0 1 0 0,1 0-1 0 0,-1 0 1 0 0,1 0-1 0 0,0 0 0 0 0,1 0 1 0 0,-1 0-1 0 0,1 0 1 0 0,0 0-1 0 0,0-1 1 0 0,0 1-1 0 0,1 0 0 0 0,3 7 1 0 0,-3-6-39 0 0,1 0 1 0 0,1 0 0 0 0,-1-1-1 0 0,1 0 1 0 0,0 1 0 0 0,0-1-1 0 0,0 0 1 0 0,1-1 0 0 0,-1 1-1 0 0,1-1 1 0 0,0 0 0 0 0,1 0-1 0 0,-1-1 1 0 0,1 0 0 0 0,0 0-1 0 0,-1 0 1 0 0,1 0 0 0 0,1-1-1 0 0,-1 0 1 0 0,0 0 0 0 0,0-1-1 0 0,1 0 1 0 0,6 1 0 0 0,-4-2 101 0 0,-1 0 1 0 0,1-1-1 0 0,-1 0 0 0 0,0 0 1 0 0,1-1-1 0 0,-1 0 1 0 0,0 0-1 0 0,0-1 0 0 0,0 0 1 0 0,0-1-1 0 0,-1 1 1 0 0,0-1-1 0 0,1-1 0 0 0,-1 0 1 0 0,0 0-1 0 0,9-9 1 0 0,5-8 264 0 0,0-1-1 0 0,-2 0 1 0 0,22-36 0 0 0,-20 28 338 0 0,27-30-1 0 0,-47 59-566 0 0,15-17 16 0 0,-16 19-65 0 0,0-1 0 0 0,1 1 0 0 0,-1 0-1 0 0,0-1 1 0 0,1 1 0 0 0,-1 0 0 0 0,0-1-1 0 0,0 1 1 0 0,1 0 0 0 0,-1 0 0 0 0,1 0-1 0 0,-1-1 1 0 0,0 1 0 0 0,1 0-1 0 0,-1 0 1 0 0,1 0 0 0 0,-1 0 0 0 0,0 0-1 0 0,1 0 1 0 0,-1-1 0 0 0,1 1 0 0 0,-1 0-1 0 0,0 0 1 0 0,1 0 0 0 0,-1 1 0 0 0,1-1-1 0 0,-1 0 1 0 0,1 0 0 0 0,-1 0 0 0 0,0 0-1 0 0,1 0 1 0 0,-1 0 0 0 0,0 0 0 0 0,1 1-1 0 0,-1-1 1 0 0,1 0 0 0 0,-1 0 0 0 0,0 1-1 0 0,1-1 1 0 0,-1 0 0 0 0,0 1-1 0 0,0-1 1 0 0,1 0 0 0 0,-1 1 0 0 0,0-1-1 0 0,0 0 1 0 0,1 1 0 0 0,-1-1 0 0 0,0 0-1 0 0,0 1 1 0 0,0-1 0 0 0,0 1 0 0 0,0-1-1 0 0,1 1 1 0 0,6 26 83 0 0,-1 0 0 0 0,-1 0-1 0 0,3 49 1 0 0,1 5-53 0 0,118 539 244 0 0,-124-607-278 0 0,59 272-3 0 0,-52-220-38 0 0,-2 0-1 0 0,-1 92 0 0 0,-7-137 24 0 0,-2 0 0 0 0,0 0 0 0 0,-1 0 0 0 0,-1 0 0 0 0,-1 0 0 0 0,-1-1 0 0 0,0 0 0 0 0,-11 21 0 0 0,14-33 15 0 0,0-1-1 0 0,-1 0 0 0 0,1 0 1 0 0,-1-1-1 0 0,0 1 0 0 0,-1-1 1 0 0,0 0-1 0 0,1 0 1 0 0,-2 0-1 0 0,1-1 0 0 0,0 1 1 0 0,-1-1-1 0 0,0-1 0 0 0,0 1 1 0 0,0-1-1 0 0,0 0 0 0 0,-1 0 1 0 0,1-1-1 0 0,-1 0 1 0 0,1 0-1 0 0,-1 0 0 0 0,0-1 1 0 0,0 0-1 0 0,0-1 0 0 0,0 1 1 0 0,0-1-1 0 0,-9-1 0 0 0,7-1 4 0 0,0 1 0 0 0,-1-1-1 0 0,1 0 1 0 0,0-1-1 0 0,0 0 1 0 0,0-1-1 0 0,1 0 1 0 0,-1 0 0 0 0,1-1-1 0 0,0 0 1 0 0,0 0-1 0 0,1-1 1 0 0,-1 0-1 0 0,1 0 1 0 0,1 0-1 0 0,-1-1 1 0 0,1-1 0 0 0,-8-11-1 0 0,7 8 0 0 0,1 0 1 0 0,0 0-1 0 0,1-1 0 0 0,0 0 0 0 0,1 0 0 0 0,0 0 1 0 0,1-1-1 0 0,1 1 0 0 0,0-1 0 0 0,0 0 0 0 0,1 1 1 0 0,1-1-1 0 0,1-17 0 0 0,5-17-55 0 0,2 1-1 0 0,3 0 0 0 0,1 0 1 0 0,2 1-1 0 0,2 1 0 0 0,26-51 1 0 0,14-12 1 0 0,85-121 1 0 0,-53 101 912 0 0,7 4 1 0 0,162-164 0 0 0,-251 280-877 0 0,1 0 0 0 0,0 1 0 0 0,1 0-1 0 0,-1 0 1 0 0,1 0 0 0 0,0 1 0 0 0,0 1 0 0 0,1-1 0 0 0,0 1 0 0 0,11-3 0 0 0,-17 7 4 0 0,-1-1 0 0 0,1 1 0 0 0,0 0 0 0 0,0 0 0 0 0,0 0 0 0 0,0 1 0 0 0,0-1 0 0 0,0 1 0 0 0,0-1 0 0 0,-1 1 0 0 0,1 0 0 0 0,0 0 0 0 0,0 0 0 0 0,-1 1 0 0 0,1-1 0 0 0,-1 0 1 0 0,1 1-1 0 0,-1 0 0 0 0,0 0 0 0 0,1 0 0 0 0,-1 0 0 0 0,0 0 0 0 0,0 0 0 0 0,2 3 0 0 0,2 4-65 0 0,1-1 0 0 0,-1 2-1 0 0,-1-1 1 0 0,9 20 0 0 0,-5-5-71 0 0,-1 1-1 0 0,-1-1 1 0 0,-2 2 0 0 0,4 31 0 0 0,2 104-189 0 0,-10-148 321 0 0,0 21 147 0 0,-5 49 1 0 0,3-81-1 0 0,1-6-125 0 0,0 0-1 0 0,-1 0 1 0 0,2 0 0 0 0,-1 0 0 0 0,0 0-1 0 0,1 0 1 0 0,0 0 0 0 0,0 0 0 0 0,0 0-1 0 0,0 0 1 0 0,2-4 0 0 0,-1 2 2 0 0,13-40 179 0 0,1 0 1 0 0,3 1 0 0 0,37-67 0 0 0,-37 82 25 0 0,0 0 0 0 0,2 1 0 0 0,1 2-1 0 0,1 0 1 0 0,44-40 0 0 0,-62 63-216 0 0,1 0 0 0 0,-1-1-1 0 0,1 2 1 0 0,0-1 0 0 0,-1 1 0 0 0,2 0 0 0 0,-1 0 0 0 0,0 0 0 0 0,1 1 0 0 0,-1 0 0 0 0,1 1 0 0 0,-1-1 0 0 0,1 1 0 0 0,0 0 0 0 0,0 1 0 0 0,-1 0 0 0 0,1 0-1 0 0,0 0 1 0 0,7 2 0 0 0,-5 0-9 0 0,-1 1-1 0 0,1 0 0 0 0,-1 0 0 0 0,1 1 0 0 0,-1 0 0 0 0,0 0 1 0 0,0 1-1 0 0,-1 0 0 0 0,1 1 0 0 0,-1 0 0 0 0,-1 0 1 0 0,1 0-1 0 0,10 14 0 0 0,5 8-155 0 0,-2 2-1 0 0,-1 0 0 0 0,27 56 1 0 0,-6 8-2120 0 0,-5 2-4082 0 0,-23-72 2367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29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27 968 0 0,'0'0'2923'0'0,"3"1"-1821"0"0,13 0 2441 0 0,3-1-214 0 0,-6 0-2904 0 0,-10 0-14 0 0,0 0-12 0 0,186-11 1649 0 0,0-1-1998 0 0,-84 7-106 0 0,-102 5 13 0 0,0 0-65 0 0,9 0-66 0 0,-10 0-108 0 0,1 0-408 0 0,21 1-865 0 0,4 0-4268 0 0,-9-1 1760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30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0 608 0 0,'54'2'8613'0'0,"-52"-2"-7732"0"0,3 0-71 0 0,71 2 2381 0 0,235 4-524 0 0,14-5-4744 0 0,-283 0 71 0 0,10 0-4852 0 0,-25-1 3433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30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1468 0 0,'86'11'8022'0'0,"48"-8"-5820"0"0,-44-3-1502 0 0,81 1-127 0 0,-25 0-1125 0 0,-53 2-3318 0 0,-85-2 1186 0 0,10 2-771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31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17 152 0 0,'-4'-17'15277'0'0,"43"326"-11643"0"0,5 161-3273 0 0,-28-325-3716 0 0,1-50-6842 0 0,-15-81 6729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31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0 964 0 0,'0'30'6898'0'0,"1"63"1797"0"0,6 51-5997 0 0,7 21-2733 0 0,-1-8-6923 0 0,-10-124 1789 0 0,-3-18 480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31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1484 0 0,'-3'29'8552'0'0,"1"-15"-6780"0"0,-7 52 3598 0 0,1 2-3431 0 0,2-9-2567 0 0,3 87 1 0 0,4-89-739 0 0,2 30-2215 0 0,4-30-2806 0 0,-5-41 2263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32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1324 0 0,'0'0'2122'0'0,"-8"30"8207"0"0,9-13-9070 0 0,0 0 1 0 0,7 30 0 0 0,1-10-1172 0 0,18 46 0 0 0,-26-82-139 0 0,0 1 1 0 0,0 0-1 0 0,0-1 1 0 0,0 1-1 0 0,0-1 1 0 0,1 1-1 0 0,-1-1 1 0 0,1 1-1 0 0,-1-1 1 0 0,1 0-1 0 0,-1 0 1 0 0,1 0-1 0 0,-1 0 1 0 0,1 0-1 0 0,0 0 1 0 0,0 0-1 0 0,0 0 1 0 0,-1-1-1 0 0,1 1 1 0 0,0-1-1 0 0,0 1 1 0 0,0-1-1 0 0,2 0 1 0 0,-1 1-67 0 0,0-1 1 0 0,55-6-297 0 0,226-30-1099 0 0,-98 15-2346 0 0,21-12-3116 0 0,-183 29 5850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32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9 656 0 0,'4'0'1616'0'0,"107"-4"7919"0"0,0 5-4884 0 0,61-1-7280 0 0,-6-4-6552 0 0,-144 2 6937 0 0</inkml:trace>
  <inkml:trace contextRef="#ctx0" brushRef="#br0" timeOffset="1">778 4 1680 0 0,'5'0'912'0'0,"147"4"6963"0"0,17 1-3554 0 0,-67-5-6390 0 0,-34 0-4653 0 0,-48 0 3129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33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0 328 0 0,'0'0'7313'0'0,"2"0"-6052"0"0,0 0-1078 0 0,-1 0 1 0 0,0 0-1 0 0,0 0 0 0 0,0 0 1 0 0,1 0-1 0 0,-1 1 0 0 0,0-1 0 0 0,0 0 1 0 0,0 0-1 0 0,0 1 0 0 0,0-1 1 0 0,0 1-1 0 0,0-1 0 0 0,0 1 0 0 0,0-1 1 0 0,0 1-1 0 0,0 0 0 0 0,0 0 1 0 0,0-1-1 0 0,0 1 0 0 0,0 0 0 0 0,0 0 1 0 0,-1 0-1 0 0,1 0 0 0 0,0 0 1 0 0,-1 0-1 0 0,1 0 0 0 0,-1 0 0 0 0,1 0 1 0 0,-1 0-1 0 0,1 0 0 0 0,-1 0 1 0 0,0 0-1 0 0,0 1 0 0 0,0-1 0 0 0,1 0 1 0 0,-1 0-1 0 0,0 0 0 0 0,0 2 0 0 0,-2 165 985 0 0,0-25-4241 0 0,3-1-4694 0 0,0-106 3610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33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1912 0 0,'1'85'8460'0'0,"0"19"-5238"0"0,-7 0-6494 0 0,4-62-1000 0 0,0-20 626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39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246 228 1576 0 0,'7'-34'5533'0'0,"14"-64"7139"0"0,-14 71-8174 0 0,15-39 1 0 0,-21 64-3654 0 0,-1 5-694 0 0,-1 12-146 0 0,-1-1 0 0 0,-1 1-1 0 0,0 0 1 0 0,-8 19 0 0 0,-5 22-19 0 0,-4 42 5 0 0,5 1-1 0 0,-5 125 1 0 0,20-179 35 0 0,1 0 0 0 0,2 0 1 0 0,2 0-1 0 0,2 0 0 0 0,2-1 0 0 0,2 0 1 0 0,23 58-1 0 0,-30-92-214 0 0,1 0 0 0 0,0-1-1 0 0,0 1 1 0 0,1-1 0 0 0,1 0-1 0 0,-1-1 1 0 0,1 0 0 0 0,0 0 0 0 0,1 0-1 0 0,0-1 1 0 0,0 0 0 0 0,1-1 0 0 0,0 0-1 0 0,15 8 1 0 0,-18-11-306 0 0,0 0-1 0 0,1-1 1 0 0,-1 0 0 0 0,1 0-1 0 0,0 0 1 0 0,-1-1 0 0 0,1 0-1 0 0,0-1 1 0 0,0 1 0 0 0,-1-1-1 0 0,1-1 1 0 0,0 1 0 0 0,0-1-1 0 0,-1 0 1 0 0,1-1 0 0 0,0 1-1 0 0,-1-1 1 0 0,1-1 0 0 0,-1 1-1 0 0,0-1 1 0 0,0 0 0 0 0,0 0-1 0 0,10-9 1 0 0,-8 7-1217 0 0,-1-2 0 0 0,-1 1 0 0 0,12-14-1 0 0,-3-2-4317 0 0</inkml:trace>
  <inkml:trace contextRef="#ctx0" brushRef="#br0" timeOffset="1">252 607 1384 0 0,'-79'-37'4507'0'0,"41"20"-350"0"0,0-2-1 0 0,-52-33 1 0 0,90 52-4093 0 0,0 0 1 0 0,-1 0-1 0 0,1-1 1 0 0,0 1-1 0 0,-1 0 1 0 0,1 0-1 0 0,0 0 0 0 0,-1-1 1 0 0,1 1-1 0 0,0 0 1 0 0,-1 0-1 0 0,1-1 1 0 0,0 1-1 0 0,-1 0 0 0 0,1-1 1 0 0,0 1-1 0 0,0 0 1 0 0,0-1-1 0 0,-1 1 0 0 0,1 0 1 0 0,0-1-1 0 0,0 1 1 0 0,0 0-1 0 0,0-1 1 0 0,0 1-1 0 0,0-1 0 0 0,0 1 1 0 0,0 0-1 0 0,0-1 1 0 0,0 1-1 0 0,0-1 1 0 0,0 1-1 0 0,0 0 0 0 0,0-1 1 0 0,0 1-1 0 0,0-1 1 0 0,0 1-1 0 0,0-1 1 0 0,17-6 754 0 0,25 2-321 0 0,377 11 545 0 0,-175 1-3697 0 0,-1-10-7783 0 0,-197-1 2698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43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365 862 1580 0 0,'11'-12'4251'0'0,"44"-48"39"0"0,-42 49-3622 0 0,-1-1-1 0 0,-1 0 0 0 0,0-1 1 0 0,0 0-1 0 0,-2-1 1 0 0,1 0-1 0 0,-2 0 1 0 0,11-25-1 0 0,-18 36-555 0 0,0 1 1 0 0,-1-1-1 0 0,1 1 0 0 0,-1-1 0 0 0,0 1 1 0 0,0-1-1 0 0,0 1 0 0 0,0-1 0 0 0,0 1 1 0 0,0-1-1 0 0,-1 1 0 0 0,1-1 0 0 0,-1 1 1 0 0,1-1-1 0 0,-1 1 0 0 0,0-1 0 0 0,-2-3 1 0 0,0 2 50 0 0,0 0 0 0 0,0 0 0 0 0,0 0 1 0 0,0 1-1 0 0,-1-1 0 0 0,0 1 0 0 0,1-1 1 0 0,-8-3-1 0 0,-2-1 115 0 0,0 1 0 0 0,0 0 0 0 0,-1 1 0 0 0,0 1 0 0 0,-16-5 1 0 0,12 6-180 0 0,0 0 1 0 0,-1 1 0 0 0,0 1 0 0 0,1 1 0 0 0,-1 1 0 0 0,0 0-1 0 0,1 1 1 0 0,-1 1 0 0 0,1 1 0 0 0,-1 1 0 0 0,1 0 0 0 0,-20 8-1 0 0,30-9-99 0 0,0 0 0 0 0,0 1-1 0 0,0 0 1 0 0,1 0 0 0 0,-1 0-1 0 0,1 1 1 0 0,0 0-1 0 0,1 1 1 0 0,-1 0 0 0 0,1 0-1 0 0,0 0 1 0 0,0 0 0 0 0,1 1-1 0 0,0 0 1 0 0,0 1-1 0 0,1-1 1 0 0,0 1 0 0 0,0-1-1 0 0,1 1 1 0 0,-1 0-1 0 0,2 1 1 0 0,-1-1 0 0 0,1 0-1 0 0,1 1 1 0 0,0-1 0 0 0,0 1-1 0 0,0 0 1 0 0,1 10-1 0 0,1-10-81 0 0,0 0 1 0 0,0 0-1 0 0,1 0 0 0 0,0 0 0 0 0,1 0 0 0 0,0 0 0 0 0,0 0 0 0 0,1-1 0 0 0,0 1 0 0 0,0-1 0 0 0,1 0 1 0 0,0 0-1 0 0,1-1 0 0 0,-1 0 0 0 0,10 9 0 0 0,-11-12 60 0 0,0-1 0 0 0,0 1 1 0 0,0-1-1 0 0,1 0 0 0 0,-1 0 1 0 0,1-1-1 0 0,0 1 0 0 0,0-1 0 0 0,0 0 1 0 0,0 0-1 0 0,1-1 0 0 0,-1 0 1 0 0,0 1-1 0 0,1-2 0 0 0,-1 1 0 0 0,0-1 1 0 0,1 0-1 0 0,-1 0 0 0 0,1 0 1 0 0,-1-1-1 0 0,0 1 0 0 0,1-2 0 0 0,-1 1 1 0 0,0 0-1 0 0,0-1 0 0 0,10-5 1 0 0,-5 2 143 0 0,-1 0 0 0 0,0-1 0 0 0,0 0 0 0 0,0 0 0 0 0,-1-1 0 0 0,0-1 0 0 0,8-9 0 0 0,5-8 896 0 0,17-29 0 0 0,-21 30 251 0 0,26-31-1 0 0,-42 53-1173 0 0,1 3-80 0 0,0 0 0 0 0,0-1-1 0 0,-1 1 1 0 0,1 0 0 0 0,-1 0 0 0 0,1 0 0 0 0,0 0-1 0 0,-1 0 1 0 0,0 1 0 0 0,3 2 0 0 0,-1-2-24 0 0,38 62-212 0 0,-27-41-116 0 0,0 0-1 0 0,2-1 1 0 0,0 0-1 0 0,2-2 0 0 0,24 24 1 0 0,-35-38 308 0 0,1-1 0 0 0,-1 1 0 0 0,1-1-1 0 0,0 0 1 0 0,0-1 0 0 0,0 0 0 0 0,1 0 0 0 0,-1-1 0 0 0,1 0 0 0 0,0-1-1 0 0,0 0 1 0 0,0 0 0 0 0,0-1 0 0 0,0 0 0 0 0,1 0 0 0 0,-1-1 0 0 0,0 0 0 0 0,12-2-1 0 0,-6-1 49 0 0,-1-1-1 0 0,1 0 0 0 0,-1-1 0 0 0,0-1 1 0 0,0 0-1 0 0,-1-1 0 0 0,0 0 0 0 0,0-1 1 0 0,-1 0-1 0 0,19-16 0 0 0,0-5 256 0 0,-1-1 0 0 0,-1-2-1 0 0,-1-1 1 0 0,-2-1 0 0 0,-2-1 0 0 0,-1-1-1 0 0,-1-1 1 0 0,-3-1 0 0 0,0 0 0 0 0,-3-2-1 0 0,21-76 1 0 0,-32 93 102 0 0,0-2-1 0 0,-2 1 1 0 0,-1 0-1 0 0,-1-1 0 0 0,-2-27 1 0 0,0 35-235 0 0,-1 0 0 0 0,-1 1 0 0 0,0-1 0 0 0,-2 1 1 0 0,1 0-1 0 0,-2 0 0 0 0,0 1 0 0 0,-12-21 0 0 0,17 33-134 0 0,-1 0-1 0 0,0 1 1 0 0,1-1-1 0 0,-1 0 0 0 0,0 1 1 0 0,0-1-1 0 0,-1 1 1 0 0,1-1-1 0 0,-1 1 1 0 0,1 0-1 0 0,-1 0 1 0 0,1 0-1 0 0,-1 1 1 0 0,0-1-1 0 0,0 0 1 0 0,0 1-1 0 0,0 0 0 0 0,0 0 1 0 0,0 0-1 0 0,-1 0 1 0 0,1 0-1 0 0,0 1 1 0 0,0-1-1 0 0,-1 1 1 0 0,1 0-1 0 0,0 0 1 0 0,0 0-1 0 0,-1 1 1 0 0,1-1-1 0 0,0 1 0 0 0,0 0 1 0 0,-5 1-1 0 0,1 1-3 0 0,0 0 0 0 0,1 0 0 0 0,-1 1 0 0 0,1 0-1 0 0,0 0 1 0 0,0 1 0 0 0,1 0 0 0 0,-1 0 0 0 0,1 0 0 0 0,0 0-1 0 0,0 1 1 0 0,1 0 0 0 0,-7 11 0 0 0,0 5 6 0 0,1 0 0 0 0,1 1 1 0 0,1 0-1 0 0,1 1 0 0 0,1 0 0 0 0,1 0 0 0 0,1 0 1 0 0,1 0-1 0 0,1 1 0 0 0,2 0 0 0 0,4 46 1 0 0,1-27-1 0 0,3-1 0 0 0,1 1 1 0 0,2-2-1 0 0,2 1 0 0 0,32 70 1 0 0,-30-83-3 0 0,1-1 1 0 0,1 0 0 0 0,2-1 0 0 0,1-1 0 0 0,1-1 0 0 0,1-1 0 0 0,1-1-1 0 0,1-1 1 0 0,1-1 0 0 0,1-1 0 0 0,1-1 0 0 0,30 17 0 0 0,-29-22-779 0 0,0-2 0 0 0,1 0 0 0 0,0-2-1 0 0,0-1 1 0 0,44 9 0 0 0,-44-14-1348 0 0,0-1-1 0 0,1-1 0 0 0,-1-2 0 0 0,0-1 1 0 0,1-1-1 0 0,29-5 0 0 0,-21-1-7217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3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2448 0 0,'18'3'6403'0'0,"34"4"205"0"0,41-5-4321 0 0,-31-2-2931 0 0,290 4-10044 0 0,-303-4 11382 0 0,41 7 7024 0 0,-65-3-5848 0 0,41-1 1 0 0,122-16-2250 0 0,-62-6-9607 0 0,-103 14 4188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34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1 328 0 0,'2'121'13349'0'0,"5"0"-9403"0"0,9 39-6830 0 0,4 93-1051 0 0,-9-55 8316 0 0,-5-118-3623 0 0,-4-24-6556 0 0,-2-45 2553 0 0,0 1-1251 0 0</inkml:trace>
  <inkml:trace contextRef="#ctx0" brushRef="#br0" timeOffset="1">123 1397 2132 0 0,'-13'28'6487'0'0,"10"-16"-6153"0"0,-1-1 1 0 0,2 0-1 0 0,-1 1 1 0 0,0 12-1 0 0,1 19-6092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34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1 976 0 0,'-13'19'18630'0'0,"-5"-25"-17938"0"0,-2-2-2044 0 0,-2 5-4219 0 0,1 4 1101 0 0,2 1-2031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40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27 2008 0 0,'-54'-26'15336'0'0,"54"26"-15293"0"0,-1 0 1 0 0,1 0 0 0 0,-1 0 0 0 0,1 0 0 0 0,0 0 0 0 0,-1 0 0 0 0,1 0 0 0 0,0 0 0 0 0,-1 0-1 0 0,1 0 1 0 0,-1 0 0 0 0,1 0 0 0 0,0 0 0 0 0,-1 0 0 0 0,1 1 0 0 0,0-1 0 0 0,-1 0-1 0 0,1 0 1 0 0,0 0 0 0 0,-1 1 0 0 0,1-1 0 0 0,0 0 0 0 0,0 0 0 0 0,-1 1 0 0 0,1-1 0 0 0,0 0-1 0 0,0 0 1 0 0,-1 1 0 0 0,1-1 0 0 0,0 0 0 0 0,0 1 0 0 0,0-1 0 0 0,0 0 0 0 0,-1 1-1 0 0,1-1 1 0 0,0 1 0 0 0,6 17 927 0 0,24 21 41 0 0,-26-33-757 0 0,402 420 3714 0 0,533 368-709 0 0,-693-621-2758 0 0,-181-128 757 0 0,89 81 0 0 0,-153-125-1138 0 0,9 7 255 0 0,-8-7-295 0 0,1 0 1 0 0,-1 0-1 0 0,1 1 1 0 0,-1-1 0 0 0,0 1-1 0 0,0 0 1 0 0,0 0 0 0 0,0-1-1 0 0,3 5 1 0 0,-1 2-82 0 0,0 2 0 0 0,-1 0 0 0 0,0 0 0 0 0,-1 0 0 0 0,0 1 0 0 0,-1-1 0 0 0,0 1 0 0 0,-1-1 0 0 0,-1 19 0 0 0,0 1 0 0 0,86 1582 0 0 0,27-754 0 0 0,-104-807 0 0 0,44 315 0 0 0,-28 1 0 0 0,-18-220-1189 0 0,-14-183-11284 0 0,3 18 6710 0 0,-2-10-5175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41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12 408 1628 0 0,'-12'-39'10758'0'0,"13"38"-10604"0"0,-1-1 0 0 0,1 1 0 0 0,-1-1 0 0 0,1 1 0 0 0,0-1 0 0 0,-1 1 0 0 0,1 0 0 0 0,0-1 0 0 0,0 1 0 0 0,0 0 0 0 0,0-1 0 0 0,0 1 0 0 0,0 0 0 0 0,0 0 0 0 0,1 0 0 0 0,-1 0 0 0 0,2-1 0 0 0,25-13 1120 0 0,-7 7-750 0 0,0 2 1 0 0,0 1-1 0 0,1 0 1 0 0,24-1 0 0 0,96-3 695 0 0,-53 5-773 0 0,1454-65 1848 0 0,-264 15-1949 0 0,1984-85-521 0 0,-2995 132 185 0 0,919-10-196 0 0,-811 16 111 0 0,229 7-10 0 0,-475 1 132 0 0,-126-7-51 0 0,29 4 204 0 0,-32-4-165 0 0,21 1-97 0 0,-16 3-1741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44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3924 852 0 0,'-33'-28'14480'0'0,"33"28"-14424"0"0,0-1 0 0 0,-1 1-1 0 0,1 0 1 0 0,0 0 0 0 0,-1-1 0 0 0,1 1-1 0 0,0 0 1 0 0,-1 0 0 0 0,1-1 0 0 0,0 1-1 0 0,-1 0 1 0 0,1 0 0 0 0,-1 0 0 0 0,1 0 0 0 0,-1 0-1 0 0,1 0 1 0 0,0-1 0 0 0,-1 1 0 0 0,1 0-1 0 0,-1 0 1 0 0,1 0 0 0 0,-1 1 0 0 0,1-1-1 0 0,-1 0 1 0 0,-5 13 312 0 0,2 1 0 0 0,-1-1 0 0 0,2 1 1 0 0,0 0-1 0 0,-2 27 0 0 0,1 76 299 0 0,4-107-575 0 0,10 116 367 0 0,-3-51 135 0 0,-4-49-218 0 0,1-1 0 0 0,1 0 0 0 0,12 36 0 0 0,-16-59-330 0 0,1 1 1 0 0,-1 0 0 0 0,1-1-1 0 0,0 1 1 0 0,0-1 0 0 0,0 0-1 0 0,0 0 1 0 0,0 0 0 0 0,1 0-1 0 0,-1 0 1 0 0,1 0 0 0 0,-1-1-1 0 0,1 1 1 0 0,-1-1 0 0 0,1 1-1 0 0,0-1 1 0 0,0 0 0 0 0,0 0-1 0 0,0-1 1 0 0,5 2 0 0 0,9 1 33 0 0,0-1 1 0 0,25 1-1 0 0,-20-2-13 0 0,448 2 345 0 0,-276-6-77 0 0,528-5 458 0 0,663-3-19 0 0,-861 9-650 0 0,675 6-60 0 0,-451 19-66 0 0,336 2 9 0 0,-63-48 115 0 0,-666 11-145 0 0,972-7 104 0 0,-976 27 175 0 0,-227-2-236 0 0,-70-2 1437 0 0,-53-4-1366 0 0,0 0-1 0 0,0 0 0 0 0,1 0 1 0 0,-1 0-1 0 0,0 0 0 0 0,0-1 0 0 0,0 1 1 0 0,0 0-1 0 0,0 0 0 0 0,0-1 1 0 0,0 1-1 0 0,-1-1 0 0 0,1 1 1 0 0,1-1-1 0 0,0-21 197 0 0,-2 1-1 0 0,-1-1 1 0 0,0 1-1 0 0,-2 0 1 0 0,-10-42-1 0 0,-4-43 109 0 0,13-247-371 0 0,26-1 159 0 0,-2-305-212 0 0,-51 221-179 0 0,-9-221 144 0 0,30 493-79 0 0,-63-324 0 0 0,33 258-689 0 0,34 178 692 0 0,3-1 1 0 0,3-68-1 0 0,12-179-1120 0 0,-13 281 896 0 0,0-1-1 0 0,-1 1 1 0 0,-1-1-1 0 0,-1 1 1 0 0,-1 0-1 0 0,-1 0 1 0 0,-12-28-1 0 0,14 41 197 0 0,0 1 0 0 0,0-1-1 0 0,-1 1 1 0 0,-9-11 0 0 0,12 16 143 0 0,1 1-39 0 0,-32-19-784 0 0,14 18 643 0 0,0 1 0 0 0,0 0 1 0 0,-37 5-1 0 0,53-3 224 0 0,-20 0 15 0 0,12 1-100 0 0,-1-1 76 0 0,-53 5-28 0 0,63-6 58 0 0,0 0-35 0 0,0-1 1 0 0,0 1-1 0 0,0 0 1 0 0,0-1-1 0 0,0 1 1 0 0,0 0-1 0 0,0 1 1 0 0,0-1-1 0 0,0 0 1 0 0,-3 1-1 0 0,3 0-3 0 0,0-1 0 0 0,-1 1 0 0 0,1-1 0 0 0,-1 0 0 0 0,1 0 0 0 0,-1 0 0 0 0,1 0 0 0 0,-1 0 0 0 0,1-1 0 0 0,0 1 0 0 0,-5-2 0 0 0,5 1-20 0 0,-2-1 16 0 0,1 0 0 0 0,-1 0 0 0 0,0 0 0 0 0,0 1 0 0 0,-1-1 0 0 0,1 1 0 0 0,0 0 0 0 0,-6-1 0 0 0,3 1-9 0 0,-49-17 133 0 0,-59-16-261 0 0,37 24 75 0 0,75 10 83 0 0,1-1-10 0 0,-10 0-3 0 0,9 1 1 0 0,-16 0-9 0 0,6 0-2 0 0,10 0 8 0 0,0 0-12 0 0,-43-3 109 0 0,43 2-38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46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17 912 0 0,'26'-17'16584'0'0,"-25"27"-16324"0"0,1-1 1 0 0,-2 1-1 0 0,1-1 1 0 0,-2 1-1 0 0,1 0 1 0 0,-1-1-1 0 0,-3 16 1 0 0,-2 25 171 0 0,16 660 2612 0 0,45-2 832 0 0,-18 39-588 0 0,-30-540-2014 0 0,52 328-1 0 0,-36-266-1273 0 0,-23-262 0 0 0,8 227 0 0 0,2 57 0 0 0,-6-248 0 0 0,0-6 0 0 0,-2 41 0 0 0,-6-2 0 0 0,4-59 0 0 0,-1-1 0 0 0,0 2 0 0 0,1-2 0 0 0,-1-1 0 0 0,0-1 0 0 0,1-2 0 0 0,-2 0 0 0 0,2-1 0 0 0,0 0 0 0 0,0 0 0 0 0,0 0 0 0 0,0-2 0 0 0,0 2 0 0 0,0 2 0 0 0,0-2 0 0 0,0 1 0 0 0,0-1 0 0 0,2 1 0 0 0,-1 0 0 0 0,0 3 0 0 0,-1-2 0 0 0,0-1 0 0 0,0-1 0 0 0,0 1 0 0 0,0 1 0 0 0,0-4-67 0 0,0-7-343 0 0,-1-60-20869 0 0,-2 36 12672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48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1 277 1792 0 0,'0'0'8672'0'0,"9"-10"-6726"0"0,62 0-78 0 0,129-2 0 0 0,-88 8-1456 0 0,2679-80 2761 0 0,-2090 71-3001 0 0,260-15 213 0 0,-288 20-188 0 0,-258 4-175 0 0,604-15-47 0 0,271-18-161 0 0,-491 11 19 0 0,-653 20 97 0 0,89-5-204 0 0,-202 9 176 0 0,-30 2 97 0 0,51-2-174 0 0,-15 3 64 0 0,-35 0 123 0 0,123 5-47 0 0,-124-5 62 0 0,0-1-13 0 0,31 1-34 0 0,-30-1 61 0 0,-1 0-44 0 0,0 0 302 0 0,24 0-1834 0 0,1-6-3774 0 0,-25 5 4386 0 0,1-2-893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53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17 364 0 0,'5'-16'14521'0'0,"-3"18"-14386"0"0,-1 0-1 0 0,1 1 1 0 0,-1-1-1 0 0,0 0 1 0 0,1 1 0 0 0,-1-1-1 0 0,0 1 1 0 0,-1-1-1 0 0,1 1 1 0 0,0 0-1 0 0,-1-1 1 0 0,0 1-1 0 0,1 4 1 0 0,-1 48 646 0 0,0-24-305 0 0,6 120 713 0 0,16 278 1407 0 0,7-161-1421 0 0,2 26-537 0 0,-15-29 187 0 0,22 230 964 0 0,-9-293-1529 0 0,8 93-150 0 0,-4 101 6 0 0,-28-271-86 0 0,10 129 63 0 0,6-87-103 0 0,5 55 251 0 0,-6 24-148 0 0,-2-21-405 0 0,-16-201 307 0 0,1 47 27 0 0,-5-9 0 0 0,-2-20-653 0 0,4-40 318 0 0,3-41-6151 0 0,-2 6-1981 0 0,-1 9-196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55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53 1348 0 0,'0'0'2324'0'0,"2"-32"4796"0"0,-10 12 219 0 0,6 37-6996 0 0,-5 111 1221 0 0,21 234 1 0 0,47 129 855 0 0,11 133 743 0 0,-9 148 156 0 0,-42-341-1327 0 0,-8-91-1722 0 0,6-187-270 0 0,-9-87 0 0 0,1 87 0 0 0,3 107 0 0 0,-13-199 0 0 0,-2 89 0 0 0,-3-84 0 0 0,0 16 0 0 0,2-67 0 0 0,2 0 0 0 0,2 0 0 0 0,-2 0 0 0 0,0 0 0 0 0,0-2 0 0 0,0 0 0 0 0,0-1 0 0 0,0-1 0 0 0,0 0 0 0 0,2 1 0 0 0,-2-1 0 0 0,0-1 0 0 0,0 1 0 0 0,2 1 0 0 0,-2 1 0 0 0,0-2 0 0 0,2 0 0 0 0,-1-2 0 0 0,0 1 0 0 0,0 2 0 0 0,0 0 0 0 0,0-1 0 0 0,0-2 0 0 0,0 1 0 0 0,0-1 0 0 0,-1 1 0 0 0,2 1 0 0 0,-1 0 0 0 0,0 2 0 0 0,2-2 0 0 0,-3-3-3 0 0,0-6-32 0 0,6-37-13875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44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411 129 716 0 0,'6'-8'5958'0'0,"7"-10"-1890"0"0,48-52 3059 0 0,-59 68-6914 0 0,-2 2-205 0 0,0 0 1 0 0,0 0 0 0 0,1 0-1 0 0,-1 0 1 0 0,0 0-1 0 0,0 0 1 0 0,0 0 0 0 0,1 0-1 0 0,-1 0 1 0 0,0 0 0 0 0,0 0-1 0 0,0-1 1 0 0,0 1 0 0 0,1 0-1 0 0,-1 0 1 0 0,0 0-1 0 0,0 0 1 0 0,0-1 0 0 0,0 1-1 0 0,0 0 1 0 0,1 0 0 0 0,-1 0-1 0 0,0 0 1 0 0,0-1 0 0 0,0 1-1 0 0,0 0 1 0 0,0 0-1 0 0,0 0 1 0 0,0-1 0 0 0,0 1-1 0 0,0 0 1 0 0,0 0 0 0 0,0-1-1 0 0,0 1 1 0 0,0 0 0 0 0,0 0-1 0 0,0 0 1 0 0,0-1-1 0 0,0 1 1 0 0,0 0 0 0 0,0 0-1 0 0,0 0 1 0 0,0-1 0 0 0,0 1-1 0 0,-1 0 1 0 0,1 0 0 0 0,0 0-1 0 0,0-1 1 0 0,0 1-1 0 0,0 0 1 0 0,0 0 0 0 0,-1 0-1 0 0,1 0 1 0 0,0 0 0 0 0,0-1-1 0 0,0 1 1 0 0,0 0 0 0 0,-1 0-1 0 0,1 0 1 0 0,0 0-1 0 0,-1 0 1 0 0,-14-12 119 0 0,5 9-85 0 0,0 1 0 0 0,-1 0 1 0 0,0 1-1 0 0,1 0 0 0 0,-1 0 0 0 0,0 1 0 0 0,-20 3 1 0 0,-77 18 300 0 0,97-18-315 0 0,-1-1 6 0 0,1 2-1 0 0,-1 0 1 0 0,0 0 0 0 0,1 1-1 0 0,0 0 1 0 0,0 1 0 0 0,0 0 0 0 0,1 1-1 0 0,-10 8 1 0 0,16-12-24 0 0,0 1 1 0 0,1-1-1 0 0,0 0 0 0 0,0 1 0 0 0,0 0 0 0 0,0 0 1 0 0,1 0-1 0 0,-1 0 0 0 0,1 0 0 0 0,0 0 0 0 0,0 1 1 0 0,1-1-1 0 0,-1 0 0 0 0,1 1 0 0 0,0 0 0 0 0,0-1 1 0 0,0 1-1 0 0,1 0 0 0 0,0-1 0 0 0,0 1 0 0 0,0 0 1 0 0,0 0-1 0 0,1-1 0 0 0,0 1 0 0 0,2 9 1 0 0,4 5 0 0 0,1 1 1 0 0,1-1-1 0 0,0-1 1 0 0,20 28 0 0 0,56 67-75 0 0,10 14-41 0 0,-85-111 121 0 0,-1 0 0 0 0,0 1 0 0 0,-1 0 0 0 0,0 0 1 0 0,-2 1-1 0 0,8 30 0 0 0,-13-41 30 0 0,0 1 1 0 0,0-1-1 0 0,-1 1 0 0 0,0 0 1 0 0,0-1-1 0 0,-1 1 0 0 0,0-1 0 0 0,0 1 1 0 0,-1-1-1 0 0,0 1 0 0 0,0-1 1 0 0,-1 0-1 0 0,0 0 0 0 0,0 0 1 0 0,0 0-1 0 0,-1 0 0 0 0,0-1 0 0 0,-1 0 1 0 0,-5 6-1 0 0,0 0 144 0 0,-2 0 0 0 0,0-1 0 0 0,0-1 0 0 0,-1 0 0 0 0,0 0 1 0 0,-1-1-1 0 0,0-1 0 0 0,-24 10 0 0 0,29-14-97 0 0,0 0 0 0 0,-1-1-1 0 0,0 0 1 0 0,1-1 0 0 0,-1 0 0 0 0,0 0 0 0 0,0-1 0 0 0,0-1 0 0 0,-1 0 0 0 0,1 0 0 0 0,0 0-1 0 0,0-2 1 0 0,0 1 0 0 0,0-1 0 0 0,-9-4 0 0 0,15 5-259 0 0,1 0-1 0 0,0-1 1 0 0,-1 1 0 0 0,1-1 0 0 0,0 0-1 0 0,0 0 1 0 0,0 0 0 0 0,1 0 0 0 0,-1-1-1 0 0,0 1 1 0 0,1-1 0 0 0,0 0 0 0 0,-1 0-1 0 0,1 0 1 0 0,0 0 0 0 0,1 0 0 0 0,-1 0-1 0 0,0 0 1 0 0,1 0 0 0 0,0-1 0 0 0,0 1 0 0 0,0-1-1 0 0,-1-5 1 0 0,1 4-763 0 0,1 1 1 0 0,0-1-1 0 0,0 0 1 0 0,1 1-1 0 0,-1-1 0 0 0,1 1 1 0 0,0-1-1 0 0,0 1 0 0 0,0-1 1 0 0,1 1-1 0 0,3-7 1 0 0,4-7-5950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56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17 266 80 0 0,'-16'30'17408'0'0,"29"-47"-16651"0"0,5-14-147 0 0,-1 0 1 0 0,-2-1-1 0 0,20-56 0 0 0,2-7 481 0 0,-36 93-1110 0 0,3 18 60 0 0,-6 124 128 0 0,11 241-302 0 0,30-68 209 0 0,-38-300-64 0 0,1-2 67 0 0,0 0 1 0 0,-2 0-1 0 0,0 21 0 0 0,0-29-67 0 0,-1-1 0 0 0,1 1-1 0 0,-1-1 1 0 0,1 1 0 0 0,-1 0-1 0 0,0-1 1 0 0,0 1 0 0 0,0-1-1 0 0,0 0 1 0 0,-1 1 0 0 0,1-1 0 0 0,-1 0-1 0 0,1 0 1 0 0,-1 0 0 0 0,0 0-1 0 0,0 0 1 0 0,0 0 0 0 0,0 0-1 0 0,0-1 1 0 0,0 1 0 0 0,-3 1-1 0 0,-16 8 13 0 0,0-1 0 0 0,-22 8 0 0 0,41-17 0 0 0,-7 4 24 0 0,-1 1 92 0 0,10-6-138 0 0,0 1 0 0 0,1-1 0 0 0,-1 0-1 0 0,0 1 1 0 0,1-1 0 0 0,-1 0 0 0 0,1 0-1 0 0,-1 1 1 0 0,1-1 0 0 0,-1 0-1 0 0,1 0 1 0 0,-1 0 0 0 0,1 1 0 0 0,-1-1-1 0 0,1 0 1 0 0,-1 0 0 0 0,1 0 0 0 0,-1 0-1 0 0,1 0 1 0 0,-1 0 0 0 0,1 0-1 0 0,-1 0 1 0 0,1 0 0 0 0,-1 0 0 0 0,1 0-1 0 0,-1-1 1 0 0,1 1 0 0 0,0 0-1 0 0,101-8-471 0 0,7 0-5272 0 0,-71 8-1421 0 0,-20 0 111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57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2 579 1700 0 0,'-2'-14'6381'0'0,"3"-4"-3754"0"0,0 0 0 0 0,1 0-1 0 0,6-25 1 0 0,5-2-1507 0 0,21-49 1 0 0,-14 42-56 0 0,-6 16-543 0 0,65-196 4863 0 0,-78 230-5357 0 0,3-4-18 0 0,21 416 57 0 0,0 6 28 0 0,-25-397-85 0 0,-1 1 1 0 0,-1-1-1 0 0,0 0 0 0 0,-8 29 0 0 0,7-38-2 0 0,-1 0 0 0 0,0 0 0 0 0,0 0 0 0 0,-1-1-1 0 0,0 0 1 0 0,-1 0 0 0 0,0 0 0 0 0,0 0 0 0 0,-14 13 0 0 0,1-3 82 0 0,-30 22 0 0 0,48-40 164 0 0,2 1-192 0 0,-1-2-48 0 0,1 1-1 0 0,0 0 0 0 0,0 0 1 0 0,0 0-1 0 0,0-1 1 0 0,0 1-1 0 0,1 0 0 0 0,-1-1 1 0 0,0 1-1 0 0,0-1 1 0 0,0 0-1 0 0,0 1 0 0 0,1-1 1 0 0,-1 0-1 0 0,0 1 1 0 0,0-1-1 0 0,0 0 0 0 0,1 0 1 0 0,-1 0-1 0 0,3-1 1 0 0,20-3 8 0 0,-23 4-3 0 0,222-18-4529 0 0,-150 9-958 0 0,-1-2-3732 0 0,-44 6 1832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04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1608 0 0,'0'0'17889'0'0,"0"0"-17782"0"0,1-1-1 0 0,-1 1 1 0 0,0-1-1 0 0,1 1 1 0 0,-1-1 0 0 0,1 1-1 0 0,-1 0 1 0 0,1-1-1 0 0,-1 1 1 0 0,1 0-1 0 0,-1-1 1 0 0,1 1 0 0 0,0 0-1 0 0,-1-1 1 0 0,1 1-1 0 0,-1 0 1 0 0,1 0 0 0 0,0 0-1 0 0,0-1 1 0 0,183 10 1875 0 0,-83-3-1835 0 0,36-5-78 0 0,-134-1-42 0 0,19 0-44 0 0,0 0-1036 0 0,-13 0-988 0 0,4 0-2408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04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1212 0 0,'0'0'7745'0'0,"3"0"-6800"0"0,12-1 1349 0 0,-12 1-1683 0 0,8 0-67 0 0,-8 0 0 0 0,1-1-61 0 0,247-11 2712 0 0,-37 2-3027 0 0,-151 10-341 0 0,-60 0 59 0 0,20 0-2007 0 0,-5 1 393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05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1816 0 0,'0'0'6622'0'0,"30"-8"-249"0"0,28 2-4817 0 0,85 3 0 0 0,-138 3-1530 0 0,208-2 214 0 0,-179 2-1211 0 0,-30 0 450 0 0,18 0-2894 0 0,-19 1 2899 0 0,2 0 100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05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1368 0 0,'15'3'15896'0'0,"-14"-3"-15801"0"0,0-1 0 0 0,0 1 0 0 0,1 0 0 0 0,-1 0 0 0 0,0 0 0 0 0,1 0 0 0 0,-1 0 0 0 0,0 0 0 0 0,0 0 0 0 0,1 0 0 0 0,-1 1 0 0 0,0-1 0 0 0,0 0 0 0 0,1 1 0 0 0,-1-1 0 0 0,0 1 0 0 0,0-1-1 0 0,0 1 1 0 0,0 0 0 0 0,0-1 0 0 0,1 1 0 0 0,-1 0 0 0 0,-1 0 0 0 0,1 0 0 0 0,0 0 0 0 0,0 0 0 0 0,0 0 0 0 0,0 0 0 0 0,0 1 0 0 0,1 3-210 0 0,-1-1-1 0 0,0 1 1 0 0,0-1-1 0 0,-1 1 1 0 0,1 0 0 0 0,-1 0-1 0 0,0 6 1 0 0,-1 18-1670 0 0,-2 0 1 0 0,-6 33-1 0 0,-8 17-5349 0 0,12-58 2836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05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84 0 0,'0'3'2071'0'0,"3"52"5694"0"0,4 2-3558 0 0,15 57-3185 0 0,-17-90-1567 0 0,8 49-3219 0 0,-9-24-1844 0 0,-4-35 2780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06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92 0 0,'0'3'2576'0'0,"7"90"8104"0"0,8 2-7516 0 0,6 66-5153 0 0,-18-116 500 0 0,1 10-1255 0 0,-4-17-1869 0 0,0-22 1340 0 0</inkml:trace>
  <inkml:trace contextRef="#ctx0" brushRef="#br0" timeOffset="1">111 784 2216 0 0,'0'17'5153'0'0,"3"36"1974"0"0,-3 3-5287 0 0,0 26-2923 0 0,12 34-7165 0 0,-10-104 6467 0 0,0 3-1039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06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1808 0 0,'0'3'1998'0'0,"-2"54"3660"0"0,-2 2-3359 0 0,-3 63-3196 0 0,6-100-1085 0 0,0-1 0 0 0,-7 34 0 0 0,4-41-534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07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31 684 0 0,'0'9'20103'0'0,"22"-7"-19908"0"0,0 0 0 0 0,0-2 1 0 0,0-1-1 0 0,41-6 0 0 0,-11 2-832 0 0,15 0-778 0 0,81-6-2315 0 0,-46 0-6224 0 0,-79 8 6331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45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1 163 1264 0 0,'14'-9'2152'0'0,"1"-2"1"0"0,-2 1-1 0 0,0-2 1 0 0,18-19-1 0 0,5-4 1529 0 0,21-18 2781 0 0,-56 52-6293 0 0,5 46 471 0 0,-7-27-690 0 0,-2 19 165 0 0,4 44 0 0 0,0-68-397 0 0,1 0 0 0 0,0 1 0 0 0,1-1-1 0 0,0 0 1 0 0,1 0 0 0 0,11 22 0 0 0,-12-28-422 0 0,0 0 1 0 0,1-1 0 0 0,0 1-1 0 0,0-1 1 0 0,10 10 0 0 0,-12-13-91 0 0,1-1 0 0 0,0 0 1 0 0,0 0-1 0 0,0 0 0 0 0,0 0 1 0 0,0 0-1 0 0,0-1 0 0 0,0 1 1 0 0,5 0-1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07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1052 0 0,'0'0'4198'0'0,"4"0"-2785"0"0,52-1 3091 0 0,40 0-3037 0 0,22 3-1621 0 0,-116-2 75 0 0,67-1-1059 0 0,-8-2-4761 0 0,-40 1 2939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07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1824 0 0,'0'0'2002'0'0,"18"2"3384"0"0,-6-1-4423 0 0,-9-1-92 0 0,16 1 1352 0 0,77 3-3290 0 0,-32-2-5392 0 0</inkml:trace>
  <inkml:trace contextRef="#ctx0" brushRef="#br0" timeOffset="1">544 19 1792 0 0,'34'0'5699'0'0,"-30"0"-4713"0"0,0 0-139 0 0,29-3 1140 0 0,21-2-2585 0 0,2-5-5618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08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0 330 1304 0 0,'0'0'3280'0'0,"16"-2"181"0"0,5 1-2045 0 0,0 1-1464 0 0,1 1-1208 0 0,1-1-2609 0 0</inkml:trace>
  <inkml:trace contextRef="#ctx0" brushRef="#br0" timeOffset="1">332 288 2108 0 0,'0'0'1516'0'0,"16"-26"7212"0"0,-13 9-7421 0 0,-3 15-775 0 0,0-37 2715 0 0,-9-75-1408 0 0,4 35-9242 0 0,3 68 3544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4:58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0 467 1728 0 0,'0'0'4124'0'0,"5"-16"-1586"0"0,56-97 2952 0 0,18-71-1466 0 0,-66 151-3114 0 0,42-72 1610 0 0,-55 104-2506 0 0,1 0 0 0 0,-1 0 0 0 0,0 0 1 0 0,1 0-1 0 0,-1 0 0 0 0,1 0 0 0 0,0 0 0 0 0,-1 0 0 0 0,1 0 0 0 0,0 1 1 0 0,-1-1-1 0 0,1 0 0 0 0,0 0 0 0 0,0 1 0 0 0,0-1 0 0 0,0 0 0 0 0,1 0 1 0 0,-2 1-11 0 0,0 0 1 0 0,1 0 0 0 0,-1 0 0 0 0,1 0 0 0 0,-1 0-1 0 0,1 0 1 0 0,-1 1 0 0 0,0-1 0 0 0,1 0 0 0 0,-1 0-1 0 0,1 0 1 0 0,-1 0 0 0 0,0 1 0 0 0,1-1 0 0 0,-1 0 0 0 0,0 0-1 0 0,1 1 1 0 0,-1-1 0 0 0,0 0 0 0 0,1 1 0 0 0,-1-1-1 0 0,0 0 1 0 0,1 1 0 0 0,-1-1 0 0 0,0 0 0 0 0,0 1-1 0 0,1 0 1 0 0,0 2 9 0 0,1 1 0 0 0,-1-1 0 0 0,0 1 0 0 0,0-1 0 0 0,0 1 0 0 0,0 0 0 0 0,-1-1 0 0 0,1 5 0 0 0,-6 191 296 0 0,2 74-274 0 0,4-239 4 0 0,2 47 341 0 0,-14 147 0 0 0,9-217-247 0 0,0 1 0 0 0,-1-1-1 0 0,-1 1 1 0 0,1-1 0 0 0,-2 0-1 0 0,0-1 1 0 0,0 1-1 0 0,-1-1 1 0 0,0 0 0 0 0,-1 0-1 0 0,-13 14 1 0 0,19-23-86 0 0,0 0 0 0 0,0 0-1 0 0,1 0 1 0 0,-1 0 0 0 0,0 0 0 0 0,0 0 0 0 0,1 0-1 0 0,-1 0 1 0 0,1 0 0 0 0,-1 1 0 0 0,1-1 0 0 0,-1 0 0 0 0,1 0-1 0 0,0 0 1 0 0,0 1 0 0 0,-1-1 0 0 0,1 0 0 0 0,0 2 0 0 0,1-2-37 0 0,-1-1 0 0 0,0 1 0 0 0,1 0 0 0 0,-1-1 0 0 0,0 1 0 0 0,1-1 0 0 0,-1 1 0 0 0,1-1 0 0 0,-1 1 0 0 0,1-1 0 0 0,-1 1 0 0 0,1-1 0 0 0,0 0 0 0 0,-1 1 0 0 0,1-1 0 0 0,-1 0 0 0 0,1 1 0 0 0,0-1 0 0 0,-1 0 0 0 0,1 0 0 0 0,0 0 0 0 0,-1 1 0 0 0,2-1 0 0 0,6 1-71 0 0,1-1-1 0 0,-1 0 1 0 0,1 0 0 0 0,9-2-1 0 0,-5 1 18 0 0,55 0-1788 0 0,6 1-3766 0 0,-24 1-3613 0 0,-35-1 2823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00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2 394 268 0 0,'-1'-16'8636'0'0,"0"-2"-3746"0"0,4 5-3062 0 0,0 0 0 0 0,0 0 0 0 0,9-17 0 0 0,39-69 3540 0 0,-34 70-3243 0 0,24-56 1 0 0,-9 17-367 0 0,-31 66-1705 0 0,0-6-196 0 0,0 14-75 0 0,-1 17 48 0 0,-9 28 115 0 0,2-1-1 0 0,1 101 0 0 0,5-74-111 0 0,3 151 566 0 0,1-72-382 0 0,-1-92 20 0 0,-2 43-86 0 0,0-103 59 0 0,0 0 0 0 0,-1 0 0 0 0,1 0 1 0 0,-1 0-1 0 0,0-1 0 0 0,0 1 0 0 0,0 0 1 0 0,-1 0-1 0 0,1 0 0 0 0,-1-1 0 0 0,0 1 1 0 0,0-1-1 0 0,0 1 0 0 0,0-1 0 0 0,-1 0 1 0 0,1 0-1 0 0,-1 0 0 0 0,0 0 0 0 0,0 0 1 0 0,0-1-1 0 0,0 1 0 0 0,-1-1 0 0 0,1 0 1 0 0,0 0-1 0 0,-1 0 0 0 0,0 0 0 0 0,1-1 0 0 0,-1 0 1 0 0,-5 2-1 0 0,6-3 14 0 0,-1 0-53 0 0,-8 0 104 0 0,8 0-25 0 0,1 1 66 0 0,-2 0-116 0 0,13-1 46 0 0,18 0 31 0 0,-24 0-103 0 0,152-7-1059 0 0,-104 4-2366 0 0,-3 0-3819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09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1244 0 0,'28'-18'14924'0'0,"43"9"-10405"0"0,46 6-3380 0 0,-111 3-1080 0 0,198 3-2421 0 0,-3 17-9939 0 0,-178-18 9250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09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36 0 0,'53'3'6774'0'0,"-50"-3"-5770"0"0,0 0-41 0 0,10 0-70 0 0,-10 0 18 0 0,0 0-38 0 0,30 0 2613 0 0,-30 0-3169 0 0,17 0 324 0 0,39 2-2260 0 0,27 0-7306 0 0,-57-2 5975 0 0</inkml:trace>
  <inkml:trace contextRef="#ctx0" brushRef="#br0" timeOffset="1">579 11 2120 0 0,'3'0'1967'0'0,"11"2"1180"0"0,5 0 1845 0 0,32 0-1147 0 0,4-4-3286 0 0,0-3-3529 0 0,-1-2-3771 0 0,-34 5 2226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1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1 600 0 0,'23'1'4776'0'0,"1"-1"-1731"0"0,3 0-1741 0 0,-10 0-228 0 0,3 0-208 0 0,-3 0-180 0 0,3 0-128 0 0,1-1-108 0 0,2 1-160 0 0,4 0-336 0 0,0 0-308 0 0,3 0-452 0 0,-1 0-652 0 0,0 0-2012 0 0,-2 0-1665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10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15 2044 0 0,'-13'-14'15910'0'0,"11"16"-15713"0"0,1 0-1 0 0,-1 0 0 0 0,0 1 1 0 0,1-1-1 0 0,0 1 1 0 0,0-1-1 0 0,0 1 0 0 0,0-1 1 0 0,0 1-1 0 0,-1 5 0 0 0,-7 37 712 0 0,8-34-770 0 0,-10 65 206 0 0,-1 110-1 0 0,11-9-6253 0 0,1-104-321 0 0,0-57 3079 0 0,2 0-998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11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0 2652 0 0,'-11'59'15520'0'0,"11"-57"-14786"0"0,-4 36 2322 0 0,-4 60-3444 0 0,0-19-2772 0 0,6-30 289 0 0,-9 95-8005 0 0,11-129 8613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45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115 100 3236 0 0,'-16'-17'3197'0'0,"3"3"-745"0"0,-1 2-592 0 0,3 1-408 0 0,-1 3-364 0 0,2-1-276 0 0,-1 0-260 0 0,1 2-92 0 0,4 2-292 0 0,-6-2-584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11.387"/>
    </inkml:context>
    <inkml:brush xml:id="br0">
      <inkml:brushProperty name="width" value="0.1" units="cm"/>
      <inkml:brushProperty name="height" value="0.1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1-11-17T03:25:11.388"/>
    </inkml:context>
  </inkml:definitions>
  <inkml:trace contextRef="#ctx0" brushRef="#br0">44 0 2224 0 0,'-5'34'6663'0'0,"1"0"0"0"0,1 57 0 0 0,3 12-3492 0 0,-1 2-5035 0 0,-1 2-4690 0 0,-3-1-4341 0 0,4-89 7228 0 0</inkml:trace>
  <inkml:trace contextRef="#ctx1" brushRef="#br0">5 782 244,'-2'17'5792,"0"69"8786,2-56-13297,8 24-5961,-6-10-5198,-2-32 4945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11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3104 0 0,'-11'21'9927'0'0,"6"3"-3595"0"0,5 28-1749 0 0,4-27-6106 0 0,2 0 0 0 0,8 25 1 0 0,-10-33-450 0 0,4 10-1623 0 0,0-8-3203 0 0,-4-7 2189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03:25:12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2344,'10'-7'12526,"42"-2"-9610,44 7-2677,-36 2-1239,63-8-3131,-43-3-3328,-67 7 4428</inkml:trace>
  <inkml:trace contextRef="#ctx0" brushRef="#br0" timeOffset="1">790 17 2768,'3'0'2538,"15"0"3201,31-4-23,2 0-3984,109-3-9281,-126 5 2760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03:25:12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36,'3'0'2250,"13"0"1435,-12 0-2171,72 0 6671,6-2-7150,166-5-13724,-225 7 11077</inkml:trace>
  <inkml:trace contextRef="#ctx0" brushRef="#br0" timeOffset="1">681 16 1768,'4'1'1442,"44"3"4337,-45-3-4667,15 1 3129,-3-1-1983,-12-1-1761,94-10-1115,72-4-11255,-151 14 9671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03:25:12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0 512,'32'2'4810,"-30"-2"-3928,15 6 1844,8-2-1290,-22-3-1275,29 2-454,18-3-5057</inkml:trace>
  <inkml:trace contextRef="#ctx0" brushRef="#br0" timeOffset="1">398 0 976,'0'0'12797,"16"6"-11899,12-1-9095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5:27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1 436 0 0,'-2'24'676'0'0,"0"-1"-160"0"0,0-1-160 0 0,1 3-24 0 0,1-4-68 0 0,-4 3-116 0 0,2 1-108 0 0,-4-4-420 0 0,4 1-376 0 0,-2-1 220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10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47 1832 0 0,'0'0'1300'0'0,"-4"-11"1988"0"0,-3-7-1053 0 0,6 17-1720 0 0,-4-15 3606 0 0,9 22-3918 0 0,-1 0 0 0 0,1 0 0 0 0,0-1 1 0 0,0 1-1 0 0,1-1 0 0 0,0 0 0 0 0,0-1 0 0 0,10 8 0 0 0,53 34 630 0 0,-32-23-546 0 0,85 58 254 0 0,102 73-186 0 0,-163-109-315 0 0,85 83 1 0 0,26 33 246 0 0,-146-140-266 0 0,17 16 2359 0 0,-37-31-1698 0 0,-4-6-623 0 0,0 1-1 0 0,0 0 1 0 0,-1-1 0 0 0,1 1 0 0 0,0 0-1 0 0,-1-1 1 0 0,1 1 0 0 0,0 0 0 0 0,-1 0 0 0 0,1 0-1 0 0,-1 0 1 0 0,1 0 0 0 0,-1 0 0 0 0,1 0 0 0 0,-1 0-1 0 0,0 0 1 0 0,0 0 0 0 0,1 1 0 0 0,-7 105 1184 0 0,-32 170 1 0 0,25-199-935 0 0,-91 653 1789 0 0,50 4-254 0 0,53-521-953 0 0,29 220 0 0 0,-20-360-725 0 0,24 185 6 0 0,-32-257-286 0 0,2 21-1559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0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1327 186 996 0 0,'0'0'21792'0'0,"-17"-46"-19802"0"0,11 36-1850 0 0,1 1 1 0 0,-2 0-1 0 0,1 0 1 0 0,-1 1-1 0 0,-1 0 1 0 0,0 0 0 0 0,0 1-1 0 0,0-1 1 0 0,-1 2-1 0 0,0-1 1 0 0,-15-7-1 0 0,10 7-73 0 0,0 1-1 0 0,-1 1 1 0 0,1 1-1 0 0,-1-1 1 0 0,0 2-1 0 0,0 0 0 0 0,-25-1 1 0 0,8 4-66 0 0,-1 1 0 0 0,1 2 0 0 0,0 1-1 0 0,0 1 1 0 0,0 2 0 0 0,1 1 0 0 0,-42 16 0 0 0,26-4 58 0 0,2 1 1 0 0,1 3-1 0 0,1 1 0 0 0,1 2 0 0 0,1 2 1 0 0,1 2-1 0 0,-65 67 0 0 0,62-52 114 0 0,2 2 0 0 0,3 1 0 0 0,1 2 0 0 0,3 2 0 0 0,-51 107 0 0 0,70-126-88 0 0,1 1 0 0 0,2 0 1 0 0,2 1-1 0 0,1 1 0 0 0,1-1 1 0 0,2 1-1 0 0,2 0 1 0 0,2 1-1 0 0,2 46 0 0 0,2-56-63 0 0,2 0 0 0 0,0-1 0 0 0,2 1 0 0 0,1-1 0 0 0,1-1 0 0 0,2 1 0 0 0,0-2 0 0 0,2 1 0 0 0,1-1 0 0 0,0-1 0 0 0,2 0 0 0 0,1-1 0 0 0,19 21 0 0 0,-12-20-147 0 0,0-1-1 0 0,2-2 0 0 0,0 0 1 0 0,2-2-1 0 0,0 0 1 0 0,1-2-1 0 0,1-1 1 0 0,0-2-1 0 0,1 0 1 0 0,0-2-1 0 0,1-1 0 0 0,1-2 1 0 0,33 6-1 0 0,-25-8-176 0 0,-1-2 0 0 0,1-1-1 0 0,0-2 1 0 0,0-2-1 0 0,0-2 1 0 0,0-1 0 0 0,-1-2-1 0 0,1-2 1 0 0,-1-1 0 0 0,52-19-1 0 0,-72 19 166 0 0,0 0-1 0 0,0-1 0 0 0,-1-1 1 0 0,0 0-1 0 0,-1-2 1 0 0,0 0-1 0 0,-1-1 0 0 0,0 0 1 0 0,17-20-1 0 0,-27 26 111 0 0,0 1 0 0 0,-1-1 0 0 0,0 0 0 0 0,0 0 0 0 0,-1-1 0 0 0,0 1 0 0 0,0-1 0 0 0,-1 0 0 0 0,0 0 0 0 0,0 0 0 0 0,-1-1 0 0 0,0 1 0 0 0,-1 0 0 0 0,1-1 0 0 0,-2 1-1 0 0,1-1 1 0 0,-1 0 0 0 0,0 1 0 0 0,-1-1 0 0 0,0 1 0 0 0,-1-1 0 0 0,1 1 0 0 0,-2-1 0 0 0,-4-12 0 0 0,2 10 53 0 0,0 1 0 0 0,-1-1 0 0 0,0 1 0 0 0,-1 1 0 0 0,0-1 0 0 0,-1 1 0 0 0,1 1 0 0 0,-2-1 0 0 0,1 1 0 0 0,-1 1 0 0 0,0 0 0 0 0,-1 0 0 0 0,-13-7 0 0 0,-11-4 23 0 0,-2 2 0 0 0,-62-19 0 0 0,4 1-122 0 0,93 34 60 0 0,0 0 0 0 0,0 0 0 0 0,0-1 0 0 0,1 1 0 0 0,-1 0 0 0 0,0-1 0 0 0,0 1 0 0 0,0 0 0 0 0,1-1 0 0 0,-1 1 0 0 0,0-1 0 0 0,1 0 0 0 0,-1 1 0 0 0,0-1 0 0 0,1 1 0 0 0,-1-1 0 0 0,1 0-1 0 0,-1 0 1 0 0,1 1 0 0 0,-1-1 0 0 0,1 0 0 0 0,0 0 0 0 0,-1 1 0 0 0,1-3 0 0 0,0 2-4 0 0,0 0 0 0 0,0 0 0 0 0,1 1 0 0 0,-1-1 0 0 0,0 0 0 0 0,1 0 0 0 0,-1 0 0 0 0,1 0 0 0 0,-1 0 0 0 0,1 1 0 0 0,0-1-1 0 0,-1 0 1 0 0,1 0 0 0 0,0 1 0 0 0,0-1 0 0 0,-1 1 0 0 0,1-1 0 0 0,1 0 0 0 0,8-5-138 0 0,1 1 1 0 0,21-9-1 0 0,-22 10 107 0 0,25-11-94 0 0,0 2 0 0 0,40-10 0 0 0,-63 20 144 0 0,-1 1 0 0 0,0 0 0 0 0,0 0 0 0 0,1 1 0 0 0,-1 1 0 0 0,1 0 0 0 0,-1 1 0 0 0,0 0 0 0 0,1 0-1 0 0,-1 2 1 0 0,15 3 0 0 0,-19-2 48 0 0,1 0-1 0 0,-1 0 0 0 0,0 1 0 0 0,-1 0 1 0 0,1 0-1 0 0,-1 0 0 0 0,0 1 0 0 0,0 0 1 0 0,-1 0-1 0 0,0 1 0 0 0,0-1 0 0 0,0 1 1 0 0,-1 0-1 0 0,7 15 0 0 0,1 5 44 0 0,-1 1-1 0 0,13 51 1 0 0,4 38-142 0 0,50 162 149 0 0,-78-279-97 0 0,0 1 1 0 0,0-1-1 0 0,0 1 1 0 0,1 0-1 0 0,-1-1 1 0 0,0 1 0 0 0,0-1-1 0 0,1 1 1 0 0,-1-1-1 0 0,0 1 1 0 0,1-1-1 0 0,-1 1 1 0 0,0-1-1 0 0,1 0 1 0 0,-1 1 0 0 0,1-1-1 0 0,-1 1 1 0 0,0-1-1 0 0,1 0 1 0 0,-1 1-1 0 0,1-1 1 0 0,0 0-1 0 0,-1 0 1 0 0,1 1-1 0 0,-1-1 1 0 0,1 0 0 0 0,-1 0-1 0 0,1 0 1 0 0,-1 0-1 0 0,1 0 1 0 0,0 0-1 0 0,0 0 1 0 0,0 0 18 0 0,1-1-1 0 0,-1 1 1 0 0,1-1 0 0 0,-1 1-1 0 0,0-1 1 0 0,0 0 0 0 0,1 0-1 0 0,-1 0 1 0 0,0 0 0 0 0,0 0-1 0 0,0 0 1 0 0,1-1 0 0 0,24-36 696 0 0,52-158 2817 0 0,-9 21-1375 0 0,-64 165-2119 0 0,0 0 0 0 0,0 0 0 0 0,1 1 0 0 0,0 0-1 0 0,1 0 1 0 0,0 0 0 0 0,1 1 0 0 0,0 0 0 0 0,15-13 0 0 0,-19 19-46 0 0,0-1 0 0 0,1 0 1 0 0,-1 1-1 0 0,1 0 0 0 0,-1 0 1 0 0,1 0-1 0 0,0 1 0 0 0,0-1 1 0 0,0 1-1 0 0,0 0 0 0 0,0 0 1 0 0,0 1-1 0 0,0 0 0 0 0,0 0 0 0 0,0 0 1 0 0,0 0-1 0 0,0 1 0 0 0,0 0 1 0 0,0 0-1 0 0,0 0 0 0 0,0 1 1 0 0,0 0-1 0 0,6 3 0 0 0,1 1-10 0 0,-1 1 0 0 0,0 0 0 0 0,0 1 0 0 0,-1 1-1 0 0,0-1 1 0 0,0 2 0 0 0,-1-1 0 0 0,0 1 0 0 0,11 16-1 0 0,-3 1-113 0 0,0 0-1 0 0,23 54 1 0 0,-21-28 48 0 0,-2 0 1 0 0,-3 1-1 0 0,-2 1 1 0 0,8 89 0 0 0,-19-132 384 0 0,-1 0 1 0 0,0 0 0 0 0,-2 16-1 0 0,1-26-26 0 0,0-2-223 0 0,0 0 0 0 0,-1-1 0 0 0,1 1 0 0 0,0 0 0 0 0,0-1 0 0 0,-1 0 0 0 0,1 1 0 0 0,0-1 0 0 0,0 0 0 0 0,0 1 0 0 0,0-1 0 0 0,-1 0 0 0 0,1 0 0 0 0,1 0 0 0 0,-1 0 1 0 0,0 0-1 0 0,0 0 0 0 0,0 0 0 0 0,0-1 0 0 0,1 1 0 0 0,-1 0 0 0 0,0 0 0 0 0,1 0 0 0 0,-1-1 0 0 0,1 1 0 0 0,0 0 0 0 0,-1-2 0 0 0,-7-41 481 0 0,7 39-490 0 0,0-19-36 0 0,0 0 0 0 0,1 1-1 0 0,2-1 1 0 0,0 0 0 0 0,1 1 0 0 0,10-32-1 0 0,2 2-728 0 0,35-82 0 0 0,-41 117 150 0 0,0-1 0 0 0,0 1 1 0 0,2 0-1 0 0,0 1 0 0 0,2 1 1 0 0,-1-1-1 0 0,2 2 1 0 0,22-21-1 0 0,-22 25-565 0 0,1 0 0 0 0,0 0 0 0 0,1 2 0 0 0,0 0 0 0 0,1 0 0 0 0,-1 2 0 0 0,1 0 0 0 0,1 1 0 0 0,31-7 0 0 0,-5 6-3676 0 0,-3 1-2414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1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579 314 424 0 0,'0'0'2425'0'0,"4"-23"5242"0"0,-4 20-7180 0 0,0 0 0 0 0,0-1 0 0 0,0 1-1 0 0,-1 0 1 0 0,1 0 0 0 0,-1 0 0 0 0,1-1-1 0 0,-1 1 1 0 0,0 0 0 0 0,0 0 0 0 0,-1 0-1 0 0,1 0 1 0 0,-1 1 0 0 0,1-1 0 0 0,-1 0 0 0 0,0 0-1 0 0,0 1 1 0 0,0 0 0 0 0,0-1 0 0 0,-3-1-1 0 0,0 1-203 0 0,-1 0-1 0 0,1 0 1 0 0,-1 0-1 0 0,1 1 0 0 0,-1 0 1 0 0,0 0-1 0 0,0 1 1 0 0,0 0-1 0 0,0 0 0 0 0,-9 0 1 0 0,-8-1-57 0 0,1 1 0 0 0,-1 1 0 0 0,0 1 0 0 0,1 1 0 0 0,-1 1 0 0 0,1 1 1 0 0,-1 0-1 0 0,2 2 0 0 0,-1 1 0 0 0,-30 14 0 0 0,37-13-173 0 0,0 0 0 0 0,1 0 1 0 0,0 1-1 0 0,1 1 0 0 0,0 1 0 0 0,0-1 1 0 0,1 2-1 0 0,1 0 0 0 0,0 0 0 0 0,1 1 1 0 0,0 1-1 0 0,1 0 0 0 0,0 0 0 0 0,1 0 1 0 0,-6 17-1 0 0,10-21-64 0 0,1-1 0 0 0,0 1 1 0 0,1 0-1 0 0,0 0 0 0 0,0 0 1 0 0,1 0-1 0 0,1 0 0 0 0,-1 1 1 0 0,2-1-1 0 0,-1 0 0 0 0,2 0 1 0 0,-1 0-1 0 0,4 10 0 0 0,-1-6-152 0 0,1-1 0 0 0,0 0 0 0 0,1 0 0 0 0,0 0 0 0 0,1-1 0 0 0,1 1 0 0 0,0-2 0 0 0,18 21 0 0 0,-16-21-40 0 0,0 0 0 0 0,1-1-1 0 0,1 0 1 0 0,0 0 0 0 0,0-2 0 0 0,1 1 0 0 0,0-2 0 0 0,0 0-1 0 0,0 0 1 0 0,1-1 0 0 0,0-1 0 0 0,1 0 0 0 0,-1-1 0 0 0,1-1-1 0 0,0 0 1 0 0,0-1 0 0 0,0 0 0 0 0,22-1 0 0 0,-30-2 168 0 0,1 0 1 0 0,-1 0-1 0 0,0 0 1 0 0,0-1 0 0 0,0 0-1 0 0,0-1 1 0 0,0 1-1 0 0,-1-1 1 0 0,1-1 0 0 0,-1 1-1 0 0,1-1 1 0 0,-1 0-1 0 0,0-1 1 0 0,-1 1-1 0 0,1-1 1 0 0,-1 0 0 0 0,0-1-1 0 0,0 1 1 0 0,-1-1-1 0 0,6-8 1 0 0,-5 4 152 0 0,0 0 0 0 0,-1-1 0 0 0,1 0 0 0 0,-2 0 0 0 0,0 0 0 0 0,0-1 0 0 0,-1 1 0 0 0,-1 0 0 0 0,1-1 0 0 0,-2 0-1 0 0,0 1 1 0 0,-1-14 0 0 0,-4-11 948 0 0,-2 1-1 0 0,-1 0 0 0 0,-24-64 0 0 0,29 88-847 0 0,2 9-198 0 0,0-1-1 0 0,0 1 0 0 0,0-1 0 0 0,1 1 0 0 0,-1-1 0 0 0,1 0 0 0 0,0 1 0 0 0,-1-1 0 0 0,1 0 0 0 0,0 1 0 0 0,1-1 0 0 0,-1 0 0 0 0,0 1 0 0 0,1-1 0 0 0,0 0 0 0 0,-1 1 0 0 0,1-1 1 0 0,0 1-1 0 0,0-1 0 0 0,1 1 0 0 0,-1 0 0 0 0,0-1 0 0 0,1 1 0 0 0,-1 0 0 0 0,1 0 0 0 0,0 0 0 0 0,0 0 0 0 0,0 0 0 0 0,3-2 0 0 0,3-1-157 0 0,-1 1-1 0 0,1 0 1 0 0,0 0-1 0 0,1 1 1 0 0,-1 0-1 0 0,1 0 1 0 0,14-2-1 0 0,-11 2 34 0 0,0 1 0 0 0,0 1 0 0 0,0 0 0 0 0,0 1 0 0 0,0 0-1 0 0,0 1 1 0 0,0 0 0 0 0,0 0 0 0 0,0 2 0 0 0,0 0 0 0 0,0 0-1 0 0,14 6 1 0 0,-19-5 97 0 0,0-1-1 0 0,-1 1 1 0 0,1 0-1 0 0,-1 0 1 0 0,0 0-1 0 0,-1 1 1 0 0,1 0-1 0 0,-1 0 0 0 0,0 1 1 0 0,0 0-1 0 0,0-1 1 0 0,-1 2-1 0 0,0-1 1 0 0,0 0-1 0 0,-1 1 1 0 0,1 0-1 0 0,-1 0 1 0 0,-1 0-1 0 0,0 0 1 0 0,0 0-1 0 0,2 8 1 0 0,6 68 4 0 0,-6-44 37 0 0,16 68 0 0 0,-18-97-18 0 0,1 0 1 0 0,1-1 0 0 0,-1 1-1 0 0,2-1 1 0 0,-1 0-1 0 0,1 0 1 0 0,1-1 0 0 0,-1 0-1 0 0,1 0 1 0 0,1 0-1 0 0,13 13 1 0 0,-17-18-29 0 0,1-1 1 0 0,-1 1-1 0 0,0-1 1 0 0,1 0-1 0 0,0 0 0 0 0,-1 0 1 0 0,1-1-1 0 0,0 0 0 0 0,0 1 1 0 0,0-1-1 0 0,0 0 1 0 0,0-1-1 0 0,0 1 0 0 0,0-1 1 0 0,0 0-1 0 0,5 0 1 0 0,-2-1-6 0 0,0 0 0 0 0,0 0 1 0 0,-1-1-1 0 0,1 0 1 0 0,-1-1-1 0 0,1 1 1 0 0,-1-1-1 0 0,12-7 1 0 0,-1-3 113 0 0,0 0 0 0 0,-1-1 0 0 0,0 0-1 0 0,-1-2 1 0 0,16-20 0 0 0,-7 2 960 0 0,-1 0 0 0 0,-2-2 0 0 0,-1-1-1 0 0,20-54 1 0 0,-21 47-24 0 0,-15 32-898 0 0,-7 15-21 0 0,-9 19-102 0 0,9-5-319 0 0,1 1-1 0 0,0 0 1 0 0,1-1 0 0 0,0 1 0 0 0,2 0 0 0 0,0 0-1 0 0,1-1 1 0 0,6 25 0 0 0,-5-32 133 0 0,-1 0 0 0 0,1-1 1 0 0,1 1-1 0 0,0-1 0 0 0,0 0 0 0 0,1 0 1 0 0,0 0-1 0 0,0-1 0 0 0,1 0 0 0 0,0 0 0 0 0,1 0 1 0 0,0-1-1 0 0,0 0 0 0 0,1 0 0 0 0,-1-1 1 0 0,12 8-1 0 0,-16-12 151 0 0,1 0 1 0 0,0-1-1 0 0,0 1 0 0 0,0 0 1 0 0,0-1-1 0 0,0 0 1 0 0,1 0-1 0 0,-1 0 0 0 0,0-1 1 0 0,1 0-1 0 0,-1 1 1 0 0,0-1-1 0 0,1-1 0 0 0,-1 1 1 0 0,6-2-1 0 0,-3 0 34 0 0,1 0 0 0 0,-1-1 1 0 0,0 0-1 0 0,0 0 0 0 0,0 0 0 0 0,-1-1 0 0 0,1 0 1 0 0,6-6-1 0 0,4-5 172 0 0,0-1 0 0 0,-1-1 1 0 0,0 0-1 0 0,21-33 0 0 0,-7 3 1214 0 0,42-93-1 0 0,-13 23 560 0 0,-59 116-1896 0 0,-5 23 15 0 0,-13 52-265 0 0,3 2 0 0 0,4 0 1 0 0,-3 151-1 0 0,35 233-1161 0 0,-17-404 1294 0 0,3 49 186 0 0,-18-137-207 0 0,-1-57 93 0 0,3-1 0 0 0,7-158 0 0 0,3 133 642 0 0,13-424 1851 0 0,-11 505-2507 0 0,1-1 0 0 0,10-39 0 0 0,-12 64 0 0 0,1 1 0 0 0,0 0 0 0 0,0-1 0 0 0,1 1 0 0 0,0 1 0 0 0,1-1 0 0 0,0 1 0 0 0,0-1 0 0 0,1 1 0 0 0,0 1 0 0 0,0-1 0 0 0,12-10 0 0 0,-14 15-35 0 0,1 1-1 0 0,0-1 1 0 0,0 1 0 0 0,-1-1 0 0 0,2 1-1 0 0,-1 0 1 0 0,0 1 0 0 0,0 0-1 0 0,0-1 1 0 0,1 2 0 0 0,-1-1 0 0 0,1 1-1 0 0,-1-1 1 0 0,0 2 0 0 0,1-1-1 0 0,-1 0 1 0 0,1 1 0 0 0,-1 0 0 0 0,0 0-1 0 0,0 1 1 0 0,0 0 0 0 0,1-1 0 0 0,-1 2-1 0 0,-1-1 1 0 0,7 4 0 0 0,7 5-127 0 0,-1 0 0 0 0,0 0 0 0 0,0 2 0 0 0,-2 0 0 0 0,19 20 0 0 0,-24-23 98 0 0,0 1 1 0 0,-1 0-1 0 0,0 0 0 0 0,-1 1 1 0 0,-1 0-1 0 0,0 1 0 0 0,0-1 0 0 0,-1 1 1 0 0,-1 1-1 0 0,0-1 0 0 0,4 17 1 0 0,-8-20 23 0 0,1 0 1 0 0,-2 1 0 0 0,1-1 0 0 0,-1 1 0 0 0,-1-1 0 0 0,0 0 0 0 0,0 0-1 0 0,-1 1 1 0 0,0-1 0 0 0,-1 0 0 0 0,0 0 0 0 0,-1-1 0 0 0,0 1-1 0 0,0-1 1 0 0,-1 0 0 0 0,-7 10 0 0 0,2-4 12 0 0,0-1 0 0 0,-1-1-1 0 0,-1 0 1 0 0,0-1 0 0 0,-1 0 0 0 0,0-1 0 0 0,0 0-1 0 0,-2-1 1 0 0,1 0 0 0 0,-1-2 0 0 0,0 0 0 0 0,-1 0-1 0 0,0-1 1 0 0,0-1 0 0 0,-32 7 0 0 0,31-10-981 0 0,0 0 0 0 0,1-1 1 0 0,-1-1-1 0 0,0-1 0 0 0,-31-3 1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1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1068 0 0,'1'-44'13825'0'0,"1"33"-12304"0"0,0 1 0 0 0,1 0 0 0 0,8-20 0 0 0,-10 29-1225 0 0,3 25 120 0 0,-4 24-123 0 0,11 74-1 0 0,-7-99-412 0 0,1 1-1 0 0,1-1 1 0 0,1 0 0 0 0,0 0-1 0 0,13 23 1 0 0,-18-41-156 0 0,1-1 0 0 0,-1 1 0 0 0,1-1-1 0 0,0 1 1 0 0,1-1 0 0 0,-1 0 0 0 0,1 0 0 0 0,3 3 0 0 0,-5-6-134 0 0,0 0-1 0 0,-1 0 1 0 0,1 0 0 0 0,-1 0-1 0 0,1 0 1 0 0,0 0 0 0 0,0-1-1 0 0,-1 1 1 0 0,1-1 0 0 0,0 1-1 0 0,0-1 1 0 0,0 1-1 0 0,0-1 1 0 0,0 0 0 0 0,-1 0-1 0 0,1 0 1 0 0,0 0 0 0 0,0-1-1 0 0,0 1 1 0 0,0 0 0 0 0,0-1-1 0 0,-1 1 1 0 0,1-1 0 0 0,0 0-1 0 0,2 0 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46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332 167 2544 0 0,'13'10'9792'0'0,"-9"-8"-8901"0"0,3-3-508 0 0,1 0 1 0 0,-1-1 0 0 0,1 1 0 0 0,-1-1 0 0 0,0-1 0 0 0,0 1 0 0 0,0-1 0 0 0,0-1-1 0 0,0 1 1 0 0,-1-1 0 0 0,1 0 0 0 0,-1-1 0 0 0,0 1 0 0 0,-1-1 0 0 0,1 0 0 0 0,8-11-1 0 0,-13 15-295 0 0,-1 0 0 0 0,0-1 0 0 0,1 1 0 0 0,-1 0-1 0 0,0-1 1 0 0,1 1 0 0 0,-1 0 0 0 0,0 0-1 0 0,0-1 1 0 0,0 1 0 0 0,0 0 0 0 0,0-1 0 0 0,-1 1-1 0 0,1 0 1 0 0,0-1 0 0 0,-1 1 0 0 0,1 0-1 0 0,0-1 1 0 0,-1 1 0 0 0,0 0 0 0 0,1 0-1 0 0,-1 0 1 0 0,0 0 0 0 0,1 0 0 0 0,-3-2 0 0 0,-21-22 831 0 0,12 18-707 0 0,1 0 0 0 0,-1 0 0 0 0,-1 1 0 0 0,1 1 0 0 0,-1 0 0 0 0,0 1 0 0 0,0 0 0 0 0,-1 1 0 0 0,1 1 0 0 0,-1 0 0 0 0,1 0 0 0 0,-1 2 1 0 0,-15 0-1 0 0,14 0-160 0 0,1 2 1 0 0,0-1-1 0 0,-1 2 1 0 0,1 0 0 0 0,0 0-1 0 0,1 1 1 0 0,-1 1-1 0 0,1 0 1 0 0,-1 1 0 0 0,2 1-1 0 0,-1 0 1 0 0,-16 12-1 0 0,25-16-105 0 0,0 1 0 0 0,0 0 0 0 0,0 0 0 0 0,0 0-1 0 0,1 0 1 0 0,-1 1 0 0 0,1-1 0 0 0,0 1-1 0 0,0 0 1 0 0,1 0 0 0 0,-1 0 0 0 0,1 0 0 0 0,0 1-1 0 0,1-1 1 0 0,-1 1 0 0 0,1-1 0 0 0,0 1-1 0 0,1-1 1 0 0,-1 1 0 0 0,1-1 0 0 0,0 1 0 0 0,1 0-1 0 0,-1-1 1 0 0,1 1 0 0 0,0-1 0 0 0,0 1-1 0 0,1-1 1 0 0,-1 1 0 0 0,1-1 0 0 0,1 0 0 0 0,-1 0-1 0 0,1 0 1 0 0,5 8 0 0 0,-3-5-80 0 0,0 0 0 0 0,1-1 1 0 0,0 0-1 0 0,1 1 0 0 0,-1-2 1 0 0,1 1-1 0 0,1-1 0 0 0,-1 0 0 0 0,1-1 1 0 0,0 0-1 0 0,0 0 0 0 0,1 0 1 0 0,-1-1-1 0 0,1 0 0 0 0,0-1 1 0 0,0 0-1 0 0,0-1 0 0 0,1 0 0 0 0,11 2 1 0 0,-12-4 154 0 0,0-1 0 0 0,0 1 1 0 0,0-1-1 0 0,0-1 0 0 0,-1 0 0 0 0,1 0 1 0 0,0-1-1 0 0,-1 1 0 0 0,0-2 1 0 0,0 0-1 0 0,0 0 0 0 0,0 0 0 0 0,0-1 1 0 0,-1 0-1 0 0,0 0 0 0 0,0-1 1 0 0,10-11-1 0 0,0-2 748 0 0,-1-1 1 0 0,0-1-1 0 0,-2 0 1 0 0,21-44-1 0 0,-34 64-757 0 0,15-26 933 0 0,-16 27-937 0 0,1 0 0 0 0,-1 0 0 0 0,0-1 0 0 0,0 1 1 0 0,0 0-1 0 0,0 0 0 0 0,0 0 0 0 0,0 0 0 0 0,0 0 0 0 0,1-1 1 0 0,-1 1-1 0 0,0 0 0 0 0,0 0 0 0 0,0 0 0 0 0,0 0 1 0 0,0 0-1 0 0,1 0 0 0 0,-1 0 0 0 0,0 0 0 0 0,0 0 0 0 0,0 0 1 0 0,1 0-1 0 0,-1 0 0 0 0,0 0 0 0 0,0 0 0 0 0,0-1 1 0 0,0 2-1 0 0,1-1 0 0 0,-1 0 0 0 0,0 0 0 0 0,0 0 0 0 0,0 0 1 0 0,1 0-1 0 0,-1 0 0 0 0,0 0 0 0 0,0 0 0 0 0,0 0 0 0 0,0 0 1 0 0,0 0-1 0 0,1 0 0 0 0,-1 0 0 0 0,0 1 0 0 0,0-1 1 0 0,3 18 94 0 0,-3 64-25 0 0,7 274 131 0 0,7-159-100 0 0,11 493-30 0 0,-27-662-34 0 0,0 0 0 0 0,-3 0 0 0 0,0 0-1 0 0,-10 30 1 0 0,14-55-36 0 0,1-1 0 0 0,-1 0 0 0 0,1-1-1 0 0,-1 1 1 0 0,0 0 0 0 0,0 0 0 0 0,0 0-1 0 0,0 0 1 0 0,0-1 0 0 0,-1 1 0 0 0,1 0-1 0 0,0-1 1 0 0,-1 1 0 0 0,1-1 0 0 0,-1 0-1 0 0,0 1 1 0 0,1-1 0 0 0,-1 0 0 0 0,0 0 0 0 0,0 0-1 0 0,0 0 1 0 0,0 0 0 0 0,0 0 0 0 0,0-1-1 0 0,0 1 1 0 0,0-1 0 0 0,0 1 0 0 0,0-1-1 0 0,0 0 1 0 0,0 0 0 0 0,0 0 0 0 0,0 0-1 0 0,0 0 1 0 0,0 0 0 0 0,0-1 0 0 0,0 1-1 0 0,0-1 1 0 0,0 1 0 0 0,0-1 0 0 0,0 0 0 0 0,0 0-1 0 0,0 0 1 0 0,0 0 0 0 0,1 0 0 0 0,-1 0-1 0 0,0 0 1 0 0,1-1 0 0 0,-1 1 0 0 0,1 0-1 0 0,-1-1 1 0 0,1 0 0 0 0,-2-1 0 0 0,-5-10 129 0 0,0-1 1 0 0,1 0 0 0 0,0 0 0 0 0,2 0-1 0 0,-1-1 1 0 0,2 1 0 0 0,0-2-1 0 0,0 1 1 0 0,2 0 0 0 0,0 0-1 0 0,0-1 1 0 0,2 0 0 0 0,1-21 0 0 0,3-9 14 0 0,1-1 0 0 0,3 1 0 0 0,16-53 0 0 0,8-6-4 0 0,83-186 0 0 0,77-85-163 0 0,-29 124-7 0 0,-123 194 6 0 0,-37 53 10 0 0,1 1 1 0 0,-1-1-1 0 0,1 1 0 0 0,0 0 0 0 0,0 0 0 0 0,0 0 0 0 0,0 1 0 0 0,1-1 0 0 0,-1 1 1 0 0,9-4-1 0 0,-11 6 4 0 0,0 0 1 0 0,0 1-1 0 0,0-1 1 0 0,1 1-1 0 0,-1 0 1 0 0,0-1-1 0 0,1 1 1 0 0,-1 0-1 0 0,0 0 1 0 0,1 0-1 0 0,-1 1 1 0 0,0-1-1 0 0,0 1 1 0 0,1-1 0 0 0,-1 1-1 0 0,0 0 1 0 0,0-1-1 0 0,0 1 1 0 0,0 0-1 0 0,0 1 1 0 0,0-1-1 0 0,0 0 1 0 0,0 1-1 0 0,0-1 1 0 0,0 1-1 0 0,-1-1 1 0 0,3 4-1 0 0,8 8 8 0 0,-1 1 0 0 0,-1 0 0 0 0,0 0 0 0 0,-1 1 1 0 0,8 17-1 0 0,33 86 18 0 0,-20-43-33 0 0,41 102-291 0 0,-65-162 103 0 0,-1 1 0 0 0,4 26-1 0 0,-8-40 150 0 0,-5-26-14 0 0,5 5 137 0 0,1-1 0 0 0,1 1 0 0 0,0-1 0 0 0,2 1 0 0 0,0 0 0 0 0,1 1 0 0 0,17-35 0 0 0,-3 12 39 0 0,3 2-1 0 0,35-48 1 0 0,-45 69-121 0 0,1 1 1 0 0,1 0-1 0 0,0 1 0 0 0,25-19 1 0 0,-33 29-29 0 0,0 1 0 0 0,1 0 0 0 0,0 0 0 0 0,0 1 0 0 0,0-1 0 0 0,0 2 0 0 0,1-1 0 0 0,-1 1 0 0 0,1 1 0 0 0,0 0 0 0 0,0 0 0 0 0,0 0 0 0 0,10 1 0 0 0,-13 1 11 0 0,0 1 1 0 0,-1 0-1 0 0,1 0 0 0 0,0 0 0 0 0,0 1 0 0 0,0 0 1 0 0,-1 0-1 0 0,1 0 0 0 0,-1 1 0 0 0,1 0 0 0 0,-1 0 0 0 0,0 0 1 0 0,0 1-1 0 0,-1-1 0 0 0,1 1 0 0 0,-1 0 0 0 0,1 1 1 0 0,-1-1-1 0 0,-1 1 0 0 0,6 8 0 0 0,5 8-227 0 0,-2 1 0 0 0,-1 1 1 0 0,14 35-1 0 0,-19-43-33 0 0,7 24-1065 0 0,-8-23 601 0 0,1 1 1 0 0,0-1-1 0 0,10 15 1 0 0,-14-27-92 0 0,1 1 0 0 0,0-1 0 0 0,1 0 0 0 0,-1 0 0 0 0,7 6 0 0 0,-7-8-231 0 0,0 1 0 0 0,0-1 1 0 0,1 0-1 0 0,-1-1 1 0 0,0 1-1 0 0,1 0 0 0 0,-1-1 1 0 0,8 2-1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2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87 512 0 0,'-22'-16'5173'0'0,"-33"-17"1"0"0,-25-2 56 0 0,78 34-5286 0 0,0 1 0 0 0,0-1 0 0 0,1 1 0 0 0,-1 0-1 0 0,0 0 1 0 0,0 0 0 0 0,0 0 0 0 0,1 0-1 0 0,-1 0 1 0 0,0 0 0 0 0,-3 2 0 0 0,4-2-165 0 0,1 0 1 0 0,-1 0-1 0 0,1 0 1 0 0,-1 0-1 0 0,1 1 1 0 0,-1-1-1 0 0,1 0 1 0 0,-1 0-1 0 0,-5 16-5953 0 0,9-5 1322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2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4040 0 0,'0'21'9423'0'0,"0"3"-3907"0"0,2 66-5317 0 0,4-1 0 0 0,26 134 0 0 0,-32-222-126 0 0,0-1-1 0 0,0 1 0 0 0,0-1 0 0 0,0 1 0 0 0,0-1 0 0 0,0 1 0 0 0,0-1 0 0 0,0 1 0 0 0,0-1 0 0 0,0 1 0 0 0,1-1 0 0 0,-1 1 1 0 0,0-1-1 0 0,0 1 0 0 0,0-1 0 0 0,1 1 0 0 0,-1-1 0 0 0,0 1 0 0 0,1-1 0 0 0,-1 0 0 0 0,0 1 0 0 0,1-1 0 0 0,-1 0 0 0 0,1 1 1 0 0,-1-1-1 0 0,1 0 0 0 0,-1 0 0 0 0,1 1 0 0 0,-1-1 0 0 0,0 0 0 0 0,2 0 0 0 0,10-11 968 0 0,15-42-545 0 0,-19 35 13 0 0,1 1-224 0 0,70-123 1224 0 0,-65 118-1339 0 0,1 1 1 0 0,2 0-1 0 0,0 1 1 0 0,21-19-1 0 0,-37 37-170 0 0,1 0 0 0 0,0 1 0 0 0,-1-1 0 0 0,1 1 0 0 0,0 0 0 0 0,-1-1 0 0 0,1 1 0 0 0,0 0 0 0 0,0 0 0 0 0,0 0 0 0 0,0 1 0 0 0,0-1 0 0 0,0 0 0 0 0,0 1 0 0 0,0-1 0 0 0,1 1 0 0 0,-1 0 0 0 0,0 0 0 0 0,0 0 0 0 0,0 0 0 0 0,0 0 0 0 0,1 0 0 0 0,-1 0 0 0 0,0 1 0 0 0,0-1 0 0 0,0 1 0 0 0,0-1 0 0 0,0 1 0 0 0,3 1 0 0 0,0 2-22 0 0,1 1 1 0 0,-1-1 0 0 0,0 1-1 0 0,0 0 1 0 0,-1 0-1 0 0,1 0 1 0 0,-1 0 0 0 0,4 8-1 0 0,8 15-580 0 0,-1 0-1 0 0,-1 2 0 0 0,10 31 1 0 0,8 15-1771 0 0,-25-61 1574 0 0,5 13-1253 0 0,21 32 0 0 0,-27-50 137 0 0,1 0 0 0 0,0-1 0 0 0,15 14 0 0 0,-2-5-4655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3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341 380 380 0 0,'10'-13'7756'0'0,"36"-27"-2403"0"0,-12 11-2923 0 0,-1-1-1 0 0,44-52 1 0 0,-74 78-2274 0 0,0 0 1 0 0,-1 0-1 0 0,1 0 1 0 0,-1 0-1 0 0,1 0 1 0 0,-1-1-1 0 0,-1 1 1 0 0,1-1-1 0 0,0 0 0 0 0,-1 1 1 0 0,0-1-1 0 0,0 0 1 0 0,-1 0-1 0 0,1 0 1 0 0,-1 1-1 0 0,0-1 1 0 0,-1 0-1 0 0,1 0 0 0 0,-1 0 1 0 0,-1-6-1 0 0,0 7-77 0 0,0-1-1 0 0,0 1 0 0 0,0 0 1 0 0,-1 0-1 0 0,1 0 0 0 0,-1 0 1 0 0,0 0-1 0 0,0 1 0 0 0,0-1 1 0 0,-1 1-1 0 0,1 0 0 0 0,-1 0 1 0 0,0 0-1 0 0,0 0 0 0 0,0 1 1 0 0,0 0-1 0 0,0-1 0 0 0,0 2 1 0 0,-1-1-1 0 0,-8-2 0 0 0,-6-1 55 0 0,-1 2 1 0 0,1 0-1 0 0,0 1 0 0 0,-1 1 0 0 0,0 1 0 0 0,1 0 0 0 0,-1 2 0 0 0,-35 7 1 0 0,34-5-71 0 0,-1 2 0 0 0,1 1 0 0 0,0 0 0 0 0,1 1 0 0 0,0 2 1 0 0,0 0-1 0 0,-30 21 0 0 0,43-25-128 0 0,1-1 0 0 0,-1 1 0 0 0,1 0 0 0 0,1 1 0 0 0,-1-1 0 0 0,1 1 0 0 0,0 0 0 0 0,0 1 0 0 0,1-1 1 0 0,0 1-1 0 0,1 0 0 0 0,-1 0 0 0 0,2 0 0 0 0,-1 0 0 0 0,1 0 0 0 0,0 1 0 0 0,1-1 0 0 0,-1 13 0 0 0,2-15-40 0 0,0 1 0 0 0,0-1 0 0 0,1 0 1 0 0,0 1-1 0 0,0-1 0 0 0,0 0 0 0 0,1 0 0 0 0,0 0 0 0 0,0 0 0 0 0,1 0 0 0 0,0 0 0 0 0,0-1 0 0 0,0 1 0 0 0,0-1 0 0 0,1 0 0 0 0,0 0 0 0 0,0 0 1 0 0,1-1-1 0 0,-1 1 0 0 0,1-1 0 0 0,0 0 0 0 0,0 0 0 0 0,0-1 0 0 0,1 1 0 0 0,9 3 0 0 0,-9-4 107 0 0,0 0 0 0 0,1-1 0 0 0,0 0-1 0 0,-1 0 1 0 0,1-1 0 0 0,0 0 0 0 0,0 0 0 0 0,0 0 0 0 0,0-1-1 0 0,0 0 1 0 0,0-1 0 0 0,0 1 0 0 0,0-1 0 0 0,0-1 0 0 0,-1 1-1 0 0,1-1 1 0 0,0 0 0 0 0,-1-1 0 0 0,1 1 0 0 0,-1-2 0 0 0,0 1-1 0 0,0 0 1 0 0,0-1 0 0 0,-1 0 0 0 0,1-1 0 0 0,7-6 0 0 0,3-6 236 0 0,0 0 0 0 0,-1-1 0 0 0,-1 0 1 0 0,0-1-1 0 0,-2-1 0 0 0,17-35 1 0 0,22-45 860 0 0,-51 98-980 0 0,3 20-33 0 0,0 21-27 0 0,-4 48 1 0 0,0-12-37 0 0,6 27 87 0 0,5 0-1 0 0,4-1 1 0 0,28 102 0 0 0,103 289 93 0 0,-121-415-217 0 0,-20-66-6 0 0,-1-3-26 0 0,0 1 0 0 0,0 0-1 0 0,-1-1 1 0 0,0 1 0 0 0,0 0 0 0 0,-1 0 0 0 0,0 0 0 0 0,-1 0 0 0 0,0 0 0 0 0,-2 14-1 0 0,2-21 30 0 0,-1-1 0 0 0,0 1 0 0 0,0-1-1 0 0,0 1 1 0 0,0-1 0 0 0,0 0-1 0 0,0 1 1 0 0,-1-1 0 0 0,1 0 0 0 0,0 0-1 0 0,-1 0 1 0 0,1 0 0 0 0,-1 0 0 0 0,1 0-1 0 0,-1 0 1 0 0,1-1 0 0 0,-1 1-1 0 0,1 0 1 0 0,-1-1 0 0 0,0 0 0 0 0,1 1-1 0 0,-1-1 1 0 0,0 0 0 0 0,1 0 0 0 0,-1 1-1 0 0,0-1 1 0 0,0-1 0 0 0,1 1-1 0 0,-3 0 1 0 0,-6-1 17 0 0,1 0 0 0 0,-1-1-1 0 0,-15-4 1 0 0,2-3 336 0 0,-1 0-1 0 0,2-1 1 0 0,0-2-1 0 0,0 0 1 0 0,1-1-1 0 0,0-2 1 0 0,1 0-1 0 0,1 0 1 0 0,1-2-1 0 0,0-1 1 0 0,1 0-1 0 0,-27-37 1 0 0,36 42-184 0 0,0 0 0 0 0,1-1 0 0 0,0 0 1 0 0,1 0-1 0 0,0-1 0 0 0,1 1 0 0 0,1-1 1 0 0,0 0-1 0 0,2 0 0 0 0,-1-1 0 0 0,2 1 0 0 0,0-1 1 0 0,0 1-1 0 0,3-19 0 0 0,2 11-160 0 0,0-1 0 0 0,1 1 0 0 0,2 0 0 0 0,0 0-1 0 0,2 0 1 0 0,0 1 0 0 0,2 1 0 0 0,19-32 0 0 0,1 7-213 0 0,1 1-1 0 0,3 2 1 0 0,1 1-1 0 0,3 2 1 0 0,1 1-1 0 0,1 3 1 0 0,2 1-1 0 0,92-56 1 0 0,-68 53-2845 0 0,138-56 0 0 0,-111 60-3773 0 0,103-23 0 0 0,-127 41-1721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4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538 755 1368 0 0,'0'0'1746'0'0,"35"-18"7560"0"0,-31 16-8794 0 0,-1 0 0 0 0,0 0-1 0 0,0 0 1 0 0,1-1-1 0 0,-1 1 1 0 0,-1-1 0 0 0,1 0-1 0 0,0 0 1 0 0,-1 0-1 0 0,1 0 1 0 0,-1-1 0 0 0,0 1-1 0 0,0 0 1 0 0,2-8 0 0 0,19-30 2321 0 0,-22 38-2706 0 0,0 1 0 0 0,-1 0 1 0 0,1-1-1 0 0,-1 1 0 0 0,1-1 0 0 0,-1 1 0 0 0,0-1 1 0 0,0 1-1 0 0,0 0 0 0 0,0-1 0 0 0,-1 1 0 0 0,1-1 0 0 0,-1 1 1 0 0,1 0-1 0 0,-1-1 0 0 0,0 1 0 0 0,0 0 0 0 0,0-1 0 0 0,-3-3 1 0 0,2 4-73 0 0,-1-1 1 0 0,0 1 0 0 0,1-1 0 0 0,-1 1 0 0 0,0 0-1 0 0,0 0 1 0 0,-1 1 0 0 0,1-1 0 0 0,0 0 0 0 0,-1 1-1 0 0,1 0 1 0 0,-1 0 0 0 0,1 0 0 0 0,-5 0-1 0 0,-9-2 108 0 0,0 1 0 0 0,-1 1 0 0 0,1 1 0 0 0,0 1 0 0 0,-1 0 0 0 0,1 1 0 0 0,0 1 0 0 0,0 1 0 0 0,-23 7 0 0 0,2 2 134 0 0,1 2 0 0 0,-68 37 0 0 0,86-41-217 0 0,1 0 1 0 0,0 2 0 0 0,1 0 0 0 0,0 1 0 0 0,1 1-1 0 0,1 0 1 0 0,0 1 0 0 0,-22 31 0 0 0,33-40-125 0 0,0-1-1 0 0,0 1 1 0 0,0 0 0 0 0,1 0 0 0 0,0 0 0 0 0,0 1 0 0 0,1-1-1 0 0,0 1 1 0 0,0-1 0 0 0,1 1 0 0 0,0 0 0 0 0,0 0 0 0 0,1-1 0 0 0,-1 1-1 0 0,2 0 1 0 0,0 0 0 0 0,0 0 0 0 0,0-1 0 0 0,1 1 0 0 0,0-1-1 0 0,0 1 1 0 0,1-1 0 0 0,0 0 0 0 0,0 1 0 0 0,0-1 0 0 0,1-1-1 0 0,7 9 1 0 0,-4-6-123 0 0,0-1-1 0 0,1 0 0 0 0,0 0 0 0 0,0-1 1 0 0,1 0-1 0 0,-1-1 0 0 0,2 0 0 0 0,-1 0 1 0 0,1-1-1 0 0,0 0 0 0 0,0-1 1 0 0,0 0-1 0 0,1 0 0 0 0,-1-1 0 0 0,1-1 1 0 0,0 1-1 0 0,0-2 0 0 0,0 0 1 0 0,0 0-1 0 0,0-1 0 0 0,20-2 0 0 0,-17 1 135 0 0,0-1 1 0 0,-1-1-1 0 0,0 0 0 0 0,1 0 0 0 0,-1-2 0 0 0,-1 1 0 0 0,1-2 0 0 0,-1 0 0 0 0,1 0 1 0 0,-2-1-1 0 0,1 0 0 0 0,-1-1 0 0 0,0-1 0 0 0,-1 0 0 0 0,0 0 0 0 0,0-1 0 0 0,10-14 1 0 0,-7 6 403 0 0,-1-1 1 0 0,-1-1-1 0 0,-1 0 1 0 0,0-1-1 0 0,-2 0 1 0 0,0 0-1 0 0,-2-1 1 0 0,0 0-1 0 0,-1 0 1 0 0,-2 0-1 0 0,0 0 1 0 0,-1-1-1 0 0,-2-30 1 0 0,0 48-407 0 0,1 0 1 0 0,-1 0 0 0 0,1 1 0 0 0,0-1-1 0 0,0 0 1 0 0,1 1 0 0 0,-1-1-1 0 0,1 1 1 0 0,0-1 0 0 0,0 1-1 0 0,1 0 1 0 0,-1 0 0 0 0,1 0 0 0 0,0 0-1 0 0,0 0 1 0 0,0 1 0 0 0,0-1-1 0 0,1 1 1 0 0,0 0 0 0 0,7-5-1 0 0,6-3-413 0 0,1 1 0 0 0,0 1-1 0 0,34-12 1 0 0,-9 3 113 0 0,19-9 350 0 0,0-4 1 0 0,84-55-1 0 0,-129 74 283 0 0,-1 0-1 0 0,0-1 1 0 0,-1-1-1 0 0,0 0 1 0 0,-1-1-1 0 0,-1-1 1 0 0,0 0-1 0 0,-1-1 1 0 0,-1 0-1 0 0,0-1 1 0 0,-1 0 0 0 0,12-34-1 0 0,-19 44-175 0 0,-1 0 0 0 0,0 0 0 0 0,-1 0 0 0 0,0-1 0 0 0,0 1 0 0 0,-1 0 0 0 0,-1-17 0 0 0,1 22-96 0 0,-1 0 0 0 0,1 0-1 0 0,-1 0 1 0 0,1 0-1 0 0,-1 0 1 0 0,0 0 0 0 0,-1 0-1 0 0,1 0 1 0 0,0 1 0 0 0,-1-1-1 0 0,0 0 1 0 0,1 1 0 0 0,-1-1-1 0 0,0 1 1 0 0,0 0-1 0 0,0 0 1 0 0,-1 0 0 0 0,1 0-1 0 0,0 0 1 0 0,-1 0 0 0 0,0 0-1 0 0,1 1 1 0 0,-5-2 0 0 0,-2 3 38 0 0,-3 2-46 0 0,1 2 0 0 0,-1 0 0 0 0,0 0 0 0 0,1 1 0 0 0,0 0 0 0 0,0 1 0 0 0,1 0 0 0 0,0 1 0 0 0,0 0 0 0 0,0 1 0 0 0,1 0 0 0 0,0 0 0 0 0,0 1 0 0 0,1 0 0 0 0,-8 11 0 0 0,-4 8 10 0 0,0 1-1 0 0,2 0 1 0 0,1 2-1 0 0,-19 45 1 0 0,13-12-44 0 0,2 1 1 0 0,3 1 0 0 0,3 0 0 0 0,3 2 0 0 0,3-1 0 0 0,0 80-1 0 0,30 411-1115 0 0,-9-390 701 0 0,-9-123-172 0 0,-2-1 0 0 0,-2 1-1 0 0,-8 54 1 0 0,8-96 521 0 0,1 0 0 0 0,-1 0-1 0 0,1 0 1 0 0,-1 0 0 0 0,0 1-1 0 0,0-1 1 0 0,-1 0 0 0 0,1 0-1 0 0,0-1 1 0 0,-1 1 0 0 0,0 0-1 0 0,0 0 1 0 0,0-1 0 0 0,0 1-1 0 0,0-1 1 0 0,0 0 0 0 0,-1 0-1 0 0,1 1 1 0 0,-1-1 0 0 0,1-1-1 0 0,-1 1 1 0 0,0 0 0 0 0,0-1-1 0 0,-4 2 1 0 0,2-1 6 0 0,-1-1 0 0 0,0 0 0 0 0,0-1 0 0 0,0 0 0 0 0,0 1 0 0 0,0-2 0 0 0,0 1 0 0 0,0-1 0 0 0,1 0 1 0 0,-1 0-1 0 0,0 0 0 0 0,-8-4 0 0 0,-3-1 340 0 0,0 0 0 0 0,1-1 1 0 0,0-1-1 0 0,0-1 1 0 0,1 0-1 0 0,0-1 0 0 0,0 0 1 0 0,1-1-1 0 0,1-1 0 0 0,0 0 1 0 0,-19-24-1 0 0,25 26-70 0 0,0-1 0 0 0,0 1 0 0 0,1-1 0 0 0,1-1 0 0 0,0 1 0 0 0,1-1 0 0 0,0 0 0 0 0,0 0 0 0 0,1 0 0 0 0,1-1 0 0 0,0 1 0 0 0,1-1 0 0 0,0 1 0 0 0,1-1 0 0 0,0 1 0 0 0,1-1 0 0 0,4-17 0 0 0,0 6-206 0 0,0 0-1 0 0,2 1 1 0 0,1 0-1 0 0,1 1 1 0 0,1-1-1 0 0,1 2 1 0 0,0-1 0 0 0,19-24-1 0 0,-11 22-69 0 0,1 0 1 0 0,2 1-1 0 0,0 0 1 0 0,1 2-1 0 0,45-31 1 0 0,-25 23-1668 0 0,1 3 0 0 0,88-38 0 0 0,101-16-12634 0 0,-185 67 5002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50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136 122 1692 0 0,'-4'-1'2146'0'0,"-9"-8"151"0"0,0-1 1 0 0,0 0-1 0 0,1-1 0 0 0,0 0 0 0 0,1-1 0 0 0,0 0 0 0 0,-12-18 0 0 0,22 28-1838 0 0,-10-5 577 0 0,2 1-124 0 0,9 6-907 0 0,-1 0-1 0 0,1 0 0 0 0,0 0 0 0 0,0 1 1 0 0,0-1-1 0 0,0 0 0 0 0,-1 0 0 0 0,1 0 0 0 0,0 1 1 0 0,0-1-1 0 0,0 0 0 0 0,0 0 0 0 0,0 1 0 0 0,0-1 1 0 0,0 0-1 0 0,0 0 0 0 0,0 1 0 0 0,0-1 1 0 0,0 0-1 0 0,-1 0 0 0 0,2 1 0 0 0,-1-1 0 0 0,0 0 1 0 0,0 0-1 0 0,0 1 0 0 0,0-1 0 0 0,0 0 1 0 0,0 0-1 0 0,0 0 0 0 0,0 1 0 0 0,0-1 0 0 0,0 0 1 0 0,0 0-1 0 0,1 1 0 0 0,-1-1 0 0 0,0 0 1 0 0,0 0-1 0 0,0 0 0 0 0,0 1 0 0 0,1-1 0 0 0,-1 0 1 0 0,6 9 133 0 0,0 0 1 0 0,0 0 0 0 0,1-1 0 0 0,0 0-1 0 0,0 0 1 0 0,1-1 0 0 0,12 10 0 0 0,-6-6-31 0 0,760 622 1217 0 0,-209-182-910 0 0,-458-364-301 0 0,61 54 80 0 0,-164-137-232 0 0,-1-3 117 0 0,-1 1 0 0 0,1 0 1 0 0,-1 0-1 0 0,0 0 0 0 0,0 0 0 0 0,0 0 0 0 0,0 0 1 0 0,0 0-1 0 0,0 1 0 0 0,0-1 0 0 0,-1 1 0 0 0,1-1 1 0 0,-1 1-1 0 0,0 0 0 0 0,0 0 0 0 0,0-1 0 0 0,0 1 1 0 0,-1 0-1 0 0,1 0 0 0 0,0 0 0 0 0,-1 0 0 0 0,0 0 1 0 0,0 0-1 0 0,0 4 0 0 0,5 213 452 0 0,98 1241 1697 0 0,-27-727-2228 0 0,-51 2 0 0 0,-31-500 0 0 0,-2 12 0 0 0,26 249 0 0 0,26-164 0 0 0,-42-321 0 0 0,2 32-213 0 0,-17-61-4564 0 0,-7-55-8939 0 0,9 30 2059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53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69 848 0 0,'0'0'3087'0'0,"13"-8"187"0"0,22 7-1035 0 0,51 4-1 0 0,11 1-1241 0 0,757-35 2282 0 0,-301 8-2517 0 0,2738 10 1883 0 0,-2324 42-1277 0 0,1843 48 11 0 0,-2245-65-1359 0 0,675 20 9 0 0,-927-16 73 0 0,283 9-182 0 0,-479-21 128 0 0,81 1 1099 0 0,-197-5-1137 0 0,0 0 1 0 0,1 0-1 0 0,-1 1 0 0 0,0-1 0 0 0,0 0 0 0 0,0 1 1 0 0,0-1-1 0 0,0 1 0 0 0,0 0 0 0 0,0-1 0 0 0,0 1 1 0 0,-1 0-1 0 0,1-1 0 0 0,0 1 0 0 0,0 0 0 0 0,0 0 1 0 0,-1 0-1 0 0,1 0 0 0 0,0 0 0 0 0,-1 0 0 0 0,1 0 1 0 0,-1 0-1 0 0,1 0 0 0 0,-1 0 0 0 0,0 0 0 0 0,1 0 1 0 0,-1 0-1 0 0,0 0 0 0 0,0 2 0 0 0,5 38 787 0 0,-5-38-754 0 0,0 84 809 0 0,-16 115 0 0 0,4-65-289 0 0,0 59 853 0 0,9 0-1 0 0,41 359 1 0 0,108 250 190 0 0,16 127-1487 0 0,-11 57-119 0 0,-114-797 0 0 0,18 85 0 0 0,-15-93 0 0 0,-13-44 0 0 0,-24-127 0 0 0,-1-1 0 0 0,1-1 0 0 0,-2 0 0 0 0,-4-3 0 0 0,-7-11 0 0 0,-2-1 0 0 0,-18-12 0 0 0,-1 2 0 0 0,0 1 0 0 0,-1 2 0 0 0,-1 1 0 0 0,1 2 0 0 0,-40-6 0 0 0,32 7 0 0 0,-845-109 0 0 0,832 111 0 0 0,-719-45 0 0 0,-1 30 0 0 0,771 20 0 0 0,-1874-78 0 0 0,147 27 0 0 0,922 48 0 0 0,83 5 0 0 0,226 1 0 0 0,-1051 12 0 0 0,1184 0-249 0 0,154-3-587 0 0,-286 14-576 0 0,116-31 1284 0 0,112-1-60 0 0,218 8 169 0 0,48-2 19 0 0,0 0 27 0 0,-12 0-17 0 0,12 0 20 0 0,0 0-19 0 0,-9 2 10 0 0,9-2-23 0 0,1 0 9 0 0,-10-2-5 0 0,9 2 14 0 0,0 0-26 0 0,-10 0 14 0 0,10 0-16 0 0,-1 0 21 0 0,-10 2-9 0 0,10-2 19 0 0,1 0-25 0 0,-110 8 36 0 0,109-7-32 0 0,-47-2 136 0 0,42-2-154 0 0,0-1 1 0 0,0 0-1 0 0,1-1 0 0 0,-1 1 1 0 0,1-2-1 0 0,0 1 1 0 0,-9-9-1 0 0,-20-13 295 0 0,14 8-25 0 0,-7-9-318 0 0,29 27 43 0 0,-13-29-1620 0 0,19-25-5803 0 0,4 18-2463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55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0 908 0 0,'0'0'3868'0'0,"-6"13"-1049"0"0,-3 31 1161 0 0,4-18-2092 0 0,-4 40 0 0 0,9 10-264 0 0,4-1 0 0 0,15 85 0 0 0,-1-8-731 0 0,22 786 3023 0 0,-40-877-3773 0 0,29 777 1132 0 0,49-1-878 0 0,-70-663-223 0 0,9 86 483 0 0,2-114-228 0 0,6 69 136 0 0,-16-71-493 0 0,-7-126-43 0 0,-1 1 1 0 0,-3 32-1 0 0,1-34-6 0 0,1 0-1 0 0,0 0 1 0 0,4 20-1 0 0,-1-10 34 0 0,-1 38 0 0 0,-2-63-45 0 0,2 12-27 0 0,-3 23 73 0 0,0-8 20 0 0,2 0 1 0 0,4 36-1 0 0,-5-63-224 0 0,-4-28-7013 0 0,-4-30-6518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57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19 136 1920 0 0,'-15'17'12897'0'0,"11"-12"-11284"0"0,10-2-1308 0 0,0-1 0 0 0,-1 1 0 0 0,1-2 0 0 0,1 1 0 0 0,-1-1 0 0 0,0 0 1 0 0,0 0-1 0 0,12 0 0 0 0,62-4 191 0 0,-43 1-260 0 0,934-23 533 0 0,449 4-512 0 0,-369-3-193 0 0,-28 5-129 0 0,-780 17 55 0 0,916-32-415 0 0,-557 12 257 0 0,940 1-272 0 0,-109 40 703 0 0,-1226-12-228 0 0,348 23 98 0 0,-144 8 137 0 0,-247-18-175 0 0,142 11 25 0 0,-286-29-82 0 0,1-1 46 0 0,0 1 0 0 0,21 4 1 0 0,-35-4-41 0 0,-1-1 0 0 0,1 0 0 0 0,-1 0 0 0 0,1-1 0 0 0,-1 0 0 0 0,9 0 0 0 0,13-1 77 0 0,276 26 905 0 0,-266-23-893 0 0,-35-2-155 0 0,8-1-1602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58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5 332 0 0,'-15'-4'6530'0'0,"9"4"-6127"0"0,-16 2 7490 0 0,4 117-4899 0 0,-5 224-1 0 0,33 125-1422 0 0,-9-450-1514 0 0,55 650 1417 0 0,-4-77 563 0 0,-9 212 1050 0 0,13-127-1041 0 0,-31-315-1906 0 0,-19-243-30 0 0,9 28 3 0 0,-3-45-78 0 0,15 78 325 0 0,-15-126-2734 0 0,-8-43 1391 0 0,-2 1 0 0 0,1-1 0 0 0,-1 1 0 0 0,0 15 0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00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48 672 0 0,'-48'-47'18685'0'0,"46"48"-18566"0"0,0 1-1 0 0,0 0 1 0 0,1 0 0 0 0,-1 0-1 0 0,1 1 1 0 0,0-1-1 0 0,0 0 1 0 0,-1 0 0 0 0,2 1-1 0 0,-1-1 1 0 0,0 1-1 0 0,0-1 1 0 0,1 1 0 0 0,-1-1-1 0 0,1 1 1 0 0,0-1-1 0 0,0 5 1 0 0,-2 57 969 0 0,2-49-799 0 0,8 479 3317 0 0,0 122-869 0 0,39 551 818 0 0,3-585-3555 0 0,-48 130 0 0 0,-15-435 0 0 0,11-246 0 0 0,-6 311 0 0 0,8-323 0 0 0,0-2 0 0 0,0 0 0 0 0,0-2 0 0 0,0 1 0 0 0,0-1 0 0 0,0 1 0 0 0,0 1 0 0 0,-1-1 0 0 0,0 1 0 0 0,1-2 0 0 0,0 1 0 0 0,1 0 0 0 0,0 0 0 0 0,-1 0 0 0 0,0 1 0 0 0,0 2 0 0 0,0-3 0 0 0,0-1 0 0 0,0 1 0 0 0,-1-1 0 0 0,0 0 0 0 0,1-1 0 0 0,0 2 0 0 0,0-2 0 0 0,1 0 0 0 0,0-1 0 0 0,-1-1 0 0 0,0 1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47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452 608 2340 0 0,'5'-11'5249'0'0,"14"-14"-2102"0"0,-8 13-2230 0 0,-1-2 0 0 0,0 1-1 0 0,-1-2 1 0 0,0 1 0 0 0,6-18 0 0 0,-14 30-802 0 0,-1 0 1 0 0,0 0-1 0 0,1 1 0 0 0,-1-1 1 0 0,0 0-1 0 0,0 0 0 0 0,-1 0 1 0 0,1 0-1 0 0,0 1 1 0 0,0-1-1 0 0,-1 0 0 0 0,1 0 1 0 0,-1 1-1 0 0,0-1 0 0 0,0 0 1 0 0,1 0-1 0 0,-1 1 1 0 0,0-1-1 0 0,0 1 0 0 0,-1-1 1 0 0,1 1-1 0 0,0 0 0 0 0,0-1 1 0 0,-1 1-1 0 0,1 0 0 0 0,0 0 1 0 0,-1 0-1 0 0,0 0 1 0 0,1 0-1 0 0,-3-1 0 0 0,-5-3 327 0 0,-1 0 0 0 0,0 0 0 0 0,-17-4 0 0 0,21 7-309 0 0,-9-2-7 0 0,-1 0 0 0 0,0 2 1 0 0,1 0-1 0 0,-1 1 0 0 0,0 0 0 0 0,0 1 0 0 0,1 1 1 0 0,-1 0-1 0 0,0 2 0 0 0,1-1 0 0 0,-1 2 0 0 0,1 0 1 0 0,0 1-1 0 0,0 1 0 0 0,-27 14 0 0 0,30-14-110 0 0,0 0 1 0 0,0 2-1 0 0,0-1 0 0 0,1 2 0 0 0,0-1 0 0 0,1 2 1 0 0,-1-1-1 0 0,2 1 0 0 0,0 1 0 0 0,0 0 0 0 0,1 0 1 0 0,0 1-1 0 0,1 0 0 0 0,0 0 0 0 0,1 0 0 0 0,0 1 0 0 0,1 0 1 0 0,-4 17-1 0 0,7-21-49 0 0,1-1 1 0 0,0 1 0 0 0,1-1-1 0 0,0 1 1 0 0,0 0-1 0 0,1-1 1 0 0,0 1 0 0 0,0-1-1 0 0,1 1 1 0 0,0-1-1 0 0,1 0 1 0 0,0 0-1 0 0,0 0 1 0 0,5 9 0 0 0,-5-13 13 0 0,-1-1 1 0 0,0 1 0 0 0,1-1 0 0 0,0 1 0 0 0,0-1 0 0 0,0 0 0 0 0,0 0 0 0 0,0 0 0 0 0,1-1 0 0 0,-1 1-1 0 0,1-1 1 0 0,0 0 0 0 0,0 0 0 0 0,0 0 0 0 0,0 0 0 0 0,0-1 0 0 0,0 0 0 0 0,0 1 0 0 0,0-2-1 0 0,1 1 1 0 0,-1 0 0 0 0,0-1 0 0 0,1 0 0 0 0,-1 0 0 0 0,0 0 0 0 0,1 0 0 0 0,-1-1 0 0 0,0 0 0 0 0,8-2-1 0 0,-1 0 45 0 0,0-1-1 0 0,-1 0 1 0 0,1-1-1 0 0,-1 0 0 0 0,0-1 1 0 0,-1 0-1 0 0,1 0 0 0 0,-1-1 1 0 0,0-1-1 0 0,-1 1 0 0 0,12-14 1 0 0,4-8 824 0 0,-2-1 0 0 0,22-36 1 0 0,-15 20 665 0 0,-13 28-1308 0 0,-16 18-205 0 0,1 0 0 0 0,-1 0-1 0 0,0-1 1 0 0,1 1 0 0 0,-1 0 0 0 0,0 0 0 0 0,1 0 0 0 0,-1 0 0 0 0,0 0 0 0 0,1 0 0 0 0,-1 0 0 0 0,0 0 0 0 0,1 0 0 0 0,-1 0 0 0 0,1 0-1 0 0,-1 0 1 0 0,0 0 0 0 0,1 0 0 0 0,-1 0 0 0 0,0 0 0 0 0,1 0 0 0 0,-1 0 0 0 0,0 0 0 0 0,1 0 0 0 0,-1 0 0 0 0,0 1 0 0 0,1-1-1 0 0,-1 0 1 0 0,0 0 0 0 0,1 1 0 0 0,1 2-2 0 0,-1 0 0 0 0,1 0 0 0 0,-1 0 0 0 0,0 0 0 0 0,0 0 0 0 0,0 0 0 0 0,0 0 0 0 0,1 5 0 0 0,0 4 0 0 0,4 9-39 0 0,1-1 1 0 0,1 0 0 0 0,1 0 0 0 0,0-1 0 0 0,1 0 0 0 0,1-1 0 0 0,1 0 0 0 0,1-1 0 0 0,0 0 0 0 0,31 29 0 0 0,-39-42 16 0 0,0 0 1 0 0,1 0 0 0 0,0 0 0 0 0,0 0 0 0 0,0-1-1 0 0,0 0 1 0 0,0-1 0 0 0,0 1 0 0 0,1-1 0 0 0,-1 0 0 0 0,1-1-1 0 0,0 0 1 0 0,0 0 0 0 0,-1 0 0 0 0,10-1 0 0 0,-5-1 2 0 0,0 0 1 0 0,-1-1-1 0 0,1 0 0 0 0,-1-1 1 0 0,0 0-1 0 0,0-1 1 0 0,0 0-1 0 0,18-10 1 0 0,-1-3 15 0 0,-2-2 1 0 0,0 0-1 0 0,-1-1 1 0 0,-1-1 0 0 0,33-41-1 0 0,-7 5 255 0 0,-2-2 0 0 0,52-90 0 0 0,-87 129-26 0 0,-1 0 0 0 0,-1-1 0 0 0,-1-1 0 0 0,0 0 0 0 0,-2 0 0 0 0,-1 0-1 0 0,-1-1 1 0 0,0 0 0 0 0,-2 0 0 0 0,-1 0 0 0 0,-1-47 0 0 0,-1 63-207 0 0,-1 0 0 0 0,-1 0 1 0 0,1 0-1 0 0,-1 0 1 0 0,0 0-1 0 0,-1 0 0 0 0,0 1 1 0 0,0-1-1 0 0,-5-7 0 0 0,7 12-21 0 0,-1 0-1 0 0,1 0 1 0 0,0 1-1 0 0,-1-1 1 0 0,1 1-1 0 0,-1-1 1 0 0,0 1-1 0 0,1-1 1 0 0,-1 1-1 0 0,0 0 1 0 0,0 0-1 0 0,0 0 0 0 0,0 0 1 0 0,0 0-1 0 0,0 1 1 0 0,0-1-1 0 0,0 0 1 0 0,0 1-1 0 0,-1 0 1 0 0,1-1-1 0 0,0 1 1 0 0,0 0-1 0 0,0 0 1 0 0,0 0-1 0 0,-1 0 1 0 0,1 1-1 0 0,0-1 1 0 0,0 1-1 0 0,0-1 0 0 0,0 1 1 0 0,0 0-1 0 0,0-1 1 0 0,0 1-1 0 0,-3 2 1 0 0,-3 2 2 0 0,-1 1 0 0 0,1 0 0 0 0,0 0 0 0 0,0 1 0 0 0,1 0 0 0 0,0 1 0 0 0,0-1 0 0 0,1 1 0 0 0,0 1 0 0 0,0-1 0 0 0,1 1 0 0 0,0 0 0 0 0,0 0 0 0 0,-5 17 0 0 0,0 3 12 0 0,2 0 0 0 0,1 0 0 0 0,-7 50-1 0 0,10-32 12 0 0,1-1-1 0 0,2 0 0 0 0,3 1 0 0 0,10 66 0 0 0,-7-81-8 0 0,2 0 0 0 0,1-1 0 0 0,2 0 0 0 0,1 0 0 0 0,1-2-1 0 0,1 1 1 0 0,21 32 0 0 0,-26-51-127 0 0,-1 0 1 0 0,1-1-1 0 0,1 0 1 0 0,0-1-1 0 0,0 0 0 0 0,1 0 1 0 0,14 9-1 0 0,-14-11-454 0 0,1-1 1 0 0,0-1-1 0 0,0 1 1 0 0,0-2-1 0 0,0 1 0 0 0,1-2 1 0 0,18 5-1 0 0,-18-6-714 0 0,1-1 0 0 0,-1 0 0 0 0,0-1-1 0 0,1 0 1 0 0,-1-1 0 0 0,0 0 0 0 0,0-1 0 0 0,0-1-1 0 0,0 0 1 0 0,0 0 0 0 0,12-6 0 0 0,7-5-6262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02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1 359 1148 0 0,'0'18'16362'0'0,"12"-28"-15754"0"0,0-1 0 0 0,-1 0 0 0 0,0 0 0 0 0,16-24 1 0 0,33-56 313 0 0,-21 25 119 0 0,31-74 0 0 0,-70 139-1083 0 0,3 4 62 0 0,-1 0 20 0 0,0 0 0 0 0,0 1 1 0 0,0-1-1 0 0,-1 1 0 0 0,1 0 0 0 0,-1-1 0 0 0,0 1 1 0 0,0 0-1 0 0,0 0 0 0 0,0 0 0 0 0,0 7 0 0 0,0 58 252 0 0,-2-33-78 0 0,44 431 603 0 0,-18-248-693 0 0,-19-168-102 0 0,3 44 84 0 0,-6-85-57 0 0,-2-7-30 0 0,-1 15 77 0 0,-1-16-83 0 0,1 0 0 0 0,0 0 1 0 0,-1 0-1 0 0,0 0 0 0 0,1 0 0 0 0,-1 0 1 0 0,0 0-1 0 0,0-1 0 0 0,0 1 0 0 0,-1 0 1 0 0,1-1-1 0 0,0 1 0 0 0,0 0 0 0 0,-1-1 1 0 0,1 0-1 0 0,-1 1 0 0 0,0-1 0 0 0,1 0 1 0 0,-4 2-1 0 0,-41 18 105 0 0,24-13 74 0 0,20-7-167 0 0,0 0-27 0 0,-17 8 280 0 0,17-4-110 0 0,13-2-79 0 0,32-2-1003 0 0,0-1 0 0 0,73-11 0 0 0,-13 1-6870 0 0,-74 8 2298 0 0,-2-1-2985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03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1 357 524 0 0,'9'37'25299'0'0,"-6"-37"-25134"0"0,-1-1-1 0 0,0 1 1 0 0,0-1 0 0 0,1 1-1 0 0,-1-1 1 0 0,0 0 0 0 0,0 0-1 0 0,0 0 1 0 0,0 0 0 0 0,0-1-1 0 0,0 1 1 0 0,0 0 0 0 0,-1-1-1 0 0,1 1 1 0 0,0-1 0 0 0,-1 0-1 0 0,1 0 1 0 0,1-1 0 0 0,25-43 1207 0 0,-18 29-1054 0 0,24-43 767 0 0,46-113 1 0 0,-59 123-1132 0 0,-16 38 46 0 0,0 2 0 0 0,-5 10 0 0 0,0 0 0 0 0,0 0 0 0 0,0 0 0 0 0,0 0 0 0 0,0-1 0 0 0,0 1 0 0 0,0 0 0 0 0,0 0 0 0 0,0 0 0 0 0,0 0 0 0 0,0 0 0 0 0,0 0 0 0 0,0 0 0 0 0,0 0 0 0 0,0-1 0 0 0,0 1 0 0 0,0 0 0 0 0,0 0 0 0 0,0 0 0 0 0,0 0 0 0 0,0 0 0 0 0,1 0 0 0 0,-1 0 0 0 0,0 0 0 0 0,0 0 0 0 0,0 0 0 0 0,0 0 0 0 0,0 0 0 0 0,0-1 0 0 0,0 1 0 0 0,0 0 0 0 0,1 0 0 0 0,-1 0 0 0 0,0 0 0 0 0,0 0 0 0 0,0 0 0 0 0,0 0 0 0 0,0 0 0 0 0,0 0 0 0 0,0 0 0 0 0,1 0 0 0 0,-1 0 0 0 0,0 0 0 0 0,0 0 0 0 0,0 0 0 0 0,0 0 0 0 0,0 1 0 0 0,0-1 0 0 0,0 0 0 0 0,0 0 0 0 0,1 0 0 0 0,-1 0 0 0 0,0 0 0 0 0,0 0 0 0 0,0 0 0 0 0,0 0 0 0 0,0 0 0 0 0,0 0 0 0 0,0 0 0 0 0,0 1 0 0 0,3 9 0 0 0,-1 11 0 0 0,8 348 0 0 0,-3-194 0 0 0,-6-140 0 0 0,-2 167 0 0 0,1-197 0 0 0,0-1 0 0 0,0 0 0 0 0,0 0 0 0 0,0 0 0 0 0,-1 0 0 0 0,0 0 0 0 0,0 0 0 0 0,0 0 0 0 0,0 0 0 0 0,0-1 0 0 0,-1 1 0 0 0,0 0 0 0 0,0-1 0 0 0,0 1 0 0 0,0-1 0 0 0,0 0 0 0 0,-1 1 0 0 0,1-1 0 0 0,-1 0 0 0 0,-4 3 0 0 0,-6 6 0 0 0,-3-3 0 0 0,0 1 0 0 0,1-1 0 0 0,2-4 0 0 0,3 1 0 0 0,0-1 0 0 0,5-1 0 0 0,17-6 0 0 0,154-36-4081 0 0,-92 22-2549 0 0,-1-1-4426 0 0,-49 11 2460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04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0 326 1008 0 0,'2'10'13999'0'0,"20"-28"-11970"0"0,-1 0 0 0 0,20-23 0 0 0,-9 5-183 0 0,-3-3 0 0 0,0 0 1 0 0,33-64-1 0 0,-59 98-1650 0 0,17-28 194 0 0,-20 32-392 0 0,0 1 0 0 0,1 0 0 0 0,-1 0-1 0 0,0 0 1 0 0,0 0 0 0 0,0 0 0 0 0,0-1-1 0 0,0 1 1 0 0,0 0 0 0 0,0 0 0 0 0,0 0-1 0 0,0 0 1 0 0,0 0 0 0 0,0 0 0 0 0,1 0-1 0 0,-1-1 1 0 0,0 1 0 0 0,0 0 0 0 0,0 0-1 0 0,0 0 1 0 0,0 0 0 0 0,0 0 0 0 0,1 0-1 0 0,-1 0 1 0 0,0 0 0 0 0,0 0 0 0 0,0 0-1 0 0,0 0 1 0 0,0 0 0 0 0,1 0 0 0 0,-1 0-1 0 0,0 0 1 0 0,0 0 0 0 0,0 0 0 0 0,0 0-1 0 0,0 0 1 0 0,1 0 0 0 0,-1 0 0 0 0,0 0-1 0 0,0 0 1 0 0,0 0 0 0 0,0 0 0 0 0,0 0-1 0 0,1 0 1 0 0,-1 0 0 0 0,0 1 0 0 0,0-1-1 0 0,0 0 1 0 0,0 0 0 0 0,0 0 0 0 0,0 0-1 0 0,1 0 1 0 0,-2 20-21 0 0,-14 96 97 0 0,-29 271 179 0 0,36-243-201 0 0,-15 201 130 0 0,23-338-147 0 0,-1 1 0 0 0,0 0 0 0 0,-1 0-1 0 0,-3 11 1 0 0,4-17-22 0 0,0 0-1 0 0,-1 1 0 0 0,1-1 1 0 0,0 0-1 0 0,-1 0 1 0 0,1 0-1 0 0,-1 0 0 0 0,0 0 1 0 0,0 0-1 0 0,1 0 1 0 0,-1 0-1 0 0,0-1 0 0 0,-1 1 1 0 0,1-1-1 0 0,0 1 1 0 0,0-1-1 0 0,-5 2 0 0 0,-58 21 394 0 0,62-23-238 0 0,43-6-278 0 0,125-19-5188 0 0,-110 16 36 0 0,2 0-4177 0 0,-38 6 1497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05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28 411 1412 0 0,'-27'-23'16973'0'0,"28"20"-16577"0"0,-1-1 0 0 0,1 0 0 0 0,0 0 0 0 0,0 1 0 0 0,1-1 0 0 0,-1 0 0 0 0,1 1 0 0 0,0-1 0 0 0,0 1 1 0 0,0 0-1 0 0,0 0 0 0 0,0 0 0 0 0,5-5 0 0 0,45-42 1987 0 0,-29 30-1070 0 0,10-14-28 0 0,-3 0 0 0 0,0-2 1 0 0,43-71-1 0 0,-49 65-1285 0 0,-19 33 0 0 0,-1 7 0 0 0,-3 10 0 0 0,-2 11 0 0 0,-10 72 0 0 0,3 1 0 0 0,8 166 0 0 0,0 14 0 0 0,-1-250 0 0 0,-1 0 0 0 0,0 0 0 0 0,-9 30 0 0 0,7-42 0 0 0,-3 4 0 0 0,-2-1 0 0 0,-3-2 0 0 0,-3-4 0 0 0,-1 0 0 0 0,1-1 0 0 0,4-1 0 0 0,0 0 0 0 0,3-3 0 0 0,23-3 0 0 0,59-6-434 0 0,36-5-6244 0 0,-38 0-7713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1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71 228 0 0,'0'0'2678'0'0,"6"-40"11299"0"0,-4 17-9255 0 0,-1 15-2786 0 0,0 23-2036 0 0,28 365 2381 0 0,-19-292-1820 0 0,-6-53-299 0 0,20 152 592 0 0,-12-112 584 0 0,-10-70 639 0 0,-4 2-4833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1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1716 0 0,'-4'9'12459'0'0,"7"45"-6785"0"0,2 3-3470 0 0,3 60-1130 0 0,6 50 6 0 0,-1-4 513 0 0,-6-115-1040 0 0,-2-26-1599 0 0,-3-1-3278 0 0,10 8-8261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2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1912 0 0,'-4'28'8957'0'0,"1"29"-772"0"0,8 4-3629 0 0,17 63-1445 0 0,-11-64-2060 0 0,35 201 464 0 0,-42-231-1744 0 0,4 24-514 0 0,-3-38-3238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2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1332 0 0,'-14'37'12649'0'0,"13"-30"-11592"0"0,0 0-1 0 0,1 0 1 0 0,0 0-1 0 0,0 0 1 0 0,0-1 0 0 0,3 13-1 0 0,-2-10-700 0 0,1-1-1 0 0,1 1 1 0 0,-1 0-1 0 0,2-1 1 0 0,-1 1-1 0 0,1-1 1 0 0,10 15 0 0 0,-9-16-275 0 0,0-1 0 0 0,0 0 1 0 0,1 0-1 0 0,0-1 0 0 0,1 1 1 0 0,-1-1-1 0 0,1-1 1 0 0,0 1-1 0 0,0-1 0 0 0,0 0 1 0 0,1-1-1 0 0,-1 0 1 0 0,14 4-1 0 0,0-2 54 0 0,1-2 0 0 0,1 0 0 0 0,30 0 0 0 0,-21-1-147 0 0,304 5 145 0 0,-273-5-143 0 0,78 0-1080 0 0,-138-2 990 0 0,1 0 89 0 0,49 2-128 0 0,-50-2 153 0 0,1 0-558 0 0,6 1 385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3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55 32 0 0,'-6'-6'14693'0'0,"18"0"-14319"0"0,1 1 0 0 0,0 1 0 0 0,0 0 0 0 0,0 0 1 0 0,20-2-1 0 0,74-4-606 0 0,-85 8 236 0 0,116-5-1804 0 0,-49 10-2547 0 0,-86-2 3744 0 0,11 1-814 0 0,-4 2-1704 0 0,3 0 71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4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1680 0 0,'0'0'6042'0'0,"3"1"-5063"0"0,12 0 1304 0 0,-12-1-1704 0 0,104-14 2520 0 0,104-7-7263 0 0,-208 21 3562 0 0,0 1-32 0 0,24 3-4323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01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44 2028 0 0,'14'-17'11503'0'0,"-15"-6"-5871"0"0,1 23-5587 0 0,0 0 0 0 0,0-1-1 0 0,-1 1 1 0 0,1 0 0 0 0,0 0 0 0 0,0-1-1 0 0,0 1 1 0 0,-1 0 0 0 0,1 0 0 0 0,0-1-1 0 0,0 1 1 0 0,-1 0 0 0 0,1 0 0 0 0,0 0-1 0 0,-1 0 1 0 0,1 0 0 0 0,0-1 0 0 0,-1 1-1 0 0,1 0 1 0 0,0 0 0 0 0,-1 0 0 0 0,1 0 0 0 0,0 0-1 0 0,-1 0 1 0 0,1 0 0 0 0,0 0 0 0 0,-1 0-1 0 0,1 0 1 0 0,0 0 0 0 0,-1 0 0 0 0,1 0-1 0 0,0 0 1 0 0,-1 1 0 0 0,-3 1-24 0 0,1 0 0 0 0,-1 0 0 0 0,1 0 0 0 0,0 1 0 0 0,0-1 0 0 0,-1 1 0 0 0,2 0 1 0 0,-4 4-1 0 0,-11 13 289 0 0,1 1 1 0 0,2 0 0 0 0,0 1 0 0 0,-21 46 0 0 0,-28 102 957 0 0,42-96-870 0 0,2 1 1 0 0,4 1-1 0 0,4 1 1 0 0,-3 87-1 0 0,13-111-335 0 0,2 0 0 0 0,2-1 0 0 0,3 1 0 0 0,2-1-1 0 0,2-1 1 0 0,33 101 0 0 0,-33-128-423 0 0,1-1-1 0 0,0 0 1 0 0,2 0-1 0 0,0-1 1 0 0,33 39-1 0 0,-35-49-479 0 0,0 0-1 0 0,2-1 1 0 0,-1 0-1 0 0,16 10 1 0 0,-17-15-488 0 0,-1 0 1 0 0,0 0-1 0 0,1-1 0 0 0,0 0 1 0 0,1-1-1 0 0,14 3 0 0 0,11 0-6738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4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0 976 0 0,'-8'11'6669'0'0,"-2"25"-2824"0"0,-9 54 0 0 0,6 40-884 0 0,12 136-1752 0 0,2-240-870 0 0,0 2-194 0 0,2 138 813 0 0,35 230-1 0 0,-22-318-4371 0 0,-1-27-7423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4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0 288 0 0,'0'3'888'0'0,"-10"101"12459"0"0,9-76-10057 0 0,4 49 1 0 0,28 287 1972 0 0,-24-286-4756 0 0,8 170-1210 0 0,-15-190-5267 0 0,0-20-5851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5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2812 0 0,'-8'56'10915'0'0,"5"1"-4411"0"0,3 12-2861 0 0,6 34-2451 0 0,-3-38-342 0 0,3 168-2993 0 0,-4-196-1623 0 0,-2 8-6434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5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34 2504 0 0,'-28'21'16159'0'0,"3"-24"-14528"0"0,0 0-1 0 0,1-1 1 0 0,-29-10-1 0 0,16 5-939 0 0,-102-10-2454 0 0,136 18 755 0 0,-1 1-238 0 0,-7 0-8 0 0,-13-1-8844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7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9 376 0 0,'0'0'18880'0'0,"3"1"-18549"0"0,141 6 389 0 0,191-15 1 0 0,-231 3-1276 0 0,22 2-2467 0 0,-44 6-8038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7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2312 0 0,'0'0'1842'0'0,"18"4"4025"0"0,27-3-2025 0 0,33-8-2175 0 0,-2 1-1342 0 0,166-1-1456 0 0,-80 10-3776 0 0,-150-1 4209 0 0,16 0-3537 0 0,-1-2 1755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7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2700 0 0,'0'0'2164'0'0,"12"8"2211"0"0,60-6 1676 0 0,45-11-3446 0 0,-34 1-2054 0 0,-39 5-538 0 0,104-4-1286 0 0,-50 11-3194 0 0,-54 0-1623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8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1348 0 0,'2'1'2541'0'0,"13"1"1055"0"0,4-2-1322 0 0,72 1 2424 0 0,-12 1-3840 0 0,-25 1-3538 0 0,6 0-3384 0 0,-39-1 1897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8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1792 0 0,'0'0'8950'0'0,"1"22"-5190"0"0,47 240 34 0 0,-18-89-3521 0 0,-16-94-570 0 0,8 42-2268 0 0,-3-42-5931 0 0,-15-65 3689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8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1444 0 0,'-4'19'5431'0'0,"-3"26"15"0"0,2-13-2111 0 0,-2 39-1 0 0,1-2-2425 0 0,2-38-789 0 0,-1 50-36 0 0,4-31-3491 0 0,1-43 1053 0 0,0-2 1040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02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588 96 1988 0 0,'-6'-10'3527'0'0,"5"6"-2746"0"0,0 0-1 0 0,0 1 1 0 0,0-1 0 0 0,-1 1-1 0 0,1-1 1 0 0,-1 1-1 0 0,1 0 1 0 0,-5-6-1 0 0,3 6-346 0 0,1 0 0 0 0,-1 0 0 0 0,0 0 0 0 0,0 1-1 0 0,0-1 1 0 0,0 1 0 0 0,-6-3 0 0 0,0 1-124 0 0,1 0 0 0 0,-1 1 1 0 0,0 0-1 0 0,0 1 0 0 0,-1 0 0 0 0,1 0 1 0 0,-12 0-1 0 0,-3 1 2 0 0,0 1 0 0 0,0 0 0 0 0,0 2 0 0 0,0 0 1 0 0,1 2-1 0 0,-1 1 0 0 0,1 1 0 0 0,-24 9 0 0 0,31-9-209 0 0,1 0-1 0 0,0 1 1 0 0,1 1 0 0 0,-1 0 0 0 0,1 2-1 0 0,1-1 1 0 0,0 1 0 0 0,0 1 0 0 0,1 1-1 0 0,0-1 1 0 0,1 2 0 0 0,-14 20-1 0 0,20-26-91 0 0,2 0-1 0 0,-1 1 1 0 0,1-1-1 0 0,0 1 1 0 0,1 0-1 0 0,0-1 1 0 0,0 1-1 0 0,0 0 1 0 0,1 0-1 0 0,1 1 1 0 0,-1-1-1 0 0,1 0 1 0 0,1 0-1 0 0,-1 0 1 0 0,1 0-1 0 0,1 0 1 0 0,-1 0-1 0 0,2 0 1 0 0,-1 0-1 0 0,6 12 1 0 0,-5-14-51 0 0,0 1 1 0 0,0-1-1 0 0,1 0 1 0 0,0-1 0 0 0,0 1-1 0 0,0-1 1 0 0,1 0-1 0 0,-1 0 1 0 0,1 0 0 0 0,1 0-1 0 0,-1-1 1 0 0,1 0-1 0 0,-1 0 1 0 0,1 0 0 0 0,0-1-1 0 0,0 0 1 0 0,1 0-1 0 0,-1-1 1 0 0,1 1 0 0 0,-1-1-1 0 0,1-1 1 0 0,0 1-1 0 0,0-1 1 0 0,12 0 0 0 0,-12-1 45 0 0,-1-1 0 0 0,0 0 0 0 0,1 0 0 0 0,-1 0 0 0 0,0-1 0 0 0,0 0 0 0 0,0 0 0 0 0,0 0 0 0 0,0-1 0 0 0,0 0-1 0 0,-1 0 1 0 0,1 0 0 0 0,-1-1 0 0 0,0 0 0 0 0,0 0 0 0 0,0 0 0 0 0,-1-1 0 0 0,0 0 0 0 0,1 1 0 0 0,-1-2 0 0 0,5-9 0 0 0,6-10 370 0 0,-2-1 0 0 0,-1 0-1 0 0,14-48 1 0 0,1 4 503 0 0,-21 56-710 0 0,0-2-85 0 0,1 0 0 0 0,0 1 0 0 0,1 0 0 0 0,1 0 0 0 0,13-15 0 0 0,-19 27-97 0 0,0-1 0 0 0,0 1 1 0 0,0 0-1 0 0,1 0 1 0 0,-1 1-1 0 0,1-1 1 0 0,-1 1-1 0 0,1 0 1 0 0,0 0-1 0 0,0 0 1 0 0,0 0-1 0 0,0 1 1 0 0,1 0-1 0 0,-1-1 1 0 0,0 2-1 0 0,1-1 1 0 0,-1 0-1 0 0,0 1 1 0 0,1 0-1 0 0,-1 0 1 0 0,1 0-1 0 0,-1 0 1 0 0,0 1-1 0 0,1 0 0 0 0,5 2 1 0 0,0 0-25 0 0,0 1 1 0 0,0 0-1 0 0,-1 0 1 0 0,1 1-1 0 0,-1 1 1 0 0,0 0 0 0 0,-1 0-1 0 0,1 0 1 0 0,-1 1-1 0 0,-1 1 1 0 0,1-1-1 0 0,-1 1 1 0 0,-1 0-1 0 0,1 1 1 0 0,-1 0-1 0 0,-1 0 1 0 0,1 0-1 0 0,-2 0 1 0 0,1 1-1 0 0,2 11 1 0 0,3 6-24 0 0,-3 0 0 0 0,0 1 0 0 0,-1 0 0 0 0,-2 0 0 0 0,-1 0 0 0 0,-1 38 0 0 0,-3-49 140 0 0,1-5 8 0 0,2-21-112 0 0,2-7 35 0 0,2 0-1 0 0,-1 1 1 0 0,2-1-1 0 0,0 1 1 0 0,0 1 0 0 0,2 0-1 0 0,16-22 1 0 0,-4 8-106 0 0,2 1-1 0 0,41-37 1 0 0,-63 63 96 0 0,0 0 0 0 0,0 0 0 0 0,0 0 0 0 0,0 0 0 0 0,1 0 0 0 0,-1 0 0 0 0,0 0 0 0 0,0 0 0 0 0,1 0 0 0 0,-1 1 0 0 0,1-1 0 0 0,-1 0 0 0 0,0 1 0 0 0,1-1 0 0 0,-1 1 0 0 0,1 0 0 0 0,-1 0 0 0 0,1-1 0 0 0,0 1 0 0 0,-1 0 0 0 0,1 0 0 0 0,-1 0 1 0 0,1 1-1 0 0,-1-1 0 0 0,1 0 0 0 0,-1 0 0 0 0,1 1 0 0 0,-1-1 0 0 0,0 1 0 0 0,1 0 0 0 0,-1-1 0 0 0,1 1 0 0 0,-1 0 0 0 0,0 0 0 0 0,0-1 0 0 0,1 1 0 0 0,-1 0 0 0 0,0 0 0 0 0,0 1 0 0 0,0-1 0 0 0,2 2 0 0 0,2 6-14 0 0,1 0 0 0 0,-1 0 1 0 0,0 0-1 0 0,-1 0 0 0 0,3 12 1 0 0,1-1-97 0 0,9 15 78 0 0,-8-12 69 0 0,2-1-1 0 0,0 0 0 0 0,2-1 1 0 0,24 33-1 0 0,-32-49-42 0 0,0 1 0 0 0,0-1 0 0 0,1-1 0 0 0,-1 1 0 0 0,1-1 0 0 0,0 0 0 0 0,0 0 0 0 0,0-1 0 0 0,1 1 0 0 0,-1-2 0 0 0,1 1 0 0 0,0-1 0 0 0,0 0 0 0 0,0 0 0 0 0,0 0 0 0 0,0-1 0 0 0,0 0 0 0 0,0-1 0 0 0,0 0 0 0 0,12-1 0 0 0,0-1-34 0 0,0-2 0 0 0,0 0 0 0 0,0-1 0 0 0,-1-1 0 0 0,0-1 0 0 0,0 0 0 0 0,0-2 0 0 0,28-17 0 0 0,-18 7 297 0 0,0-1-1 0 0,-2-2 0 0 0,0 0 1 0 0,25-29-1 0 0,-41 40 271 0 0,-1 1 0 0 0,14-22 0 0 0,-22 29-462 0 0,1 1 0 0 0,0-1 0 0 0,-1 0 1 0 0,0 1-1 0 0,0-1 0 0 0,0 0 0 0 0,0 0 0 0 0,0 0 0 0 0,0 0 0 0 0,-1 0 0 0 0,0 0 0 0 0,1 0 0 0 0,-1 0 0 0 0,0 0 0 0 0,0 0 0 0 0,-1 0 0 0 0,1 0 0 0 0,-1 0 0 0 0,-1-4 0 0 0,1 5-57 0 0,1 1 0 0 0,-1 0-1 0 0,0 0 1 0 0,0 0-1 0 0,0 0 1 0 0,0 0-1 0 0,-1 0 1 0 0,1 0-1 0 0,0 0 1 0 0,0 1-1 0 0,0-1 1 0 0,-1 0-1 0 0,1 1 1 0 0,0-1-1 0 0,-1 1 1 0 0,1-1-1 0 0,0 1 1 0 0,-1 0-1 0 0,1 0 1 0 0,-3-1-1 0 0,-27 1 71 0 0,27 1-73 0 0,-1-1-1 0 0,1 1 1 0 0,-1 0 0 0 0,1 0-1 0 0,0 1 1 0 0,0-1 0 0 0,-1 1 0 0 0,1 0-1 0 0,0 0 1 0 0,1 0 0 0 0,-1 1-1 0 0,0-1 1 0 0,1 1 0 0 0,-1 0 0 0 0,1 0-1 0 0,0 0 1 0 0,0 1 0 0 0,0-1-1 0 0,0 1 1 0 0,1-1 0 0 0,-1 1 0 0 0,1 0-1 0 0,0 0 1 0 0,0 0 0 0 0,0 0-1 0 0,1 0 1 0 0,0 1 0 0 0,-2 6 0 0 0,2-3-7 0 0,0 0 0 0 0,0 0 1 0 0,1 0-1 0 0,0 0 1 0 0,1 0-1 0 0,0-1 1 0 0,0 1-1 0 0,0 0 1 0 0,1 0-1 0 0,0 0 1 0 0,1-1-1 0 0,0 1 1 0 0,0-1-1 0 0,8 13 1 0 0,-1-5-304 0 0,1 0 0 0 0,1 0 0 0 0,1-1 0 0 0,0-1-1 0 0,1 0 1 0 0,0 0 0 0 0,1-2 0 0 0,0 0 0 0 0,1-1 0 0 0,0 0 0 0 0,1-1 0 0 0,26 10 0 0 0,-22-11-1030 0 0,2-1 0 0 0,-1-1-1 0 0,45 6 1 0 0,-44-10-1145 0 0,0 0-1 0 0,0-2 1 0 0,44-5-1 0 0,-31-1-3564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9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1408 0 0,'0'12'3925'0'0,"2"-7"-3040"0"0,0 1 0 0 0,0-1 0 0 0,0 0-1 0 0,1 0 1 0 0,-1 0 0 0 0,1-1 0 0 0,0 1 0 0 0,1-1-1 0 0,-1 1 1 0 0,1-1 0 0 0,0 0 0 0 0,8 6 0 0 0,-11-9-584 0 0,31 20 602 0 0,-24-18-1818 0 0,1-2 0 0 0,-1 1 0 0 0,0-1 0 0 0,1 0 0 0 0,-1-1 0 0 0,1 0 0 0 0,-1 0 0 0 0,0-1 0 0 0,1 0-1 0 0,9-3 1 0 0,-7 2-646 0 0,5 0-2448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29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1 128 1936 0 0,'3'0'3756'0'0,"11"-1"-995"0"0,-10 0-1494 0 0,83-5 5157 0 0,2 2-4880 0 0,108-8-6317 0 0,4-11-4275 0 0,-181 20 7585 0 0</inkml:trace>
  <inkml:trace contextRef="#ctx0" brushRef="#br0" timeOffset="1">829 57 1668 0 0,'4'0'1396'0'0,"117"-9"9093"0"0,2-10-9176 0 0,-65 10-3669 0 0,9-5-4469 0 0,-52 9 3544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30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2200 0 0,'69'-5'8421'0'0,"1"1"-5445"0"0,5 1-4260 0 0,38-7-5675 0 0,-93 9 4009 0 0</inkml:trace>
  <inkml:trace contextRef="#ctx0" brushRef="#br0" timeOffset="1">871 1 816 0 0,'20'0'5147'0'0,"-1"0"-141"0"0,-6 0-4571 0 0,-10 0-107 0 0,0 0-100 0 0,37 5-141 0 0,29 2-6744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30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1 128 0 0,'0'0'2031'0'0,"17"4"4087"0"0,-5-3-5281 0 0,-10-1 411 0 0,1 0-792 0 0,28 2 666 0 0,-28-2-994 0 0,17 1-139 0 0,-1 0-3363 0 0,38-3 1 0 0,-57 2 3345 0 0</inkml:trace>
  <inkml:trace contextRef="#ctx0" brushRef="#br0" timeOffset="1">415 1 612 0 0,'0'0'4508'0'0,"14"2"-1899"0"0,2-1-1969 0 0,5-2-1292 0 0,2-1-2745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30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20 0 0,'17'3'12027'0'0,"-6"-3"-11804"0"0,-8 0-53 0 0,0 0-894 0 0,12-3-365 0 0,-3 0-1221 0 0,3-5-3603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31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35 992 0 0,'-9'-7'6719'0'0,"0"-21"4158"0"0,9 40-11499 0 0,4 119-10794 0 0,-4-110 7270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31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1504 0 0,'2'67'8088'0'0,"2"2"-3407"0"0,1-1-4353 0 0,-3-1-5333 0 0,0-37 792 0 0,-2-15 1234 0 0</inkml:trace>
  <inkml:trace contextRef="#ctx0" brushRef="#br0" timeOffset="1">51 566 1844 0 0,'-4'90'11036'0'0,"1"-44"-9082"0"0,2-1-4974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39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49 110 2988 0 0,'4'-44'9311'0'0,"-2"36"-7934"0"0,0-1 1 0 0,0 1-1 0 0,1 0 0 0 0,0 0 0 0 0,5-8 1 0 0,-7 14-910 0 0,-1 2-414 0 0,0-1 0 0 0,0 1 1 0 0,0 0-1 0 0,0 0 0 0 0,0-1 0 0 0,0 1 0 0 0,0 0 0 0 0,0 0 0 0 0,0-1 0 0 0,0 1 0 0 0,0 0 1 0 0,0 0-1 0 0,0 0 0 0 0,0-1 0 0 0,0 1 0 0 0,1 0 0 0 0,-1 0 0 0 0,0 0 0 0 0,0-1 0 0 0,0 1 1 0 0,0 0-1 0 0,0 0 0 0 0,1 0 0 0 0,-1 0 0 0 0,0 0 0 0 0,0-1 0 0 0,0 1 0 0 0,1 0 0 0 0,-1 0 1 0 0,0 0-1 0 0,0 0 0 0 0,0 0 0 0 0,1 0 0 0 0,-1 0 0 0 0,0 0 0 0 0,0 0 0 0 0,1 0 1 0 0,-1 0-1 0 0,0 0 0 0 0,1 0-1 0 0,-1 0 1 0 0,1 0-1 0 0,-1 1 1 0 0,0-1-1 0 0,1 0 0 0 0,-1 0 1 0 0,1 1-1 0 0,-1-1 1 0 0,0 1-1 0 0,1-1 1 0 0,-1 0-1 0 0,0 1 1 0 0,0-1-1 0 0,1 1 1 0 0,-1-1-1 0 0,0 1 0 0 0,0-1 1 0 0,0 0-1 0 0,1 1 1 0 0,-1-1-1 0 0,0 1 1 0 0,0-1-1 0 0,0 1 1 0 0,0-1-1 0 0,0 1 0 0 0,0 0 1 0 0,1 65 1183 0 0,-3 0 0 0 0,-18 120 0 0 0,9-103-882 0 0,-10 71 100 0 0,7-61 369 0 0,3 0 1 0 0,3 157 0 0 0,8-246-774 0 0,1 0 1 0 0,-1-1-1 0 0,0 1 1 0 0,1 0-1 0 0,0 0 1 0 0,0-1 0 0 0,0 1-1 0 0,0-1 1 0 0,0 1-1 0 0,1-1 1 0 0,0 1-1 0 0,-1-1 1 0 0,1 0 0 0 0,1 0-1 0 0,-1 0 1 0 0,0 0-1 0 0,1 0 1 0 0,-1 0-1 0 0,1-1 1 0 0,0 1 0 0 0,6 3-1 0 0,-1-2-51 0 0,0-1 0 0 0,0 0 0 0 0,0 0 0 0 0,0-1 0 0 0,1 0-1 0 0,-1-1 1 0 0,1 0 0 0 0,12 0 0 0 0,63 1 0 0 0,133-16 0 0 0,-77 2 0 0 0,136-2-438 0 0,-160 12-4924 0 0,-114 2 4680 0 0,1 0 0 0 0,-1 0-1 0 0,1 0 1 0 0,-1-1 0 0 0,0 1-1 0 0,1-1 1 0 0,-1 1 0 0 0,1-1-1 0 0,1-1 1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39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34 1776 0 0,'-41'-23'10533'0'0,"18"13"-2938"0"0,34 13-6541 0 0,33 21-540 0 0,88 54 102 0 0,-117-68-597 0 0,-1 1 1 0 0,0 0-1 0 0,-1 1 0 0 0,0 1 0 0 0,-1 0 0 0 0,15 20 0 0 0,-24-28-15 0 0,-1-1 0 0 0,0 1 0 0 0,0 0 1 0 0,0 0-1 0 0,-1 0 0 0 0,0 0 0 0 0,0 0 0 0 0,0 0 0 0 0,0 0 0 0 0,-1 0 0 0 0,0 1 0 0 0,0-1 1 0 0,0 0-1 0 0,-1 0 0 0 0,1 0 0 0 0,-1 0 0 0 0,-1 0 0 0 0,1 0 0 0 0,-1 0 0 0 0,0 0 1 0 0,-3 7-1 0 0,-7 12 18 0 0,-1-1 0 0 0,0-1 1 0 0,-18 22-1 0 0,14-21-57 0 0,-1 3-182 0 0,5-8-944 0 0,-22 38-1 0 0,32-50 232 0 0,0 0 1 0 0,1 0-1 0 0,0 1 0 0 0,0-1 1 0 0,0 0-1 0 0,0 10 0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0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122 105 2356 0 0,'-27'-51'8646'0'0,"21"43"-6596"0"0,1-1 0 0 0,0 0 0 0 0,-7-17 0 0 0,12 26-2007 0 0,-1 0-1 0 0,1 1 0 0 0,0-1 1 0 0,0 0-1 0 0,0 0 0 0 0,0 1 0 0 0,-1-1 1 0 0,1 0-1 0 0,0 0 0 0 0,0 1 1 0 0,0-1-1 0 0,-1 0 0 0 0,1 0 0 0 0,0 0 1 0 0,0 0-1 0 0,-1 1 0 0 0,1-1 0 0 0,0 0 1 0 0,0 0-1 0 0,-1 0 0 0 0,1 0 1 0 0,0 0-1 0 0,0 0 0 0 0,-1 0 0 0 0,1 0 1 0 0,0 0-1 0 0,-1 0 0 0 0,1 0 1 0 0,0 0-1 0 0,0 0 0 0 0,-1 0 0 0 0,1 0 1 0 0,0 0-1 0 0,-1 0 0 0 0,1 0 1 0 0,0 0-1 0 0,0 0 0 0 0,-1 0 0 0 0,1-1 1 0 0,0 1-1 0 0,0 0 0 0 0,-1 0 0 0 0,1 0 1 0 0,0 0-1 0 0,0-1 0 0 0,-1 1 1 0 0,1 0-1 0 0,0 0 0 0 0,0 0 0 0 0,0-1 1 0 0,0 1-1 0 0,-1 0 0 0 0,1 0 1 0 0,0-1-1 0 0,0 1 0 0 0,0 0 0 0 0,0-1 1 0 0,0 1-1 0 0,0 0 0 0 0,-7 25 37 0 0,3 11 132 0 0,-27 323 915 0 0,25 7-1156 0 0,2-30-4657 0 0,4-310 3409 0 0,0 2-1344 0 0,-2-11-2882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02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117 110 2376 0 0,'-31'-26'4644'0'0,"9"7"-388"0"0,1-1-1 0 0,-22-24 1467 0 0,73 56-5060 0 0,1 11-473 0 0,0 1 0 0 0,-2 1 0 0 0,50 57 0 0 0,-37-31-119 0 0,52 83-1 0 0,-77-105-87 0 0,0 0 1 0 0,-2 1-1 0 0,-1 1 0 0 0,-1 1 1 0 0,-2 0-1 0 0,7 34 1 0 0,-13-45 42 0 0,-2 2 1 0 0,0-1 0 0 0,-2 0-1 0 0,0 0 1 0 0,-1 1-1 0 0,-2-1 1 0 0,0 0 0 0 0,-1 0-1 0 0,-1 0 1 0 0,-9 25 0 0 0,3-19 62 0 0,-1 0 0 0 0,-1 0 1 0 0,-2-1-1 0 0,-1-1 0 0 0,-1 0 0 0 0,-1-1 1 0 0,-1-1-1 0 0,-1-1 0 0 0,-2 0 1 0 0,0-2-1 0 0,-28 23 0 0 0,-22 5-3966 0 0,-5-10-4220 0 0,49-29-1550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0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2 134 1320 0 0,'2'-20'5090'0'0,"-2"-1"-1"0"0,-2-24 0 0 0,0-3 658 0 0,2 51-5655 0 0,12 763 1118 0 0,-12-567-1069 0 0,-2-85-4511 0 0,-2-103 1532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0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67 3632 0 0,'-13'-14'7324'0'0,"12"12"-6591"0"0,-1-3-1 0 0,2 4-567 0 0,1 0 0 0 0,-1 0 0 0 0,0 1 0 0 0,0-1 0 0 0,0 0 1 0 0,0 0-1 0 0,1 0 0 0 0,-1 1 0 0 0,0-1 0 0 0,1 0 0 0 0,-1 0 0 0 0,1 1 0 0 0,-1-1 0 0 0,1 0 1 0 0,-1 1-1 0 0,1-1 0 0 0,-1 1 0 0 0,1-1 0 0 0,0 0 0 0 0,-1 1 0 0 0,1-1 0 0 0,0 1 0 0 0,0 0 1 0 0,-1-1-1 0 0,1 1 0 0 0,0 0 0 0 0,0-1 0 0 0,-1 1 0 0 0,1 0 0 0 0,0 0 0 0 0,0 0 1 0 0,1-1-1 0 0,17-4 214 0 0,0 1 0 0 0,0 0 0 0 0,34-1 1 0 0,25 3-2725 0 0,16-2-6364 0 0,-65 2 2780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1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359 276 672 0 0,'5'-10'6724'0'0,"12"-6"-3640"0"0,-1 0 0 0 0,-1-1-1 0 0,14-20 1 0 0,-28 35-2624 0 0,0 2-411 0 0,-1 0 0 0 0,0 0 1 0 0,1-1-1 0 0,-1 1 0 0 0,0 0 0 0 0,1 0 0 0 0,-1-1 0 0 0,0 1 0 0 0,0 0 0 0 0,1 0 0 0 0,-1-1 1 0 0,0 1-1 0 0,0 0 0 0 0,1-1 0 0 0,-1 1 0 0 0,0 0 0 0 0,0-1 0 0 0,0 1 0 0 0,0-1 1 0 0,0 1-1 0 0,0 0 0 0 0,1-1 0 0 0,-1 1 0 0 0,0 0 0 0 0,0-1 0 0 0,0 1 0 0 0,0-1 1 0 0,0 1-1 0 0,0 0 0 0 0,0-1 0 0 0,-1 1 0 0 0,1 0 0 0 0,0-1 0 0 0,0 1 0 0 0,0-1 0 0 0,0 0 5 0 0,0 0-1 0 0,-1 0 0 0 0,1 1 0 0 0,0-1 0 0 0,0 0 1 0 0,-1 0-1 0 0,1 0 0 0 0,0 0 0 0 0,-1 1 0 0 0,1-1 1 0 0,-1 0-1 0 0,1 0 0 0 0,-1 1 0 0 0,1-1 0 0 0,-1 0 1 0 0,1 1-1 0 0,-1-1 0 0 0,-1 0 0 0 0,-12-5 60 0 0,-1 1 0 0 0,-1 0 1 0 0,1 1-1 0 0,-1 0 0 0 0,0 2 0 0 0,1 0 0 0 0,-1 0 0 0 0,0 2 1 0 0,0 0-1 0 0,0 1 0 0 0,0 0 0 0 0,0 1 0 0 0,-30 9 0 0 0,35-8-75 0 0,0 0-1 0 0,1 1 0 0 0,-1 1 1 0 0,1 0-1 0 0,0 0 0 0 0,0 1 0 0 0,1 0 1 0 0,-1 1-1 0 0,1 0 0 0 0,1 1 1 0 0,0-1-1 0 0,0 2 0 0 0,0-1 1 0 0,1 1-1 0 0,0 0 0 0 0,1 1 0 0 0,0-1 1 0 0,0 1-1 0 0,1 0 0 0 0,-5 16 1 0 0,7-16-79 0 0,1 1 0 0 0,0 0 0 0 0,1-1 0 0 0,1 1 0 0 0,-1 0 0 0 0,1 0 0 0 0,1-1 0 0 0,0 1 0 0 0,1 0 0 0 0,0-1 0 0 0,1 1 0 0 0,0-1 0 0 0,0 0 0 0 0,1 0 0 0 0,0 0 0 0 0,7 11 0 0 0,-6-12-54 0 0,0 0 1 0 0,0 0-1 0 0,1-1 0 0 0,0 1 0 0 0,1-1 1 0 0,0-1-1 0 0,0 1 0 0 0,1-1 0 0 0,0 0 0 0 0,0-1 1 0 0,1 0-1 0 0,-1 0 0 0 0,1-1 0 0 0,1 0 1 0 0,-1-1-1 0 0,17 6 0 0 0,-23-9 77 0 0,0 0-1 0 0,1-1 1 0 0,-1 1 0 0 0,1-1-1 0 0,0 0 1 0 0,-1 0 0 0 0,1 0-1 0 0,-1 0 1 0 0,1-1 0 0 0,-1 1-1 0 0,1-1 1 0 0,-1 0 0 0 0,0 0-1 0 0,1 0 1 0 0,-1-1 0 0 0,0 1-1 0 0,0-1 1 0 0,4-2 0 0 0,-3 1 17 0 0,1-1 0 0 0,0-1 1 0 0,-1 1-1 0 0,0-1 0 0 0,0 0 0 0 0,0 0 1 0 0,0 0-1 0 0,-1 0 0 0 0,4-9 1 0 0,3-8 198 0 0,-2-1 1 0 0,0 0 0 0 0,-2-1-1 0 0,4-27 1 0 0,3-32 998 0 0,-8 44-246 0 0,2 1 0 0 0,16-55 0 0 0,-22 90-951 0 0,0 0 1 0 0,0 0-1 0 0,0-1 0 0 0,1 1 1 0 0,-1 0-1 0 0,1 0 0 0 0,0 1 1 0 0,0-1-1 0 0,0 0 0 0 0,0 0 1 0 0,1 1-1 0 0,-1 0 0 0 0,1-1 1 0 0,-1 1-1 0 0,1 0 0 0 0,0 0 1 0 0,0 0-1 0 0,0 1 0 0 0,6-3 1 0 0,-5 2-85 0 0,1 2 0 0 0,-1-1 0 0 0,1 0 0 0 0,0 1 0 0 0,-1 0 0 0 0,1 0 0 0 0,0 0 0 0 0,-1 1 1 0 0,1-1-1 0 0,0 1 0 0 0,-1 1 0 0 0,9 2 0 0 0,2 2-222 0 0,0 1 0 0 0,-1 1 0 0 0,0 0 0 0 0,0 1 0 0 0,0 0 0 0 0,-1 1 0 0 0,13 14 0 0 0,-10-7 129 0 0,-2 0-1 0 0,0 1 0 0 0,-1 0 0 0 0,0 1 1 0 0,-2 1-1 0 0,-1 0 0 0 0,0 0 1 0 0,-1 1-1 0 0,-1 0 0 0 0,-1 1 0 0 0,-1 0 1 0 0,-1 0-1 0 0,-1 0 0 0 0,2 42 1 0 0,-7-32 730 0 0,1-31-459 0 0,0 0 1 0 0,-1 0-1 0 0,1 0 0 0 0,0-1 0 0 0,0 1 0 0 0,-1 0 1 0 0,1 0-1 0 0,0-1 0 0 0,-1 1 0 0 0,1 0 0 0 0,-1-1 1 0 0,1 1-1 0 0,-1 0 0 0 0,1-1 0 0 0,-1 1 0 0 0,0-1 1 0 0,1 1-1 0 0,-1-1 0 0 0,1 1 0 0 0,-1-1 0 0 0,0 1 1 0 0,0-1-1 0 0,1 0 0 0 0,-1 1 0 0 0,0-1 1 0 0,0 0-1 0 0,1 0 0 0 0,-1 1 0 0 0,0-1 0 0 0,0 0 1 0 0,0 0-1 0 0,-1 0 0 0 0,1-2 25 0 0,0 1-1 0 0,-1-1 1 0 0,1 1-1 0 0,0-1 1 0 0,0 0 0 0 0,0 0-1 0 0,0 0 1 0 0,0 1-1 0 0,0-1 1 0 0,1 0 0 0 0,-1 0-1 0 0,1 0 1 0 0,-1 0-1 0 0,1-3 1 0 0,0 5-65 0 0,-3-14 226 0 0,2 0 0 0 0,0 1-1 0 0,1-1 1 0 0,0 0-1 0 0,1 0 1 0 0,1 0-1 0 0,0 0 1 0 0,6-19-1 0 0,5-12-524 0 0,21-48 0 0 0,-24 69-523 0 0,1 0-1 0 0,1 0 1 0 0,1 1-1 0 0,1 1 1 0 0,0 0 0 0 0,25-26-1 0 0,-31 40-67 0 0,0 0-1 0 0,0 1 1 0 0,1 0-1 0 0,0 0 1 0 0,0 1-1 0 0,1 0 1 0 0,15-7 0 0 0,-17 10-62 0 0,0 1 1 0 0,0-1-1 0 0,0 1 1 0 0,0 1-1 0 0,1-1 1 0 0,-1 2 0 0 0,0-1-1 0 0,1 1 1 0 0,-1 0-1 0 0,1 1 1 0 0,8 1 0 0 0,-2 1-2902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1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15 277 2284 0 0,'41'26'18628'0'0,"-55"10"-16836"0"0,6-19-1719 0 0,1 0-1 0 0,1 0 1 0 0,1 1-1 0 0,0 0 1 0 0,2 0 0 0 0,0 1-1 0 0,-1 21 1 0 0,4-30-421 0 0,0 1-1 0 0,1-1 1 0 0,0 0 0 0 0,1 0 0 0 0,0 0 0 0 0,4 12-1 0 0,-3-15-319 0 0,0 0 0 0 0,0 0 0 0 0,0-1 0 0 0,1 0-1 0 0,0 1 1 0 0,0-1 0 0 0,1-1 0 0 0,0 1 0 0 0,8 7-1 0 0,2-2-3988 0 0</inkml:trace>
  <inkml:trace contextRef="#ctx0" brushRef="#br0" timeOffset="1">139 102 3120 0 0,'-18'-16'3357'0'0,"1"1"-861"0"0,0 4-540 0 0,3-1-588 0 0,0 3-372 0 0,3 0-360 0 0,1 1-100 0 0,0 1-212 0 0,1 2-220 0 0,-3-4-884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2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0 936 0 0,'23'17'17456'0'0,"3"-23"-12928"0"0,-22 5-4812 0 0,5-2 399 0 0,1 1-1 0 0,-1 1 1 0 0,1 0 0 0 0,-1 0-1 0 0,1 1 1 0 0,-1 0 0 0 0,1 0-1 0 0,-1 1 1 0 0,0 0 0 0 0,1 1 0 0 0,-1 0-1 0 0,11 4 1 0 0,-18-5-121 0 0,1 0 1 0 0,0 0-1 0 0,-1 0 0 0 0,1 0 0 0 0,-1 0 1 0 0,0 1-1 0 0,1-1 0 0 0,-1 1 1 0 0,0-1-1 0 0,0 1 0 0 0,0 0 1 0 0,0 0-1 0 0,0 0 0 0 0,0 0 1 0 0,-1 0-1 0 0,1 0 0 0 0,-1 0 1 0 0,1 1-1 0 0,1 3 0 0 0,-2-2 5 0 0,0 0-1 0 0,0 0 0 0 0,-1 0 0 0 0,1 0 1 0 0,-1 0-1 0 0,0 0 0 0 0,0 0 0 0 0,-1 0 1 0 0,1 0-1 0 0,-1 0 0 0 0,0 0 1 0 0,-1 4-1 0 0,-4 9 7 0 0,-1 0 0 0 0,-1-1 0 0 0,-1 0 0 0 0,-15 24 0 0 0,-8 7 79 0 0,18-30 190 0 0,1 2 0 0 0,1 0 1 0 0,1 0-1 0 0,0 1 1 0 0,2 0-1 0 0,-12 35 0 0 0,20-53-218 0 0,1 1-1 0 0,0-1 1 0 0,-1 0-1 0 0,1 1 1 0 0,0-1-1 0 0,0 0 1 0 0,0 0-1 0 0,0 1 1 0 0,1-1-1 0 0,-1 0 1 0 0,0 0-1 0 0,1 1 1 0 0,0-1-1 0 0,0 0 1 0 0,-1 0-1 0 0,1 0 1 0 0,1 0-1 0 0,-1 0 1 0 0,0 0-1 0 0,2 2 1 0 0,0-1-65 0 0,0 0 1 0 0,0 0 0 0 0,0-1 0 0 0,0 0 0 0 0,1 1 0 0 0,-1-1 0 0 0,1-1 0 0 0,0 1 0 0 0,-1 0-1 0 0,8 1 1 0 0,6 1-556 0 0,1 0 0 0 0,0-2 0 0 0,-1 0 0 0 0,20-1 0 0 0,3 0-2608 0 0,56-8-1 0 0,-7-7-4834 0 0,-45 5 487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3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575 154 716 0 0,'4'-27'8581'0'0,"0"3"-3851"0"0,-4 22-3904 0 0,0-12 1714 0 0,0 11-2382 0 0,0 1 1 0 0,0-1-1 0 0,-1 0 1 0 0,1 1-1 0 0,-1-1 1 0 0,0 1-1 0 0,1-1 1 0 0,-1 1-1 0 0,0-1 1 0 0,0 1-1 0 0,-1 0 1 0 0,1-1-1 0 0,0 1 0 0 0,-1 0 1 0 0,0 0-1 0 0,1 0 1 0 0,-1 0-1 0 0,0 0 1 0 0,0 0-1 0 0,0 1 1 0 0,0-1-1 0 0,0 1 1 0 0,0-1-1 0 0,-1 1 1 0 0,1 0-1 0 0,0 0 1 0 0,-4-1-1 0 0,-11-4-17 0 0,0 0 1 0 0,0 2-1 0 0,0 0 1 0 0,-1 1-1 0 0,0 0 0 0 0,0 2 1 0 0,1 0-1 0 0,-21 2 1 0 0,4 1-94 0 0,0 3 1 0 0,0 0-1 0 0,-40 13 1 0 0,60-14-24 0 0,1 0-1 0 0,0 1 1 0 0,1 1 0 0 0,-1 0-1 0 0,1 1 1 0 0,0 0 0 0 0,1 1 0 0 0,0 0-1 0 0,0 1 1 0 0,-9 10 0 0 0,15-15-22 0 0,1 1 0 0 0,0 0 1 0 0,0 0-1 0 0,0 0 0 0 0,1 1 1 0 0,-1 0-1 0 0,1-1 0 0 0,1 1 1 0 0,-1 0-1 0 0,1 0 0 0 0,0 1 0 0 0,1-1 1 0 0,-1 0-1 0 0,1 1 0 0 0,0-1 1 0 0,1 0-1 0 0,-1 1 0 0 0,2-1 1 0 0,-1 1-1 0 0,0-1 0 0 0,1 1 1 0 0,0-1-1 0 0,3 9 0 0 0,-1-6-29 0 0,1-1 0 0 0,-1 1 0 0 0,1 0 1 0 0,1-1-1 0 0,0 0 0 0 0,0 0 0 0 0,0-1 0 0 0,1 1 0 0 0,0-1 0 0 0,1 0 0 0 0,-1-1 0 0 0,1 1 0 0 0,10 5 0 0 0,-13-9 39 0 0,1 0-1 0 0,-1 0 0 0 0,1-1 0 0 0,0 0 1 0 0,-1 0-1 0 0,1 0 0 0 0,0-1 0 0 0,0 0 0 0 0,0 0 1 0 0,0 0-1 0 0,1 0 0 0 0,-1-1 0 0 0,0 0 1 0 0,0 0-1 0 0,0 0 0 0 0,0-1 0 0 0,1 1 1 0 0,-1-1-1 0 0,0-1 0 0 0,0 1 0 0 0,0-1 1 0 0,0 0-1 0 0,-1 0 0 0 0,1 0 0 0 0,6-4 0 0 0,-1-1 142 0 0,0 0 0 0 0,-1-1 0 0 0,0 1 0 0 0,-1-2 0 0 0,1 1 0 0 0,-2-1 0 0 0,13-17 0 0 0,-1-5 1026 0 0,18-40-1 0 0,-26 47-700 0 0,2 0 1 0 0,0 1-1 0 0,30-38 1 0 0,-42 59-515 0 0,1 0-1 0 0,-1 0 1 0 0,1 0-1 0 0,0 0 1 0 0,0 0 0 0 0,0 1-1 0 0,0-1 1 0 0,0 1 0 0 0,0-1-1 0 0,1 1 1 0 0,-1 0-1 0 0,0 0 1 0 0,1 0 0 0 0,-1 0-1 0 0,1 0 1 0 0,-1 1 0 0 0,1-1-1 0 0,-1 1 1 0 0,1 0-1 0 0,3-1 1 0 0,-3 2-75 0 0,0 0 0 0 0,0 0 0 0 0,0-1 0 0 0,0 2 0 0 0,0-1 0 0 0,0 0 0 0 0,0 1 0 0 0,-1-1 0 0 0,1 1 0 0 0,-1 0 0 0 0,1 0 0 0 0,-1 0 0 0 0,0 0 0 0 0,4 4 0 0 0,2 4-208 0 0,-1 0 0 0 0,0 0 0 0 0,-1 1 0 0 0,0 0 0 0 0,0 0-1 0 0,-1 0 1 0 0,4 15 0 0 0,-3-2 236 0 0,-1 0 0 0 0,-1 1 0 0 0,-1 0 0 0 0,-1 0 0 0 0,-1 0 0 0 0,-2 0 0 0 0,0-1 0 0 0,-1 1 0 0 0,-2 0 0 0 0,-11 41 0 0 0,11-49 282 0 0,-9 24 1279 0 0,12-40-771 0 0,2-11-580 0 0,1-1 1 0 0,0 0-1 0 0,0 1 1 0 0,1-1-1 0 0,0 1 1 0 0,1 0-1 0 0,0 0 1 0 0,0 0-1 0 0,7-10 1 0 0,57-83 169 0 0,-64 98-269 0 0,2-4-23 0 0,91-115 96 0 0,-86 112-139 0 0,0 1-1 0 0,0 0 1 0 0,1 0 0 0 0,1 2-1 0 0,-1-1 1 0 0,2 2 0 0 0,25-13-1 0 0,-38 20 30 0 0,1 0 0 0 0,0 0-1 0 0,0 1 1 0 0,0-1-1 0 0,0 1 1 0 0,0-1-1 0 0,1 1 1 0 0,-1 0 0 0 0,0 0-1 0 0,0 0 1 0 0,0 0-1 0 0,0 0 1 0 0,0 0-1 0 0,0 1 1 0 0,0-1-1 0 0,0 1 1 0 0,0-1 0 0 0,0 1-1 0 0,0 0 1 0 0,2 1-1 0 0,-1 0-18 0 0,0 0 0 0 0,0 1 0 0 0,0-1 0 0 0,0 1 0 0 0,-1 0 0 0 0,1 0 0 0 0,-1 0 0 0 0,0 0-1 0 0,0 0 1 0 0,2 5 0 0 0,4 8-353 0 0,-2 0 1 0 0,-1 0-1 0 0,8 31 0 0 0,-12-41 169 0 0,8 48-3571 0 0,5 89 0 0 0,-7-57-5106 0 0,-6-67 2869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3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96 191 3148 0 0,'6'-34'4474'0'0,"1"-8"4998"0"0,3-70 1 0 0,-10 110-8707 0 0,-17 36-472 0 0,-4 16-444 0 0,3 2 0 0 0,2 0 0 0 0,3 0-1 0 0,1 2 1 0 0,3-1 0 0 0,-2 63 0 0 0,9-52-259 0 0,3 0 0 0 0,3 0 0 0 0,2 0 0 0 0,28 118 0 0 0,-17-131-782 0 0,-16-48 782 0 0,0 0 0 0 0,1 0 0 0 0,-1 0 0 0 0,1 0 0 0 0,0 0 0 0 0,0 0 0 0 0,0-1 0 0 0,0 1 0 0 0,0 0 0 0 0,1-1 0 0 0,-1 0 0 0 0,5 3 0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4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107 517 1920 0 0,'-28'-17'4217'0'0,"20"13"-2834"0"0,0 0 0 0 0,0-1 0 0 0,0 0 0 0 0,1 0 0 0 0,-1-1 0 0 0,1 0 0 0 0,1 0 0 0 0,-10-12 0 0 0,15 17-1289 0 0,1 0-1 0 0,0 0 0 0 0,-1 0 0 0 0,1 0 1 0 0,0 0-1 0 0,0 0 0 0 0,0 0 0 0 0,0 1 1 0 0,0-1-1 0 0,0 0 0 0 0,0 0 0 0 0,0 0 1 0 0,0 0-1 0 0,1 0 0 0 0,-1 0 0 0 0,0 0 1 0 0,1 0-1 0 0,-1 0 0 0 0,0 0 0 0 0,1 1 1 0 0,-1-1-1 0 0,1 0 0 0 0,0 0 0 0 0,-1 0 1 0 0,1 1-1 0 0,-1-1 0 0 0,1 0 0 0 0,0 1 1 0 0,0-1-1 0 0,-1 1 0 0 0,1-1 0 0 0,0 1 1 0 0,0-1-1 0 0,0 1 0 0 0,0-1 0 0 0,-1 1 1 0 0,1 0-1 0 0,0-1 0 0 0,0 1 0 0 0,0 0 1 0 0,1 0-1 0 0,42-11 375 0 0,-42 10-374 0 0,232-26-2457 0 0,122 16-7759 0 0,-329 12 9730 0 0,50 9 0 0 0,-14 3 4613 0 0,-61-12-3449 0 0,1-1 4 0 0,28 0 2339 0 0,-28 0-2735 0 0,33-14 2028 0 0,-35 14-2364 0 0,-1 0 0 0 0,1 0 0 0 0,-1-1 0 0 0,1 1 0 0 0,-1 0 0 0 0,1-1 0 0 0,-1 1 0 0 0,0-1 1 0 0,1 1-1 0 0,-1 0 0 0 0,1-1 0 0 0,-1 1 0 0 0,0-1 0 0 0,0 1 0 0 0,1-1 0 0 0,-1 1 0 0 0,0-1 0 0 0,0 1 0 0 0,1-1 0 0 0,-1 1 0 0 0,0-1 0 0 0,0 1 0 0 0,0-1 1 0 0,0 0-1 0 0,0 1 0 0 0,0-1 0 0 0,0 1 0 0 0,0-1 0 0 0,0 1 0 0 0,0-1 0 0 0,0 1 0 0 0,0-1 0 0 0,0 0 0 0 0,-1 1 0 0 0,1-1 0 0 0,0 1 0 0 0,0-1 0 0 0,0 1 1 0 0,-1-1-1 0 0,1 1 0 0 0,0-1 0 0 0,-1 1 0 0 0,1 0 0 0 0,-1-2 0 0 0,-25-9 402 0 0,21 9-441 0 0,-9-1 46 0 0,0 0 0 0 0,0 0 0 0 0,0 2 0 0 0,0 0 0 0 0,-1 0 0 0 0,1 2 0 0 0,0-1 0 0 0,0 2 0 0 0,-1 0 0 0 0,1 1 0 0 0,1 0 0 0 0,-1 1-1 0 0,0 0 1 0 0,1 1 0 0 0,0 1 0 0 0,0 0 0 0 0,0 1 0 0 0,1 0 0 0 0,0 1 0 0 0,1 1 0 0 0,-18 15 0 0 0,24-18-64 0 0,0 1 1 0 0,0 0-1 0 0,1-1 1 0 0,0 2-1 0 0,0-1 1 0 0,1 0-1 0 0,0 1 1 0 0,0 0-1 0 0,0-1 1 0 0,1 1-1 0 0,1 0 1 0 0,-1 0-1 0 0,1 1 0 0 0,1-1 1 0 0,-1 0-1 0 0,2 0 1 0 0,-1 0-1 0 0,1 0 1 0 0,0 1-1 0 0,0-1 1 0 0,1 0-1 0 0,0-1 1 0 0,1 1-1 0 0,0 0 1 0 0,0-1-1 0 0,1 1 1 0 0,-1-1-1 0 0,2 0 0 0 0,-1 0 1 0 0,1 0-1 0 0,0-1 1 0 0,0 0-1 0 0,1 0 1 0 0,11 10-1 0 0,-14-14 13 0 0,-1 0-1 0 0,1 0 0 0 0,0-1 1 0 0,-1 1-1 0 0,1-1 1 0 0,0 0-1 0 0,0 0 1 0 0,0 0-1 0 0,0 0 0 0 0,0-1 1 0 0,0 1-1 0 0,0-1 1 0 0,0 1-1 0 0,0-1 0 0 0,0 0 1 0 0,1 0-1 0 0,4-2 1 0 0,-2 1 19 0 0,-1-1-1 0 0,1 0 1 0 0,-1 0 0 0 0,1 0 0 0 0,-1-1 0 0 0,0 0 0 0 0,0 0 0 0 0,-1 0 0 0 0,6-4 0 0 0,4-7 143 0 0,1 0 0 0 0,-1-1 0 0 0,-1-1 1 0 0,15-24-1 0 0,-7 7 503 0 0,-13 20-438 0 0,-1 1 0 0 0,1 0 0 0 0,1 0 0 0 0,13-13 0 0 0,-21 24-246 0 0,1 3-6 0 0,-1 0-1 0 0,0-1 0 0 0,1 1 1 0 0,-1 0-1 0 0,0 0 1 0 0,0 0-1 0 0,0 0 0 0 0,0 0 1 0 0,0 1-1 0 0,-1-1 1 0 0,1 0-1 0 0,-1 0 1 0 0,1 0-1 0 0,-1 1 0 0 0,0 3 1 0 0,14 93-463 0 0,-12-88 495 0 0,1-1 1 0 0,0 0-1 0 0,0 1 0 0 0,1-1 1 0 0,0-1-1 0 0,1 1 0 0 0,8 11 0 0 0,-12-18 13 0 0,1-1-1 0 0,0 0 1 0 0,0 0-1 0 0,0 0 0 0 0,0 0 1 0 0,0-1-1 0 0,1 1 1 0 0,-1 0-1 0 0,0-1 0 0 0,1 0 1 0 0,-1 1-1 0 0,1-1 0 0 0,0 0 1 0 0,-1 0-1 0 0,1-1 1 0 0,0 1-1 0 0,0 0 0 0 0,3-1 1 0 0,-1 1-5 0 0,1-2 1 0 0,0 1-1 0 0,-1-1 0 0 0,1 1 1 0 0,-1-1-1 0 0,1-1 1 0 0,-1 1-1 0 0,9-4 1 0 0,6-5 2 0 0,-1 0 1 0 0,-1-1 0 0 0,30-22-1 0 0,-5 0 80 0 0,-2-2-1 0 0,-2-2 0 0 0,40-47 0 0 0,-55 55 305 0 0,0-2 0 0 0,-3 0 0 0 0,0-2-1 0 0,-2 0 1 0 0,18-44 0 0 0,-28 53 179 0 0,11-40-1 0 0,-18 56-503 0 0,0 1 0 0 0,-1-1-1 0 0,0 0 1 0 0,-1 0 0 0 0,1 1-1 0 0,-1-1 1 0 0,-1 0-1 0 0,0 0 1 0 0,-2-12 0 0 0,2 17-73 0 0,0 1 1 0 0,0 0 0 0 0,1-1-1 0 0,-2 1 1 0 0,1 0 0 0 0,0 0-1 0 0,0 0 1 0 0,-1 0 0 0 0,1 0-1 0 0,-1 0 1 0 0,1 0 0 0 0,-1 1-1 0 0,0-1 1 0 0,0 0 0 0 0,0 1-1 0 0,0 0 1 0 0,0-1 0 0 0,0 1-1 0 0,-4-2 1 0 0,2 2-4 0 0,0 0-1 0 0,-1 0 1 0 0,1 0-1 0 0,0 1 1 0 0,0 0-1 0 0,0 0 1 0 0,0 0-1 0 0,-1 0 1 0 0,1 1 0 0 0,-7 1-1 0 0,-2 1-19 0 0,1 1-1 0 0,0 0 1 0 0,1 1-1 0 0,-1 1 1 0 0,1 0-1 0 0,-18 12 1 0 0,13-5-9 0 0,0 2 0 0 0,0 0 0 0 0,1 0 0 0 0,1 2 0 0 0,1 0 1 0 0,1 0-1 0 0,0 1 0 0 0,1 1 0 0 0,1 0 0 0 0,1 0 0 0 0,0 1 0 0 0,2 0 0 0 0,0 0 1 0 0,1 1-1 0 0,-5 37 0 0 0,7-31 13 0 0,1 0 1 0 0,1 0-1 0 0,2 0 1 0 0,0 0-1 0 0,2 0 0 0 0,1-1 1 0 0,1 1-1 0 0,1 0 1 0 0,2-1-1 0 0,0 0 1 0 0,2 0-1 0 0,14 27 1 0 0,-15-37-171 0 0,0 0 1 0 0,2-1-1 0 0,0-1 1 0 0,0 1-1 0 0,2-2 1 0 0,0 0-1 0 0,0 0 0 0 0,1-1 1 0 0,23 17-1 0 0,-27-23-469 0 0,0-1-1 0 0,0 0 0 0 0,1 0 1 0 0,0-1-1 0 0,-1-1 0 0 0,1 1 1 0 0,15 1-1 0 0,-15-3-732 0 0,0-1 1 0 0,0 0-1 0 0,0-1 0 0 0,0 0 0 0 0,-1-1 1 0 0,1 0-1 0 0,0-1 0 0 0,16-4 0 0 0,4-4-7797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4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22 442 1800 0 0,'-21'-12'16338'0'0,"35"-23"-13043"0"0,40-34-1791 0 0,14-16 2055 0 0,58-98 1 0 0,-93 127-2156 0 0,-32 55-1420 0 0,-2 18 18 0 0,-1 0 6 0 0,-1 0-1 0 0,-1 0 0 0 0,-9 27 1 0 0,-4 19 24 0 0,4 10-98 0 0,-4 122-1 0 0,15 77-727 0 0,3-153 399 0 0,-1-86 322 0 0,1-5-136 0 0,-2 1 0 0 0,-8 55 0 0 0,7-74 221 0 0,0-1-1 0 0,-1 0 0 0 0,0 0 1 0 0,-1 0-1 0 0,0 0 0 0 0,0-1 1 0 0,-1 0-1 0 0,0 1 0 0 0,0-2 0 0 0,-1 1 1 0 0,0-1-1 0 0,-14 13 0 0 0,-39 35 2804 0 0,58-53-2555 0 0,3-2-203 0 0,1 2-85 0 0,0-1 0 0 0,1 0 0 0 0,-1-1-1 0 0,0 1 1 0 0,1 0 0 0 0,-1-1 0 0 0,1 0 0 0 0,-1 0 0 0 0,1 0 0 0 0,-1 0 0 0 0,1-1-1 0 0,-1 1 1 0 0,0-1 0 0 0,6-1 0 0 0,-1 0-104 0 0,168-24-8335 0 0,-150 20 4139 0 0,0-2 1 0 0,33-14-1 0 0,-30 9-4029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5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56 5236 0 0,'-13'-15'5071'0'0,"-11"-12"5968"0"0,8 14-6663 0 0,14 12-3905 0 0,-6 11-510 0 0,0 0 0 0 0,0 0-1 0 0,1 1 1 0 0,0 0 0 0 0,1 0 0 0 0,0 1 0 0 0,1 0-1 0 0,0 0 1 0 0,-5 18 0 0 0,1 6-2599 0 0,2 1 0 0 0,-3 38-1 0 0,9-33-1539 0 0,7-16-1506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58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634 15 1368 0 0,'-29'-12'8812'0'0,"24"12"-8567"0"0,1-1 0 0 0,-1 0 0 0 0,1 1-1 0 0,0 0 1 0 0,-1 0 0 0 0,1 0 0 0 0,-1 0 0 0 0,1 1 0 0 0,0 0 0 0 0,-1 0 0 0 0,1 0 0 0 0,0 0 0 0 0,0 1 0 0 0,0-1 0 0 0,0 1 0 0 0,0 0 0 0 0,0 0 0 0 0,0 1 0 0 0,1-1 0 0 0,-1 1 0 0 0,-3 4 0 0 0,-12 9 278 0 0,1 2 0 0 0,-26 32 0 0 0,26-28-65 0 0,-34 39 12 0 0,4 2 0 0 0,2 2 0 0 0,3 2 0 0 0,3 2 0 0 0,3 1 0 0 0,3 2 0 0 0,3 1-1 0 0,-23 84 1 0 0,46-126-379 0 0,2-1 0 0 0,1 1-1 0 0,2 0 1 0 0,0 0 0 0 0,2 0-1 0 0,2 0 1 0 0,1 0 0 0 0,1 0-1 0 0,8 36 1 0 0,-5-45-271 0 0,1 0 0 0 0,0-1 1 0 0,1 1-1 0 0,2-2 0 0 0,18 32 1 0 0,-17-36-477 0 0,0-1 1 0 0,1 0 0 0 0,0-1 0 0 0,1 0 0 0 0,1-1 0 0 0,0 0-1 0 0,20 13 1 0 0,16 1-6477 0 0,-29-17 256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5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7 2520 0 0,'29'-4'24192'0'0,"-32"4"-23363"0"0,-10-1-557 0 0,1 0 0 0 0,0 1 0 0 0,-1 0 0 0 0,1 1 0 0 0,0 1 0 0 0,0 0 0 0 0,0 0 0 0 0,0 1 0 0 0,0 1 0 0 0,0 0 0 0 0,1 1 0 0 0,-15 8 1 0 0,23-12-331 0 0,1 0 0 0 0,0 1 0 0 0,0 0 0 0 0,0-1 0 0 0,0 1 0 0 0,0 0 0 0 0,0 0 0 0 0,0 0 1 0 0,1 0-1 0 0,-1 1 0 0 0,1-1 0 0 0,-1 0 0 0 0,1 1 0 0 0,0-1 0 0 0,0 1 0 0 0,0-1 1 0 0,0 1-1 0 0,1 0 0 0 0,-1 2 0 0 0,0 0-120 0 0,1 0 0 0 0,0 0 0 0 0,1 0 1 0 0,-1 0-1 0 0,1 0 0 0 0,0 0 0 0 0,0 0 0 0 0,1-1 0 0 0,2 9 0 0 0,5 5-468 0 0,1 1-1 0 0,1-1 1 0 0,23 29-1 0 0,-32-44 632 0 0,26 34-560 0 0,-10-15 327 0 0,-1 0 0 0 0,-1 1 0 0 0,-1 1 0 0 0,24 50 1 0 0,-38-70 262 0 0,0-1 1 0 0,1 1-1 0 0,-1-1 1 0 0,-1 1-1 0 0,1-1 1 0 0,-1 1-1 0 0,1 0 1 0 0,-1-1-1 0 0,0 1 1 0 0,0 0-1 0 0,0-1 1 0 0,-1 1-1 0 0,0 0 1 0 0,1-1-1 0 0,-1 1 1 0 0,0 0-1 0 0,-1-1 1 0 0,1 0-1 0 0,-3 5 1 0 0,1-3 17 0 0,0-1 0 0 0,-1 0 0 0 0,0 0-1 0 0,0 0 1 0 0,0 0 0 0 0,0-1 0 0 0,0 1 0 0 0,-1-1 0 0 0,1 0 0 0 0,-1-1-1 0 0,-10 5 1 0 0,3-2-102 0 0,0-1 0 0 0,-1 0 0 0 0,1-1 0 0 0,-1-1-1 0 0,0 0 1 0 0,0 0 0 0 0,0-1 0 0 0,0-1 0 0 0,0 0 0 0 0,-17-3 0 0 0,23 2-425 0 0,1-1 0 0 0,-1 0 0 0 0,1 0 0 0 0,-1 0 0 0 0,1-1 0 0 0,-7-4 0 0 0,9 5-747 0 0,0-1-1 0 0,1 0 1 0 0,0 1 0 0 0,-1-1 0 0 0,1 0-1 0 0,-4-6 1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5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3048 0 0,'69'-50'16929'0'0,"-29"20"-11888"0"0,-38 28-4503 0 0,1 18-314 0 0,-9 4-388 0 0,1-1 1 0 0,1 1-1 0 0,0 1 0 0 0,2-1 1 0 0,-1 26-1 0 0,3-35-538 0 0,0 1 1 0 0,1-1-1 0 0,1 1 0 0 0,-1-1 0 0 0,2 0 0 0 0,0 0 0 0 0,0 0 0 0 0,1 0 0 0 0,0 0 0 0 0,12 19 1 0 0,-14-26-345 0 0,1-1 0 0 0,0 1 0 0 0,0-1 1 0 0,0 0-1 0 0,0 0 0 0 0,4 3 1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6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214 154 2960 0 0,'-16'-23'3717'0'0,"-1"-1"-845"0"0,1 6-708 0 0,-1 2-440 0 0,-1 1-336 0 0,3 2-268 0 0,-3 1-235 0 0,-1 2-189 0 0,5 1-176 0 0,1 2-188 0 0,-1 2-392 0 0,1 3-512 0 0,-11 6-2117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6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3764 0 0,'0'1'3043'0'0,"12"6"904"0"0,0-5-1446 0 0,-9-1-1779 0 0,1-1 1 0 0,-1 1-1 0 0,0 0 1 0 0,0 0-1 0 0,1 0 1 0 0,-1 1-1 0 0,5 2 1 0 0,-6-3-654 0 0,-1 0 1 0 0,1 1-1 0 0,-1-1 1 0 0,0 0-1 0 0,0 0 1 0 0,0 1-1 0 0,0-1 1 0 0,0 1-1 0 0,0-1 1 0 0,0 1-1 0 0,0 0 1 0 0,0 1-1 0 0,4 14-54 0 0,-2 0 0 0 0,0 1 0 0 0,-1-1 0 0 0,-1 1 0 0 0,0-1 0 0 0,-3 20-1 0 0,2-5 1252 0 0,0-29-387 0 0,0-3-850 0 0,0 0 0 0 0,0 0 0 0 0,0 0 0 0 0,0 0 0 0 0,0 1 0 0 0,0-1 0 0 0,0 0 0 0 0,0 0 0 0 0,0 0 0 0 0,0 0 0 0 0,0 0 0 0 0,0 1 0 0 0,0-1 0 0 0,0 0 0 0 0,0 0 0 0 0,0 0 0 0 0,0 0 0 0 0,0 0 0 0 0,0 1 0 0 0,0-1 0 0 0,0 0 0 0 0,0 0 0 0 0,0 0 0 0 0,0 0 0 0 0,0 0 0 0 0,0 0 0 0 0,0 1 0 0 0,1-1 0 0 0,-1 0 0 0 0,0 0 0 0 0,0 0 0 0 0,0 0 0 0 0,0 0 0 0 0,0 0 0 0 0,0 0 0 0 0,1 0 0 0 0,-1 0 0 0 0,0 0 0 0 0,0 1 0 0 0,0-1 0 0 0,0 0-1 0 0,0 0 1 0 0,1 0 0 0 0,-1 0 0 0 0,0 0 0 0 0,0 0 0 0 0,21-30 428 0 0,2 1-1 0 0,0 1 1 0 0,2 1-1 0 0,1 1 0 0 0,1 2 1 0 0,2 0-1 0 0,0 2 0 0 0,51-30 1 0 0,-76 50-461 0 0,0-1 1 0 0,1 1 0 0 0,-1 0 0 0 0,0 0 0 0 0,1 1 0 0 0,-1-1 0 0 0,1 1-1 0 0,0 0 1 0 0,0 0 0 0 0,-1 1 0 0 0,1-1 0 0 0,0 1 0 0 0,0 0 0 0 0,5 1-1 0 0,-7-1-2 0 0,0 1-1 0 0,0 0 0 0 0,1 1 0 0 0,-1-1 0 0 0,0 1 1 0 0,0-1-1 0 0,-1 1 0 0 0,1 0 0 0 0,0 0 0 0 0,0 0 1 0 0,-1 0-1 0 0,0 0 0 0 0,1 1 0 0 0,-1-1 0 0 0,0 1 1 0 0,0 0-1 0 0,0 0 0 0 0,0-1 0 0 0,-1 1 0 0 0,3 6 1 0 0,10 25-118 0 0,16 61 0 0 0,-19-57-400 0 0,19 46 1 0 0,-24-72-99 0 0,0 0 0 0 0,0 0 0 0 0,1-1 0 0 0,1 0 0 0 0,0 0 0 0 0,0-1 0 0 0,17 16 1 0 0,-21-23 18 0 0,-1 0 0 0 0,1 0 0 0 0,0-1 0 0 0,0 0 0 0 0,0 1 0 0 0,0-1 0 0 0,9 2 0 0 0,17 2-6182 0 0,-11-5-399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7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117 207 1652 0 0,'8'-42'6851'0'0,"-2"0"1"0"0,1-78-1 0 0,-7 118-6322 0 0,-1 3-429 0 0,1 0 1 0 0,-1 0-1 0 0,0 0 1 0 0,0 0-1 0 0,0 1 1 0 0,1-1-1 0 0,-1 0 1 0 0,0 0-1 0 0,1 1 0 0 0,-1-1 1 0 0,1 0-1 0 0,0 1 1 0 0,-1-1-1 0 0,1 2 1 0 0,-1 2 122 0 0,-10 28 377 0 0,2 1 1 0 0,-8 66-1 0 0,3 75-118 0 0,7-72-198 0 0,-10 205 80 0 0,-24 206 215 0 0,30-441 2496 0 0,28-150-2685 0 0,3 0 0 0 0,60-144 0 0 0,94-132 19 0 0,-130 273-290 0 0,109-145 1 0 0,-121 185-417 0 0,2 2 1 0 0,1 1-1 0 0,2 1 0 0 0,2 3 1 0 0,46-33-1 0 0,-58 49-1481 0 0,44-22 1 0 0,-57 33-323 0 0,0 0 1 0 0,26-6 0 0 0,-37 12 1426 0 0,-1-1 1 0 0,1 1 0 0 0,-1 0-1 0 0,1 0 1 0 0,-1 0 0 0 0,0 1-1 0 0,1-1 1 0 0,-1 0 0 0 0,1 1-1 0 0,-1 0 1 0 0,0-1 0 0 0,1 1-1 0 0,-1 0 1 0 0,0 0 0 0 0,0 0-1 0 0,0 1 1 0 0,3 1 0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7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0 832 0 0,'-17'12'6699'0'0,"-3"1"1803"0"0,13-5-7085 0 0,6-7-1156 0 0,0 1-1 0 0,1-1 1 0 0,-1 0 0 0 0,0 1 0 0 0,1-1 0 0 0,-1 1-1 0 0,1-1 1 0 0,0 1 0 0 0,0-1 0 0 0,-1 1 0 0 0,1-1-1 0 0,0 1 1 0 0,0-1 0 0 0,0 1 0 0 0,0-1 0 0 0,1 1-1 0 0,-1-1 1 0 0,0 1 0 0 0,1-1 0 0 0,-1 1 0 0 0,1 1-1 0 0,9 22 1603 0 0,21 41 0 0 0,49 64-862 0 0,-59-98-746 0 0,45 73-385 0 0,33 51-2341 0 0,-24-60-4421 0 0,-56-78 3140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7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3688 0 0,'11'-20'13121'0'0,"-2"7"-7949"0"0,2 6-4524 0 0,0 2 1 0 0,0-1 0 0 0,1 2-1 0 0,-1-1 1 0 0,1 2 0 0 0,0-1-1 0 0,19-1 1 0 0,93-7-4202 0 0,-106 11 2589 0 0,48-1-4027 0 0,-22 2-2164 0 0,-16-1-948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8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59 234 1572 0 0,'-14'-8'7213'0'0,"10"5"-6275"0"0,1 0 0 0 0,-1 0 0 0 0,1 0-1 0 0,0 0 1 0 0,0 0 0 0 0,0-1 0 0 0,1 1 0 0 0,-1-1 0 0 0,1 0 0 0 0,0 0 0 0 0,0 0 0 0 0,0 0 0 0 0,0 0 0 0 0,1 0-1 0 0,-2-8 1 0 0,2 8-584 0 0,0 0 0 0 0,1 0 0 0 0,-1 0-1 0 0,1 0 1 0 0,0-1 0 0 0,0 1-1 0 0,1 0 1 0 0,-1 0 0 0 0,1 0-1 0 0,0 0 1 0 0,0 0 0 0 0,0 0 0 0 0,0 0-1 0 0,1 0 1 0 0,0 0 0 0 0,0 1-1 0 0,3-6 1 0 0,-5 8-335 0 0,1 0-1 0 0,0 0 1 0 0,-1 0 0 0 0,1 1-1 0 0,0-1 1 0 0,-1 0 0 0 0,1 0-1 0 0,0 0 1 0 0,0 1 0 0 0,0-1-1 0 0,0 0 1 0 0,0 1 0 0 0,0-1-1 0 0,0 1 1 0 0,0-1-1 0 0,0 1 1 0 0,0-1 0 0 0,0 1-1 0 0,0 0 1 0 0,0-1 0 0 0,0 1-1 0 0,0 0 1 0 0,0 0 0 0 0,0 0-1 0 0,3 0 1 0 0,-3 1-12 0 0,1-1 1 0 0,-1 1-1 0 0,1 0 1 0 0,-1 0-1 0 0,1 0 1 0 0,-1 0-1 0 0,0 0 1 0 0,1 0-1 0 0,-1 0 1 0 0,0 0-1 0 0,0 1 1 0 0,0-1-1 0 0,0 1 1 0 0,2 2-1 0 0,1 4-55 0 0,1 1-1 0 0,-1 1 0 0 0,-1-1 1 0 0,4 12-1 0 0,-2 1-234 0 0,-2 1-1 0 0,0-1 0 0 0,-1 0 1 0 0,-1 1-1 0 0,-4 44 1 0 0,-26 112-1340 0 0,24-157 1505 0 0,-11 23 71 0 0,15-43 205 0 0,1-2-143 0 0,-1 0 0 0 0,0 0-1 0 0,1-1 1 0 0,-1 1 0 0 0,0 0 0 0 0,1 0-1 0 0,-1-1 1 0 0,0 1 0 0 0,1 0 0 0 0,-1-1-1 0 0,1 1 1 0 0,-1-1 0 0 0,1 1 0 0 0,-1 0-1 0 0,1-1 1 0 0,-1 1 0 0 0,1-1 0 0 0,-1 1-1 0 0,1-1 1 0 0,0 0 0 0 0,-1 1 0 0 0,1-1-1 0 0,-1-1 1 0 0,7-20 396 0 0,1 0 0 0 0,0 0 0 0 0,2 0-1 0 0,0 1 1 0 0,2 0 0 0 0,0 1 0 0 0,21-29 0 0 0,5 0 561 0 0,72-74 1 0 0,-92 106-973 0 0,-7 4 0 0 0,1 2 0 0 0,1 0 0 0 0,0 0 0 0 0,0 1 0 0 0,1 0 0 0 0,18-10 0 0 0,-18 16 0 0 0,-11 4-20 0 0,0-1 1 0 0,0 1-1 0 0,-1 0 1 0 0,1 0-1 0 0,0-1 0 0 0,0 1 1 0 0,-1 0-1 0 0,1 1 0 0 0,0-1 1 0 0,0 0-1 0 0,-1 0 1 0 0,1 1-1 0 0,0-1 0 0 0,-1 1 1 0 0,1-1-1 0 0,0 1 1 0 0,-1 0-1 0 0,1 0 0 0 0,-1 0 1 0 0,1 0-1 0 0,-1 0 0 0 0,0 0 1 0 0,1 0-1 0 0,-1 0 1 0 0,0 1-1 0 0,0-1 0 0 0,0 0 1 0 0,0 1-1 0 0,0-1 1 0 0,0 1-1 0 0,0-1 0 0 0,0 1 1 0 0,0-1-1 0 0,-1 1 0 0 0,1 0 1 0 0,-1-1-1 0 0,1 1 1 0 0,-1 0-1 0 0,0-1 0 0 0,1 1 1 0 0,-1 0-1 0 0,0 0 0 0 0,-1 2 1 0 0,2 0-135 0 0,2 17-393 0 0,-1 0 0 0 0,-1 0 1 0 0,-1 1-1 0 0,-1-1 1 0 0,-4 26-1 0 0,-26 104-1476 0 0,24-121 1699 0 0,-22 56 0 0 0,29-86 339 0 0,0 1 0 0 0,0-1 0 0 0,0 1 0 0 0,0-1 0 0 0,0 1 0 0 0,0-1 0 0 0,-1 1-1 0 0,1-1 1 0 0,0 1 0 0 0,0-1 0 0 0,-1 1 0 0 0,1-1 0 0 0,0 1 0 0 0,0-1 0 0 0,-1 0 0 0 0,1 1 0 0 0,-1-1 0 0 0,1 1 0 0 0,0-1 0 0 0,-1 0 0 0 0,1 1-1 0 0,-1-1 1 0 0,1 0 0 0 0,-1 0 0 0 0,1 1 0 0 0,-1-1 0 0 0,1 0 0 0 0,-1 0 0 0 0,1 0 0 0 0,-1 1 0 0 0,1-1 0 0 0,-1 0 0 0 0,1 0 0 0 0,-1 0-1 0 0,1 0 1 0 0,-1 0 0 0 0,1 0 0 0 0,-1 0 0 0 0,1 0 0 0 0,-1 0 0 0 0,0-1 0 0 0,1 1 0 0 0,-1 0 0 0 0,1 0 0 0 0,-1 0 0 0 0,1-1 0 0 0,-1 1 0 0 0,1 0-1 0 0,0 0 1 0 0,-1-1 0 0 0,1 1 0 0 0,-1-1 0 0 0,1 1 0 0 0,-1-2 11 0 0,1 1 0 0 0,0 0 0 0 0,-1 0 0 0 0,1 0 0 0 0,0-1 0 0 0,0 1 0 0 0,0 0 0 0 0,0 0 0 0 0,0-1 0 0 0,0 1 0 0 0,1 0 0 0 0,-1 0 0 0 0,0-1 0 0 0,1 1 0 0 0,-1 0 0 0 0,1-2-1 0 0,7-22 275 0 0,1 0 0 0 0,1 1-1 0 0,2 0 1 0 0,0 1 0 0 0,25-37-1 0 0,2 6 308 0 0,48-49 1 0 0,-75 90-502 0 0,94-97 640 0 0,-95 101-710 0 0,-1 1 0 0 0,1 0-1 0 0,0 0 1 0 0,1 1 0 0 0,-1 0 0 0 0,1 1 0 0 0,1 0-1 0 0,-1 1 1 0 0,15-3 0 0 0,-24 7-43 0 0,0 0 0 0 0,0 1 0 0 0,0 0 1 0 0,0-1-1 0 0,0 1 0 0 0,0 0 0 0 0,0 1 0 0 0,0-1 0 0 0,0 0 1 0 0,0 1-1 0 0,0 0 0 0 0,0-1 0 0 0,0 1 0 0 0,-1 0 0 0 0,1 1 1 0 0,0-1-1 0 0,0 0 0 0 0,3 3 0 0 0,-2 0-26 0 0,0-1 0 0 0,-1 1 0 0 0,1 0 0 0 0,-1-1 0 0 0,0 2 0 0 0,0-1 0 0 0,-1 0 0 0 0,1 0 1 0 0,-1 1-1 0 0,3 5 0 0 0,1 10-241 0 0,0 0 1 0 0,-1 0-1 0 0,-1 1 1 0 0,2 23 0 0 0,-6-43 255 0 0,8 102-1770 0 0,-7-68 82 0 0,2 0 0 0 0,1-1 0 0 0,1 0 0 0 0,18 60 0 0 0,-20-88 984 0 0,-1-1 0 0 0,1 1 0 0 0,0-1 0 0 0,0 1 0 0 0,7 7 0 0 0,13 9-5521 0 0,-7-13 148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29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488 283 860 0 0,'26'-33'10967'0'0,"-2"4"-5092"0"0,-4-9-3436 0 0,-11 17-1741 0 0,-5 12-481 0 0,0 0-1 0 0,-1 0 0 0 0,0-1 1 0 0,-1 1-1 0 0,3-16 0 0 0,-5 22-209 0 0,0 0 0 0 0,0 0-1 0 0,0 1 1 0 0,0-1-1 0 0,-1 0 1 0 0,1 0 0 0 0,-1 1-1 0 0,0-1 1 0 0,0 0 0 0 0,0 1-1 0 0,0-1 1 0 0,0 0-1 0 0,-1 1 1 0 0,1 0 0 0 0,-1-1-1 0 0,1 1 1 0 0,-1 0-1 0 0,0 0 1 0 0,0 0 0 0 0,0 0-1 0 0,0 0 1 0 0,0 0-1 0 0,-1 1 1 0 0,-4-4 0 0 0,-2 1 28 0 0,-1-1-1 0 0,0 1 1 0 0,0 1 0 0 0,0 0 0 0 0,0 1 0 0 0,0 0-1 0 0,-1 0 1 0 0,1 1 0 0 0,-1 0 0 0 0,1 1 0 0 0,-1 0 0 0 0,-18 3-1 0 0,-1 2 62 0 0,0 1-1 0 0,1 1 0 0 0,-33 13 1 0 0,43-13-107 0 0,0 2 0 0 0,0 0 0 0 0,0 1-1 0 0,2 1 1 0 0,-1 1 0 0 0,1 0 0 0 0,1 1 0 0 0,0 1 0 0 0,-21 25 0 0 0,30-32-81 0 0,1 1 1 0 0,1 0-1 0 0,0 0 1 0 0,0 1-1 0 0,0-1 1 0 0,1 1-1 0 0,1 0 1 0 0,-1 0-1 0 0,1 1 1 0 0,-1 9-1 0 0,3-12-27 0 0,0 0-1 0 0,1 0 0 0 0,0 0 0 0 0,0 0 1 0 0,1 0-1 0 0,0 0 0 0 0,0 0 0 0 0,0 0 0 0 0,1 0 1 0 0,0-1-1 0 0,1 1 0 0 0,-1 0 0 0 0,1-1 1 0 0,1 0-1 0 0,4 7 0 0 0,-5-7 94 0 0,1-1 1 0 0,0 1-1 0 0,1-1 0 0 0,-1-1 0 0 0,1 1 0 0 0,0 0 0 0 0,1-1 1 0 0,-1 0-1 0 0,1-1 0 0 0,-1 1 0 0 0,1-1 0 0 0,0 0 0 0 0,0 0 0 0 0,1-1 1 0 0,-1 0-1 0 0,0 0 0 0 0,1 0 0 0 0,-1-1 0 0 0,1 0 0 0 0,0 0 1 0 0,-1-1-1 0 0,1 1 0 0 0,0-1 0 0 0,0-1 0 0 0,-1 0 0 0 0,11-2 1 0 0,-1 0 185 0 0,0-2-1 0 0,0 0 1 0 0,-1 0 0 0 0,0-1 0 0 0,0-1 0 0 0,0-1 0 0 0,-1 0 0 0 0,0-1 0 0 0,23-19 0 0 0,61-70 1392 0 0,-12 11-200 0 0,-85 87-1350 0 0,-1-1-1 0 0,0 1 1 0 0,0 0 0 0 0,0 0-1 0 0,0 0 1 0 0,1-1 0 0 0,-1 1 0 0 0,0 0-1 0 0,0 0 1 0 0,1 0 0 0 0,-1 0 0 0 0,0-1-1 0 0,0 1 1 0 0,0 0 0 0 0,1 0-1 0 0,-1 0 1 0 0,0 0 0 0 0,1 0 0 0 0,-1 0-1 0 0,0 0 1 0 0,0 0 0 0 0,1 0-1 0 0,-1 0 1 0 0,0 0 0 0 0,0 0 0 0 0,1 0-1 0 0,-1 0 1 0 0,0 0 0 0 0,0 0 0 0 0,1 0-1 0 0,-1 0 1 0 0,0 0 0 0 0,0 0-1 0 0,1 1 1 0 0,2 10-38 0 0,-4 27-247 0 0,0-20 1 0 0,1-4 82 0 0,2 0 0 0 0,-1 1 0 0 0,2-1-1 0 0,0-1 1 0 0,1 1 0 0 0,8 19 0 0 0,-10-29 182 0 0,0 1 1 0 0,0 0-1 0 0,1-1 0 0 0,0 1 0 0 0,0-1 1 0 0,0 0-1 0 0,1 0 0 0 0,0 0 1 0 0,-1-1-1 0 0,1 1 0 0 0,0-1 0 0 0,1 0 1 0 0,-1 0-1 0 0,0 0 0 0 0,1 0 1 0 0,0-1-1 0 0,0 0 0 0 0,-1 0 0 0 0,11 2 1 0 0,-10-3 53 0 0,-1-1 1 0 0,0 0 0 0 0,1 0 0 0 0,-1-1 0 0 0,1 1-1 0 0,-1-1 1 0 0,0 0 0 0 0,0 0 0 0 0,1 0 0 0 0,-1-1-1 0 0,6-2 1 0 0,42-25 438 0 0,-18 4-21 0 0,-2-2 1 0 0,53-54 0 0 0,47-71 713 0 0,-108 124-954 0 0,-24 28-214 0 0,0 0 0 0 0,0 0 0 0 0,0 0 0 0 0,0 0 0 0 0,0 0 0 0 0,0 0 0 0 0,0 1 0 0 0,0-1-1 0 0,0 0 1 0 0,0 0 0 0 0,0 0 0 0 0,1 0 0 0 0,-1 0 0 0 0,0 0 0 0 0,0 0 0 0 0,0 0 0 0 0,0 0 0 0 0,0 0 0 0 0,0 0 0 0 0,0 1 0 0 0,0-1 0 0 0,1 0 0 0 0,-1 0 0 0 0,0 0 0 0 0,0 0 0 0 0,0 0-1 0 0,0 0 1 0 0,0 0 0 0 0,0 0 0 0 0,1 0 0 0 0,-1 0 0 0 0,0 0 0 0 0,0 0 0 0 0,0 0 0 0 0,0 0 0 0 0,0 0 0 0 0,0 0 0 0 0,0-1 0 0 0,1 1 0 0 0,-1 0 0 0 0,0 0 0 0 0,0 0 0 0 0,0 0 0 0 0,0 0 0 0 0,0 0-1 0 0,0 0 1 0 0,0 0 0 0 0,0 0 0 0 0,1 0 0 0 0,-1 0 0 0 0,0 0 0 0 0,0-1 0 0 0,0 1 0 0 0,0 0 0 0 0,0 0 0 0 0,-4 20 20 0 0,-10 24 18 0 0,-133 495 6 0 0,97-325-194 0 0,40-172 140 0 0,-2 0 0 0 0,-1 0 1 0 0,-36 72-1 0 0,49-113 10 0 0,0 0 0 0 0,-1 0 1 0 0,1 0-1 0 0,-1 0 0 0 0,1 0 0 0 0,-1-1 1 0 0,1 1-1 0 0,-1 0 0 0 0,0 0 0 0 0,1-1 1 0 0,-1 1-1 0 0,0 0 0 0 0,0-1 0 0 0,0 1 1 0 0,1-1-1 0 0,-1 1 0 0 0,0-1 0 0 0,0 1 0 0 0,0-1 1 0 0,0 0-1 0 0,0 1 0 0 0,0-1 0 0 0,0 0 1 0 0,0 0-1 0 0,0 0 0 0 0,0 1 0 0 0,0-1 1 0 0,1 0-1 0 0,-1 0 0 0 0,-2-1 0 0 0,2-1 9 0 0,0 0-1 0 0,1 0 0 0 0,-1-1 1 0 0,0 1-1 0 0,1 0 0 0 0,0 0 1 0 0,-1-1-1 0 0,1 1 0 0 0,0 0 1 0 0,0-1-1 0 0,0 1 0 0 0,1-3 0 0 0,-1 5-6 0 0,7-64 491 0 0,28-114 0 0 0,-6 41 798 0 0,-12 8 773 0 0,1-179 1 0 0,-17 268-1912 0 0,1 1 0 0 0,2 0 0 0 0,2 0 1 0 0,13-50-1 0 0,-18 85-224 0 0,0 0 1 0 0,0 1-1 0 0,1-1 1 0 0,-1 1 0 0 0,1-1-1 0 0,0 1 1 0 0,0 0-1 0 0,0-1 1 0 0,0 1 0 0 0,1 0-1 0 0,-1 0 1 0 0,1 1-1 0 0,0-1 1 0 0,0 0-1 0 0,0 1 1 0 0,0 0 0 0 0,0 0-1 0 0,0 0 1 0 0,1 0-1 0 0,-1 0 1 0 0,1 1 0 0 0,-1-1-1 0 0,1 1 1 0 0,0 0-1 0 0,-1 0 1 0 0,1 0-1 0 0,0 1 1 0 0,0-1 0 0 0,0 1-1 0 0,-1 0 1 0 0,1 0-1 0 0,0 0 1 0 0,0 1 0 0 0,5 0-1 0 0,2 2-173 0 0,0 0 0 0 0,0 0-1 0 0,-1 1 1 0 0,1 1 0 0 0,-1-1-1 0 0,0 2 1 0 0,0-1 0 0 0,-1 2-1 0 0,1-1 1 0 0,13 13 0 0 0,-7-2 28 0 0,0 0 0 0 0,-1 1 0 0 0,0 1 0 0 0,-2 0 0 0 0,0 1 0 0 0,17 35 0 0 0,-22-37 139 0 0,-1 0 1 0 0,-1 0 0 0 0,0 0-1 0 0,-1 1 1 0 0,-1 0 0 0 0,-1 0 0 0 0,0 0-1 0 0,-1 31 1 0 0,-3-42 68 0 0,1 0-1 0 0,-1 0 1 0 0,-1 0 0 0 0,1 0 0 0 0,-2-1-1 0 0,1 1 1 0 0,-1 0 0 0 0,0-1 0 0 0,0 0-1 0 0,-1 1 1 0 0,0-1 0 0 0,0-1 0 0 0,-8 10-1 0 0,4-7 38 0 0,0-1 0 0 0,0 0 0 0 0,-1-1 1 0 0,0 0-1 0 0,-1 0 0 0 0,1-1 0 0 0,-1 0 0 0 0,-18 7 0 0 0,8-5-202 0 0,1-2 1 0 0,-1 0 0 0 0,0-1 0 0 0,0-1-1 0 0,0-1 1 0 0,-1-1 0 0 0,1-1 0 0 0,-1 0 0 0 0,1-2-1 0 0,-26-3 1 0 0,9-6-3596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30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56 2072 0 0,'31'-39'8210'0'0,"-27"22"-3163"0"0,-14 24-4510 0 0,0 2-321 0 0,0 0-1 0 0,0 1 0 0 0,1 1 1 0 0,0-1-1 0 0,-10 18 1 0 0,-34 62 295 0 0,45-75-433 0 0,-48 95 611 0 0,5 3 1 0 0,-71 234-1 0 0,101-267-495 0 0,3 1 1 0 0,4 0-1 0 0,3 1 1 0 0,3 0 0 0 0,5 1-1 0 0,3-1 1 0 0,17 133-1 0 0,-9-158-299 0 0,3 0 0 0 0,3 0-1 0 0,2-1 1 0 0,3-1 0 0 0,1-1 0 0 0,4-1-1 0 0,1-1 1 0 0,3-1 0 0 0,2-1 0 0 0,2-2-1 0 0,63 73 1 0 0,-75-99-708 0 0,1-1-1 0 0,43 32 1 0 0,-51-44-524 0 0,1 0 1 0 0,-1-1 0 0 0,2 0 0 0 0,-1-1-1 0 0,1-1 1 0 0,28 8 0 0 0,-10-7-4575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40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77 584 0 0,'33'-77'14455'0'0,"-31"79"-13851"0"0,0-1-466 0 0,0 1 0 0 0,0 0-1 0 0,0 0 1 0 0,-1 0-1 0 0,1 0 1 0 0,-1 0-1 0 0,1 0 1 0 0,-1 0-1 0 0,0 1 1 0 0,1-1-1 0 0,-1 0 1 0 0,-1 1-1 0 0,1-1 1 0 0,0 1 0 0 0,0-1-1 0 0,-1 1 1 0 0,1 2-1 0 0,4 57 1203 0 0,-4-42-972 0 0,60 602 3660 0 0,-4-68-572 0 0,-51-201-715 0 0,-6-248-2000 0 0,3-92-581 0 0,-2-11-66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58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97 1128 0 0,'-48'-43'11160'0'0,"63"23"-9161"0"0,-6 16-1856 0 0,-1 1 1 0 0,1-1 0 0 0,1 2 0 0 0,-1-1 0 0 0,0 1-1 0 0,1 1 1 0 0,-1-1 0 0 0,14 1 0 0 0,-2-1 1 0 0,33-4 31 0 0,1 3 0 0 0,99 5 0 0 0,-153-2-172 0 0,0 0 1 0 0,1 0-1 0 0,-1 0 0 0 0,0 0 0 0 0,1 1 1 0 0,-1-1-1 0 0,0 0 0 0 0,1 1 1 0 0,-1-1-1 0 0,0 1 0 0 0,0 0 0 0 0,1-1 1 0 0,-1 1-1 0 0,0 0 0 0 0,0 0 0 0 0,0-1 1 0 0,0 1-1 0 0,0 0 0 0 0,0 0 0 0 0,0 0 1 0 0,0 0-1 0 0,0 0 0 0 0,-1 1 0 0 0,2 0 1 0 0,-2 0 15 0 0,1 0 1 0 0,-1 0 0 0 0,0 0 0 0 0,0 0-1 0 0,0 0 1 0 0,0 0 0 0 0,0 0 0 0 0,0 0-1 0 0,0 0 1 0 0,-1 0 0 0 0,1 0 0 0 0,-1 0-1 0 0,1 0 1 0 0,-2 2 0 0 0,-3 7 81 0 0,0-1 0 0 0,0 0 0 0 0,-1-1 0 0 0,-9 11 0 0 0,-37 43 310 0 0,-4-3-1 0 0,-65 55 1 0 0,-19 21 591 0 0,137-134-966 0 0,1 1-1 0 0,-1-1 1 0 0,1 1 0 0 0,0 0 0 0 0,0-1 0 0 0,0 1 0 0 0,0 0-1 0 0,1 0 1 0 0,-1 0 0 0 0,1 0 0 0 0,0 1 0 0 0,-1-1 0 0 0,1 0-1 0 0,1 1 1 0 0,-1-1 0 0 0,0 6 0 0 0,1-8-27 0 0,0 0 1 0 0,1 0-1 0 0,-1 0 1 0 0,1 1-1 0 0,-1-1 1 0 0,0 0-1 0 0,1 0 1 0 0,0 0 0 0 0,-1 0-1 0 0,1 0 1 0 0,0 0-1 0 0,-1 0 1 0 0,1 0-1 0 0,0 0 1 0 0,0-1-1 0 0,0 1 1 0 0,0 0-1 0 0,0 0 1 0 0,0-1-1 0 0,0 1 1 0 0,0 0-1 0 0,0-1 1 0 0,0 1-1 0 0,0-1 1 0 0,1 0-1 0 0,-1 1 1 0 0,1-1-1 0 0,38 8 93 0 0,-32-7-72 0 0,43 5-590 0 0,1-2 0 0 0,89-5 0 0 0,21-14-5343 0 0,-95 2 160 0 0,-39 7 993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31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787 203 1332 0 0,'-8'-35'9626'0'0,"-6"-64"-933"0"0,12 95-8661 0 0,1 1 0 0 0,-1-1 0 0 0,0 1 0 0 0,0 0 1 0 0,0-1-1 0 0,0 1 0 0 0,-1 0 0 0 0,1 0 0 0 0,-1 1 0 0 0,0-1 0 0 0,0 0 0 0 0,0 1 0 0 0,0 0 0 0 0,0-1 0 0 0,-1 1 0 0 0,1 1 0 0 0,0-1 0 0 0,-1 0 1 0 0,0 1-1 0 0,1 0 0 0 0,-6-1 0 0 0,-4-2-13 0 0,0 1 0 0 0,-1 1 1 0 0,1 0-1 0 0,-23 1 0 0 0,8 2 2 0 0,0 2 0 0 0,1 0-1 0 0,-1 2 1 0 0,1 1 0 0 0,-1 2 0 0 0,2 0-1 0 0,-36 17 1 0 0,28-9-8 0 0,0 2 1 0 0,1 1-1 0 0,1 1 1 0 0,-54 46-1 0 0,74-56 6 0 0,0 1 1 0 0,2 0-1 0 0,-1 1 1 0 0,1 1-1 0 0,1-1 1 0 0,0 1-1 0 0,-9 19 1 0 0,14-24-15 0 0,1-1 0 0 0,1 0 0 0 0,-1 1 1 0 0,1 0-1 0 0,0 0 0 0 0,1 0 1 0 0,0 0-1 0 0,0-1 0 0 0,0 2 1 0 0,1-1-1 0 0,1 0 0 0 0,-1 0 1 0 0,1-1-1 0 0,1 1 0 0 0,-1 0 1 0 0,4 9-1 0 0,4 5-149 0 0,1-1-1 0 0,1 0 1 0 0,1 0-1 0 0,0-1 1 0 0,2-1 0 0 0,0 0-1 0 0,2-1 1 0 0,0 0-1 0 0,22 19 1 0 0,26 17-558 0 0,87 56 0 0 0,-137-101 664 0 0,47 31-184 0 0,52 38-164 0 0,-101-68 354 0 0,-1-1-1 0 0,-1 1 1 0 0,0 0 0 0 0,0 1 0 0 0,-1 1 0 0 0,0-1-1 0 0,7 15 1 0 0,-14-22 45 0 0,0-1-1 0 0,-1 1 1 0 0,1 0 0 0 0,-1-1-1 0 0,0 1 1 0 0,0 0-1 0 0,-1 0 1 0 0,1 0 0 0 0,-1 0-1 0 0,0-1 1 0 0,0 1-1 0 0,0 0 1 0 0,0 0-1 0 0,-1 0 1 0 0,-1 7 0 0 0,0-4 30 0 0,-1-1 1 0 0,0 1 0 0 0,0-1-1 0 0,0 1 1 0 0,-1-1 0 0 0,0 0 0 0 0,0-1-1 0 0,-6 7 1 0 0,-6 4 154 0 0,0 0 0 0 0,-1-2 0 0 0,-1 0 0 0 0,-30 18 0 0 0,20-15 74 0 0,-1-2 0 0 0,-1-1-1 0 0,0-1 1 0 0,-1-2 0 0 0,-43 11 0 0 0,56-17-270 0 0,-1-2 1 0 0,0 0-1 0 0,0-1 0 0 0,0-1 1 0 0,0-1-1 0 0,0 0 1 0 0,0-2-1 0 0,0 0 1 0 0,0-1-1 0 0,-29-9 1 0 0,43 11-316 0 0,0-1 1 0 0,0-1 0 0 0,0 1-1 0 0,0-1 1 0 0,0 0 0 0 0,1 0-1 0 0,-1 0 1 0 0,-6-7 0 0 0,8 7-642 0 0,1 0 1 0 0,-1 0 0 0 0,1-1 0 0 0,-1 1 0 0 0,1-1 0 0 0,0 1-1 0 0,-2-7 1 0 0,-1-10-6629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32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303 231 1052 0 0,'3'-19'5002'0'0,"0"6"-3807"0"0,1 0 1 0 0,0 1-1 0 0,1-1 1 0 0,0 1-1 0 0,14-23 0 0 0,7-16 2608 0 0,-24 47-3285 0 0,-1 0 0 0 0,1 0 0 0 0,-1 0 1 0 0,0-1-1 0 0,0 1 0 0 0,-1-1 0 0 0,1 1 0 0 0,-1-6 1 0 0,0 9-370 0 0,-3 2-125 0 0,0 0 0 0 0,0 0 0 0 0,0 1 0 0 0,0-1 0 0 0,0 1 0 0 0,0 0 0 0 0,1 0 0 0 0,-1 0 0 0 0,0 0 0 0 0,-3 5-1 0 0,0-2 25 0 0,-25 26 366 0 0,1 1 0 0 0,1 1 0 0 0,-47 71 0 0 0,40-45 246 0 0,-50 111 0 0 0,76-146-550 0 0,1 1 1 0 0,1 1-1 0 0,1-1 0 0 0,1 1 0 0 0,2 0 1 0 0,0 1-1 0 0,2-1 0 0 0,1 1 0 0 0,1-1 1 0 0,1 1-1 0 0,5 26 0 0 0,-4-40-132 0 0,1 1 0 0 0,0-1 0 0 0,1-1 0 0 0,0 1 0 0 0,1 0 0 0 0,0-1 0 0 0,1 0 0 0 0,1 0 0 0 0,-1-1 0 0 0,2 0 0 0 0,0 0 0 0 0,0 0 0 0 0,1-1 0 0 0,0 0 0 0 0,1-1 0 0 0,0 0 0 0 0,1-1 0 0 0,-1 0 0 0 0,1 0 0 0 0,1-1 0 0 0,0-1 0 0 0,0 0 0 0 0,20 7 0 0 0,-18-8-47 0 0,0-1 1 0 0,0-1 0 0 0,1 0 0 0 0,-1 0-1 0 0,1-2 1 0 0,0 0 0 0 0,-1 0 0 0 0,1-2-1 0 0,0 0 1 0 0,-1 0 0 0 0,1-2-1 0 0,0 1 1 0 0,-1-2 0 0 0,0 0 0 0 0,0-1-1 0 0,0 0 1 0 0,-1-1 0 0 0,0 0 0 0 0,0-1-1 0 0,0-1 1 0 0,-1 0 0 0 0,0-1-1 0 0,0 0 1 0 0,-1-1 0 0 0,-1 0 0 0 0,1-1-1 0 0,-2 0 1 0 0,1 0 0 0 0,7-14 0 0 0,6-15 338 0 0,-2 0 1 0 0,-1-2-1 0 0,-2-1 1 0 0,-2 0-1 0 0,17-77 1 0 0,-27 91-25 0 0,-1 0 0 0 0,-2 0-1 0 0,0-1 1 0 0,-2 1 0 0 0,-2-1 0 0 0,0 1-1 0 0,-2 0 1 0 0,-1 0 0 0 0,-12-44 0 0 0,12 60-266 0 0,0 0 1 0 0,0 0 0 0 0,-1 1-1 0 0,-1-1 1 0 0,0 1 0 0 0,-1 1-1 0 0,0-1 1 0 0,0 1 0 0 0,-1 0-1 0 0,-20-19 1 0 0,18 20 29 0 0,-6-5-51 0 0,-1 0 0 0 0,0 1 0 0 0,-1 1 0 0 0,-21-11 0 0 0,31 20-38 0 0,-1 0 0 0 0,0 1-1 0 0,1 0 1 0 0,-1 1 0 0 0,0 0 0 0 0,-1 0-1 0 0,1 1 1 0 0,0 0 0 0 0,-16 0 0 0 0,20 2-267 0 0,0-1 0 0 0,-1 1 1 0 0,1 0-1 0 0,0 1 0 0 0,0-1 1 0 0,-1 1-1 0 0,-6 4 0 0 0,8-4-255 0 0,1 0-1 0 0,0 0 0 0 0,0 0 1 0 0,0 0-1 0 0,0 1 0 0 0,0 0 0 0 0,0-1 1 0 0,1 1-1 0 0,-1 0 0 0 0,1 0 1 0 0,-3 5-1 0 0,-1 11-7114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33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47 263 476 0 0,'-1'-31'22564'0'0,"-11"88"-21650"0"0,2 1 0 0 0,-2 70 0 0 0,7 122-742 0 0,4-96 162 0 0,-5 221 282 0 0,32-711-287 0 0,-3 100 2061 0 0,-15 33-732 0 0,18-198-1085 0 0,-25 394-577 0 0,0 1-24 0 0,0 0-1 0 0,0 0 1 0 0,0 1-1 0 0,0-1 1 0 0,1 1-1 0 0,3-8 1 0 0,-4 12 18 0 0,0-1 0 0 0,0 0 0 0 0,0 1-1 0 0,1-1 1 0 0,-1 1 0 0 0,0-1 0 0 0,1 1 0 0 0,-1 0 0 0 0,1 0 0 0 0,-1 0 0 0 0,1-1 0 0 0,0 1 0 0 0,0 1 0 0 0,-1-1 0 0 0,1 0 0 0 0,0 0-1 0 0,0 1 1 0 0,0-1 0 0 0,0 1 0 0 0,0-1 0 0 0,-1 1 0 0 0,1 0 0 0 0,0 0 0 0 0,3 0 0 0 0,10 1-121 0 0,-1 1 0 0 0,0 1 0 0 0,0 0 0 0 0,0 1 0 0 0,0 0 0 0 0,-1 1 0 0 0,0 0 0 0 0,0 1 0 0 0,0 1 0 0 0,0 0 0 0 0,-1 1 0 0 0,0 0 0 0 0,15 15 0 0 0,-4-3-305 0 0,-2 0-1 0 0,0 2 1 0 0,-1 0-1 0 0,-2 1 1 0 0,27 44-1 0 0,-37-55 400 0 0,-2 1-1 0 0,0 0 1 0 0,0 0-1 0 0,-1 0 1 0 0,-1 1-1 0 0,0 0 1 0 0,-1 0-1 0 0,0 0 1 0 0,-1 0-1 0 0,-1 0 1 0 0,0 0-1 0 0,-1 0 1 0 0,-1 1-1 0 0,0-1 1 0 0,-1 0-1 0 0,0 0 1 0 0,-1 0-1 0 0,-1 0 1 0 0,0-1-1 0 0,-1 1 1 0 0,0-1-1 0 0,-1 0 1 0 0,-1 0 0 0 0,0-1-1 0 0,-1 0 1 0 0,0 0-1 0 0,0-1 1 0 0,-1 0-1 0 0,-1 0 1 0 0,0-1-1 0 0,0-1 1 0 0,-16 12-1 0 0,9-9-380 0 0,-1-1 0 0 0,0 0 1 0 0,0-2-1 0 0,-1 0 0 0 0,0 0 0 0 0,-1-2 1 0 0,-34 8-1 0 0,-21-4-12960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33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503 156 2216 0 0,'2'-79'12233'0'0,"0"2"-4109"0"0,19 91-7378 0 0,-9 4-729 0 0,-1 1 0 0 0,-1 0 0 0 0,0 1 1 0 0,-2 0-1 0 0,7 25 0 0 0,24 109-293 0 0,-35-136 265 0 0,14 71-109 0 0,-3 1-1 0 0,-5 0 1 0 0,-3 1 0 0 0,-7 117 0 0 0,-3-157 171 0 0,-3 0 1 0 0,-2-1 0 0 0,-2 0-1 0 0,-2 0 1 0 0,-3-1-1 0 0,-1-1 1 0 0,-3 0-1 0 0,-1-1 1 0 0,-32 50-1 0 0,18-42 413 0 0,-3-1-1 0 0,-55 62 1 0 0,73-94-474 0 0,-2-1 0 0 0,0-1 1 0 0,-1-2-1 0 0,-1 0 0 0 0,-1-1 1 0 0,-1-1-1 0 0,-38 19 0 0 0,52-31-815 0 0,1 0 0 0 0,-1-1 0 0 0,0 0 1 0 0,-21 3-1 0 0,24-5-1597 0 0,-1 0 1 0 0,0-1 0 0 0,-15-2 0 0 0,4-1-5728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36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733 147 3240 0 0,'-6'-41'9396'0'0,"4"35"-9127"0"0,0 1-1 0 0,0-1 0 0 0,0 1 0 0 0,-1 0 0 0 0,1 0 0 0 0,-1 0 0 0 0,-1 0 0 0 0,1 0 0 0 0,-1 1 0 0 0,1-1 0 0 0,-1 1 0 0 0,-1 0 0 0 0,1 0 0 0 0,0 0 0 0 0,-1 1 0 0 0,0-1 0 0 0,0 1 0 0 0,0 1 0 0 0,0-1 0 0 0,0 1 0 0 0,-1-1 0 0 0,-8-1 0 0 0,0 1-220 0 0,0 0 1 0 0,0 1 0 0 0,0 1-1 0 0,0 0 1 0 0,-1 1 0 0 0,1 1-1 0 0,0 0 1 0 0,-20 5-1 0 0,-8 2 171 0 0,2 2 0 0 0,-1 2 0 0 0,-69 31 0 0 0,84-30-110 0 0,1 1 1 0 0,-1 0-1 0 0,2 2 0 0 0,1 1 0 0 0,0 1 0 0 0,-29 29 1 0 0,47-42-107 0 0,1 0-1 0 0,-1 0 1 0 0,1 0 0 0 0,0 1 0 0 0,0 0 0 0 0,0-1 0 0 0,1 2 0 0 0,0-1 0 0 0,0 0 0 0 0,1 1 0 0 0,0-1 0 0 0,0 1 0 0 0,0-1 0 0 0,1 1 0 0 0,0 0 0 0 0,0 0 0 0 0,1 0 0 0 0,-1 0-1 0 0,2 0 1 0 0,-1-1 0 0 0,1 1 0 0 0,0 0 0 0 0,0 0 0 0 0,1 0 0 0 0,0-1 0 0 0,0 1 0 0 0,1-1 0 0 0,0 0 0 0 0,0 1 0 0 0,0-1 0 0 0,1 0 0 0 0,-1-1 0 0 0,6 7 0 0 0,8 10-182 0 0,1-1 0 0 0,1-1 0 0 0,1 0 1 0 0,44 32-1 0 0,101 57-463 0 0,9 5 290 0 0,-161-104 310 0 0,2 1 53 0 0,0 1 1 0 0,-1 0-1 0 0,-1 1 0 0 0,24 28 1 0 0,-34-38 24 0 0,-1 1-1 0 0,0 0 1 0 0,0-1 0 0 0,0 1 0 0 0,0 0 0 0 0,0 0 0 0 0,-1 0-1 0 0,0 0 1 0 0,0 0 0 0 0,0 1 0 0 0,0-1 0 0 0,-1 0-1 0 0,1 0 1 0 0,-1 1 0 0 0,0-1 0 0 0,0 0 0 0 0,-1 1-1 0 0,1-1 1 0 0,-1 0 0 0 0,0 0 0 0 0,0 0 0 0 0,-1 1-1 0 0,1-1 1 0 0,-1 0 0 0 0,0-1 0 0 0,0 1 0 0 0,-3 4 0 0 0,-2 2 93 0 0,0-1 1 0 0,-1 0 0 0 0,-1 0 0 0 0,1-1 0 0 0,-2 0 0 0 0,1 0 0 0 0,-1-1-1 0 0,0 0 1 0 0,0-1 0 0 0,-1 0 0 0 0,-18 7 0 0 0,7-4 88 0 0,-1-1-1 0 0,0-1 1 0 0,-1-2 0 0 0,-46 7-1 0 0,59-11-227 0 0,-2-1 0 0 0,1 0 0 0 0,0 0 0 0 0,0-1-1 0 0,1-1 1 0 0,-1 0 0 0 0,0 0 0 0 0,0-2 0 0 0,-15-5-1 0 0,21 6-361 0 0,1 1 0 0 0,0-1-1 0 0,0-1 1 0 0,0 1 0 0 0,0 0-1 0 0,0-1 1 0 0,1 0 0 0 0,-8-9-1 0 0,9 9-410 0 0,0-1 0 0 0,0 1-1 0 0,1 0 1 0 0,-1-1-1 0 0,1 1 1 0 0,0-1 0 0 0,1 0-1 0 0,-1 0 1 0 0,1 0-1 0 0,0 0 1 0 0,-1-9 0 0 0,0-10-6715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37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1 145 4208 0 0,'0'-3'2987'0'0,"11"-84"11897"0"0,-5 47-10590 0 0,-4 32-2568 0 0,-1 37-1804 0 0,0-1 0 0 0,2 1 0 0 0,1 0 0 0 0,2-1 0 0 0,1 1-1 0 0,0-2 1 0 0,2 1 0 0 0,2-1 0 0 0,19 37 0 0 0,-27-57 16 0 0,2 0 1 0 0,-1 0-1 0 0,1 0 0 0 0,0 0 1 0 0,0-1-1 0 0,1 0 0 0 0,0 0 1 0 0,0-1-1 0 0,1 1 1 0 0,-1-1-1 0 0,1-1 0 0 0,0 1 1 0 0,9 3-1 0 0,-13-7 47 0 0,0 0 0 0 0,0 0-1 0 0,0-1 1 0 0,0 0 0 0 0,0 1 0 0 0,0-1-1 0 0,0 0 1 0 0,0-1 0 0 0,0 1-1 0 0,0 0 1 0 0,0-1 0 0 0,0 0 0 0 0,0 1-1 0 0,0-1 1 0 0,0 0 0 0 0,0-1 0 0 0,0 1-1 0 0,-1 0 1 0 0,1-1 0 0 0,3-2 0 0 0,0 0 9 0 0,-1-1 1 0 0,1 0-1 0 0,-1 0 0 0 0,0 0 1 0 0,0 0-1 0 0,0-1 1 0 0,4-6-1 0 0,13-29 452 0 0,-1 0 1 0 0,-3-2-1 0 0,-1 0 0 0 0,12-49 0 0 0,-6 22 126 0 0,-15 52-708 0 0,-8 18 131 0 0,0 0-1 0 0,0 0 0 0 0,0 0 1 0 0,0 0-1 0 0,0 0 0 0 0,1 0 1 0 0,-1-1-1 0 0,0 1 0 0 0,0 0 1 0 0,0 0-1 0 0,0 0 0 0 0,0 0 1 0 0,0 0-1 0 0,0 0 0 0 0,1 0 1 0 0,-1 0-1 0 0,0 0 0 0 0,0 0 1 0 0,0 0-1 0 0,0 0 0 0 0,0 0 1 0 0,0 0-1 0 0,1 0 0 0 0,-1 0 1 0 0,0 0-1 0 0,0 0 0 0 0,0 0 1 0 0,0 0-1 0 0,0 0 0 0 0,0 0 1 0 0,0 0-1 0 0,1 0 0 0 0,-1 0 1 0 0,0 0-1 0 0,0 0 0 0 0,0 0 1 0 0,0 0-1 0 0,0 0 0 0 0,0 0 1 0 0,0 1-1 0 0,0-1 0 0 0,1 0 1 0 0,-1 0-1 0 0,0 0 0 0 0,0 0 1 0 0,0 0-1 0 0,0 0 0 0 0,0 0 1 0 0,0 0-1 0 0,0 1 0 0 0,0-1 1 0 0,0 0-1 0 0,0 0 0 0 0,0 0 1 0 0,0 0-1 0 0,6 32-811 0 0,-4-13 479 0 0,25 104-1411 0 0,-23-110 1664 0 0,0 1 0 0 0,1-1 0 0 0,1-1-1 0 0,0 1 1 0 0,0-1 0 0 0,1 0 0 0 0,10 12-1 0 0,-16-22 86 0 0,1 0 0 0 0,-1 0-1 0 0,1-1 1 0 0,0 1-1 0 0,0 0 1 0 0,0-1 0 0 0,0 0-1 0 0,0 1 1 0 0,0-1 0 0 0,0 0-1 0 0,0 0 1 0 0,0 0-1 0 0,1 0 1 0 0,-1 0 0 0 0,0-1-1 0 0,1 1 1 0 0,-1 0 0 0 0,1-1-1 0 0,3 0 1 0 0,-2 0 35 0 0,0-1 0 0 0,0 0 0 0 0,-1 1 0 0 0,1-2 0 0 0,0 1 0 0 0,-1 0 1 0 0,1-1-1 0 0,-1 1 0 0 0,0-1 0 0 0,0 0 0 0 0,6-4 0 0 0,4-6 215 0 0,1-1 0 0 0,-2 0 1 0 0,0-1-1 0 0,13-18 0 0 0,-18 23-119 0 0,39-61 514 0 0,-31 45-510 0 0,31-38 0 0 0,-46 62-158 0 0,1 0-1 0 0,0 0 0 0 0,-1 0 1 0 0,1 0-1 0 0,0 0 1 0 0,0 1-1 0 0,-1-1 1 0 0,1 0-1 0 0,0 1 0 0 0,0-1 1 0 0,0 0-1 0 0,0 1 1 0 0,0-1-1 0 0,0 1 1 0 0,0-1-1 0 0,0 1 0 0 0,0 0 1 0 0,0-1-1 0 0,0 1 1 0 0,0 0-1 0 0,1 0 1 0 0,-1 0-1 0 0,0 0 0 0 0,0 0 1 0 0,0 0-1 0 0,0 0 1 0 0,0 0-1 0 0,0 0 1 0 0,2 1-1 0 0,-2 0-26 0 0,1 0 1 0 0,0 1-1 0 0,-1-1 1 0 0,1 1-1 0 0,-1-1 1 0 0,1 1-1 0 0,-1-1 0 0 0,0 1 1 0 0,0 0-1 0 0,0 0 1 0 0,0 0-1 0 0,0 0 0 0 0,0 0 1 0 0,-1 0-1 0 0,1 0 1 0 0,0 2-1 0 0,6 28-136 0 0,-1 1 0 0 0,-1 0 0 0 0,-2 0 1 0 0,-1 0-1 0 0,-2 1 0 0 0,-1-1 0 0 0,-7 41 0 0 0,7-66 386 0 0,-3 16 418 0 0,1-17-9 0 0,0-8 360 0 0,2-3-903 0 0,1 0-1 0 0,0 0 0 0 0,0 0 1 0 0,0 0-1 0 0,1 0 0 0 0,-1 0 1 0 0,1 0-1 0 0,0 0 0 0 0,0 0 0 0 0,1 0 1 0 0,3-7-1 0 0,-3 3 39 0 0,8-20-197 0 0,2 1 0 0 0,0 0 1 0 0,1 1-1 0 0,2 0 0 0 0,1 2 0 0 0,0-1 1 0 0,2 2-1 0 0,31-33 0 0 0,-47 54 15 0 0,0 0 0 0 0,-1 0-1 0 0,1 1 1 0 0,0-1 0 0 0,0 0-1 0 0,0 1 1 0 0,0-1 0 0 0,0 1 0 0 0,0 0-1 0 0,0-1 1 0 0,1 1 0 0 0,-1 0-1 0 0,0 0 1 0 0,1 1 0 0 0,-1-1 0 0 0,1 0-1 0 0,-1 1 1 0 0,1 0 0 0 0,-1-1 0 0 0,1 1-1 0 0,-1 0 1 0 0,1 0 0 0 0,-1 1-1 0 0,1-1 1 0 0,-1 0 0 0 0,1 1 0 0 0,-1 0-1 0 0,1-1 1 0 0,-1 1 0 0 0,0 0-1 0 0,1 0 1 0 0,-1 0 0 0 0,0 1 0 0 0,0-1-1 0 0,0 0 1 0 0,0 1 0 0 0,0 0-1 0 0,0-1 1 0 0,0 1 0 0 0,0 0 0 0 0,1 2-1 0 0,5 6-147 0 0,-1 1 0 0 0,0-1 0 0 0,-1 1 0 0 0,0 0 0 0 0,-1 0 0 0 0,8 24 0 0 0,-6-7 26 0 0,-2 1-1 0 0,0 1 0 0 0,-2-1 0 0 0,-1 1 0 0 0,-3 31 1 0 0,1-56 231 0 0,0-3 46 0 0,-1 6 135 0 0,3-8-41 0 0,-1-9 134 0 0,3-11-201 0 0,0 0 0 0 0,2 0-1 0 0,0 0 1 0 0,1 1-1 0 0,1 0 1 0 0,16-29 0 0 0,-6 17-56 0 0,1 0-1 0 0,2 2 1 0 0,25-28 0 0 0,5 7 4 0 0,-47 46-60 0 0,0 1 0 0 0,0 0 1 0 0,1 0-1 0 0,-1 0 0 0 0,1 0 1 0 0,0 1-1 0 0,0 0 0 0 0,0 0 1 0 0,0 0-1 0 0,8-1 0 0 0,-9 2 1 0 0,0 2 0 0 0,-1-1 0 0 0,1 0 0 0 0,0 1 0 0 0,0 0-1 0 0,-1 0 1 0 0,1 0 0 0 0,0 0 0 0 0,-1 1 0 0 0,1-1 0 0 0,-1 1-1 0 0,1 0 1 0 0,-1 0 0 0 0,0 0 0 0 0,0 0 0 0 0,0 1 0 0 0,0-1-1 0 0,0 1 1 0 0,-1 0 0 0 0,1 0 0 0 0,-1 0 0 0 0,0 0 0 0 0,0 0-1 0 0,2 4 1 0 0,4 6-232 0 0,-1 1 0 0 0,0 0 0 0 0,-1 0 0 0 0,6 24 0 0 0,1 18-1485 0 0,-8-30-460 0 0,12 35 0 0 0,-14-54 937 0 0,-1 0 0 0 0,2 0 0 0 0,-1 0 0 0 0,1-1 0 0 0,6 8 0 0 0,3 1-3984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38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445 558 2212 0 0,'-8'-35'9371'0'0,"1"8"-5555"0"0,6 18-2825 0 0,-2-1-1 0 0,1 1 0 0 0,-1-1 0 0 0,-7-14 1 0 0,8 21-932 0 0,0 0 1 0 0,1 1-1 0 0,-1-1 1 0 0,0 1-1 0 0,0-1 1 0 0,-1 1-1 0 0,1 0 1 0 0,0 0-1 0 0,-1 0 1 0 0,1 0-1 0 0,-1 0 1 0 0,0 1-1 0 0,1-1 1 0 0,-1 1-1 0 0,0 0 1 0 0,0 0-1 0 0,0 0 1 0 0,0 0-1 0 0,-5-1 1 0 0,-2 1 12 0 0,0 1 1 0 0,0 0 0 0 0,-1 0 0 0 0,1 1-1 0 0,0 0 1 0 0,0 1 0 0 0,0 0-1 0 0,0 1 1 0 0,0 0 0 0 0,1 0 0 0 0,-18 9-1 0 0,3 0 34 0 0,1 2-1 0 0,1 0 1 0 0,-29 23-1 0 0,42-30-81 0 0,0 0-1 0 0,1 1 1 0 0,0 1-1 0 0,0 0 0 0 0,0 0 1 0 0,1 0-1 0 0,1 1 0 0 0,0 0 1 0 0,0 0-1 0 0,1 0 0 0 0,0 1 1 0 0,-4 12-1 0 0,8-17-63 0 0,-1 0-1 0 0,1 1 1 0 0,1-1-1 0 0,-1 1 1 0 0,1-1-1 0 0,0 1 1 0 0,0-1-1 0 0,1 1 1 0 0,0-1-1 0 0,0 0 1 0 0,1 1-1 0 0,-1-1 1 0 0,1 0-1 0 0,1 0 1 0 0,-1 0-1 0 0,1 0 1 0 0,0 0-1 0 0,0 0 1 0 0,1-1-1 0 0,0 0 1 0 0,0 0 0 0 0,9 10-1 0 0,-6-9-51 0 0,1 1 0 0 0,-1-1 0 0 0,1-1 0 0 0,1 1 0 0 0,-1-1 0 0 0,1-1 0 0 0,-1 0 0 0 0,1 0 0 0 0,1 0 0 0 0,-1-1 0 0 0,0-1 0 0 0,1 1 1 0 0,0-2-1 0 0,-1 1 0 0 0,1-1 0 0 0,0-1 0 0 0,0 0 0 0 0,10-1 0 0 0,-13 0 108 0 0,1 1 0 0 0,0-2 0 0 0,-1 1 0 0 0,1-1 0 0 0,-1 0 0 0 0,0-1 0 0 0,1 0 1 0 0,-1 0-1 0 0,0 0 0 0 0,-1-1 0 0 0,1 0 0 0 0,-1 0 0 0 0,0-1 0 0 0,0 0 0 0 0,0 0 0 0 0,0 0 1 0 0,-1-1-1 0 0,0 0 0 0 0,0 0 0 0 0,0 0 0 0 0,-1-1 0 0 0,0 1 0 0 0,3-9 0 0 0,-3 4 134 0 0,0 0-1 0 0,-1-1 1 0 0,0 1-1 0 0,-1-1 1 0 0,-1 1-1 0 0,0-1 1 0 0,0-19-1 0 0,-3 0 164 0 0,-10-49-1 0 0,12 77-400 0 0,0 0 0 0 0,0-1 1 0 0,0 1-1 0 0,0 0 0 0 0,0-1 0 0 0,1 1 0 0 0,-1 0 1 0 0,1-1-1 0 0,0 1 0 0 0,0 0 0 0 0,0 0 0 0 0,1 0 0 0 0,-1 0 1 0 0,1 0-1 0 0,0 0 0 0 0,0 0 0 0 0,0 0 0 0 0,0 1 1 0 0,0-1-1 0 0,0 1 0 0 0,4-3 0 0 0,6-5-306 0 0,0 0 0 0 0,0 1 0 0 0,19-10 1 0 0,-19 12 240 0 0,101-55-575 0 0,21-14 2077 0 0,-113 62-421 0 0,0-1 1 0 0,-2 0 0 0 0,36-36-1 0 0,-48 43-659 0 0,-1 0 0 0 0,0 0-1 0 0,-1 0 1 0 0,0-1 0 0 0,0 1-1 0 0,5-16 1 0 0,-9 21-238 0 0,0 0 0 0 0,1 1 1 0 0,-2-1-1 0 0,1 0 0 0 0,0 1 0 0 0,-1-1 1 0 0,1 0-1 0 0,-1 0 0 0 0,0 0 0 0 0,0 0 1 0 0,0 1-1 0 0,0-1 0 0 0,0 0 0 0 0,-1 0 0 0 0,1 0 1 0 0,-1 1-1 0 0,0-1 0 0 0,0 0 0 0 0,0 0 1 0 0,0 1-1 0 0,0-1 0 0 0,0 1 0 0 0,-1-1 0 0 0,0 1 1 0 0,1 0-1 0 0,-1 0 0 0 0,-2-3 0 0 0,1 3-21 0 0,0 1 0 0 0,0 0 1 0 0,0 0-1 0 0,0 0 0 0 0,0 0 0 0 0,0 1 0 0 0,0-1 0 0 0,0 1 0 0 0,-1 0 0 0 0,1-1 0 0 0,0 2 0 0 0,0-1 0 0 0,0 0 0 0 0,0 1 0 0 0,0-1 0 0 0,0 1 0 0 0,0 0 0 0 0,0 0 1 0 0,0 0-1 0 0,0 0 0 0 0,0 0 0 0 0,-5 4 0 0 0,-3 1-4 0 0,-1 1 1 0 0,1 0-1 0 0,1 1 1 0 0,-1 0-1 0 0,1 1 1 0 0,1 0-1 0 0,-1 1 1 0 0,2 0 0 0 0,-11 14-1 0 0,8-8 1 0 0,1 1 1 0 0,1 0-1 0 0,1 1 0 0 0,0 0 1 0 0,-9 34-1 0 0,9-17-18 0 0,2 0-1 0 0,1 0 1 0 0,1 1-1 0 0,3-1 0 0 0,0 1 1 0 0,8 54-1 0 0,7-5-280 0 0,4-2-1 0 0,37 107 0 0 0,-29-109-115 0 0,-3 2 0 0 0,14 106 0 0 0,-35-181 343 0 0,-2 1 0 0 0,1-1 0 0 0,-1 0 0 0 0,-1 1 0 0 0,1-1 1 0 0,-1 0-1 0 0,-1 0 0 0 0,0 0 0 0 0,0 0 0 0 0,0 0 0 0 0,-1 0 0 0 0,0 0 1 0 0,-8 12-1 0 0,9-16 48 0 0,-1 0 0 0 0,-1 0 0 0 0,1 0 0 0 0,-1-1 0 0 0,1 1 0 0 0,-1-1-1 0 0,0 0 1 0 0,0 0 0 0 0,-1-1 0 0 0,1 1 0 0 0,0-1 0 0 0,-1 0 0 0 0,0 0 0 0 0,1 0 0 0 0,-1-1 0 0 0,0 0 0 0 0,0 0 0 0 0,0 0 0 0 0,0 0 0 0 0,0-1 0 0 0,0 1 0 0 0,0-2 0 0 0,-8 0 0 0 0,2 0 194 0 0,-1 0 0 0 0,1-1 0 0 0,0-1 0 0 0,0 0 0 0 0,0 0 0 0 0,0-1 0 0 0,0-1 0 0 0,1 0 0 0 0,0 0 0 0 0,0-1 0 0 0,0 0 0 0 0,1-1 0 0 0,0 0 0 0 0,-14-13 0 0 0,18 14-1 0 0,0 1-1 0 0,1-1 1 0 0,-1 0-1 0 0,1 0 1 0 0,1-1-1 0 0,-1 1 0 0 0,1-1 1 0 0,0 0-1 0 0,0 0 1 0 0,1 0-1 0 0,0 0 1 0 0,0 0-1 0 0,1-1 1 0 0,0 1-1 0 0,0 0 1 0 0,1-1-1 0 0,0 1 1 0 0,0-1-1 0 0,1 1 1 0 0,0-1-1 0 0,0 1 0 0 0,0 0 1 0 0,5-11-1 0 0,2-4-140 0 0,2 1-1 0 0,0 0 1 0 0,1 1-1 0 0,1 0 1 0 0,1 1-1 0 0,1 0 1 0 0,1 1-1 0 0,21-20 1 0 0,13-10-1567 0 0,81-58 0 0 0,-72 64-1903 0 0,112-61-1 0 0,-9 26-7124 0 0,-107 56 3343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38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1 379 1128 0 0,'0'-3'3669'0'0,"1"-4"-1800"0"0,0 0-1 0 0,1 1 1 0 0,0-1-1 0 0,4-10 1 0 0,28-48 7689 0 0,-21 43-6408 0 0,-12 20-2531 0 0,0 3-599 0 0,0 0 0 0 0,0 0 0 0 0,0 0 0 0 0,0 0 1 0 0,0 0-1 0 0,-1 0 0 0 0,1 0 0 0 0,0 0 1 0 0,-1 1-1 0 0,1-1 0 0 0,0 0 0 0 0,-1 0 0 0 0,0 1 1 0 0,1 1-1 0 0,0 55-9 0 0,-4 0 0 0 0,-13 88 0 0 0,-2 15-469 0 0,10 229-2022 0 0,8-388 2215 0 0,0-17-248 0 0,1-1 355 0 0,0 1 1 0 0,6-27-1 0 0,1-4 262 0 0,15-227 4554 0 0,-13 128-2463 0 0,43-220 1 0 0,-50 350-2189 0 0,0 1 1 0 0,2 0-1 0 0,0 0 0 0 0,0 0 1 0 0,1 1-1 0 0,12-19 0 0 0,-16 28-28 0 0,0 1 0 0 0,0 0 0 0 0,1 0-1 0 0,0 0 1 0 0,-1 0 0 0 0,1 1 0 0 0,0-1 0 0 0,0 1-1 0 0,1-1 1 0 0,-1 1 0 0 0,0 0 0 0 0,1 0 0 0 0,0 1-1 0 0,-1-1 1 0 0,1 1 0 0 0,0 0 0 0 0,-1 0 0 0 0,1 0-1 0 0,0 0 1 0 0,0 1 0 0 0,0-1 0 0 0,0 1 0 0 0,0 0-1 0 0,0 0 1 0 0,0 1 0 0 0,0-1 0 0 0,0 1 0 0 0,0 0-1 0 0,4 1 1 0 0,7 3-362 0 0,0 1 0 0 0,0 1 0 0 0,-1 0-1 0 0,0 1 1 0 0,0 0 0 0 0,0 1 0 0 0,20 19-1 0 0,-16-12-217 0 0,-1 0 0 0 0,-2 2 0 0 0,1-1 0 0 0,21 36-1 0 0,-31-44 430 0 0,-1 0 0 0 0,0 1 1 0 0,-1 0-1 0 0,0 0 0 0 0,0 0 0 0 0,-1 0 0 0 0,-1 0 0 0 0,1 1 0 0 0,0 16 0 0 0,-3-21 131 0 0,0 0-1 0 0,0 0 1 0 0,-1 1 0 0 0,1-1-1 0 0,-2 0 1 0 0,1 0 0 0 0,0 0 0 0 0,-1 0-1 0 0,0 0 1 0 0,-1-1 0 0 0,1 1-1 0 0,-1-1 1 0 0,0 1 0 0 0,-1-1-1 0 0,1 0 1 0 0,-1 0 0 0 0,-7 8-1 0 0,0-3 28 0 0,0-1-1 0 0,-1 0 1 0 0,0-1-1 0 0,0 0 0 0 0,-1 0 1 0 0,0-2-1 0 0,0 1 1 0 0,-1-2-1 0 0,0 0 0 0 0,-17 4 1 0 0,-7-1-158 0 0,-1-2 0 0 0,-62 3 0 0 0,76-9-1532 0 0,-6 2-1532 0 0,9 2-5174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39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0 208 2640 0 0,'1'-1'3703'0'0,"0"-13"1281"0"0,0 6-3713 0 0,0 0 0 0 0,1 0 1 0 0,0 0-1 0 0,0 0 0 0 0,1 0 0 0 0,0 1 0 0 0,6-14 1 0 0,-4 12-553 0 0,0 0 0 0 0,1 0 0 0 0,0 0 0 0 0,0 1 0 0 0,14-14 0 0 0,-19 21-749 0 0,0-1 0 0 0,1 1 0 0 0,-1 1 0 0 0,0-1 1 0 0,1 0-1 0 0,-1 0 0 0 0,1 0 0 0 0,-1 1 0 0 0,1-1 0 0 0,0 1 0 0 0,-1-1 0 0 0,1 1 0 0 0,0 0 1 0 0,-1 0-1 0 0,1 0 0 0 0,-1 0 0 0 0,1 0 0 0 0,0 0 0 0 0,-1 0 0 0 0,1 0 0 0 0,0 0 0 0 0,-1 1 1 0 0,1-1-1 0 0,-1 1 0 0 0,1-1 0 0 0,0 1 0 0 0,-1 0 0 0 0,1 0 0 0 0,-1-1 0 0 0,0 1 0 0 0,1 0 1 0 0,-1 0-1 0 0,0 1 0 0 0,2 1 0 0 0,2 1-146 0 0,-1 1-1 0 0,0-1 1 0 0,0 1 0 0 0,0 0-1 0 0,-1 0 1 0 0,1 1-1 0 0,4 10 1 0 0,1 10 68 0 0,0 0-1 0 0,-2 1 1 0 0,-1 0-1 0 0,-1 0 1 0 0,-1 0-1 0 0,-2 1 1 0 0,0 0-1 0 0,-2-1 1 0 0,-6 45-1 0 0,6-70 245 0 0,0 0 0 0 0,-1 0 0 0 0,1 0 0 0 0,-1 0 1 0 0,1 0-1 0 0,-1-1 0 0 0,0 1 0 0 0,0 0 0 0 0,0 0 0 0 0,0 0 0 0 0,0-1 0 0 0,-3 4 0 0 0,4-5-29 0 0,-1 1 1 0 0,0-1-1 0 0,1 1 1 0 0,-1-1 0 0 0,0 1-1 0 0,1-1 1 0 0,-1 1-1 0 0,0-1 1 0 0,0 0 0 0 0,1 1-1 0 0,-1-1 1 0 0,0 0-1 0 0,0 0 1 0 0,0 0 0 0 0,1 1-1 0 0,-1-1 1 0 0,0 0-1 0 0,0 0 1 0 0,0 0 0 0 0,0 0-1 0 0,1 0 1 0 0,-1-1-1 0 0,0 1 1 0 0,0 0 0 0 0,-1-1-1 0 0,2 1-49 0 0,-1-1 0 0 0,0 0 1 0 0,1 0-1 0 0,-1 1 0 0 0,1-1 0 0 0,-1 0 0 0 0,1 0 0 0 0,0 0 1 0 0,-1 1-1 0 0,1-1 0 0 0,0 0 0 0 0,-1 0 0 0 0,1 0 0 0 0,0 0 0 0 0,0 0 1 0 0,0 0-1 0 0,0 0 0 0 0,0 0 0 0 0,0 1 0 0 0,0-1 0 0 0,0 0 1 0 0,1-1-1 0 0,2-19 517 0 0,4-8-479 0 0,1 0 1 0 0,1 1-1 0 0,2 0 0 0 0,24-45 0 0 0,-18 43-1604 0 0,1 1-1 0 0,2 1 0 0 0,42-47 1 0 0,-56 70 764 0 0,-1 0 1 0 0,1 0-1 0 0,1 0 1 0 0,-1 0-1 0 0,1 1 1 0 0,-1 0-1 0 0,1 0 0 0 0,9-2 1 0 0,35-8-8169 0 0,-34 12 3725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39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98 556 0 0,'26'-23'10742'0'0,"0"-12"-3759"0"0,-14 0-3012 0 0,-12 33-3880 0 0,-15-1 191 0 0,6 5-163 0 0,0 0-1 0 0,1 1 1 0 0,0 0 0 0 0,-1 0 0 0 0,1 1 0 0 0,0 0-1 0 0,1 0 1 0 0,-1 1 0 0 0,1 0 0 0 0,0 0 0 0 0,0 1 0 0 0,0 0-1 0 0,1 0 1 0 0,0 1 0 0 0,-8 9 0 0 0,5-4 14 0 0,0 0 1 0 0,1 0-1 0 0,0 1 0 0 0,1 0 0 0 0,0 0 1 0 0,1 0-1 0 0,0 1 0 0 0,-6 27 1 0 0,11-33-160 0 0,-1 1 0 0 0,2-1 0 0 0,-1 1 0 0 0,1-1 0 0 0,1 1 0 0 0,0-1-1 0 0,0 1 1 0 0,0-1 0 0 0,1 0 0 0 0,0 1 0 0 0,1-1 0 0 0,0 0 0 0 0,0 0 0 0 0,1-1 0 0 0,0 1 0 0 0,0-1 0 0 0,7 9 0 0 0,-7-10-71 0 0,1-1-1 0 0,0 0 0 0 0,-1 0 1 0 0,2 0-1 0 0,-1-1 1 0 0,1 0-1 0 0,-1 0 0 0 0,1 0 1 0 0,0-1-1 0 0,0 0 1 0 0,1 0-1 0 0,-1 0 0 0 0,1-1 1 0 0,-1 0-1 0 0,1-1 1 0 0,0 1-1 0 0,0-1 0 0 0,0 0 1 0 0,0-1-1 0 0,0 0 1 0 0,11 0-1 0 0,-12-1 79 0 0,0 0 0 0 0,0 0 1 0 0,1 0-1 0 0,-1-1 0 0 0,0 0 0 0 0,0 0 0 0 0,-1-1 1 0 0,1 1-1 0 0,0-1 0 0 0,-1-1 0 0 0,0 1 0 0 0,0-1 0 0 0,0 1 1 0 0,0-2-1 0 0,0 1 0 0 0,5-7 0 0 0,-4 4 41 0 0,-2 0 1 0 0,1-1-1 0 0,-1 1 0 0 0,0-1 1 0 0,0 0-1 0 0,-1 0 0 0 0,0 0 1 0 0,-1 0-1 0 0,0 0 0 0 0,0-1 1 0 0,1-10-1 0 0,-2 9-13 0 0,0-1 1 0 0,-1 1-1 0 0,0 0 1 0 0,-1-1-1 0 0,0 1 0 0 0,0 0 1 0 0,-1-1-1 0 0,-1 1 1 0 0,0 0-1 0 0,0 0 1 0 0,-1 1-1 0 0,0-1 1 0 0,0 1-1 0 0,-1 0 0 0 0,-1 0 1 0 0,1 0-1 0 0,-1 1 1 0 0,-1-1-1 0 0,0 2 1 0 0,-11-11-1 0 0,-8 3-2310 0 0,-12 4-8220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59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155 301 2528 0 0,'14'-7'11239'0'0,"38"-22"-10522"0"0,36-23 1017 0 0,-77 45-1597 0 0,-1 0 0 0 0,-1-1-1 0 0,1-1 1 0 0,-1 0 0 0 0,-1 0-1 0 0,8-11 1 0 0,-11 13-104 0 0,-1 2 183 0 0,0-1-1 0 0,0 1 1 0 0,0-1-1 0 0,-1 0 1 0 0,0 0-1 0 0,4-12 0 0 0,-7 16-166 0 0,0 0 0 0 0,0 0 0 0 0,0 0 0 0 0,0 0-1 0 0,0 0 1 0 0,0 0 0 0 0,0 0 0 0 0,0 0-1 0 0,-1 1 1 0 0,1-1 0 0 0,-1 0 0 0 0,0 0 0 0 0,0 0-1 0 0,1 0 1 0 0,-1 1 0 0 0,0-1 0 0 0,0 0 0 0 0,-1 1-1 0 0,1-1 1 0 0,0 0 0 0 0,0 1 0 0 0,-1 0-1 0 0,1-1 1 0 0,-1 1 0 0 0,1 0 0 0 0,-1 0 0 0 0,0 0-1 0 0,-2-2 1 0 0,-6-2 110 0 0,0 0 0 0 0,0 1 0 0 0,0-1 0 0 0,-1 2 0 0 0,0 0 0 0 0,1 0 0 0 0,-1 1 0 0 0,0 0 0 0 0,0 1 0 0 0,-20 0 0 0 0,15 1-81 0 0,0 1 0 0 0,1 0 0 0 0,-1 1 1 0 0,1 1-1 0 0,-1 1 0 0 0,1 0 0 0 0,-15 7 0 0 0,22-8-68 0 0,1 0 0 0 0,0 1-1 0 0,0 0 1 0 0,1 0 0 0 0,-1 1-1 0 0,1 0 1 0 0,0 0 0 0 0,0 0-1 0 0,1 1 1 0 0,-1 0 0 0 0,1 0-1 0 0,1 0 1 0 0,-1 1 0 0 0,1 0-1 0 0,0 0 1 0 0,0 0 0 0 0,1 0-1 0 0,0 0 1 0 0,1 1 0 0 0,-1-1-1 0 0,1 1 1 0 0,1 0 0 0 0,-1 0-1 0 0,1-1 1 0 0,1 1-1 0 0,0 0 1 0 0,0 0 0 0 0,0 0-1 0 0,1 0 1 0 0,0 0 0 0 0,0 0-1 0 0,1-1 1 0 0,0 1 0 0 0,5 12-1 0 0,2-1-130 0 0,1 1 0 0 0,0-2-1 0 0,1 1 1 0 0,1-1-1 0 0,1-1 1 0 0,1 0 0 0 0,0-1-1 0 0,31 27 1 0 0,-33-33-28 0 0,1 1 1 0 0,0-2-1 0 0,0 0 0 0 0,1 0 1 0 0,1-2-1 0 0,-1 1 1 0 0,1-2-1 0 0,0 0 0 0 0,1-1 1 0 0,-1 0-1 0 0,1-1 1 0 0,22 2-1 0 0,-26-6 189 0 0,0 0 0 0 0,0-1-1 0 0,0 0 1 0 0,1-1 0 0 0,-1 0 0 0 0,0-1 0 0 0,-1-1-1 0 0,1 0 1 0 0,-1 0 0 0 0,1-1 0 0 0,-1 0-1 0 0,-1-1 1 0 0,1 0 0 0 0,-1-1 0 0 0,0 0 0 0 0,-1-1-1 0 0,1 0 1 0 0,12-15 0 0 0,5-8 921 0 0,-1-2-1 0 0,-1-1 1 0 0,-2-1 0 0 0,19-39-1 0 0,-38 68-927 0 0,-1 0-1 0 0,1 0 0 0 0,0 1 0 0 0,1-1 0 0 0,-1 1 0 0 0,1 0 1 0 0,0 1-1 0 0,0-1 0 0 0,1 1 0 0 0,-1 0 0 0 0,1 0 1 0 0,0 1-1 0 0,8-5 0 0 0,-11 8-41 0 0,0-1-1 0 0,0 1 1 0 0,-1-1 0 0 0,1 1-1 0 0,0 0 1 0 0,0 0 0 0 0,0 1-1 0 0,-1-1 1 0 0,1 0 0 0 0,0 1-1 0 0,0 0 1 0 0,-1-1-1 0 0,1 1 1 0 0,0 0 0 0 0,-1 1-1 0 0,1-1 1 0 0,-1 0 0 0 0,4 3-1 0 0,2 1-65 0 0,-1 1-1 0 0,0 0 1 0 0,12 12 0 0 0,-5-1-70 0 0,-1 0 1 0 0,-1 1-1 0 0,-1 0 1 0 0,0 1 0 0 0,-1 0-1 0 0,-2 1 1 0 0,0 0-1 0 0,-1 0 1 0 0,0 1-1 0 0,-2-1 1 0 0,-1 1 0 0 0,3 26-1 0 0,-7-41 179 0 0,1-4 7 0 0,-1 0 0 0 0,0 0 0 0 0,1 0-1 0 0,-1 0 1 0 0,0 0 0 0 0,0 0 0 0 0,0 0 0 0 0,-1 0 0 0 0,1 0 0 0 0,0 0-1 0 0,-1 0 1 0 0,1 0 0 0 0,-1 0 0 0 0,0 0 0 0 0,0 0 0 0 0,0 0 0 0 0,-1 3 0 0 0,0-4 231 0 0,1-1-236 0 0,1-1-1 0 0,-1 1 1 0 0,0 0 0 0 0,0-1-1 0 0,0 1 1 0 0,1-1-1 0 0,-1 1 1 0 0,0-1 0 0 0,0 0-1 0 0,1 1 1 0 0,-1-1-1 0 0,1 0 1 0 0,-1 0 0 0 0,1 1-1 0 0,-1-1 1 0 0,1 0-1 0 0,-1 0 1 0 0,1 0 0 0 0,-1 1-1 0 0,1-1 1 0 0,0 0-1 0 0,0 0 1 0 0,-1 0 0 0 0,1 0-1 0 0,0 0 1 0 0,0 0-1 0 0,0 0 1 0 0,0 0 0 0 0,0 0-1 0 0,0-1 1 0 0,1-30 295 0 0,3 10-417 0 0,0 0 0 0 0,1 1 0 0 0,1 0 0 0 0,1 0 0 0 0,1 0-1 0 0,1 1 1 0 0,1 0 0 0 0,0 1 0 0 0,2 0 0 0 0,20-26 0 0 0,-20 30-853 0 0,2 0 0 0 0,0 1 1 0 0,1 0-1 0 0,30-21 0 0 0,-31 25-753 0 0,1 1 1 0 0,1 1-1 0 0,-1 1 1 0 0,1 0-1 0 0,33-9 0 0 0,-29 11-1597 0 0,-2-1-1176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40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300 565 3212 0 0,'1'-1'3085'0'0,"9"-7"1004"0"0,17-35 2573 0 0,18-16-4368 0 0,-9 13-1939 0 0,-34 44-329 0 0,-1 1 0 0 0,0-1 0 0 0,1 0 0 0 0,-1 0 1 0 0,0 1-1 0 0,0-1 0 0 0,0 0 0 0 0,-1 0 0 0 0,1 0 0 0 0,0 0 0 0 0,-1 0 0 0 0,1 0 0 0 0,-1 0 0 0 0,1 0 0 0 0,-1 0 0 0 0,0-1 0 0 0,0 1 0 0 0,0 0 1 0 0,0 0-1 0 0,-1 0 0 0 0,1 0 0 0 0,-1 0 0 0 0,1 0 0 0 0,-1 0 0 0 0,1 0 0 0 0,-1 0 0 0 0,0 0 0 0 0,0 0 0 0 0,0 0 0 0 0,0 1 0 0 0,0-1 1 0 0,-1 0-1 0 0,1 1 0 0 0,-1-1 0 0 0,1 1 0 0 0,-1-1 0 0 0,1 1 0 0 0,-1 0 0 0 0,0-1 0 0 0,1 1 0 0 0,-1 0 0 0 0,-3-1 0 0 0,-3-3 103 0 0,-1 1-1 0 0,1 1 0 0 0,0 0 0 0 0,-1 0 0 0 0,0 0 0 0 0,0 1 1 0 0,0 1-1 0 0,-11-2 0 0 0,4 4-40 0 0,1 0 0 0 0,0 0 0 0 0,-1 2 0 0 0,1 0 0 0 0,0 1-1 0 0,0 0 1 0 0,1 1 0 0 0,0 1 0 0 0,-1 0 0 0 0,2 1 0 0 0,-1 0 0 0 0,1 1 0 0 0,0 1 0 0 0,1 0 0 0 0,0 1 0 0 0,0 0-1 0 0,1 1 1 0 0,1 0 0 0 0,-18 23 0 0 0,25-29-100 0 0,-1 1 0 0 0,1 0-1 0 0,0 0 1 0 0,1 1 0 0 0,-1-1-1 0 0,1 0 1 0 0,1 1 0 0 0,-1 0-1 0 0,1-1 1 0 0,0 1 0 0 0,0 0 0 0 0,1-1-1 0 0,0 1 1 0 0,0 0 0 0 0,1 0-1 0 0,0-1 1 0 0,0 1 0 0 0,0 0 0 0 0,1-1-1 0 0,0 1 1 0 0,0-1 0 0 0,5 9-1 0 0,-2-7-42 0 0,-1-1 0 0 0,1 0-1 0 0,0 0 1 0 0,1 0-1 0 0,0-1 1 0 0,0 0-1 0 0,0 0 1 0 0,1-1 0 0 0,0 1-1 0 0,0-1 1 0 0,0-1-1 0 0,0 0 1 0 0,1 0 0 0 0,0 0-1 0 0,0-1 1 0 0,0 0-1 0 0,11 3 1 0 0,-10-4 63 0 0,1 0-1 0 0,0 0 1 0 0,0-1 0 0 0,0 0-1 0 0,0-1 1 0 0,0 0 0 0 0,0 0-1 0 0,0-1 1 0 0,0 0 0 0 0,0-1 0 0 0,0-1-1 0 0,0 1 1 0 0,0-1 0 0 0,-1-1-1 0 0,0 0 1 0 0,0 0 0 0 0,0-1-1 0 0,0 0 1 0 0,-1 0 0 0 0,1-1-1 0 0,-1 0 1 0 0,-1-1 0 0 0,1 0-1 0 0,-1 0 1 0 0,0 0 0 0 0,-1-1-1 0 0,0 0 1 0 0,7-13 0 0 0,8-15 23 0 0,-2 0 1 0 0,-2-2-1 0 0,-1 0 1 0 0,19-74 0 0 0,-21 49 844 0 0,-2-1 1 0 0,5-90 0 0 0,-17 147-808 0 0,1 3-50 0 0,0 0 0 0 0,-1 0 1 0 0,0-1-1 0 0,0 1 0 0 0,0 0 0 0 0,-1 0 0 0 0,0 0 1 0 0,1 0-1 0 0,-1 0 0 0 0,-3-6 0 0 0,3 10-15 0 0,0 0-1 0 0,-1 0 1 0 0,1 0-1 0 0,0 0 1 0 0,-1 0-1 0 0,1 0 1 0 0,0 1-1 0 0,-1-1 1 0 0,1 0-1 0 0,0 1 1 0 0,0-1-1 0 0,-1 1 1 0 0,1-1-1 0 0,0 1 1 0 0,0 0-1 0 0,0-1 1 0 0,0 1-1 0 0,0 0 1 0 0,-2 1-1 0 0,-5 7 1 0 0,0 0 1 0 0,0 1-1 0 0,1 0 1 0 0,0 0-1 0 0,1 0 0 0 0,0 1 1 0 0,1 0-1 0 0,0 0 1 0 0,1 0-1 0 0,0 1 0 0 0,-3 15 1 0 0,-2 14-375 0 0,-5 79 0 0 0,11-88 99 0 0,2-1 0 0 0,1 1 0 0 0,2 0 0 0 0,1 0 0 0 0,1 0 0 0 0,2-1 0 0 0,15 48 0 0 0,-20-75 278 0 0,1-1 0 0 0,-1 0 0 0 0,1 1 0 0 0,0-1 1 0 0,-1 0-1 0 0,1 0 0 0 0,0 0 0 0 0,1 0 0 0 0,-1-1 0 0 0,1 1 0 0 0,-1-1 0 0 0,1 1 0 0 0,0-1 0 0 0,0 0 0 0 0,-1 0 1 0 0,2 0-1 0 0,-1 0 0 0 0,0-1 0 0 0,0 1 0 0 0,1-1 0 0 0,-1 0 0 0 0,0 0 0 0 0,1 0 0 0 0,-1 0 0 0 0,1-1 0 0 0,-1 1 1 0 0,1-1-1 0 0,0 0 0 0 0,-1 0 0 0 0,1 0 0 0 0,-1-1 0 0 0,1 1 0 0 0,-1-1 0 0 0,1 0 0 0 0,-1 0 0 0 0,1 0 0 0 0,-1 0 1 0 0,0-1-1 0 0,1 1 0 0 0,3-4 0 0 0,19-9 636 0 0,-1-1 1 0 0,-1-1 0 0 0,0-1-1 0 0,33-31 1 0 0,-28 26-718 0 0,-27 32-29 0 0,-1-1-1 0 0,0 1 1 0 0,0 17-1 0 0,-2-16-195 0 0,1 0-1 0 0,1 0 0 0 0,3 20 0 0 0,-2-23 171 0 0,1 1-1 0 0,0-1 1 0 0,0 1-1 0 0,0-1 1 0 0,1 0-1 0 0,0 0 1 0 0,1-1-1 0 0,6 9 1 0 0,-10-15 117 0 0,1 1 1 0 0,-1 0 0 0 0,1-1 0 0 0,-1 0 0 0 0,1 1-1 0 0,0-1 1 0 0,0 0 0 0 0,0 0 0 0 0,0 0 0 0 0,0 0-1 0 0,0 0 1 0 0,0-1 0 0 0,0 1 0 0 0,0 0 0 0 0,0-1 0 0 0,2 1-1 0 0,-1-1 11 0 0,0-1-1 0 0,0 1 1 0 0,0-1-1 0 0,0 1 1 0 0,0-1 0 0 0,0 0-1 0 0,0 0 1 0 0,-1 0-1 0 0,1 0 1 0 0,0-1-1 0 0,-1 1 1 0 0,1-1-1 0 0,-1 1 1 0 0,0-1-1 0 0,3-2 1 0 0,36-34 483 0 0,-1-1 0 0 0,-3-2 0 0 0,35-48 1 0 0,-71 88-463 0 0,-1 0 1 0 0,1 0 0 0 0,0 0 0 0 0,0 0 0 0 0,0 0 0 0 0,0 0-1 0 0,0 0 1 0 0,0 1 0 0 0,0-1 0 0 0,0 0 0 0 0,0 0 0 0 0,0 1-1 0 0,0-1 1 0 0,0 1 0 0 0,0-1 0 0 0,2 0 0 0 0,-3 1-14 0 0,1 1 0 0 0,-1-1 0 0 0,1 0 1 0 0,-1 0-1 0 0,1 0 0 0 0,-1 0 0 0 0,1 1 1 0 0,-1-1-1 0 0,1 0 0 0 0,-1 0 0 0 0,1 1 1 0 0,-1-1-1 0 0,0 0 0 0 0,1 1 0 0 0,-1-1 1 0 0,0 0-1 0 0,1 1 0 0 0,-1-1 0 0 0,0 1 1 0 0,1-1-1 0 0,-1 0 0 0 0,0 1 0 0 0,0-1 1 0 0,0 1-1 0 0,1-1 0 0 0,-1 1 0 0 0,0 0 1 0 0,2 7 15 0 0,0 0 0 0 0,-1 1 0 0 0,1 16 0 0 0,0-3-66 0 0,1-1-832 0 0,2-1 1 0 0,14 41 0 0 0,-16-53 3 0 0,0-1 1 0 0,1 0-1 0 0,0 0 0 0 0,8 11 1 0 0,-9-15-27 0 0,0 0 0 0 0,0 0 1 0 0,0 0-1 0 0,0 0 1 0 0,0 0-1 0 0,0-1 1 0 0,1 0-1 0 0,-1 0 1 0 0,1 0-1 0 0,4 2 1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41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22 2720 0 0,'-8'-8'12176'0'0,"5"6"-11654"0"0,-1 0-1 0 0,1 0 1 0 0,-1 1-1 0 0,0-1 1 0 0,1 1-1 0 0,-1 0 1 0 0,0 0-1 0 0,0 0 1 0 0,0 1-1 0 0,0-1 1 0 0,0 1-1 0 0,0 0 1 0 0,-6 1-1 0 0,5 0-364 0 0,1-1-1 0 0,0 2 0 0 0,0-1 1 0 0,0 0-1 0 0,0 1 0 0 0,0 0 1 0 0,0 0-1 0 0,0 0 0 0 0,0 0 0 0 0,1 0 1 0 0,-5 5-1 0 0,3-3-180 0 0,2 0 0 0 0,-1 0 0 0 0,0 0 0 0 0,1 0 0 0 0,0 1 0 0 0,0-1 0 0 0,0 1 0 0 0,1 0 0 0 0,-1 0 0 0 0,1 0 0 0 0,0 0 0 0 0,1 0 0 0 0,-1 1 0 0 0,1-1 0 0 0,0 0 0 0 0,1 1 0 0 0,-1-1 0 0 0,1 1 0 0 0,0-1 0 0 0,1 11 0 0 0,1-6-206 0 0,1 0-1 0 0,0 0 0 0 0,0-1 1 0 0,1 1-1 0 0,0-1 0 0 0,1 0 1 0 0,0 0-1 0 0,0-1 0 0 0,1 1 0 0 0,0-1 1 0 0,1-1-1 0 0,-1 1 0 0 0,2-1 1 0 0,-1 0-1 0 0,12 9 0 0 0,-11-11-424 0 0,0 0 0 0 0,0 0 0 0 0,0-1 0 0 0,0 0-1 0 0,0 0 1 0 0,1-1 0 0 0,0 0 0 0 0,0 0 0 0 0,0-1-1 0 0,12 2 1 0 0,-15-4-49 0 0,0 1 0 0 0,-1-1 0 0 0,1-1 0 0 0,0 1 0 0 0,-1-1 0 0 0,1 0 0 0 0,7-2 0 0 0,-10 2 89 0 0,16-4-3405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41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41 258 920 0 0,'5'-17'3452'0'0,"-1"-1"0"0"0,-1 0 0 0 0,1-29 0 0 0,-4-52 6423 0 0,-1 42-6365 0 0,1 55-3343 0 0,-1 4-156 0 0,-7 25-43 0 0,1 0 0 0 0,0 1-1 0 0,3-1 1 0 0,-3 43 0 0 0,0-11-256 0 0,-1 9-496 0 0,3 1 0 0 0,3 0 1 0 0,14 135-1 0 0,-10-194 454 0 0,0-1-1 0 0,0 0 1 0 0,1 0-1 0 0,0-1 1 0 0,7 17 0 0 0,-8-21-196 0 0,0-1 1 0 0,0 0 0 0 0,0 0 0 0 0,1 1 0 0 0,-1-1-1 0 0,1-1 1 0 0,-1 1 0 0 0,1 0 0 0 0,0-1-1 0 0,0 1 1 0 0,1-1 0 0 0,-1 0 0 0 0,0 0 0 0 0,1 0-1 0 0,-1 0 1 0 0,4 1 0 0 0,21-3-10867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2:41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152 113 976 0 0,'-23'-12'2918'0'0,"-1"1"419"0"0,1-2 0 0 0,0 0 0 0 0,-28-24 0 0 0,50 37-3268 0 0,1 0 0 0 0,-1 0 1 0 0,1-1-1 0 0,0 1 0 0 0,-1 0 1 0 0,1 0-1 0 0,-1-1 0 0 0,1 1 1 0 0,0-1-1 0 0,-1 1 0 0 0,1 0 1 0 0,0-1-1 0 0,-1 1 0 0 0,1-1 1 0 0,0 1-1 0 0,0-1 0 0 0,-1 1 1 0 0,1 0-1 0 0,0-1 0 0 0,0 1 1 0 0,0-1-1 0 0,0 1 0 0 0,-1-1 1 0 0,1 1-1 0 0,0-1 0 0 0,0 0 1 0 0,0 1-1 0 0,0-1 0 0 0,0 1 1 0 0,1-1-1 0 0,-1 1 0 0 0,0-1 1 0 0,0 1-1 0 0,0-1 0 0 0,0 1 1 0 0,0-1-1 0 0,1 1 0 0 0,-1 0 1 0 0,0-1-1 0 0,0 1 1 0 0,1-1-1 0 0,-1 1 0 0 0,0-1 1 0 0,1 1-1 0 0,-1 0 0 0 0,0-1 1 0 0,1 1-1 0 0,-1 0 0 0 0,1-1 1 0 0,-1 1-1 0 0,1 0 0 0 0,-1 0 1 0 0,1-1-1 0 0,-1 1 0 0 0,0 0 1 0 0,1 0-1 0 0,-1 0 0 0 0,1 0 1 0 0,0 0-1 0 0,-1 0 0 0 0,1 0 1 0 0,-1-1-1 0 0,1 1 0 0 0,0 1 1 0 0,36-6 238 0 0,-36 5-197 0 0,178 6-1182 0 0,-68 0-2496 0 0,-3-9-6492 0 0</inkml:trace>
  <inkml:trace contextRef="#ctx0" brushRef="#br0" timeOffset="1">509 187 2252 0 0,'4'21'22755'0'0,"-3"-16"-22076"0"0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4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387 912 2052 0 0,'32'9'8455'0'0,"-29"-9"-7966"0"0,0-1-1 0 0,-1 1 1 0 0,1 0 0 0 0,-1-1 0 0 0,1 0-1 0 0,0 0 1 0 0,-1 0 0 0 0,1 0-1 0 0,-1 0 1 0 0,0 0 0 0 0,1 0 0 0 0,-1-1-1 0 0,0 1 1 0 0,0-1 0 0 0,0 0 0 0 0,0 0-1 0 0,0 1 1 0 0,0-1 0 0 0,-1 0-1 0 0,3-4 1 0 0,-2 2-130 0 0,0 0 0 0 0,0 0 0 0 0,-1-1 0 0 0,0 1 0 0 0,0 0 0 0 0,0-1 0 0 0,0 1 0 0 0,-1-1 0 0 0,1 1-1 0 0,-1-1 1 0 0,-1-5 0 0 0,-1-7 114 0 0,0 1-1 0 0,-2-1 1 0 0,0 1-1 0 0,-1 0 1 0 0,-10-24 0 0 0,-28-46 916 0 0,-54-83 0 0 0,-3-6-318 0 0,92 161-1003 0 0,2 0 0 0 0,-1 0 1 0 0,2-1-1 0 0,0 0 1 0 0,1 0-1 0 0,0 0 0 0 0,-1-18 1 0 0,4 28-83 0 0,1 0 0 0 0,0-1 0 0 0,0 1 0 0 0,0 0 0 0 0,1 0 0 0 0,0 0 0 0 0,0 0 0 0 0,0 0 0 0 0,1 0 0 0 0,-1 0 0 0 0,1 0 1 0 0,0 0-1 0 0,1 1 0 0 0,-1-1 0 0 0,1 1 0 0 0,0 0 0 0 0,0-1 0 0 0,0 1 0 0 0,1 0 0 0 0,-1 1 0 0 0,1-1 0 0 0,0 1 0 0 0,0 0 0 0 0,9-6 0 0 0,-5 5-106 0 0,1 0-1 0 0,0 0 1 0 0,0 0-1 0 0,0 1 1 0 0,0 1-1 0 0,0 0 1 0 0,1 0-1 0 0,-1 1 1 0 0,11-1-1 0 0,-15 2 35 0 0,0 0 0 0 0,0 0 0 0 0,1 0-1 0 0,-1 0 1 0 0,0 1 0 0 0,0 0 0 0 0,0 0 0 0 0,0 1-1 0 0,0-1 1 0 0,0 1 0 0 0,0 0 0 0 0,-1 0 0 0 0,1 1-1 0 0,0-1 1 0 0,-1 1 0 0 0,0 0 0 0 0,0 0 0 0 0,4 4-1 0 0,-6-5 47 0 0,-1 0-1 0 0,1 0 1 0 0,-1 0 0 0 0,0 0-1 0 0,0 0 1 0 0,0 0-1 0 0,0 0 1 0 0,0 1 0 0 0,0-1-1 0 0,0 0 1 0 0,-1 0-1 0 0,1 1 1 0 0,-1-1-1 0 0,0 0 1 0 0,0 1 0 0 0,0-1-1 0 0,0 4 1 0 0,-1-1 6 0 0,0 0 1 0 0,0-1-1 0 0,0 1 1 0 0,-1-1-1 0 0,0 0 0 0 0,0 1 1 0 0,0-1-1 0 0,-4 6 1 0 0,-5 4-18 0 0,0 0 0 0 0,-1 0 0 0 0,-21 18 0 0 0,31-30 35 0 0,-119 97-116 0 0,89-76 142 0 0,0 1 0 0 0,2 2 0 0 0,1 2 0 0 0,1 0 0 0 0,-31 41 0 0 0,58-66 29 0 0,-1-1 1 0 0,0 0-1 0 0,1 0 1 0 0,0 1-1 0 0,0-1 1 0 0,0 0-1 0 0,0 1 1 0 0,0 0-1 0 0,0-1 0 0 0,0 1 1 0 0,1-1-1 0 0,-1 1 1 0 0,1 0-1 0 0,0-1 1 0 0,0 1-1 0 0,0 0 1 0 0,0 0-1 0 0,0-1 1 0 0,1 1-1 0 0,0 3 1 0 0,0-4-11 0 0,1 1 0 0 0,0 0 0 0 0,-1 0 0 0 0,1-1 0 0 0,0 1 0 0 0,0-1 1 0 0,0 0-1 0 0,1 1 0 0 0,-1-1 0 0 0,1 0 0 0 0,-1 0 0 0 0,1-1 0 0 0,0 1 1 0 0,-1 0-1 0 0,1-1 0 0 0,5 2 0 0 0,12 5-43 0 0,1-2-1 0 0,-1 0 1 0 0,1-2-1 0 0,0 0 1 0 0,0-1-1 0 0,43-1 1 0 0,-7-3-1344 0 0,78-13 0 0 0,63-30-5317 0 0,-68 5-3386 0 0,-86 24 2898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5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6 294 2228 0 0,'27'-130'20517'0'0,"-26"107"-18143"0"0,-7 38-1492 0 0,-8 36-607 0 0,8-10-213 0 0,2-1 1 0 0,1 1-1 0 0,2 0 1 0 0,2 0-1 0 0,11 76 1 0 0,3-36 76 0 0,49 150-1 0 0,-64-228-73 0 0,1 0 0 0 0,0 1 0 0 0,0-1-1 0 0,0 0 1 0 0,1 0 0 0 0,-1 0 0 0 0,1 0-1 0 0,-1 0 1 0 0,1 0 0 0 0,0 0 0 0 0,0-1-1 0 0,1 1 1 0 0,-1-1 0 0 0,0 1 0 0 0,1-1-1 0 0,-1 0 1 0 0,6 4 0 0 0,-7-6-27 0 0,0 0 1 0 0,0 0-1 0 0,1 0 1 0 0,-1 1-1 0 0,0-1 1 0 0,0 0-1 0 0,0 0 1 0 0,0-1-1 0 0,0 1 1 0 0,0 0-1 0 0,0 0 1 0 0,0 0-1 0 0,0-1 1 0 0,0 1-1 0 0,0-1 1 0 0,0 1-1 0 0,0-1 1 0 0,0 1-1 0 0,0-1 1 0 0,0 1-1 0 0,0-1 1 0 0,0 0-1 0 0,-1 1 1 0 0,1-1-1 0 0,0 0 1 0 0,0 0-1 0 0,-1 0 1 0 0,2-1-1 0 0,15-29 608 0 0,-14 25-564 0 0,117-241 690 0 0,62-121-1921 0 0,-154 316 751 0 0,-6 8-2138 0 0,51-72 1 0 0,-72 114 2323 0 0,0 1 0 0 0,1-1 1 0 0,-1 1-1 0 0,0-1 1 0 0,0 1-1 0 0,1 0 1 0 0,-1 0-1 0 0,1 0 0 0 0,0 0 1 0 0,-1 0-1 0 0,3-1 1 0 0,-3 2 34 0 0,-1-1 1 0 0,1 1 0 0 0,-1 0 0 0 0,1 0 0 0 0,-1 0-1 0 0,1 0 1 0 0,0 0 0 0 0,-1 0 0 0 0,1 0 0 0 0,-1 0-1 0 0,1 0 1 0 0,0 0 0 0 0,-1 0 0 0 0,1 1-1 0 0,-1-1 1 0 0,1 0 0 0 0,0 0 0 0 0,-1 0 0 0 0,1 1-1 0 0,-1-1 1 0 0,1 0 0 0 0,-1 1 0 0 0,1 0 0 0 0,1 1-410 0 0,-1 0 1 0 0,1 0 0 0 0,-1 0 0 0 0,0 0-1 0 0,0 1 1 0 0,0-1 0 0 0,0 0-1 0 0,0 1 1 0 0,-1-1 0 0 0,1 1 0 0 0,-1-1-1 0 0,1 0 1 0 0,-1 1 0 0 0,0-1 0 0 0,0 4-1 0 0,-2 15-4969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6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31 218 372 0 0,'0'3'715'0'0,"0"-1"0"0"0,0 0 0 0 0,0 1 1 0 0,0-1-1 0 0,0 0 0 0 0,0 0 0 0 0,1 1 0 0 0,-1-1 0 0 0,1 0 0 0 0,0 0 0 0 0,-1 1 1 0 0,1-1-1 0 0,0 0 0 0 0,1 0 0 0 0,-1 0 0 0 0,0 0 0 0 0,3 3 0 0 0,16 4 3743 0 0,10-6-3344 0 0,-11-4-935 0 0,0-1-1 0 0,-1 0 0 0 0,0-2 0 0 0,1 0 1 0 0,29-10-1 0 0,-35 9 183 0 0,-1 0 0 0 0,1-1 0 0 0,-1 0 0 0 0,0-1 1 0 0,-1 0-1 0 0,1-1 0 0 0,-1 0 0 0 0,16-17 0 0 0,-25 23-311 0 0,1-1-1 0 0,-1 1 1 0 0,1-1-1 0 0,-1 0 1 0 0,0 0-1 0 0,0 0 1 0 0,0 0 0 0 0,-1 0-1 0 0,1 0 1 0 0,-1-1-1 0 0,0 1 1 0 0,0 0-1 0 0,0-1 1 0 0,0 1-1 0 0,0-1 1 0 0,-1 1 0 0 0,0-1-1 0 0,1 1 1 0 0,-1-1-1 0 0,-1 1 1 0 0,1-1-1 0 0,0 0 1 0 0,-1 1-1 0 0,0-1 1 0 0,0 1 0 0 0,0 0-1 0 0,0-1 1 0 0,0 1-1 0 0,-1 0 1 0 0,0 0-1 0 0,1 0 1 0 0,-1 0-1 0 0,0 0 1 0 0,0 0-1 0 0,-1 0 1 0 0,-4-4 0 0 0,1 2-57 0 0,1 0 0 0 0,-1 1 1 0 0,0-1-1 0 0,0 1 0 0 0,0 1 1 0 0,-1-1-1 0 0,0 1 1 0 0,1 0-1 0 0,-1 1 0 0 0,0 0 1 0 0,0 0-1 0 0,0 0 0 0 0,-1 1 1 0 0,1 0-1 0 0,0 0 1 0 0,-1 1-1 0 0,-8 1 0 0 0,4 1-35 0 0,1 0 0 0 0,0 1 1 0 0,-1 0-1 0 0,1 1 0 0 0,0 1 0 0 0,1 0 0 0 0,-1 0 0 0 0,1 1 0 0 0,0 0 0 0 0,1 1 0 0 0,-1 0 0 0 0,1 0 0 0 0,1 1 0 0 0,-1 1 0 0 0,1-1 0 0 0,1 1 1 0 0,0 0-1 0 0,0 1 0 0 0,1 0 0 0 0,0 0 0 0 0,0 0 0 0 0,1 1 0 0 0,1 0 0 0 0,0 0 0 0 0,0 0 0 0 0,1 0 0 0 0,0 1 0 0 0,1-1 0 0 0,1 1 0 0 0,0-1 1 0 0,0 1-1 0 0,1 0 0 0 0,1-1 0 0 0,3 22 0 0 0,-1-19-68 0 0,0 1 0 0 0,1-1 0 0 0,1 0 1 0 0,1-1-1 0 0,0 1 0 0 0,0-1 0 0 0,2 0 1 0 0,-1-1-1 0 0,2 0 0 0 0,-1 0 0 0 0,15 14 0 0 0,-17-20 118 0 0,0 0 0 0 0,1-1-1 0 0,0 1 1 0 0,-1-2 0 0 0,2 1-1 0 0,-1-1 1 0 0,0 0 0 0 0,1 0-1 0 0,0-1 1 0 0,0 0 0 0 0,0-1-1 0 0,0 1 1 0 0,0-2 0 0 0,1 1-1 0 0,-1-1 1 0 0,0 0 0 0 0,1-1-1 0 0,-1 0 1 0 0,1 0 0 0 0,-1-1-1 0 0,12-2 1 0 0,-1-2 417 0 0,0 0 1 0 0,0-1-1 0 0,-1-1 0 0 0,0-1 0 0 0,0-1 1 0 0,23-15-1 0 0,90-76 2962 0 0,-19 13-2098 0 0,-103 81-1335 0 0,1 0 0 0 0,-1 0 0 0 0,1 1 1 0 0,0 0-1 0 0,0 1 0 0 0,1 0 0 0 0,11-2 0 0 0,-17 5-67 0 0,-1 0 0 0 0,0 1 0 0 0,1-1 0 0 0,-1 1 0 0 0,1 0 0 0 0,-1 0-1 0 0,1 1 1 0 0,-1-1 0 0 0,1 1 0 0 0,-1 0 0 0 0,0 0 0 0 0,1 1 0 0 0,-1-1-1 0 0,0 1 1 0 0,0 0 0 0 0,0 0 0 0 0,0 1 0 0 0,0-1 0 0 0,-1 1 0 0 0,5 3-1 0 0,2 3-90 0 0,-1 0-1 0 0,0 1 0 0 0,-1 0 0 0 0,0 0 1 0 0,-1 0-1 0 0,0 1 0 0 0,0 0 0 0 0,-1 1 1 0 0,-1 0-1 0 0,0-1 0 0 0,0 2 0 0 0,-2-1 1 0 0,1 0-1 0 0,-1 1 0 0 0,-1 0 0 0 0,1 22 0 0 0,-3-32 324 0 0,0 0-1 0 0,0 1 1 0 0,0-1-1 0 0,0 0 0 0 0,-1 1 1 0 0,0-1-1 0 0,0 0 0 0 0,0 0 1 0 0,0 0-1 0 0,0 0 0 0 0,0 0 1 0 0,-1 0-1 0 0,1 0 0 0 0,-1 0 1 0 0,0 0-1 0 0,0-1 0 0 0,-4 5 1 0 0,5-6 401 0 0,0-2-421 0 0,-1 1 0 0 0,1 0 0 0 0,0-1 0 0 0,0 1 0 0 0,0-1 0 0 0,-1 0 0 0 0,1 1 0 0 0,0-1 0 0 0,0 0 0 0 0,0 1 0 0 0,0-1 0 0 0,0 0 0 0 0,0 0 0 0 0,0 0 0 0 0,0 0 0 0 0,1 0 0 0 0,-1 0 0 0 0,0 0 0 0 0,1 0 0 0 0,-1 0 0 0 0,0-1 0 0 0,1 1 0 0 0,-1 0 0 0 0,1-2 0 0 0,-1 0 7 0 0,1-1 0 0 0,-1 0 0 0 0,1 1 1 0 0,0-1-1 0 0,0 1 0 0 0,1-1 0 0 0,-1 1 1 0 0,3-8-1 0 0,1-2-28 0 0,0 0 0 0 0,2 0 0 0 0,11-21 0 0 0,10-13-950 0 0,2 2-1 0 0,50-60 0 0 0,-60 84-977 0 0,1 1 0 0 0,27-21 1 0 0,-31 28-1312 0 0,1 1 0 0 0,1 1 1 0 0,31-16-1 0 0,-27 18-3682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6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13 166 1204 0 0,'16'-55'12552'0'0,"7"2"-4144"0"0,1-3-3019 0 0,-23 54-5057 0 0,-2 6-280 0 0,-24 100-423 0 0,-10 51-650 0 0,27-97 537 0 0,0 114-1 0 0,10-138 23 0 0,0-1-1 0 0,2 1 0 0 0,2-1 1 0 0,18 61-1 0 0,-21-87-124 0 0,0 1 0 0 0,0-1 0 0 0,1 0 1 0 0,-1 0-1 0 0,11 12 0 0 0,0-5-3280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6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101 107 1636 0 0,'-89'-50'15953'0'0,"88"50"-15802"0"0,0 0 0 0 0,1 0 0 0 0,-1 0 1 0 0,1-1-1 0 0,-1 1 0 0 0,0 0 0 0 0,1-1 0 0 0,-1 1 0 0 0,1 0 1 0 0,-1-1-1 0 0,1 1 0 0 0,-1-1 0 0 0,1 1 0 0 0,0-1 0 0 0,-1 1 1 0 0,1-1-1 0 0,-1 1 0 0 0,1-1 0 0 0,0 1 0 0 0,-1-1 0 0 0,1 0 1 0 0,0 1-1 0 0,0-1 0 0 0,0 1 0 0 0,-1-1 0 0 0,1-1 0 0 0,11-7 1479 0 0,22 1-1290 0 0,267-3-7383 0 0,-256 11 5855 0 0,81-8 1973 0 0,-62 0 3765 0 0,-61 9-4359 0 0,4 8-58 0 0,-10 17-145 0 0,2 0 1 0 0,0 0 0 0 0,4 47-1 0 0,-1-63-488 0 0,1 1 1 0 0,0-1-1 0 0,0 0 0 0 0,1-1 0 0 0,0 1 0 0 0,1 0 1 0 0,0-1-1 0 0,0 0 0 0 0,1 0 0 0 0,1 0 0 0 0,-1 0 0 0 0,14 15 1 0 0,7-8-5766 0 0,-13-10 409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7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130 147 2052 0 0,'-10'-19'3601'0'0,"-1"-1"-781"0"0,1 3-628 0 0,-2 3-500 0 0,1-2-328 0 0,1 6-260 0 0,-2-6-180 0 0,3 7-175 0 0,1 1-161 0 0,0 1 84 0 0,-3-4-664 0 0,-7 13-5025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59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75 16 0 0,'0'0'5518'0'0,"24"-10"2591"0"0,-23 9-7772 0 0,0-1 1 0 0,0 1-1 0 0,0 0 1 0 0,0-1-1 0 0,0 1 1 0 0,0-1 0 0 0,-1 0-1 0 0,1 1 1 0 0,0-1-1 0 0,-1 1 1 0 0,0-1-1 0 0,1 0 1 0 0,-1 1-1 0 0,0-1 1 0 0,0 0 0 0 0,0 0-1 0 0,0 1 1 0 0,0-1-1 0 0,0-2 1 0 0,-1 3 125 0 0,-16-4 713 0 0,5 7-1066 0 0,0 0 1 0 0,1 1 0 0 0,-1 0 0 0 0,1 1-1 0 0,0 0 1 0 0,0 1 0 0 0,0 0 0 0 0,1 1 0 0 0,0 0-1 0 0,0 1 1 0 0,0 0 0 0 0,1 1 0 0 0,0 0-1 0 0,0 0 1 0 0,1 0 0 0 0,0 1 0 0 0,1 1-1 0 0,0-1 1 0 0,0 1 0 0 0,1 0 0 0 0,-5 12-1 0 0,7-15-126 0 0,1 0-1 0 0,-1 1 1 0 0,1-1-1 0 0,1 1 1 0 0,0 0-1 0 0,0 0 1 0 0,0 0-1 0 0,1 0 1 0 0,0 0-1 0 0,1 0 0 0 0,0 0 1 0 0,0 0-1 0 0,1 0 1 0 0,0 0-1 0 0,0 0 1 0 0,1 0-1 0 0,0 0 1 0 0,0 0-1 0 0,1 0 1 0 0,0-1-1 0 0,0 1 1 0 0,1-1-1 0 0,0 0 0 0 0,0 0 1 0 0,1-1-1 0 0,0 1 1 0 0,0-1-1 0 0,0 0 1 0 0,1 0-1 0 0,0 0 1 0 0,13 9-1 0 0,-14-11-45 0 0,0-1 0 0 0,1 1 0 0 0,0-1 0 0 0,-1 0 0 0 0,1 0 0 0 0,0-1 0 0 0,1 1 0 0 0,-1-1 0 0 0,0-1 0 0 0,1 1 0 0 0,-1-1 0 0 0,0 0 0 0 0,1-1 0 0 0,0 1 0 0 0,-1-1 0 0 0,1-1 0 0 0,-1 1 0 0 0,1-1 0 0 0,-1 0 0 0 0,1-1 0 0 0,-1 1 0 0 0,0-1 0 0 0,0-1 0 0 0,0 1 0 0 0,0-1 0 0 0,0 0 0 0 0,0 0 0 0 0,-1-1 0 0 0,1 0 0 0 0,7-7 0 0 0,-4 3 168 0 0,0 0 0 0 0,-1-1 0 0 0,-1 0-1 0 0,1 0 1 0 0,-1-1 0 0 0,-1 0 0 0 0,0 0-1 0 0,0-1 1 0 0,-1 0 0 0 0,-1 0 0 0 0,0 0-1 0 0,0 0 1 0 0,-1-1 0 0 0,0 1 0 0 0,-1-1-1 0 0,1-14 1 0 0,-3 14 150 0 0,0 0 0 0 0,-1 0-1 0 0,-1 0 1 0 0,0 1 0 0 0,0-1 0 0 0,-1 1-1 0 0,-1-1 1 0 0,0 1 0 0 0,0 0 0 0 0,-11-19-1 0 0,10 22-394 0 0,0 1 0 0 0,0 0 0 0 0,0 0 0 0 0,-1 0-1 0 0,0 1 1 0 0,-1-1 0 0 0,1 2 0 0 0,-1-1 0 0 0,-10-6 0 0 0,-11 2-4148 0 0,4 9-5902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7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39 2912 0 0,'0'0'10333'0'0,"-7"-23"-3383"0"0,1 20-6804 0 0,0 0 0 0 0,-1 1 0 0 0,1 0 0 0 0,0 1-1 0 0,-1-1 1 0 0,1 1 0 0 0,0 0 0 0 0,-1 1 0 0 0,1 0 0 0 0,-1 0 0 0 0,0 0-1 0 0,1 1 1 0 0,0-1 0 0 0,-1 2 0 0 0,1-1 0 0 0,-1 1 0 0 0,1 0 0 0 0,0 0-1 0 0,0 1 1 0 0,0-1 0 0 0,0 1 0 0 0,1 1 0 0 0,-7 4 0 0 0,4-3-87 0 0,-1 1 1 0 0,2 0-1 0 0,-1 0 0 0 0,1 0 1 0 0,0 1-1 0 0,0 0 1 0 0,1 1-1 0 0,0-1 0 0 0,0 1 1 0 0,1 1-1 0 0,0-1 1 0 0,0 1-1 0 0,1 0 0 0 0,0 0 1 0 0,-3 12-1 0 0,5-14-95 0 0,1 1 0 0 0,0-1 0 0 0,1 1 0 0 0,0-1 0 0 0,0 1 0 0 0,1 0 0 0 0,0-1 0 0 0,0 1 0 0 0,0-1 0 0 0,1 0 0 0 0,0 1 0 0 0,7 13 0 0 0,-4-11-226 0 0,1 0-1 0 0,0 1 1 0 0,1-2 0 0 0,0 1 0 0 0,1-1-1 0 0,0 0 1 0 0,16 14 0 0 0,-10-12-744 0 0,1 0 0 0 0,0-1 0 0 0,0-1-1 0 0,30 13 1 0 0,-31-16-538 0 0,0 0-1 0 0,1-1 1 0 0,0-1 0 0 0,0-1-1 0 0,19 2 1 0 0,-5-3-3835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8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279 881 1184 0 0,'89'-60'13205'0'0,"-37"10"-8346"0"0,-49 49-4727 0 0,-1-1 1 0 0,-1 0 0 0 0,1 0 0 0 0,0 0-1 0 0,0 0 1 0 0,-1 0 0 0 0,1-1 0 0 0,-1 1-1 0 0,0 0 1 0 0,2-4 0 0 0,-3 5-81 0 0,0-1 1 0 0,1 1-1 0 0,-1 0 0 0 0,0 0 1 0 0,0 0-1 0 0,0 0 1 0 0,0 0-1 0 0,0 0 1 0 0,0-1-1 0 0,0 1 1 0 0,-1 0-1 0 0,1 0 0 0 0,0 0 1 0 0,0 0-1 0 0,-1 0 1 0 0,1 0-1 0 0,-2-2 1 0 0,0 0 5 0 0,0 1 0 0 0,-1 0 1 0 0,1 0-1 0 0,0 0 1 0 0,-1 0-1 0 0,0 0 0 0 0,1 0 1 0 0,-1 0-1 0 0,0 1 0 0 0,0 0 1 0 0,0-1-1 0 0,0 1 1 0 0,0 0-1 0 0,-6-1 0 0 0,-8-1 13 0 0,0 1 0 0 0,0 0-1 0 0,0 1 1 0 0,-1 1-1 0 0,1 0 1 0 0,0 1 0 0 0,0 1-1 0 0,0 1 1 0 0,0 1 0 0 0,-17 5-1 0 0,22-5-33 0 0,0 0-1 0 0,0 1 1 0 0,0 0 0 0 0,1 1-1 0 0,0 0 1 0 0,0 1 0 0 0,1 0-1 0 0,-1 0 1 0 0,1 1-1 0 0,1 1 1 0 0,0 0 0 0 0,0 0-1 0 0,1 1 1 0 0,-9 13 0 0 0,14-19-113 0 0,0 1 1 0 0,0 0 0 0 0,1 0 0 0 0,0 0 0 0 0,0 1 0 0 0,0-1 0 0 0,1 0 0 0 0,0 1 0 0 0,0-1-1 0 0,0 1 1 0 0,1-1 0 0 0,0 1 0 0 0,0 0 0 0 0,0-1 0 0 0,1 1 0 0 0,-1-1 0 0 0,1 1 0 0 0,1-1 0 0 0,-1 1-1 0 0,1-1 1 0 0,0 0 0 0 0,0 0 0 0 0,0 0 0 0 0,1 0 0 0 0,0 0 0 0 0,0 0 0 0 0,0-1 0 0 0,0 1-1 0 0,1-1 1 0 0,0 0 0 0 0,0 0 0 0 0,6 5 0 0 0,-5-6 73 0 0,0 1 0 0 0,0 0 0 0 0,0-1 0 0 0,0 0 0 0 0,1 0 0 0 0,-1-1 0 0 0,1 0 0 0 0,0 0 0 0 0,0 0 0 0 0,0 0 0 0 0,0-1 0 0 0,0 0 0 0 0,0 0 0 0 0,0-1-1 0 0,0 0 1 0 0,1 0 0 0 0,-1 0 0 0 0,0-1 0 0 0,0 0 0 0 0,0 0 0 0 0,0 0 0 0 0,0-1 0 0 0,0 0 0 0 0,-1 0 0 0 0,1-1 0 0 0,0 1 0 0 0,-1-1 0 0 0,0 0 0 0 0,6-5 0 0 0,5-6 666 0 0,-1-1 0 0 0,0 0-1 0 0,23-33 1 0 0,1 0 581 0 0,-39 48-1245 0 0,0 0 1 0 0,0-1-1 0 0,1 1 1 0 0,-1 0-1 0 0,0 0 1 0 0,0 0-1 0 0,0 0 1 0 0,0 0-1 0 0,0 0 1 0 0,0-1 0 0 0,0 1-1 0 0,1 0 1 0 0,-1 0-1 0 0,0 0 1 0 0,0 0-1 0 0,0 0 1 0 0,0 0-1 0 0,0 0 1 0 0,1 0-1 0 0,-1 0 1 0 0,0 0-1 0 0,0-1 1 0 0,0 1-1 0 0,0 0 1 0 0,1 0 0 0 0,-1 0-1 0 0,0 0 1 0 0,0 0-1 0 0,0 0 1 0 0,0 0-1 0 0,1 0 1 0 0,-1 0-1 0 0,0 0 1 0 0,0 1-1 0 0,0-1 1 0 0,0 0-1 0 0,1 0 1 0 0,-1 0-1 0 0,0 0 1 0 0,0 0 0 0 0,0 0-1 0 0,0 0 1 0 0,0 0-1 0 0,1 0 1 0 0,-1 0-1 0 0,0 1 1 0 0,0-1-1 0 0,0 0 1 0 0,0 0-1 0 0,0 0 1 0 0,0 0-1 0 0,0 0 1 0 0,0 1-1 0 0,0-1 1 0 0,1 0 0 0 0,2 17 0 0 0,-3 30-69 0 0,0-38 29 0 0,0 1 49 0 0,-1-1-1 0 0,1 1 1 0 0,1-1-1 0 0,0 0 0 0 0,0 1 1 0 0,1-1-1 0 0,0 0 1 0 0,1 1-1 0 0,0-2 1 0 0,0 1-1 0 0,1 0 1 0 0,9 15-1 0 0,-12-24-4 0 0,0 1-1 0 0,0 0 1 0 0,0-1 0 0 0,0 1-1 0 0,0 0 1 0 0,0-1-1 0 0,0 1 1 0 0,0-1 0 0 0,1 0-1 0 0,-1 1 1 0 0,0-1 0 0 0,0 0-1 0 0,0 0 1 0 0,1 0-1 0 0,-1 0 1 0 0,0 0 0 0 0,0 0-1 0 0,1 0 1 0 0,-1 0 0 0 0,0 0-1 0 0,0-1 1 0 0,0 1 0 0 0,1 0-1 0 0,0-1 1 0 0,30-13 115 0 0,-28 13-117 0 0,7-6 20 0 0,1 0 1 0 0,-1 0 0 0 0,0-1-1 0 0,-1 0 1 0 0,18-19-1 0 0,43-55-90 0 0,-49 55 35 0 0,28-37 202 0 0,-2-1 0 0 0,-4-2-1 0 0,-2-3 1 0 0,-4-1 0 0 0,-2-2 0 0 0,29-87 0 0 0,-55 128 152 0 0,-1-1 0 0 0,7-41 0 0 0,-15 65-269 0 0,1 0-1 0 0,-2 0 0 0 0,1 0 1 0 0,-1 0-1 0 0,-1-1 0 0 0,0 1 0 0 0,0 0 1 0 0,0 0-1 0 0,-1 0 0 0 0,-1 0 0 0 0,0 1 1 0 0,0-1-1 0 0,-6-10 0 0 0,7 16-43 0 0,0 0 0 0 0,0 0-1 0 0,0 0 1 0 0,-1 0 0 0 0,1 1-1 0 0,-1-1 1 0 0,0 1 0 0 0,0-1-1 0 0,0 1 1 0 0,0 0 0 0 0,0 1-1 0 0,-1-1 1 0 0,1 0 0 0 0,0 1-1 0 0,-1 0 1 0 0,1 0 0 0 0,-1 0-1 0 0,0 0 1 0 0,1 0 0 0 0,-1 1-1 0 0,0 0 1 0 0,1-1 0 0 0,-1 1-1 0 0,0 1 1 0 0,1-1 0 0 0,-1 0-1 0 0,0 1 1 0 0,1 0 0 0 0,-7 2-1 0 0,-2 1 8 0 0,1 0 0 0 0,0 0-1 0 0,1 2 1 0 0,-1-1-1 0 0,1 1 1 0 0,0 1 0 0 0,0-1-1 0 0,-10 11 1 0 0,2 1 3 0 0,0 1-1 0 0,2 1 1 0 0,0 1-1 0 0,1 0 1 0 0,1 1 0 0 0,1 1-1 0 0,1 0 1 0 0,1 0 0 0 0,-15 48-1 0 0,12-25-29 0 0,3 1 1 0 0,1 0-1 0 0,3 1 0 0 0,-2 68 0 0 0,8-74 10 0 0,2 0 0 0 0,11 67 0 0 0,-7-85-88 0 0,0 0-1 0 0,1-1 1 0 0,2 1-1 0 0,0-2 1 0 0,21 41 0 0 0,-23-53-319 0 0,0-1 0 0 0,0 1 0 0 0,1-1 0 0 0,1 0 0 0 0,0-1-1 0 0,0 1 1 0 0,0-2 0 0 0,1 1 0 0 0,0-1 0 0 0,1 0 0 0 0,-1-1 0 0 0,1 0 0 0 0,20 7 0 0 0,-18-8-1141 0 0,1-1 0 0 0,-1-1 0 0 0,1 0-1 0 0,0-1 1 0 0,0 0 0 0 0,1-1 0 0 0,16-1-1 0 0,1-1-6362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9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427 965 2976 0 0,'0'0'2414'0'0,"14"-6"2186"0"0,3-2-2105 0 0,-1-1 1 0 0,25-18 0 0 0,-23 14-2106 0 0,-1-1 0 0 0,0-1 0 0 0,-1-1 0 0 0,15-19 0 0 0,-29 32-328 0 0,1 0 0 0 0,-1 0 1 0 0,0 0-1 0 0,0 0 0 0 0,-1 0 0 0 0,1-1 0 0 0,-1 1 0 0 0,0 0 0 0 0,1-1 1 0 0,-2 0-1 0 0,1 1 0 0 0,0-1 0 0 0,-1 1 0 0 0,1-1 0 0 0,-1 0 1 0 0,0 0-1 0 0,0 1 0 0 0,-1-1 0 0 0,0-3 0 0 0,0 1-20 0 0,-1 1-1 0 0,0 0 1 0 0,-1-1-1 0 0,1 1 1 0 0,-1 0-1 0 0,0 1 1 0 0,0-1-1 0 0,-1 0 1 0 0,1 1 0 0 0,-1 0-1 0 0,-6-6 1 0 0,-1 0 14 0 0,-1 1 1 0 0,0 0-1 0 0,-1 1 0 0 0,0 0 1 0 0,0 1-1 0 0,-1 1 1 0 0,0 0-1 0 0,-25-7 1 0 0,20 10 26 0 0,-1 0 1 0 0,1 1 0 0 0,-1 1 0 0 0,0 2 0 0 0,0-1-1 0 0,1 2 1 0 0,-1 1 0 0 0,1 0 0 0 0,-1 2 0 0 0,1 0 0 0 0,0 1-1 0 0,1 1 1 0 0,0 0 0 0 0,0 2 0 0 0,0 0 0 0 0,1 1-1 0 0,1 0 1 0 0,-1 2 0 0 0,-25 23 0 0 0,37-29-58 0 0,-1 0-1 0 0,1 0 1 0 0,0 1 0 0 0,1 0 0 0 0,-1 0 0 0 0,2 0-1 0 0,-1 1 1 0 0,1-1 0 0 0,0 1 0 0 0,0 0-1 0 0,1 0 1 0 0,0 0 0 0 0,-1 13 0 0 0,2-15-12 0 0,1 1 1 0 0,0-1 0 0 0,1 1-1 0 0,0-1 1 0 0,0 0 0 0 0,0 1-1 0 0,1-1 1 0 0,0 0-1 0 0,0 0 1 0 0,0 0 0 0 0,1 0-1 0 0,0 0 1 0 0,0-1-1 0 0,1 1 1 0 0,-1-1 0 0 0,1 0-1 0 0,8 9 1 0 0,-4-7 10 0 0,0 1 1 0 0,1-1-1 0 0,0 0 1 0 0,0-1-1 0 0,0 0 1 0 0,1 0-1 0 0,0-1 1 0 0,0 0-1 0 0,0-1 1 0 0,0 0-1 0 0,1-1 1 0 0,0 0-1 0 0,0-1 1 0 0,0 0-1 0 0,0 0 1 0 0,0-1-1 0 0,0-1 1 0 0,0 0-1 0 0,0 0 0 0 0,0-1 1 0 0,0-1-1 0 0,0 0 1 0 0,0 0-1 0 0,0-1 1 0 0,-1 0-1 0 0,1-1 1 0 0,-1 0-1 0 0,0-1 1 0 0,0 0-1 0 0,0-1 1 0 0,11-8-1 0 0,2-4 51 0 0,-1-1 0 0 0,0 0 0 0 0,-1-2 0 0 0,-2-1 0 0 0,0 0-1 0 0,-1-1 1 0 0,-1-1 0 0 0,14-28 0 0 0,15-36-33 0 0,36-95-1 0 0,-56 120 0 0 0,16-32 454 0 0,-5-1 0 0 0,29-119 0 0 0,-65 214-499 0 0,-1 0 0 0 0,0 0 0 0 0,0 0 0 0 0,1 0 0 0 0,-1 1 0 0 0,0-1 0 0 0,0 0 0 0 0,0 0 0 0 0,0 0 0 0 0,0 0 0 0 0,0 0 1 0 0,0 0-1 0 0,0 0 0 0 0,-1 0 0 0 0,1 0 0 0 0,0 0 0 0 0,0 0 0 0 0,-1 0 0 0 0,0-1 0 0 0,1 2 1 0 0,-1 0-1 0 0,1 0 1 0 0,-1-1-1 0 0,1 1 1 0 0,-1 0 0 0 0,1 0-1 0 0,-1 0 1 0 0,1 0-1 0 0,-1 0 1 0 0,1 0-1 0 0,-1 0 1 0 0,1 0 0 0 0,-1 0-1 0 0,1 0 1 0 0,-1 0-1 0 0,1 0 1 0 0,-1 0 0 0 0,1 1-1 0 0,-1-1 1 0 0,1 0-1 0 0,-1 0 1 0 0,1 0-1 0 0,-1 1 1 0 0,0 0 0 0 0,-29 24-76 0 0,13-3 79 0 0,0 1-1 0 0,2 0 1 0 0,1 1 0 0 0,1 1-1 0 0,-14 38 1 0 0,9-13-110 0 0,-23 102 1 0 0,31-98-301 0 0,3 1 1 0 0,-2 92 0 0 0,10-110 283 0 0,1-1 1 0 0,2 0-1 0 0,1 0 1 0 0,2 0-1 0 0,13 37 1 0 0,-18-66 125 0 0,0-1 0 0 0,1 1 0 0 0,-1-1 0 0 0,2 0 0 0 0,-1 0 0 0 0,1 0 0 0 0,-1-1 1 0 0,2 1-1 0 0,-1-1 0 0 0,7 6 0 0 0,-8-8 5 0 0,0-1 0 0 0,1 0 1 0 0,-1 1-1 0 0,1-1 0 0 0,-1 0 1 0 0,1-1-1 0 0,0 1 0 0 0,0-1 1 0 0,0 0-1 0 0,0 0 0 0 0,-1 0 1 0 0,2 0-1 0 0,-1-1 0 0 0,0 1 1 0 0,0-1-1 0 0,0 0 0 0 0,6-1 1 0 0,3-1 116 0 0,0-1 1 0 0,0-1-1 0 0,0 0 1 0 0,0 0-1 0 0,-1-1 1 0 0,0-1 0 0 0,0 0-1 0 0,0-1 1 0 0,11-8-1 0 0,13-12 1000 0 0,41-40 0 0 0,-59 51-545 0 0,-6 5-243 0 0,4-2-309 0 0,-15 13-30 0 0,-1 1 0 0 0,0 0 0 0 0,0 0 0 0 0,0 0 0 0 0,0-1 0 0 0,0 1-1 0 0,0 0 1 0 0,0 0 0 0 0,0 0 0 0 0,0-1 0 0 0,0 1 0 0 0,-1 0 0 0 0,1 0 0 0 0,0 0-1 0 0,0-1 1 0 0,-1 1 0 0 0,1 0 0 0 0,0 0 0 0 0,-1-1 0 0 0,1 1 0 0 0,-1 0 0 0 0,1-1-1 0 0,-2 1 1 0 0,-3 13-144 0 0,0 0 0 0 0,1 1 0 0 0,0-1 0 0 0,1 1 0 0 0,1 0 0 0 0,0 0 1 0 0,1 0-1 0 0,0 0 0 0 0,2 0 0 0 0,0 0 0 0 0,0 0 0 0 0,5 18 0 0 0,-4-21-412 0 0,2 0 1 0 0,-1-1-1 0 0,1 1 1 0 0,1-1-1 0 0,0 0 1 0 0,0 0-1 0 0,1-1 1 0 0,1 1-1 0 0,0-1 1 0 0,0-1-1 0 0,1 1 1 0 0,0-1-1 0 0,1-1 1 0 0,-1 0-1 0 0,19 14 1 0 0,-22-20 30 0 0,0 1 1 0 0,-1-1 0 0 0,1 0 0 0 0,0 0-1 0 0,0 0 1 0 0,0 0 0 0 0,7 0 0 0 0,21 0-5339 0 0,-15-5 84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9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153 123 1872 0 0,'-15'-21'2596'0'0,"1"4"-679"0"0,1 1-365 0 0,1 0-336 0 0,-4 4-264 0 0,5 2-248 0 0,-1 1-100 0 0,1 2-164 0 0,-1 0-140 0 0,-6 0-664 0 0,-1 12-5012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49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0 128 140 0 0,'12'30'17236'0'0,"6"-22"-15547"0"0,-14-7-1662 0 0,0 0 0 0 0,0 0 0 0 0,0 1 1 0 0,-1-1-1 0 0,1 1 0 0 0,0 0 0 0 0,-1 0 1 0 0,0 1-1 0 0,1-1 0 0 0,-1 1 0 0 0,0 0 1 0 0,0-1-1 0 0,-1 1 0 0 0,1 0 0 0 0,0 1 1 0 0,-1-1-1 0 0,4 6 0 0 0,-1 5 64 0 0,0-1-1 0 0,0 1 0 0 0,-1 0 1 0 0,-1 0-1 0 0,0 0 1 0 0,-1 0-1 0 0,-1 0 1 0 0,0 1-1 0 0,-1-1 0 0 0,-2 24 2904 0 0,11-72-441 0 0,0 10-2187 0 0,1 0 0 0 0,0 2 0 0 0,2-1 0 0 0,0 1 0 0 0,2 1 0 0 0,25-32 0 0 0,-24 36-1180 0 0,1-1 0 0 0,0 2 0 0 0,1 0 0 0 0,1 1 0 0 0,1 1 0 0 0,0 1-1 0 0,27-15 1 0 0,-35 23-707 0 0,1 0-1 0 0,0 0 1 0 0,23-4-1 0 0,13 3-5746 0 0,-26 5 971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50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271 491 1012 0 0,'2'-13'10796'0'0,"0"11"-10217"0"0,-1-1 0 0 0,0 1 0 0 0,-1-1 0 0 0,1 0 0 0 0,0 1 0 0 0,-1-1 0 0 0,0 0 0 0 0,1 0 0 0 0,-1 0 0 0 0,0 1 0 0 0,-1-1 0 0 0,1 0 0 0 0,0 0 0 0 0,-1 1 0 0 0,1-1-1 0 0,-1 0 1 0 0,0 1 0 0 0,0-1 0 0 0,-3-4 0 0 0,3 5-510 0 0,0 0 0 0 0,0 1 1 0 0,0-1-1 0 0,-1 1 0 0 0,1-1 0 0 0,-1 1 0 0 0,1 0 0 0 0,-1-1 0 0 0,1 1 0 0 0,-1 0 1 0 0,0 0-1 0 0,0 0 0 0 0,1 0 0 0 0,-1 1 0 0 0,0-1 0 0 0,0 0 0 0 0,0 1 0 0 0,0-1 1 0 0,0 1-1 0 0,0 0 0 0 0,0 0 0 0 0,0-1 0 0 0,0 1 0 0 0,0 1 0 0 0,0-1 0 0 0,0 0 1 0 0,0 0-1 0 0,0 1 0 0 0,-3 0 0 0 0,-9 4 20 0 0,0 0 1 0 0,1 0-1 0 0,-1 1 0 0 0,2 1 1 0 0,-1 0-1 0 0,1 1 0 0 0,0 1 1 0 0,0-1-1 0 0,1 2 0 0 0,0 0 1 0 0,1 0-1 0 0,-14 18 0 0 0,19-21-110 0 0,0 0-1 0 0,0 0 0 0 0,1 0 1 0 0,0 1-1 0 0,0-1 1 0 0,1 1-1 0 0,0 0 0 0 0,0 0 1 0 0,1 0-1 0 0,0 0 0 0 0,1 1 1 0 0,-1-1-1 0 0,2 1 1 0 0,-1-1-1 0 0,1 1 0 0 0,0-1 1 0 0,1 0-1 0 0,0 1 1 0 0,0-1-1 0 0,1 1 0 0 0,0-1 1 0 0,6 14-1 0 0,-3-11-337 0 0,1-1 0 0 0,0 0 0 0 0,0 0-1 0 0,1 0 1 0 0,0-1 0 0 0,0 0 0 0 0,1-1 0 0 0,0 0-1 0 0,1 0 1 0 0,0 0 0 0 0,0-1 0 0 0,1-1 0 0 0,0 1-1 0 0,0-2 1 0 0,0 1 0 0 0,13 3 0 0 0,-10-4-563 0 0,0-1 0 0 0,0 0 1 0 0,0-1-1 0 0,0 0 0 0 0,1-1 0 0 0,0-1 0 0 0,-1 0 1 0 0,1-1-1 0 0,0-1 0 0 0,-1 0 0 0 0,1-1 1 0 0,-1 0-1 0 0,21-6 0 0 0,-1-4-3788 0 0</inkml:trace>
  <inkml:trace contextRef="#ctx0" brushRef="#br0" timeOffset="1">866 250 1404 0 0,'4'-13'1661'0'0,"8"-22"3472"0"0,7-39 0 0 0,-18 66-4299 0 0,1-1 0 0 0,-1 0 0 0 0,0 0-1 0 0,-1 0 1 0 0,0 0 0 0 0,0 0-1 0 0,-1 0 1 0 0,0 0 0 0 0,-1 0-1 0 0,-2-9 1 0 0,3 17-789 0 0,1 0 1 0 0,0 0-1 0 0,-1 0 1 0 0,1 0-1 0 0,-1 0 0 0 0,1 0 1 0 0,-1 0-1 0 0,0 0 0 0 0,1 0 1 0 0,-1 0-1 0 0,0 0 1 0 0,0 0-1 0 0,0 0 0 0 0,1 1 1 0 0,-1-1-1 0 0,0 0 0 0 0,0 0 1 0 0,0 1-1 0 0,0-1 1 0 0,0 1-1 0 0,-1-1 0 0 0,1 1 1 0 0,0-1-1 0 0,0 1 0 0 0,0 0 1 0 0,0 0-1 0 0,0-1 1 0 0,-1 1-1 0 0,1 0 0 0 0,0 0 1 0 0,0 0-1 0 0,0 0 0 0 0,0 0 1 0 0,-1 1-1 0 0,1-1 1 0 0,0 0-1 0 0,0 1 0 0 0,0-1 1 0 0,0 0-1 0 0,0 1 0 0 0,0-1 1 0 0,-1 1-1 0 0,0 1 1 0 0,-4 1 13 0 0,0 1 1 0 0,1 0 0 0 0,0 0 0 0 0,-1 0 0 0 0,1 1 0 0 0,-6 7 0 0 0,-1 3-23 0 0,0 1 0 0 0,1 1 0 0 0,0 0 1 0 0,1 0-1 0 0,1 1 0 0 0,1 0 1 0 0,-11 36-1 0 0,13-27-179 0 0,0 0 1 0 0,1 0-1 0 0,2 0 0 0 0,1 1 1 0 0,1 31-1 0 0,5-13-429 0 0,1 0-1 0 0,2-1 1 0 0,2 0-1 0 0,2 0 1 0 0,2-1-1 0 0,30 68 1 0 0,-33-89-197 0 0,1-1 0 0 0,15 22 1 0 0,4-6-2460 0 0,8-8-4314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50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125 199 364 0 0,'-35'-29'5343'0'0,"12"12"-1366"0"0,2-1 0 0 0,-21-21 0 0 0,42 38-3915 0 0,0 1 0 0 0,-1-1 0 0 0,1 0 0 0 0,0 1 0 0 0,-1-1 0 0 0,1 1 0 0 0,0-1 0 0 0,0 0 0 0 0,-1 1 0 0 0,1-1 0 0 0,0 1 0 0 0,0-1 0 0 0,0 0 0 0 0,0 1 0 0 0,0-1 0 0 0,0 0 0 0 0,0 1 0 0 0,0-1 0 0 0,0 0 0 0 0,0 1 0 0 0,0-1 0 0 0,0 0 1 0 0,0 1-1 0 0,1-1 0 0 0,-1 1 0 0 0,0-1 0 0 0,0 0 0 0 0,1 1 0 0 0,-1-1 0 0 0,1 1 0 0 0,-1-1 0 0 0,0 1 0 0 0,1-1 0 0 0,-1 1 0 0 0,1-1 0 0 0,-1 1 0 0 0,1-1 0 0 0,-1 1 0 0 0,1 0 0 0 0,-1-1 0 0 0,1 1 0 0 0,0 0 0 0 0,-1 0 0 0 0,1-1 0 0 0,-1 1 0 0 0,1 0 0 0 0,0 0 0 0 0,-1 0 1 0 0,2 0-1 0 0,32-10 863 0 0,24 5-983 0 0,109 4 0 0 0,-11 2-1144 0 0,5-14 291 0 0,-132 9 1623 0 0,1-2 0 0 0,-2 0 0 0 0,40-15 0 0 0,-67 20-664 0 0,1 0-1 0 0,0 1 1 0 0,0-1-1 0 0,0 0 1 0 0,0 1-1 0 0,0 0 1 0 0,0-1-1 0 0,0 1 1 0 0,0 0-1 0 0,0 0 1 0 0,3 0-1 0 0,-5 0-37 0 0,0 0 0 0 0,1 1 1 0 0,-1-1-1 0 0,1 0 0 0 0,-1 0 0 0 0,0 0 0 0 0,1 1 0 0 0,-1-1 0 0 0,0 0 0 0 0,1 0 0 0 0,-1 1 0 0 0,0-1 0 0 0,0 0 0 0 0,1 1 0 0 0,-1-1 1 0 0,0 0-1 0 0,0 1 0 0 0,1-1 0 0 0,-1 0 0 0 0,0 1 0 0 0,0-1 0 0 0,0 0 0 0 0,0 1 0 0 0,0-1 0 0 0,0 1 0 0 0,0-1 0 0 0,1 0 0 0 0,-1 1 0 0 0,0-1 1 0 0,0 1-1 0 0,-1-1 0 0 0,1 1 0 0 0,-1 5 29 0 0,0-1 0 0 0,-1 1 1 0 0,0-1-1 0 0,0 0 0 0 0,-6 10 0 0 0,0 1-2 0 0,3-1-187 0 0,-1 0 1 0 0,2 0 0 0 0,0 1-1 0 0,1 0 1 0 0,1-1 0 0 0,0 1-1 0 0,1 19 1 0 0,1-25-366 0 0,0 0 1 0 0,1-1 0 0 0,0 1-1 0 0,1-1 1 0 0,0 0 0 0 0,0 1-1 0 0,1-1 1 0 0,0 0 0 0 0,1 0-1 0 0,0-1 1 0 0,0 1-1 0 0,1-1 1 0 0,7 10 0 0 0,-10-16-294 0 0,0 1 1 0 0,1-1-1 0 0,-1 0 1 0 0,1 0-1 0 0,0 0 1 0 0,-1 0-1 0 0,5 2 1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51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83 166 2556 0 0,'-4'-20'3095'0'0,"-2"1"-1"0"0,-12-27 1 0 0,12 33-1988 0 0,0 1-1 0 0,-2 0 0 0 0,1 0 1 0 0,-12-13-1 0 0,11 18-875 0 0,9 29-6566 0 0,6-10 2630 0 0,7 0-1454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51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531 175 444 0 0,'19'-7'9954'0'0,"1"-12"-2808"0"0,-19 17-7007 0 0,0 1 1 0 0,-1-1-1 0 0,1 1 1 0 0,-1-1 0 0 0,1 0-1 0 0,-1 0 1 0 0,0 1 0 0 0,0-1-1 0 0,0 0 1 0 0,0 0-1 0 0,0 1 1 0 0,0-1 0 0 0,0 0-1 0 0,0 0 1 0 0,-1 1 0 0 0,1-1-1 0 0,-1 0 1 0 0,1 1-1 0 0,-1-1 1 0 0,1 1 0 0 0,-1-1-1 0 0,0 0 1 0 0,0 1 0 0 0,0 0-1 0 0,0-1 1 0 0,-2-1-1 0 0,0 0-98 0 0,0 1 0 0 0,-1 0 0 0 0,1 0 0 0 0,-1 0 0 0 0,1 0 0 0 0,-1 1 0 0 0,1 0-1 0 0,-1-1 1 0 0,0 1 0 0 0,0 1 0 0 0,-7-2 0 0 0,-11 0 6 0 0,1 1-1 0 0,0 1 1 0 0,0 1-1 0 0,0 1 1 0 0,0 1-1 0 0,0 1 1 0 0,0 1-1 0 0,1 0 1 0 0,-1 2-1 0 0,-19 9 1 0 0,19-7-87 0 0,0 1 0 0 0,1 1 0 0 0,1 0 0 0 0,0 2 0 0 0,0 0 0 0 0,2 2-1 0 0,-1 0 1 0 0,2 0 0 0 0,-18 23 0 0 0,26-28-91 0 0,1 0 0 0 0,1 1 0 0 0,-1 0-1 0 0,2 1 1 0 0,0 0 0 0 0,0-1-1 0 0,-3 16 1 0 0,6-20 87 0 0,0-1 0 0 0,1 1-1 0 0,0-1 1 0 0,0 1 0 0 0,1 0-1 0 0,0-1 1 0 0,0 1 0 0 0,0 0 0 0 0,1-1-1 0 0,0 1 1 0 0,0 0 0 0 0,1-1-1 0 0,0 1 1 0 0,0-1 0 0 0,3 7 0 0 0,-4-11 54 0 0,1 0 1 0 0,-1 0 0 0 0,1 0 0 0 0,-1 1 0 0 0,1-2 0 0 0,0 1 0 0 0,0 0 0 0 0,0 0 0 0 0,0-1 0 0 0,0 1 0 0 0,0-1 0 0 0,0 1 0 0 0,1-1 0 0 0,-1 0 0 0 0,0 0-1 0 0,1 0 1 0 0,-1 0 0 0 0,1 0 0 0 0,-1-1 0 0 0,1 1 0 0 0,-1-1 0 0 0,1 1 0 0 0,-1-1 0 0 0,1 0 0 0 0,0 0 0 0 0,-1 0 0 0 0,1-1 0 0 0,-1 1 0 0 0,1-1 0 0 0,-1 1 0 0 0,1-1-1 0 0,-1 0 1 0 0,1 0 0 0 0,-1 0 0 0 0,4-2 0 0 0,6-3 209 0 0,-1 0 1 0 0,0-1-1 0 0,0-1 0 0 0,0 1 0 0 0,16-17 0 0 0,78-90 2297 0 0,-80 83-1619 0 0,1 1 1 0 0,2 2 0 0 0,1 1 0 0 0,51-38-1 0 0,-76 62-852 0 0,-1 1-27 0 0,0 0-1 0 0,0 0 0 0 0,0 1 0 0 0,0-1 0 0 0,0 1 0 0 0,1-1 0 0 0,-1 1 0 0 0,0 0 0 0 0,1 0 0 0 0,4 0 0 0 0,-4 0-59 0 0,-1 1 0 0 0,1 0 0 0 0,0 0 1 0 0,0 0-1 0 0,0 1 0 0 0,0-1 0 0 0,-1 1 0 0 0,1 0 0 0 0,0 0 1 0 0,0 0-1 0 0,-1 0 0 0 0,1 1 0 0 0,-1-1 0 0 0,1 1 0 0 0,-1 0 1 0 0,0 0-1 0 0,0 0 0 0 0,0 1 0 0 0,0-1 0 0 0,0 1 0 0 0,0-1 0 0 0,0 1 1 0 0,-1 0-1 0 0,0 0 0 0 0,3 4 0 0 0,0 2-186 0 0,-1 1-1 0 0,0 0 0 0 0,0 1 1 0 0,0-1-1 0 0,-2 1 1 0 0,3 13-1 0 0,-3-14 91 0 0,4 22-422 0 0,-1 0 1 0 0,-2 1 0 0 0,-1 44-1 0 0,-3-58 483 0 0,0 1-1 0 0,-2-1 1 0 0,0 0 0 0 0,-1 0-1 0 0,-1 0 1 0 0,0-1-1 0 0,-9 19 1 0 0,4-22 499 0 0,10-15-399 0 0,-1 0 0 0 0,1 0 0 0 0,0 0 0 0 0,-1 0 0 0 0,1 1 0 0 0,0-1 0 0 0,-1 0 0 0 0,1 0 0 0 0,0 0 0 0 0,-1 0 0 0 0,1 0 0 0 0,-1 0 0 0 0,1 0 0 0 0,0 0 0 0 0,-1 0 0 0 0,1 0 0 0 0,0 0 0 0 0,-1 0 0 0 0,1 0 0 0 0,0 0 0 0 0,-1 0 0 0 0,1-1 1 0 0,-1 1-1 0 0,1 0 0 0 0,0 0 0 0 0,-1 0 0 0 0,1 0 0 0 0,0-1 0 0 0,0 1 0 0 0,-1 0 0 0 0,1 0 0 0 0,-1-1 0 0 0,1-1 13 0 0,0 1 0 0 0,0-1-1 0 0,0 0 1 0 0,0 1 0 0 0,0-1 0 0 0,1 0 0 0 0,-1 1-1 0 0,0-1 1 0 0,1 0 0 0 0,-1 1 0 0 0,1-1 0 0 0,0 1-1 0 0,-1-1 1 0 0,1 1 0 0 0,0-1 0 0 0,1-1 0 0 0,-1 2 26 0 0,12-22 150 0 0,1 1 0 0 0,1 1 0 0 0,1 1-1 0 0,27-27 1 0 0,80-67 397 0 0,14 6 211 0 0,-137 108-835 0 0,1-1 0 0 0,0 1 1 0 0,-1-1-1 0 0,1 1 1 0 0,0-1-1 0 0,0 1 1 0 0,-1 0-1 0 0,1-1 1 0 0,0 1-1 0 0,0 0 1 0 0,-1 0-1 0 0,1-1 1 0 0,0 1-1 0 0,0 0 1 0 0,0 0-1 0 0,0 0 0 0 0,-1 0 1 0 0,1 0-1 0 0,0 0 1 0 0,0 0-1 0 0,0 0 1 0 0,0 1-1 0 0,-1-1 1 0 0,1 0-1 0 0,0 0 1 0 0,1 1-1 0 0,-1 0-21 0 0,0 0 0 0 0,0 0 0 0 0,0 0-1 0 0,0 0 1 0 0,-1 0 0 0 0,1 1 0 0 0,0-1 0 0 0,0 0-1 0 0,-1 0 1 0 0,1 1 0 0 0,-1-1 0 0 0,1 0 0 0 0,-1 1-1 0 0,1 1 1 0 0,1 8-225 0 0,0 0 0 0 0,-1 0 0 0 0,-1 14 0 0 0,0-15 81 0 0,2 29-411 0 0,4 63-588 0 0,-4-90 1142 0 0,0 1 1 0 0,1-1-1 0 0,0 0 0 0 0,1 0 0 0 0,9 21 1 0 0,-12-31 51 0 0,0 0 1 0 0,0-1 0 0 0,0 1 0 0 0,0-1 0 0 0,0 1 0 0 0,0-1 0 0 0,1 0 0 0 0,-1 1 0 0 0,1-1 0 0 0,-1 0 0 0 0,1 0-1 0 0,-1 0 1 0 0,1 0 0 0 0,-1 0 0 0 0,1 0 0 0 0,0 0 0 0 0,0-1 0 0 0,-1 1 0 0 0,1-1 0 0 0,0 1 0 0 0,0-1 0 0 0,0 0-1 0 0,0 0 1 0 0,0 0 0 0 0,0 0 0 0 0,-1 0 0 0 0,1 0 0 0 0,0 0 0 0 0,0 0 0 0 0,0-1 0 0 0,0 1 0 0 0,-1-1 0 0 0,1 1-1 0 0,2-2 1 0 0,6-2 53 0 0,-1 0-1 0 0,0-1 1 0 0,0 0-1 0 0,16-12 1 0 0,11-11 125 0 0,-1 0 0 0 0,-2-2 0 0 0,0-2 0 0 0,31-41 0 0 0,-48 53-77 0 0,-1 0 1 0 0,-1-1 0 0 0,-1-1-1 0 0,-1 0 1 0 0,-1-1 0 0 0,-1 0-1 0 0,-1-1 1 0 0,11-48 0 0 0,-17 58-179 0 0,-2-1 0 0 0,0 1 0 0 0,0-1 1 0 0,-2 1-1 0 0,-3-28 0 0 0,4 41 44 0 0,-1 3-53 0 0,1 1 36 0 0,-1-1 0 0 0,1 1-1 0 0,0-1 1 0 0,-1 1 0 0 0,1 0 0 0 0,1-1 0 0 0,-1 1 0 0 0,0 0-1 0 0,0-1 1 0 0,2 5 0 0 0,13 52-826 0 0,25 67 0 0 0,-24-84 476 0 0,-3 0 0 0 0,-1 1 0 0 0,12 84 0 0 0,-24-118 373 0 0,0 0-1 0 0,0 0 0 0 0,-1 0 1 0 0,0 0-1 0 0,0 0 1 0 0,-1 0-1 0 0,0 0 0 0 0,-1-1 1 0 0,0 1-1 0 0,0-1 0 0 0,-1 0 1 0 0,0 1-1 0 0,0-2 0 0 0,-1 1 1 0 0,0 0-1 0 0,0-1 0 0 0,-1 0 1 0 0,0 0-1 0 0,-12 10 0 0 0,6-7-290 0 0,-1 0-1 0 0,-1 0 1 0 0,-28 15-1 0 0,18-14-2111 0 0,-44 16 0 0 0,30-11-5864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53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62 1468 0 0,'0'0'2110'0'0,"27"-26"9993"0"0,-24 22-10832 0 0,6-20 2355 0 0,-12 17-2595 0 0,-11 10-1026 0 0,-6 9 128 0 0,0 1 0 0 0,1 1 0 0 0,0 0 0 0 0,2 1 0 0 0,-1 1 0 0 0,2 1 0 0 0,0 0 0 0 0,1 1 0 0 0,-24 39 0 0 0,12-13 47 0 0,3 1 0 0 0,1 1 0 0 0,-26 78 0 0 0,37-86-89 0 0,1 1 1 0 0,2 1 0 0 0,1 0 0 0 0,3 0 0 0 0,1 1 0 0 0,1-1 0 0 0,3 1 0 0 0,1-1 0 0 0,14 80 0 0 0,-9-93-164 0 0,0 0 0 0 0,2 0 0 0 0,2-1 0 0 0,0 0 0 0 0,1-1-1 0 0,2 0 1 0 0,0-1 0 0 0,2-1 0 0 0,0 0 0 0 0,2 0 0 0 0,1-2 0 0 0,0 0 0 0 0,1-1 0 0 0,2-1 0 0 0,31 23 0 0 0,-32-28-571 0 0,1-1 1 0 0,0-1-1 0 0,0-1 0 0 0,40 14 1 0 0,-44-19-645 0 0,0-2 0 0 0,29 5 0 0 0,-32-8-592 0 0,0 0 0 0 0,0-1 0 0 0,25-2-1 0 0,-4-4-4555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0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64 3832 0 0,'-25'-19'5662'0'0,"14"12"-2488"0"0,1-2-1 0 0,0 1 0 0 0,-11-12 1532 0 0,23 20-4597 0 0,1 1 0 0 0,0-1 0 0 0,0 1 1 0 0,-1 0-1 0 0,1 0 0 0 0,0 0 0 0 0,-1 1 0 0 0,1-1 0 0 0,-1 0 1 0 0,0 1-1 0 0,1 0 0 0 0,-1-1 0 0 0,0 1 0 0 0,4 4 0 0 0,28 35 54 0 0,-27-31-50 0 0,35 48-130 0 0,-2 3 1 0 0,-3 1-1 0 0,-2 1 1 0 0,-4 2-1 0 0,-2 2 0 0 0,29 101 1 0 0,-48-128 21 0 0,-2 0 0 0 0,-1 1 0 0 0,-2 1 0 0 0,-2-1 1 0 0,-2 0-1 0 0,-2 1 0 0 0,-1-1 0 0 0,-3 1 0 0 0,-17 75 1 0 0,5-57 88 0 0,-2 0 0 0 0,-3-1 1 0 0,-3-2-1 0 0,-2 0 0 0 0,-64 99 1 0 0,-66 55-1625 0 0,98-146-2803 0 0,-2-2-4445 0 0,31-35-267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1 262 2576 0 0,'6'-45'8989'0'0,"18"-15"-3155"0"0,-8 22-3203 0 0,-16 37-2603 0 0,0-1 0 0 0,1 1 0 0 0,-1 0 0 0 0,0-1 0 0 0,1 1 0 0 0,-1 0 0 0 0,1 0 0 0 0,0-1 0 0 0,-1 1 0 0 0,1 0 0 0 0,0 0 0 0 0,0 0 0 0 0,0 0 0 0 0,0 0 0 0 0,-1 0 0 0 0,2 0 0 0 0,-1 0 0 0 0,0 0 0 0 0,0 0 0 0 0,0 1 0 0 0,0-1 0 0 0,0 0 0 0 0,1 1 0 0 0,-1-1 0 0 0,0 1 0 0 0,1-1 0 0 0,-1 1 0 0 0,0 0 0 0 0,1-1 0 0 0,-1 1 0 0 0,0 0 0 0 0,1 0 0 0 0,-1 0 0 0 0,0 0 0 0 0,1 0 0 0 0,2 1 0 0 0,-2 0-26 0 0,1 0 0 0 0,-1 1 1 0 0,1-1-1 0 0,-1 1 0 0 0,1 0 0 0 0,-1-1 0 0 0,0 1 0 0 0,0 0 0 0 0,0 1 0 0 0,0-1 0 0 0,0 0 1 0 0,0 0-1 0 0,-1 1 0 0 0,1-1 0 0 0,2 6 0 0 0,4 13 0 0 0,0 1 0 0 0,-2-1 0 0 0,0 1 0 0 0,-1 1 0 0 0,3 35 0 0 0,-3 116 68 0 0,-5-137-69 0 0,-10 75 762 0 0,10-111-744 0 0,-1 5 799 0 0,0-12-590 0 0,1-17-78 0 0,12-22-130 0 0,3-1 0 0 0,1 2 0 0 0,1 0 0 0 0,3 1 0 0 0,2 1 0 0 0,1 1 0 0 0,3 1 0 0 0,1 1 0 0 0,1 1 0 0 0,3 2 0 0 0,52-50 0 0 0,-76 80-40 0 0,0-1-1 0 0,1 1 1 0 0,0 0-1 0 0,0 1 0 0 0,1 0 1 0 0,15-7-1 0 0,-21 11 16 0 0,-1 0 0 0 0,1 0 1 0 0,0 1-1 0 0,-1-1 0 0 0,1 1 1 0 0,0-1-1 0 0,-1 1 0 0 0,1 0 0 0 0,0 0 1 0 0,0 1-1 0 0,-1-1 0 0 0,1 0 1 0 0,0 1-1 0 0,-1 0 0 0 0,1-1 0 0 0,0 1 1 0 0,-1 0-1 0 0,1 0 0 0 0,-1 1 1 0 0,0-1-1 0 0,1 0 0 0 0,-1 1 0 0 0,0 0 1 0 0,0-1-1 0 0,0 1 0 0 0,0 0 1 0 0,0 0-1 0 0,0 0 0 0 0,2 4 0 0 0,2 3-30 0 0,0 0 1 0 0,-1 1-1 0 0,0 0 0 0 0,0 0 0 0 0,-1 0 0 0 0,-1 0 0 0 0,0 1 0 0 0,3 17 0 0 0,6 93-61 0 0,-9-70 80 0 0,1 13-2 0 0,8 73 292 0 0,-9-124-240 0 0,-1 0 1 0 0,2 0 0 0 0,-1-1 0 0 0,2 1-1 0 0,0-1 1 0 0,0 0 0 0 0,15 23 0 0 0,-17-30-29 0 0,1-1 0 0 0,0 1 0 0 0,0-1 0 0 0,1 1 0 0 0,-1-1-1 0 0,1-1 1 0 0,0 1 0 0 0,0-1 0 0 0,0 0 0 0 0,0 0 0 0 0,1 0 0 0 0,-1-1 0 0 0,11 4 0 0 0,-5-3-56 0 0,-1-1 0 0 0,1-1 0 0 0,0 0 0 0 0,-1 0 0 0 0,1-1 0 0 0,0 0 0 0 0,13-2 1 0 0,6-4-141 0 0,0-1 0 0 0,0-1 0 0 0,-1-1 0 0 0,41-19 0 0 0,-13 2 19 0 0,0-3 0 0 0,79-55-1 0 0,-105 62 510 0 0,-1-1 0 0 0,-2-2-1 0 0,0-1 1 0 0,-2-1 0 0 0,36-46-1 0 0,-57 65-156 0 0,0 1-1 0 0,0-1 1 0 0,-1-1-1 0 0,0 1 0 0 0,-1 0 1 0 0,0-1-1 0 0,0 0 0 0 0,-1 0 1 0 0,0 0-1 0 0,0 0 0 0 0,-1 0 1 0 0,-1 0-1 0 0,0-18 0 0 0,0 23-155 0 0,-1-1 1 0 0,1 1-1 0 0,-1-1 0 0 0,-1 1 0 0 0,1-1 0 0 0,0 1 0 0 0,-1 0 1 0 0,0 0-1 0 0,0 0 0 0 0,0 0 0 0 0,-1 0 0 0 0,1 0 0 0 0,-1 0 1 0 0,0 1-1 0 0,0 0 0 0 0,0-1 0 0 0,0 1 0 0 0,-1 0 0 0 0,1 0 1 0 0,-1 1-1 0 0,0-1 0 0 0,0 1 0 0 0,0 0 0 0 0,0 0 0 0 0,0 0 0 0 0,0 1 1 0 0,-1-1-1 0 0,1 1 0 0 0,-9-2 0 0 0,-1 2-27 0 0,1 0-1 0 0,-1 1 1 0 0,1 0-1 0 0,-1 1 1 0 0,1 1 0 0 0,-1 0-1 0 0,1 1 1 0 0,0 0-1 0 0,0 1 1 0 0,0 1-1 0 0,1 0 1 0 0,-20 10 0 0 0,17-7-6 0 0,1 1 1 0 0,0 0 0 0 0,0 0-1 0 0,1 1 1 0 0,1 1 0 0 0,-1 0-1 0 0,2 1 1 0 0,0 0 0 0 0,0 1-1 0 0,-9 14 1 0 0,16-20-9 0 0,1-1 1 0 0,-1 1-1 0 0,1 0 0 0 0,0 0 0 0 0,1 0 0 0 0,-1 0 0 0 0,1 1 1 0 0,1-1-1 0 0,0 1 0 0 0,0-1 0 0 0,0 1 0 0 0,1 0 1 0 0,0-1-1 0 0,0 1 0 0 0,2 7 0 0 0,0-5-71 0 0,1 0 0 0 0,0-1-1 0 0,1 0 1 0 0,0 0 0 0 0,0 0-1 0 0,1 0 1 0 0,0-1-1 0 0,0 1 1 0 0,1-1 0 0 0,9 10-1 0 0,3 0-293 0 0,0-1 1 0 0,2-1-1 0 0,0-1 0 0 0,0 0 0 0 0,1-2 0 0 0,1 0 0 0 0,0-1 0 0 0,30 10 0 0 0,-20-11-520 0 0,-1-1 0 0 0,1-2 0 0 0,1-1 0 0 0,-1-2 0 0 0,1-1 0 0 0,36-1 1 0 0,-31-3-1990 0 0,1-2 0 0 0,60-10 0 0 0,-52 2-1725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55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485 261 96 0 0,'13'-18'10530'0'0,"-5"-7"-5722"0"0,-2-29-2789 0 0,-4 34-1211 0 0,2-5-483 0 0,-3 17-59 0 0,1 0-1 0 0,-1 0 1 0 0,0 0 0 0 0,-1 0 0 0 0,0 0 0 0 0,0 0 0 0 0,-1 0 0 0 0,-3-15 0 0 0,3 21-227 0 0,0 1 0 0 0,0-1 0 0 0,-1 0 0 0 0,1 0 0 0 0,0 1 0 0 0,-1-1 0 0 0,1 1 0 0 0,-1-1 0 0 0,0 1 0 0 0,0 0 0 0 0,1 0 0 0 0,-1 0 0 0 0,0 0 0 0 0,0 0 0 0 0,0 0 0 0 0,0 0 0 0 0,0 0 0 0 0,0 1 0 0 0,-3-1 0 0 0,-37-5 309 0 0,26 6-287 0 0,-1 1 1 0 0,1 0 0 0 0,0 1-1 0 0,0 1 1 0 0,0 1 0 0 0,0 0-1 0 0,1 1 1 0 0,-1 1 0 0 0,-16 9-1 0 0,6-2-4 0 0,0 2 0 0 0,0 1-1 0 0,2 1 1 0 0,-25 22 0 0 0,37-29-21 0 0,1 1 0 0 0,1 0 0 0 0,0 0 0 0 0,0 1 0 0 0,1 0 0 0 0,1 1 0 0 0,0 0 0 0 0,0 0 0 0 0,-9 26 0 0 0,15-34-51 0 0,0 1 0 0 0,1 0 0 0 0,-1 0 1 0 0,1 0-1 0 0,0 0 0 0 0,1 0 0 0 0,0 0 0 0 0,0 0 0 0 0,0 0 0 0 0,1 0 0 0 0,-1 0 0 0 0,2 0 0 0 0,-1 0 0 0 0,0-1 0 0 0,1 1 0 0 0,0 0 0 0 0,1-1 0 0 0,-1 1 0 0 0,1-1 0 0 0,0 0 0 0 0,0 1 0 0 0,1-2 1 0 0,0 1-1 0 0,0 0 0 0 0,0-1 0 0 0,0 0 0 0 0,6 5 0 0 0,-4-3-42 0 0,1-1 1 0 0,0-1 0 0 0,0 1 0 0 0,0-1-1 0 0,0 0 1 0 0,1 0 0 0 0,-1-1 0 0 0,1 0-1 0 0,0-1 1 0 0,0 0 0 0 0,0 0-1 0 0,0 0 1 0 0,1-1 0 0 0,-1 0 0 0 0,0-1-1 0 0,1 0 1 0 0,-1 0 0 0 0,0-1-1 0 0,0 0 1 0 0,1 0 0 0 0,-1-1 0 0 0,0 0-1 0 0,14-6 1 0 0,-9 2 92 0 0,-1 0 1 0 0,0 0-1 0 0,-1-2 0 0 0,1 1 1 0 0,-1-1-1 0 0,-1-1 0 0 0,1 0 0 0 0,-1-1 1 0 0,-1 1-1 0 0,0-2 0 0 0,-1 0 0 0 0,1 0 1 0 0,10-20-1 0 0,-2-7 735 0 0,-1 0 0 0 0,-2-1 0 0 0,10-44 0 0 0,-6 21 575 0 0,-15 53-1301 0 0,5-9-69 0 0,-7 19 12 0 0,0 0 0 0 0,0 0-1 0 0,0 0 1 0 0,0 0 0 0 0,0 1 0 0 0,0-1 0 0 0,0 0-1 0 0,0 0 1 0 0,0 1 0 0 0,-1-1 0 0 0,1 1-1 0 0,-1-1 1 0 0,1 0 0 0 0,0 3 0 0 0,184 410-1257 0 0,-184-412 1354 0 0,-1-1 0 0 0,1 1 0 0 0,-1-1 0 0 0,1 0 0 0 0,0 1 0 0 0,-1-1 0 0 0,1 0 0 0 0,0 0 0 0 0,0 0 0 0 0,0 1 1 0 0,0-1-1 0 0,0 0 0 0 0,0 0 0 0 0,0-1 0 0 0,1 1 0 0 0,-1 0 0 0 0,0 0 0 0 0,0 0 0 0 0,1-1 0 0 0,-1 1 0 0 0,2 0 0 0 0,-2-1-26 0 0,1 0-1 0 0,-1 0 1 0 0,0-1 0 0 0,0 1-1 0 0,1 0 1 0 0,-1-1 0 0 0,0 1-1 0 0,0-1 1 0 0,0 1 0 0 0,1-1-1 0 0,-1 1 1 0 0,0-1 0 0 0,0 0-1 0 0,0 0 1 0 0,0 0 0 0 0,0 1-1 0 0,0-1 1 0 0,0 0 0 0 0,0-2-1 0 0,7-8 203 0 0,0 0-1 0 0,-1 0 0 0 0,10-24 0 0 0,-7 16-67 0 0,6-12 103 0 0,3 1 0 0 0,35-46 0 0 0,-53 75-303 0 0,0 0-1 0 0,0 0 1 0 0,0 0-1 0 0,0 1 1 0 0,0-1-1 0 0,0 0 0 0 0,0 0 1 0 0,0 1-1 0 0,0-1 1 0 0,0 0-1 0 0,0 1 0 0 0,0-1 1 0 0,0 1-1 0 0,1 0 1 0 0,-1-1-1 0 0,0 1 0 0 0,0 0 1 0 0,0 0-1 0 0,1 0 1 0 0,-1-1-1 0 0,0 1 1 0 0,0 1-1 0 0,1-1 0 0 0,1 0 1 0 0,0 1-2 0 0,0 0-1 0 0,-1 0 1 0 0,1 1 0 0 0,-1-1 0 0 0,0 1-1 0 0,1-1 1 0 0,-1 1 0 0 0,0 0 0 0 0,0 0-1 0 0,4 4 1 0 0,0 2-6 0 0,0 0 0 0 0,0 1-1 0 0,0-1 1 0 0,-1 1-1 0 0,4 12 1 0 0,5 19 82 0 0,-2 0 0 0 0,-2 1 0 0 0,-2 0 0 0 0,-1 1 0 0 0,-3 0 0 0 0,0 76 0 0 0,-1-138 308 0 0,1 0-1 0 0,0 1 1 0 0,2 0-1 0 0,0 0 1 0 0,1 0-1 0 0,17-31 0 0 0,74-130-585 0 0,-78 146-681 0 0,2 1 0 0 0,1 1 0 0 0,1 1 0 0 0,37-36 0 0 0,-42 49-1439 0 0,1 1-1 0 0,37-24 0 0 0,-38 30-819 0 0,0 0 0 0 0,0 2 0 0 0,36-13 0 0 0,-30 15-3153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56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91 121 3148 0 0,'-9'-9'2922'0'0,"2"0"0"0"0,-1 0 0 0 0,1-1 0 0 0,0 0-1 0 0,-9-21 1 0 0,-8-11 3789 0 0,21 51-6626 0 0,0 1 0 0 0,1 0 1 0 0,0-1-1 0 0,1 1 0 0 0,0 0 0 0 0,0 0 1 0 0,1 0-1 0 0,1 13 0 0 0,0 9-2 0 0,-1 60-17 0 0,16 117 1 0 0,28 89-1 0 0,-14-106 30 0 0,-21-154 8 0 0,-7-28 132 0 0,0-1 1 0 0,0 1-1 0 0,1 16 1 0 0,6-47 525 0 0,-6-6-510 0 0,1 0-1 0 0,2 0 1 0 0,0 0-1 0 0,1 1 1 0 0,2 0-1 0 0,1 1 0 0 0,1-1 1 0 0,17-28-1 0 0,-25 49-338 0 0,0 0-1 0 0,0 1 0 0 0,1-1 1 0 0,0 1-1 0 0,-1 0 0 0 0,2 0 0 0 0,-1 0 1 0 0,0 0-1 0 0,1 1 0 0 0,-1 0 1 0 0,1 0-1 0 0,0 0 0 0 0,0 0 1 0 0,0 1-1 0 0,1 0 0 0 0,-1 0 0 0 0,0 0 1 0 0,1 1-1 0 0,0-1 0 0 0,-1 1 1 0 0,1 1-1 0 0,7-1 0 0 0,-4 1-128 0 0,-1 1 1 0 0,1 1-1 0 0,-1-1 0 0 0,1 1 0 0 0,-1 1 0 0 0,0-1 0 0 0,0 1 0 0 0,0 1 0 0 0,0 0 1 0 0,0 0-1 0 0,-1 0 0 0 0,1 1 0 0 0,-1 0 0 0 0,7 7 0 0 0,-5-4 34 0 0,0 1 1 0 0,0 0-1 0 0,-1 0 0 0 0,0 1 0 0 0,0 1 1 0 0,-1-1-1 0 0,-1 1 0 0 0,1 0 0 0 0,-2 0 0 0 0,0 1 1 0 0,7 22-1 0 0,-11-29 179 0 0,1 1-1 0 0,-2 0 1 0 0,1 0 0 0 0,0 0-1 0 0,-1-1 1 0 0,0 1-1 0 0,0 0 1 0 0,-1 0 0 0 0,0 0-1 0 0,0 0 1 0 0,0 0 0 0 0,-1-1-1 0 0,0 1 1 0 0,0-1 0 0 0,0 1-1 0 0,-1-1 1 0 0,1 0 0 0 0,-1 1-1 0 0,-1-2 1 0 0,1 1 0 0 0,-1 0-1 0 0,1-1 1 0 0,-1 1 0 0 0,-1-1-1 0 0,1 0 1 0 0,-1 0 0 0 0,-6 4-1 0 0,2-3 65 0 0,0 0-1 0 0,-1 0 0 0 0,0-1 1 0 0,0 0-1 0 0,0-1 1 0 0,0 0-1 0 0,-1 0 0 0 0,1-1 1 0 0,-1-1-1 0 0,0 1 0 0 0,1-2 1 0 0,-15 0-1 0 0,7-1-429 0 0,1-1 0 0 0,-28-5-1 0 0,29 3-1314 0 0,0-1 0 0 0,-23-10-1 0 0,36 13 389 0 0,-1 1-1 0 0,0-2 1 0 0,1 1-1 0 0,-1 0 0 0 0,1-1 1 0 0,0 0-1 0 0,-3-3 1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56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1 250 1936 0 0,'21'-34'11745'0'0,"-3"-21"-3668"0"0,-4 8-3843 0 0,-9 34-3073 0 0,1-4-600 0 0,-3 18-845 0 0,0 10-362 0 0,0 2 362 0 0,1-1 1 0 0,0 0-1 0 0,1 0 0 0 0,0-1 1 0 0,0 1-1 0 0,1-1 0 0 0,1 0 1 0 0,0-1-1 0 0,1 1 0 0 0,11 11 1 0 0,-15-17 301 0 0,0-1-1 0 0,0 0 1 0 0,0 0 0 0 0,1 0 0 0 0,-1 0-1 0 0,1-1 1 0 0,0 0 0 0 0,0 0 0 0 0,0 0-1 0 0,0-1 1 0 0,0 0 0 0 0,1 0 0 0 0,-1 0-1 0 0,1 0 1 0 0,0-1 0 0 0,-1 0 0 0 0,1 0-1 0 0,0-1 1 0 0,0 1 0 0 0,-1-1 0 0 0,1 0 0 0 0,0-1-1 0 0,0 0 1 0 0,0 0 0 0 0,9-3 0 0 0,-4 0 146 0 0,1-2 0 0 0,-1 1 1 0 0,0-2-1 0 0,0 1 0 0 0,-1-1 0 0 0,0-1 1 0 0,0 0-1 0 0,13-15 0 0 0,1-5 427 0 0,33-48-1 0 0,12-16 670 0 0,-68 91-1260 0 0,-1 1 0 0 0,0 0 0 0 0,0-1 0 0 0,1 1 0 0 0,-1-1 0 0 0,0 1 0 0 0,1 0 0 0 0,-1-1 0 0 0,0 1 0 0 0,1 0 0 0 0,-1 0 0 0 0,1-1 0 0 0,-1 1 0 0 0,1 0 0 0 0,-1 0 1 0 0,0-1-1 0 0,1 1 0 0 0,-1 0 0 0 0,1 0 0 0 0,-1 0 0 0 0,1 0 0 0 0,-1 0 0 0 0,1 0 0 0 0,-1 0 0 0 0,1 0 0 0 0,-1 0 0 0 0,1 0 0 0 0,-1 0 0 0 0,1 0 0 0 0,0 0 0 0 0,8 15 5 0 0,-2 35 14 0 0,-6-37-8 0 0,1 29 16 0 0,-1-1 0 0 0,-5 44 0 0 0,1-1 15 0 0,-25 656-292 0 0,27-723 234 0 0,-2 40-312 0 0,-22 104-1 0 0,22-147 212 0 0,0 0 1 0 0,-2 0-1 0 0,1 0 0 0 0,-2-1 0 0 0,0 0 1 0 0,0 0-1 0 0,-2 0 0 0 0,1-1 1 0 0,-1 0-1 0 0,-1 0 0 0 0,0-1 0 0 0,-19 18 1 0 0,21-25 114 0 0,0 1 1 0 0,0-1 0 0 0,0 0 0 0 0,0-1-1 0 0,-1 1 1 0 0,1-1 0 0 0,-1-1-1 0 0,0 0 1 0 0,0 0 0 0 0,0 0 0 0 0,0-1-1 0 0,0 0 1 0 0,0-1 0 0 0,0 0-1 0 0,0 0 1 0 0,-1 0 0 0 0,1-1 0 0 0,0-1-1 0 0,0 1 1 0 0,0-1 0 0 0,-11-5-1 0 0,11 4 183 0 0,-1 0 0 0 0,1-1 0 0 0,0 0 0 0 0,0 0 0 0 0,0-1 0 0 0,1 0 1 0 0,-1 0-1 0 0,1-1 0 0 0,0 0 0 0 0,1 0 0 0 0,0-1 0 0 0,0 1 0 0 0,0-1 0 0 0,1-1 0 0 0,0 1 0 0 0,0-1 0 0 0,1 0 0 0 0,-7-16 0 0 0,8 10-34 0 0,0 1-1 0 0,1-1 1 0 0,1 0 0 0 0,0 0 0 0 0,1 0 0 0 0,1 0 0 0 0,0 0 0 0 0,0 1 0 0 0,2-1-1 0 0,-1 0 1 0 0,2 1 0 0 0,0-1 0 0 0,1 1 0 0 0,8-18 0 0 0,6-7-217 0 0,2 0 0 0 0,1 2 0 0 0,39-50 0 0 0,-21 37-817 0 0,2 2 1 0 0,2 2 0 0 0,2 1-1 0 0,2 3 1 0 0,84-57 0 0 0,-69 59-1971 0 0,84-40 0 0 0,79-10-7345 0 0,-159 69 2742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57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8 500 1600 0 0,'-1'-2'771'0'0,"0"-1"-1"0"0,0 1 1 0 0,0-1-1 0 0,0 1 1 0 0,0-1 0 0 0,1 0-1 0 0,-1 1 1 0 0,1-1-1 0 0,0 0 1 0 0,0 1 0 0 0,0-1-1 0 0,0 0 1 0 0,0 1-1 0 0,0-1 1 0 0,2-2 0 0 0,-1-1-103 0 0,1 0 1 0 0,0 0 0 0 0,1 1 0 0 0,-1-1-1 0 0,1 1 1 0 0,5-7 0 0 0,5-6 123 0 0,1 2 0 0 0,28-27 0 0 0,-40 41-596 0 0,0 0-153 0 0,75-70 5103 0 0,127-157 0 0 0,-184 204-4418 0 0,-18 23-688 0 0,-1 6-16 0 0,-1 0-1 0 0,1 1 1 0 0,-1-1-1 0 0,0 0 1 0 0,0 1 0 0 0,0-1-1 0 0,0 1 1 0 0,-1-1-1 0 0,1 0 1 0 0,-1 1-1 0 0,-1-1 1 0 0,1 0-1 0 0,-2 4 1 0 0,-4 18 34 0 0,-18 139-12 0 0,-6 262 1 0 0,31-389-72 0 0,-1 31-124 0 0,-17 115 0 0 0,13-166 132 0 0,0 0 0 0 0,-1 0 0 0 0,-1-1-1 0 0,-1 0 1 0 0,-17 28 0 0 0,18-32 152 0 0,6-12-61 0 0,7 10 55 0 0,10-8-488 0 0,-1-1-1 0 0,1 0 1 0 0,-1-1 0 0 0,1-1 0 0 0,-1 0-1 0 0,18-4 1 0 0,3-1-2518 0 0,54-16 0 0 0,-68 15 671 0 0,-1-2 1 0 0,26-12 0 0 0,8-12-5055 0 0,-19 8-870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57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67 3636 0 0,'-11'-19'5177'0'0,"6"11"-2632"0"0,1 0 1 0 0,-2 0-1 0 0,-13-16 934 0 0,4 30-2656 0 0,10-1-729 0 0,0-1 0 0 0,1 1 0 0 0,0 0 0 0 0,0 0 0 0 0,1 0 0 0 0,-1 1 0 0 0,1 0 0 0 0,0-1 0 0 0,1 1 0 0 0,-1 0 0 0 0,-1 9 0 0 0,-3 2 14 0 0,-46 114-160 0 0,7-14-2627 0 0,13-42-3535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58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 0 1796 0 0,'-8'29'16986'0'0,"-1"-24"-16667"0"0,1-1 1 0 0,-1 0-1 0 0,-1-1 0 0 0,1 0 1 0 0,-1-1-1 0 0,1 0 1 0 0,-1 0-1 0 0,-14 0 1 0 0,-23 5-59 0 0,32-3-217 0 0,-3-1 42 0 0,0 2 0 0 0,-25 10 1 0 0,39-14-91 0 0,1 0 1 0 0,-1 1 0 0 0,1-1-1 0 0,0 1 1 0 0,0 0-1 0 0,0 0 1 0 0,0 0 0 0 0,0 1-1 0 0,1-1 1 0 0,-1 1-1 0 0,1-1 1 0 0,-1 1 0 0 0,1 0-1 0 0,0 0 1 0 0,0 0-1 0 0,0 0 1 0 0,0 0 0 0 0,1 0-1 0 0,-2 5 1 0 0,3-5-65 0 0,-1 1 0 0 0,1 0 1 0 0,0-1-1 0 0,1 1 0 0 0,-1 0 0 0 0,1-1 1 0 0,-1 1-1 0 0,1-1 0 0 0,0 1 1 0 0,1-1-1 0 0,-1 1 0 0 0,0-1 1 0 0,1 0-1 0 0,0 1 0 0 0,0-1 0 0 0,0 0 1 0 0,3 4-1 0 0,6 6-276 0 0,0 0-1 0 0,17 14 0 0 0,-27-26 323 0 0,94 77-1020 0 0,-69-59 913 0 0,-1 1 0 0 0,-1 1-1 0 0,0 1 1 0 0,32 40 0 0 0,-55-60 183 0 0,1 0 0 0 0,-1 0 0 0 0,1 0 0 0 0,-1 0 0 0 0,0 1 0 0 0,1-1 0 0 0,-1 0 0 0 0,-1 1 0 0 0,1-1 0 0 0,0 1 0 0 0,0 0 0 0 0,-1-1 0 0 0,0 1 0 0 0,1-1 0 0 0,-1 1 0 0 0,0 0 0 0 0,0-1 0 0 0,-1 1-1 0 0,1 0 1 0 0,0-1 0 0 0,-1 1 0 0 0,-1 2 0 0 0,1-1 21 0 0,-2 0-1 0 0,1-1 0 0 0,0 1 0 0 0,-1-1 0 0 0,1 0 0 0 0,-1 0 0 0 0,0 0 0 0 0,0 0 0 0 0,-1 0 0 0 0,1 0 0 0 0,0-1 0 0 0,-7 4 0 0 0,-6 2 85 0 0,0-1 0 0 0,0 0-1 0 0,-1-1 1 0 0,0-1 0 0 0,-25 5 0 0 0,22-6-356 0 0,-45 7-49 0 0,34-13-3011 0 0,29 1 2617 0 0,0 1 0 0 0,0-1 0 0 0,0 0-1 0 0,0 1 1 0 0,0-1 0 0 0,0 0 0 0 0,1 0-1 0 0,-1 0 1 0 0,0-1 0 0 0,1 1 0 0 0,-3-2-1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58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856 67 3784 0 0,'-53'-67'19491'0'0,"52"79"-18610"0"0,5 17-382 0 0,9 35-1 0 0,2 16-250 0 0,-3 27-173 0 0,-5 1-1 0 0,-7 113 1 0 0,-4-160-133 0 0,-3 0-1 0 0,-2-1 1 0 0,-3 0 0 0 0,-3 0-1 0 0,-25 64 1 0 0,12-53 136 0 0,-3-2 0 0 0,-67 109-1 0 0,74-141 54 0 0,-2-1 0 0 0,-1-1-1 0 0,-2-2 1 0 0,-1-1 0 0 0,-2-1-1 0 0,-36 27 1 0 0,53-46-510 0 0,-2-1-1 0 0,1-1 1 0 0,-1 0-1 0 0,-1-2 1 0 0,0 0-1 0 0,0 0 1 0 0,-1-2 0 0 0,0 0-1 0 0,-21 3 1 0 0,-31-4-4773 0 0,-3-11-3530 0 0,43-1 2291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3:59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10 1628 0 0,'0'0'1640'0'0,"-25"20"6491"0"0,-16 8 3339 0 0,43-27-11405 0 0,0 0-1 0 0,0-1 1 0 0,0 1 0 0 0,0-1 0 0 0,0 0-1 0 0,1 0 1 0 0,-1 0 0 0 0,0 0 0 0 0,0 0-1 0 0,0 0 1 0 0,0-1 0 0 0,0 1 0 0 0,3-1 0 0 0,0 0 16 0 0,123-25-3189 0 0,-41 2-7471 0 0,-58 17 2813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14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268 189 216 0 0,'0'0'9237'0'0,"6"-9"-8138"0"0,29 0-345 0 0,0 2 0 0 0,0 2 0 0 0,68-2 1 0 0,-30 3-385 0 0,787-20 818 0 0,-610 23-886 0 0,1767-27 1305 0 0,-733 7-981 0 0,-126-5-634 0 0,108-2-189 0 0,-786 20 155 0 0,198-1 135 0 0,-638 7-94 0 0,-37 2 6 0 0,1 0-14 0 0,8 1 2 0 0,-8-2 10 0 0,0 1 0 0 0,1 1 0 0 0,-1-1 0 0 0,0 1 0 0 0,0-1 0 0 0,0 1 0 0 0,5 2 0 0 0,-7-2 43 0 0,-1 0 0 0 0,1 0 0 0 0,-1 0 0 0 0,0 0 0 0 0,0 0 0 0 0,0 1 0 0 0,1-1 0 0 0,-1 0 0 0 0,0 1 1 0 0,-1-1-1 0 0,1 1 0 0 0,0-1 0 0 0,0 1 0 0 0,-1-1 0 0 0,1 1 0 0 0,0-1 0 0 0,-1 1 0 0 0,0 0 0 0 0,1 1 0 0 0,2 34 783 0 0,-9 73 857 0 0,-28 163 1 0 0,6-74-612 0 0,-19 487 2272 0 0,40 2-425 0 0,-7-26-361 0 0,0-317-2342 0 0,12-315-219 0 0,-1 66 0 0 0,2-81 0 0 0,0-1 0 0 0,-1-2 0 0 0,2-1 0 0 0,0 0 0 0 0,0 2 0 0 0,0 0 0 0 0,-1-3 0 0 0,0-2-3 0 0,1-8-21 0 0,-1 1 0 0 0,1 0 0 0 0,-1 0 0 0 0,1 0 0 0 0,-1 0 0 0 0,1 0-1 0 0,-1-1 1 0 0,1 1 0 0 0,-1 0 0 0 0,0-1 0 0 0,1 1 0 0 0,-1 0 0 0 0,0-1 0 0 0,0 1-1 0 0,0-1 1 0 0,0 1 0 0 0,1-1 0 0 0,-1 1 0 0 0,0-1 0 0 0,0 0 0 0 0,0 1 0 0 0,0-1-1 0 0,0 0 1 0 0,0 0 0 0 0,0 0 0 0 0,-1 0 0 0 0,-35 1-36 0 0,15-1 5 0 0,-265 7 13 0 0,124-6 46 0 0,-876 0 16 0 0,-96 5-36 0 0,1095-5 28 0 0,-1467 30-738 0 0,700-7 516 0 0,90-1-47 0 0,-34 5-27 0 0,427-23-651 0 0,-46 0-172 0 0,-297 6 852 0 0,595-9 249 0 0,25-4-35 0 0,-18 1-29 0 0,4 0 35 0 0,1 1-12 0 0,56 0 49 0 0,-19-1-36 0 0,20 1 29 0 0,-49 1-55 0 0,49-1 59 0 0,-19 0 5 0 0,0 0-16 0 0,-64-18-214 0 0,84 17 221 0 0,-30-6-64 0 0,22 4 71 0 0,7 3 2 0 0,-38-17-33 0 0,39 15 12 0 0,1 0 0 0 0,0 0 0 0 0,0 0 0 0 0,0-1 0 0 0,0 1 0 0 0,0 0 0 0 0,0-1 0 0 0,1 1 0 0 0,-1 0 0 0 0,1-1 0 0 0,0 1 1 0 0,0-1-1 0 0,0 1 0 0 0,0-1 0 0 0,0 1 0 0 0,1-4 0 0 0,-1-9-99 0 0,2 0-1 0 0,-1 0 1 0 0,2 1 0 0 0,0-1-1 0 0,0 1 1 0 0,7-16 0 0 0,-5 16-107 0 0,-1 1 1 0 0,0 0-1 0 0,2-24 1 0 0,-8-27-582 0 0,1 41-1730 0 0,0-2-4143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14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0 912 0 0,'0'0'10196'0'0,"-8"9"-10208"0"0,4 3-12 0 0,3-1 190 0 0,14-9-84 0 0,-9-3-98 0 0,37-10 40 0 0,-31 8-24 0 0,-7 2-7 0 0,-3 1 25 0 0,20-5-277 0 0,-12 7 37 0 0,-12 8 182 0 0,2-7 41 0 0,0-1 1 0 0,-1-2-2 0 0,-16 12 1 0 0,-8 1-20 0 0,11-8 143 0 0,14-4-37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15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70 1276 0 0,'0'0'2396'0'0,"-8"-27"3552"0"0,8 26-5386 0 0,-6-41 9273 0 0,-10 329-6162 0 0,-3 14-2771 0 0,60 881 3912 0 0,-41-1181-4813 0 0,24 493 1366 0 0,-20 16-1202 0 0,-16-246-186 0 0,10-205-137 0 0,2-57 102 0 0,0 5-4 0 0,-8-55-20187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17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20 226 804 0 0,'-15'-15'9582'0'0,"11"8"-8506"0"0,27 0-289 0 0,1 1 0 0 0,0 0 0 0 0,0 2 0 0 0,1 1-1 0 0,34-1 1 0 0,-7 1-269 0 0,660-29 1327 0 0,3 40-1863 0 0,-292 0 20 0 0,748-19-37 0 0,-243-1 16 0 0,112-23-133 0 0,244-18 81 0 0,-813 33 153 0 0,130-1-218 0 0,-189 19-41 0 0,-363 2 134 0 0,110 3-168 0 0,-156-3 195 0 0,17 0 3 0 0,-16 0 26 0 0,35 4-59 0 0,-36-4-11 0 0,0 0 29 0 0,44 6 112 0 0,-44-5-74 0 0,0-1-19 0 0,57 8 28 0 0,-58-7-4 0 0,47 6-49 0 0,-21 2-1181 0 0,-41-6-4099 0 0,9-4 4684 0 0,-1 1-203 0 0,-5-1-2710 0 0,-11-2-224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19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9 1392 0 0,'-3'-8'12637'0'0,"-1"14"-12217"0"0,1 0 0 0 0,-1 1 0 0 0,1-1 0 0 0,1 1 0 0 0,-1 0 0 0 0,1 0 0 0 0,-2 9 1 0 0,-7 59 860 0 0,5-30-753 0 0,-16 108 568 0 0,-2 237 1 0 0,34 157 890 0 0,13 551 1404 0 0,-33-862-3231 0 0,1-1 14 0 0,15-127 257 0 0,-2-69-216 0 0,-2 63 0 0 0,0-25-93 0 0,1-24-76 0 0,-1-20-46 0 0,-6 67 13 0 0,4-99-23 0 0,-1 46 21 0 0,-1-42-12 0 0,3 29-48 0 0,1-21-800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20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27 92 0 0,'13'-27'12154'0'0,"-11"38"-11529"0"0,0 0 0 0 0,0 1 0 0 0,-1-1 0 0 0,-1 0 0 0 0,0 1 0 0 0,0-1 0 0 0,-1 0 0 0 0,-3 15 0 0 0,0 5-66 0 0,3-16-366 0 0,-20 425 2868 0 0,42 20-668 0 0,0 66-180 0 0,-21-489-2073 0 0,7 352 1375 0 0,54 81-35 0 0,-38-329-959 0 0,13 212-268 0 0,-29-264-255 0 0,-4-35 13 0 0,7 57 17 0 0,-13-56-13 0 0,1-15-247 0 0,2-38 144 0 0,-9-39-10532 0 0,6 20 4110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21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35 392 2308 0 0,'0'0'4676'0'0,"-4"0"-3485"0"0,4 0-1309 0 0,-2 0 407 0 0,1 0 0 0 0,0-1 1 0 0,-1 1-1 0 0,1 0 0 0 0,0 0 0 0 0,0 0 0 0 0,-1-1 0 0 0,1 1 0 0 0,0-1 0 0 0,0 1 0 0 0,0-1 0 0 0,-1 1 0 0 0,1-1 1 0 0,0 0-1 0 0,0 0 0 0 0,-3-3 925 0 0,4 4-1135 0 0,0 0 1 0 0,-1 0-1 0 0,1 0 0 0 0,-1-1 0 0 0,1 1 0 0 0,0 0 0 0 0,-1 0 1 0 0,1-1-1 0 0,0 1 0 0 0,0 0 0 0 0,-1 0 0 0 0,1-1 1 0 0,0 1-1 0 0,-1 0 0 0 0,1-1 0 0 0,0 1 0 0 0,0-1 0 0 0,0 1 1 0 0,-1 0-1 0 0,1-1 0 0 0,0 1 0 0 0,0-1 0 0 0,0 1 0 0 0,0 0 1 0 0,0-1-1 0 0,0 1 0 0 0,0-1 0 0 0,0 1 0 0 0,0-1 1 0 0,0 1-1 0 0,0 0 0 0 0,0-1 0 0 0,0 1 0 0 0,0-1 0 0 0,0 1 1 0 0,1-1-1 0 0,-1 0 0 0 0,4-20 1255 0 0,24-34 410 0 0,-15 32-1117 0 0,-1-2 1 0 0,0 1-1 0 0,-2-1 1 0 0,-1-1-1 0 0,-1 0 1 0 0,8-52-1 0 0,-8 17-117 0 0,-8 59-490 0 0,-2 8-43 0 0,0 1 28 0 0,0 0 0 0 0,1-1 0 0 0,-2 12 0 0 0,3 377 983 0 0,6-299-684 0 0,1-10 98 0 0,-8 150 0 0 0,-8-186-55 0 0,8-47-336 0 0,0 0-1 0 0,0 0 0 0 0,0 0 1 0 0,0 0-1 0 0,-1 0 1 0 0,1 0-1 0 0,-1 0 0 0 0,0 0 1 0 0,0-1-1 0 0,0 1 1 0 0,0-1-1 0 0,-1 0 0 0 0,-3 4 1 0 0,5-6-10 0 0,-2 3-7 0 0,-7 9 141 0 0,11-8-79 0 0,11-4-67 0 0,98-19-1936 0 0,-34 5-3622 0 0,-41 4-3245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22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1188 0 0,'0'0'5515'0'0,"23"-12"-224"0"0,-9-1-4483 0 0,0-1-1 0 0,0 0 0 0 0,-2-1 0 0 0,0-1 0 0 0,0 0 0 0 0,-2 0 1 0 0,0-1-1 0 0,-1-1 0 0 0,0 1 0 0 0,9-33 0 0 0,-5 8 692 0 0,-13 40-1400 0 0,4-6 125 0 0,-6 99 384 0 0,2 79-376 0 0,20 125-224 0 0,-14-115 259 0 0,-6-175-155 0 0,-1 0 0 0 0,1-1 0 0 0,-1 1 0 0 0,1-1 0 0 0,-1 1 0 0 0,-1 0 0 0 0,1-1 0 0 0,-1 0 0 0 0,1 1 0 0 0,-1-1 1 0 0,-1 0-1 0 0,-2 4 0 0 0,1 0 145 0 0,3-7-34 0 0,-2 10 200 0 0,-1 2 889 0 0,5-13-1294 0 0,-1 0-1 0 0,1 1 1 0 0,0-1-1 0 0,-1 0 1 0 0,1 1 0 0 0,-1-1-1 0 0,1 0 1 0 0,0 0 0 0 0,-1 0-1 0 0,1 1 1 0 0,0-1 0 0 0,-1 0-1 0 0,1 0 1 0 0,0 0 0 0 0,-1 0-1 0 0,1 0 1 0 0,0 0-1 0 0,-1 0 1 0 0,1-1 0 0 0,0 1-1 0 0,-1 0 1 0 0,1 0 0 0 0,0 0-1 0 0,-1-1 1 0 0,1 1 0 0 0,-1 0-1 0 0,2-1 1 0 0,47-14-604 0 0,111-34-4930 0 0,-56 11-4983 0 0,-64 20 1528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23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4 310 728 0 0,'0'-2'729'0'0,"-1"-1"0"0"0,0 1 0 0 0,1-1 0 0 0,-1 1 0 0 0,1 0 0 0 0,0-1 0 0 0,0 1 0 0 0,0-1 0 0 0,0 1-1 0 0,0 0 1 0 0,1-1 0 0 0,0-3 0 0 0,1 2-141 0 0,-1 0-1 0 0,1-1 1 0 0,0 1-1 0 0,0 0 1 0 0,1 0-1 0 0,2-4 1 0 0,7-6-128 0 0,-1 1 0 0 0,24-19 0 0 0,-14 13 477 0 0,3-5 323 0 0,-1-1 0 0 0,-1-1 0 0 0,28-44 0 0 0,-36 53-637 0 0,-14 17-612 0 0,0 0-1 0 0,0-1 1 0 0,0 1 0 0 0,1 0-1 0 0,-1 0 1 0 0,0 0 0 0 0,0 0-1 0 0,0 0 1 0 0,0 0-1 0 0,0 0 1 0 0,1 0 0 0 0,-1 0-1 0 0,0 0 1 0 0,0 0 0 0 0,0 0-1 0 0,0 0 1 0 0,1 0 0 0 0,-1 0-1 0 0,0 0 1 0 0,0 0-1 0 0,0 0 1 0 0,0 0 0 0 0,1 0-1 0 0,-1 0 1 0 0,0 0 0 0 0,0 0-1 0 0,0 0 1 0 0,0 0 0 0 0,0 0-1 0 0,1 0 1 0 0,-1 0-1 0 0,0 0 1 0 0,0 0 0 0 0,0 0-1 0 0,0 1 1 0 0,0-1 0 0 0,1 0-1 0 0,-1 0 1 0 0,0 0-1 0 0,0 0 1 0 0,0 0 0 0 0,0 0-1 0 0,0 1 1 0 0,0-1 0 0 0,0 0-1 0 0,0 0 1 0 0,0 0 0 0 0,0 1-1 0 0,1 33 516 0 0,-2 393 899 0 0,4-205-1197 0 0,-3-217-182 0 0,-1-1 1 0 0,1 0-1 0 0,-1 0 1 0 0,0 1-1 0 0,0-1 1 0 0,0 0-1 0 0,-1 0 1 0 0,1 0-1 0 0,-1 0 1 0 0,0 0-1 0 0,0-1 1 0 0,-4 6-1 0 0,5-8-8 0 0,-8 11 206 0 0,0 0 84 0 0,9-11-326 0 0,0-1 1 0 0,0 1-1 0 0,1-1 1 0 0,-1 0-1 0 0,0 1 1 0 0,1-1-1 0 0,-1 0 1 0 0,0 1-1 0 0,1-1 1 0 0,-1 0 0 0 0,0 1-1 0 0,1-1 1 0 0,-1 0-1 0 0,1 1 1 0 0,-1-1-1 0 0,0 0 1 0 0,1 0-1 0 0,-1 0 1 0 0,1 0-1 0 0,-1 1 1 0 0,1-1-1 0 0,-1 0 1 0 0,1 0-1 0 0,-1 0 1 0 0,1 0-1 0 0,-1 0 1 0 0,0 0 0 0 0,1 0-1 0 0,-1 0 1 0 0,1 0-1 0 0,-1 0 1 0 0,1 0-1 0 0,-1-1 1 0 0,1 1-1 0 0,0 0 1 0 0,122-5-3333 0 0,-82 0-1262 0 0,-1-2-4145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24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7 299 2236 0 0,'-6'5'13825'0'0,"28"-21"-11419"0"0,30-31-1 0 0,47-62-235 0 0,-39 39 85 0 0,-9 9-271 0 0,-50 60-1924 0 0,3 30 3 0 0,-10 66-20 0 0,5 1 0 0 0,13 123-1 0 0,-2-70-24 0 0,-9-129-5 0 0,1 47-74 0 0,-2-61 58 0 0,0 0 1 0 0,-1 0-1 0 0,0 0 1 0 0,0 0-1 0 0,-1 0 1 0 0,1 0-1 0 0,-1 0 1 0 0,-3 7-1 0 0,1-8 27 0 0,0 0 0 0 0,0 0-1 0 0,0 0 1 0 0,0 0 0 0 0,-1-1-1 0 0,0 0 1 0 0,0 0 0 0 0,0 0-1 0 0,0 0 1 0 0,-12 5 0 0 0,16-8 39 0 0,-8 4 428 0 0,192-37-5882 0 0,-60 2-6273 0 0,-111 27 9965 0 0,24-7-5437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25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1 364 1864 0 0,'0'0'6815'0'0,"8"-19"-983"0"0,31-7-2874 0 0,49-40 0 0 0,-75 54-2654 0 0,1 0 0 0 0,-2-2 1 0 0,0 1-1 0 0,-1-2 0 0 0,0 1 0 0 0,15-29 1 0 0,20-67 2379 0 0,-40 92-2493 0 0,-5 17-161 0 0,-7 39-4 0 0,2-19-30 0 0,-16 87 160 0 0,-11 171 0 0 0,30-231-119 0 0,-11 202 134 0 0,11-243-128 0 0,1-1 0 0 0,-1 1 0 0 0,0-1 0 0 0,0 1 0 0 0,-1-1 0 0 0,1 1 0 0 0,-1-1 0 0 0,0 0 0 0 0,0 0 0 0 0,-1 0 0 0 0,1 0 0 0 0,-1 0 0 0 0,-3 3 0 0 0,-2 1 176 0 0,0-1 0 0 0,-1 1 0 0 0,-17 10 0 0 0,25-17-190 0 0,-14 9 176 0 0,13-3-97 0 0,12-5-119 0 0,150-12-3522 0 0,-90 7-588 0 0,20-2-7568 0 0,-74 4 5623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25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0 378 2756 0 0,'0'0'1984'0'0,"16"-7"2758"0"0,10-11-274 0 0,29-25 1 0 0,-9 0-1060 0 0,77-92-1 0 0,-106 114-2520 0 0,-2-1 0 0 0,0-1 0 0 0,13-25 0 0 0,-16 31-736 0 0,-10 30-88 0 0,-8 40-53 0 0,5-48-8 0 0,-6 65-67 0 0,4 1 0 0 0,9 129 0 0 0,1-20-51 0 0,-6-175 107 0 0,-1-1 1 0 0,0 0-1 0 0,-1 1 1 0 0,1-1 0 0 0,-1 0-1 0 0,0 0 1 0 0,0 1-1 0 0,0-1 1 0 0,0 0-1 0 0,-1 0 1 0 0,-2 5 0 0 0,-1-3 13 0 0,-1 1 1 0 0,1-1 0 0 0,-1 0-1 0 0,0-1 1 0 0,0 0 0 0 0,-13 8 0 0 0,12-7 157 0 0,-10 7 413 0 0,21-10-440 0 0,12-5-213 0 0,155-30-4934 0 0,-59 0-7877 0 0,-80 20 3717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51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24 151 2288 0 0,'-12'-39'9430'0'0,"8"19"-5495"0"0,1-1 0 0 0,0 1 0 0 0,1-21 1 0 0,2 41-3878 0 0,0-1 1 0 0,0 1 0 0 0,0 0 0 0 0,1-1-1 0 0,-1 1 1 0 0,0-1 0 0 0,0 1-1 0 0,0 0 1 0 0,0-1 0 0 0,0 1 0 0 0,0 0-1 0 0,0-1 1 0 0,1 1 0 0 0,-1 0 0 0 0,0-1-1 0 0,0 1 1 0 0,0 0 0 0 0,1 0 0 0 0,-1-1-1 0 0,0 1 1 0 0,1 0 0 0 0,-1 0 0 0 0,0-1-1 0 0,0 1 1 0 0,1 0 0 0 0,-1 0 0 0 0,0 0-1 0 0,1-1 1 0 0,-1 1 0 0 0,0 0 0 0 0,1 0-1 0 0,-1 0 1 0 0,1 0 0 0 0,-1 0 0 0 0,0 0-1 0 0,1 0 1 0 0,19 3 807 0 0,16 14-256 0 0,822 547 1036 0 0,-553-346-1633 0 0,-297-211-13 0 0,3 3 0 0 0,-1-2 0 0 0,0 0 0 0 0,-1-1 0 0 0,-4-2-43 0 0,12 7-1937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26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0 311 1512 0 0,'0'0'7276'0'0,"19"-25"-1513"0"0,67-68-2176 0 0,9-12-1299 0 0,-82 88-1813 0 0,-4 6 176 0 0,0-1 0 0 0,0 0 0 0 0,10-22 0 0 0,-18 32-573 0 0,1 24-38 0 0,-26 83 96 0 0,4 0 0 0 0,-8 167 1 0 0,27-231-61 0 0,0 1-39 0 0,-2 0 1 0 0,-9 51-1 0 0,10-87-23 0 0,-1 1-1 0 0,1 0 1 0 0,-2-1-1 0 0,1 1 1 0 0,-1-1-1 0 0,0 0 0 0 0,0 0 1 0 0,0-1-1 0 0,-1 1 1 0 0,0-1-1 0 0,0 0 1 0 0,-10 7-1 0 0,14-11-8 0 0,-4 4 38 0 0,-9 9 186 0 0,14-13-225 0 0,1-1 1 0 0,-1 1 0 0 0,0-1-1 0 0,0 1 1 0 0,0-1 0 0 0,0 0-1 0 0,0 1 1 0 0,0-1 0 0 0,1 1-1 0 0,-1-1 1 0 0,0 0 0 0 0,0 1-1 0 0,1-1 1 0 0,-1 0 0 0 0,0 1-1 0 0,1-1 1 0 0,-1 0 0 0 0,0 1-1 0 0,1-1 1 0 0,-1 0 0 0 0,0 0-1 0 0,1 1 1 0 0,-1-1 0 0 0,1 0-1 0 0,-1 0 1 0 0,0 0 0 0 0,1 0-1 0 0,-1 1 1 0 0,1-1 0 0 0,-1 0-1 0 0,1 0 1 0 0,-1 0 0 0 0,0 0-1 0 0,1 0 1 0 0,-1 0 0 0 0,1 0-1 0 0,-1 0 1 0 0,1 0 0 0 0,-1 0-1 0 0,0-1 1 0 0,2 1 0 0 0,33 1-1016 0 0,0-1 0 0 0,68-10 0 0 0,-43 3-3049 0 0,-14 5-5354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27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2 386 1488 0 0,'-2'-12'7089'0'0,"4"5"-6446"0"0,0-1 0 0 0,0 0 1 0 0,0 1-1 0 0,1-1 0 0 0,1 1 0 0 0,-1 0 1 0 0,1-1-1 0 0,5-5 0 0 0,45-59 497 0 0,-19 28-138 0 0,43-79 3099 0 0,-54 63-1763 0 0,-23 58-2217 0 0,-17 43 19 0 0,10 8-63 0 0,2 0 0 0 0,2 1 1 0 0,3-1-1 0 0,9 74 0 0 0,-2-37-215 0 0,-1-20-1 0 0,-4-43 161 0 0,0-1 1 0 0,-1 1-1 0 0,-2 0 1 0 0,0 0-1 0 0,-6 36 0 0 0,6-55 16 0 0,-1-1-1 0 0,0 1 1 0 0,-1-1-1 0 0,1 1 1 0 0,0-1-1 0 0,-1 0 0 0 0,0 1 1 0 0,0-1-1 0 0,0 0 1 0 0,0 0-1 0 0,0 0 0 0 0,-6 4 1 0 0,2-2 70 0 0,0-1 0 0 0,0 0 1 0 0,-1 0-1 0 0,0 0 0 0 0,-7 2 1 0 0,12-5-11 0 0,-9 4 1554 0 0,66-21-1945 0 0,31-6-3273 0 0,-30 12-7806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0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1336 0 0,'0'0'7783'0'0,"3"-12"-5520"0"0,3 7-2064 0 0,1 1 1 0 0,-1 0-1 0 0,1 0 1 0 0,0 1 0 0 0,0 0-1 0 0,0 0 1 0 0,1 1-1 0 0,-1 0 1 0 0,1 0-1 0 0,9 0 1 0 0,83-7 189 0 0,-92 9-328 0 0,414-11 118 0 0,-330 15-2236 0 0,7 1-5054 0 0,-82-5 4477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1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1 388 0 0,'50'3'7041'0'0,"-29"-1"-6034"0"0,-18-2-564 0 0,19 2 535 0 0,303 12 317 0 0,6 0-2803 0 0,-259-13 837 0 0,81-3-4964 0 0,-127 1 4701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1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1 912 0 0,'0'0'1673'0'0,"16"4"2907"0"0,21 1-3737 0 0,0 0 1 0 0,60-2-1 0 0,-13-1-1435 0 0,143 5-4897 0 0,-194-7 4279 0 0</inkml:trace>
  <inkml:trace contextRef="#ctx0" brushRef="#br0" timeOffset="1">1056 36 1184 0 0,'174'13'10859'0'0,"90"-5"-9941"0"0,-126-5-2950 0 0,-5-1-3399 0 0,-100-2 2337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1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1428 0 0,'179'-4'10497'0'0,"3"-6"-8203"0"0,34-2-7232 0 0,-171 9 1040 0 0,-25 1 919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2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1348 0 0,'3'0'1651'0'0,"63"-5"4235"0"0,38-13-3184 0 0,-17 2-2015 0 0,108-7-388 0 0,100 4-6372 0 0,-1 13 3346 0 0,-101 5 8975 0 0,-77 1-3825 0 0,162 1-329 0 0,-87 7-10487 0 0,-169-6 4652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3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1304 0 0,'11'1'7139'0'0,"-10"0"-6884"0"0,2 14 2409 0 0,-9 24-2828 0 0,4-28 918 0 0,-7 60-178 0 0,1 115-1 0 0,6-107-501 0 0,-2 377-3672 0 0,4-454 3544 0 0,0 73-484 0 0,4 0 0 0 0,13 79 0 0 0,-10-100 2609 0 0,-2 0-1 0 0,-4 92 0 0 0,-2-69-2815 0 0,13 141-8392 0 0,-10-198 7301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3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1100 0 0,'11'66'7224'0'0,"-7"-22"-5338"0"0,-1 25-7383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3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1 568 0 0,'-19'43'7287'0'0,"17"-35"-6768"0"0,0 0 0 0 0,0-1 1 0 0,1 1-1 0 0,-1 0 1 0 0,2 0-1 0 0,-1 10 0 0 0,1-16-505 0 0,0 12 172 0 0,0-5-195 0 0,2-1-1468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51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1284 59 1676 0 0,'15'-42'10080'0'0,"-10"30"-6841"0"0,-5 12-3194 0 0,0 0 1 0 0,0 0-1 0 0,0 1 1 0 0,-1-1 0 0 0,1 0-1 0 0,0 0 1 0 0,0 0-1 0 0,0 0 1 0 0,0 0-1 0 0,0 0 1 0 0,-1 0 0 0 0,1 0-1 0 0,0 0 1 0 0,0 0-1 0 0,0 0 1 0 0,0 0-1 0 0,0 0 1 0 0,-1 0 0 0 0,1 0-1 0 0,0 0 1 0 0,0 0-1 0 0,0 0 1 0 0,0 0 0 0 0,0 0-1 0 0,-1 0 1 0 0,1 0-1 0 0,0 0 1 0 0,0 0-1 0 0,0 0 1 0 0,0 0 0 0 0,0 0-1 0 0,-1 0 1 0 0,1 0-1 0 0,0-1 1 0 0,0 1-1 0 0,0 0 1 0 0,0 0 0 0 0,0 0-1 0 0,0 0 1 0 0,0 0-1 0 0,0 0 1 0 0,0-1-1 0 0,-1 1 1 0 0,1 0 0 0 0,0 0-1 0 0,0 0 1 0 0,0 0-1 0 0,0 0 1 0 0,0 0 0 0 0,0-1-1 0 0,0 1 1 0 0,0 0-1 0 0,0 0 1 0 0,0 0-1 0 0,0 0 1 0 0,0-1 0 0 0,0 1-1 0 0,0 0 1 0 0,0 0-1 0 0,0 0 1 0 0,0 0-1 0 0,0 0 1 0 0,0-1 0 0 0,0 1-1 0 0,0 0 1 0 0,1 0-1 0 0,-1 0 1 0 0,-20 11 965 0 0,-20 19-282 0 0,-289 236 3001 0 0,-94 82-478 0 0,-4 53 488 0 0,411-383-3582 0 0,12-13-181 0 0,1-1 0 0 0,-1 0 0 0 0,-1 0 0 0 0,1 0 0 0 0,-8 5-1 0 0,10-8-466 0 0,-8-22-8695 0 0,19-7 207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4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 1436 0 0,'0'0'5036'0'0,"44"-13"1266"0"0,296-18-10348 0 0,-162 21-556 0 0,-1 4 4560 0 0,20-1 5900 0 0,7-11-4138 0 0,-3 3-9244 0 0,-172 14 5790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4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1904 0 0,'5'0'1947'0'0,"47"-2"6001"0"0,-2-3-4778 0 0,69-2-4107 0 0,50 7-4103 0 0,1 0 3388 0 0,34 0 3131 0 0,97 0 5235 0 0,-178 5-9755 0 0,-41 0-3530 0 0,-55-5 3054 0 0</inkml:trace>
  <inkml:trace contextRef="#ctx0" brushRef="#br0" timeOffset="1">1784 27 120 0 0,'20'2'7452'0'0,"33"-2"-1151"0"0,-50 0-5877 0 0,2 0-116 0 0,118-2-2793 0 0,7-3-5327 0 0,-109 5 5908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4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1172 0 0,'4'0'1227'0'0,"51"2"3396"0"0,-52-2-3848 0 0,0 0-9 0 0,11 0-55 0 0,-10 0-92 0 0,0 0-52 0 0,11 0-76 0 0,-11 0-55 0 0,0 0-120 0 0,84-2 143 0 0,52-4-5472 0 0,-61 3 1054 0 0,-58 2 3173 0 0</inkml:trace>
  <inkml:trace contextRef="#ctx0" brushRef="#br0" timeOffset="1">517 2 2820 0 0,'99'-2'4155'0'0,"-96"2"-3541"0"0,1 0-17 0 0,33 0 1797 0 0,-33 0-2132 0 0,-1 0-42 0 0,22 2-247 0 0,41 7 0 0 0,16 1-5432 0 0,-62-10 2314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5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1652 0 0,'0'0'4786'0'0,"3"0"-3729"0"0,47 1 2506 0 0,29-1-3309 0 0,39-3-6882 0 0,-94 2 4348 0 0</inkml:trace>
  <inkml:trace contextRef="#ctx0" brushRef="#br0" timeOffset="1">607 3 1204 0 0,'0'0'4206'0'0,"3"0"-3229"0"0,12 1 1381 0 0,-12-1-2050 0 0,31 0-155 0 0,-31 0-588 0 0,1 1-131 0 0,32-1-3327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5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37 436 0 0,'0'0'4058'0'0,"19"4"-547"0"0,127 1-1902 0 0,6-11-1579 0 0,-115 3 27 0 0,44-5 1374 0 0,-78 8-1289 0 0,1 0-121 0 0,-1 0 0 0 0,1 0 0 0 0,-1-1 0 0 0,1 1 0 0 0,0-1 1 0 0,5-1-1 0 0,24 0-930 0 0,-15 0-517 0 0,-13 1 1296 0 0,38-12-4389 0 0,-41 12 4059 0 0,4-5-1151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6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 1608 0 0,'-12'26'5763'0'0,"-1"57"-2033"0"0,3 49-2891 0 0,5-62-665 0 0,3-33-438 0 0,-10 102-1418 0 0,1-47-3180 0 0,8-65 1960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6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0 1744 0 0,'-12'101'8890'0'0,"2"1"-6456"0"0,-4-13-5393 0 0,2-16-2878 0 0,11-55 3969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7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0 1744 0 0,'-5'64'5140'0'0,"4"65"0"0"0,1-73-4502 0 0,-1-37-1369 0 0,-2 0 1 0 0,0 0 0 0 0,-8 27 0 0 0,2-10-3819 0 0,7-22 1761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37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1864 0 0,'-3'14'4279'0'0,"-9"38"1900"0"0,12-50-5982 0 0,0 47-904 0 0,0-30-735 0 0,2 0-1 0 0,5 29 0 0 0,-7-47 1374 0 0,4 34 2507 0 0,-4-29-1788 0 0,0 6-197 0 0,0-1 0 0 0,1 1 1 0 0,3 20-1 0 0,-3-30-893 0 0,0 4-221 0 0,0-3-575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49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1031 1060 0 0,'7'10'4078'0'0,"-7"-6"-3526"0"0,-1-1 1 0 0,1 0-1 0 0,0 1 1 0 0,-1-1-1 0 0,1 1 1 0 0,-1-1-1 0 0,0 0 1 0 0,0 0-1 0 0,-1 1 1 0 0,1-1-1 0 0,-1 0 1 0 0,-3 5-1 0 0,-15 19 7078 0 0,16-37-7536 0 0,1 0 0 0 0,0 0-1 0 0,0 0 1 0 0,1-1 0 0 0,1 1-1 0 0,0-1 1 0 0,0 1 0 0 0,1-18-1 0 0,0 6-59 0 0,-1-134 53 0 0,22-178 1 0 0,-18 303-18 0 0,18-311 1513 0 0,-21 341-1573 0 0,-1-31 60 0 0,1 30-84 0 0,0 0 3 0 0,1-7-291 0 0,6 8 309 0 0,-1 0-1 0 0,1 1 1 0 0,-1-1-1 0 0,1 1 1 0 0,-1 1-1 0 0,1-1 1 0 0,8 3 0 0 0,28 0 31 0 0,470-36 50 0 0,-186 9-102 0 0,-29 3 9 0 0,-295 21-11 0 0,36 0-1165 0 0,-21 0-894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52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2548 0 0,'2'-37'22345'0'0,"-2"25"-19482"0"0,3 7-2903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50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22 196 0 0,'-12'-4'7111'0'0,"-6"-5"-1753"0"0,14 8-3739 0 0,0-1 0 0 0,0 1 0 0 0,1 0 0 0 0,-1 0 0 0 0,-5-1 0 0 0,27 21-1567 0 0,162 69 23 0 0,-135-69-58 0 0,-41-17-10 0 0,2 0 8 0 0,-1 1 0 0 0,1-1-1 0 0,0 1 1 0 0,-1 0-1 0 0,0 0 1 0 0,1 1-1 0 0,-1 0 1 0 0,-1 0 0 0 0,1 0-1 0 0,6 7 1 0 0,-11-9 0 0 0,0-1 0 0 0,0 1 0 0 0,0-1 0 0 0,0 1 0 0 0,0-1 0 0 0,-1 1 0 0 0,1-1 0 0 0,0 0 0 0 0,-1 1 0 0 0,1-1 0 0 0,-1 1 0 0 0,1-1 0 0 0,-1 0 0 0 0,0 0 0 0 0,0 1 0 0 0,0-1 0 0 0,-1 2 0 0 0,-25 28 233 0 0,-1-1 1 0 0,-2-2-1 0 0,-47 35 1 0 0,49-36-2232 0 0,19-6-2521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51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45 306 2044 0 0,'-11'-7'7125'0'0,"8"3"-6086"0"0,0 0 0 0 0,0-1 1 0 0,0 1-1 0 0,0-1 0 0 0,1 1 1 0 0,-3-8-1 0 0,2 4-192 0 0,1-1-1 0 0,0 1 1 0 0,0-1-1 0 0,1 0 1 0 0,-1-16-1 0 0,3 20-759 0 0,0 0-1 0 0,0 0 0 0 0,0 1 0 0 0,0-1 1 0 0,1 1-1 0 0,-1-1 0 0 0,1 1 0 0 0,0-1 1 0 0,1 1-1 0 0,-1 0 0 0 0,1 0 1 0 0,0 0-1 0 0,0 0 0 0 0,0 0 0 0 0,6-4 1 0 0,5-5-32 0 0,1 0 1 0 0,21-13 0 0 0,-22 17-51 0 0,0 0 1 0 0,0 2 0 0 0,1 0-1 0 0,0 0 1 0 0,0 1-1 0 0,0 1 1 0 0,1 1 0 0 0,0 0-1 0 0,0 1 1 0 0,0 0-1 0 0,0 2 1 0 0,1 0 0 0 0,-1 0-1 0 0,24 4 1 0 0,-34-2-1 0 0,1 0 1 0 0,-1 1 0 0 0,1-1 0 0 0,-1 2-1 0 0,0-1 1 0 0,0 1 0 0 0,0 0-1 0 0,0 0 1 0 0,-1 0 0 0 0,1 1 0 0 0,-1 0-1 0 0,0 0 1 0 0,0 1 0 0 0,0-1-1 0 0,6 9 1 0 0,-6-5 9 0 0,0-1 0 0 0,-1 1 1 0 0,0 0-1 0 0,0 1 0 0 0,-1-1 0 0 0,0 0 1 0 0,-1 1-1 0 0,0 0 0 0 0,0-1 0 0 0,0 13 0 0 0,-1 7-13 0 0,-1 0-1 0 0,-1 0 0 0 0,-2-1 0 0 0,-1 1 1 0 0,-1-1-1 0 0,-11 36 0 0 0,1-18-14 0 0,-2 0-1 0 0,-1-1 1 0 0,-3-1-1 0 0,-1-1 0 0 0,-3-1 1 0 0,0-1-1 0 0,-3-2 1 0 0,-1 0-1 0 0,-2-2 1 0 0,-2-1-1 0 0,-1-2 1 0 0,-46 35-1 0 0,25-19 129 0 0,55-48-107 0 0,-1-1 0 0 0,1 0 0 0 0,0 0 0 0 0,-1 0 1 0 0,1 1-1 0 0,0-1 0 0 0,-1 0 0 0 0,1 1 0 0 0,0-1 0 0 0,-1 0 0 0 0,1 1 1 0 0,0-1-1 0 0,0 0 0 0 0,-1 1 0 0 0,1-1 0 0 0,0 0 0 0 0,0 1 0 0 0,0-1 1 0 0,-1 1-1 0 0,1-1 0 0 0,0 1 0 0 0,0-1 0 0 0,0 0 0 0 0,0 1 0 0 0,0-1 1 0 0,0 1-1 0 0,0-1 0 0 0,0 1 0 0 0,0-1 0 0 0,0 1 0 0 0,0-1 0 0 0,0 0 1 0 0,0 1-1 0 0,1-1 0 0 0,-1 1 0 0 0,0-1 0 0 0,0 0 0 0 0,0 1 0 0 0,1-1 1 0 0,-1 1-1 0 0,0-1 0 0 0,0 0 0 0 0,1 1 0 0 0,-1-1 0 0 0,0 0 0 0 0,1 0 1 0 0,0 1-1 0 0,1 0 39 0 0,0 0 1 0 0,0 0-1 0 0,0 0 1 0 0,0 0 0 0 0,0-1-1 0 0,0 1 1 0 0,0-1-1 0 0,1 0 1 0 0,-1 0-1 0 0,4 1 1 0 0,265-26 518 0 0,-124 8-559 0 0,295-28-2176 0 0,-387 36 953 0 0,-53 9 955 0 0,24-14-4332 0 0,-23 9 3570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52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82 52 0 0,'7'-27'8042'0'0,"9"-28"4846"0"0,-15 58-12797 0 0,-1-1 1 0 0,0 1-1 0 0,0 0 1 0 0,0-1-1 0 0,0 1 1 0 0,0 0-1 0 0,0-1 1 0 0,0 1-1 0 0,-1-1 1 0 0,-1 4-1 0 0,-24 87 571 0 0,-57 134 1 0 0,60-172-1846 0 0,7-24-5034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52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237 109 2028 0 0,'1'-12'2552'0'0,"0"0"-1"0"0,-1 0 0 0 0,-1 0 1 0 0,0 0-1 0 0,-5-24 0 0 0,6 35-2062 0 0,0 0-435 0 0,0 1 0 0 0,0-1 0 0 0,0 1 0 0 0,0-1 0 0 0,0 1 0 0 0,0-1 0 0 0,0 1 0 0 0,-1-1 0 0 0,1 1 0 0 0,0-1 0 0 0,0 1 0 0 0,0-1 0 0 0,-1 1 0 0 0,1-1 0 0 0,0 1 0 0 0,0 0 1 0 0,-1-1-1 0 0,1 1 0 0 0,0 0 0 0 0,-1-1 0 0 0,1 1 0 0 0,-1 0 0 0 0,1-1 0 0 0,-1 1 0 0 0,-4 3 32 0 0,0 0 0 0 0,0 1 0 0 0,0 0 0 0 0,1 0 0 0 0,0 1 0 0 0,0-1 0 0 0,0 1 0 0 0,0 0-1 0 0,-4 9 1 0 0,-30 57 136 0 0,24-41-116 0 0,-14 30-24 0 0,3 2 0 0 0,3 0 0 0 0,-18 80 0 0 0,37-132-63 0 0,1 0 0 0 0,0 0 0 0 0,1-1 1 0 0,0 1-1 0 0,0 0 0 0 0,1 0 1 0 0,1 0-1 0 0,1 11 0 0 0,-2-18-10 0 0,1 1-1 0 0,0-1 0 0 0,0 0 1 0 0,0 0-1 0 0,1 0 1 0 0,-1 0-1 0 0,1 0 0 0 0,0 0 1 0 0,0 0-1 0 0,0-1 1 0 0,0 1-1 0 0,0-1 0 0 0,0 1 1 0 0,1-1-1 0 0,-1 0 1 0 0,1 0-1 0 0,0 0 0 0 0,-1 0 1 0 0,1 0-1 0 0,0-1 1 0 0,0 1-1 0 0,0-1 0 0 0,1 0 1 0 0,-1 0-1 0 0,0 0 0 0 0,0 0 1 0 0,6 0-1 0 0,37 4-119 0 0,0-1-1 0 0,1-3 1 0 0,60-6-1 0 0,12 1-86 0 0,49 0 510 0 0,-165 4-226 0 0,18 0 182 0 0,-17 0-83 0 0,19 0 1392 0 0,-22 0-1530 0 0,0 0 0 0 0,0-1 0 0 0,1 1 0 0 0,-1 0 0 0 0,0-1 0 0 0,0 1 0 0 0,0 0 0 0 0,0-1 0 0 0,1 0 0 0 0,-1 1 0 0 0,0-1 0 0 0,0 0 0 0 0,0 1 0 0 0,0-1 0 0 0,0 0 0 0 0,-1 0 0 0 0,1 0 0 0 0,0 0 0 0 0,0 0 0 0 0,0 0 0 0 0,-1 0 0 0 0,1 0 0 0 0,0-2 0 0 0,0 0 31 0 0,1 0-1 0 0,-2-1 0 0 0,1 1 0 0 0,0 0 1 0 0,-1-1-1 0 0,1 1 0 0 0,-1-1 0 0 0,-1-5 1 0 0,-1-9 332 0 0,-1 0 0 0 0,-8-29 0 0 0,8 36-32 0 0,-1-8-112 0 0,3 11-149 0 0,-1 0-1 0 0,1 0 0 0 0,-2 0 1 0 0,1 0-1 0 0,-1 0 0 0 0,0 1 1 0 0,-5-8-1 0 0,2 32-107 0 0,4-4 4 0 0,0 0 1 0 0,2 1 0 0 0,0-1-1 0 0,0 1 1 0 0,4 20 0 0 0,-1 2-26 0 0,30 371-655 0 0,-31-380-27 0 0,3 39-2187 0 0,4-27-2790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53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 3540 0 0,'4'5'6161'0'0,"10"18"2464"0"0,-12-14-8113 0 0,-1 0-1 0 0,0 0 1 0 0,-1 1 0 0 0,0-1 0 0 0,0 0 0 0 0,-1 0 0 0 0,0 0 0 0 0,-1 0 0 0 0,-4 16 0 0 0,-34 85-9 0 0,29-83-423 0 0,-11 26-1713 0 0,7-21-3589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54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519 106 1376 0 0,'0'0'1686'0'0,"35"-17"7955"0"0,-29 14-9168 0 0,-1 0-1 0 0,1 0 0 0 0,-1 0 1 0 0,0-1-1 0 0,0 0 1 0 0,6-5-1 0 0,-10 7-177 0 0,2 0-76 0 0,-1-1-1 0 0,1 0 1 0 0,-1-1 0 0 0,0 1-1 0 0,0 0 1 0 0,0-1 0 0 0,-1 1-1 0 0,1-1 1 0 0,-1 0 0 0 0,2-6-1 0 0,-3 8-83 0 0,-26-10 274 0 0,5 11-348 0 0,0 1 1 0 0,-1 2 0 0 0,1 0 0 0 0,0 1-1 0 0,0 1 1 0 0,-24 9 0 0 0,-9 4 173 0 0,-59 29 1 0 0,89-36-161 0 0,1 2 0 0 0,0 0 0 0 0,1 2 0 0 0,1 1 0 0 0,0 0 0 0 0,1 1 0 0 0,-21 23 0 0 0,35-33-55 0 0,0 0 0 0 0,1 1 0 0 0,0 0 0 0 0,0 0 0 0 0,0 0 0 0 0,1 1 0 0 0,0-1 0 0 0,0 1 0 0 0,1 0 0 0 0,0 0 0 0 0,1 1 0 0 0,-1-1 0 0 0,2 0 0 0 0,-1 1 0 0 0,1-1 0 0 0,0 1 0 0 0,1 0 0 0 0,0-1 0 0 0,0 1 0 0 0,1-1 0 0 0,0 1 0 0 0,1-1 0 0 0,0 1 0 0 0,0-1 0 0 0,4 10 0 0 0,4 2-32 0 0,0 1 0 0 0,1-2 0 0 0,2 0 1 0 0,0 0-1 0 0,0-1 0 0 0,2 0 0 0 0,0-2 1 0 0,35 30-1 0 0,11 2-335 0 0,85 51-1 0 0,-63-45 131 0 0,-20-14 85 0 0,44 32-36 0 0,-94-62 138 0 0,0 1-1 0 0,0 1 1 0 0,-1 0-1 0 0,-1 0 1 0 0,13 19-1 0 0,-21-27 32 0 0,0 1 0 0 0,0-1 0 0 0,-1 1 0 0 0,1 0 0 0 0,-1-1 0 0 0,0 1 0 0 0,-1 0 0 0 0,1 0 0 0 0,-1 0 0 0 0,0 0 0 0 0,0 0 0 0 0,-1 1 0 0 0,1-1 0 0 0,-1 0 0 0 0,0 0 0 0 0,-1 0 0 0 0,0 7 0 0 0,-1-6-1 0 0,0 1 0 0 0,-1-1 0 0 0,1 0 0 0 0,-1 0 0 0 0,0 0 0 0 0,-1 0 0 0 0,0-1 0 0 0,0 1 0 0 0,0-1 0 0 0,0 0-1 0 0,-9 8 1 0 0,-4 0-7 0 0,0 0 0 0 0,0-1 0 0 0,-1-1-1 0 0,-1-1 1 0 0,0 0 0 0 0,0-1-1 0 0,-26 7 1 0 0,21-8 50 0 0,0-2 0 0 0,0-1 0 0 0,0 0 0 0 0,-41 1 0 0 0,56-6-6 0 0,0 1 0 0 0,0-2 0 0 0,0 1 0 0 0,0-1 0 0 0,0-1 0 0 0,0 0 0 0 0,0 0 0 0 0,0 0 0 0 0,1-1 0 0 0,0-1 0 0 0,-1 1 0 0 0,1-2 0 0 0,0 1 0 0 0,1-1 0 0 0,-1 0 0 0 0,-6-6 0 0 0,11 7-34 0 0,-1 0 0 0 0,2 0 0 0 0,-1 0 1 0 0,0-1-1 0 0,1 1 0 0 0,0-1 0 0 0,0 0 1 0 0,0 0-1 0 0,0 0 0 0 0,1 0 0 0 0,0 0 1 0 0,0 0-1 0 0,0 0 0 0 0,1 0 1 0 0,0 0-1 0 0,0 0 0 0 0,0 0 0 0 0,1-7 1 0 0,2-11-27 0 0,1-1 0 0 0,12-36 0 0 0,-14 53 18 0 0,22-67-59 0 0,58-126 1 0 0,54-63 395 0 0,-123 238-271 0 0,32-55 341 0 0,34-68 535 0 0,-75 140-892 0 0,7-16 77 0 0,11-34 1 0 0,-20 48-133 0 0,-1 0 1 0 0,0 0-1 0 0,-1 0 0 0 0,0 0 1 0 0,-1 0-1 0 0,0 0 0 0 0,0 0 1 0 0,-1 0-1 0 0,0 0 0 0 0,-1 1 1 0 0,-4-10-1 0 0,-3-21-63 0 0,9 39 36 0 0,1-1-65 0 0,-1 0 0 0 0,-1 1 0 0 0,1-1 1 0 0,0 0-1 0 0,0 1 0 0 0,0-1 0 0 0,-1 1 0 0 0,1-1 0 0 0,-3-1 0 0 0,0 3-267 0 0,1 0-1 0 0,-1 1 0 0 0,0-1 0 0 0,1 1 1 0 0,-1-1-1 0 0,0 1 0 0 0,1 0 0 0 0,-1 0 1 0 0,1 1-1 0 0,-1-1 0 0 0,1 1 0 0 0,0 0 1 0 0,0 0-1 0 0,-1 0 0 0 0,1 0 0 0 0,1 0 1 0 0,-4 4-1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55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2 347 68 0 0,'9'14'12930'0'0,"-5"-12"-12145"0"0,11-2 106 0 0,0 0 0 0 0,0-1 0 0 0,0 0 0 0 0,27-7 0 0 0,64-22 57 0 0,-78 21-653 0 0,-6 2-225 0 0,0 0 0 0 0,-1-2 0 0 0,38-22-1 0 0,-49 26-46 0 0,0-2 0 0 0,-1 0 0 0 0,0 0 0 0 0,-1 0-1 0 0,1-1 1 0 0,-2-1 0 0 0,1 1 0 0 0,-1-1 0 0 0,10-17 0 0 0,-13 21-35 0 0,-1-1 0 0 0,0 0 0 0 0,0-1 0 0 0,-1 1 0 0 0,0 0 1 0 0,0-1-1 0 0,0 1 0 0 0,-1-1 0 0 0,1-8 0 0 0,-2 12 6 0 0,0-1 0 0 0,-1 1 0 0 0,1 0 0 0 0,-1 0 0 0 0,0 0 0 0 0,0 0 0 0 0,0 0 0 0 0,0 0 0 0 0,0 0 0 0 0,-1 1 0 0 0,1-1 0 0 0,-1 0 0 0 0,0 1 0 0 0,0-1 0 0 0,0 1-1 0 0,0-1 1 0 0,0 1 0 0 0,-1 0 0 0 0,1 0 0 0 0,0 0 0 0 0,-6-3 0 0 0,-1 0 1 0 0,1 1-1 0 0,-2-1 1 0 0,1 1 0 0 0,0 1-1 0 0,-1 0 1 0 0,0 0-1 0 0,1 1 1 0 0,-1 0 0 0 0,0 1-1 0 0,0 0 1 0 0,0 0-1 0 0,0 1 1 0 0,0 0 0 0 0,0 1-1 0 0,0 1 1 0 0,0-1-1 0 0,0 1 1 0 0,0 1 0 0 0,1 0-1 0 0,-1 0 1 0 0,-10 6-1 0 0,3-1 47 0 0,0 0 0 0 0,1 1 0 0 0,0 1 0 0 0,0 1-1 0 0,1 0 1 0 0,0 1 0 0 0,1 1 0 0 0,0 0 0 0 0,1 1-1 0 0,-15 21 1 0 0,21-25-14 0 0,1 1 0 0 0,0 0 0 0 0,0 0 0 0 0,1 0 1 0 0,1 1-1 0 0,0-1 0 0 0,0 1 0 0 0,1 0 0 0 0,1 1 0 0 0,0-1 0 0 0,1 0 0 0 0,0 1 0 0 0,0-1 0 0 0,2 1 0 0 0,-1-1 0 0 0,2 0 0 0 0,0 1 0 0 0,0-1 0 0 0,1 0 1 0 0,0 0-1 0 0,1 0 0 0 0,1-1 0 0 0,0 1 0 0 0,0-1 0 0 0,13 18 0 0 0,-8-13-138 0 0,1-1 1 0 0,0 0-1 0 0,1-1 1 0 0,1 0-1 0 0,1-1 1 0 0,-1 0-1 0 0,2-1 1 0 0,0-1-1 0 0,0 0 1 0 0,1-1-1 0 0,1-1 1 0 0,-1-1-1 0 0,1 0 1 0 0,1-1-1 0 0,0 0 1 0 0,26 5-1 0 0,-19-8-920 0 0,-1-1 0 0 0,1-1 0 0 0,-1-1 1 0 0,41-4-1 0 0,-46 1-687 0 0,0-1 1 0 0,-1-1-1 0 0,30-10 1 0 0,-8-3-2747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57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281 300 1036 0 0,'-90'-61'13246'0'0,"-3"4"-5433"0"0,43 30-5735 0 0,48 26-2015 0 0,-17 17 179 0 0,14-6-213 0 0,1 0 0 0 0,1 0 0 0 0,0 1 0 0 0,0-1 1 0 0,1 1-1 0 0,0 12 0 0 0,-2 70 150 0 0,3-63-78 0 0,7 277 65 0 0,0-237-238 0 0,3-2 1 0 0,26 98-1 0 0,-29-143 39 0 0,1 0 0 0 0,1-1 0 0 0,1 0-1 0 0,20 37 1 0 0,-26-54-24 0 0,0 0-1 0 0,1 0 1 0 0,-1 0-1 0 0,1-1 0 0 0,0 1 1 0 0,0-1-1 0 0,1 0 1 0 0,-1-1-1 0 0,1 1 1 0 0,0-1-1 0 0,0 1 1 0 0,0-2-1 0 0,0 1 0 0 0,0 0 1 0 0,1-1-1 0 0,-1 0 1 0 0,1 0-1 0 0,-1-1 1 0 0,1 0-1 0 0,0 0 0 0 0,0 0 1 0 0,0 0-1 0 0,0-1 1 0 0,9-1-1 0 0,7-2-144 0 0,0-2 0 0 0,0 0 0 0 0,-1-1 0 0 0,0-1 0 0 0,0-1 0 0 0,0-1-1 0 0,-1-1 1 0 0,-1-1 0 0 0,31-22 0 0 0,11-13-195 0 0,79-77 0 0 0,-137 120 389 0 0,22-20 364 0 0,36-44 0 0 0,-56 60-242 0 0,0 1 0 0 0,0-1-1 0 0,-1 0 1 0 0,0 0-1 0 0,0-1 1 0 0,-1 1 0 0 0,0-1-1 0 0,0 0 1 0 0,0 0 0 0 0,-1 0-1 0 0,-1 0 1 0 0,2-14 0 0 0,-3 19-102 0 0,0 1 0 0 0,0-1-1 0 0,0 1 1 0 0,-1-1 0 0 0,1 1 0 0 0,-1-1 0 0 0,0 1 0 0 0,0-1 0 0 0,0 1 0 0 0,0 0 0 0 0,0-1 0 0 0,0 1-1 0 0,0 0 1 0 0,-1 0 0 0 0,1 0 0 0 0,-1 0 0 0 0,0 0 0 0 0,1 0 0 0 0,-1 1 0 0 0,0-1 0 0 0,0 0 0 0 0,0 1 0 0 0,0 0-1 0 0,0-1 1 0 0,-1 1 0 0 0,1 0 0 0 0,0 0 0 0 0,-1 0 0 0 0,1 0 0 0 0,0 1 0 0 0,-1-1 0 0 0,1 1 0 0 0,-1-1-1 0 0,-2 1 1 0 0,-4-1-3 0 0,1 1 0 0 0,-1 0 0 0 0,1 0 0 0 0,-1 1 0 0 0,1 0-1 0 0,-1 0 1 0 0,1 1 0 0 0,-16 5 0 0 0,8 0-1 0 0,0 0 0 0 0,1 1-1 0 0,0 0 1 0 0,0 1 0 0 0,1 1 0 0 0,0 1 0 0 0,0 0 0 0 0,2 1 0 0 0,-1 0-1 0 0,1 0 1 0 0,-12 18 0 0 0,19-23-15 0 0,0 1 0 0 0,0 0 0 0 0,0 0 0 0 0,1 0 0 0 0,1 1 1 0 0,-1 0-1 0 0,1-1 0 0 0,1 1 0 0 0,-1 0 0 0 0,1 0 0 0 0,1 0 0 0 0,0 1 0 0 0,0-1 0 0 0,1 0 0 0 0,0 0 0 0 0,1 1 0 0 0,0-1 0 0 0,0 0 0 0 0,1 0 0 0 0,0 0 0 0 0,1 0 0 0 0,5 13 0 0 0,-2-10-61 0 0,0 0 0 0 0,1-1 0 0 0,0 1 0 0 0,0-2-1 0 0,2 1 1 0 0,-1-1 0 0 0,1 0 0 0 0,1-1-1 0 0,0 0 1 0 0,0-1 0 0 0,0 0 0 0 0,1 0 0 0 0,1-1-1 0 0,-1 0 1 0 0,1-1 0 0 0,0-1 0 0 0,0 0 0 0 0,1 0-1 0 0,0-1 1 0 0,-1-1 0 0 0,20 3 0 0 0,-12-4 26 0 0,1 0 1 0 0,0-1-1 0 0,1-1 1 0 0,-1-1-1 0 0,0-1 1 0 0,-1-1-1 0 0,1-1 1 0 0,0 0-1 0 0,-1-2 1 0 0,0 0-1 0 0,0-2 1 0 0,33-17-1 0 0,-25 9 592 0 0,-1-1 0 0 0,-1-2 0 0 0,0-1 0 0 0,-2 0 0 0 0,0-2 0 0 0,-2-1 0 0 0,0-1 0 0 0,-1-1 0 0 0,24-38-1 0 0,-32 43-401 0 0,26-30 0 0 0,-38 48-309 0 0,4 0-44 0 0,-5 2 190 0 0,0 0 0 0 0,1 0 0 0 0,-1-1 0 0 0,0 1 0 0 0,1 0 0 0 0,-1 0 0 0 0,0 0 0 0 0,1 0 0 0 0,-1-1 0 0 0,0 1 0 0 0,1 0 0 0 0,-1 0 0 0 0,0 0 0 0 0,1 0 0 0 0,-1 0 0 0 0,1 0 0 0 0,-1 0 0 0 0,0 0 0 0 0,1 0 0 0 0,-1 0 0 0 0,0 0 0 0 0,1 0 0 0 0,-1 0 0 0 0,0 1 0 0 0,1-1 0 0 0,-1 0 0 0 0,0 0 0 0 0,1 0 0 0 0,-1 0 0 0 0,0 1 0 0 0,1-1 0 0 0,-1 0 0 0 0,0 0 0 0 0,0 1 0 0 0,1-1 0 0 0,-1 0 0 0 0,0 0 0 0 0,0 1 0 0 0,1-1-1 0 0,-1 0 1 0 0,0 1 0 0 0,0-1 0 0 0,0 0 0 0 0,0 1 0 0 0,0-1 0 0 0,1 0 0 0 0,-1 1 0 0 0,0-1 0 0 0,0 0 0 0 0,0 1 0 0 0,15 44-703 0 0,-3 1-1 0 0,-1 1 1 0 0,8 76-1 0 0,-8-44 1041 0 0,-10-77 162 0 0,2-14-116 0 0,76-196 1105 0 0,-64 178-1346 0 0,0 0 0 0 0,2 0 0 0 0,1 2 0 0 0,36-44 0 0 0,-50 68-142 0 0,-1 1 0 0 0,0-1-1 0 0,1 1 1 0 0,0-1-1 0 0,0 1 1 0 0,0 1-1 0 0,0-1 1 0 0,1 0 0 0 0,-1 1-1 0 0,1 0 1 0 0,-1 0-1 0 0,1 0 1 0 0,0 1 0 0 0,0-1-1 0 0,7 0 1 0 0,-9 2-14 0 0,-1 0 1 0 0,1 1-1 0 0,0-1 1 0 0,0 1-1 0 0,-1-1 1 0 0,1 1-1 0 0,0 0 0 0 0,-1 0 1 0 0,1 0-1 0 0,0 1 1 0 0,-1-1-1 0 0,0 0 1 0 0,1 1-1 0 0,-1 0 1 0 0,0 0-1 0 0,0-1 1 0 0,0 1-1 0 0,2 3 1 0 0,3 2-138 0 0,0 1 1 0 0,-1 0-1 0 0,7 13 1 0 0,-7-9 21 0 0,0 0 0 0 0,0 1 0 0 0,-1 0 0 0 0,-1 0 0 0 0,0 0 0 0 0,-1 0 0 0 0,2 19 0 0 0,-2 8-24 0 0,-2 46-1 0 0,-1-53 258 0 0,0-24 64 0 0,0-14 28 0 0,2-18-45 0 0,11-15 243 0 0,2 0 1 0 0,1 1-1 0 0,2 0 0 0 0,1 2 0 0 0,32-44 1 0 0,-44 67-278 0 0,1 0 0 0 0,0 0 1 0 0,0 1-1 0 0,2 1 0 0 0,-1-1 1 0 0,1 2-1 0 0,22-18 0 0 0,-29 25-165 0 0,16 8-11 0 0,-16-4 68 0 0,-1-1 0 0 0,0 1 1 0 0,0-1-1 0 0,0 1 0 0 0,0 0 0 0 0,0 0 0 0 0,0 0 0 0 0,0 0 0 0 0,-1 0 0 0 0,1 0 1 0 0,-1 1-1 0 0,1-1 0 0 0,0 4 0 0 0,14 36-52 0 0,-10-26 26 0 0,15 45-35 0 0,-8-22-17 0 0,2 0-1 0 0,1 0 0 0 0,2-2 0 0 0,40 65 0 0 0,-54-97 80 0 0,-1-1-1 0 0,1 1 1 0 0,0-1 0 0 0,0 0 0 0 0,1 0 0 0 0,-1 0-1 0 0,1 0 1 0 0,0-1 0 0 0,0 0 0 0 0,0 0 0 0 0,0 0-1 0 0,0-1 1 0 0,1 0 0 0 0,-1 0 0 0 0,12 3 0 0 0,-10-4-53 0 0,1-1 0 0 0,-1 0 0 0 0,0 0 0 0 0,1 0 0 0 0,-1-1 0 0 0,1 0 0 0 0,-1 0 0 0 0,0-1 0 0 0,0 0 1 0 0,0 0-1 0 0,8-4 0 0 0,4-4-172 0 0,-1 0 1 0 0,0-1 0 0 0,-1 0 0 0 0,0-2-1 0 0,-1 0 1 0 0,-1-1 0 0 0,28-30-1 0 0,-26 24 71 0 0,53-68 353 0 0,-62 77-30 0 0,-1 0-1 0 0,0-1 1 0 0,-1-1-1 0 0,0 1 1 0 0,-1-1-1 0 0,4-13 1 0 0,-8 23-148 0 0,0-1-1 0 0,0 1 1 0 0,0 0 0 0 0,0 0-1 0 0,-1-1 1 0 0,0 1 0 0 0,0-1 0 0 0,0 1-1 0 0,0 0 1 0 0,0-1 0 0 0,-1 1-1 0 0,1 0 1 0 0,-1-1 0 0 0,0 1 0 0 0,0 0-1 0 0,0 0 1 0 0,-1 0 0 0 0,1 0-1 0 0,-1 0 1 0 0,1 0 0 0 0,-1 0 0 0 0,0 0-1 0 0,0 1 1 0 0,-1-1 0 0 0,1 0-1 0 0,0 1 1 0 0,-1 0 0 0 0,1 0 0 0 0,-5-3-1 0 0,1 2-23 0 0,0 0 0 0 0,1 1 0 0 0,-1 0-1 0 0,0 0 1 0 0,-1 0 0 0 0,1 1-1 0 0,0 0 1 0 0,0 0 0 0 0,-1 1 0 0 0,1-1-1 0 0,0 1 1 0 0,-1 1 0 0 0,1-1 0 0 0,-13 3-1 0 0,11-1-39 0 0,-1 0-1 0 0,0 1 1 0 0,1 0-1 0 0,0 0 1 0 0,-1 1 0 0 0,2 0-1 0 0,-1 0 1 0 0,0 1-1 0 0,1 0 1 0 0,0 0-1 0 0,0 1 1 0 0,0 0-1 0 0,1 0 1 0 0,-1 0 0 0 0,2 1-1 0 0,-1 0 1 0 0,1 0-1 0 0,0 1 1 0 0,0 0-1 0 0,1-1 1 0 0,0 1-1 0 0,1 1 1 0 0,0-1-1 0 0,0 0 1 0 0,0 1 0 0 0,1 0-1 0 0,1 0 1 0 0,-1-1-1 0 0,1 1 1 0 0,1 0-1 0 0,0 0 1 0 0,0 0-1 0 0,1 0 1 0 0,0 0 0 0 0,0 0-1 0 0,1-1 1 0 0,0 1-1 0 0,5 13 1 0 0,-2-11-26 0 0,0 0 0 0 0,0 0 0 0 0,1 0 0 0 0,1 0 0 0 0,-1-1 0 0 0,2-1 0 0 0,-1 1 0 0 0,2-1 0 0 0,-1 0 0 0 0,1-1 0 0 0,0 0 0 0 0,1 0 0 0 0,0-1 0 0 0,0 0 0 0 0,15 7 1 0 0,-11-8-25 0 0,0 0 0 0 0,0-1 1 0 0,0-1-1 0 0,1-1 0 0 0,-1 0 1 0 0,1 0-1 0 0,0-2 0 0 0,0 1 1 0 0,0-2-1 0 0,-1 0 0 0 0,1-1 1 0 0,20-4-1 0 0,-7 0 226 0 0,1-2 1 0 0,-1-1-1 0 0,-1-1 0 0 0,1-2 1 0 0,-2 0-1 0 0,1-2 0 0 0,41-28 1 0 0,-32 15 887 0 0,-1-1 0 0 0,-1-2 0 0 0,-2-1 1 0 0,40-49-1 0 0,-55 59-586 0 0,0 1 1 0 0,27-23 0 0 0,-43 42-447 0 0,0-1 0 0 0,0 1 0 0 0,0-1 0 0 0,0 1 0 0 0,0-1 0 0 0,0 1 0 0 0,0 0 0 0 0,0 0 0 0 0,0-1 0 0 0,0 1 0 0 0,0 0 0 0 0,0 0 0 0 0,0 0 0 0 0,1 0 0 0 0,-1 0 0 0 0,0 1 0 0 0,0-1 0 0 0,0 0 0 0 0,0 0 0 0 0,0 1 0 0 0,0-1 0 0 0,0 0 0 0 0,0 1 0 0 0,0-1 0 0 0,0 1 0 0 0,0 0-1 0 0,-1-1 1 0 0,1 1 0 0 0,0 0 0 0 0,0-1 0 0 0,0 1 0 0 0,-1 0 0 0 0,1 0 0 0 0,0 0 0 0 0,-1 0 0 0 0,2 1 0 0 0,19 35-656 0 0,1 18-334 0 0,-2 1 0 0 0,-2 1-1 0 0,18 113 1 0 0,-35-167 1211 0 0,-2-3-199 0 0,0-1 0 0 0,1 1 0 0 0,-1 0 0 0 0,1 0 0 0 0,-1-1 0 0 0,1 1 0 0 0,-1 0-1 0 0,1 0 1 0 0,-1-1 0 0 0,1 1 0 0 0,0 0 0 0 0,-1-1 0 0 0,1 1 0 0 0,-1-1 0 0 0,1 1 0 0 0,0-1-1 0 0,-1 1 1 0 0,1-1 0 0 0,0 1 0 0 0,0-1 0 0 0,-1 1 0 0 0,1-1 0 0 0,0 1 0 0 0,0-1-1 0 0,0 1 1 0 0,0-1 0 0 0,-1 1 0 0 0,1-1 0 0 0,0 0 0 0 0,0 1 0 0 0,0-1 0 0 0,0 1-1 0 0,0-1 1 0 0,1 1 0 0 0,-1-2 0 0 0,-2-22 110 0 0,5-6 158 0 0,1-1 0 0 0,2 1-1 0 0,1 0 1 0 0,1 0 0 0 0,1 1-1 0 0,2 0 1 0 0,1 0 0 0 0,1 2-1 0 0,1-1 1 0 0,21-29 0 0 0,-33 54-293 0 0,1 0 1 0 0,-1 1-1 0 0,0-1 0 0 0,1 0 1 0 0,-1 1-1 0 0,1-1 1 0 0,0 1-1 0 0,0 0 1 0 0,0 0-1 0 0,0 0 1 0 0,0 0-1 0 0,0 1 0 0 0,0-1 1 0 0,7-1-1 0 0,-8 3-19 0 0,0 0-1 0 0,0 0 0 0 0,0 0 1 0 0,0 0-1 0 0,0 0 1 0 0,0 0-1 0 0,0 0 0 0 0,0 1 1 0 0,0-1-1 0 0,-1 1 1 0 0,1-1-1 0 0,0 1 0 0 0,0 0 1 0 0,0 0-1 0 0,0 0 1 0 0,-1 0-1 0 0,1 0 0 0 0,-1 0 1 0 0,1 1-1 0 0,0-1 1 0 0,-1 0-1 0 0,0 1 0 0 0,1-1 1 0 0,-1 1-1 0 0,0-1 0 0 0,0 1 1 0 0,1 2-1 0 0,57 104-1151 0 0,-47-81 1117 0 0,1-1 0 0 0,2 0 0 0 0,1-1 0 0 0,1-1 0 0 0,31 36 0 0 0,-44-56 69 0 0,0 0 0 0 0,1 0 0 0 0,-1 0 0 0 0,1 0 0 0 0,0-1 0 0 0,1 0 0 0 0,-1 0 0 0 0,0 0 0 0 0,1-1 0 0 0,0 0 0 0 0,-1 0 0 0 0,1 0 0 0 0,0-1 0 0 0,0 0 0 0 0,0 0 0 0 0,0 0 0 0 0,0-1 0 0 0,0 0 0 0 0,0 0 0 0 0,1 0 1 0 0,-1-1-1 0 0,0 0 0 0 0,0 0 0 0 0,-1-1 0 0 0,1 1 0 0 0,0-1 0 0 0,0-1 0 0 0,-1 1 0 0 0,1-1 0 0 0,-1 0 0 0 0,0 0 0 0 0,5-4 0 0 0,5-4-45 0 0,-1 0 1 0 0,-1-1 0 0 0,0 0 0 0 0,-1-1-1 0 0,0-1 1 0 0,-1 0 0 0 0,0 0 0 0 0,-2-1-1 0 0,15-28 1 0 0,0-12 346 0 0,-3-1 1 0 0,-2-1-1 0 0,-3 0 1 0 0,-2-1-1 0 0,-3-1 0 0 0,-2 0 1 0 0,-3 0-1 0 0,-3-1 0 0 0,-4-61 1 0 0,-4 43 567 0 0,-24-129 1 0 0,29 207-868 0 0,0-1 0 0 0,0 1-1 0 0,0 0 1 0 0,0 0 0 0 0,0 0 0 0 0,0-1-1 0 0,0 1 1 0 0,0 0 0 0 0,0 0-1 0 0,0 0 1 0 0,0-1 0 0 0,0 1 0 0 0,0 0-1 0 0,0 0 1 0 0,0 0 0 0 0,0 0 0 0 0,0-1-1 0 0,0 1 1 0 0,0 0 0 0 0,0 0 0 0 0,0 0-1 0 0,0-1 1 0 0,0 1 0 0 0,-1 0-1 0 0,1 0 1 0 0,0 0 0 0 0,0 0 0 0 0,0 0-1 0 0,0-1 1 0 0,0 1 0 0 0,-1 0 0 0 0,1 0-1 0 0,0 0 1 0 0,0 0 0 0 0,0 0 0 0 0,0 0-1 0 0,-1 0 1 0 0,1 0 0 0 0,0 0-1 0 0,0 0 1 0 0,0 0 0 0 0,-1 0 0 0 0,1 0-1 0 0,0 0 1 0 0,-1 0 0 0 0,-4 10-24 0 0,-1 19-73 0 0,-1 37 61 0 0,4 0-1 0 0,2 0 0 0 0,10 78 0 0 0,44 196 161 0 0,-2-137-34 0 0,-43-179-119 0 0,1 0 0 0 0,1-1 0 0 0,1 0 0 0 0,1-1 1 0 0,1-1-1 0 0,21 27 0 0 0,-27-40-263 0 0,0 0 1 0 0,1 0-1 0 0,1-1 0 0 0,-1 0 1 0 0,1-1-1 0 0,0 0 1 0 0,1 0-1 0 0,-1 0 1 0 0,18 6-1 0 0,-22-10-275 0 0,1 0 0 0 0,0 0 0 0 0,1-1 0 0 0,-1 1 0 0 0,0-2 0 0 0,0 1 0 0 0,1 0 0 0 0,-1-1 0 0 0,0 0 0 0 0,1-1 0 0 0,-1 1 0 0 0,0-1 0 0 0,0-1 0 0 0,0 1 0 0 0,1-1 0 0 0,-2 0 1 0 0,1 0-1 0 0,7-4 0 0 0,-11 5-13 0 0,-1 0 0 0 0,1 0 0 0 0,0-1 0 0 0,0 1 1 0 0,-1 0-1 0 0,1-1 0 0 0,0 1 0 0 0,-1-1 0 0 0,3-3 1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58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88 221 2388 0 0,'-53'-37'5948'0'0,"50"34"-5343"0"0,-1 1 1 0 0,1-1-1 0 0,0-1 1 0 0,1 1-1 0 0,-1 0 1 0 0,1-1-1 0 0,-1 1 1 0 0,1-1-1 0 0,0 0 1 0 0,0 0-1 0 0,0 0 1 0 0,-1-6-1 0 0,3 9-450 0 0,0-1-1 0 0,0 1 0 0 0,0-1 1 0 0,0 1-1 0 0,0-1 0 0 0,1 1 1 0 0,-1-1-1 0 0,1 1 0 0 0,-1-1 1 0 0,1 1-1 0 0,-1 0 0 0 0,1-1 1 0 0,0 1-1 0 0,0 0 0 0 0,-1 0 1 0 0,1-1-1 0 0,0 1 0 0 0,0 0 0 0 0,0 0 1 0 0,0 0-1 0 0,1 0 0 0 0,-1 0 1 0 0,0 0-1 0 0,2 0 0 0 0,32-19 1543 0 0,-32 18-1508 0 0,25-8 219 0 0,-1 1 0 0 0,1 2 0 0 0,1 0 1 0 0,-1 2-1 0 0,1 2 0 0 0,38-2 0 0 0,-3 0-409 0 0,182-10-4082 0 0,-75 6-7791 0 0,-134 6 5428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6:58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1 1220 0 0,'0'0'8188'0'0,"-13"7"-3999"0"0,8-6-3865 0 0,-155 19 4710 0 0,140-16-4871 0 0,-1 0 0 0 0,1 2 0 0 0,1 1-1 0 0,-1 0 1 0 0,-34 19 0 0 0,51-24-149 0 0,0 0 1 0 0,0 0 0 0 0,0 0-1 0 0,0 0 1 0 0,0 1-1 0 0,0-1 1 0 0,0 1-1 0 0,1 0 1 0 0,-1 0-1 0 0,1 0 1 0 0,0 0 0 0 0,0 0-1 0 0,0 1 1 0 0,1-1-1 0 0,-1 1 1 0 0,1-1-1 0 0,-1 1 1 0 0,0 4-1 0 0,2-3-27 0 0,-1 1-1 0 0,1-1 0 0 0,0 0 0 0 0,1 0 1 0 0,-1 0-1 0 0,1 1 0 0 0,0-1 1 0 0,0 0-1 0 0,1 0 0 0 0,0 0 0 0 0,4 8 1 0 0,4 6-148 0 0,2 0 0 0 0,0-1 0 0 0,1 0 1 0 0,1-2-1 0 0,17 19 0 0 0,42 33-323 0 0,14 16 173 0 0,-76-71 340 0 0,0 0 1 0 0,-1 0 0 0 0,0 1 0 0 0,14 29-1 0 0,-22-40 35 0 0,0 1 0 0 0,-1-1 0 0 0,0 1 0 0 0,0-1 0 0 0,0 1-1 0 0,0-1 1 0 0,0 1 0 0 0,-1-1 0 0 0,1 1 0 0 0,-1 0 0 0 0,0-1-1 0 0,0 1 1 0 0,-1 0 0 0 0,1-1 0 0 0,-1 1 0 0 0,1-1-1 0 0,-1 1 1 0 0,-1-1 0 0 0,0 5 0 0 0,-1-4 27 0 0,0 1 0 0 0,0-1 0 0 0,0 1 0 0 0,-1-1 0 0 0,1 0 0 0 0,-1-1 0 0 0,0 1 0 0 0,0-1 0 0 0,0 1 0 0 0,-1-1-1 0 0,-8 4 1 0 0,-3 1 64 0 0,-1 0-1 0 0,-1-2 0 0 0,1 0 1 0 0,-1-1-1 0 0,0-1 0 0 0,-29 4 1 0 0,24-6-390 0 0,0-1 0 0 0,-38-2 0 0 0,26-4-3130 0 0,2-6-4064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0:52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2028 0 0,'-6'75'28799'0'0,"3"-67"-27036"0"0,0-4-1586 0 0,1-10-338 0 0,2 0-2707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37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74 107 1988 0 0,'-18'-22'4036'0'0,"13"15"-2485"0"0,-1 1 0 0 0,1-1 0 0 0,0 0 0 0 0,1 0 0 0 0,0 0 0 0 0,-6-15 0 0 0,9 20-1237 0 0,0 0-1 0 0,1 0 1 0 0,-1 1 0 0 0,0-1-1 0 0,0 0 1 0 0,0 1 0 0 0,0-1-1 0 0,0 1 1 0 0,0-1 0 0 0,0 1 0 0 0,-3-2-1 0 0,1 5 603 0 0,9 12-199 0 0,15 16-173 0 0,1 0 0 0 0,2-1 0 0 0,0-2 0 0 0,52 46 0 0 0,-51-50-370 0 0,422 350 899 0 0,-60-55-596 0 0,-71-14 1075 0 0,-283-272-1236 0 0,35 36 59 0 0,-66-67-364 0 0,30 29 627 0 0,-31-28-266 0 0,7 30 148 0 0,1 416 1488 0 0,-7-373-1803 0 0,59 841-152 0 0,2 234-58 0 0,-47-510 5 0 0,-12-484-101 0 0,-7-145-3150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40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0 186 784 0 0,'15'5'8674'0'0,"-2"-6"-7832"0"0,-10 1-95 0 0,17-2 1935 0 0,509-32 4479 0 0,274 4-6037 0 0,-423 17-199 0 0,246-9-363 0 0,2183-61 707 0 0,52 77-1883 0 0,-2424 25 548 0 0,-285-11 244 0 0,-2 5 885 0 0,-147-13-1050 0 0,-2 0-14 0 0,0 0 17 0 0,0 1 0 0 0,0-1 1 0 0,0 1-1 0 0,-1-1 0 0 0,1 0 0 0 0,0 1 0 0 0,0 0 0 0 0,0-1 1 0 0,-1 1-1 0 0,1-1 0 0 0,0 1 0 0 0,-1 0 0 0 0,1 0 0 0 0,0-1 0 0 0,-1 1 1 0 0,1 0-1 0 0,-1 0 0 0 0,1 0 0 0 0,-1-1 0 0 0,1 1 0 0 0,-1 0 0 0 0,0 0 1 0 0,0 0-1 0 0,1 0 0 0 0,-1 0 0 0 0,0 2 0 0 0,5 33 814 0 0,-4-26-664 0 0,9 223 2310 0 0,-6-81-1539 0 0,122 1338 1642 0 0,-112-1380-2579 0 0,56 396 0 0 0,28-7 0 0 0,-69-391 0 0 0,28 130 0 0 0,-54-223 0 0 0,1-4 0 0 0,-3 0 0 0 0,-1-1 0 0 0,-6-4 0 0 0,-10-5-15 0 0,-99-28-1310 0 0,16 4 658 0 0,-101-6 174 0 0,-326-3-1 0 0,-384 24 578 0 0,-3 0 96 0 0,-615-4-396 0 0,1353 12 210 0 0,-1357 0-287 0 0,256 27-987 0 0,769-5-549 0 0,46 31 1730 0 0,393-43 83 0 0,-183 34-872 0 0,178-32 606 0 0,-16 4 275 0 0,-4 12 141 0 0,91-27-106 0 0,-41 9 214 0 0,14 0-51 0 0,15-6-103 0 0,0 0 0 0 0,0-1-1 0 0,0-1 1 0 0,-16 1 0 0 0,10-1-53 0 0,18-2-4 0 0,-20 2-36 0 0,-18-4-489 0 0,36 1-160 0 0,3 1 446 0 0,0 0-1 0 0,0 0 1 0 0,0 0 0 0 0,-1 0 0 0 0,1-1 0 0 0,0 1 0 0 0,0 0 0 0 0,0-1 0 0 0,0 1 0 0 0,0-1 0 0 0,0 1 0 0 0,0-1-1 0 0,0 1 1 0 0,0-1 0 0 0,0 0 0 0 0,0 0 0 0 0,0 1 0 0 0,0-1 0 0 0,-1-2 0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41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45 1528 0 0,'-32'-25'6699'0'0,"31"24"-6301"0"0,-13-11 2010 0 0,3 6 2484 0 0,10 6-4785 0 0,0 0-1 0 0,1 0 0 0 0,-1 0 0 0 0,0-1 0 0 0,1 1 0 0 0,-1 1 0 0 0,0-1 0 0 0,0 0 0 0 0,1 0 0 0 0,-1 0 1 0 0,0 0-1 0 0,1 0 0 0 0,-1 1 0 0 0,0-1 0 0 0,1 0 0 0 0,-1 0 0 0 0,0 1 0 0 0,1-1 0 0 0,-1 1 1 0 0,1-1-1 0 0,-1 0 0 0 0,1 1 0 0 0,-1-1 0 0 0,1 1 0 0 0,-1-1 0 0 0,1 1 0 0 0,-1 0 0 0 0,1-1 0 0 0,0 1 1 0 0,-1-1-1 0 0,1 1 0 0 0,0 0 0 0 0,-1-1 0 0 0,1 1 0 0 0,0 0 0 0 0,0-1 0 0 0,0 1 0 0 0,0 0 0 0 0,0 0 1 0 0,-1-1-1 0 0,1 1 0 0 0,1 0 0 0 0,-3 42 431 0 0,2-32-97 0 0,61 1177 5130 0 0,-19-685-4106 0 0,30 345 1109 0 0,-56-684-2257 0 0,-3-45-195 0 0,-9 53-91 0 0,-4-117-21 0 0,-4-3-393 0 0,4-50 322 0 0,0 12-85 0 0,-10 50 1 0 0,10-62 86 0 0,-3 6-77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43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6 345 524 0 0,'-6'8'13112'0'0,"16"-6"-11948"0"0,1-1 0 0 0,-1 1 1 0 0,15-1-1 0 0,69-6 1091 0 0,-49 1-1503 0 0,540-17 1438 0 0,-217 9-1947 0 0,933-50 268 0 0,375-14-444 0 0,-1167 63-400 0 0,526-21-1181 0 0,-41-32 745 0 0,-317 20-662 0 0,-313 36 593 0 0,-169 5 250 0 0,-121 1-87 0 0,118 8-1 0 0,-160-2 647 0 0,19 0 52 0 0,-29-2 10 0 0,0 2-1 0 0,27 5 1 0 0,133 16 867 0 0,-115-16-598 0 0,-64-7-280 0 0,0 1-11 0 0,8 0 0 0 0,63 14-4 0 0,-33-8-175 0 0,-38-6 45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44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7 920 0 0,'3'-6'7992'0'0,"1"17"-7048"0"0,0 0 0 0 0,0 0 0 0 0,-1 0 0 0 0,-1 1 0 0 0,2 19 0 0 0,0 68 1623 0 0,-1-23-1330 0 0,125 1073 5787 0 0,-37-459-4422 0 0,-12-50-1578 0 0,-58-483-843 0 0,-16-66-217 0 0,-7 48-152 0 0,1-116 85 0 0,1 32-70 0 0,1-54 109 0 0,-2 50-1926 0 0,-6-11-2404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46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83 122 1068 0 0,'0'0'1138'0'0,"-11"-45"6389"0"0,5 6-1483 0 0,6 38-5781 0 0,-8-29 2739 0 0,8 30-2970 0 0,0 0 1 0 0,0-1-1 0 0,0 1 1 0 0,0 0-1 0 0,0 0 1 0 0,0 0-1 0 0,0-1 1 0 0,0 1-1 0 0,0 0 1 0 0,-1 0-1 0 0,1-1 1 0 0,0 1-1 0 0,0 0 0 0 0,0 0 1 0 0,0 0-1 0 0,0-1 1 0 0,0 1-1 0 0,0 0 1 0 0,-1 0-1 0 0,1 0 1 0 0,0-1-1 0 0,0 1 1 0 0,0 0-1 0 0,0 0 1 0 0,-1 0-1 0 0,1 0 1 0 0,0 0-1 0 0,0 0 1 0 0,0-1-1 0 0,-1 1 1 0 0,1 0-1 0 0,0 0 1 0 0,0 0-1 0 0,-1 0 1 0 0,1 0-1 0 0,0 0 1 0 0,0 0-1 0 0,0 0 1 0 0,-1 0-1 0 0,1 0 0 0 0,0 0 1 0 0,-1 0-1 0 0,-4 11 573 0 0,-2 27-259 0 0,6-33-178 0 0,-17 126 989 0 0,-1 158-1 0 0,24 133 412 0 0,79 512 2261 0 0,-76-866-3529 0 0,38 346 368 0 0,-25-126-466 0 0,-11-179-139 0 0,3 105 94 0 0,-9-60-219 0 0,0-104-29 0 0,-2-31 75 0 0,0 0-1 0 0,-2 0 0 0 0,-2 33 0 0 0,-1-21 16 0 0,2 36 1 0 0,2-48-150 0 0,-2 1 1 0 0,-3 23-1 0 0,4-41-12 0 0,0 7-688 0 0,-3-44-7641 0 0,-2 10-147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48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0 362 80 0 0,'1'10'14023'0'0,"36"-106"-10573"0"0,44-136-1123 0 0,-71 190-1901 0 0,-9 40-409 0 0,-3 6-1 0 0,1 1 1 0 0,-1-1 0 0 0,1 0 0 0 0,0 1 0 0 0,0-1 0 0 0,0 6 0 0 0,-1-4-9 0 0,-7 43 51 0 0,2 0 1 0 0,2 0 0 0 0,2 0 0 0 0,4 55 0 0 0,35 194 39 0 0,-33-277-86 0 0,0-1 0 0 0,-1 1 0 0 0,-1 23-1 0 0,-1-38-6 0 0,-1 0 1 0 0,1 0-1 0 0,-2 1 0 0 0,1-1 0 0 0,-1 0 0 0 0,1 0 0 0 0,-2 0 0 0 0,1-1 0 0 0,-1 1 0 0 0,0 0 0 0 0,0-1 1 0 0,0 0-1 0 0,-1 0 0 0 0,-6 8 0 0 0,-45 46 540 0 0,54-57-317 0 0,1-2-213 0 0,0 1-1 0 0,0-1 1 0 0,0 1-1 0 0,1-1 1 0 0,-1 1 0 0 0,0-1-1 0 0,0 1 1 0 0,1-1-1 0 0,-1 1 1 0 0,0-1-1 0 0,1 1 1 0 0,-1-1-1 0 0,1 0 1 0 0,-1 1-1 0 0,0-1 1 0 0,1 0 0 0 0,-1 1-1 0 0,1-1 1 0 0,-1 0-1 0 0,1 1 1 0 0,-1-1-1 0 0,1 0 1 0 0,-1 0-1 0 0,1 0 1 0 0,-1 0-1 0 0,1 1 1 0 0,0-1 0 0 0,-1 0-1 0 0,1 0 1 0 0,-1 0-1 0 0,1 0 1 0 0,-1 0-1 0 0,1 0 1 0 0,-1 0-1 0 0,2-1 1 0 0,28-2-227 0 0,-18 1 108 0 0,107-15-4859 0 0,-42 2-3054 0 0,-38 6 1387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49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25 235 1368 0 0,'0'0'2213'0'0,"-24"-13"5189"0"0,24 9-6962 0 0,0-1-1 0 0,0 0 1 0 0,0 0 0 0 0,0 0-1 0 0,1 1 1 0 0,0-1 0 0 0,0 0-1 0 0,0 1 1 0 0,1-1 0 0 0,-1 1-1 0 0,5-9 1 0 0,33-52 623 0 0,-18 30 93 0 0,8-13 631 0 0,-28 46-1752 0 0,0 1-24 0 0,2-4-6 0 0,-3 4 0 0 0,0 14 101 0 0,-13 194 610 0 0,26 3-562 0 0,1 0-176 0 0,-14-205 17 0 0,0 0 0 0 0,0 0-1 0 0,-1 0 1 0 0,0 0-1 0 0,1-1 1 0 0,-2 1 0 0 0,1 0-1 0 0,0 0 1 0 0,-4 6-1 0 0,-3 1 30 0 0,0 0-1 0 0,0 0 0 0 0,-17 16 0 0 0,25-28-1 0 0,-1 1-1 0 0,0-1 1 0 0,1 1-1 0 0,-1 0 1 0 0,0-1 0 0 0,1 1-1 0 0,-1 0 1 0 0,1-1 0 0 0,-1 1-1 0 0,1 0 1 0 0,-1 0 0 0 0,1-1-1 0 0,0 1 1 0 0,-1 0-1 0 0,1 0 1 0 0,0 0 0 0 0,0 0-1 0 0,-1 0 1 0 0,1-1 0 0 0,0 1-1 0 0,0 0 1 0 0,0 2-1 0 0,1-3-17 0 0,0 0 0 0 0,-1 1 0 0 0,1-1 0 0 0,0 0 0 0 0,-1 1 0 0 0,1-1 0 0 0,0 0 0 0 0,-1 0 0 0 0,1 0 0 0 0,0 1 0 0 0,0-1 0 0 0,-1 0 0 0 0,1 0 0 0 0,0 0 0 0 0,0 0 0 0 0,0 0 0 0 0,-1 0 0 0 0,1-1 0 0 0,0 1 0 0 0,1 0 0 0 0,56-18-749 0 0,-45 14 315 0 0,102-32-4775 0 0,-38 14-2375 0 0,-46 13 2049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49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1 253 64 0 0,'1'-2'1838'0'0,"41"-59"4009"0"0,58-87 1108 0 0,-75 106-4352 0 0,-23 67-2420 0 0,-9 8 82 0 0,1 0 0 0 0,-2 67 0 0 0,10 70 120 0 0,0-133-420 0 0,7 81 78 0 0,-4-72-31 0 0,-1 92-1 0 0,-5-131-12 0 0,0-1 0 0 0,0 1 0 0 0,-1 0 0 0 0,0-1 0 0 0,0 1 0 0 0,0-1 0 0 0,-1 0 0 0 0,0 1 0 0 0,0-1 0 0 0,0-1-1 0 0,-7 9 1 0 0,-2 1 30 0 0,-2 0-1 0 0,-22 19 0 0 0,27-26 14 0 0,9-8 0 0 0,-1 1 0 0 0,0-1 0 0 0,0 1-1 0 0,1-1 1 0 0,-1 1 0 0 0,0-1 0 0 0,1 1 0 0 0,-1 0 0 0 0,1 0-1 0 0,-1-1 1 0 0,1 1 0 0 0,-1 0 0 0 0,1 0 0 0 0,0 0-1 0 0,-1-1 1 0 0,1 1 0 0 0,0 0 0 0 0,0 0 0 0 0,0 0 0 0 0,-1 1-1 0 0,2-2-25 0 0,-1 1 0 0 0,0-1 0 0 0,0 1 0 0 0,1-1 0 0 0,-1 1 0 0 0,0-1-1 0 0,1 0 1 0 0,-1 1 0 0 0,1-1 0 0 0,-1 1 0 0 0,1-1 0 0 0,-1 0 0 0 0,1 0 0 0 0,-1 1-1 0 0,1-1 1 0 0,-1 0 0 0 0,1 0 0 0 0,-1 1 0 0 0,1-1 0 0 0,-1 0 0 0 0,1 0-1 0 0,-1 0 1 0 0,1 0 0 0 0,39 1 120 0 0,-36-2-85 0 0,205-9-3088 0 0,-73-2-6083 0 0,-97 7 3420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50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1 184 1036 0 0,'0'0'4923'0'0,"14"-31"579"0"0,63-68-352 0 0,-72 92-4731 0 0,24-29 1688 0 0,-28 34-1987 0 0,-1 2-111 0 0,0-1 1 0 0,1 1-1 0 0,-1-1 0 0 0,0 1 0 0 0,0-1 1 0 0,1 1-1 0 0,-1 0 0 0 0,0-1 1 0 0,1 1-1 0 0,-1-1 0 0 0,0 1 0 0 0,1 0 1 0 0,-1-1-1 0 0,0 1 0 0 0,1 0 0 0 0,-1-1 1 0 0,1 1-1 0 0,-1 0 0 0 0,1 0 1 0 0,-1-1-1 0 0,2 1 0 0 0,0 10 47 0 0,0 1-1 0 0,0-1 1 0 0,-1 1-1 0 0,0-1 1 0 0,0 1-1 0 0,-2-1 1 0 0,-1 17-1 0 0,1 9 67 0 0,4 44 14 0 0,24 131 0 0 0,2 16-175 0 0,-28-219 50 0 0,0-1 0 0 0,-1 1 0 0 0,0 0 0 0 0,-1-1 0 0 0,1 1 0 0 0,-1-1 0 0 0,-1 1 0 0 0,0-1 0 0 0,0 1 0 0 0,0-1 0 0 0,-1 0 0 0 0,0 0 0 0 0,0 0 0 0 0,-1 0 0 0 0,0-1 0 0 0,0 1 0 0 0,-1-1 0 0 0,1 0 0 0 0,-10 9 0 0 0,-5 5 473 0 0,18-19-466 0 0,1-1 0 0 0,0 0 0 0 0,-1 0 0 0 0,1 1 0 0 0,0-1 1 0 0,0 0-1 0 0,-1 0 0 0 0,1 1 0 0 0,0-1 0 0 0,0 0 0 0 0,0 1 0 0 0,-1-1 0 0 0,1 0 0 0 0,0 1 0 0 0,0-1 1 0 0,0 0-1 0 0,0 1 0 0 0,0-1 0 0 0,0 1 0 0 0,0-1 0 0 0,0 0 0 0 0,0 1 0 0 0,0-1 0 0 0,0 0 0 0 0,0 1 1 0 0,0-1-1 0 0,0 1 0 0 0,0-1 0 0 0,0 0 0 0 0,0 1 0 0 0,0-1 0 0 0,0 0 0 0 0,1 1 0 0 0,-1-1 0 0 0,0 0 1 0 0,0 1-1 0 0,0-1 0 0 0,1 0 0 0 0,-1 0 0 0 0,0 1 0 0 0,0-1 0 0 0,1 0 0 0 0,-1 0 0 0 0,0 1 0 0 0,1-1 1 0 0,-1 0-1 0 0,2 1 49 0 0,17 2 2 0 0,-3-2-369 0 0,-1 0 1 0 0,1-1-1 0 0,-1 0 0 0 0,18-4 1 0 0,10 1-1871 0 0,-4 1-1492 0 0,-12 0-1668 0 0,-4-1-1557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04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38 592 0 0,'-29'-32'10488'0'0,"28"32"-10441"0"0,1-1 0 0 0,0 1 0 0 0,-1 0 0 0 0,1-1-1 0 0,0 1 1 0 0,-1 0 0 0 0,1-1 0 0 0,0 1-1 0 0,-1 0 1 0 0,1-1 0 0 0,-1 1 0 0 0,1 0 0 0 0,0 0-1 0 0,-1-1 1 0 0,1 1 0 0 0,-1 0 0 0 0,1 0 0 0 0,-1 0-1 0 0,1 0 1 0 0,-1 0 0 0 0,1 0 0 0 0,-1 0 0 0 0,1 0-1 0 0,-1 0 1 0 0,1 0 0 0 0,-1 0 0 0 0,1 0 0 0 0,-1 0-1 0 0,1 0 1 0 0,-1 0 0 0 0,1 0 0 0 0,-1 1 0 0 0,1-1-1 0 0,-1 0 1 0 0,1 0 0 0 0,0 0 0 0 0,-1 1-1 0 0,0 0 1 0 0,-20 9 865 0 0,-18 26 676 0 0,2 3 0 0 0,-61 81 0 0 0,67-74-1122 0 0,1 2-1 0 0,2 1 1 0 0,2 1-1 0 0,3 1 1 0 0,-17 54-1 0 0,32-83-375 0 0,2 0-1 0 0,1 0 1 0 0,1 0 0 0 0,0 1 0 0 0,2 0 0 0 0,1-1-1 0 0,1 1 1 0 0,0 0 0 0 0,2 0 0 0 0,1-1-1 0 0,0 1 1 0 0,2-1 0 0 0,1 0 0 0 0,0 0-1 0 0,2 0 1 0 0,0-1 0 0 0,1 0 0 0 0,17 25-1 0 0,-10-19-63 0 0,2-1-1 0 0,1-1 0 0 0,1 0 0 0 0,1-2 0 0 0,30 26 0 0 0,-31-32-648 0 0,1-1 1 0 0,31 19-1 0 0,-34-25-820 0 0,1-1 0 0 0,0 0 0 0 0,28 8-1 0 0,-3-8-5615 0 0,-24-9 933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53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61 340 0 0,'0'0'3818'0'0,"1"-29"7493"0"0,0 27-11155 0 0,0 1 1 0 0,0-1 0 0 0,1 1-1 0 0,-1 0 1 0 0,0-1 0 0 0,1 1-1 0 0,-1 0 1 0 0,1 0-1 0 0,0 0 1 0 0,-1 0 0 0 0,1 0-1 0 0,0 0 1 0 0,-1 0 0 0 0,1 0-1 0 0,0 1 1 0 0,0-1-1 0 0,0 1 1 0 0,0-1 0 0 0,0 1-1 0 0,0 0 1 0 0,3 0 0 0 0,53 1 398 0 0,-38 0-388 0 0,536-5-178 0 0,-182-4-2207 0 0,-318 7 1005 0 0,13 1-1947 0 0,-4 3-4454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53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6 488 0 0,'0'0'1716'0'0,"16"4"3935"0"0,184 8 1093 0 0,107-17-7576 0 0,-224 2 1038 0 0,69-3-382 0 0,71-1-1989 0 0,-202 8 735 0 0,4 1-3595 0 0,-9-2 2252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53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2320 0 0,'12'3'6806'0'0,"47"0"-113"0"0,42-8-4660 0 0,-29 0-1559 0 0,346 1 91 0 0,43-3-6504 0 0,-365 0-1751 0 0,-80 4 4832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54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2652 0 0,'24'2'7421'0'0,"-18"-2"-7387"0"0,-3 0 1022 0 0,28-7 1952 0 0,2 1-2258 0 0,0 1 1 0 0,52-1 0 0 0,67 9-1786 0 0,-38 0-980 0 0,-13-1-321 0 0,66-2-4996 0 0,-148 0 6031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54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1204 0 0,'3'0'1422'0'0,"104"-2"10754"0"0,8 0-10570 0 0,-17 3-4290 0 0,0 0-4627 0 0,-75-1 3302 0 0</inkml:trace>
  <inkml:trace contextRef="#ctx0" brushRef="#br0" timeOffset="0.96">1003 70 688 0 0,'68'9'5648'0'0,"38"-10"-2425"0"0,-43 0-2123 0 0,27 1-303 0 0,206 3 831 0 0,-210 2-1982 0 0,121 22 0 0 0,-161-14-1008 0 0,-24-4-3567 0 0,-10-3 1248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55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10 2472 0 0,'-18'-9'15440'0'0,"15"13"-15241"0"0,1 1 1 0 0,0 0-1 0 0,0 0 1 0 0,0 0 0 0 0,1 0-1 0 0,0 0 1 0 0,0 0 0 0 0,-1 9-1 0 0,0 52 221 0 0,2-21-238 0 0,-1 8-37 0 0,12 104 0 0 0,-3-71-100 0 0,1 2 249 0 0,0-2-2515 0 0,-7-31-8422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55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1 596 0 0,'-6'18'5604'0'0,"-2"4"-1631"0"0,6-17-3298 0 0,-1 1 1 0 0,1-1 0 0 0,1 1 0 0 0,-1 0-1 0 0,1 0 1 0 0,0-1 0 0 0,0 1-1 0 0,1 0 1 0 0,-1 0 0 0 0,2 7 0 0 0,-1 29 815 0 0,0-41-1442 0 0,16 3 170 0 0,-13-2-255 0 0,1-1 1 0 0,-1 0-1 0 0,0 0 0 0 0,0-1 1 0 0,1 1-1 0 0,-1-1 1 0 0,0 0-1 0 0,4 1 0 0 0,82-12-5464 0 0,172-44 0 0 0,-185 37 3840 0 0,-21 6 3708 0 0,1 4-1 0 0,57-3 1 0 0,114 7 3483 0 0,-85 3-3859 0 0,7-2-385 0 0,-18 1-4134 0 0,-1-2-8700 0 0,-111 4 7328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56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1228 0 0,'29'6'9981'0'0,"-15"-5"-8737"0"0,-11-1-184 0 0,1 1-100 0 0,79 3 2561 0 0,2-1-3628 0 0,174-2-10349 0 0,-160-1 7078 0 0,102-1 12819 0 0,-72-2-6526 0 0,-22-2-4294 0 0,1-2-4729 0 0,-87 4 3257 0 0,0 1-816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56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1 128 1864 0 0,'3'0'1789'0'0,"49"0"6868"0"0,-49 0-7825 0 0,0 0-135 0 0,29-3 913 0 0,60-7-1987 0 0,1-2-8435 0 0,-75 9 4956 0 0</inkml:trace>
  <inkml:trace contextRef="#ctx0" brushRef="#br0" timeOffset="1">571 65 828 0 0,'19'-2'6090'0'0,"53"-7"1557"0"0,37-15-9486 0 0,-71 16 124 0 0,27-8-4186 0 0,-48 11 3195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56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44 360 0 0,'4'0'3521'0'0,"9"0"-2034"0"0,-10 0-149 0 0,0 0-123 0 0,8 0-107 0 0,-8 0-69 0 0,0 0-95 0 0,71-1 3373 0 0,4-1-3902 0 0,79-4-10014 0 0,-141 6 5858 0 0</inkml:trace>
  <inkml:trace contextRef="#ctx0" brushRef="#br0" timeOffset="1">613 25 1364 0 0,'55'-5'9497'0'0,"-3"-1"-5932"0"0,7 0-4634 0 0,31 0-6125 0 0,-72 4 3435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43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30 676 2080 0 0,'0'0'1548'0'0,"-18"4"4748"0"0,7-4-2071 0 0,22-5-3004 0 0,21-2-884 0 0,691-47 2449 0 0,-456 41-2014 0 0,594-17 261 0 0,-516 22-768 0 0,34-2 46 0 0,358-11 229 0 0,-454 10-502 0 0,1348-65 153 0 0,-636-31-640 0 0,-850 87 378 0 0,1606-125 373 0 0,872 103 412 0 0,-2090 40-586 0 0,-142-1-34 0 0,1130-35 286 0 0,-1111 8 520 0 0,-142-15 743 0 0,-266 45-1535 0 0,9-1 308 0 0,-1-1-1 0 0,0 0 0 0 0,16-5 1 0 0,-25 7-220 0 0,10 20 605 0 0,1 278 2346 0 0,-6-70-1763 0 0,49 242-1192 0 0,12-161-199 0 0,-36-174 7 0 0,-28-123 0 0 0,0-4-215 0 0,2-21-5133 0 0,-4 12 4832 0 0,-1-1 0 0 0,1 0 1 0 0,-1 0-1 0 0,0 0 0 0 0,1 1 1 0 0,-1-1-1 0 0,0-3 0 0 0,-5-17-4330 0 0,3 6-2044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05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418 587 1764 0 0,'11'18'6131'0'0,"4"-9"-3493"0"0,-14-8-2611 0 0,0-1 1 0 0,1 0-1 0 0,-1 0 0 0 0,0 0 0 0 0,0 0 0 0 0,1 0 0 0 0,-1 0 0 0 0,0 0 0 0 0,0 0 0 0 0,1-1 1 0 0,-1 1-1 0 0,0 0 0 0 0,0-1 0 0 0,0 1 0 0 0,1-1 0 0 0,-1 1 0 0 0,0-1 0 0 0,0 0 1 0 0,0 1-1 0 0,0-1 0 0 0,0 0 0 0 0,0 0 0 0 0,0 0 0 0 0,0 0 0 0 0,1-1 0 0 0,-1 0 31 0 0,10-28 435 0 0,-11 27-372 0 0,0 0 0 0 0,0 0-1 0 0,-1 0 1 0 0,0 0 0 0 0,1 0 0 0 0,-1 1-1 0 0,0-1 1 0 0,0 0 0 0 0,-1 0 0 0 0,1 0-1 0 0,-1 1 1 0 0,1-1 0 0 0,-1 1 0 0 0,0-1-1 0 0,-3-3 1 0 0,0 2 17 0 0,0-1 0 0 0,0 1 0 0 0,-1 0 0 0 0,1 0 0 0 0,-1 1 0 0 0,-12-6 1 0 0,7 4-28 0 0,-1 1 1 0 0,1 0 0 0 0,-1 1-1 0 0,0 0 1 0 0,0 1 0 0 0,0 0 0 0 0,-22 1-1 0 0,19 2-3 0 0,0 2-1 0 0,1 0 0 0 0,-1 1 1 0 0,1 0-1 0 0,0 1 0 0 0,0 1 0 0 0,0 0 1 0 0,1 1-1 0 0,0 0 0 0 0,1 1 1 0 0,-1 0-1 0 0,1 1 0 0 0,1 1 1 0 0,0 0-1 0 0,0 0 0 0 0,1 1 0 0 0,0 1 1 0 0,1-1-1 0 0,0 2 0 0 0,1-1 1 0 0,1 1-1 0 0,0 0 0 0 0,0 1 0 0 0,1-1 1 0 0,1 1-1 0 0,-3 15 0 0 0,6-22-95 0 0,2 1-1 0 0,-1-1 0 0 0,1 1 0 0 0,0-1 0 0 0,0 0 1 0 0,1 1-1 0 0,0-1 0 0 0,1 1 0 0 0,-1-1 0 0 0,2 0 1 0 0,-1 0-1 0 0,1 0 0 0 0,0 0 0 0 0,0-1 0 0 0,0 1 1 0 0,1-1-1 0 0,0 0 0 0 0,1 0 0 0 0,-1 0 0 0 0,1 0 1 0 0,0-1-1 0 0,1 0 0 0 0,-1 0 0 0 0,1 0 0 0 0,0-1 1 0 0,8 5-1 0 0,-9-5-43 0 0,1-1 0 0 0,0 0 1 0 0,-1 0-1 0 0,1-1 0 0 0,0 0 0 0 0,1 0 1 0 0,-1 0-1 0 0,0-1 0 0 0,0 0 0 0 0,1 0 1 0 0,-1 0-1 0 0,1-1 0 0 0,-1 0 1 0 0,0 0-1 0 0,1-1 0 0 0,-1 0 0 0 0,1 0 1 0 0,-1 0-1 0 0,0-1 0 0 0,0 0 0 0 0,0 0 1 0 0,0-1-1 0 0,0 0 0 0 0,0 1 0 0 0,-1-2 1 0 0,1 1-1 0 0,-1-1 0 0 0,0 0 0 0 0,0 0 1 0 0,6-7-1 0 0,-2 1 12 0 0,-2-1-1 0 0,1 1 1 0 0,-1-1 0 0 0,-1-1-1 0 0,0 1 1 0 0,-1-1 0 0 0,0 0 0 0 0,-1 0-1 0 0,4-14 1 0 0,2-21 66 0 0,5-52-1 0 0,-9 61 105 0 0,12-105 3767 0 0,-1-180 1 0 0,-14 257-2387 0 0,1 33-500 0 0,47 358-206 0 0,-20-185-1594 0 0,66 184 0 0 0,-95-317 490 0 0,4 9-599 0 0,1 0 0 0 0,9 17 0 0 0,-14-30 171 0 0,0 1 1 0 0,1-1-1 0 0,-1 1 1 0 0,1-1-1 0 0,0 0 1 0 0,0 0-1 0 0,7 6 1 0 0,6-6-3279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57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1124 0 0,'0'0'1978'0'0,"30"3"4350"0"0,109-4-4811 0 0,7 0-8065 0 0,-126 1 4553 0 0</inkml:trace>
  <inkml:trace contextRef="#ctx0" brushRef="#br0" timeOffset="1">577 25 580 0 0,'0'0'1793'0'0,"16"2"4013"0"0,-3-1-4962 0 0,-9 0-133 0 0,-2-1-143 0 0,20 1-370 0 0,-1-1-1 0 0,26-4 1 0 0,12-4-5499 0 0,-40 6 2111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57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1428 0 0,'0'0'6348'0'0,"19"2"-3920"0"0,132-4-6621 0 0,-110 0 1764 0 0,-23 0 1251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58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0 425 1008 0 0,'0'0'3119'0'0,"19"-2"-221"0"0,34-4-2266 0 0,-49 5-998 0 0,17-1-841 0 0,3 2 283 0 0,-3-1 409 0 0,0-3 350 0 0,9-1 603 0 0,-6 0 1073 0 0,3-5 1495 0 0,10-1-2599 0 0,48-14-1711 0 0,-27 3-4019 0 0,-43 16 4512 0 0</inkml:trace>
  <inkml:trace contextRef="#ctx0" brushRef="#br0" timeOffset="1">477 285 1276 0 0,'0'0'1921'0'0,"-14"-30"4350"0"0,2-83-2479 0 0,12 88-6382 0 0,0 1 0 0 0,7-45 0 0 0,-3 46-496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7:58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93 1404 0 0,'0'0'2376'0'0,"0"-12"-307"0"0,-2 1-317 0 0,2-3-1188 0 0,2 4-416 0 0,-2 1-404 0 0,2-3-556 0 0,0-1-812 0 0,3 1-1593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24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1721 206 2268 0 0,'0'-16'6735'0'0,"-15"-56"1719"0"0,3 21-5332 0 0,12 47-3046 0 0,-1 1 1 0 0,0 0-1 0 0,0 0 1 0 0,0 0-1 0 0,-1 0 1 0 0,1 0-1 0 0,-1 0 1 0 0,0 0-1 0 0,0 0 1 0 0,0 0-1 0 0,0 1 1 0 0,0-1-1 0 0,-1 1 1 0 0,1 0-1 0 0,-1-1 1 0 0,1 1-1 0 0,-1 0 1 0 0,0 1-1 0 0,0-1 1 0 0,0 0-1 0 0,0 1 1 0 0,0 0-1 0 0,0-1 1 0 0,0 1-1 0 0,0 1 1 0 0,-1-1-1 0 0,-5 0 1 0 0,-8-1-3 0 0,0 0 0 0 0,0 2 0 0 0,-1 0 0 0 0,-19 4 0 0 0,27-3 47 0 0,-58 7 181 0 0,0 4 0 0 0,1 2 1 0 0,0 4-1 0 0,1 2 0 0 0,1 3 0 0 0,2 3 0 0 0,-72 40 0 0 0,48-16 94 0 0,2 4-1 0 0,3 3 1 0 0,2 4 0 0 0,-90 88-1 0 0,124-103-165 0 0,2 1 0 0 0,2 3 0 0 0,3 1 0 0 0,1 2 0 0 0,-60 114 0 0 0,81-132-179 0 0,2 1-1 0 0,1 0 1 0 0,1 1 0 0 0,3 0 0 0 0,1 1-1 0 0,1 0 1 0 0,2 0 0 0 0,2 1 0 0 0,2 0 0 0 0,1 0-1 0 0,6 45 1 0 0,-2-59-27 0 0,2 0 0 0 0,1 0-1 0 0,1-1 1 0 0,1 0 0 0 0,1 0 0 0 0,1 0 0 0 0,1-2 0 0 0,1 1-1 0 0,0-1 1 0 0,2-1 0 0 0,1 0 0 0 0,32 34 0 0 0,-25-34-33 0 0,0-1 1 0 0,1-1-1 0 0,1-1 1 0 0,0-2-1 0 0,2 0 1 0 0,0-1-1 0 0,0-1 1 0 0,1-2-1 0 0,1-1 1 0 0,47 13-1 0 0,-21-12-81 0 0,1-1-1 0 0,0-3 1 0 0,1-3-1 0 0,64-1 1 0 0,-75-5-120 0 0,1-2 0 0 0,-1-3 0 0 0,0-1 0 0 0,0-2 0 0 0,66-23 0 0 0,-89 24 7 0 0,0-2 0 0 0,-1 0 0 0 0,0-1 0 0 0,0-1 0 0 0,-1-1 1 0 0,-1-1-1 0 0,0-1 0 0 0,-1 0 0 0 0,-1-1 0 0 0,0-1 0 0 0,16-22 0 0 0,-22 25 104 0 0,-2 0 0 0 0,0-1 0 0 0,-1 0 1 0 0,0 0-1 0 0,-1 0 0 0 0,-1-1 0 0 0,-1 0 0 0 0,0-1 0 0 0,-1 1 0 0 0,-1-1 0 0 0,0 0 0 0 0,-1 0 0 0 0,-1 0 0 0 0,-1 0 0 0 0,0 0 0 0 0,-4-22 1 0 0,1 18 112 0 0,-2 0 1 0 0,0 1 0 0 0,-1 0 0 0 0,-1 0-1 0 0,-1 0 1 0 0,-1 1 0 0 0,-1 0 0 0 0,0 1-1 0 0,-1 0 1 0 0,-1 1 0 0 0,-1 0 0 0 0,-1 1-1 0 0,0 0 1 0 0,-17-14 0 0 0,3 6 88 0 0,-2 1-1 0 0,0 2 1 0 0,-2 1 0 0 0,0 1 0 0 0,-1 2-1 0 0,-1 1 1 0 0,-41-13 0 0 0,35 14-66 0 0,8 3-510 0 0,-51-13 0 0 0,81 25 306 0 0,39-6-680 0 0,35 4-77 0 0,72-4-158 0 0,192 17 0 0 0,-329-11 1124 0 0,0 1 0 0 0,0 0 0 0 0,0 1-1 0 0,0-1 1 0 0,0 1 0 0 0,-1 1 0 0 0,1-1-1 0 0,-1 1 1 0 0,1 0 0 0 0,-1 1 0 0 0,0 0-1 0 0,7 5 1 0 0,-9-5 1 0 0,1 1-1 0 0,-1 0 0 0 0,0 0 1 0 0,0 1-1 0 0,-1-1 1 0 0,0 1-1 0 0,0-1 1 0 0,0 1-1 0 0,0 0 1 0 0,-1 0-1 0 0,0 1 1 0 0,0-1-1 0 0,0 9 1 0 0,3 24-9 0 0,-2-1 1 0 0,-1 1-1 0 0,-2 0 1 0 0,-6 42-1 0 0,0 42-229 0 0,5-92 125 0 0,4 74-342 0 0,-2-91 345 0 0,0-1 0 0 0,2 1 0 0 0,-1-1 0 0 0,2 0 0 0 0,7 19 0 0 0,-10-30 68 0 0,-1-1 0 0 0,1 1 0 0 0,-1-1 0 0 0,1 0 0 0 0,-1 1 1 0 0,1-1-1 0 0,0 0 0 0 0,0 0 0 0 0,0 0 0 0 0,0 1 0 0 0,0-1 1 0 0,0 0-1 0 0,0 0 0 0 0,0-1 0 0 0,0 1 0 0 0,1 0 1 0 0,-1 0-1 0 0,0 0 0 0 0,0-1 0 0 0,1 1 0 0 0,-1-1 0 0 0,0 1 1 0 0,1-1-1 0 0,-1 1 0 0 0,1-1 0 0 0,-1 0 0 0 0,1 0 0 0 0,-1 0 1 0 0,1 1-1 0 0,-1-2 0 0 0,1 1 0 0 0,-1 0 0 0 0,0 0 1 0 0,1 0-1 0 0,-1-1 0 0 0,1 1 0 0 0,-1 0 0 0 0,0-1 0 0 0,1 0 1 0 0,-1 1-1 0 0,0-1 0 0 0,1 0 0 0 0,-1 0 0 0 0,0 1 1 0 0,0-1-1 0 0,0 0 0 0 0,0 0 0 0 0,0 0 0 0 0,0 0 0 0 0,2-2 1 0 0,4-5 73 0 0,0-1 0 0 0,-1 0 1 0 0,1 0-1 0 0,-2 0 1 0 0,1 0-1 0 0,-1-1 0 0 0,4-12 1 0 0,23-77 1045 0 0,-26 78-716 0 0,21-89 2030 0 0,-16 62-1495 0 0,2 1-1 0 0,32-81 1 0 0,-43 124-942 0 0,0-1 0 0 0,0 1-1 0 0,1 0 1 0 0,-1 0 0 0 0,1 0 0 0 0,0 0 0 0 0,0 0-1 0 0,0 0 1 0 0,1 1 0 0 0,-1 0 0 0 0,1-1 0 0 0,0 1 0 0 0,0 1-1 0 0,0-1 1 0 0,0 1 0 0 0,1-1 0 0 0,6-2 0 0 0,-6 4-5 0 0,0 1 1 0 0,-1-1-1 0 0,1 1 1 0 0,0 0-1 0 0,0 0 1 0 0,0 0-1 0 0,-1 0 1 0 0,1 1-1 0 0,0 0 1 0 0,-1 0-1 0 0,1 0 1 0 0,0 1-1 0 0,-1 0 1 0 0,0-1-1 0 0,1 2 1 0 0,-1-1-1 0 0,0 0 1 0 0,6 5-1 0 0,9 8-31 0 0,0 0 1 0 0,-1 1-1 0 0,-1 1 0 0 0,-1 1 1 0 0,0 0-1 0 0,16 25 0 0 0,-2 2-80 0 0,38 80 1 0 0,-48-83 211 0 0,-2 0 0 0 0,-2 1 0 0 0,-2 1-1 0 0,-1 0 1 0 0,-3 1 0 0 0,6 59 0 0 0,-16-85 798 0 0,0-19-878 0 0,0 0 1 0 0,0 0 0 0 0,0 0-1 0 0,0 0 1 0 0,0 0-1 0 0,0 1 1 0 0,0-1-1 0 0,0 0 1 0 0,0 0-1 0 0,0 0 1 0 0,0 0-1 0 0,0 0 1 0 0,0 0 0 0 0,-1 0-1 0 0,1 0 1 0 0,0 1-1 0 0,0-1 1 0 0,0 0-1 0 0,0 0 1 0 0,0 0-1 0 0,0 0 1 0 0,0 0-1 0 0,0 0 1 0 0,0 0 0 0 0,0 0-1 0 0,0 0 1 0 0,-1 0-1 0 0,1 0 1 0 0,0 0-1 0 0,0 0 1 0 0,0 0-1 0 0,0 1 1 0 0,0-1 0 0 0,0 0-1 0 0,0 0 1 0 0,-1 0-1 0 0,1 0 1 0 0,0 0-1 0 0,0 0 1 0 0,0 0-1 0 0,0 0 1 0 0,0 0-1 0 0,0 0 1 0 0,0-1 0 0 0,-1 1-1 0 0,1 0 1 0 0,0 0-1 0 0,0 0 1 0 0,0 0-1 0 0,0 0 1 0 0,0 0-1 0 0,0 0 1 0 0,0 0-1 0 0,0 0 1 0 0,0 0 0 0 0,-1 0-1 0 0,1 0 1 0 0,-1-2 42 0 0,0-1-1 0 0,-1 1 1 0 0,1 0 0 0 0,0 0 0 0 0,0-1-1 0 0,0 1 1 0 0,1 0 0 0 0,-1-1 0 0 0,1 1 0 0 0,-1-4-1 0 0,-4-34-15 0 0,3 0-1 0 0,1 0 1 0 0,2-1-1 0 0,6-47 0 0 0,5 14-435 0 0,27-98 0 0 0,-28 133-64 0 0,1 0 0 0 0,2 1 0 0 0,1 0 0 0 0,2 2 0 0 0,2 0 0 0 0,24-35 0 0 0,-35 60-22 0 0,2-1 1 0 0,-1 1-1 0 0,1 1 0 0 0,1 0 0 0 0,0 0 1 0 0,0 1-1 0 0,1 0 0 0 0,21-11 1 0 0,-23 15-97 0 0,1 1 1 0 0,-1 0-1 0 0,1 1 1 0 0,0 0-1 0 0,-1 0 1 0 0,2 1 0 0 0,-1 1-1 0 0,0 0 1 0 0,0 0-1 0 0,0 1 1 0 0,0 0-1 0 0,18 4 1 0 0,-12-1-937 0 0,-1 1 1 0 0,1 1-1 0 0,-1 1 0 0 0,16 7 1 0 0,2 4-2945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25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503 233 968 0 0,'15'-40'6188'0'0,"4"-21"-1541"0"0,4-10-1189 0 0,-22 69-3333 0 0,-1 1 0 0 0,1-1 0 0 0,-1 1 0 0 0,1-1 0 0 0,-1 1 0 0 0,1-1 0 0 0,-1 0 0 0 0,0 1 0 0 0,0-1 0 0 0,0 1 0 0 0,0-1 0 0 0,0 1 0 0 0,0-1 0 0 0,-1 0 0 0 0,1 1 0 0 0,0-1 0 0 0,-1 1 0 0 0,1-1 0 0 0,-1 1 0 0 0,0 0 0 0 0,1-1 0 0 0,-1 1 0 0 0,-1-2 0 0 0,0 1 30 0 0,0 0 1 0 0,0 1-1 0 0,0-1 0 0 0,0 0 0 0 0,0 1 0 0 0,-1 0 1 0 0,1-1-1 0 0,0 1 0 0 0,-1 0 0 0 0,1 0 1 0 0,-1 1-1 0 0,-4-2 0 0 0,-7 0 351 0 0,-1 0 1 0 0,0 1-1 0 0,-27 2 0 0 0,36-1-383 0 0,-17 2 164 0 0,0 1-1 0 0,1 1 0 0 0,0 1 1 0 0,0 1-1 0 0,0 0 0 0 0,1 2 1 0 0,-1 1-1 0 0,-24 14 0 0 0,28-14-169 0 0,1 2-1 0 0,0 0 1 0 0,1 1-1 0 0,0 1 1 0 0,1 1-1 0 0,0 0 1 0 0,1 0 0 0 0,1 2-1 0 0,-17 24 1 0 0,25-32-72 0 0,0 0-1 0 0,1 1 1 0 0,0-1 0 0 0,0 1 0 0 0,1-1 0 0 0,0 1 0 0 0,1 0 0 0 0,0 1 0 0 0,0-1-1 0 0,1 0 1 0 0,0 0 0 0 0,1 1 0 0 0,0-1 0 0 0,0 0 0 0 0,1 1 0 0 0,0-1-1 0 0,1 0 1 0 0,2 10 0 0 0,1-6-20 0 0,1 1 1 0 0,0-1-1 0 0,0 0 0 0 0,1-1 0 0 0,1 0 0 0 0,0 0 1 0 0,1 0-1 0 0,0-1 0 0 0,1-1 0 0 0,0 0 0 0 0,13 11 1 0 0,-2-4-119 0 0,2 0 1 0 0,0-1-1 0 0,0-1 1 0 0,2-2 0 0 0,-1 0-1 0 0,35 11 1 0 0,-45-19-48 0 0,1-1 1 0 0,-1 0-1 0 0,1-1 1 0 0,-1-1-1 0 0,28 0 1 0 0,-33-2 30 0 0,0 0 1 0 0,0-1 0 0 0,0-1-1 0 0,0 1 1 0 0,0-2 0 0 0,-1 1 0 0 0,1-1-1 0 0,-1 0 1 0 0,0-1 0 0 0,12-6 0 0 0,-12 4 39 0 0,-1 0 0 0 0,1-1 1 0 0,-1 0-1 0 0,0 0 1 0 0,-1-1-1 0 0,0 1 1 0 0,0-1-1 0 0,0-1 1 0 0,-1 1-1 0 0,0-1 0 0 0,-1 0 1 0 0,0 0-1 0 0,-1 0 1 0 0,0-1-1 0 0,0 0 1 0 0,0 1-1 0 0,0-15 0 0 0,1-4 14 0 0,-1 0 0 0 0,-2 0-1 0 0,-1 0 1 0 0,-6-55-1 0 0,-17-30 431 0 0,6 34 622 0 0,16 77-996 0 0,1 0 0 0 0,-1 0-1 0 0,1 0 1 0 0,0 0-1 0 0,0 0 1 0 0,0 0 0 0 0,0 0-1 0 0,0 0 1 0 0,1-1 0 0 0,-1 1-1 0 0,1 0 1 0 0,-1 0 0 0 0,1 0-1 0 0,0 0 1 0 0,-1 1 0 0 0,1-1-1 0 0,0 0 1 0 0,0 0 0 0 0,1 0-1 0 0,-1 1 1 0 0,0-1 0 0 0,1 0-1 0 0,-1 1 1 0 0,1 0-1 0 0,-1-1 1 0 0,3-1 0 0 0,1 0-98 0 0,0 1 0 0 0,1-1 0 0 0,-1 1 0 0 0,1 0 0 0 0,-1 0 0 0 0,1 0 0 0 0,0 1 0 0 0,7-1 0 0 0,27-4-415 0 0,0 2 0 0 0,1 2 0 0 0,-1 1 0 0 0,65 8 0 0 0,-102-7 517 0 0,-1 1 0 0 0,0-1 1 0 0,0 1-1 0 0,0 0 0 0 0,0-1 0 0 0,0 1 0 0 0,0 0 0 0 0,0 0 0 0 0,0 0 0 0 0,-1 1 1 0 0,1-1-1 0 0,0 0 0 0 0,-1 1 0 0 0,1-1 0 0 0,-1 1 0 0 0,1 0 0 0 0,-1-1 0 0 0,0 1 0 0 0,0 0 1 0 0,1 0-1 0 0,-1 0 0 0 0,-1 0 0 0 0,1 0 0 0 0,0 0 0 0 0,0 0 0 0 0,-1 0 0 0 0,1 0 1 0 0,-1 0-1 0 0,0 0 0 0 0,1 0 0 0 0,-1 3 0 0 0,0 8 85 0 0,0-1 0 0 0,-1 0 0 0 0,-1 1 1 0 0,-3 15-1 0 0,1-7-28 0 0,0 12 57 0 0,1 0 1 0 0,1 0-1 0 0,2 1 1 0 0,1-1-1 0 0,7 39 1 0 0,-6-58-86 0 0,1 0 0 0 0,1 0 0 0 0,0 0 0 0 0,0-1 0 0 0,1 0 0 0 0,1 1 0 0 0,1-2 0 0 0,-1 1 0 0 0,2-1 0 0 0,0 0 0 0 0,0-1 0 0 0,1 1 0 0 0,1-2 0 0 0,17 16 0 0 0,-23-22-25 0 0,1 0 0 0 0,0-1 0 0 0,0 1 0 0 0,0-1 0 0 0,1 0 0 0 0,-1-1 1 0 0,1 0-1 0 0,0 1 0 0 0,-1-2 0 0 0,1 1 0 0 0,0-1 0 0 0,0 0 0 0 0,0 0 0 0 0,0 0 0 0 0,0-1 0 0 0,0 0 1 0 0,0 0-1 0 0,0-1 0 0 0,11-2 0 0 0,-8 0 13 0 0,1 0 0 0 0,-1-1 0 0 0,0 0 0 0 0,0 0 0 0 0,-1-1 0 0 0,1-1 0 0 0,-1 1 0 0 0,0-1 0 0 0,-1-1 0 0 0,0 1 0 0 0,9-11 0 0 0,3-4 304 0 0,-2-1 1 0 0,-1 0-1 0 0,-1-2 1 0 0,-1 0-1 0 0,16-36 1 0 0,-12 18 850 0 0,-3 0-1 0 0,16-70 1 0 0,-32 101-1114 0 0,-7 14-68 0 0,-8 18-151 0 0,13-10 3 0 0,0-1 1 0 0,1 1-1 0 0,0 0 1 0 0,0 0-1 0 0,1-1 0 0 0,1 1 1 0 0,0 0-1 0 0,0 0 1 0 0,1 0-1 0 0,1 0 1 0 0,0 0-1 0 0,0-1 0 0 0,1 1 1 0 0,0-1-1 0 0,6 12 1 0 0,-4-10-15 0 0,0-1 1 0 0,1 1 0 0 0,0-1-1 0 0,1 0 1 0 0,0-1 0 0 0,1 1-1 0 0,0-1 1 0 0,1-1 0 0 0,0 0-1 0 0,0 0 1 0 0,1-1 0 0 0,17 12-1 0 0,-22-18 140 0 0,-1 1-1 0 0,1-1 1 0 0,0 0-1 0 0,-1 0 1 0 0,1-1-1 0 0,0 1 1 0 0,0-1-1 0 0,0 0 1 0 0,0-1-1 0 0,0 1 1 0 0,0-1 0 0 0,0 0-1 0 0,0 0 1 0 0,0 0-1 0 0,9-3 1 0 0,-6 1 18 0 0,0-1 1 0 0,0 0-1 0 0,-1 0 0 0 0,1-1 1 0 0,-1 0-1 0 0,0 0 1 0 0,0-1-1 0 0,12-9 1 0 0,1-6 64 0 0,-1 0 1 0 0,-1-2-1 0 0,0 1 1 0 0,23-41-1 0 0,42-87 1768 0 0,-5 9 991 0 0,-78 139-2803 0 0,0 1-1 0 0,1 0 1 0 0,-1-1-1 0 0,0 1 0 0 0,0-1 1 0 0,0 1-1 0 0,0-1 1 0 0,1 1-1 0 0,-1-1 1 0 0,0 1-1 0 0,1 0 0 0 0,-1-1 1 0 0,0 1-1 0 0,0-1 1 0 0,1 1-1 0 0,-1 0 1 0 0,1-1-1 0 0,-1 1 0 0 0,0 0 1 0 0,1 0-1 0 0,-1-1 1 0 0,1 1-1 0 0,-1 0 1 0 0,1 0-1 0 0,-1 0 0 0 0,1-1 1 0 0,-1 1-1 0 0,0 0 1 0 0,1 0-1 0 0,-1 0 1 0 0,2 0-1 0 0,1 17 153 0 0,-10 40-107 0 0,6-47-36 0 0,-36 500 159 0 0,32 1 47 0 0,5-404-155 0 0,0-53 423 0 0,0-52-438 0 0,4-36-166 0 0,2-178 829 0 0,-35-366 1 0 0,22 520-360 0 0,-8-127 222 0 0,15 168-624 0 0,1-1 0 0 0,0 1 0 0 0,1-1 0 0 0,1 1 0 0 0,1 0 0 0 0,0 0 1 0 0,1 0-1 0 0,9-19 0 0 0,-12 31-19 0 0,1 0 1 0 0,0 0-1 0 0,0 0 1 0 0,0 1 0 0 0,0-1-1 0 0,1 1 1 0 0,-1-1 0 0 0,1 1-1 0 0,1 1 1 0 0,-1-1-1 0 0,0 0 1 0 0,1 1 0 0 0,0 0-1 0 0,0 0 1 0 0,0 0 0 0 0,0 1-1 0 0,9-4 1 0 0,-6 4-9 0 0,-1 1 0 0 0,1 0 0 0 0,0 0 0 0 0,0 1 0 0 0,0 0 0 0 0,0 0 0 0 0,0 0 0 0 0,0 1 0 0 0,0 1-1 0 0,-1-1 1 0 0,12 5 0 0 0,-1 1 8 0 0,1 0-1 0 0,-1 2 0 0 0,-1 0 0 0 0,1 1 0 0 0,-2 1 0 0 0,1 0 1 0 0,-2 1-1 0 0,1 1 0 0 0,16 19 0 0 0,-21-20 43 0 0,-1 0 0 0 0,0 1 0 0 0,0 0 0 0 0,-2 1 0 0 0,0 0 0 0 0,0 1 0 0 0,-1-1 0 0 0,-1 1 0 0 0,5 17 0 0 0,-9-24 28 0 0,-1 1-1 0 0,1-1 1 0 0,-2 0-1 0 0,1 0 1 0 0,-1 1 0 0 0,0-1-1 0 0,0 0 1 0 0,-1 0-1 0 0,-1 1 1 0 0,1-1 0 0 0,-1 0-1 0 0,0 0 1 0 0,-1 0-1 0 0,0-1 1 0 0,0 1 0 0 0,-1 0-1 0 0,0-1 1 0 0,0 0-1 0 0,-8 9 1 0 0,0-1 39 0 0,-1-1-1 0 0,0-1 1 0 0,-1 0-1 0 0,0 0 1 0 0,-1-2-1 0 0,-1 0 1 0 0,-26 14-1 0 0,29-18-378 0 0,0 0-1 0 0,-1-2 0 0 0,0 1 0 0 0,0-2 0 0 0,0 0 0 0 0,0 0 0 0 0,-1-2 1 0 0,0 1-1 0 0,1-2 0 0 0,-20 0 0 0 0,8-5-2885 0 0,10-1-843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25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3600 0 0,'1'-13'6873'0'0,"0"5"-5700"0"0,1 0 0 0 0,0 0 0 0 0,1 0 0 0 0,0 0 0 0 0,0 1 0 0 0,7-11 0 0 0,29-44 2974 0 0,-28 46-3562 0 0,-10 15-505 0 0,7 35-113 0 0,-8 26-58 0 0,11 72 0 0 0,-7-103-178 0 0,2 0 1 0 0,1-1 0 0 0,1 1 0 0 0,18 41-1 0 0,-23-64-44 0 0,-1-1-1 0 0,1 1 0 0 0,0-1 0 0 0,1 0 0 0 0,7 9 0 0 0,-9-12-209 0 0,0 0 0 0 0,0 0 0 0 0,1 0 0 0 0,-1-1-1 0 0,0 1 1 0 0,1-1 0 0 0,-1 0 0 0 0,5 2-1 0 0,-6-3 363 0 0,0 1-1 0 0,0-1 0 0 0,0-1 0 0 0,0 1 0 0 0,0 0 0 0 0,0 0 0 0 0,0 0 0 0 0,0 0 0 0 0,0-1 1 0 0,0 1-1 0 0,0 0 0 0 0,0-1 0 0 0,0 1 0 0 0,0-1 0 0 0,0 1 0 0 0,-1-1 0 0 0,1 1 1 0 0,0-1-1 0 0,0 0 0 0 0,-1 1 0 0 0,1-1 0 0 0,0 0 0 0 0,-1 0 0 0 0,1 1 0 0 0,-1-1 0 0 0,1-1 1 0 0,12-22-4135 0 0,-7 4 19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26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144 199 3844 0 0,'-14'-38'3189'0'0,"-1"1"-701"0"0,1 8-612 0 0,2 4-404 0 0,-1 6-360 0 0,3 2-296 0 0,-2 4-260 0 0,1 3-76 0 0,1 3-176 0 0,-7 4-608 0 0,5 11-1328 0 0,10 1-168 0 0,0 1-2076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26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3592 0 0,'8'10'6898'0'0,"8"-4"-1330"0"0,6-6-1744 0 0,-19 0-3135 0 0,38 1 1211 0 0,-36 1-1881 0 0,-1 0 0 0 0,1 0 1 0 0,-1 1-1 0 0,0-1 0 0 0,0 1 0 0 0,0 0 1 0 0,0 0-1 0 0,-1 1 0 0 0,1-1 1 0 0,-1 1-1 0 0,0-1 0 0 0,0 1 1 0 0,0 0-1 0 0,-1 0 0 0 0,1 1 0 0 0,-1-1 1 0 0,0 0-1 0 0,3 10 0 0 0,3 9-274 0 0,-2 0-1 0 0,6 38 1 0 0,-9-45 212 0 0,7 49-263 0 0,2 90 0 0 0,-10-10 4580 0 0,-2-143-3516 0 0,16-20 89 0 0,17-42 133 0 0,60-78 1 0 0,-78 117-912 0 0,2 2 0 0 0,0 0 0 0 0,1 0 1 0 0,1 2-1 0 0,1 0 0 0 0,1 2 1 0 0,24-16-1 0 0,-42 30-77 0 0,0-1 0 0 0,0 0 0 0 0,1 1-1 0 0,-1 0 1 0 0,0-1 0 0 0,1 1 0 0 0,-1 1 0 0 0,1-1 0 0 0,-1 0 0 0 0,1 1-1 0 0,-1 0 1 0 0,1 0 0 0 0,-1 0 0 0 0,1 0 0 0 0,-1 1 0 0 0,1-1 0 0 0,-1 1-1 0 0,7 2 1 0 0,-5-1-29 0 0,-1 0 0 0 0,0 1 0 0 0,0-1 0 0 0,1 1-1 0 0,-2 0 1 0 0,1 0 0 0 0,0 1 0 0 0,-1-1 0 0 0,1 1-1 0 0,-1 0 1 0 0,0 0 0 0 0,0 0 0 0 0,3 6 0 0 0,13 27-419 0 0,-2 1 0 0 0,14 46 0 0 0,17 38-640 0 0,-40-106 725 0 0,0 0-1 0 0,1-1 1 0 0,1 0 0 0 0,0-1-1 0 0,16 17 1 0 0,-20-25-150 0 0,-1-1-1 0 0,2 1 1 0 0,-1-1 0 0 0,0-1-1 0 0,1 1 1 0 0,0-1 0 0 0,0-1 0 0 0,0 1-1 0 0,0-1 1 0 0,15 4 0 0 0,-14-5-766 0 0,0 0 0 0 0,0-1 0 0 0,0-1 0 0 0,0 1 0 0 0,0-1 0 0 0,12-2 0 0 0,9-2-6009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2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433 342 492 0 0,'45'-55'13437'0'0,"11"-12"-6221"0"0,-39 49-6578 0 0,23-28 0 0 0,-36 40-608 0 0,0 0 0 0 0,0 0 1 0 0,0 0-1 0 0,-1-1 0 0 0,0 1 1 0 0,0-1-1 0 0,-1 0 0 0 0,0 1 1 0 0,2-11-1 0 0,-4 14 28 0 0,0 0-1 0 0,0 0 1 0 0,0 1-1 0 0,0-1 1 0 0,-1 1-1 0 0,0-1 1 0 0,1 0-1 0 0,-1 1 1 0 0,0-1-1 0 0,0 1 1 0 0,0-1-1 0 0,-1 1 1 0 0,1 0-1 0 0,0 0 1 0 0,-1-1-1 0 0,0 1 1 0 0,1 0-1 0 0,-1 0 1 0 0,0 1-1 0 0,0-1 1 0 0,0 0-1 0 0,0 0 1 0 0,-1 1 0 0 0,1 0-1 0 0,0-1 1 0 0,-1 1-1 0 0,1 0 1 0 0,0 0-1 0 0,-4-1 1 0 0,-5-2 109 0 0,0 1 0 0 0,0 0 1 0 0,0 0-1 0 0,0 1 0 0 0,-15-1 1 0 0,2 2-40 0 0,1 2 0 0 0,-1 0 0 0 0,1 2 0 0 0,-1 0 0 0 0,1 2 0 0 0,0 0 0 0 0,1 2 0 0 0,-1 1 0 0 0,1 0 0 0 0,-23 13 0 0 0,31-14-118 0 0,0 1 1 0 0,0 0-1 0 0,0 1 1 0 0,1 1-1 0 0,0 0 1 0 0,1 1-1 0 0,0 0 0 0 0,1 1 1 0 0,0 0-1 0 0,1 1 1 0 0,0 0-1 0 0,1 1 1 0 0,0 0-1 0 0,2 0 1 0 0,-10 22-1 0 0,14-26-101 0 0,1-1 0 0 0,0 1 0 0 0,1 0 0 0 0,0 0 0 0 0,0 1 0 0 0,1-1 0 0 0,0 0-1 0 0,1 0 1 0 0,0 0 0 0 0,1 0 0 0 0,0 0 0 0 0,1 0 0 0 0,-1-1 0 0 0,2 1 0 0 0,0-1 0 0 0,0 0 0 0 0,0 0 0 0 0,1 0-1 0 0,9 13 1 0 0,-10-17 50 0 0,1 0 0 0 0,-1 1 0 0 0,0-1-1 0 0,1-1 1 0 0,0 1 0 0 0,1-1 0 0 0,-1 0-1 0 0,0 0 1 0 0,1 0 0 0 0,0-1 0 0 0,0 0 0 0 0,0 0-1 0 0,1 0 1 0 0,-1-1 0 0 0,0 0 0 0 0,1 0-1 0 0,0-1 1 0 0,-1 1 0 0 0,1-2 0 0 0,0 1-1 0 0,0-1 1 0 0,-1 0 0 0 0,1 0 0 0 0,0-1-1 0 0,0 0 1 0 0,-1 0 0 0 0,1 0 0 0 0,-1-1-1 0 0,11-4 1 0 0,-4 0 79 0 0,0-1-1 0 0,-1 0 1 0 0,0-1-1 0 0,0 0 0 0 0,-1-1 1 0 0,0 0-1 0 0,0-1 1 0 0,-1 0-1 0 0,0-1 1 0 0,10-15-1 0 0,10-17 266 0 0,36-68-1 0 0,-40 63 232 0 0,-23 44-452 0 0,7-13 191 0 0,-1-1-1 0 0,0 1 1 0 0,-1-1 0 0 0,6-21 0 0 0,-14 38-170 0 0,-8 33 57 0 0,-20 119-59 0 0,7 1 1 0 0,7 0-1 0 0,6 1 1 0 0,16 209-1 0 0,-5-314-87 0 0,4 29 84 0 0,-4 1 1 0 0,-11 118-1 0 0,7-185-71 0 0,-1-1 0 0 0,0 1 0 0 0,-1 0 0 0 0,0-1 0 0 0,0 0-1 0 0,-1 0 1 0 0,-1 0 0 0 0,-8 14 0 0 0,10-19-15 0 0,-1-1-1 0 0,1 1 0 0 0,-1-1 1 0 0,0 0-1 0 0,0 0 1 0 0,0-1-1 0 0,-1 1 0 0 0,1-1 1 0 0,-1 0-1 0 0,0 0 0 0 0,0-1 1 0 0,0 1-1 0 0,0-1 1 0 0,0 0-1 0 0,-1-1 0 0 0,1 1 1 0 0,-1-1-1 0 0,-6 1 1 0 0,-2-1 94 0 0,-1-1 1 0 0,1-1-1 0 0,0 0 0 0 0,0 0 1 0 0,0-2-1 0 0,0 1 1 0 0,0-2-1 0 0,1 0 1 0 0,-1-1-1 0 0,1 0 1 0 0,0-1-1 0 0,0 0 0 0 0,1-1 1 0 0,0-1-1 0 0,0 0 1 0 0,-20-18-1 0 0,20 16 33 0 0,1 0 1 0 0,1 0-1 0 0,0-1 0 0 0,1-1 0 0 0,0 0 0 0 0,0 0 1 0 0,1 0-1 0 0,1-1 0 0 0,0-1 0 0 0,1 1 0 0 0,0-1 0 0 0,1 0 1 0 0,1 0-1 0 0,0 0 0 0 0,1-1 0 0 0,-1-16 0 0 0,3 15-132 0 0,2-1-1 0 0,0 1 0 0 0,1-1 0 0 0,0 1 1 0 0,1 0-1 0 0,1 0 0 0 0,1 0 0 0 0,7-15 1 0 0,-2 7 8 0 0,1 2 0 0 0,2 0 0 0 0,0 0 0 0 0,26-32 0 0 0,0 11-193 0 0,1 1 1 0 0,3 2-1 0 0,81-60 1 0 0,-43 43-1189 0 0,3 4 1 0 0,2 3 0 0 0,105-44-1 0 0,48 1-4653 0 0,4 20-4815 0 0,-167 54 3451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05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278 107 2140 0 0,'0'0'3237'0'0,"20"-28"2774"0"0,2-7-4190 0 0,-21 33-1531 0 0,1-29 3160 0 0,-4 30-3405 0 0,-1-1 1 0 0,1 1 0 0 0,-1 0-1 0 0,0 0 1 0 0,1 0-1 0 0,-1 0 1 0 0,0 1-1 0 0,0-1 1 0 0,0 0 0 0 0,1 1-1 0 0,-1 0 1 0 0,0 0-1 0 0,0 0 1 0 0,0 0 0 0 0,-4 1-1 0 0,-44 9 254 0 0,36-5-227 0 0,1 1-1 0 0,-1 0 1 0 0,2 1-1 0 0,-1 1 1 0 0,1 0-1 0 0,0 0 1 0 0,0 1 0 0 0,1 1-1 0 0,1 0 1 0 0,0 1-1 0 0,0 0 1 0 0,1 1-1 0 0,-10 13 1 0 0,15-18-57 0 0,1 0-1 0 0,0 0 1 0 0,0 0-1 0 0,0 0 1 0 0,1 1 0 0 0,0-1-1 0 0,0 1 1 0 0,1 0 0 0 0,0 0-1 0 0,0 0 1 0 0,1 0-1 0 0,0 1 1 0 0,1-1 0 0 0,-1 0-1 0 0,2 0 1 0 0,-1 0 0 0 0,1 1-1 0 0,0-1 1 0 0,1 0-1 0 0,0 0 1 0 0,0 0 0 0 0,1 0-1 0 0,0-1 1 0 0,0 1-1 0 0,9 13 1 0 0,-8-14-67 0 0,1 0 1 0 0,0 0-1 0 0,1-1 0 0 0,0 0 0 0 0,0 0 0 0 0,0 0 1 0 0,1 0-1 0 0,0-1 0 0 0,0 0 0 0 0,0-1 1 0 0,10 5-1 0 0,-14-7 29 0 0,0-1 0 0 0,0 0 0 0 0,0 0 0 0 0,0-1 0 0 0,0 1 0 0 0,0 0 0 0 0,0-1 0 0 0,0 0 0 0 0,1 0 0 0 0,-1 0 0 0 0,0 0 0 0 0,0 0 0 0 0,0-1 1 0 0,0 1-1 0 0,0-1 0 0 0,0 0 0 0 0,1 0 0 0 0,-2 0 0 0 0,1-1 0 0 0,0 1 0 0 0,0 0 0 0 0,0-1 0 0 0,-1 0 0 0 0,1 0 0 0 0,0 0 0 0 0,-1 0 0 0 0,0 0 0 0 0,0 0 0 0 0,1-1 0 0 0,-1 1 0 0 0,-1-1 1 0 0,1 1-1 0 0,1-4 0 0 0,8-14 181 0 0,-1 0 1 0 0,0-1-1 0 0,-2 0 1 0 0,-1 0-1 0 0,10-45 1 0 0,-10 36 753 0 0,1 0 1 0 0,17-40-1 0 0,-24 67-897 0 0,0 0 0 0 0,1 0-1 0 0,-1 1 1 0 0,1-1 0 0 0,-1 0 0 0 0,1 1-1 0 0,0-1 1 0 0,0 1 0 0 0,0 0 0 0 0,0 0-1 0 0,0 0 1 0 0,1 0 0 0 0,-1 0 0 0 0,0 0-1 0 0,1 0 1 0 0,0 1 0 0 0,-1-1 0 0 0,1 1-1 0 0,0 0 1 0 0,0 0 0 0 0,0 0 0 0 0,0 0 0 0 0,0 1-1 0 0,0-1 1 0 0,0 1 0 0 0,6-1 0 0 0,-5 2-28 0 0,1 0 0 0 0,0 0 1 0 0,0 0-1 0 0,-1 1 1 0 0,1 0-1 0 0,-1 0 0 0 0,0 0 1 0 0,1 0-1 0 0,-1 1 1 0 0,0-1-1 0 0,0 1 1 0 0,0 0-1 0 0,-1 0 0 0 0,1 1 1 0 0,-1-1-1 0 0,6 8 1 0 0,1 3-76 0 0,0 1 0 0 0,-1-1 1 0 0,-1 2-1 0 0,0-1 0 0 0,-1 1 1 0 0,-1 1-1 0 0,0-1 0 0 0,-1 1 0 0 0,5 30 1 0 0,-4 5-182 0 0,0 99 1 0 0,-7-151 267 0 0,1 0 1 0 0,0 0 0 0 0,0 0-1 0 0,0 0 1 0 0,0 0 0 0 0,-1-1-1 0 0,1 1 1 0 0,0 0 0 0 0,0 0-1 0 0,0 0 1 0 0,-1 0 0 0 0,1 0-1 0 0,0 0 1 0 0,0 0 0 0 0,0 0-1 0 0,-1 0 1 0 0,1 0 0 0 0,0 0-1 0 0,0 0 1 0 0,0 0 0 0 0,-1 0-1 0 0,1 0 1 0 0,0 0 0 0 0,0 0 0 0 0,0 0-1 0 0,-1 0 1 0 0,1 0 0 0 0,0 0-1 0 0,0 0 1 0 0,0 1 0 0 0,-1-1-1 0 0,1 0 1 0 0,0 0 0 0 0,0 0-1 0 0,0 0 1 0 0,0 0 0 0 0,0 1-1 0 0,-1-1 1 0 0,1 0 0 0 0,0 0-1 0 0,0 0 1 0 0,0 0 0 0 0,0 1-1 0 0,0-1 1 0 0,0 0 0 0 0,0 0-1 0 0,0 0 1 0 0,0 1 0 0 0,-1-1 0 0 0,1 0-1 0 0,0 0 1 0 0,0 1 0 0 0,-8-18-15 0 0,7 7 40 0 0,1-1 0 0 0,0 1 0 0 0,1-1-1 0 0,0 1 1 0 0,0 0 0 0 0,1-1 0 0 0,1 1 0 0 0,0 0-1 0 0,8-18 1 0 0,2-2 387 0 0,32-51 0 0 0,-35 63-320 0 0,1 1 0 0 0,1 0-1 0 0,1 1 1 0 0,0 0 0 0 0,1 1 0 0 0,1 1-1 0 0,0 0 1 0 0,27-19 0 0 0,-41 33-96 0 0,0-1 1 0 0,1 0-1 0 0,-1 0 1 0 0,0 1-1 0 0,0-1 1 0 0,1 1-1 0 0,-1-1 1 0 0,1 1-1 0 0,-1 0 0 0 0,0-1 1 0 0,1 1-1 0 0,-1 0 1 0 0,1 0-1 0 0,-1 0 1 0 0,0 0-1 0 0,1 0 1 0 0,-1 0-1 0 0,1 1 1 0 0,-1-1-1 0 0,0 0 1 0 0,1 1-1 0 0,-1-1 1 0 0,0 1-1 0 0,2 0 1 0 0,0 1 0 0 0,-1 0 0 0 0,0 0 0 0 0,0 0 0 0 0,1 0 1 0 0,-2 0-1 0 0,1 1 0 0 0,0-1 0 0 0,0 0 0 0 0,-1 1 0 0 0,1 0 1 0 0,0 2-1 0 0,3 6-4 0 0,-1 1 0 0 0,0-1 0 0 0,-1 1 1 0 0,2 16-1 0 0,-2-1-45 0 0,1 5-646 0 0,0-1-1 0 0,3 1 1 0 0,0-1 0 0 0,20 51-1 0 0,-17-65-1280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28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645 895 2172 0 0,'0'0'1919'0'0,"16"-35"5380"0"0,-5 22-6200 0 0,-6 7-780 0 0,0 1-1 0 0,-1-1 1 0 0,1-1 0 0 0,-1 1-1 0 0,4-9 1 0 0,-8 14-217 0 0,1-1 1 0 0,-1 0-1 0 0,1 1 0 0 0,-1-1 1 0 0,1 0-1 0 0,-1 0 1 0 0,0 1-1 0 0,0-1 1 0 0,0 0-1 0 0,0 0 0 0 0,0 1 1 0 0,0-1-1 0 0,0 0 1 0 0,-1 0-1 0 0,1 1 0 0 0,0-1 1 0 0,-1 0-1 0 0,0 1 1 0 0,1-1-1 0 0,-1 1 1 0 0,0-1-1 0 0,0 1 0 0 0,0-1 1 0 0,0 1-1 0 0,0-1 1 0 0,0 1-1 0 0,0 0 1 0 0,-3-2-1 0 0,-1-1 193 0 0,-1 0 0 0 0,1 1 0 0 0,-1 0 0 0 0,0 1 0 0 0,0-1 0 0 0,0 1 0 0 0,0 0 0 0 0,0 0 0 0 0,-1 1 0 0 0,1 0-1 0 0,-8-1 1 0 0,-12 0 625 0 0,-38 2-1 0 0,31 1-596 0 0,-1 3 1 0 0,0 1 0 0 0,1 1-1 0 0,0 2 1 0 0,-48 17-1 0 0,58-16-219 0 0,0 1-1 0 0,1 1 0 0 0,0 0 0 0 0,1 2 1 0 0,0 1-1 0 0,1 0 0 0 0,1 2 0 0 0,-22 22 1 0 0,34-32-110 0 0,1 0-1 0 0,1 1 1 0 0,-1 0 0 0 0,1 1 0 0 0,1-1 0 0 0,-1 1 0 0 0,1 0 0 0 0,1 0-1 0 0,-1 0 1 0 0,1 1 0 0 0,1-1 0 0 0,0 1 0 0 0,0 0 0 0 0,0-1 0 0 0,1 1-1 0 0,1 0 1 0 0,-1 0 0 0 0,1 0 0 0 0,1 0 0 0 0,0 0 0 0 0,0-1 0 0 0,1 1-1 0 0,0 0 1 0 0,0-1 0 0 0,1 1 0 0 0,0-1 0 0 0,0 0 0 0 0,1 0 0 0 0,0 0-1 0 0,1 0 1 0 0,0-1 0 0 0,6 8 0 0 0,-2-4-29 0 0,1 0 1 0 0,0 0-1 0 0,0-1 1 0 0,1-1-1 0 0,1 0 1 0 0,0 0-1 0 0,0-1 0 0 0,1 0 1 0 0,-1-1-1 0 0,2-1 1 0 0,-1 0-1 0 0,1-1 0 0 0,0 0 1 0 0,0-1-1 0 0,0-1 1 0 0,0 0-1 0 0,17 1 1 0 0,-18-3 41 0 0,0-1 0 0 0,0 0-1 0 0,0-1 1 0 0,0 0 0 0 0,0-1 0 0 0,0-1 0 0 0,-1 0 0 0 0,1 0 0 0 0,-1-1 0 0 0,1-1 0 0 0,-1 0 0 0 0,-1-1 0 0 0,1 0 0 0 0,-1-1 0 0 0,0 0 0 0 0,0 0 0 0 0,-1-1 0 0 0,0-1 0 0 0,12-13 0 0 0,-4-1 220 0 0,-1 0-1 0 0,-2-1 1 0 0,0 0-1 0 0,-2-1 1 0 0,0 0-1 0 0,-2-2 1 0 0,-1 1 0 0 0,-1-1-1 0 0,-1 0 1 0 0,-2-1-1 0 0,-1 0 1 0 0,3-43-1 0 0,-7 55-92 0 0,-2 0 0 0 0,0 1 0 0 0,-1-1 1 0 0,-1 0-1 0 0,0 1 0 0 0,-1-1 0 0 0,0 1 0 0 0,-13-26 0 0 0,17 40-150 0 0,0 1-1 0 0,0-1 1 0 0,0 0 0 0 0,0 1-1 0 0,-1-1 1 0 0,1 1 0 0 0,0-1-1 0 0,0 1 1 0 0,0-1 0 0 0,1 1 0 0 0,-1-1-1 0 0,0 1 1 0 0,0-1 0 0 0,0 0-1 0 0,0 1 1 0 0,0-1 0 0 0,1 1-1 0 0,-1-1 1 0 0,0 1 0 0 0,0 0-1 0 0,1-1 1 0 0,-1 1 0 0 0,0-1-1 0 0,1 1 1 0 0,-1-1 0 0 0,1 1-1 0 0,-1 0 1 0 0,0-1 0 0 0,1 1-1 0 0,-1 0 1 0 0,1-1 0 0 0,-1 1 0 0 0,1 0-1 0 0,-1 0 1 0 0,1 0 0 0 0,-1-1-1 0 0,1 1 1 0 0,-1 0 0 0 0,1 0-1 0 0,0 0 1 0 0,-1 0 0 0 0,1 0-1 0 0,-1 0 1 0 0,1 0 0 0 0,-1 0-1 0 0,1 0 1 0 0,-1 0 0 0 0,2 0-1 0 0,33 1-670 0 0,-28-1 647 0 0,23 0-132 0 0,1-2 1 0 0,-1-1-1 0 0,0-1 0 0 0,-1-2 0 0 0,1-1 0 0 0,-1-1 0 0 0,0-1 1 0 0,52-26-1 0 0,-63 25 277 0 0,1 0 0 0 0,-1-2 1 0 0,-1 0-1 0 0,0-1 0 0 0,-1-1 1 0 0,0-1-1 0 0,-1 0 0 0 0,-1-1 1 0 0,0 0-1 0 0,-1-1 0 0 0,-1-1 1 0 0,0 0-1 0 0,10-25 0 0 0,-13 24 176 0 0,-1-1 0 0 0,-1 0 0 0 0,-1 0 0 0 0,-1-1 0 0 0,-1 0 0 0 0,3-36 0 0 0,-6 49-238 0 0,-1 0 0 0 0,0 1 0 0 0,0-1 0 0 0,-1 0 0 0 0,0 1 0 0 0,0-1 0 0 0,-1 1 0 0 0,1 0 0 0 0,-2-1 0 0 0,1 1 0 0 0,-1 0 0 0 0,0 0 0 0 0,-1 0 0 0 0,0 1 0 0 0,0-1 0 0 0,0 1 0 0 0,-1 0 0 0 0,1 0 0 0 0,-1 0 0 0 0,-1 1 0 0 0,-11-10 0 0 0,15 14-42 0 0,0-1-1 0 0,-1 1 1 0 0,1 0-1 0 0,-1 0 1 0 0,0-1-1 0 0,0 2 1 0 0,1-1-1 0 0,-1 0 1 0 0,0 0-1 0 0,0 1 1 0 0,0 0 0 0 0,1-1-1 0 0,-1 1 1 0 0,0 0-1 0 0,0 1 1 0 0,0-1-1 0 0,0 0 1 0 0,-4 2-1 0 0,1 0-3 0 0,1 0-1 0 0,0 1 0 0 0,-1-1 1 0 0,1 1-1 0 0,0 0 1 0 0,0 0-1 0 0,1 1 0 0 0,-8 7 1 0 0,0 0-45 0 0,1 1 0 0 0,1 1 0 0 0,0 0 0 0 0,1 0 1 0 0,-13 26-1 0 0,7-4-91 0 0,2 0 0 0 0,1 1 1 0 0,2 1-1 0 0,1 0 0 0 0,2 0 1 0 0,1 1-1 0 0,0 58 0 0 0,6-9-266 0 0,4 0 0 0 0,17 100 1 0 0,59 204-784 0 0,-45-242 897 0 0,28 256-1 0 0,-62-385 299 0 0,-1 0 0 0 0,0 0 0 0 0,-1 0 0 0 0,-1 0 0 0 0,-1 0 0 0 0,-1 0 0 0 0,-1-1 0 0 0,-7 22-1 0 0,9-34-37 0 0,0 0-1 0 0,0 0 0 0 0,-1 0 0 0 0,0-1 0 0 0,0 1 0 0 0,-1-1 1 0 0,1 0-1 0 0,-1 0 0 0 0,-1 0 0 0 0,1-1 0 0 0,-1 0 0 0 0,0 0 1 0 0,0 0-1 0 0,0-1 0 0 0,-1 0 0 0 0,0 0 0 0 0,1 0 0 0 0,-1-1 1 0 0,-1 0-1 0 0,1-1 0 0 0,0 0 0 0 0,-1 0 0 0 0,-12 2 0 0 0,2-3 158 0 0,1-1 0 0 0,-1-1 0 0 0,0-1 0 0 0,0 0 0 0 0,1-1 0 0 0,0-1 0 0 0,-1-1 0 0 0,1 0 0 0 0,1-2 0 0 0,-1 1 0 0 0,1-2 0 0 0,0 0 0 0 0,1-1-1 0 0,0-1 1 0 0,0 0 0 0 0,1-1 0 0 0,1-1 0 0 0,-18-18 0 0 0,25 24 24 0 0,1 0-1 0 0,1-1 0 0 0,-1 0 1 0 0,1 0-1 0 0,0 0 0 0 0,0-1 1 0 0,1 1-1 0 0,0-1 0 0 0,1 0 1 0 0,-1 0-1 0 0,1 1 0 0 0,-1-18 1 0 0,2 13-51 0 0,1 1 1 0 0,1-1 0 0 0,0 0-1 0 0,1 0 1 0 0,0 1-1 0 0,0-1 1 0 0,2 1 0 0 0,4-14-1 0 0,4-2-72 0 0,2 1 0 0 0,0 0 1 0 0,2 0-1 0 0,1 2 0 0 0,0 0 0 0 0,29-28 0 0 0,-3 9-330 0 0,2 1 0 0 0,1 3 0 0 0,3 1 1 0 0,1 3-1 0 0,1 2 0 0 0,57-26 0 0 0,118-42-4718 0 0,4 22-7659 0 0,-172 62 4190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28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1 585 2176 0 0,'0'0'4422'0'0,"14"-10"-684"0"0,20-15-2234 0 0,-1-2-1 0 0,-2-1 1 0 0,51-58-1 0 0,70-111 907 0 0,-147 190-2253 0 0,24-34 2378 0 0,-2-1 1 0 0,38-77-1 0 0,-64 116-2027 0 0,-12 27 212 0 0,-8 26-592 0 0,2 1-1 0 0,2 0 0 0 0,2 1 1 0 0,3 1-1 0 0,-5 71 1 0 0,7 270-1276 0 0,9-251 676 0 0,0-114 421 0 0,-2 0 0 0 0,-1 0 0 0 0,-9 44 0 0 0,9-64 118 0 0,-1-1 1 0 0,1 0 0 0 0,-1 0-1 0 0,0-1 1 0 0,-1 1 0 0 0,0-1-1 0 0,0 1 1 0 0,0-1 0 0 0,-1 0-1 0 0,0-1 1 0 0,-1 1 0 0 0,0-1-1 0 0,0 0 1 0 0,0 0 0 0 0,0-1-1 0 0,-12 7 1 0 0,-63 29 2585 0 0,80-40-2202 0 0,36 5-156 0 0,5-7-1991 0 0,1-2 1 0 0,0-1 0 0 0,71-18-1 0 0,-79 13-2976 0 0,1-2-1 0 0,51-25 1 0 0,-43 15-3366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29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608 67 2028 0 0,'-24'-23'9746'0'0,"1"6"-3787"0"0,16 13-5240 0 0,1 1 0 0 0,-1-1 0 0 0,0 1 0 0 0,1 1 0 0 0,-12-3 0 0 0,5 3-632 0 0,0 0 1 0 0,0 1-1 0 0,0 0 1 0 0,0 1-1 0 0,0 1 1 0 0,-25 4-1 0 0,29-3-73 0 0,-1-1 0 0 0,1 1 0 0 0,0 1 0 0 0,0 0 0 0 0,0 0 0 0 0,1 1 0 0 0,-1 0 0 0 0,1 0 0 0 0,0 1 0 0 0,0 0 0 0 0,-14 13 0 0 0,18-14-97 0 0,0 0 1 0 0,0 1 0 0 0,0 0-1 0 0,1 0 1 0 0,0 0-1 0 0,0 0 1 0 0,0 0 0 0 0,1 1-1 0 0,-1-1 1 0 0,1 1-1 0 0,1 0 1 0 0,-1 0-1 0 0,1-1 1 0 0,0 1 0 0 0,0 0-1 0 0,1 0 1 0 0,0 0-1 0 0,0 0 1 0 0,1 11 0 0 0,2-1-198 0 0,0 0 0 0 0,1 0 0 0 0,1 0 0 0 0,0 0 1 0 0,12 23-1 0 0,47 74-636 0 0,-9-17 474 0 0,-47-81 406 0 0,-1-2 115 0 0,0 1-1 0 0,-1 0 0 0 0,0 1 1 0 0,5 23-1 0 0,-10-35 3 0 0,0 1 0 0 0,-1-1 1 0 0,1 1-1 0 0,-1-1 0 0 0,0 1 0 0 0,0 0 1 0 0,0-1-1 0 0,-1 1 0 0 0,1-1 0 0 0,-1 1 1 0 0,0-1-1 0 0,0 1 0 0 0,0-1 0 0 0,-1 0 1 0 0,1 0-1 0 0,-1 1 0 0 0,1-1 0 0 0,-1 0 1 0 0,0 0-1 0 0,0 0 0 0 0,-1-1 1 0 0,1 1-1 0 0,-1 0 0 0 0,1-1 0 0 0,-6 4 1 0 0,-2 0 113 0 0,-1 0 0 0 0,0 0 0 0 0,0-1 0 0 0,-1 0 0 0 0,1-1 0 0 0,-1-1 0 0 0,0 0 0 0 0,0 0 0 0 0,0-1 0 0 0,-1-1 0 0 0,-14 0 0 0 0,2 0-234 0 0,0-2 0 0 0,1-1 0 0 0,-1-1 0 0 0,-39-10-1 0 0,56 11-434 0 0,0 0-1 0 0,1-1 0 0 0,-1 0 1 0 0,1 0-1 0 0,-12-8 0 0 0,14 8-815 0 0,2 0 0 0 0,-1 0-1 0 0,0-1 1 0 0,1 1 0 0 0,-1-1 0 0 0,-3-6 0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2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14 103 76 0 0,'-2'-3'930'0'0,"0"-1"1"0"0,0 1-1 0 0,1-1 1 0 0,-1 0-1 0 0,1 1 1 0 0,0-1-1 0 0,0 0 1 0 0,1 0-1 0 0,-1 0 1 0 0,1-4-1 0 0,0 5-585 0 0,0 0 1 0 0,1-1-1 0 0,0 1 0 0 0,-1 0 0 0 0,1 0 1 0 0,0 0-1 0 0,1 1 0 0 0,-1-1 0 0 0,0 0 1 0 0,1 0-1 0 0,0 1 0 0 0,0-1 0 0 0,-1 1 1 0 0,1-1-1 0 0,1 1 0 0 0,-1 0 1 0 0,0 0-1 0 0,1 0 0 0 0,-1 0 0 0 0,3-2 1 0 0,-3 3 348 0 0,-2 5-501 0 0,1 1-5 0 0,0 1 1 0 0,0 0-1 0 0,-1 0 1 0 0,0 0-1 0 0,-1 0 0 0 0,-1 10 1 0 0,-8 33 396 0 0,-5 89 1 0 0,14-117-644 0 0,1 0 0 0 0,2 0 1 0 0,0 0-1 0 0,1 0 0 0 0,1-1 0 0 0,12 40 1 0 0,-12-51-274 0 0,-1-1 1 0 0,1 0 0 0 0,0 0 0 0 0,1-1 0 0 0,10 13-1 0 0,11 4-2518 0 0,-23-22 2050 0 0,0-1 0 0 0,0 1 0 0 0,0-1 0 0 0,0 1 0 0 0,0-1 0 0 0,1 0 0 0 0,5 1 0 0 0,11-1-6109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2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216 148 3412 0 0,'-25'-35'3381'0'0,"1"5"-853"0"0,3 9-540 0 0,0 2-544 0 0,1 5-468 0 0,3 3-436 0 0,-3 3-120 0 0,3 2-212 0 0,1 3-104 0 0,-5 3-712 0 0,13 7-336 0 0,2 2-668 0 0,6 1-2100 0 0,0 6-2009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2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3652 0 0,'25'10'9222'0'0,"13"-3"-1950"0"0,-36-6-7205 0 0,-1-1-1 0 0,1 1 1 0 0,-1-1 0 0 0,1 1-1 0 0,-1 0 1 0 0,1-1 0 0 0,-1 1 0 0 0,0 0-1 0 0,1 0 1 0 0,-1 0 0 0 0,0 0-1 0 0,1 0 1 0 0,-1 0 0 0 0,0 1 0 0 0,0-1-1 0 0,0 0 1 0 0,0 1 0 0 0,0-1-1 0 0,-1 0 1 0 0,1 1 0 0 0,0-1 0 0 0,-1 1-1 0 0,1-1 1 0 0,-1 1 0 0 0,1 2-1 0 0,7 44-304 0 0,-8-40 229 0 0,12 179-1505 0 0,-12-155 1809 0 0,-2 1 0 0 0,-1-1 0 0 0,-12 56 0 0 0,8-67 1753 0 0,5-28-480 0 0,8-37-308 0 0,9 7-1123 0 0,1 2 0 0 0,1 0 0 0 0,2 1 1 0 0,2 1-1 0 0,1 1 0 0 0,1 1 0 0 0,1 1 0 0 0,42-39 0 0 0,-48 51-290 0 0,30-21 0 0 0,-42 35 98 0 0,0 0-1 0 0,1 0 1 0 0,-1 0-1 0 0,1 1 1 0 0,0 0-1 0 0,0 0 1 0 0,0 0-1 0 0,0 1 1 0 0,8-1-1 0 0,-13 3 38 0 0,1 0 0 0 0,-1 0 0 0 0,1 0 0 0 0,-1 0 1 0 0,1 1-1 0 0,-1-1 0 0 0,0 1 0 0 0,1-1 0 0 0,-1 1 0 0 0,0 0 0 0 0,1 0 0 0 0,-1 0 0 0 0,0 1 0 0 0,0-1 0 0 0,0 0 0 0 0,0 1 0 0 0,0-1 0 0 0,0 1 0 0 0,0 0 0 0 0,-1 0 0 0 0,1-1 0 0 0,-1 1 0 0 0,1 0 0 0 0,-1 0 0 0 0,0 1 0 0 0,1-1 0 0 0,-1 0 0 0 0,1 3 0 0 0,3 8-48 0 0,-1-1 0 0 0,0 1 0 0 0,4 25 0 0 0,-5-26-14 0 0,1 17-425 0 0,0 1 0 0 0,-2 0 0 0 0,-1-1 0 0 0,-2 1 0 0 0,0 0 0 0 0,-12 58 0 0 0,5-52-2658 0 0,-2 0 1 0 0,-24 61-1 0 0,22-73-1064 0 0,-2-4-1802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0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83 187 2672 0 0,'-52'-187'18236'0'0,"62"207"-16393"0"0,-4 18-1305 0 0,-3 0 1 0 0,0 0 0 0 0,-4 42 0 0 0,-16 116-76 0 0,9-126-249 0 0,-8 94 53 0 0,8 0 1 0 0,6 1-1 0 0,26 221 0 0 0,-20-359-41 0 0,17 186 2297 0 0,-3-234-2262 0 0,8-56 257 0 0,5 1-1 0 0,2 1 1 0 0,3 2-1 0 0,4 1 1 0 0,65-89-1 0 0,-84 134-517 0 0,0 1 0 0 0,41-39 0 0 0,-54 57 0 0 0,1 1 0 0 0,-1 0 0 0 0,2 0 0 0 0,-1 1 0 0 0,1 1 0 0 0,0-1 0 0 0,0 1 0 0 0,0 1 0 0 0,0 0 0 0 0,1 1 0 0 0,20-5 0 0 0,-25 8 1 0 0,-1-1-1 0 0,1 1 1 0 0,-1 0 0 0 0,1 0 0 0 0,-1 1-1 0 0,1 0 1 0 0,-1 0 0 0 0,1 0-1 0 0,-1 1 1 0 0,0-1 0 0 0,0 1-1 0 0,1 1 1 0 0,-1-1 0 0 0,4 4 0 0 0,-1-1-22 0 0,-1 0 0 0 0,0 1 0 0 0,-1 0 0 0 0,0 0 0 0 0,0 1 0 0 0,0 0 0 0 0,0 0 0 0 0,3 8 0 0 0,5 9-87 0 0,-1 2 0 0 0,-2 0-1 0 0,0 0 1 0 0,8 38 0 0 0,-3 3-103 0 0,-4 0 0 0 0,7 96 0 0 0,2 24 8 0 0,-19-176 195 0 0,0 0 1 0 0,0 0-1 0 0,1 0 1 0 0,1-1 0 0 0,0 0-1 0 0,8 17 1 0 0,-10-24-18 0 0,1 1 0 0 0,-1-1 0 0 0,1 0 0 0 0,-1 0 0 0 0,1 0 0 0 0,0-1 0 0 0,0 1 0 0 0,0-1-1 0 0,0 1 1 0 0,0-1 0 0 0,1 0 0 0 0,-1 0 0 0 0,1 0 0 0 0,-1-1 0 0 0,1 0 0 0 0,0 1 0 0 0,-1-1 0 0 0,1 0 0 0 0,0-1 0 0 0,0 1 0 0 0,8 0 0 0 0,6-2-185 0 0,1 0 1 0 0,-1-2-1 0 0,1 0 1 0 0,-1 0-1 0 0,0-2 1 0 0,0 0-1 0 0,-1-2 1 0 0,1 0-1 0 0,-1 0 1 0 0,20-14-1 0 0,21-14-547 0 0,74-60 0 0 0,-126 91 725 0 0,51-40 115 0 0,-2-2 0 0 0,-2-3 0 0 0,-2-2 0 0 0,-3-2 0 0 0,46-63 0 0 0,-88 107 41 0 0,0-1 1 0 0,0 0-1 0 0,-1 0 1 0 0,-1-1-1 0 0,1 0 1 0 0,-2 1-1 0 0,1-1 1 0 0,-2 0 0 0 0,1-1-1 0 0,0-19 1 0 0,-2 26-109 0 0,-1 1 0 0 0,0-1 1 0 0,-1 0-1 0 0,1 1 1 0 0,-1-1-1 0 0,0 0 1 0 0,0 1-1 0 0,-1-1 1 0 0,1 1-1 0 0,-1-1 1 0 0,0 1-1 0 0,0 0 0 0 0,-1 0 1 0 0,1 0-1 0 0,-1 0 1 0 0,0 0-1 0 0,0 0 1 0 0,0 1-1 0 0,0 0 1 0 0,-1-1-1 0 0,1 1 0 0 0,-1 0 1 0 0,0 1-1 0 0,0-1 1 0 0,0 1-1 0 0,0 0 1 0 0,0-1-1 0 0,-8-1 1 0 0,1 1-10 0 0,1 1 0 0 0,0 0 0 0 0,-1 0-1 0 0,1 1 1 0 0,-1 1 0 0 0,1 0 0 0 0,-1 0 0 0 0,0 1 0 0 0,1 0 0 0 0,-1 1 0 0 0,1 0 0 0 0,0 1 0 0 0,0 0 0 0 0,-18 8 0 0 0,7-2-2 0 0,0 1 1 0 0,1 2-1 0 0,0 0 1 0 0,1 1-1 0 0,-30 26 0 0 0,37-28-13 0 0,1 0 0 0 0,0 0 0 0 0,1 1 0 0 0,1 1 0 0 0,0 0 0 0 0,0 0 0 0 0,1 0 0 0 0,1 1 0 0 0,0 0 1 0 0,1 1-1 0 0,-7 28 0 0 0,10-31-45 0 0,1 0 0 0 0,0 1-1 0 0,1-1 1 0 0,1 1 0 0 0,0-1 0 0 0,1 1 0 0 0,0-1 0 0 0,1 1 0 0 0,0-1 0 0 0,1 0 0 0 0,0 0 0 0 0,1 0 0 0 0,0 0 0 0 0,1 0 0 0 0,9 14 0 0 0,-1-4-182 0 0,2-1 0 0 0,1-1 1 0 0,0 0-1 0 0,1-2 0 0 0,1 0 0 0 0,1 0 0 0 0,1-2 0 0 0,0 0 0 0 0,1-2 0 0 0,0 0 0 0 0,1-1 0 0 0,1-2 0 0 0,0 0 1 0 0,34 11-1 0 0,-36-15-333 0 0,0-1 1 0 0,1 0 0 0 0,0-2-1 0 0,0 0 1 0 0,0-2 0 0 0,1 0-1 0 0,-1-1 1 0 0,0-2 0 0 0,1 0 0 0 0,-1-1-1 0 0,0-2 1 0 0,0 0 0 0 0,0-1-1 0 0,-1-1 1 0 0,0-1 0 0 0,35-17-1 0 0,-42 16-505 0 0,0-2 0 0 0,-1 0 1 0 0,0 0-1 0 0,-1-1 0 0 0,0 0 0 0 0,20-26 0 0 0,2-8-4140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1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216 524 2004 0 0,'-19'-44'3612'0'0,"-1"1"0"0"0,-43-65 0 0 0,32 57-1178 0 0,13 20-160 0 0,-19-48-1 0 0,31 66-1524 0 0,2-1 0 0 0,-1 1 0 0 0,2-1 0 0 0,0 0-1 0 0,0 0 1 0 0,0-19 0 0 0,3 28-544 0 0,0 0 0 0 0,1 0 0 0 0,-1 1-1 0 0,1-1 1 0 0,0 0 0 0 0,0 0 0 0 0,4-7 0 0 0,-5 12-195 0 0,1-1 0 0 0,-1 1 0 0 0,0-1 0 0 0,1 1 1 0 0,-1-1-1 0 0,1 1 0 0 0,-1-1 0 0 0,1 1 0 0 0,-1 0 0 0 0,1-1 0 0 0,-1 1 1 0 0,1 0-1 0 0,-1 0 0 0 0,1-1 0 0 0,0 1 0 0 0,-1 0 0 0 0,1 0 0 0 0,-1 0 1 0 0,1 0-1 0 0,0 0 0 0 0,-1 0 0 0 0,1 0 0 0 0,-1 0 0 0 0,1 0 0 0 0,0 0 1 0 0,-1 0-1 0 0,1 0 0 0 0,-1 0 0 0 0,1 0 0 0 0,0 0 0 0 0,-1 1 0 0 0,1-1 1 0 0,-1 0-1 0 0,1 0 0 0 0,-1 1 0 0 0,1-1 0 0 0,-1 0 0 0 0,1 1 0 0 0,-1-1 1 0 0,1 1-1 0 0,-1-1 0 0 0,1 1 0 0 0,-1-1 0 0 0,0 1 0 0 0,1-1 0 0 0,-1 1 1 0 0,0-1-1 0 0,1 1 0 0 0,-1-1 0 0 0,0 1 0 0 0,0-1 0 0 0,0 1 0 0 0,1 0 1 0 0,-1-1-1 0 0,0 1 0 0 0,7 25 71 0 0,-2 0 1 0 0,0 0-1 0 0,-2 1 1 0 0,-1-1 0 0 0,-2 42-1 0 0,1-8 15 0 0,3 133 187 0 0,11 166 22 0 0,-9-292-249 0 0,4 0-1 0 0,2-1 1 0 0,27 82-1 0 0,-35-134-179 0 0,1 0 0 0 0,1 0-1 0 0,0 0 1 0 0,1-1-1 0 0,0 0 1 0 0,1 0 0 0 0,14 16-1 0 0,-19-25-253 0 0,1 0-1 0 0,0 0 1 0 0,1-1-1 0 0,-1 1 1 0 0,0-1-1 0 0,1 0 1 0 0,0 0-1 0 0,0-1 1 0 0,0 1-1 0 0,0-1 1 0 0,0 0-1 0 0,1-1 1 0 0,-1 1-1 0 0,0-1 1 0 0,1 0 0 0 0,-1 0-1 0 0,1 0 1 0 0,-1-1-1 0 0,1 0 1 0 0,0 0-1 0 0,-1-1 1 0 0,10-1-1 0 0,33-14-7791 0 0,-22 4-221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48 274 832 0 0,'-4'-17'6423'0'0,"6"-10"1502"0"0,10-51 1170 0 0,-13 95-8638 0 0,-18 145 348 0 0,1-24-661 0 0,12 251 148 0 0,3-50-56 0 0,3-323-222 0 0,-1-2-356 0 0,-2-29 49 0 0,-1-31-64 0 0,2 0 0 0 0,4-52 0 0 0,0 13 440 0 0,-3-136 1295 0 0,3-235 3289 0 0,-2 434-4597 0 0,2-1-1 0 0,0 1 0 0 0,1 0 0 0 0,2 0 0 0 0,0 0 0 0 0,10-23 0 0 0,-13 39-143 0 0,1 0 0 0 0,-1 1 0 0 0,1-1 0 0 0,1 1 0 0 0,-1 0 0 0 0,1 0 0 0 0,0 0 0 0 0,0 1-1 0 0,1-1 1 0 0,-1 1 0 0 0,9-6 0 0 0,-9 7-56 0 0,0 1-1 0 0,1 0 1 0 0,-1 1-1 0 0,0-1 1 0 0,1 1-1 0 0,-1 0 1 0 0,1 0-1 0 0,-1 0 1 0 0,1 0-1 0 0,-1 1 1 0 0,1 0-1 0 0,0 0 1 0 0,-1 0-1 0 0,1 0 1 0 0,0 1-1 0 0,-1 0 1 0 0,8 2-1 0 0,7 3-233 0 0,-1 1 0 0 0,1 1-1 0 0,-2 1 1 0 0,1 0 0 0 0,-1 1-1 0 0,0 1 1 0 0,-1 1 0 0 0,-1 0-1 0 0,17 16 1 0 0,-11-7 76 0 0,-1 1 0 0 0,0 1 0 0 0,-2 1 1 0 0,-1 0-1 0 0,21 38 0 0 0,-34-53 307 0 0,1 0-1 0 0,-1 1 1 0 0,-1-1 0 0 0,0 1 0 0 0,0-1 0 0 0,-1 1-1 0 0,0 0 1 0 0,-1 0 0 0 0,0 0 0 0 0,-1 13 0 0 0,0-16 76 0 0,-1 1 0 0 0,0-1 1 0 0,-1 1-1 0 0,0-1 0 0 0,0 0 1 0 0,0 0-1 0 0,-1 0 1 0 0,0 0-1 0 0,0 0 0 0 0,-1-1 1 0 0,0 1-1 0 0,0-1 0 0 0,-1 0 1 0 0,-6 7-1 0 0,1-3 106 0 0,-1 0-1 0 0,-1 0 0 0 0,1-2 1 0 0,-1 1-1 0 0,-1-1 1 0 0,0-1-1 0 0,0 0 1 0 0,0-1-1 0 0,-20 6 0 0 0,13-6-1446 0 0,-41 7 0 0 0,21-8-3464 0 0,0-4-3297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3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54 872 0 0,'0'0'4386'0'0,"-2"0"-3329"0"0,-28 0 8454 0 0,33 0-9298 0 0,31 0-571 0 0,0-2-1 0 0,0-2 0 0 0,66-15 0 0 0,-60 11-787 0 0,16-6-1999 0 0,-32 7-1175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06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42 1600 0 0,'-2'-28'11205'0'0,"0"14"-6090"0"0,-3 27-3469 0 0,-8 40-2105 0 0,10-41 958 0 0,-6 54-625 0 0,8-50-1089 0 0,-1-1 1 0 0,-1 1-1 0 0,-6 24 1 0 0,7-27-1107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42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1 436 3276 0 0,'15'-127'7603'0'0,"34"-166"4183"0"0,-44 277-9386 0 0,-4 31-1668 0 0,-3 34-275 0 0,-9 140 160 0 0,18 268 0 0 0,-7-453-601 0 0,21 552 1887 0 0,-14-573-574 0 0,7-34-1290 0 0,-5 19 100 0 0,12-42 324 0 0,61-140 0 0 0,-73 194-467 0 0,1-1 0 0 0,2 2 0 0 0,0-1 0 0 0,1 2-1 0 0,0 0 1 0 0,2 0 0 0 0,0 1 0 0 0,1 1 0 0 0,1 1 0 0 0,0 0 0 0 0,26-16 0 0 0,-34 25-50 0 0,0 1 0 0 0,0 1 1 0 0,0 0-1 0 0,0 0 0 0 0,1 1 0 0 0,0 0 0 0 0,-1 0 1 0 0,1 1-1 0 0,0 1 0 0 0,0 0 0 0 0,0 0 0 0 0,0 1 1 0 0,0 0-1 0 0,0 0 0 0 0,0 2 0 0 0,0-1 0 0 0,0 1 1 0 0,0 0-1 0 0,0 1 0 0 0,-1 0 0 0 0,1 1 0 0 0,-1 0 1 0 0,0 0-1 0 0,0 1 0 0 0,0 0 0 0 0,-1 1 0 0 0,0 0 1 0 0,0 0-1 0 0,0 1 0 0 0,-1-1 0 0 0,0 2 0 0 0,0-1 1 0 0,-1 1-1 0 0,8 13 0 0 0,-5-8 57 0 0,-2 0 1 0 0,0 1-1 0 0,0 0 0 0 0,-2 1 1 0 0,0-1-1 0 0,0 1 0 0 0,-1 0 1 0 0,-1 0-1 0 0,-1 0 0 0 0,0 1 0 0 0,0-1 1 0 0,-2 1-1 0 0,0-1 0 0 0,-1 0 1 0 0,0 1-1 0 0,-2-1 0 0 0,1 0 1 0 0,-2 0-1 0 0,0 0 0 0 0,-1 0 1 0 0,0-1-1 0 0,-1 1 0 0 0,-1-1 0 0 0,0-1 1 0 0,-11 15-1 0 0,7-11 80 0 0,-1-1 0 0 0,0 0 1 0 0,-1 0-1 0 0,-1-2 0 0 0,-1 0 0 0 0,0 0 0 0 0,-1-1 0 0 0,0-1 1 0 0,-1-1-1 0 0,0 0 0 0 0,-1-1 0 0 0,0-1 0 0 0,0-1 0 0 0,-1 0 1 0 0,0-1-1 0 0,-1-2 0 0 0,1 0 0 0 0,-37 5 0 0 0,35-9-116 0 0,-1-1-1 0 0,1-1 1 0 0,0 0 0 0 0,-1-2-1 0 0,1-1 1 0 0,0 0 0 0 0,-21-8-1 0 0,26 6-557 0 0,0 0 0 0 0,1-1 0 0 0,-26-16 0 0 0,31 16-414 0 0,0 0-1 0 0,0-1 1 0 0,1 0-1 0 0,0 0 1 0 0,-13-18-1 0 0,11 5-2766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42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489 125 496 0 0,'6'-45'11102'0'0,"-6"43"-10674"0"0,0 0 0 0 0,0 0 0 0 0,0 0 0 0 0,0 0-1 0 0,0 0 1 0 0,0 0 0 0 0,0 0 0 0 0,-1 0 0 0 0,1 0-1 0 0,-1 0 1 0 0,1 0 0 0 0,-1 0 0 0 0,0 1 0 0 0,0-1-1 0 0,0 0 1 0 0,0 0 0 0 0,0 1 0 0 0,-3-5 530 0 0,0 3-643 0 0,1 0 0 0 0,-1 1 1 0 0,0 0-1 0 0,1-1 0 0 0,-1 1 1 0 0,0 1-1 0 0,-1-1 0 0 0,1 1 1 0 0,-5-2-1 0 0,-2-1-139 0 0,0 1-1 0 0,0 0 0 0 0,-1 0 1 0 0,1 1-1 0 0,-1 1 0 0 0,0 0 1 0 0,1 1-1 0 0,-1 0 1 0 0,0 0-1 0 0,1 1 0 0 0,-1 1 1 0 0,0 0-1 0 0,1 1 1 0 0,0 0-1 0 0,-1 1 0 0 0,2 0 1 0 0,-14 6-1 0 0,8 0-45 0 0,0 0 0 0 0,0 1 1 0 0,1 1-1 0 0,1 0 0 0 0,0 1 0 0 0,0 0 0 0 0,1 1 0 0 0,1 1 1 0 0,1 0-1 0 0,0 0 0 0 0,1 1 0 0 0,0 1 0 0 0,1 0 0 0 0,1 0 0 0 0,-6 20 1 0 0,10-24-111 0 0,0 0 0 0 0,1 0 1 0 0,1 1-1 0 0,0-1 0 0 0,0 1 1 0 0,2-1-1 0 0,0 1 0 0 0,0 0 0 0 0,1-1 1 0 0,1 1-1 0 0,0-1 0 0 0,1 1 1 0 0,0-1-1 0 0,1 0 0 0 0,1 0 1 0 0,0-1-1 0 0,1 1 0 0 0,0-1 1 0 0,0 0-1 0 0,2-1 0 0 0,12 18 1 0 0,-11-19-132 0 0,1 0 0 0 0,0 0 0 0 0,0-1 0 0 0,1 0 0 0 0,0-1 0 0 0,1 0 1 0 0,-1-1-1 0 0,2 0 0 0 0,-1-1 0 0 0,1 0 0 0 0,-1-1 0 0 0,2-1 0 0 0,-1 0 0 0 0,0 0 1 0 0,1-2-1 0 0,14 2 0 0 0,-16-3 27 0 0,0 0-1 0 0,0-2 1 0 0,0 1 0 0 0,0-1 0 0 0,0-1-1 0 0,0 0 1 0 0,0-1 0 0 0,0 0 0 0 0,-1-1-1 0 0,0 0 1 0 0,1-1 0 0 0,-2 0 0 0 0,1-1-1 0 0,0 0 1 0 0,-1-1 0 0 0,-1 0-1 0 0,1 0 1 0 0,14-15 0 0 0,-12 8 54 0 0,-1 0 0 0 0,0-1 0 0 0,-1 0 0 0 0,-1 0 0 0 0,0-1 0 0 0,-1 0 0 0 0,-1-1 0 0 0,6-20 0 0 0,-6 15 220 0 0,-1-1 0 0 0,-1 0 0 0 0,-1 0 0 0 0,-2 0 1 0 0,1-44-1 0 0,-4 59-124 0 0,1 0 0 0 0,-2 0 0 0 0,1 1 0 0 0,-1-1 0 0 0,0 0 0 0 0,-1 1 0 0 0,1-1 0 0 0,-2 1 1 0 0,1 0-1 0 0,-1 0 0 0 0,0 0 0 0 0,0 1 0 0 0,-1-1 0 0 0,0 1 0 0 0,0 0 0 0 0,-1 0 0 0 0,1 1 0 0 0,-1-1 0 0 0,0 1 1 0 0,-1 1-1 0 0,1-1 0 0 0,-1 1 0 0 0,-7-3 0 0 0,7 3-356 0 0,-1 1 0 0 0,1 1 1 0 0,-1 0-1 0 0,0 0 0 0 0,1 0 0 0 0,-11-1 1 0 0,10 3-543 0 0,0 0 1 0 0,0 0-1 0 0,1 1 1 0 0,-1-1 0 0 0,0 2-1 0 0,-13 3 1 0 0,8 0-2134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43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80 1700 0 0,'0'-5'2602'0'0,"2"-23"8886"0"0,0 21-8464 0 0,-3-8 584 0 0,-7-3-2178 0 0,7 16-1239 0 0,-9-3 276 0 0,-2 9-375 0 0,0 0-1 0 0,1 1 1 0 0,-1 0 0 0 0,1 1 0 0 0,1 0 0 0 0,-1 1 0 0 0,1 0 0 0 0,0 1 0 0 0,0 0 0 0 0,-11 13 0 0 0,-11 13 197 0 0,-38 53-1 0 0,57-70-207 0 0,1 1-1 0 0,1 0 1 0 0,0 1-1 0 0,1 0 0 0 0,1 1 1 0 0,1 0-1 0 0,1 0 1 0 0,-9 38-1 0 0,14-46-53 0 0,1-1 0 0 0,0 1-1 0 0,1 0 1 0 0,0 0 0 0 0,0 0 0 0 0,2 0 0 0 0,-1 0-1 0 0,2-1 1 0 0,-1 1 0 0 0,1-1 0 0 0,1 1 0 0 0,0-1-1 0 0,1 0 1 0 0,0-1 0 0 0,1 1 0 0 0,0-1 0 0 0,9 12-1 0 0,-7-12-85 0 0,0-1-1 0 0,0 0 0 0 0,1 0 1 0 0,0-1-1 0 0,1 0 0 0 0,-1-1 0 0 0,2 0 1 0 0,-1-1-1 0 0,1 0 0 0 0,0 0 1 0 0,0-1-1 0 0,0-1 0 0 0,1 0 0 0 0,-1 0 1 0 0,1-1-1 0 0,0-1 0 0 0,0 0 1 0 0,15 1-1 0 0,-18-3 12 0 0,1 0 0 0 0,0-1 0 0 0,-1 0 0 0 0,1 0 0 0 0,-1-1 0 0 0,0 0 0 0 0,1-1 0 0 0,-1 0 0 0 0,0 0-1 0 0,0-1 1 0 0,-1 0 0 0 0,1-1 0 0 0,-1 1 0 0 0,0-2 0 0 0,0 1 0 0 0,-1-1 0 0 0,1-1 0 0 0,-1 1 0 0 0,-1-1 0 0 0,1 0 0 0 0,-1-1 0 0 0,0 1 0 0 0,7-15 0 0 0,-5 7 72 0 0,0-1-1 0 0,-2 0 1 0 0,0-1 0 0 0,-1 1-1 0 0,0-1 1 0 0,-2 0 0 0 0,0-1 0 0 0,0 1-1 0 0,-2-1 1 0 0,0 1 0 0 0,-1 0-1 0 0,-1-1 1 0 0,-5-29 0 0 0,3 32-138 0 0,0 1 0 0 0,-1 0 1 0 0,0 0-1 0 0,-1 0 1 0 0,-1 1-1 0 0,0-1 0 0 0,0 1 1 0 0,-2 1-1 0 0,0-1 1 0 0,0 1-1 0 0,-1 1 0 0 0,0 0 1 0 0,-1 0-1 0 0,0 1 1 0 0,-1 0-1 0 0,-21-15 0 0 0,6 14-2670 0 0,-10 4-7503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43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78 231 3840 0 0,'4'-93'9681'0'0,"13"-44"-641"0"0,-47 224-6860 0 0,8 8-2174 0 0,4 1 0 0 0,5 1 0 0 0,4 0 0 0 0,4 0 0 0 0,4 1 1 0 0,13 103-1 0 0,-5-134-4 0 0,25 107 0 0 0,-30-166 6 0 0,0-1-1 0 0,0 0 1 0 0,1 1-1 0 0,0-1 0 0 0,1 0 1 0 0,-1 0-1 0 0,1-1 1 0 0,0 1-1 0 0,1-1 1 0 0,0 0-1 0 0,0 0 1 0 0,0 0-1 0 0,1-1 0 0 0,0 0 1 0 0,6 5-1 0 0,-7-7-18 0 0,1 0 0 0 0,0 0 0 0 0,-1-1 0 0 0,1 0 0 0 0,0 0 0 0 0,0 0 0 0 0,0-1 0 0 0,1 0 0 0 0,-1 0 0 0 0,0-1 0 0 0,0 1 0 0 0,0-1 0 0 0,1-1 0 0 0,-1 1 0 0 0,0-1 0 0 0,0 0 0 0 0,0 0 0 0 0,0-1 0 0 0,7-2 0 0 0,17-8-118 0 0,-1 0 0 0 0,0-2 1 0 0,-1-2-1 0 0,0 0 0 0 0,32-26 1 0 0,-12 4 322 0 0,79-82 0 0 0,-106 97 271 0 0,-1-1 0 0 0,0-1 0 0 0,-2 0 1 0 0,24-46-1 0 0,-37 62-356 0 0,0-1 0 0 0,-1 0-1 0 0,0 1 1 0 0,0-1 0 0 0,-1 0 0 0 0,-1-1 0 0 0,0 1 0 0 0,0 0-1 0 0,-1-1 1 0 0,0 1 0 0 0,-1-1 0 0 0,0 0 0 0 0,-1 1 0 0 0,0-1-1 0 0,-1 1 1 0 0,0 0 0 0 0,-5-16 0 0 0,6 22-99 0 0,-1 0 1 0 0,0 0-1 0 0,0-1 1 0 0,0 1-1 0 0,-1 1 1 0 0,1-1-1 0 0,-1 0 0 0 0,0 1 1 0 0,0-1-1 0 0,0 1 1 0 0,-1 0-1 0 0,1 0 1 0 0,-1 0-1 0 0,0 0 1 0 0,0 1-1 0 0,0 0 0 0 0,-8-4 1 0 0,7 4-8 0 0,-1 1 1 0 0,0 0 0 0 0,0 0-1 0 0,0 0 1 0 0,0 1-1 0 0,0 0 1 0 0,0 0-1 0 0,0 0 1 0 0,0 1 0 0 0,0 0-1 0 0,0 0 1 0 0,-6 3-1 0 0,-5 1-15 0 0,1 2-1 0 0,1 0 0 0 0,-1 1 1 0 0,1 0-1 0 0,0 1 1 0 0,1 1-1 0 0,0 0 0 0 0,-19 20 1 0 0,24-20-45 0 0,0 0 1 0 0,0 1-1 0 0,1 0 1 0 0,0 0-1 0 0,1 1 1 0 0,0 0-1 0 0,1 1 1 0 0,0-1-1 0 0,1 1 1 0 0,1 0-1 0 0,0 0 1 0 0,1 1-1 0 0,0-1 1 0 0,1 1 0 0 0,1 0-1 0 0,0 0 1 0 0,0-1-1 0 0,2 1 1 0 0,-1 0-1 0 0,2 0 1 0 0,0-1-1 0 0,1 1 1 0 0,0-1-1 0 0,8 21 1 0 0,-4-16-134 0 0,0-1 0 0 0,1-1 0 0 0,0 1 0 0 0,1-1 1 0 0,1-1-1 0 0,1 0 0 0 0,0 0 0 0 0,1-1 0 0 0,1-1 0 0 0,0 0 0 0 0,0 0 1 0 0,2-1-1 0 0,-1-1 0 0 0,2-1 0 0 0,-1 0 0 0 0,1-1 0 0 0,1 0 0 0 0,17 6 1 0 0,-11-8-249 0 0,0 0 1 0 0,0-2 0 0 0,1-1-1 0 0,0 0 1 0 0,0-2 0 0 0,0-1-1 0 0,0 0 1 0 0,0-2 0 0 0,32-5-1 0 0,-28 1-884 0 0,0-2 1 0 0,48-16-1 0 0,-48 11-1242 0 0,0-1 0 0 0,38-23 0 0 0,-31 14-2691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44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557 319 852 0 0,'27'-15'8388'0'0,"-21"9"-7591"0"0,0 1 1 0 0,-1-1-1 0 0,1-1 0 0 0,-1 1 0 0 0,-1 0 1 0 0,1-1-1 0 0,-1 0 0 0 0,4-10 0 0 0,2-5-265 0 0,12-38-1 0 0,-20 56-506 0 0,-1-1-1 0 0,0 1 1 0 0,1 0-1 0 0,-2-1 1 0 0,1 1-1 0 0,0 0 1 0 0,-1-1-1 0 0,0 1 1 0 0,0-1-1 0 0,0 1 1 0 0,0-1-1 0 0,-1 1 1 0 0,0 0-1 0 0,0-1 1 0 0,0 1-1 0 0,0 0 1 0 0,-1 0-1 0 0,0 0 1 0 0,0-1-1 0 0,0 2 1 0 0,0-1-1 0 0,0 0 0 0 0,-1 0 1 0 0,0 1-1 0 0,-4-5 1 0 0,1 3 57 0 0,-1 0 0 0 0,0 1 1 0 0,-1 0-1 0 0,1 0 0 0 0,-1 1 1 0 0,1-1-1 0 0,-1 2 0 0 0,0-1 0 0 0,0 1 1 0 0,0 0-1 0 0,-1 1 0 0 0,-12-1 0 0 0,1 1 88 0 0,1 1 0 0 0,-1 1 0 0 0,1 1 0 0 0,-1 1 0 0 0,1 1 0 0 0,0 0-1 0 0,0 1 1 0 0,-26 11 0 0 0,11-1 33 0 0,1 0 0 0 0,1 3-1 0 0,-48 33 1 0 0,67-41-136 0 0,0 0 0 0 0,0 1 1 0 0,1 0-1 0 0,0 1 0 0 0,1 1 0 0 0,0 0 1 0 0,1 0-1 0 0,1 1 0 0 0,0 0 0 0 0,-13 30 0 0 0,18-36-89 0 0,2 1 0 0 0,-1 0 0 0 0,1-1 0 0 0,0 1 0 0 0,1 0 0 0 0,-1 0 0 0 0,2 0 0 0 0,0 0 0 0 0,0 0-1 0 0,0 0 1 0 0,1 0 0 0 0,0 0 0 0 0,1 0 0 0 0,0-1 0 0 0,1 1 0 0 0,0 0 0 0 0,0-1 0 0 0,0 0 0 0 0,1 0-1 0 0,1 0 1 0 0,8 13 0 0 0,-9-15 31 0 0,0-1-1 0 0,0 1 0 0 0,1-1 0 0 0,0 0 1 0 0,0-1-1 0 0,0 1 0 0 0,0-1 1 0 0,1 0-1 0 0,0 0 0 0 0,0 0 1 0 0,0-1-1 0 0,0 0 0 0 0,0-1 0 0 0,1 1 1 0 0,-1-1-1 0 0,1 0 0 0 0,0 0 1 0 0,0-1-1 0 0,-1 0 0 0 0,1-1 0 0 0,0 1 1 0 0,0-1-1 0 0,0 0 0 0 0,0-1 1 0 0,0 0-1 0 0,0 0 0 0 0,-1 0 0 0 0,1-1 1 0 0,0 0-1 0 0,-1 0 0 0 0,1-1 1 0 0,-1 0-1 0 0,0 0 0 0 0,0 0 0 0 0,0-1 1 0 0,0 0-1 0 0,-1 0 0 0 0,10-8 1 0 0,2-6 115 0 0,0 0 1 0 0,0-1-1 0 0,21-33 0 0 0,36-71 128 0 0,-6 9-351 0 0,-68 114 92 0 0,0 0-1 0 0,0-1 1 0 0,0 1 0 0 0,1-1 0 0 0,-1 1-1 0 0,0 0 1 0 0,0-1 0 0 0,0 1 0 0 0,1-1 0 0 0,-1 1-1 0 0,0 0 1 0 0,1 0 0 0 0,-1-1 0 0 0,0 1 0 0 0,1 0-1 0 0,-1-1 1 0 0,0 1 0 0 0,1 0 0 0 0,-1 0 0 0 0,0 0-1 0 0,1-1 1 0 0,-1 1 0 0 0,1 0 0 0 0,-1 0 0 0 0,0 0-1 0 0,1 0 1 0 0,-1 0 0 0 0,1 0 0 0 0,-1 0-1 0 0,0 0 1 0 0,1 0 0 0 0,-1 0 0 0 0,1 0 0 0 0,5 14-155 0 0,-5 29-151 0 0,-1-38 223 0 0,1 63-195 0 0,2 0-1 0 0,23 125 0 0 0,-26-192 340 0 0,0 1 0 0 0,1 0 0 0 0,-1-1 0 0 0,0 1 0 0 0,1-1 0 0 0,0 1 0 0 0,-1-1 0 0 0,1 1 0 0 0,0-1 0 0 0,0 1 0 0 0,0-1 0 0 0,0 0 0 0 0,0 1 0 0 0,0-1 1 0 0,0 0-1 0 0,3 2 0 0 0,-4-2-21 0 0,1-1 0 0 0,0 0 0 0 0,0 0 0 0 0,0 1 0 0 0,0-1 0 0 0,0 0 0 0 0,0 0 0 0 0,0 0 0 0 0,0 0 0 0 0,0 0 0 0 0,0 0 0 0 0,0 0 1 0 0,0 0-1 0 0,0 0 0 0 0,0-1 0 0 0,0 1 0 0 0,0 0 0 0 0,-1-1 0 0 0,1 1 0 0 0,2-1 0 0 0,2-3 66 0 0,1 0 0 0 0,-1 0 0 0 0,0 0-1 0 0,0-1 1 0 0,-1 0 0 0 0,8-9 0 0 0,28-36 340 0 0,71-69 0 0 0,-93 103-442 0 0,0-1 0 0 0,2 2-1 0 0,-1 1 1 0 0,2 0-1 0 0,0 1 1 0 0,1 2 0 0 0,26-11-1 0 0,-45 20-22 0 0,1 1-1 0 0,-1 0 1 0 0,1 0-1 0 0,0 0 1 0 0,0 0-1 0 0,-1 1 0 0 0,1-1 1 0 0,0 1-1 0 0,0 0 1 0 0,0 0-1 0 0,-1 0 1 0 0,1 1-1 0 0,0-1 1 0 0,0 1-1 0 0,-1 0 1 0 0,1 0-1 0 0,0 0 1 0 0,-1 0-1 0 0,1 1 1 0 0,-1 0-1 0 0,5 2 0 0 0,-5-1 15 0 0,0 0 0 0 0,0 0 0 0 0,0 1-1 0 0,0-1 1 0 0,-1 1 0 0 0,0-1 0 0 0,1 1-1 0 0,-1 0 1 0 0,-1 0 0 0 0,1 0 0 0 0,0 0-1 0 0,-1 0 1 0 0,0 0 0 0 0,0 0 0 0 0,0 1-1 0 0,-1-1 1 0 0,1 0 0 0 0,-1 5-1 0 0,1 27 30 0 0,-1-1-1 0 0,-2 0 0 0 0,-1 0 1 0 0,-2 0-1 0 0,-1 0 0 0 0,-20 61 0 0 0,16-77 263 0 0,8-17-126 0 0,-10-13 191 0 0,12 0-315 0 0,0-1 0 0 0,1 1-1 0 0,0 0 1 0 0,0 0 0 0 0,1 0 0 0 0,1 0 0 0 0,0 0-1 0 0,0 0 1 0 0,8-15 0 0 0,1-1-180 0 0,2-1-1 0 0,23-32 1 0 0,-20 35 104 0 0,2 0 1 0 0,1 2-1 0 0,35-35 1 0 0,-44 48 51 0 0,1 0 1 0 0,0 1 0 0 0,1 0-1 0 0,0 1 1 0 0,0 0 0 0 0,1 1-1 0 0,0 0 1 0 0,0 1 0 0 0,16-4 0 0 0,-26 9 13 0 0,1 0 0 0 0,-1 1 0 0 0,0-1 0 0 0,0 1 0 0 0,0 0 0 0 0,1 0 0 0 0,-1 0 0 0 0,0 1 1 0 0,0-1-1 0 0,0 1 0 0 0,1 0 0 0 0,-1 0 0 0 0,0 1 0 0 0,0-1 0 0 0,0 1 0 0 0,-1 0 0 0 0,1 0 0 0 0,0 0 1 0 0,-1 1-1 0 0,1-1 0 0 0,-1 1 0 0 0,0 0 0 0 0,0 0 0 0 0,0 0 0 0 0,0 0 0 0 0,-1 0 0 0 0,1 1 1 0 0,-1-1-1 0 0,3 5 0 0 0,5 11 98 0 0,-1-1 0 0 0,-1 1 0 0 0,-1 1 1 0 0,8 32-1 0 0,-12-43-94 0 0,19 99 180 0 0,-18-75-392 0 0,3-2 1 0 0,18 59 0 0 0,-22-85-123 0 0,-1 1-1 0 0,1-1 1 0 0,-1 0 0 0 0,2 0 0 0 0,-1 0 0 0 0,0 0 0 0 0,1-1 0 0 0,0 1 0 0 0,0-1 0 0 0,0 0-1 0 0,1 0 1 0 0,0 0 0 0 0,-1-1 0 0 0,1 0 0 0 0,9 5 0 0 0,-7-5-1104 0 0,0 0 0 0 0,1-1 1 0 0,0 0-1 0 0,0 0 0 0 0,-1 0 1 0 0,15 0-1 0 0,7-1-6138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45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1 386 2252 0 0,'8'2'3423'0'0,"0"0"0"0"0,1-1-1 0 0,-1 0 1 0 0,15 1 0 0 0,17-8-1519 0 0,11-6-1667 0 0,0-2 1 0 0,-1-3 0 0 0,0-1-1 0 0,-2-3 1 0 0,0-2-1 0 0,71-46 1 0 0,-113 66-119 0 0,-1-1 0 0 0,0-1 0 0 0,0 1 0 0 0,-1 0 0 0 0,1-1 1 0 0,-1 0-1 0 0,0 0 0 0 0,0-1 0 0 0,-1 1 0 0 0,1-1 0 0 0,-1 0 0 0 0,0 1 0 0 0,-1-1 1 0 0,3-8-1 0 0,-5 11-68 0 0,1-1 0 0 0,-1 1 0 0 0,1-1 0 0 0,-1 1 1 0 0,0-1-1 0 0,0 1 0 0 0,-1-1 0 0 0,1 1 0 0 0,-1-1 0 0 0,0 1 1 0 0,1-1-1 0 0,-2 1 0 0 0,1 0 0 0 0,0-1 0 0 0,-1 1 0 0 0,1 0 1 0 0,-1 0-1 0 0,0 0 0 0 0,0 0 0 0 0,0 0 0 0 0,-1 0 0 0 0,1 1 1 0 0,-1-1-1 0 0,1 1 0 0 0,-1 0 0 0 0,0-1 0 0 0,-4-1 0 0 0,-3-2 9 0 0,0 0 0 0 0,-1 1-1 0 0,0 0 1 0 0,0 1 0 0 0,0 0-1 0 0,-1 1 1 0 0,1 0-1 0 0,-1 1 1 0 0,1 0 0 0 0,-1 1-1 0 0,0 0 1 0 0,0 1 0 0 0,0 1-1 0 0,0-1 1 0 0,1 2-1 0 0,-1 0 1 0 0,0 0 0 0 0,-11 4-1 0 0,5 0-22 0 0,0 0-1 0 0,0 1 1 0 0,1 0-1 0 0,0 2 1 0 0,0 0-1 0 0,1 0 1 0 0,0 2-1 0 0,1 0 1 0 0,0 1-1 0 0,-21 21 1 0 0,27-22-29 0 0,1 1 0 0 0,0 0 0 0 0,0 0 0 0 0,2 0 0 0 0,-1 1 0 0 0,1 0 0 0 0,1 1 0 0 0,1-1 0 0 0,0 1 0 0 0,0 0 1 0 0,1 0-1 0 0,1 0 0 0 0,1 0 0 0 0,0 0 0 0 0,0 0 0 0 0,4 26 0 0 0,-2-24-100 0 0,1 1-1 0 0,1-1 0 0 0,1 0 1 0 0,0 0-1 0 0,1-1 0 0 0,1 1 1 0 0,0-1-1 0 0,1 0 0 0 0,1-1 1 0 0,0 1-1 0 0,1-2 0 0 0,0 1 1 0 0,1-1-1 0 0,16 16 0 0 0,-16-21-203 0 0,0 0 0 0 0,1-1 0 0 0,0-1 0 0 0,0 0-1 0 0,0 0 1 0 0,1-1 0 0 0,-1 0 0 0 0,1-1 0 0 0,1 0-1 0 0,-1-1 1 0 0,0-1 0 0 0,1 1 0 0 0,-1-2 0 0 0,1 0-1 0 0,18-1 1 0 0,6-2-951 0 0,-1-1-1 0 0,0-2 0 0 0,0-2 0 0 0,39-12 1 0 0,-26 3-1637 0 0,0-2 1 0 0,56-30 0 0 0,-54 22-1520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45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235 368 2996 0 0,'65'-47'4406'0'0,"18"-11"3067"0"0,58-39-1444 0 0,-138 95-5907 0 0,0 0 0 0 0,-1-1 0 0 0,1 1-1 0 0,-1 0 1 0 0,1-1 0 0 0,-1 1 0 0 0,0-1 0 0 0,0 0 0 0 0,0 0 0 0 0,0 0 0 0 0,-1 0 0 0 0,3-4-1 0 0,-1 0 68 0 0,-2 5-169 0 0,0 0 0 0 0,-1 0 1 0 0,1-1-1 0 0,-1 1 0 0 0,0 0 0 0 0,0 0 1 0 0,0 0-1 0 0,0 0 0 0 0,0 0 0 0 0,0 0 1 0 0,0 0-1 0 0,-1 0 0 0 0,1 0 0 0 0,-1 0 1 0 0,1 0-1 0 0,-1 0 0 0 0,0 0 0 0 0,0 0 1 0 0,0 0-1 0 0,0 0 0 0 0,0 0 0 0 0,0 1 1 0 0,-2-3-1 0 0,0 0 8 0 0,0 0 1 0 0,-1 0-1 0 0,0 0 1 0 0,0 0-1 0 0,0 1 0 0 0,-1-1 1 0 0,-5-2-1 0 0,-2-1 62 0 0,-1 2-1 0 0,1 0 1 0 0,-1 0-1 0 0,0 1 1 0 0,0 1-1 0 0,-1 0 1 0 0,1 1-1 0 0,-1 0 0 0 0,1 1 1 0 0,-23 1-1 0 0,18 1-14 0 0,0 1 0 0 0,0 1 0 0 0,0 0 0 0 0,1 2 0 0 0,-1 0 0 0 0,1 1 0 0 0,-31 15 0 0 0,35-14-56 0 0,0 0 0 0 0,0 1-1 0 0,1 1 1 0 0,0 0 0 0 0,0 1 0 0 0,1 0 0 0 0,1 1 0 0 0,-1 0 0 0 0,-13 20 0 0 0,18-22-37 0 0,1 1 0 0 0,0 0 0 0 0,0-1 1 0 0,1 2-1 0 0,0-1 0 0 0,0 0 1 0 0,2 1-1 0 0,-1 0 0 0 0,1 0 1 0 0,1 0-1 0 0,0 0 0 0 0,0 0 1 0 0,2 20-1 0 0,0-26-1 0 0,-1 0 0 0 0,1 0 0 0 0,1 0 0 0 0,-1 0 0 0 0,0 0 0 0 0,1-1 0 0 0,0 1 0 0 0,0-1 1 0 0,1 1-1 0 0,-1-1 0 0 0,1 0 0 0 0,0 0 0 0 0,0 0 0 0 0,0 0 0 0 0,6 5 0 0 0,-7-7 18 0 0,1-1 1 0 0,-1 1-1 0 0,1-1 0 0 0,-1 1 1 0 0,1-1-1 0 0,0 0 1 0 0,-1 0-1 0 0,1 0 0 0 0,0 0 1 0 0,0-1-1 0 0,-1 1 1 0 0,1-1-1 0 0,0 1 0 0 0,0-1 1 0 0,0 0-1 0 0,0 0 1 0 0,0-1-1 0 0,0 1 0 0 0,0 0 1 0 0,-1-1-1 0 0,1 0 1 0 0,0 0-1 0 0,0 0 0 0 0,-1 0 1 0 0,1 0-1 0 0,0 0 0 0 0,-1-1 1 0 0,4-2-1 0 0,10-7 3 0 0,-2-2 0 0 0,1 0 0 0 0,-2 0 0 0 0,1-2 1 0 0,-2 1-1 0 0,0-2 0 0 0,12-20 0 0 0,24-28 93 0 0,-57 99-182 0 0,-13 24 199 0 0,-6 12-35 0 0,3 2 0 0 0,3 0 0 0 0,4 1 0 0 0,-13 102 1 0 0,25-114 285 0 0,2 1 0 0 0,3 0 0 0 0,3 0 0 0 0,3 0 1 0 0,21 105-1 0 0,-25-162-292 0 0,1 0 0 0 0,0 1 1 0 0,0-1-1 0 0,0 0 0 0 0,1 0 1 0 0,0 0-1 0 0,0-1 0 0 0,0 1 0 0 0,1-1 1 0 0,5 7-1 0 0,-7-10-62 0 0,0-1 0 0 0,0 1 0 0 0,0 0 0 0 0,0-1 0 0 0,0 1 0 0 0,1-1-1 0 0,-1 0 1 0 0,0 1 0 0 0,1-1 0 0 0,-1 0 0 0 0,1-1 0 0 0,-1 1 0 0 0,1 0 0 0 0,0-1 0 0 0,-1 1 0 0 0,1-1 0 0 0,-1 0 0 0 0,1 0 0 0 0,0 0 0 0 0,-1 0-1 0 0,1 0 1 0 0,0-1 0 0 0,-1 1 0 0 0,1-1 0 0 0,-1 0 0 0 0,1 0 0 0 0,2-1 0 0 0,11-5-145 0 0,0-2-1 0 0,-1 1 1 0 0,0-2-1 0 0,0 0 1 0 0,24-23 0 0 0,63-70-515 0 0,-75 73 466 0 0,32-31-640 0 0,82-94-2708 0 0,-60 44-5968 0 0,-70 93 5279 0 0,-2-2-1969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46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3 311 3388 0 0,'-2'-30'2796'0'0,"2"0"0"0"0,1-1 0 0 0,5-29 0 0 0,-5 47-2142 0 0,2 1-1 0 0,0 0 1 0 0,0 0-1 0 0,1 0 0 0 0,1 1 1 0 0,-1-1-1 0 0,2 1 1 0 0,0 0-1 0 0,0 1 1 0 0,10-13-1 0 0,-14 21-544 0 0,-1 0-1 0 0,1 0 1 0 0,0 0 0 0 0,0 1-1 0 0,0-1 1 0 0,0 0 0 0 0,0 1-1 0 0,0-1 1 0 0,0 1-1 0 0,4-2 1 0 0,-5 3-87 0 0,-1 0 0 0 0,1 0 0 0 0,0-1 0 0 0,0 1 0 0 0,0 0 0 0 0,-1 0 0 0 0,1 0 0 0 0,0 0 1 0 0,0 0-1 0 0,0 0 0 0 0,0 0 0 0 0,-1 1 0 0 0,1-1 0 0 0,0 0 0 0 0,0 0 0 0 0,-1 0 0 0 0,1 1 0 0 0,0-1 0 0 0,0 1 0 0 0,-1-1 0 0 0,1 0 0 0 0,1 2 0 0 0,-1 0-37 0 0,1 0-1 0 0,0 0 0 0 0,-1 1 0 0 0,1-1 1 0 0,-1 1-1 0 0,0-1 0 0 0,0 1 1 0 0,0 0-1 0 0,0 0 0 0 0,0-1 1 0 0,-1 1-1 0 0,1 0 0 0 0,-1 0 1 0 0,0 0-1 0 0,0-1 0 0 0,0 5 0 0 0,-3 46-842 0 0,-3-1-1 0 0,-23 102 1 0 0,8-54 936 0 0,21-100-66 0 0,0 0 1 0 0,0 0-1 0 0,-1 1 1 0 0,1-1-1 0 0,0 0 1 0 0,0 0-1 0 0,0 0 0 0 0,0 0 1 0 0,0 1-1 0 0,0-1 1 0 0,0 0-1 0 0,-1 0 1 0 0,1 0-1 0 0,0 0 0 0 0,0 1 1 0 0,0-1-1 0 0,0 0 1 0 0,0 0-1 0 0,0 0 1 0 0,0 1-1 0 0,0-1 0 0 0,0 0 1 0 0,0 0-1 0 0,0 0 1 0 0,0 1-1 0 0,0-1 1 0 0,0 0-1 0 0,0 0 1 0 0,0 0-1 0 0,1 1 0 0 0,-1-1 1 0 0,0 0-1 0 0,0 0 1 0 0,0 0-1 0 0,0 0 1 0 0,0 1-1 0 0,0-1 0 0 0,0 0 1 0 0,1 0-1 0 0,-1 0 1 0 0,0 0-1 0 0,0 0 1 0 0,0 0-1 0 0,0 1 0 0 0,1-1 1 0 0,-1 0-1 0 0,0 0 1 0 0,0 0-1 0 0,0 0 1 0 0,0 0-1 0 0,1 0 1 0 0,-1 0-1 0 0,0 0 0 0 0,0 0 1 0 0,0 0-1 0 0,1 0 1 0 0,-1 0-1 0 0,0 0 1 0 0,0 0-1 0 0,0 0 0 0 0,1 0 1 0 0,-1 0-1 0 0,0 0 1 0 0,0 0-1 0 0,0 0 1 0 0,1 0-1 0 0,-1 0 0 0 0,18-16 348 0 0,19-29-134 0 0,-6 6-173 0 0,1 3-1 0 0,1 0 0 0 0,2 2 1 0 0,1 1-1 0 0,2 2 0 0 0,1 2 1 0 0,45-25-1 0 0,-83 53-45 0 0,1 0 1 0 0,0 0-1 0 0,0 0 0 0 0,0 0 1 0 0,0 0-1 0 0,0 0 1 0 0,0 1-1 0 0,0-1 0 0 0,0 1 1 0 0,0-1-1 0 0,1 1 0 0 0,-1 0 1 0 0,0 0-1 0 0,0 0 0 0 0,0 0 1 0 0,0 0-1 0 0,1 0 0 0 0,-1 0 1 0 0,0 1-1 0 0,0-1 0 0 0,0 1 1 0 0,0 0-1 0 0,0 0 0 0 0,0-1 1 0 0,0 1-1 0 0,0 1 1 0 0,0-1-1 0 0,-1 0 0 0 0,1 0 1 0 0,0 1-1 0 0,0-1 0 0 0,-1 1 1 0 0,1-1-1 0 0,-1 1 0 0 0,0 0 1 0 0,1-1-1 0 0,-1 1 0 0 0,0 0 1 0 0,0 0-1 0 0,0 0 0 0 0,1 3 1 0 0,6 21 24 0 0,-1 0 1 0 0,-1 1-1 0 0,3 31 0 0 0,10 45-87 0 0,38 91-3366 0 0,-46-152 417 0 0,-3-12-3193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5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1 258 168 0 0,'2'-3'4999'0'0,"8"-14"-1489"0"0,1-1-811 0 0,0 0 1 0 0,2 1-1 0 0,24-28 1 0 0,-21 29-1724 0 0,1 1-1 0 0,0 0 1 0 0,33-20-1 0 0,-39 27-909 0 0,2 0-1 0 0,-1 2 1 0 0,1-1-1 0 0,0 2 0 0 0,0 0 1 0 0,1 0-1 0 0,-1 1 1 0 0,1 1-1 0 0,0 0 1 0 0,0 1-1 0 0,0 1 0 0 0,0 0 1 0 0,0 1-1 0 0,1 0 1 0 0,21 4-1 0 0,-25-1-53 0 0,0 1 0 0 0,-1 0-1 0 0,1 1 1 0 0,0 0 0 0 0,-1 0 0 0 0,0 1-1 0 0,-1 1 1 0 0,1-1 0 0 0,-1 2-1 0 0,0-1 1 0 0,-1 1 0 0 0,0 0 0 0 0,0 1-1 0 0,-1 0 1 0 0,0 0 0 0 0,-1 1-1 0 0,11 20 1 0 0,-2 0-20 0 0,-2 0-1 0 0,-1 1 0 0 0,-1 0 1 0 0,-2 1-1 0 0,6 35 1 0 0,-6-5 384 0 0,-3 1 1 0 0,-3-1 0 0 0,-9 115-1 0 0,2-155 573 0 0,0-33-366 0 0,2-38-214 0 0,11-14-42 0 0,2 2 1 0 0,39-120-1 0 0,-38 147-306 0 0,2 2 0 0 0,0-1 0 0 0,3 2 0 0 0,0 0 0 0 0,2 1-1 0 0,42-51 1 0 0,-53 73-45 0 0,-1 1 0 0 0,1-1 0 0 0,0 1 0 0 0,1 1 0 0 0,0 0-1 0 0,0 0 1 0 0,0 1 0 0 0,0 0 0 0 0,1 0 0 0 0,17-5 0 0 0,-20 8-5 0 0,-1 1-1 0 0,0 0 1 0 0,0 0 0 0 0,0 0 0 0 0,1 1 0 0 0,-1 0 0 0 0,0 0 0 0 0,1 0-1 0 0,-1 1 1 0 0,0 0 0 0 0,0 1 0 0 0,0-1 0 0 0,1 1 0 0 0,-2 0-1 0 0,1 1 1 0 0,0-1 0 0 0,0 1 0 0 0,-1 0 0 0 0,8 6 0 0 0,0 2-103 0 0,0 0-1 0 0,-1 1 1 0 0,-1 1 0 0 0,0 0 0 0 0,-1 1 0 0 0,0 0 0 0 0,-1 0 0 0 0,-1 1 0 0 0,0 0 0 0 0,-1 0 0 0 0,9 28-1 0 0,-3-1-213 0 0,-2 1-1 0 0,-2 0 0 0 0,5 57 0 0 0,-12-83 319 0 0,7 118 850 0 0,-9-160-199 0 0,-1 8-405 0 0,2 0 1 0 0,-1 0 0 0 0,2 0-1 0 0,6-30 1 0 0,6 1 36 0 0,1 0 1 0 0,2 2-1 0 0,3 0 1 0 0,27-47-1 0 0,-34 70-350 0 0,1 0 0 0 0,0 0-1 0 0,2 2 1 0 0,0 0-1 0 0,2 1 1 0 0,-1 0 0 0 0,2 1-1 0 0,1 2 1 0 0,36-24-1 0 0,-52 37 7 0 0,1-1 0 0 0,-1 1 0 0 0,1 0-1 0 0,0 0 1 0 0,0 1 0 0 0,0 0 0 0 0,-1 0-1 0 0,1 0 1 0 0,1 0 0 0 0,-1 1 0 0 0,0-1-1 0 0,8 2 1 0 0,-10-1 54 0 0,0 1-1 0 0,0 0 0 0 0,0 0 1 0 0,0 0-1 0 0,0 0 1 0 0,0 0-1 0 0,0 0 1 0 0,0 1-1 0 0,0 0 1 0 0,0-1-1 0 0,-1 1 0 0 0,1 0 1 0 0,-1 0-1 0 0,0 0 1 0 0,1 1-1 0 0,-1-1 1 0 0,0 1-1 0 0,0-1 1 0 0,0 1-1 0 0,2 5 0 0 0,13 30-289 0 0,-2 0-1 0 0,-1 1 0 0 0,11 56 0 0 0,15 41-14 0 0,-33-115 305 0 0,1-1 0 0 0,1 1 0 0 0,1-1 0 0 0,1-1 0 0 0,1 0 1 0 0,20 25-1 0 0,-28-39 33 0 0,1 0 1 0 0,-1 0-1 0 0,1-1 1 0 0,-1 0 0 0 0,1 0-1 0 0,1 0 1 0 0,-1 0-1 0 0,0-1 1 0 0,1 0 0 0 0,0 0-1 0 0,-1-1 1 0 0,1 1-1 0 0,0-1 1 0 0,0-1 0 0 0,1 1-1 0 0,-1-1 1 0 0,0 0-1 0 0,1 0 1 0 0,-1-1 0 0 0,0 0-1 0 0,1 0 1 0 0,-1 0-1 0 0,0-1 1 0 0,1 0 0 0 0,-1 0-1 0 0,12-4 1 0 0,-4-1-11 0 0,0-1 1 0 0,0 0-1 0 0,-1-1 1 0 0,0 0-1 0 0,0-1 1 0 0,-1-1-1 0 0,0 0 1 0 0,0 0-1 0 0,-1-1 1 0 0,-1-1-1 0 0,18-24 1 0 0,-4-1 160 0 0,-1-1 0 0 0,33-77 0 0 0,-39 75 437 0 0,-2-1 0 0 0,-1 0 0 0 0,9-50 0 0 0,-26 122-449 0 0,2 0 1 0 0,4 49 0 0 0,1-55-443 0 0,2 0 1 0 0,0 0-1 0 0,2 0 1 0 0,0-1-1 0 0,2 0 1 0 0,1-1 0 0 0,1 0-1 0 0,0 0 1 0 0,2-1-1 0 0,1-1 1 0 0,0-1 0 0 0,2 0-1 0 0,25 24 1 0 0,-37-39-224 0 0,1-1 0 0 0,0 1 0 0 0,1-1 0 0 0,-1 0 0 0 0,1-1 0 0 0,0 0 0 0 0,0 0 0 0 0,0 0 0 0 0,8 1 0 0 0,-11-3-316 0 0,1 0 1 0 0,-1 0 0 0 0,1-1-1 0 0,-1 0 1 0 0,0 0-1 0 0,1 0 1 0 0,-1-1 0 0 0,1 1-1 0 0,-1-1 1 0 0,7-2-1 0 0,8-5-5297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5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59 3200 0 0,'-24'-15'2889'0'0,"5"4"-781"0"0,1 1-548 0 0,1 3-684 0 0,1 1-368 0 0,3 1-52 0 0,-8 0-400 0 0,7 8-704 0 0,8 8-3648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06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97 3548 0 0,'0'-3'2849'0'0,"-2"-81"13182"0"0,2 82-15558 0 0,-2-5 834 0 0,0 25-1111 0 0,-1 1 1 0 0,-1-1 0 0 0,-1 0-1 0 0,0 0 1 0 0,-13 27 0 0 0,1 2-69 0 0,-6 24 14 0 0,-23 127 0 0 0,39-155-101 0 0,3 1 0 0 0,1 0 1 0 0,2 0-1 0 0,6 59 0 0 0,-3-84-17 0 0,1-1 0 0 0,1 1 0 0 0,1-1 0 0 0,0 0 0 0 0,12 27 0 0 0,-14-39-295 0 0,0 0 0 0 0,0 0-1 0 0,1 0 1 0 0,0-1 0 0 0,0 1 0 0 0,0-1 0 0 0,1 0 0 0 0,-1 0 0 0 0,1 0 0 0 0,1 0 0 0 0,-1-1-1 0 0,0 0 1 0 0,1 0 0 0 0,0-1 0 0 0,0 1 0 0 0,0-1 0 0 0,1-1 0 0 0,8 4 0 0 0,-11-5-312 0 0,1 0 1 0 0,-1 0 0 0 0,0 0 0 0 0,1-1-1 0 0,-1 1 1 0 0,1-1 0 0 0,-1 0 0 0 0,1 0-1 0 0,-1-1 1 0 0,5 0 0 0 0,14-7-5195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5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3556 0 0,'15'3'13352'0'0,"-10"-5"-12705"0"0,0 0 0 0 0,0 1 1 0 0,1-1-1 0 0,-1 1 0 0 0,0 1 0 0 0,9-2 0 0 0,-10 3-649 0 0,-1-1-1 0 0,1 0 1 0 0,-1 1 0 0 0,0 0-1 0 0,1 0 1 0 0,-1 0 0 0 0,0 0-1 0 0,0 0 1 0 0,0 1 0 0 0,0-1-1 0 0,0 1 1 0 0,0 0-1 0 0,0 0 1 0 0,-1 0 0 0 0,1 0-1 0 0,-1 0 1 0 0,1 1 0 0 0,-1-1-1 0 0,0 1 1 0 0,3 3 0 0 0,4 8-203 0 0,-1 0 0 0 0,0 1 0 0 0,-1 0 0 0 0,-1 0 0 0 0,0 1 0 0 0,-1-1 0 0 0,0 1 1 0 0,3 27-1 0 0,7 135-405 0 0,-15-169 631 0 0,1 9 532 0 0,-1 0 0 0 0,0 1 0 0 0,-1-1-1 0 0,-6 29 1 0 0,3-50-209 0 0,4 3-331 0 0,0 0 1 0 0,-1 0-1 0 0,1-1 0 0 0,0 1 1 0 0,-1 0-1 0 0,1 0 0 0 0,0 0 0 0 0,-1 0 1 0 0,1-1-1 0 0,0 1 0 0 0,0 0 0 0 0,-1 0 1 0 0,1-1-1 0 0,0 1 0 0 0,0 0 0 0 0,-1 0 1 0 0,1-1-1 0 0,0 1 0 0 0,0 0 0 0 0,0-1 1 0 0,0 1-1 0 0,-1 0 0 0 0,1 0 1 0 0,0-1-1 0 0,0 1 0 0 0,0-1 0 0 0,0 1 1 0 0,0 0-1 0 0,0-1 0 0 0,0 1 0 0 0,1-26 397 0 0,1 0 0 0 0,2 0 0 0 0,1 1-1 0 0,0-1 1 0 0,2 1 0 0 0,18-42-1 0 0,-5 22-89 0 0,2 1-1 0 0,46-69 0 0 0,-59 99-309 0 0,1 1 1 0 0,23-24-1 0 0,-28 32-50 0 0,0 1 0 0 0,1-1 1 0 0,-1 1-1 0 0,1 0 0 0 0,0 1 0 0 0,0-1 1 0 0,0 1-1 0 0,1 0 0 0 0,9-2 0 0 0,-14 4 26 0 0,1 1-1 0 0,-1 0 0 0 0,0 0 0 0 0,1 0 0 0 0,-1 0 0 0 0,1 0 0 0 0,-1 0 0 0 0,1 1 1 0 0,-1-1-1 0 0,0 1 0 0 0,1 0 0 0 0,-1 0 0 0 0,0 0 0 0 0,0 0 0 0 0,0 0 0 0 0,1 0 1 0 0,-1 0-1 0 0,0 1 0 0 0,0-1 0 0 0,-1 1 0 0 0,1 0 0 0 0,0-1 0 0 0,-1 1 1 0 0,1 0-1 0 0,-1 0 0 0 0,1 0 0 0 0,1 3 0 0 0,4 6-67 0 0,-1 1 0 0 0,0 0-1 0 0,7 20 1 0 0,-10-23 17 0 0,11 32-550 0 0,-2 1 1 0 0,10 71 0 0 0,-15-71-1151 0 0,1-1 1 0 0,26 75 0 0 0,-16-82-1301 0 0,1-16-3225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6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0 125 3456 0 0,'9'-48'9410'0'0,"10"-19"-723"0"0,-13 58-7911 0 0,-3 14-151 0 0,-2 17-229 0 0,-6 16-332 0 0,1 1 0 0 0,3 1 0 0 0,1-1 0 0 0,5 43 0 0 0,-3-64-322 0 0,1 0 0 0 0,0 0 0 0 0,2 0 0 0 0,0 0 0 0 0,1-1 0 0 0,0 0 0 0 0,2 0 0 0 0,0 0-1 0 0,1-1 1 0 0,21 29 0 0 0,-27-41-211 0 0,1 0 0 0 0,0 0 0 0 0,0-1 0 0 0,0 1 0 0 0,0-1 0 0 0,1 0 0 0 0,-1 0 0 0 0,10 5 0 0 0,-10-7-360 0 0,-1 0 0 0 0,1 0-1 0 0,-1 0 1 0 0,1 0 0 0 0,0 0 0 0 0,-1-1-1 0 0,1 0 1 0 0,4 0 0 0 0,10-1-5914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6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208 107 2620 0 0,'-21'-18'3089'0'0,"-1"2"-785"0"0,1 4-436 0 0,2 0-528 0 0,-1 2-184 0 0,3 1-288 0 0,3 0-116 0 0,-1 2-220 0 0,1 2-88 0 0,3 1-260 0 0,-5-1-544 0 0,-1 12-5660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7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83 2164 0 0,'-13'-7'9647'0'0,"13"3"-8948"0"0,1 1-1 0 0,0 0 1 0 0,0-1-1 0 0,0 1 1 0 0,0 0-1 0 0,1 0 1 0 0,-1 0 0 0 0,1 0-1 0 0,3-5 1 0 0,-2 5-350 0 0,-1 0 1 0 0,1 0-1 0 0,0 0 1 0 0,0 1-1 0 0,-1 0 0 0 0,2-1 1 0 0,-1 1-1 0 0,5-2 1 0 0,-5 2-327 0 0,0 1 0 0 0,1-1 0 0 0,-1 1 0 0 0,0 0 0 0 0,1 0 0 0 0,0 0 0 0 0,-1 1 0 0 0,1-1 0 0 0,-1 1 0 0 0,1 0 0 0 0,0 0 0 0 0,-1 0 0 0 0,1 1 0 0 0,-1-1 0 0 0,1 1 0 0 0,-1 0 0 0 0,1 0 1 0 0,-1 0-1 0 0,1 0 0 0 0,-1 1 0 0 0,0-1 0 0 0,0 1 0 0 0,1 0 0 0 0,-1 0 0 0 0,0 0 0 0 0,-1 0 0 0 0,1 0 0 0 0,0 1 0 0 0,-1-1 0 0 0,1 1 0 0 0,-1 0 0 0 0,3 3 0 0 0,2 7-94 0 0,0 0-1 0 0,-1 1 1 0 0,0 0 0 0 0,-1 0 0 0 0,5 21-1 0 0,11 79-301 0 0,-16-85 313 0 0,4 43 166 0 0,2 113 0 0 0,-11-182 590 0 0,10-23-55 0 0,6-29 450 0 0,3 1 0 0 0,41-78 1 0 0,-45 99-1053 0 0,1 2 1 0 0,2 0-1 0 0,0 1 0 0 0,2 0 1 0 0,0 2-1 0 0,24-21 1 0 0,-39 39-130 0 0,0 0 0 0 0,1 0 0 0 0,-1 1 0 0 0,1-1 0 0 0,0 1 0 0 0,0 0 0 0 0,0 1 0 0 0,0-1 0 0 0,0 1 0 0 0,12-2 0 0 0,-14 4 7 0 0,0-1 0 0 0,0 1 0 0 0,-1 0 0 0 0,1 0-1 0 0,0 1 1 0 0,0-1 0 0 0,0 1 0 0 0,0 0 0 0 0,-1 0 0 0 0,1 0 0 0 0,0 0 0 0 0,-1 1-1 0 0,1 0 1 0 0,-1-1 0 0 0,0 1 0 0 0,1 0 0 0 0,-1 1 0 0 0,0-1 0 0 0,4 5 0 0 0,0 1-98 0 0,0 0 1 0 0,-1 1 0 0 0,0 0 0 0 0,0 0 0 0 0,-1 1 0 0 0,0-1 0 0 0,-1 1 0 0 0,0 0 0 0 0,-1 0 0 0 0,0 1 0 0 0,0-1 0 0 0,-1 1 0 0 0,1 19 0 0 0,0 11-171 0 0,-2 1 0 0 0,-6 47 1 0 0,4-58 666 0 0,-3 1 1 0 0,0-1-1 0 0,-11 33 1 0 0,15-62 181 0 0,2-19-388 0 0,1 0 0 0 0,0 0-1 0 0,1 0 1 0 0,1 0 0 0 0,1 1-1 0 0,9-19 1 0 0,-4 9-13 0 0,7-22-25 0 0,3 1-1 0 0,2 1 1 0 0,2 2 0 0 0,2 0-1 0 0,1 1 1 0 0,42-46 0 0 0,-62 81-96 0 0,0 0 1 0 0,0 1 0 0 0,1 0 0 0 0,0 0 0 0 0,0 1 0 0 0,0 0 0 0 0,1 0 0 0 0,13-5 0 0 0,-21 11 21 0 0,1-1 1 0 0,-1 1-1 0 0,0 0 0 0 0,0-1 0 0 0,0 1 0 0 0,0 0 0 0 0,0 0 1 0 0,0 1-1 0 0,0-1 0 0 0,0 0 0 0 0,0 1 0 0 0,1-1 1 0 0,-1 1-1 0 0,0 0 0 0 0,-1-1 0 0 0,1 1 0 0 0,0 0 1 0 0,0 0-1 0 0,0 0 0 0 0,0 1 0 0 0,-1-1 0 0 0,1 0 0 0 0,-1 1 1 0 0,1-1-1 0 0,-1 1 0 0 0,1-1 0 0 0,-1 1 0 0 0,0 0 1 0 0,0-1-1 0 0,2 4 0 0 0,2 4-6 0 0,0 0 1 0 0,0 0-1 0 0,-1 0 1 0 0,5 17-1 0 0,4 25-331 0 0,9 70-1 0 0,-14-66 169 0 0,17 57 0 0 0,-24-108 165 0 0,7 24-9 0 0,1-1 0 0 0,13 28 0 0 0,-18-49 19 0 0,-1 1 0 0 0,1 0 0 0 0,0-1 0 0 0,0 0-1 0 0,0 0 1 0 0,1 0 0 0 0,0-1 0 0 0,0 1-1 0 0,1-1 1 0 0,0 0 0 0 0,0-1 0 0 0,0 1 0 0 0,8 3-1 0 0,-8-6 5 0 0,-1 0-1 0 0,1 0 0 0 0,0-1 1 0 0,0 0-1 0 0,0 0 1 0 0,0-1-1 0 0,0 1 0 0 0,0-1 1 0 0,0-1-1 0 0,0 1 0 0 0,0-1 1 0 0,0 0-1 0 0,0 0 1 0 0,0-1-1 0 0,0 0 0 0 0,-1 0 1 0 0,1 0-1 0 0,-1-1 0 0 0,7-3 1 0 0,6-4 58 0 0,-1-1 1 0 0,-1-1-1 0 0,0 0 1 0 0,21-21-1 0 0,-11 6 331 0 0,-1-1 1 0 0,-1-1-1 0 0,-2-2 0 0 0,0 0 0 0 0,22-45 0 0 0,-5-7 1271 0 0,30-87 0 0 0,-33 313-2249 0 0,-23-110 136 0 0,1 0-1 0 0,2 0 0 0 0,0-2 1 0 0,3 0-1 0 0,0-1 0 0 0,2-1 1 0 0,35 38-1 0 0,-50-61-46 0 0,0 0-1 0 0,1-1 1 0 0,-1 0 0 0 0,1 0-1 0 0,0-1 1 0 0,0 1 0 0 0,0-2-1 0 0,1 1 1 0 0,11 3-1 0 0,-14-5-651 0 0,1-1-1 0 0,-1 0 1 0 0,1 0-1 0 0,0 0 0 0 0,0-1 1 0 0,-1 0-1 0 0,1 0 0 0 0,11-2 1 0 0,2-2-5805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7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286 174 4264 0 0,'-30'-25'3485'0'0,"0"2"-1"0"0,-37-22 0 0 0,-72-29 1798 0 0,120 67-5653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7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4976 0 0,'24'5'16334'0'0,"-6"-8"-13567"0"0,9-3-2748 0 0,-7 1 1059 0 0,30-3-1183 0 0,2 2 0 0 0,-1 2 0 0 0,0 2 0 0 0,1 3 0 0 0,-1 1 0 0 0,1 3 0 0 0,51 13 0 0 0,-97-17 45 0 0,0 0 0 0 0,0 1 0 0 0,0 0 0 0 0,0 0 0 0 0,0 1 0 0 0,-1 0 0 0 0,1 0 0 0 0,-1 0 0 0 0,0 0 0 0 0,1 1 0 0 0,6 7 0 0 0,-10-9 54 0 0,-1 0 1 0 0,1 0-1 0 0,0 1 0 0 0,-1-1 1 0 0,0 1-1 0 0,0-1 0 0 0,1 1 1 0 0,-2-1-1 0 0,1 1 0 0 0,0 0 1 0 0,0 0-1 0 0,-1-1 0 0 0,1 1 1 0 0,-1 0-1 0 0,0 0 0 0 0,0 0 1 0 0,0-1-1 0 0,0 1 0 0 0,-1 0 1 0 0,1 0-1 0 0,-1-1 0 0 0,0 1 1 0 0,1 0-1 0 0,-1 0 0 0 0,0-1 1 0 0,-1 1-1 0 0,-1 3 0 0 0,-15 24 76 0 0,-2-1-1 0 0,0-1 1 0 0,-2-1-1 0 0,-49 48 1 0 0,4-5 214 0 0,41-41-189 0 0,-50 61 569 0 0,69-80-458 0 0,0 0-1 0 0,1 1 1 0 0,0 0 0 0 0,1-1-1 0 0,0 2 1 0 0,0-1-1 0 0,-3 17 1 0 0,7-25-148 0 0,0 0 0 0 0,1 1 0 0 0,0-1 0 0 0,-1 1 0 0 0,1-1 0 0 0,0 0 0 0 0,0 1 0 0 0,1-1 0 0 0,-1 1 0 0 0,1-1 0 0 0,0 0 0 0 0,0 0 0 0 0,0 1 0 0 0,0-1 0 0 0,0 0 0 0 0,1 0 0 0 0,0 0 0 0 0,3 5 0 0 0,-2-4-41 0 0,1 0 1 0 0,0-1 0 0 0,0 1 0 0 0,0-1 0 0 0,1 0-1 0 0,-1 0 1 0 0,1 0 0 0 0,0 0 0 0 0,0-1 0 0 0,8 3-1 0 0,8 1-203 0 0,-1-1 0 0 0,1 0-1 0 0,1-2 1 0 0,36 1-1 0 0,34-3-2115 0 0,1-3 0 0 0,144-24-1 0 0,36-35-10911 0 0,-241 52 8883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8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558 900 348 0 0,'32'-34'9141'0'0,"-4"-7"-4506"0"0,-13 15-3834 0 0,-2 0 1 0 0,0-2 0 0 0,8-28 0 0 0,-20 52-636 0 0,1-1 1 0 0,-1 1-1 0 0,0 0 0 0 0,0-1 1 0 0,-1 1-1 0 0,1-1 0 0 0,-1 1 1 0 0,0-1-1 0 0,0 1 0 0 0,-1 0 1 0 0,1-1-1 0 0,-1 1 0 0 0,0-1 1 0 0,0 1-1 0 0,-1 0 0 0 0,1 0 1 0 0,-1-1-1 0 0,0 1 0 0 0,-4-6 1 0 0,2 4-12 0 0,-1 1 0 0 0,1 0 1 0 0,-1 0-1 0 0,0 0 1 0 0,-1 1-1 0 0,1-1 1 0 0,-1 1-1 0 0,0 1 0 0 0,0-1 1 0 0,0 1-1 0 0,-13-5 1 0 0,-2 1 56 0 0,0 1 1 0 0,0 1-1 0 0,-1 1 1 0 0,1 1-1 0 0,-1 1 1 0 0,0 1-1 0 0,0 0 1 0 0,1 2-1 0 0,-1 1 1 0 0,-23 4-1 0 0,21-2-106 0 0,1 2 1 0 0,0 0-1 0 0,1 1 1 0 0,0 1-1 0 0,0 2 1 0 0,0 0-1 0 0,2 1 1 0 0,-1 1-1 0 0,-21 16 0 0 0,34-21-105 0 0,0 0-1 0 0,0 0 0 0 0,0 1 0 0 0,1 0 0 0 0,0 0 0 0 0,1 1 0 0 0,0-1 0 0 0,0 1 1 0 0,1 1-1 0 0,0-1 0 0 0,-4 13 0 0 0,7-15-79 0 0,0 0 0 0 0,1 0 0 0 0,-1 1 1 0 0,1-1-1 0 0,1 0 0 0 0,-1 0 0 0 0,1 1 0 0 0,1-1 0 0 0,-1 0 1 0 0,1 1-1 0 0,1-1 0 0 0,-1 0 0 0 0,1 0 0 0 0,0 0 0 0 0,1 0 1 0 0,-1 0-1 0 0,6 7 0 0 0,-1-1-61 0 0,1-1 1 0 0,1 0-1 0 0,0 0 1 0 0,0-1-1 0 0,1 0 1 0 0,0-1-1 0 0,1 0 1 0 0,1-1-1 0 0,-1 0 1 0 0,1-1-1 0 0,1 0 0 0 0,-1-1 1 0 0,1 0-1 0 0,1-1 1 0 0,-1 0-1 0 0,1-1 1 0 0,0-1-1 0 0,0 0 1 0 0,0-1-1 0 0,20 1 1 0 0,-19-2 166 0 0,0-1 1 0 0,0-1 0 0 0,0-1-1 0 0,1 0 1 0 0,-1-1 0 0 0,0 0-1 0 0,0-2 1 0 0,-1 0 0 0 0,1 0-1 0 0,-1-1 1 0 0,0-1 0 0 0,0 0-1 0 0,0-1 1 0 0,-1-1 0 0 0,0 0-1 0 0,0 0 1 0 0,-1-1 0 0 0,-1-1-1 0 0,19-19 1 0 0,-14 11 422 0 0,-1-2-1 0 0,-1 0 1 0 0,0 0-1 0 0,-2-1 1 0 0,0-1-1 0 0,-1 0 1 0 0,-2 0-1 0 0,0-1 1 0 0,9-38-1 0 0,-19 52 13 0 0,-6 12-346 0 0,5-2-113 0 0,1 0 0 0 0,0 1 0 0 0,0-1-1 0 0,-1 1 1 0 0,1 0 0 0 0,0-1-1 0 0,0 1 1 0 0,1 0 0 0 0,-1-1-1 0 0,-1 5 1 0 0,1 9-124 0 0,1 1 0 0 0,0-1 0 0 0,1 0 0 0 0,1 0 1 0 0,0 0-1 0 0,1 1 0 0 0,1-2 0 0 0,0 1 0 0 0,1 0 0 0 0,1-1 0 0 0,0 0 0 0 0,1 0 0 0 0,0-1 0 0 0,1 0 0 0 0,0 0 0 0 0,2-1 0 0 0,-1 0 1 0 0,20 19-1 0 0,-25-28 120 0 0,-1 0 0 0 0,1-1 1 0 0,0 1-1 0 0,0-1 0 0 0,0 0 1 0 0,0 0-1 0 0,0 0 0 0 0,0 0 1 0 0,0-1-1 0 0,1 1 0 0 0,-1-1 1 0 0,0 0-1 0 0,1-1 0 0 0,-1 1 1 0 0,1-1-1 0 0,8 0 1 0 0,-6-1 35 0 0,-1 0 1 0 0,1-1-1 0 0,-1 0 1 0 0,0 0-1 0 0,0 0 1 0 0,0-1-1 0 0,0 0 1 0 0,0 0-1 0 0,0-1 1 0 0,7-5-1 0 0,5-7 98 0 0,0-1-1 0 0,-1 0 1 0 0,-1-1 0 0 0,-1-1-1 0 0,15-24 1 0 0,0-3 216 0 0,-3-2 0 0 0,-1-1 0 0 0,-3-1 0 0 0,18-56 0 0 0,-18 34 803 0 0,-3-1-1 0 0,15-108 1 0 0,-34 169-1052 0 0,4-12 93 0 0,-2 0 1 0 0,-1 0 0 0 0,-1 0 0 0 0,0 0-1 0 0,-2-1 1 0 0,-5-26 0 0 0,3 42-194 0 0,-5 4-3 0 0,5 6-5 0 0,1-1-1 0 0,-1 1 0 0 0,1 0 1 0 0,-1 0-1 0 0,1 0 1 0 0,0 0-1 0 0,-1 1 0 0 0,1-1 1 0 0,0 1-1 0 0,0-1 0 0 0,0 1 1 0 0,0 0-1 0 0,0 0 0 0 0,0 0 1 0 0,1 0-1 0 0,-1 0 0 0 0,1 0 1 0 0,-1 0-1 0 0,1 1 1 0 0,0-1-1 0 0,0 0 0 0 0,0 1 1 0 0,0-1-1 0 0,0 1 0 0 0,0 2 1 0 0,-5 12-127 0 0,2 0 0 0 0,-5 27 1 0 0,5-12-72 0 0,2-1 1 0 0,2 1 0 0 0,0-1 0 0 0,2 1-1 0 0,2-1 1 0 0,1 1 0 0 0,1-1 0 0 0,13 40-1 0 0,2-12-417 0 0,2-1 0 0 0,2 0-1 0 0,41 66 1 0 0,-38-77 22 0 0,37 47 0 0 0,-51-76 204 0 0,1 0 0 0 0,1-2 1 0 0,0 0-1 0 0,1 0 0 0 0,26 17 0 0 0,-36-29-127 0 0,0 0-1 0 0,1 0 1 0 0,-1-1-1 0 0,1 0 1 0 0,0 0-1 0 0,-1-1 1 0 0,1 0 0 0 0,0 0-1 0 0,10 0 1 0 0,-15-1 82 0 0,0-1 0 0 0,0 0 0 0 0,0 0 0 0 0,1 0 0 0 0,-1 0 1 0 0,0-1-1 0 0,0 1 0 0 0,0-1 0 0 0,0 1 0 0 0,0-1 0 0 0,0 0 1 0 0,0-1-1 0 0,0 1 0 0 0,0 0 0 0 0,-1-1 0 0 0,1 0 0 0 0,0 1 1 0 0,-1-1-1 0 0,0 0 0 0 0,1 0 0 0 0,-1-1 0 0 0,0 1 0 0 0,0 0 0 0 0,0-1 1 0 0,0 1-1 0 0,2-5 0 0 0,2-7-4192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8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180 135 2212 0 0,'-171'-62'13683'0'0,"171"62"-13596"0"0,0 0 0 0 0,-1-1-1 0 0,1 1 1 0 0,-1 0-1 0 0,1 0 1 0 0,-1 0 0 0 0,1 0-1 0 0,0-1 1 0 0,-1 1-1 0 0,1 0 1 0 0,0 0 0 0 0,-1-1-1 0 0,1 1 1 0 0,0 0-1 0 0,-1 0 1 0 0,1-1 0 0 0,0 1-1 0 0,0 0 1 0 0,-1-1-1 0 0,1 1 1 0 0,0 0 0 0 0,0-1-1 0 0,0 1 1 0 0,-1-1-1 0 0,1 1 1 0 0,0 0 0 0 0,0-1-1 0 0,0 1 1 0 0,0-1-1 0 0,0 1 1 0 0,0-1 0 0 0,0 0-1 0 0,10-8 893 0 0,21-3-219 0 0,64-3-1056 0 0,2 4 0 0 0,123 2 0 0 0,-135 7-815 0 0,-49 1 611 0 0,354-1-10292 0 0,-327 7 11005 0 0,-1 2 5656 0 0,-41-6-2891 0 0,7 7 913 0 0,-25-5-3682 0 0,-1 0 0 0 0,1 0 0 0 0,-1 1 0 0 0,0-1 0 0 0,0 0 0 0 0,0 1 0 0 0,-1 0 1 0 0,1-1-1 0 0,-1 1 0 0 0,0 0 0 0 0,0 0 0 0 0,1 5 0 0 0,4 56 673 0 0,-4-31-603 0 0,2-6-477 0 0,0 1 0 0 0,2-1 1 0 0,1 0-1 0 0,1 0 0 0 0,1-1 1 0 0,2 0-1 0 0,0-1 0 0 0,2 0 0 0 0,1-1 1 0 0,22 30-1 0 0,-30-47-335 0 0,1 0 0 0 0,0-1 1 0 0,0 0-1 0 0,1 0 0 0 0,0 0 0 0 0,0-1 1 0 0,1 0-1 0 0,12 5 0 0 0,-17-8 6 0 0,1-1-1 0 0,-1-1 1 0 0,1 1 0 0 0,-1 0-1 0 0,1-1 1 0 0,0 0-1 0 0,0 0 1 0 0,-1-1 0 0 0,1 0-1 0 0,0 1 1 0 0,0-1 0 0 0,0-1-1 0 0,0 1 1 0 0,-1-1 0 0 0,1 0-1 0 0,0 0 1 0 0,0 0 0 0 0,-1-1-1 0 0,7-2 1 0 0,7-6-3583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9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122 182 2056 0 0,'-13'-30'2908'0'0,"-1"4"-679"0"0,1 3-309 0 0,1 4-308 0 0,-2 2-180 0 0,1 1-172 0 0,3 0-160 0 0,1 6-232 0 0,-1-2-176 0 0,4 5-159 0 0,-2 1 95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39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747 158 2168 0 0,'23'-32'11803'0'0,"-22"17"-9651"0"0,0 14-2024 0 0,-1-1-1 0 0,1 1 0 0 0,-1-1 0 0 0,0 1 1 0 0,0-1-1 0 0,0 1 0 0 0,0-1 0 0 0,0 1 1 0 0,0-1-1 0 0,0 1 0 0 0,0-1 0 0 0,0 1 1 0 0,-1-1-1 0 0,1 1 0 0 0,-1-1 0 0 0,1 1 1 0 0,-1-1-1 0 0,1 1 0 0 0,-1-1 0 0 0,0 1 0 0 0,0 0 1 0 0,0 0-1 0 0,0-1 0 0 0,0 1 0 0 0,0 0 1 0 0,0 0-1 0 0,0 0 0 0 0,0 0 0 0 0,0 0 1 0 0,-1 0-1 0 0,1 0 0 0 0,0 1 0 0 0,-1-1 1 0 0,1 0-1 0 0,0 1 0 0 0,-1-1 0 0 0,-2 0 1 0 0,-8-1-23 0 0,1 0 0 0 0,-1 0 1 0 0,1 2-1 0 0,-1-1 0 0 0,0 1 1 0 0,0 1-1 0 0,-17 3 0 0 0,-83 22 278 0 0,100-23-336 0 0,-40 12 183 0 0,2 2 0 0 0,-95 46 0 0 0,120-49-201 0 0,1 0 0 0 0,0 1-1 0 0,1 1 1 0 0,1 1 0 0 0,0 2 0 0 0,1 0 0 0 0,-25 30 0 0 0,40-40-148 0 0,-1 0-1 0 0,2 0 1 0 0,-1 0-1 0 0,1 1 1 0 0,0 0-1 0 0,1 0 0 0 0,0 0 1 0 0,1 1-1 0 0,0-1 1 0 0,1 1-1 0 0,0 0 1 0 0,0-1-1 0 0,1 15 1 0 0,1-19 10 0 0,0-1 0 0 0,1 1 1 0 0,-1 0-1 0 0,2 0 0 0 0,-1 0 1 0 0,0-1-1 0 0,1 1 0 0 0,0-1 1 0 0,1 1-1 0 0,-1-1 0 0 0,1 0 1 0 0,0 0-1 0 0,0 0 0 0 0,0 0 1 0 0,1 0-1 0 0,0-1 0 0 0,0 0 1 0 0,0 1-1 0 0,0-2 0 0 0,1 1 0 0 0,0 0 1 0 0,-1-1-1 0 0,1 0 0 0 0,0 0 1 0 0,1 0-1 0 0,6 2 0 0 0,-1-1 79 0 0,0-1-1 0 0,0-1 1 0 0,0 1-1 0 0,0-2 1 0 0,0 0-1 0 0,1 0 1 0 0,-1-1-1 0 0,1 0 1 0 0,-1-1-1 0 0,0 0 0 0 0,0-1 1 0 0,0 0-1 0 0,0-1 1 0 0,0 0-1 0 0,0-1 1 0 0,0 0-1 0 0,-1-1 1 0 0,16-9-1 0 0,-3 0 487 0 0,-1 0-1 0 0,-1-1 1 0 0,0-2 0 0 0,-1 0-1 0 0,-1-1 1 0 0,-1 0 0 0 0,16-22-1 0 0,-11 8 805 0 0,-2-1-1 0 0,32-68 0 0 0,-33 60 95 0 0,39-60 0 0 0,-57 98-1344 0 0,0-1 1 0 0,1 0 0 0 0,0 1-1 0 0,0 0 1 0 0,0 0 0 0 0,0 0 0 0 0,0 0-1 0 0,0 0 1 0 0,1 0 0 0 0,0 1 0 0 0,-1 0-1 0 0,1-1 1 0 0,0 2 0 0 0,0-1-1 0 0,0 0 1 0 0,0 1 0 0 0,1 0 0 0 0,-1-1-1 0 0,0 2 1 0 0,1-1 0 0 0,-1 0 0 0 0,7 1-1 0 0,3 3-102 0 0,0 0-1 0 0,-1 0 0 0 0,1 1 0 0 0,-1 1 1 0 0,0 1-1 0 0,0 0 0 0 0,-1 0 1 0 0,1 1-1 0 0,-2 1 0 0 0,1 0 1 0 0,-1 0-1 0 0,0 1 0 0 0,0 1 0 0 0,-1 0 1 0 0,13 18-1 0 0,-11-14-3 0 0,-1 1 0 0 0,0 1 0 0 0,-1 0-1 0 0,-1 0 1 0 0,-1 1 0 0 0,-1 0 0 0 0,0 0 0 0 0,-1 1 0 0 0,0 0 0 0 0,-2 0-1 0 0,5 33 1 0 0,-9-44 129 0 0,1-1-1 0 0,-1 1 1 0 0,0 0-1 0 0,0-1 1 0 0,-1 1-1 0 0,0-1 1 0 0,0 1-1 0 0,0-1 1 0 0,-1 0-1 0 0,0 1 1 0 0,-1-1-1 0 0,1 0 1 0 0,-1 0-1 0 0,0 0 1 0 0,0-1-1 0 0,-1 1 1 0 0,0-1-1 0 0,0 0 0 0 0,0 0 1 0 0,0 0-1 0 0,-1 0 1 0 0,0-1-1 0 0,0 0 1 0 0,0 0-1 0 0,-1 0 1 0 0,1 0-1 0 0,-8 2 1 0 0,11-5 14 0 0,1 0 0 0 0,-1-1 0 0 0,0 0 0 0 0,0 1 0 0 0,1-1 0 0 0,-1 0 0 0 0,0 0 0 0 0,0 1 0 0 0,0-2 0 0 0,1 1 0 0 0,-1 0 0 0 0,0 0 0 0 0,0 0 0 0 0,1-1 0 0 0,-1 1 0 0 0,0-1 1 0 0,0 0-1 0 0,1 1 0 0 0,-1-1 0 0 0,0 0 0 0 0,1 0 0 0 0,-1 0 0 0 0,1 0 0 0 0,-1 0 0 0 0,1 0 0 0 0,0-1 0 0 0,0 1 0 0 0,-1 0 0 0 0,-1-3 0 0 0,1 0 24 0 0,-1 0 0 0 0,1 1 1 0 0,0-1-1 0 0,0 0 0 0 0,1 0 0 0 0,-1 0 0 0 0,1-1 0 0 0,0 1 0 0 0,0 0 0 0 0,0 0 1 0 0,0-5-1 0 0,2-4-32 0 0,-1 0 0 0 0,2 1 0 0 0,0-1 1 0 0,0 0-1 0 0,1 1 0 0 0,1-1 0 0 0,0 1 1 0 0,1 0-1 0 0,7-13 0 0 0,4-5-22 0 0,1 1 1 0 0,26-34-1 0 0,-22 35 45 0 0,2 2-1 0 0,0 1 1 0 0,1 1 0 0 0,2 1 0 0 0,0 1 0 0 0,2 1 0 0 0,0 2 0 0 0,1 0 0 0 0,1 2 0 0 0,0 2 0 0 0,53-20-1 0 0,-78 33-63 0 0,0 1-1 0 0,1-1 0 0 0,-1 1 0 0 0,1 0 1 0 0,-1 0-1 0 0,1 1 0 0 0,0-1 1 0 0,-1 1-1 0 0,1 1 0 0 0,0-1 0 0 0,-1 1 1 0 0,1 0-1 0 0,-1 0 0 0 0,1 0 0 0 0,-1 1 1 0 0,1 0-1 0 0,-1 0 0 0 0,10 6 1 0 0,-11-5 7 0 0,1 1 0 0 0,-1 0 0 0 0,0 0 0 0 0,0 0 0 0 0,0 0 1 0 0,-1 1-1 0 0,0 0 0 0 0,1 0 0 0 0,-2 0 0 0 0,1 0 1 0 0,-1 0-1 0 0,1 0 0 0 0,-1 1 0 0 0,-1-1 0 0 0,1 1 1 0 0,-1-1-1 0 0,0 1 0 0 0,0 7 0 0 0,2 26-177 0 0,-5 60 0 0 0,0-75-292 0 0,1 0 0 0 0,1 0 0 0 0,1 0 0 0 0,1 0 0 0 0,1 0-1 0 0,1-1 1 0 0,9 30 0 0 0,-10-46-5 0 0,1 0 0 0 0,0 0 1 0 0,0 0-1 0 0,0 0 0 0 0,1 0 0 0 0,0-1 0 0 0,0 0 0 0 0,1 0 1 0 0,0-1-1 0 0,0 1 0 0 0,0-1 0 0 0,8 4 0 0 0,-5-3-1080 0 0,0 0 0 0 0,0-1 0 0 0,1-1 0 0 0,0 0 0 0 0,11 4 0 0 0,17 0-6713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06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108 142 40 0 0,'-95'-40'12888'0'0,"95"40"-12800"0"0,-1 0-1 0 0,1 0 1 0 0,-1 0-1 0 0,0 0 1 0 0,1 0 0 0 0,-1-1-1 0 0,1 1 1 0 0,-1 0 0 0 0,1 0-1 0 0,-1 0 1 0 0,1-1 0 0 0,-1 1-1 0 0,1 0 1 0 0,-1-1 0 0 0,1 1-1 0 0,0-1 1 0 0,-1 1 0 0 0,1 0-1 0 0,-1-1 1 0 0,1 1 0 0 0,0-1-1 0 0,-1 1 1 0 0,1-1 0 0 0,0 1-1 0 0,0-1 1 0 0,-1 1 0 0 0,1-1-1 0 0,0 1 1 0 0,0-1 0 0 0,0 0-1 0 0,0 1 1 0 0,0-1 0 0 0,0 1-1 0 0,0-1 1 0 0,0 1-1 0 0,0-1 1 0 0,0 0 0 0 0,0 1-1 0 0,0-1 1 0 0,0 1 0 0 0,0-1-1 0 0,0 1 1 0 0,1-1 0 0 0,-1 1-1 0 0,0-1 1 0 0,0 1 0 0 0,1-1-1 0 0,-1 1 1 0 0,0-1 0 0 0,1 1-1 0 0,-1-1 1 0 0,0 1 0 0 0,1-1-1 0 0,-1 1 1 0 0,1 0 0 0 0,-1-1-1 0 0,1 1 1 0 0,-1 0 0 0 0,1-1-1 0 0,30-15 796 0 0,39 1-1162 0 0,0 3 0 0 0,0 3 0 0 0,84 1 0 0 0,-22 0-3407 0 0,-44 2-2455 0 0,-46 3 418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40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475 760 1716 0 0,'39'-17'10016'0'0,"-30"13"-8790"0"0,-1 0 0 0 0,1-1-1 0 0,-1 0 1 0 0,9-6-1 0 0,-15 9-985 0 0,0 0 0 0 0,0 0 1 0 0,0 0-1 0 0,0 0 0 0 0,0 0 0 0 0,0 0 0 0 0,0-1 0 0 0,-1 1 0 0 0,1-1 0 0 0,-1 1 0 0 0,0-1 0 0 0,0 1 0 0 0,0-1 0 0 0,0 0 0 0 0,0 1 0 0 0,-1-1 0 0 0,1 0 0 0 0,0-4 0 0 0,-2 5-209 0 0,0 0-1 0 0,0 0 1 0 0,0 0-1 0 0,0 1 1 0 0,0-1-1 0 0,-1 0 1 0 0,1 1-1 0 0,0-1 1 0 0,-1 1-1 0 0,1-1 1 0 0,-1 1-1 0 0,1 0 1 0 0,-1-1-1 0 0,0 1 1 0 0,0 0-1 0 0,0 0 1 0 0,1 0-1 0 0,-1 1 0 0 0,0-1 1 0 0,-3-1-1 0 0,-7 0 25 0 0,1-1 0 0 0,-1 1 0 0 0,0 1 0 0 0,1 0-1 0 0,-1 1 1 0 0,0 0 0 0 0,0 1 0 0 0,0 0 0 0 0,-17 5-1 0 0,-2 1 64 0 0,0 2 0 0 0,-37 16-1 0 0,46-15-65 0 0,1 0 0 0 0,0 1 0 0 0,0 2 0 0 0,1 0 0 0 0,1 1 0 0 0,0 0 0 0 0,1 2 0 0 0,1 0 0 0 0,0 1 0 0 0,-27 38 0 0 0,37-46-70 0 0,1 0 0 0 0,0 1 0 0 0,0 0 0 0 0,1 1 0 0 0,1-1 0 0 0,0 1 0 0 0,0 0 0 0 0,1 0 1 0 0,0 0-1 0 0,1 0 0 0 0,0 1 0 0 0,1-1 0 0 0,1 1 0 0 0,-1-1 0 0 0,2 0 0 0 0,0 1 0 0 0,0-1 0 0 0,1 1 0 0 0,0-1 0 0 0,1 0 0 0 0,0 0 0 0 0,1 0 0 0 0,0-1 0 0 0,9 17 1 0 0,-5-14-38 0 0,0 0 1 0 0,0-1 0 0 0,1 0 0 0 0,1-1 0 0 0,0 0 0 0 0,0 0 0 0 0,1-1 0 0 0,1-1 0 0 0,-1 0 0 0 0,2 0-1 0 0,-1-1 1 0 0,1-1 0 0 0,0 0 0 0 0,18 6 0 0 0,-22-9 65 0 0,0-2-1 0 0,1 1 1 0 0,-1-1 0 0 0,1 0 0 0 0,-1-1-1 0 0,1 0 1 0 0,0-1 0 0 0,0 0 0 0 0,0-1-1 0 0,-1 0 1 0 0,1 0 0 0 0,0-1 0 0 0,-1 0-1 0 0,1-1 1 0 0,-1 0 0 0 0,0 0-1 0 0,0-1 1 0 0,0 0 0 0 0,-1-1 0 0 0,1 0-1 0 0,-1 0 1 0 0,12-10 0 0 0,-6 2 0 0 0,0-1 0 0 0,-1 0 1 0 0,0-1-1 0 0,-1-1 0 0 0,-1 1 1 0 0,-1-2-1 0 0,0 0 0 0 0,11-27 1 0 0,-9 14 181 0 0,-1 0 1 0 0,-2 0 0 0 0,-1-1 0 0 0,6-45 0 0 0,-12 68-135 0 0,-1-1 1 0 0,0 0 0 0 0,-1 0 0 0 0,0 1 0 0 0,0-1 0 0 0,-1 0 0 0 0,0 0 0 0 0,0 1 0 0 0,-1-1 0 0 0,0 1-1 0 0,-1-1 1 0 0,0 1 0 0 0,0 0 0 0 0,-1 0 0 0 0,0 0 0 0 0,0 0 0 0 0,-1 1 0 0 0,0 0 0 0 0,0 0-1 0 0,-1 0 1 0 0,0 0 0 0 0,0 1 0 0 0,-9-7 0 0 0,-6 0-82 0 0,18 12 12 0 0,0 1-111 0 0,3 0 106 0 0,-1 0 0 0 0,1 0 0 0 0,-1 0 1 0 0,1 0-1 0 0,-1 0 0 0 0,1 0 0 0 0,0 0 1 0 0,-1 0-1 0 0,1 1 0 0 0,-1-1 0 0 0,1 0 0 0 0,0 0 1 0 0,-1 0-1 0 0,1 0 0 0 0,-1 1 0 0 0,1-1 1 0 0,0 0-1 0 0,-1 0 0 0 0,1 1 0 0 0,0-1 0 0 0,-1 0 1 0 0,1 0-1 0 0,0 1 0 0 0,0-1 0 0 0,-1 0 1 0 0,1 1-1 0 0,0-1 0 0 0,0 1 0 0 0,-1-1 0 0 0,1 0 1 0 0,0 1-1 0 0,0-1 0 0 0,0 1 0 0 0,0-1 1 0 0,0 0-1 0 0,0 1 0 0 0,0-1 0 0 0,0 1 0 0 0,0-1 1 0 0,0 1-1 0 0,0-1 0 0 0,0 1 0 0 0,1 1-85 0 0,0 0 0 0 0,1 1 0 0 0,-1-1-1 0 0,1-1 1 0 0,-1 1 0 0 0,1 0-1 0 0,0 0 1 0 0,0-1 0 0 0,2 3 0 0 0,7 4-113 0 0,-1-1 0 0 0,1-1 0 0 0,0 0 1 0 0,1-1-1 0 0,0 0 0 0 0,-1 0 1 0 0,1-1-1 0 0,1-1 0 0 0,-1 0 1 0 0,0-1-1 0 0,1 0 0 0 0,22 0 1 0 0,-17-2 184 0 0,1 0 1 0 0,-1-2 0 0 0,0 0 0 0 0,1-1 0 0 0,-1-1 0 0 0,0-1 0 0 0,-1 0 0 0 0,20-9 0 0 0,41-24 510 0 0,-3-3 1 0 0,77-55-1 0 0,128-119 1705 0 0,-246 187-1752 0 0,-1-1 1 0 0,-1-1-1 0 0,-1-2 1 0 0,-2-2-1 0 0,27-39 1 0 0,-53 68-389 0 0,-1 1 0 0 0,1-1 1 0 0,-1 1-1 0 0,0-1 0 0 0,0 0 0 0 0,-1 0 1 0 0,1 0-1 0 0,-1 0 0 0 0,0 0 0 0 0,-1 0 1 0 0,1-1-1 0 0,-1 1 0 0 0,0 0 0 0 0,-1-7 1 0 0,0 9-22 0 0,1 1-1 0 0,-1-1 1 0 0,0 1 0 0 0,0-1 0 0 0,0 1 0 0 0,0 0 0 0 0,0-1 0 0 0,-1 1 0 0 0,1 0 0 0 0,-1 0 0 0 0,1 0 0 0 0,-1 0 0 0 0,0 0 0 0 0,0 0 0 0 0,0 0 0 0 0,0 0 0 0 0,0 1 0 0 0,0-1 0 0 0,-1 1 0 0 0,1 0-1 0 0,0 0 1 0 0,-1-1 0 0 0,1 2 0 0 0,-1-1 0 0 0,1 0 0 0 0,-1 0 0 0 0,0 1 0 0 0,1-1 0 0 0,-4 1 0 0 0,-3 0 15 0 0,1 0 0 0 0,-1 0 0 0 0,1 1 1 0 0,-1 0-1 0 0,1 1 0 0 0,-1 0 0 0 0,1 0 0 0 0,0 1 0 0 0,0 0 1 0 0,0 0-1 0 0,0 1 0 0 0,1 0 0 0 0,-1 0 0 0 0,1 1 0 0 0,0 0 1 0 0,0 0-1 0 0,-11 12 0 0 0,0 0-3 0 0,1 2-1 0 0,1 0 1 0 0,0 1 0 0 0,-23 40 0 0 0,9-3-19 0 0,2 2 1 0 0,2 1-1 0 0,4 1 1 0 0,2 1-1 0 0,-15 76 1 0 0,-28 327 133 0 0,48 75-139 0 0,10-175-291 0 0,5-360 239 0 0,0 5-10 0 0,-1 0-1 0 0,0 0 1 0 0,0 0-1 0 0,-5 16 1 0 0,6-24 31 0 0,-1 0 1 0 0,0 0-1 0 0,1 0 1 0 0,-1 0-1 0 0,0-1 1 0 0,0 1-1 0 0,0 0 0 0 0,0 0 1 0 0,-1-1-1 0 0,1 1 1 0 0,0 0-1 0 0,-1-1 1 0 0,1 1-1 0 0,-1-1 1 0 0,1 0-1 0 0,-1 1 1 0 0,0-1-1 0 0,1 0 1 0 0,-1 0-1 0 0,0 0 1 0 0,0 0-1 0 0,0-1 1 0 0,0 1-1 0 0,0 0 1 0 0,0-1-1 0 0,0 1 0 0 0,0-1 1 0 0,0 0-1 0 0,0 0 1 0 0,-4 0-1 0 0,-5-1 26 0 0,1-1-1 0 0,-1-1 1 0 0,0 1-1 0 0,0-2 1 0 0,1 0 0 0 0,0 0-1 0 0,0-1 1 0 0,0 0-1 0 0,0 0 1 0 0,1-1-1 0 0,0-1 1 0 0,0 1-1 0 0,0-2 1 0 0,1 1-1 0 0,0-1 1 0 0,-9-12-1 0 0,11 13 66 0 0,0-1 1 0 0,0 0-1 0 0,1 0 0 0 0,0-1 0 0 0,0 1 0 0 0,1-1 0 0 0,0 0 0 0 0,1-1 0 0 0,0 1 0 0 0,0 0 0 0 0,1-1 0 0 0,1 0 0 0 0,-1 1 0 0 0,1-1 0 0 0,1 0 1 0 0,0 0-1 0 0,0 0 0 0 0,1 0 0 0 0,2-11 0 0 0,3 3-54 0 0,0 1 0 0 0,1-1 1 0 0,1 2-1 0 0,1-1 0 0 0,0 1 0 0 0,1 0 0 0 0,1 1 1 0 0,1 0-1 0 0,0 1 0 0 0,0 0 0 0 0,1 1 1 0 0,1 0-1 0 0,19-13 0 0 0,19-10-523 0 0,1 1 0 0 0,87-41 0 0 0,155-55-4571 0 0,-193 93 594 0 0,-1 3-3471 0 0,-41 15-1830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47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1443 44 2624 0 0,'1'-4'701'0'0,"-1"0"1"0"0,1 0-1 0 0,-1 0 0 0 0,0 0 0 0 0,-1 0 0 0 0,1 0 1 0 0,-2-6-1 0 0,2 10-595 0 0,0 0-1 0 0,0-1 1 0 0,-1 1 0 0 0,1 0 0 0 0,0-1-1 0 0,0 1 1 0 0,0 0 0 0 0,0 0 0 0 0,-1-1 0 0 0,1 1-1 0 0,0 0 1 0 0,0-1 0 0 0,-1 1 0 0 0,1 0-1 0 0,0 0 1 0 0,0 0 0 0 0,-1-1 0 0 0,1 1-1 0 0,0 0 1 0 0,-1 0 0 0 0,1 0 0 0 0,0 0 0 0 0,-1-1-1 0 0,1 1 1 0 0,0 0 0 0 0,-1 0 0 0 0,1 0-1 0 0,0 0 1 0 0,-1 0 0 0 0,1 0 0 0 0,-1 0 0 0 0,1 0-1 0 0,-2 1 42 0 0,0-1-1 0 0,1 1 1 0 0,-1 0 0 0 0,1 0-1 0 0,0 0 1 0 0,-1 0-1 0 0,1 0 1 0 0,0 0-1 0 0,-1 0 1 0 0,1 0 0 0 0,-2 3-1 0 0,-12 16 659 0 0,1 1-1 0 0,1 1 0 0 0,0 0 1 0 0,2 0-1 0 0,-15 43 0 0 0,8-20-260 0 0,-130 336 1410 0 0,46-111-1286 0 0,-159 394 731 0 0,-216 533 3476 0 0,210-603-2840 0 0,263-585-2017 0 0,2-4-103 0 0,0 0 0 0 0,-1 1-1 0 0,0-1 1 0 0,0 0 0 0 0,-1-1 0 0 0,-3 6 0 0 0,-5-18-3644 0 0,10 3 3057 0 0,0 1 1 0 0,1-1-1 0 0,0 1 1 0 0,0-1-1 0 0,0 0 0 0 0,1 1 1 0 0,0-1-1 0 0,-1 0 1 0 0,1 1-1 0 0,2-10 0 0 0,-1-2-1674 0 0,-1-19-3026 0 0,1-4-2595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48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531 55 1532 0 0,'-5'-8'5521'0'0,"-5"-11"-1579"0"0,9 17-3598 0 0,0 0-1 0 0,0 1 1 0 0,-1-1 0 0 0,1 0 0 0 0,0 0-1 0 0,-1 1 1 0 0,0-1 0 0 0,1 1 0 0 0,-1 0-1 0 0,0-1 1 0 0,0 1 0 0 0,0 0-1 0 0,0 0 1 0 0,0 0 0 0 0,0 0 0 0 0,-3 0-1 0 0,1 0-132 0 0,-1 0 0 0 0,0 0 0 0 0,0 0 0 0 0,1 1 0 0 0,-1 0 0 0 0,0 0 0 0 0,-6 1 0 0 0,-8 3-174 0 0,0 0 0 0 0,-36 13 0 0 0,45-13 398 0 0,-27 9-96 0 0,1 3 0 0 0,-59 32 1 0 0,77-37-271 0 0,0 1 0 0 0,1 0 0 0 0,1 1 0 0 0,0 1 0 0 0,1 0 0 0 0,-25 32 0 0 0,37-42-70 0 0,-1 1 1 0 0,1 0-1 0 0,0 0 0 0 0,0 1 0 0 0,1-1 0 0 0,0 1 0 0 0,0-1 0 0 0,0 1 1 0 0,0 0-1 0 0,1 0 0 0 0,0 0 0 0 0,0 0 0 0 0,1-1 0 0 0,-1 1 0 0 0,2 8 1 0 0,0-6-62 0 0,1 0 1 0 0,0 0 0 0 0,0 0 0 0 0,0 0-1 0 0,1 0 1 0 0,1-1 0 0 0,-1 1 0 0 0,1-1 0 0 0,9 12-1 0 0,7 7-264 0 0,2-2 0 0 0,1-1-1 0 0,0-1 1 0 0,39 28-1 0 0,-57-46 286 0 0,74 54-526 0 0,-46-35 388 0 0,-2 0 0 0 0,0 2 0 0 0,38 40 1 0 0,-64-58 242 0 0,0-1 0 0 0,0 0 0 0 0,0 1 1 0 0,-1 0-1 0 0,0 0 0 0 0,-1 1 0 0 0,1-1 1 0 0,-1 1-1 0 0,3 12 0 0 0,-5-15 23 0 0,-1 0-1 0 0,1 0 1 0 0,-1 0-1 0 0,0 0 1 0 0,0 0-1 0 0,0 0 1 0 0,-1 0-1 0 0,0 0 1 0 0,0-1-1 0 0,0 1 1 0 0,0 0 0 0 0,-1 0-1 0 0,0-1 1 0 0,0 1-1 0 0,0-1 1 0 0,-5 8-1 0 0,-3 1 161 0 0,-1 0 0 0 0,0-1 0 0 0,0-1 0 0 0,-1 0 0 0 0,0 0 0 0 0,-1-1-1 0 0,-1-1 1 0 0,1 0 0 0 0,-1-1 0 0 0,-1 0 0 0 0,-16 5 0 0 0,21-8-296 0 0,-1-1 1 0 0,0 0-1 0 0,0-1 0 0 0,-1 0 0 0 0,1-1 1 0 0,-1 0-1 0 0,1 0 0 0 0,-1-2 1 0 0,0 1-1 0 0,1-2 0 0 0,-1 1 0 0 0,1-2 1 0 0,-1 1-1 0 0,1-2 0 0 0,-1 0 1 0 0,-13-5-1 0 0,21 7-353 0 0,0-2-1 0 0,0 1 1 0 0,0 0 0 0 0,1-1 0 0 0,-1 0 0 0 0,1 0-1 0 0,-1 0 1 0 0,-3-5 0 0 0,-10-19-6691 0 0,9 8-1030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48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2 113 3424 0 0,'-1'-14'3918'0'0,"1"0"0"0"0,2-23 0 0 0,1-3 769 0 0,-3 38-4411 0 0,0-4 526 0 0,0 31-562 0 0,4 125 357 0 0,-2-125-683 0 0,2-1 0 0 0,0 0 1 0 0,2 0-1 0 0,9 27 0 0 0,-6-27-446 0 0,1-2 0 0 0,0 1 1 0 0,16 22-1 0 0,-20-35-259 0 0,1-1-1 0 0,0-1 0 0 0,0 1 1 0 0,1-1-1 0 0,12 10 1 0 0,9-5-5460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49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134 159 1476 0 0,'-15'-26'2852'0'0,"1"2"-675"0"0,1 1-349 0 0,-1 7-432 0 0,2-1-284 0 0,-1 3-364 0 0,1 3-148 0 0,0 1-204 0 0,5 1-148 0 0,-3 4-236 0 0,-2 1-528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50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1 276 2080 0 0,'30'24'19627'0'0,"-25"-21"-19648"0"0,-3-2 357 0 0,8 10 298 0 0,1 23-563 0 0,-1-1-1 0 0,-2 1 1 0 0,5 51 0 0 0,2 2-109 0 0,-7-52 17 0 0,-4-19 68 0 0,0 0 1 0 0,-2-1-1 0 0,2 19 0 0 0,-4-33 8 0 0,0 0-1 0 0,0 0 1 0 0,0-1-1 0 0,0 1 1 0 0,0 0-1 0 0,0 0 1 0 0,0 0-1 0 0,0 0 1 0 0,0 0-1 0 0,0 0 1 0 0,1-1-1 0 0,-1 1 1 0 0,0 0-1 0 0,1 0 1 0 0,-1 0-1 0 0,1-1 0 0 0,-1 1 1 0 0,1 0-1 0 0,-1-1 1 0 0,1 1-1 0 0,0 1 1 0 0,0-2-40 0 0,-1 0 1 0 0,1 0-1 0 0,-1 0 1 0 0,0 0-1 0 0,1 0 1 0 0,-1 0-1 0 0,0 0 1 0 0,1-1-1 0 0,-1 1 1 0 0,1 0-1 0 0,-1 0 1 0 0,0 0-1 0 0,1 0 1 0 0,-1 0-1 0 0,0 0 1 0 0,1-1-1 0 0,-1 1 1 0 0,0 0-1 0 0,1 0 1 0 0,-1-1-1 0 0,0 1 1 0 0,0 0-1 0 0,1 0 1 0 0,-1-1-1 0 0,0 1 1 0 0,0 0-1 0 0,0-1 1 0 0,1 1-1 0 0,-1 0 1 0 0,0-1-1 0 0,0 1 1 0 0,0 0-1 0 0,0-1 1 0 0,0 1-1 0 0,0-1 1 0 0,1 1-1 0 0,-1 0 1 0 0,0-1-1 0 0,23-74 638 0 0,51-145-196 0 0,-71 212-465 0 0,0-3-202 0 0,1-1 0 0 0,1 1 0 0 0,0 0 0 0 0,1 0 0 0 0,0 1 0 0 0,1 0 0 0 0,0 0 0 0 0,9-10 0 0 0,-15 19 176 0 0,-1 1 1 0 0,1-1 0 0 0,0 1-1 0 0,-1-1 1 0 0,1 1 0 0 0,0 0 0 0 0,-1-1-1 0 0,1 1 1 0 0,0 0 0 0 0,0 0 0 0 0,-1 0-1 0 0,1-1 1 0 0,0 1 0 0 0,0 0 0 0 0,0 0-1 0 0,-1 0 1 0 0,1 0 0 0 0,0 0 0 0 0,0 0-1 0 0,0 1 1 0 0,-1-1 0 0 0,1 0 0 0 0,0 0-1 0 0,0 1 1 0 0,-1-1 0 0 0,1 0 0 0 0,0 1-1 0 0,-1-1 1 0 0,1 0 0 0 0,0 1 0 0 0,-1-1-1 0 0,1 1 1 0 0,0 0 0 0 0,17 21-609 0 0,-10-5 360 0 0,0 1 0 0 0,0 0 0 0 0,-2 1 0 0 0,6 28 1 0 0,10 82-426 0 0,-16-85 596 0 0,-1-11 749 0 0,-4-31-128 0 0,10-20 17 0 0,22-66 458 0 0,4 1-1 0 0,4 2 1 0 0,77-115-1 0 0,-117 194-993 0 0,1 0 0 0 0,-1 0 0 0 0,1 1 0 0 0,-1-1 0 0 0,1 0 0 0 0,0 0-1 0 0,0 1 1 0 0,0-1 0 0 0,0 1 0 0 0,2-2 0 0 0,-3 3-3 0 0,0-1 1 0 0,0 1-1 0 0,0 0 0 0 0,-1 0 0 0 0,1-1 0 0 0,0 1 1 0 0,0 0-1 0 0,0 0 0 0 0,0 0 0 0 0,0 0 0 0 0,0 0 1 0 0,0 0-1 0 0,0 0 0 0 0,0 0 0 0 0,0 1 0 0 0,-1-1 1 0 0,1 0-1 0 0,0 0 0 0 0,1 1 0 0 0,0 1-32 0 0,1 0 0 0 0,-1 0 0 0 0,0 0 0 0 0,0 0 0 0 0,0 0 0 0 0,0 1-1 0 0,0-1 1 0 0,0 0 0 0 0,-1 1 0 0 0,1 0 0 0 0,-1-1 0 0 0,0 1 0 0 0,0 0 0 0 0,2 5 0 0 0,12 38-481 0 0,32 88-337 0 0,-38-114 800 0 0,0 0 1 0 0,1 0-1 0 0,1-1 0 0 0,18 23 1 0 0,-28-40 63 0 0,1 0 0 0 0,0 0 0 0 0,-1 0 0 0 0,1 0 0 0 0,0 0 0 0 0,0 0 0 0 0,0 0 1 0 0,0-1-1 0 0,0 1 0 0 0,1-1 0 0 0,-1 1 0 0 0,0-1 0 0 0,1 0 0 0 0,-1 0 0 0 0,1 0 0 0 0,-1 0 0 0 0,1-1 0 0 0,-1 1 1 0 0,1 0-1 0 0,0-1 0 0 0,-1 0 0 0 0,1 0 0 0 0,0 0 0 0 0,-1 0 0 0 0,1 0 0 0 0,0-1 0 0 0,-1 1 0 0 0,1-1 0 0 0,0 1 1 0 0,4-3-1 0 0,-1-1 30 0 0,1 1 1 0 0,0-2-1 0 0,-1 1 0 0 0,0-1 1 0 0,0 0-1 0 0,-1 0 1 0 0,1-1-1 0 0,-1 1 1 0 0,7-12-1 0 0,9-15 591 0 0,-2-2 1 0 0,-1 0-1 0 0,-2-1 0 0 0,21-69 0 0 0,-14 42 496 0 0,-16 49-983 0 0,-5 25-52 0 0,-4 39-21 0 0,1-36-58 0 0,1 107 43 0 0,18 152 0 0 0,38 119 161 0 0,-20-167 646 0 0,-35-224-766 0 0,-5-31-108 0 0,-24-441 116 0 0,21 241 1234 0 0,3 158-923 0 0,-4-288 378 0 0,8 352-856 0 0,1 1 0 0 0,-1-1 0 0 0,1 1 0 0 0,0-1 0 0 0,0 1 0 0 0,1 0 0 0 0,-1-1 1 0 0,2 1-1 0 0,-1 0 0 0 0,1 0 0 0 0,0 0 0 0 0,0 1 0 0 0,0-1 0 0 0,5-5 0 0 0,-7 11 50 0 0,1-1 0 0 0,-1 0 0 0 0,0 1 0 0 0,1-1 0 0 0,-1 1 0 0 0,1 0-1 0 0,-1-1 1 0 0,1 1 0 0 0,-1 0 0 0 0,1 0 0 0 0,-1 0 0 0 0,1 0 0 0 0,-1 0 0 0 0,1 0 0 0 0,-1 1 0 0 0,1-1-1 0 0,-1 0 1 0 0,0 1 0 0 0,1-1 0 0 0,-1 1 0 0 0,1 0 0 0 0,-1-1 0 0 0,0 1 0 0 0,3 1 0 0 0,30 22-344 0 0,-7 0 195 0 0,-1 2-1 0 0,-1 1 1 0 0,-1 1 0 0 0,-1 1-1 0 0,-2 1 1 0 0,-1 1 0 0 0,-1 0-1 0 0,-2 2 1 0 0,21 55 0 0 0,-34-77 136 0 0,-1-1 0 0 0,0 0 1 0 0,-1 1-1 0 0,-1-1 1 0 0,1 1-1 0 0,-2 0 1 0 0,1-1-1 0 0,-2 1 1 0 0,1 0-1 0 0,-1 0 0 0 0,-5 17 1 0 0,5-23-1 0 0,-1 1-1 0 0,0-1 1 0 0,-1 0 0 0 0,1 0 0 0 0,-1 0 0 0 0,0 0-1 0 0,0 0 1 0 0,-1 0 0 0 0,1-1 0 0 0,-1 1-1 0 0,0-1 1 0 0,0 0 0 0 0,-1-1 0 0 0,1 1 0 0 0,-1-1-1 0 0,0 1 1 0 0,0-1 0 0 0,0-1 0 0 0,0 1-1 0 0,0-1 1 0 0,-1 0 0 0 0,1 0 0 0 0,-7 1-1 0 0,-12 3-728 0 0,-1-2 0 0 0,-46 3 0 0 0,-17-6-6519 0 0,83-1 6636 0 0,-1 0-217 0 0,-4 1-215 0 0,-5-3-4406 0 0,-6-1-1451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50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66 281 4020 0 0,'-28'-123'9620'0'0,"-3"-16"-2672"0"0,25 121-5733 0 0,6 36-730 0 0,1 4-459 0 0,-1 44-80 0 0,-1 66-385 0 0,27 231 1 0 0,-9-267 384 0 0,4 0 0 0 0,4-2-1 0 0,38 92 1 0 0,-61-180 103 0 0,0 0-1 0 0,0 0 1 0 0,1-1-1 0 0,0 1 1 0 0,0-1 0 0 0,0 0-1 0 0,1 0 1 0 0,-1 0 0 0 0,1 0-1 0 0,1 0 1 0 0,-1-1-1 0 0,1 0 1 0 0,-1 0 0 0 0,9 5-1 0 0,-11-8-35 0 0,0-1 0 0 0,0 1-1 0 0,1-1 1 0 0,-1 1 0 0 0,0-1-1 0 0,0 0 1 0 0,0 0-1 0 0,1 0 1 0 0,-1 0 0 0 0,0-1-1 0 0,0 1 1 0 0,0 0 0 0 0,0-1-1 0 0,1 0 1 0 0,-1 1-1 0 0,0-1 1 0 0,0 0 0 0 0,0 0-1 0 0,-1 0 1 0 0,1 0 0 0 0,0-1-1 0 0,0 1 1 0 0,2-3 0 0 0,5-4 109 0 0,-1 0 0 0 0,0 0 0 0 0,7-11 1 0 0,-12 15-52 0 0,15-22 482 0 0,-2 0 1 0 0,-1-2 0 0 0,-1 0 0 0 0,-1 0-1 0 0,-2-1 1 0 0,11-41 0 0 0,-8 27 44 0 0,-9 34-674 0 0,0 17-42 0 0,2 34-184 0 0,-1-10 53 0 0,0-15 73 0 0,0 0 0 0 0,1 0-1 0 0,1-1 1 0 0,1 0 0 0 0,0 0-1 0 0,1-1 1 0 0,1 0 0 0 0,17 18-1 0 0,-22-25-235 0 0,1-1-1 0 0,1 0 1 0 0,-1-1-1 0 0,1 0 1 0 0,0 0 0 0 0,1 0-1 0 0,-1-1 1 0 0,1-1-1 0 0,0 1 1 0 0,0-1-1 0 0,1-1 1 0 0,-1 0-1 0 0,1 0 1 0 0,0-1 0 0 0,-1 0-1 0 0,19 1 1 0 0,-23-4-122 0 0,0 1 0 0 0,0-1 1 0 0,0 0-1 0 0,0 0 0 0 0,0-1 1 0 0,0 1-1 0 0,0-1 0 0 0,0 0 0 0 0,0-1 1 0 0,-1 1-1 0 0,1-1 0 0 0,-1 0 1 0 0,0 0-1 0 0,0 0 0 0 0,0-1 1 0 0,0 1-1 0 0,0-1 0 0 0,-1 0 1 0 0,1 0-1 0 0,-1 0 0 0 0,4-8 1 0 0,3-8-3212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50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136 206 3132 0 0,'-97'-150'11960'0'0,"59"94"-10563"0"0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51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1 198 1632 0 0,'9'6'16030'0'0,"2"-8"-14988"0"0,-8 1-198 0 0,24-12 2051 0 0,78-42-1286 0 0,-62 34-2108 0 0,49-31-1 0 0,-89 50 310 0 0,0 0-1 0 0,0 0 1 0 0,0 0-1 0 0,0-1 1 0 0,-1 1-1 0 0,1-1 0 0 0,0 0 1 0 0,-1 0-1 0 0,0 0 1 0 0,4-6-1 0 0,-5 8-72 0 0,-1 1 234 0 0,0 0 0 0 0,1 0 0 0 0,-1 0 1 0 0,0 0-1 0 0,1 0 0 0 0,-1-1 0 0 0,0 1 0 0 0,0 0 0 0 0,1 0 1 0 0,-1 0-1 0 0,0 0 0 0 0,1 0 0 0 0,-1 0 0 0 0,0-1 0 0 0,0 1 1 0 0,1 0-1 0 0,-1 0 0 0 0,0 0 0 0 0,0-1 0 0 0,0 1 0 0 0,1 0 1 0 0,-1 0-1 0 0,0-1 0 0 0,0 1 0 0 0,0 0 0 0 0,0 0 0 0 0,0-1 1 0 0,1 1-1 0 0,-1 0 0 0 0,0 0 0 0 0,0-1 0 0 0,0 1 0 0 0,0 0 1 0 0,0-1-1 0 0,0 1 0 0 0,0 0 0 0 0,0-1 0 0 0,0 1 0 0 0,0 0 0 0 0,0 0 1 0 0,0-1-1 0 0,0 1 0 0 0,0 0 0 0 0,-1-1 0 0 0,1 1 0 0 0,0 0 1 0 0,0 0-1 0 0,0-1 0 0 0,0 1 0 0 0,-1-1 0 0 0,-6-11-1147 0 0,5 11 685 0 0,-27 9-5117 0 0,26-6 4925 0 0,-1 1-169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51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697 124 1668 0 0,'-2'-37'9992'0'0,"1"33"-9598"0"0,0 0 1 0 0,1 1-1 0 0,-1-1 0 0 0,-1 0 0 0 0,1 0 0 0 0,0 1 0 0 0,-1-1 0 0 0,0 1 0 0 0,0-1 0 0 0,0 1 0 0 0,0 0 0 0 0,-1-1 0 0 0,1 1 0 0 0,-1 0 1 0 0,-4-3-1 0 0,3 3-130 0 0,0 0 0 0 0,-1 0 0 0 0,0 0 0 0 0,1 1 1 0 0,-1 0-1 0 0,0 0 0 0 0,0 0 0 0 0,-1 0 0 0 0,1 1 1 0 0,-7-1-1 0 0,1 0-37 0 0,-1 2 1 0 0,1-1 0 0 0,0 2-1 0 0,-1-1 1 0 0,1 2-1 0 0,0-1 1 0 0,0 2 0 0 0,0-1-1 0 0,0 1 1 0 0,-15 7-1 0 0,8-1 18 0 0,0 0 0 0 0,0 2-1 0 0,1 0 1 0 0,1 0-1 0 0,0 2 1 0 0,0 0-1 0 0,2 0 1 0 0,-1 2 0 0 0,-23 31-1 0 0,22-23-31 0 0,2 0-1 0 0,0 2 1 0 0,2 0 0 0 0,0 0 0 0 0,2 1-1 0 0,-11 41 1 0 0,8-4-22 0 0,2 1 0 0 0,4 1 0 0 0,2-1 0 0 0,3 1 0 0 0,9 97 0 0 0,36 239 187 0 0,-19-205-298 0 0,-19-151-56 0 0,8 58 98 0 0,-2 205-1 0 0,-18-218-85 0 0,-5-1 1 0 0,-3 0 0 0 0,-38 122-1 0 0,51-205-88 0 0,-1 6-313 0 0,0-1-1 0 0,-1 0 1 0 0,0-1 0 0 0,-1 1-1 0 0,-12 19 1 0 0,16-29 178 0 0,0 0 1 0 0,0 1-1 0 0,0-1 0 0 0,0 0 0 0 0,-1 0 1 0 0,1 0-1 0 0,0 0 0 0 0,-1-1 0 0 0,1 1 1 0 0,-1 0-1 0 0,1 0 0 0 0,-1-1 0 0 0,1 1 1 0 0,-1-1-1 0 0,0 1 0 0 0,1-1 0 0 0,-1 0 1 0 0,1 0-1 0 0,-1 0 0 0 0,0 0 0 0 0,1 0 1 0 0,-1 0-1 0 0,0 0 0 0 0,1 0 0 0 0,-1-1 0 0 0,0 1 1 0 0,1 0-1 0 0,-1-1 0 0 0,1 0 0 0 0,-1 1 1 0 0,1-1-1 0 0,-1 0 0 0 0,1 0 0 0 0,0 0 1 0 0,-1 0-1 0 0,0-1 0 0 0,-4-2-895 0 0,0-1 1 0 0,0 1-1 0 0,1-1 0 0 0,0 0 0 0 0,0-1 0 0 0,-7-8 0 0 0,2-3-3019 0 0,1-2-1994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07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76 408 0 0,'0'0'3451'0'0,"29"-28"8645"0"0,-29 28-12057 0 0,0 0 0 0 0,0 0 0 0 0,1-1 0 0 0,-1 1 0 0 0,0 0 0 0 0,0 0-1 0 0,0 0 1 0 0,1 0 0 0 0,-1-1 0 0 0,0 1 0 0 0,0 0 0 0 0,0 0 0 0 0,0 0-1 0 0,0-1 1 0 0,1 1 0 0 0,-1 0 0 0 0,0 0 0 0 0,0 0 0 0 0,0-1-1 0 0,0 1 1 0 0,0 0 0 0 0,0 0 0 0 0,0-1 0 0 0,0 1 0 0 0,0 0 0 0 0,0-1-1 0 0,0 1 1 0 0,0 0 0 0 0,0 0 0 0 0,0-1 0 0 0,0 1 0 0 0,0 0-1 0 0,0 0 1 0 0,0-1 0 0 0,0 1 0 0 0,0 0 0 0 0,0 0 0 0 0,-1 0 0 0 0,1-1-1 0 0,0 1 1 0 0,0 0 0 0 0,0 0 0 0 0,0 0 0 0 0,-1-1 0 0 0,1 1 0 0 0,0 0-1 0 0,0 0 1 0 0,0 0 0 0 0,-1-1 0 0 0,-11-12 1053 0 0,-4 8-780 0 0,0 0 0 0 0,0 1 1 0 0,-1 1-1 0 0,1 0 0 0 0,-1 1 1 0 0,1 1-1 0 0,-1 1 0 0 0,0 0 1 0 0,1 1-1 0 0,-1 1 1 0 0,1 0-1 0 0,-1 1 0 0 0,-16 6 1 0 0,23-6-227 0 0,0 1 1 0 0,0-1 0 0 0,0 2 0 0 0,1-1 0 0 0,0 2 0 0 0,0-1-1 0 0,0 1 1 0 0,1 0 0 0 0,-1 1 0 0 0,2 0 0 0 0,-1 0 0 0 0,1 1-1 0 0,0 0 1 0 0,0 0 0 0 0,1 1 0 0 0,0-1 0 0 0,1 2 0 0 0,0-1-1 0 0,0 0 1 0 0,1 1 0 0 0,-6 19 0 0 0,9-18-61 0 0,0-1 1 0 0,0 1-1 0 0,0-1 0 0 0,2 1 0 0 0,-1 0 1 0 0,1-1-1 0 0,1 1 0 0 0,0-1 0 0 0,0 1 1 0 0,1-1-1 0 0,1 0 0 0 0,0 0 0 0 0,0 0 1 0 0,0-1-1 0 0,12 18 0 0 0,-6-12-189 0 0,0 0 1 0 0,1-1-1 0 0,1-1 0 0 0,0 1 1 0 0,0-2-1 0 0,1 0 0 0 0,1 0 1 0 0,26 16-1 0 0,-27-21-447 0 0,0-1 0 0 0,0 0 1 0 0,1-1-1 0 0,0 0 0 0 0,0-1 1 0 0,0-1-1 0 0,0 0 0 0 0,1-1 0 0 0,-1-1 1 0 0,20 0-1 0 0,-18-1-984 0 0,0-2 1 0 0,1 1-1 0 0,-1-2 0 0 0,-1 0 0 0 0,22-8 0 0 0,-4-1-3961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52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18 228 1168 0 0,'-17'-33'19789'0'0,"20"29"-19262"0"0,-3 4-511 0 0,0-1 0 0 0,0 1-1 0 0,0 0 1 0 0,0-1 0 0 0,1 1 0 0 0,-1 0 0 0 0,0-1 0 0 0,0 1 0 0 0,0 0 0 0 0,0-1 0 0 0,1 1 0 0 0,-1 0 0 0 0,0-1 0 0 0,0 1 0 0 0,1 0 0 0 0,-1-1 0 0 0,0 1 0 0 0,1 0 0 0 0,-1 0 0 0 0,0 0 0 0 0,1-1 0 0 0,-1 1 0 0 0,0 0 0 0 0,1 0 0 0 0,-1 0 0 0 0,0 0 0 0 0,1 0 0 0 0,-1-1 0 0 0,1 1 0 0 0,298-87-16 0 0,-101 14-7844 0 0,-171 62 3192 0 0,-6 0-2411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5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2480 0 0,'2'-13'4922'0'0,"13"-29"2560"0"0,-11 21-2926 0 0,-7 27-3875 0 0,0 3-521 0 0,0 1 0 0 0,0 0 1 0 0,1 0-1 0 0,1 0 1 0 0,0 0-1 0 0,0 11 1 0 0,1-2-145 0 0,0-1 0 0 0,2 0 0 0 0,0 0 0 0 0,1 0 0 0 0,1 0 1 0 0,0-1-1 0 0,11 26 0 0 0,-10-30-699 0 0,0-1 1 0 0,1 1-1 0 0,1-1 1 0 0,0-1-1 0 0,1 1 1 0 0,0-1-1 0 0,0-1 1 0 0,1 0-1 0 0,1 0 1 0 0,17 14-1 0 0,-25-22-101 0 0,1 0 0 0 0,0 0-1 0 0,0 0 1 0 0,0-1 0 0 0,0 1-1 0 0,0-1 1 0 0,6 2 0 0 0,8 0-4403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52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144 137 1156 0 0,'-16'-21'3432'0'0,"-1"3"-899"0"0,-1 1-541 0 0,5 3-468 0 0,-3 0-320 0 0,2 3-244 0 0,5-1-204 0 0,-3 5-196 0 0,2-1-304 0 0,5 1-324 0 0,-9 0-664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53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2284 0 0,'0'0'11320'0'0,"8"-12"-8131"0"0,0 9-2979 0 0,0-1 0 0 0,0 1 1 0 0,0 0-1 0 0,1 1 0 0 0,-1 0 0 0 0,0 0 1 0 0,1 1-1 0 0,13 0 0 0 0,6 0-1818 0 0,18 2-6678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53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214 191 288 0 0,'8'-6'2114'0'0,"-1"-1"-1"0"0,0-1 1 0 0,-1 0 0 0 0,0 1-1 0 0,0-2 1 0 0,7-13 0 0 0,-10 15-1415 0 0,0 0 0 0 0,0 0 0 0 0,-1-1 0 0 0,0 1 0 0 0,0-1 0 0 0,0 1 1 0 0,-1-1-1 0 0,0-13 0 0 0,-1 19-615 0 0,0 0-1 0 0,1 0 1 0 0,-1 1 0 0 0,0-1-1 0 0,-1 0 1 0 0,1 0 0 0 0,0 1-1 0 0,0-1 1 0 0,-1 0-1 0 0,1 1 1 0 0,-1-1 0 0 0,0 0-1 0 0,1 1 1 0 0,-1-1 0 0 0,0 1-1 0 0,0-1 1 0 0,0 1 0 0 0,0 0-1 0 0,0-1 1 0 0,0 1 0 0 0,0 0-1 0 0,-1-1 1 0 0,-2-1 0 0 0,2 3-13 0 0,0-1 1 0 0,0 0-1 0 0,0 1 1 0 0,-1 0-1 0 0,1-1 1 0 0,0 1-1 0 0,0 0 1 0 0,-1 0-1 0 0,1 0 1 0 0,0 0-1 0 0,0 1 1 0 0,-1-1-1 0 0,1 1 0 0 0,0-1 1 0 0,-4 2-1 0 0,-4 3 149 0 0,-1-1-1 0 0,1 2 1 0 0,0-1-1 0 0,0 2 1 0 0,-15 12-1 0 0,9-6-51 0 0,1 2 0 0 0,0 0 0 0 0,1 1-1 0 0,1 1 1 0 0,0 0 0 0 0,1 0 0 0 0,1 1 0 0 0,-10 23-1 0 0,17-32-139 0 0,0 2-1 0 0,0-1 0 0 0,1 0 0 0 0,1 1 1 0 0,0 0-1 0 0,0-1 0 0 0,1 1 0 0 0,0 0 0 0 0,0 0 1 0 0,2 0-1 0 0,-1 0 0 0 0,1 0 0 0 0,1 0 1 0 0,0-1-1 0 0,1 1 0 0 0,0-1 0 0 0,6 16 1 0 0,-2-12-283 0 0,0-2 0 0 0,1 1-1 0 0,1-1 1 0 0,0 0 0 0 0,0-1 0 0 0,1 0 0 0 0,0 0 0 0 0,1-1 0 0 0,0 0 0 0 0,1-1 0 0 0,0-1 0 0 0,1 0 0 0 0,-1 0 0 0 0,1-1 0 0 0,1-1 0 0 0,-1 0 0 0 0,1-1 0 0 0,16 4 0 0 0,2-1-1514 0 0,0-1 0 0 0,1-2 0 0 0,-1-1 0 0 0,1-2 0 0 0,0-1-1 0 0,0-1 1 0 0,36-6 0 0 0,-9-2-4673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54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410 648 304 0 0,'24'-35'7042'0'0,"-19"26"-6229"0"0,1 0 0 0 0,-2 0 0 0 0,1 0 0 0 0,3-12 0 0 0,6-16 782 0 0,-12 35-1417 0 0,-1 0 1 0 0,0-1-1 0 0,0 1 1 0 0,0-1-1 0 0,-1 0 0 0 0,1 1 1 0 0,-1-1-1 0 0,1 0 1 0 0,-1 1-1 0 0,0-1 1 0 0,0 0-1 0 0,0 1 1 0 0,0-1-1 0 0,0 0 0 0 0,-1 1 1 0 0,1-1-1 0 0,-1 0 1 0 0,0 1-1 0 0,0-1 1 0 0,0 1-1 0 0,0-1 0 0 0,0 1 1 0 0,0-1-1 0 0,-1 1 1 0 0,1 0-1 0 0,-1 0 1 0 0,0 0-1 0 0,1 0 1 0 0,-1 0-1 0 0,0 0 0 0 0,0 0 1 0 0,0 0-1 0 0,-1 1 1 0 0,1-1-1 0 0,-3-1 1 0 0,-2 0-61 0 0,1 0 0 0 0,-1 0 1 0 0,0 1-1 0 0,0 0 1 0 0,0 0-1 0 0,0 0 1 0 0,0 1-1 0 0,0 0 1 0 0,0 1-1 0 0,-1 0 0 0 0,1 0 1 0 0,-10 1-1 0 0,-6 3 79 0 0,1 1 0 0 0,0 1 0 0 0,1 1-1 0 0,0 1 1 0 0,0 1 0 0 0,0 0 0 0 0,-20 14 0 0 0,28-15-132 0 0,0 1 0 0 0,0 0 0 0 0,1 1 1 0 0,0 0-1 0 0,1 1 0 0 0,0 0 0 0 0,0 1 1 0 0,1 0-1 0 0,1 1 0 0 0,0 0 1 0 0,-7 15-1 0 0,13-21-96 0 0,0 0 1 0 0,1-1-1 0 0,0 1 1 0 0,0 0 0 0 0,0 0-1 0 0,1 0 1 0 0,0 0-1 0 0,1 1 1 0 0,-1-1-1 0 0,1 0 1 0 0,1 0 0 0 0,-1 0-1 0 0,1 1 1 0 0,1-1-1 0 0,-1 0 1 0 0,1 0-1 0 0,0 0 1 0 0,1-1-1 0 0,-1 1 1 0 0,2 0 0 0 0,-1-1-1 0 0,1 0 1 0 0,-1 0-1 0 0,2 0 1 0 0,-1 0-1 0 0,1-1 1 0 0,0 1 0 0 0,0-1-1 0 0,7 5 1 0 0,-4-3-13 0 0,0-1 0 0 0,0-1 1 0 0,0 1-1 0 0,1-1 0 0 0,0-1 1 0 0,0 0-1 0 0,0 0 0 0 0,1-1 1 0 0,-1 0-1 0 0,1 0 0 0 0,0-1 1 0 0,-1 0-1 0 0,1-1 1 0 0,0 0-1 0 0,0-1 0 0 0,0 0 1 0 0,0-1-1 0 0,0 0 0 0 0,0 0 1 0 0,17-5-1 0 0,-16 3 129 0 0,-1-1 0 0 0,0-1-1 0 0,-1 1 1 0 0,1-1 0 0 0,-1-1 0 0 0,0 0-1 0 0,0 0 1 0 0,-1-1 0 0 0,0 0 0 0 0,0 0-1 0 0,0-1 1 0 0,8-12 0 0 0,-4 3 72 0 0,-1-1-1 0 0,-1-1 1 0 0,0 0 0 0 0,-2 0 0 0 0,9-27 0 0 0,-6 13 130 0 0,-3 13-77 0 0,-1-1 0 0 0,5-26 0 0 0,-11 45-190 0 0,10 27-460 0 0,-5 1 19 0 0,1 0 0 0 0,1 0-1 0 0,2-1 1 0 0,22 43 0 0 0,-26-57 367 0 0,1 1 1 0 0,1-1-1 0 0,0 0 0 0 0,0-1 1 0 0,1 0-1 0 0,1-1 0 0 0,-1 1 1 0 0,1-2-1 0 0,1 1 0 0 0,0-2 1 0 0,19 12-1 0 0,-25-17 62 0 0,0 0-1 0 0,-1 0 1 0 0,1-1 0 0 0,0 1 0 0 0,0-1-1 0 0,0 0 1 0 0,0 0 0 0 0,0-1 0 0 0,0 1-1 0 0,1-1 1 0 0,-1 0 0 0 0,0-1 0 0 0,0 1-1 0 0,0-1 1 0 0,6-2 0 0 0,-3 0 53 0 0,0 0 1 0 0,0 0-1 0 0,0-1 1 0 0,0 0-1 0 0,-1-1 1 0 0,1 1-1 0 0,-1-2 1 0 0,8-6 0 0 0,3-6 142 0 0,-1 0 1 0 0,-1-1-1 0 0,0-1 1 0 0,-2 0 0 0 0,16-29-1 0 0,-3-3 613 0 0,-2 0 0 0 0,-2-2 0 0 0,-3-1 0 0 0,-2-1 0 0 0,13-70-1 0 0,-20 66 96 0 0,-3-1-1 0 0,1-95 1 0 0,-9 157-915 0 0,0-1 1 0 0,0 0-1 0 0,0 0 0 0 0,0 0 1 0 0,-1 1-1 0 0,1-1 1 0 0,0 0-1 0 0,0 0 1 0 0,0 0-1 0 0,-1 1 0 0 0,1-1 1 0 0,0 0-1 0 0,0 0 1 0 0,0 0-1 0 0,-1 0 0 0 0,1 0 1 0 0,0 1-1 0 0,0-1 1 0 0,-1 0-1 0 0,1 0 0 0 0,0 0 1 0 0,0 0-1 0 0,-1 0 1 0 0,1 0-1 0 0,0 0 0 0 0,-1 0 1 0 0,1 0-1 0 0,0 0 1 0 0,0 0-1 0 0,-1 0 0 0 0,1 0 1 0 0,0 0-1 0 0,0 0 1 0 0,-1-1-1 0 0,1 1 1 0 0,0 0-1 0 0,0 0 0 0 0,-1 0 1 0 0,1 0-1 0 0,0 0 1 0 0,0-1-1 0 0,0 1 0 0 0,-1 0 1 0 0,1 0-1 0 0,0 0 1 0 0,0 0-1 0 0,0-1 0 0 0,0 1 1 0 0,-1 0-1 0 0,1 0 1 0 0,0-1-1 0 0,0 1 0 0 0,0 0 1 0 0,0 0-1 0 0,0-1 1 0 0,0 1-1 0 0,0 0 1 0 0,0 0-1 0 0,0-1 0 0 0,0 1 1 0 0,0 0-1 0 0,0 0 1 0 0,0-1-1 0 0,0 1 0 0 0,0-1 1 0 0,-14 20-22 0 0,9-2 5 0 0,1 0 0 0 0,0 0 0 0 0,1 0 1 0 0,1 0-1 0 0,1 1 0 0 0,0-1 0 0 0,2 1 1 0 0,0-1-1 0 0,4 25 0 0 0,3-1-135 0 0,1-1 0 0 0,28 72-1 0 0,-17-62-370 0 0,2 0 0 0 0,43 67-1 0 0,-48-90-25 0 0,1-1 0 0 0,2-1 0 0 0,0 0 0 0 0,2-1 0 0 0,37 30 0 0 0,-48-45-207 0 0,0-1 0 0 0,0-1 0 0 0,1 0 0 0 0,18 8 0 0 0,-27-14 370 0 0,-1 1 1 0 0,1-1 0 0 0,0 0 0 0 0,0 0 0 0 0,0 0-1 0 0,0-1 1 0 0,0 1 0 0 0,0 0 0 0 0,0-1-1 0 0,0 0 1 0 0,0 0 0 0 0,0 0 0 0 0,0 0 0 0 0,1-1-1 0 0,-1 1 1 0 0,0-1 0 0 0,0 1 0 0 0,0-1 0 0 0,-1 0-1 0 0,1 0 1 0 0,0-1 0 0 0,0 1 0 0 0,0 0-1 0 0,-1-1 1 0 0,3-2 0 0 0,3-6-3350 0 0,-6-4-1589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54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90 2672 0 0,'-78'-33'11703'0'0,"78"32"-11665"0"0,0 1 1 0 0,0-1-1 0 0,0 1 0 0 0,0-1 0 0 0,0 1 1 0 0,1-1-1 0 0,-1 1 0 0 0,0-1 1 0 0,0 1-1 0 0,1 0 0 0 0,-1-1 0 0 0,0 1 1 0 0,1-1-1 0 0,-1 1 0 0 0,0 0 0 0 0,1-1 1 0 0,-1 1-1 0 0,0 0 0 0 0,1 0 0 0 0,-1-1 1 0 0,1 1-1 0 0,-1 0 0 0 0,1 0 1 0 0,-1 0-1 0 0,2-1 0 0 0,84-11-113 0 0,124-1 0 0 0,-70 6-1670 0 0,202-7-873 0 0,-338 14 2879 0 0,0-1-1 0 0,0 1 1 0 0,0 1 0 0 0,0-1 0 0 0,-1 1-1 0 0,1-1 1 0 0,0 1 0 0 0,0 0 0 0 0,0 0-1 0 0,-1 1 1 0 0,1-1 0 0 0,0 1 0 0 0,3 2-1 0 0,-5-2-122 0 0,0 0 0 0 0,-1 0 0 0 0,1 0 0 0 0,-1 0 0 0 0,1 1 0 0 0,-1-1 0 0 0,0 0 0 0 0,0 1 0 0 0,0-1 0 0 0,0 1 0 0 0,0-1 0 0 0,-1 1 0 0 0,1-1 0 0 0,-1 1 0 0 0,0 0 0 0 0,1-1 0 0 0,-1 1 0 0 0,-1 4 0 0 0,0 78 907 0 0,3 88-67 0 0,0-150-1198 0 0,1 0 0 0 0,1 0-1 0 0,1-1 1 0 0,2 1 0 0 0,12 31-1 0 0,3-17-1584 0 0,-4-21-825 0 0,-16-16 2197 0 0,-1 1-1 0 0,0 0 1 0 0,0-1-1 0 0,1 1 1 0 0,-1-1 0 0 0,0 0-1 0 0,1 1 1 0 0,-1-1-1 0 0,1 0 1 0 0,-1 0-1 0 0,0 0 1 0 0,1 0-1 0 0,-1 0 1 0 0,2-1-1 0 0,18-3-4055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55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181 107 1840 0 0,'-21'-19'3040'0'0,"5"5"-767"0"0,-1 0-329 0 0,0 1-484 0 0,1 3-188 0 0,-1 1-264 0 0,1 0-108 0 0,2 2-232 0 0,3 0 296 0 0,-7 2-604 0 0,1 7-1376 0 0,19 8-1924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8:55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74 2036 0 0,'15'2'3294'0'0,"-1"-11"595"0"0,33-24 2489 0 0,-41 22-3752 0 0,-6 10-2506 0 0,1 1 1 0 0,-1-1 0 0 0,1 1 0 0 0,-1-1-1 0 0,1 0 1 0 0,-1 1 0 0 0,0-1 0 0 0,1 0-1 0 0,-1 1 1 0 0,0-1 0 0 0,1 0 0 0 0,-1 1 0 0 0,0-1-1 0 0,0 0 1 0 0,0 0 0 0 0,0 1 0 0 0,1-1-1 0 0,-1-1 1 0 0,-1 1 136 0 0,-19-6 626 0 0,8 8-688 0 0,0 0-1 0 0,0 1 0 0 0,0 0 0 0 0,0 1 0 0 0,1 1 0 0 0,0 0 1 0 0,-1 0-1 0 0,1 1 0 0 0,-12 8 0 0 0,2 0-60 0 0,0 0 1 0 0,0 2-1 0 0,-27 25 0 0 0,40-32-174 0 0,0 1 1 0 0,1 0-1 0 0,0 0 0 0 0,0 0 0 0 0,1 1 0 0 0,1 0 0 0 0,-1 0 1 0 0,1 1-1 0 0,1-1 0 0 0,0 1 0 0 0,1 0 0 0 0,0 0 0 0 0,0 0 1 0 0,2 1-1 0 0,-1-1 0 0 0,1 0 0 0 0,1 19 0 0 0,0-22-112 0 0,1 1 0 0 0,0-1 0 0 0,1 0 0 0 0,-1 0 0 0 0,2 1-1 0 0,-1-1 1 0 0,1-1 0 0 0,0 1 0 0 0,1 0 0 0 0,0-1-1 0 0,0 0 1 0 0,0 0 0 0 0,1 0 0 0 0,0 0 0 0 0,1-1 0 0 0,-1 0-1 0 0,1 0 1 0 0,0 0 0 0 0,1-1 0 0 0,-1 0 0 0 0,1 0 0 0 0,0 0-1 0 0,1-1 1 0 0,12 5 0 0 0,-14-6 109 0 0,1-1-1 0 0,-1 0 1 0 0,1-1-1 0 0,0 1 1 0 0,-1-1-1 0 0,1-1 1 0 0,0 1-1 0 0,0-1 1 0 0,0 0-1 0 0,-1-1 1 0 0,1 0-1 0 0,0 0 1 0 0,0 0-1 0 0,-1-1 1 0 0,1 0 0 0 0,-1 0-1 0 0,8-4 1 0 0,-6 2 235 0 0,-1 0 0 0 0,1-1 0 0 0,-1 0 0 0 0,0 0 0 0 0,0 0 0 0 0,-1-1 1 0 0,0 0-1 0 0,0-1 0 0 0,0 1 0 0 0,-1-1 0 0 0,0 0 0 0 0,0 0 0 0 0,4-9 1 0 0,1-8 738 0 0,0-2 1 0 0,-2 1-1 0 0,-1-1 1 0 0,-1 0 0 0 0,4-36-1 0 0,13-55 1362 0 0,-23 115-2324 0 0,0 0-1 0 0,1 0 1 0 0,-1 0 0 0 0,1 0 0 0 0,0 0 0 0 0,-1 1 0 0 0,1-1 0 0 0,0 0 0 0 0,0 1 0 0 0,0-1 0 0 0,0 0-1 0 0,1 1 1 0 0,-1 0 0 0 0,0-1 0 0 0,1 1 0 0 0,-1 0 0 0 0,0-1 0 0 0,1 1 0 0 0,0 0 0 0 0,-1 0 0 0 0,1 0-1 0 0,0 0 1 0 0,-1 1 0 0 0,1-1 0 0 0,0 0 0 0 0,0 1 0 0 0,0-1 0 0 0,0 1 0 0 0,0 0 0 0 0,-1-1 0 0 0,1 1-1 0 0,0 0 1 0 0,0 0 0 0 0,0 0 0 0 0,0 1 0 0 0,0-1 0 0 0,0 0 0 0 0,0 1 0 0 0,0-1 0 0 0,-1 1 0 0 0,1 0-1 0 0,0-1 1 0 0,0 1 0 0 0,1 1 0 0 0,4 2-124 0 0,0-1 0 0 0,-1 1-1 0 0,1 1 1 0 0,-1-1 0 0 0,0 1-1 0 0,0 0 1 0 0,-1 0 0 0 0,1 1 0 0 0,-1 0-1 0 0,5 7 1 0 0,3 7 62 0 0,-2 2 0 0 0,1-1 0 0 0,-2 1 0 0 0,-1 1 1 0 0,-1 0-1 0 0,-1 0 0 0 0,-1 1 0 0 0,-1 0 0 0 0,-1 0 0 0 0,-1 0 0 0 0,0 38 0 0 0,-9 13 383 0 0,6-73-213 0 0,-1-3-72 0 0,0 1 0 0 0,0-1 0 0 0,1 1 1 0 0,-1-1-1 0 0,0 1 0 0 0,0-1 0 0 0,1 1 0 0 0,-1-1 0 0 0,0 0 0 0 0,1 1 1 0 0,-1-1-1 0 0,0 0 0 0 0,1 0 0 0 0,-1 1 0 0 0,1-1 0 0 0,-1-2 0 0 0,0-16 24 0 0,2 0-1 0 0,0-1 1 0 0,1 1-1 0 0,1 0 1 0 0,1-1-1 0 0,0 2 1 0 0,2-1-1 0 0,0 0 1 0 0,12-24-1 0 0,1 4 77 0 0,1 1-1 0 0,2 1 0 0 0,34-43 0 0 0,-47 69-125 0 0,0 1 0 0 0,0 0 0 0 0,1 1 0 0 0,18-13-1 0 0,-28 21 22 0 0,1 0 1 0 0,0 1-1 0 0,0-1 0 0 0,0 0 0 0 0,0 1 0 0 0,0-1 0 0 0,0 1 0 0 0,0 0 0 0 0,0-1 0 0 0,0 1 0 0 0,0 0 0 0 0,0-1 0 0 0,0 1 0 0 0,0 0 0 0 0,0 0 0 0 0,0 0 0 0 0,0 0 0 0 0,0 0 0 0 0,0 0 0 0 0,0 0 1 0 0,0 1-1 0 0,0-1 0 0 0,0 0 0 0 0,0 0 0 0 0,2 1 0 0 0,-2 0 0 0 0,1 1-1 0 0,0-1 1 0 0,-1 0 0 0 0,0 1 0 0 0,1-1-1 0 0,-1 1 1 0 0,0-1 0 0 0,1 1 0 0 0,-1 0-1 0 0,0 0 1 0 0,0-1 0 0 0,1 4 0 0 0,1 4-2 0 0,0 1 1 0 0,0 0 0 0 0,3 19 0 0 0,4 57 21 0 0,-7-47 5 0 0,2 0 0 0 0,2 0 0 0 0,1 0 0 0 0,15 37 0 0 0,-22-72-276 0 0,1 1-1 0 0,1-2 1 0 0,-1 1 0 0 0,0 0 0 0 0,1 0-1 0 0,4 4 1 0 0,10 8-4002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07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77 1976 0 0,'2'-51'6643'0'0,"-2"35"-4977"0"0,0 15-1227 0 0,-3-8 829 0 0,-1 14-1146 0 0,2 1-1 0 0,-1-1 0 0 0,1 1 0 0 0,0 0 0 0 0,0 0 1 0 0,0 0-1 0 0,1 0 0 0 0,0 0 0 0 0,0 0 1 0 0,0 0-1 0 0,1 0 0 0 0,0 7 0 0 0,1 9 219 0 0,1 0-1 0 0,4 25 1 0 0,-2-28-197 0 0,1-1 1 0 0,0 1 0 0 0,2-1 0 0 0,0-1-1 0 0,1 0 1 0 0,0 0 0 0 0,2 0 0 0 0,0-1-1 0 0,18 22 1 0 0,-10-16-20 0 0,2-2 0 0 0,0 0 0 0 0,2-1 0 0 0,0-1 0 0 0,42 26 0 0 0,-12-15-23 0 0,2-3 0 0 0,0-2 0 0 0,2-2 0 0 0,0-2 0 0 0,83 16 0 0 0,31-3 91 0 0,241 17 1 0 0,179-32 190 0 0,104-42-143 0 0,1-27 2 0 0,350-18 1251 0 0,-893 65-1094 0 0,0 7 0 0 0,0 6-1 0 0,-1 8 1 0 0,0 5 0 0 0,270 79-1 0 0,-340-76-300 0 0,144 67 0 0 0,-199-79-47 0 0,-1 1-1 0 0,-1 1 1 0 0,-1 2 0 0 0,0 0 0 0 0,-1 1-1 0 0,-1 1 1 0 0,0 1 0 0 0,-2 1-1 0 0,25 34 1 0 0,6 26 1202 0 0,-49-80-1008 0 0,1 2 71 0 0,-2-3-303 0 0,0 0-1 0 0,0 0 1 0 0,0 1-1 0 0,1-1 1 0 0,-1 0-1 0 0,0 0 1 0 0,0 1-1 0 0,0-1 1 0 0,0 0-1 0 0,0 0 1 0 0,1 1-1 0 0,-1-1 1 0 0,0 0-1 0 0,0 0 1 0 0,0 0-1 0 0,1 1 1 0 0,-1-1-1 0 0,0 0 1 0 0,0 0-1 0 0,0 0 1 0 0,1 0-1 0 0,-1 0 1 0 0,0 0-1 0 0,0 1 1 0 0,1-1-1 0 0,-1 0 1 0 0,0 0-1 0 0,0 0 1 0 0,1 0-1 0 0,-1 0 1 0 0,0 0-1 0 0,1 0 1 0 0,-1 0-1 0 0,0 0 1 0 0,0 0-1 0 0,1 0 1 0 0,-1 0-1 0 0,0 0 1 0 0,0 0-1 0 0,1-1 1 0 0,-1 1-1 0 0,0 0 1 0 0,0 0-1 0 0,1 0 1 0 0,-1 0-1 0 0,0 0 1 0 0,0-1-1 0 0,0 1 1 0 0,1 0-1 0 0,-1 0 1 0 0,0 0-1 0 0,0 0 1 0 0,0-1-1 0 0,1 1 1 0 0,-1 0-1 0 0,0 0 1 0 0,0-1-1 0 0,0 1 1 0 0,0 0-1 0 0,0 0 1 0 0,0-1-1 0 0,0 1 1 0 0,0 0-1 0 0,1 0 1 0 0,-1-1-1 0 0,62-130-33 0 0,-11 21-25 0 0,-23 57 9 0 0,2 0 1 0 0,2 2 0 0 0,46-55 0 0 0,-59 84 18 0 0,1 1 1 0 0,1 0 0 0 0,1 2 0 0 0,0 0 0 0 0,2 2-1 0 0,0 0 1 0 0,1 2 0 0 0,46-21 0 0 0,-2 9-6 0 0,1 4-1 0 0,1 2 1 0 0,0 4 0 0 0,114-12 0 0 0,299 0 25 0 0,682 45-192 0 0,-1115-14 178 0 0,2935 204-472 0 0,-2373-144 390 0 0,923 75-365 0 0,-366-76 226 0 0,-488-18 140 0 0,-90-5-102 0 0,-1-26-206 0 0,250-57 188 0 0,-788 39 227 0 0,1-2 1 0 0,102-28-1 0 0,-132 28-10 0 0,-1-1-1 0 0,0-1 1 0 0,0 0 0 0 0,-1-2 0 0 0,0-1-1 0 0,-1-1 1 0 0,-1-1 0 0 0,31-28 0 0 0,-19 12 66 0 0,-2-1 1 0 0,-2-2 0 0 0,-1 0-1 0 0,-1-2 1 0 0,-2-1-1 0 0,-2-1 1 0 0,-1-1 0 0 0,-2-1-1 0 0,-2 0 1 0 0,-1-1 0 0 0,17-77-1 0 0,-31 109-159 0 0,8-42-297 0 0,-2 21-3081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08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241 263 1988 0 0,'23'-12'9488'0'0,"20"-10"-777"0"0,-41 21-8257 0 0,41-26 1736 0 0,-14 0-2080 0 0,-24 23-23 0 0,0 0 1 0 0,0 0-1 0 0,-1-1 0 0 0,1 0 1 0 0,-1 1-1 0 0,5-9 0 0 0,-8 11-55 0 0,-1 0 0 0 0,1 0 0 0 0,0 0-1 0 0,-1 0 1 0 0,1 0 0 0 0,-1 0 0 0 0,1 0 0 0 0,-1 0 0 0 0,0 0-1 0 0,0 0 1 0 0,0 0 0 0 0,0 0 0 0 0,0 0 0 0 0,-1 0-1 0 0,1 0 1 0 0,-1 0 0 0 0,1 0 0 0 0,-1 0 0 0 0,0 0 0 0 0,1 0-1 0 0,-1 0 1 0 0,0 0 0 0 0,-1 0 0 0 0,0-1 0 0 0,-1-1-27 0 0,0 1 0 0 0,0-1 0 0 0,-1 1 0 0 0,1 0 0 0 0,-1 0 0 0 0,0 1 0 0 0,0-1 0 0 0,0 1 0 0 0,0 0 0 0 0,0 0 0 0 0,0 0 1 0 0,0 0-1 0 0,-1 1 0 0 0,1-1 0 0 0,-1 1 0 0 0,-6 0 0 0 0,-2-1-11 0 0,0 0 0 0 0,-1 2-1 0 0,1 0 1 0 0,-18 2 0 0 0,15 0 22 0 0,0 2 0 0 0,0 0 0 0 0,0 0 0 0 0,0 2 0 0 0,1 0 0 0 0,0 1-1 0 0,0 0 1 0 0,1 1 0 0 0,0 1 0 0 0,0 0 0 0 0,-15 13 0 0 0,24-16-58 0 0,-1-1 0 0 0,0 1 0 0 0,1 0 0 0 0,0 0 0 0 0,1 1 0 0 0,-1 0 0 0 0,1-1 0 0 0,0 1 0 0 0,1 1 0 0 0,-6 14 0 0 0,8-16-95 0 0,0-1-1 0 0,0 1 0 0 0,0 0 0 0 0,1 0 0 0 0,0 0 0 0 0,0 0 1 0 0,1 0-1 0 0,-1 0 0 0 0,1 0 0 0 0,1-1 0 0 0,-1 1 0 0 0,1 0 1 0 0,0-1-1 0 0,0 1 0 0 0,0-1 0 0 0,5 7 0 0 0,-5-7-100 0 0,1-1-1 0 0,0 1 0 0 0,0-1 0 0 0,0 0 0 0 0,1 0 0 0 0,-1 0 1 0 0,1 0-1 0 0,0-1 0 0 0,0 1 0 0 0,0-1 0 0 0,1 0 1 0 0,-1 0-1 0 0,1 0 0 0 0,0-1 0 0 0,0 0 0 0 0,6 2 1 0 0,-4-2 74 0 0,0-1 0 0 0,-1 0 1 0 0,1 0-1 0 0,0-1 0 0 0,0 0 1 0 0,0 0-1 0 0,-1 0 1 0 0,1-1-1 0 0,0 0 0 0 0,0 0 1 0 0,9-4-1 0 0,-4 1 391 0 0,-1-1 0 0 0,1 0 0 0 0,-1-1 0 0 0,-1 0 0 0 0,1 0 0 0 0,-1-2 0 0 0,0 1 0 0 0,0-1 0 0 0,-1 0 0 0 0,0-1 0 0 0,-1 0 0 0 0,0 0 0 0 0,12-19 0 0 0,-15 19 46 0 0,7-9 661 0 0,-1-2 0 0 0,-2 0-1 0 0,11-28 1 0 0,-15 41-667 0 0,-1 17-191 0 0,2 26-268 0 0,-4-26 56 0 0,4 18-627 0 0,18 52-1 0 0,-20-69 662 0 0,1 0-1 0 0,0 0 1 0 0,1 0-1 0 0,0 0 0 0 0,0-1 1 0 0,1 0-1 0 0,10 10 0 0 0,-15-18 131 0 0,-1-1 0 0 0,1 0 0 0 0,0 1 0 0 0,-1-1 0 0 0,1 0 0 0 0,0 0 0 0 0,0 0 0 0 0,0 0 0 0 0,0 0 0 0 0,0 0 0 0 0,0-1 0 0 0,0 1 0 0 0,0-1 0 0 0,0 1 0 0 0,0-1 0 0 0,0 0 0 0 0,0 0 0 0 0,1 0 0 0 0,-1 0 0 0 0,0 0 0 0 0,0 0-1 0 0,0-1 1 0 0,0 1 0 0 0,0-1 0 0 0,0 1 0 0 0,0-1 0 0 0,0 0 0 0 0,0 0 0 0 0,0 0 0 0 0,0 0 0 0 0,0 0 0 0 0,-1 0 0 0 0,1 0 0 0 0,0-1 0 0 0,-1 1 0 0 0,3-4 0 0 0,7-5 279 0 0,0-2 0 0 0,-1 1 0 0 0,-1-2 0 0 0,9-13 0 0 0,-10 14 13 0 0,38-59 1293 0 0,-26 38-1089 0 0,2 0 0 0 0,31-37 0 0 0,-46 63-494 0 0,1-1 0 0 0,-1 1 1 0 0,1 0-1 0 0,0 0 0 0 0,0 1 1 0 0,1 0-1 0 0,0 1 0 0 0,0 0 0 0 0,0 0 1 0 0,1 1-1 0 0,0 0 0 0 0,0 1 1 0 0,12-3-1 0 0,-14 4-73 0 0,-1 2 1 0 0,0-1-1 0 0,1 1 0 0 0,-1 0 1 0 0,1 0-1 0 0,-1 1 1 0 0,1 0-1 0 0,-1 0 1 0 0,0 1-1 0 0,1 0 0 0 0,-1 0 1 0 0,0 1-1 0 0,10 4 1 0 0,-8-1-52 0 0,0 0 0 0 0,0 0 0 0 0,0 1-1 0 0,0 0 1 0 0,-1 0 0 0 0,-1 1 0 0 0,1 0 0 0 0,8 13 0 0 0,-3-1-25 0 0,-1 1 0 0 0,0 0 0 0 0,-2 0 0 0 0,0 1 0 0 0,-2 0 0 0 0,0 1-1 0 0,8 41 1 0 0,-15-59 192 0 0,0 0 1 0 0,-1 0-1 0 0,1 0 0 0 0,-1 0 0 0 0,0 0 1 0 0,-1 0-1 0 0,1 0 0 0 0,-1 0 0 0 0,0 0 1 0 0,0 0-1 0 0,-3 8 0 0 0,3-11 505 0 0,0-2-561 0 0,0 0 0 0 0,0 0 0 0 0,0 1-1 0 0,0-1 1 0 0,0-1 0 0 0,0 1 0 0 0,0 0 0 0 0,0 0 0 0 0,0 0-1 0 0,0 0 1 0 0,0-1 0 0 0,0 1 0 0 0,0-1 0 0 0,0 1 0 0 0,0 0-1 0 0,1-1 1 0 0,-1 0 0 0 0,0 1 0 0 0,0-1 0 0 0,0 1-1 0 0,1-1 1 0 0,-1 0 0 0 0,0 0 0 0 0,1 1 0 0 0,-1-1 0 0 0,0-1-1 0 0,-1-1 18 0 0,1 1-1 0 0,0-1 1 0 0,0 0-1 0 0,0 0 1 0 0,0 0-1 0 0,1 0 1 0 0,-1 0-1 0 0,1 0 1 0 0,0-3-1 0 0,-1-6 34 0 0,2 0 0 0 0,0 0-1 0 0,3-17 1 0 0,1 6-128 0 0,2 0-1 0 0,0 0 1 0 0,1 1-1 0 0,1 0 0 0 0,1 1 1 0 0,17-28-1 0 0,-20 39-361 0 0,0 0 0 0 0,1 0 0 0 0,0 1 0 0 0,0 0 0 0 0,1 1 0 0 0,10-8 0 0 0,-13 11-231 0 0,1 1 0 0 0,-1 0 0 0 0,1 1-1 0 0,0-1 1 0 0,0 1 0 0 0,0 1 0 0 0,0-1 0 0 0,0 1-1 0 0,1 0 1 0 0,10-1 0 0 0,-13 3-265 0 0,1 0 1 0 0,-1 0-1 0 0,0 0 1 0 0,1 0-1 0 0,-1 1 1 0 0,0 0-1 0 0,0 0 1 0 0,6 2-1 0 0,5 2-5057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08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51 1160 0 0,'4'-38'9498'0'0,"-7"25"-4219"0"0,-4 30-4460 0 0,0 0 0 0 0,1 0-1 0 0,1 0 1 0 0,-4 20-1 0 0,-8 29 389 0 0,6-35-743 0 0,-101 347 2736 0 0,100-324-3003 0 0,2 2 0 0 0,2 0 1 0 0,3 0-1 0 0,3 0 0 0 0,4 56 0 0 0,2-62-62 0 0,-4-25 24 0 0,2 0 0 0 0,0-1 0 0 0,2 1 0 0 0,1-1 0 0 0,0 0 0 0 0,13 31 0 0 0,-15-49-77 0 0,1 0 0 0 0,0-1 1 0 0,0 1-1 0 0,1-1 0 0 0,-1 0 1 0 0,1 0-1 0 0,0 0 0 0 0,1-1 1 0 0,-1 1-1 0 0,1-1 0 0 0,0-1 1 0 0,0 1-1 0 0,0-1 0 0 0,0 0 0 0 0,1 0 1 0 0,-1-1-1 0 0,13 3 0 0 0,11 2 99 0 0,0-1-1 0 0,51 2 0 0 0,-71-7-124 0 0,774 19 985 0 0,-631-21-1323 0 0,-44-1-555 0 0,-42-9-3191 0 0,-66 11 3769 0 0,1-1-1 0 0,-1 1 0 0 0,1-1 1 0 0,-1 0-1 0 0,1 1 0 0 0,-1-1 1 0 0,0 0-1 0 0,0 0 0 0 0,1 0 1 0 0,-1 0-1 0 0,0 0 0 0 0,0 0 1 0 0,0-1-1 0 0,0 1 0 0 0,0 0 0 0 0,0-1 1 0 0,0 1-1 0 0,-1 0 0 0 0,1-1 1 0 0,0 1-1 0 0,-1-1 0 0 0,1 1 1 0 0,-1-1-1 0 0,0 1 0 0 0,1-1 1 0 0,-1 1-1 0 0,0-1 0 0 0,0 0 1 0 0,0 1-1 0 0,0-1 0 0 0,0 1 1 0 0,0-1-1 0 0,-1 0 0 0 0,1-1 1 0 0,-2-7-2104 0 0,0-1-1 0 0,-1 0 1 0 0,-7-17 0 0 0,8 23 1357 0 0,-1-1 957 0 0,0 0 0 0 0,0-1 0 0 0,-1 1 0 0 0,0 1 0 0 0,0-1 0 0 0,-1 0 0 0 0,1 1 0 0 0,-8-6 0 0 0,-49-39 5226 0 0,16 14 2375 0 0,32 19-2970 0 0,23 17-4370 0 0,-1 0 0 0 0,1 1-1 0 0,0 0 1 0 0,0 0 0 0 0,0 1-1 0 0,-1 1 1 0 0,1 0-1 0 0,11 5 1 0 0,75 36-6 0 0,-86-39-181 0 0,6 3-33 0 0,-1 0 1 0 0,0 1-1 0 0,0 1 0 0 0,-1 0 1 0 0,13 12-1 0 0,-24-19 33 0 0,0 0 0 0 0,-1 0-1 0 0,1 1 1 0 0,-1-1 0 0 0,1 0-1 0 0,-1 1 1 0 0,0-1 0 0 0,0 1 0 0 0,-1 0-1 0 0,1 0 1 0 0,-1 0 0 0 0,0-1-1 0 0,0 1 1 0 0,0 0 0 0 0,0 1 0 0 0,-1-1-1 0 0,0 0 1 0 0,0 0 0 0 0,0 0-1 0 0,0 0 1 0 0,0 0 0 0 0,-1 0-1 0 0,0 0 1 0 0,0 0 0 0 0,0 0 0 0 0,-3 8-1 0 0,-7 9 112 0 0,-1-1-1 0 0,0 0 0 0 0,-2-1 0 0 0,0 0 0 0 0,-1-1 0 0 0,-32 30 1 0 0,29-31-837 0 0,0 1 0 0 0,2 1 0 0 0,0 1 1 0 0,1 0-1 0 0,-21 38 0 0 0,34-54 155 0 0,0 0 0 0 0,1 1 1 0 0,-1-1-1 0 0,1 1 0 0 0,0-1 0 0 0,0 1 0 0 0,0 7 1 0 0,1-10-195 0 0,0 1 0 0 0,0-1 1 0 0,1 0-1 0 0,-1 1 1 0 0,0-1-1 0 0,1 0 1 0 0,0 0-1 0 0,-1 1 0 0 0,1-1 1 0 0,2 3-1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09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78 1884 0 0,'-115'-58'19446'0'0,"116"58"-19379"0"0,-1-1 1 0 0,0 0 0 0 0,1 1-1 0 0,-1-1 1 0 0,1 1-1 0 0,-1-1 1 0 0,1 1-1 0 0,-1-1 1 0 0,1 1-1 0 0,-1-1 1 0 0,1 1-1 0 0,0 0 1 0 0,-1-1-1 0 0,1 1 1 0 0,0 0-1 0 0,-1-1 1 0 0,1 1 0 0 0,0 0-1 0 0,-1 0 1 0 0,1 0-1 0 0,0 0 1 0 0,0 0-1 0 0,1 0 1 0 0,279 4 1237 0 0,248-5-2386 0 0,-505 0 879 0 0,52-4-798 0 0,-30-1-2467 0 0,-42 6 2129 0 0,2-2-724 0 0,0 1 154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09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28 1764 0 0,'-38'-27'22823'0'0,"37"27"-22664"0"0,-7 22 2548 0 0,2 44-2402 0 0,5-51 495 0 0,1 739 1340 0 0,6-605-2053 0 0,-6-148-196 0 0,3 119 106 0 0,-4-95-3959 0 0,1 0-4021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0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145 159 296 0 0,'4'-7'5503'0'0,"3"-7"-2944"0"0,18-30 568 0 0,-24 42-2854 0 0,1-1-542 0 0,10-28 8757 0 0,-13 29-8368 0 0,1 1-1 0 0,-1-1 0 0 0,1 1 1 0 0,-1-1-1 0 0,0 1 0 0 0,0 0 1 0 0,0 0-1 0 0,0-1 0 0 0,0 1 1 0 0,0 0-1 0 0,0 0 1 0 0,0 0-1 0 0,0 0 0 0 0,0 0 1 0 0,0 0-1 0 0,-1 0 0 0 0,1 0 1 0 0,0 1-1 0 0,-1-1 1 0 0,1 0-1 0 0,-1 1 0 0 0,1-1 1 0 0,-1 1-1 0 0,1 0 0 0 0,-3-1 1 0 0,2 0 74 0 0,-2 2-14 0 0,-2 1-41 0 0,0 0 1 0 0,0 1-1 0 0,0 0 1 0 0,0 0-1 0 0,1 0 1 0 0,-1 1-1 0 0,1 0 0 0 0,0 0 1 0 0,0 0-1 0 0,0 0 1 0 0,0 1-1 0 0,1 0 1 0 0,0 0-1 0 0,0 0 1 0 0,0 1-1 0 0,1-1 0 0 0,-4 8 1 0 0,-5 9 236 0 0,1 1 0 0 0,2 0 0 0 0,-10 31 0 0 0,15-39-325 0 0,0 0 0 0 0,1 0-1 0 0,1 1 1 0 0,1-1 0 0 0,0 1-1 0 0,1-1 1 0 0,0 1 0 0 0,1-1-1 0 0,1 1 1 0 0,1-1 0 0 0,0 0-1 0 0,1 0 1 0 0,10 25 0 0 0,-10-29-150 0 0,1-1 1 0 0,0-1 0 0 0,1 1 0 0 0,0-1-1 0 0,0 0 1 0 0,1 0 0 0 0,1 0-1 0 0,-1-1 1 0 0,1-1 0 0 0,1 1-1 0 0,-1-1 1 0 0,1 0 0 0 0,0-1-1 0 0,1 0 1 0 0,0-1 0 0 0,0 0-1 0 0,0 0 1 0 0,0-1 0 0 0,19 5-1 0 0,-16-6 3 0 0,1-1 0 0 0,-1 0-1 0 0,1-1 1 0 0,0 0 0 0 0,0-1-1 0 0,0 0 1 0 0,-1-1-1 0 0,1-1 1 0 0,0 0 0 0 0,-1-1-1 0 0,24-8 1 0 0,-27 7 111 0 0,0-1-1 0 0,-1 1 1 0 0,0-1-1 0 0,0-1 1 0 0,0 0 0 0 0,0 0-1 0 0,-1-1 1 0 0,0 0-1 0 0,-1 0 1 0 0,1-1 0 0 0,-1 0-1 0 0,-1 0 1 0 0,0-1-1 0 0,0 1 1 0 0,9-20 0 0 0,-6 6 58 0 0,0 0 0 0 0,-2-1 0 0 0,0 1 1 0 0,-2-2-1 0 0,-1 1 0 0 0,3-28 0 0 0,-6 33 98 0 0,-1 0 0 0 0,0 0 0 0 0,-2 0 0 0 0,1 0 0 0 0,-2 0 0 0 0,-1 1 0 0 0,0-1 0 0 0,-12-29 0 0 0,12 39-210 0 0,0 1 0 0 0,0-1 1 0 0,-1 1-1 0 0,0 1 1 0 0,0-1-1 0 0,0 1 0 0 0,-1 0 1 0 0,0 0-1 0 0,-1 0 1 0 0,1 1-1 0 0,-1 0 0 0 0,0 0 1 0 0,0 1-1 0 0,0 0 1 0 0,-1 0-1 0 0,0 1 0 0 0,1-1 1 0 0,-1 2-1 0 0,0-1 1 0 0,-1 1-1 0 0,-11-1 0 0 0,11 2-773 0 0,1 0 1 0 0,0 1-1 0 0,-1 0 0 0 0,1 1 0 0 0,-15 2 0 0 0,16-1-694 0 0,-1 0 1 0 0,1 0-1 0 0,0 1 1 0 0,0 0-1 0 0,1 0 1 0 0,-13 8-1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3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 49 1436 0 0,'0'0'3273'0'0,"10"-20"4776"0"0,-11 18-7876 0 0,0 0 1 0 0,0 0-1 0 0,0 1 0 0 0,0-1 1 0 0,0 0-1 0 0,-1 1 0 0 0,1-1 1 0 0,0 1-1 0 0,-1-1 1 0 0,1 1-1 0 0,-1 0 0 0 0,1 0 1 0 0,-1 0-1 0 0,0 0 0 0 0,1 0 1 0 0,-1 0-1 0 0,0 0 1 0 0,0 0-1 0 0,0 1 0 0 0,0-1 1 0 0,0 1-1 0 0,0-1 1 0 0,0 1-1 0 0,0 0 0 0 0,0 0 1 0 0,0 0-1 0 0,-2 0 0 0 0,-11-1 299 0 0,1 1-1 0 0,-23 4 1 0 0,33-4-365 0 0,-16 3 132 0 0,1 2 0 0 0,-1 0 0 0 0,1 0 0 0 0,0 2 1 0 0,1 1-1 0 0,-1 0 0 0 0,1 1 0 0 0,1 1 0 0 0,0 1 0 0 0,1 0 1 0 0,0 1-1 0 0,0 1 0 0 0,1 0 0 0 0,-15 18 0 0 0,22-21-117 0 0,0 0-1 0 0,0 1 0 0 0,1-1 0 0 0,0 2 1 0 0,1-1-1 0 0,0 1 0 0 0,1 0 0 0 0,1 0 1 0 0,0 0-1 0 0,-3 14 0 0 0,5-16-64 0 0,1 0 1 0 0,0-1-1 0 0,1 1 0 0 0,0 0 1 0 0,1 0-1 0 0,0 0 0 0 0,0 0 0 0 0,1 0 1 0 0,0-1-1 0 0,1 1 0 0 0,0-1 0 0 0,1 1 1 0 0,-1-1-1 0 0,8 11 0 0 0,-1-5-204 0 0,0 0 0 0 0,1 0 0 0 0,1-1-1 0 0,0 0 1 0 0,1-1 0 0 0,0-1 0 0 0,1 0 0 0 0,1-1-1 0 0,0 0 1 0 0,0-2 0 0 0,1 1 0 0 0,0-2-1 0 0,1 0 1 0 0,17 6 0 0 0,-3-4-932 0 0,0-1-1 0 0,0-1 1 0 0,1-1 0 0 0,0-2-1 0 0,0-1 1 0 0,1-2 0 0 0,35-2-1 0 0,-43-2-1950 0 0,41-8 0 0 0,-20 0-2577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4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275 166 2012 0 0,'-7'-30'3922'0'0,"3"10"-1323"0"0,0 1 1 0 0,-2 0-1 0 0,0 0 1 0 0,-15-30 0 0 0,21 49-2514 0 0,0-1 1 0 0,0 0 0 0 0,-1 1 0 0 0,1-1-1 0 0,0 1 1 0 0,-1 0 0 0 0,1-1-1 0 0,0 1 1 0 0,-1-1 0 0 0,1 1-1 0 0,0-1 1 0 0,-1 1 0 0 0,1 0-1 0 0,-1-1 1 0 0,1 1 0 0 0,-1 0 0 0 0,1-1-1 0 0,-1 1 1 0 0,1 0 0 0 0,-1 0-1 0 0,1 0 1 0 0,-1-1 0 0 0,1 1-1 0 0,-1 0 1 0 0,1 0 0 0 0,-1 0-1 0 0,0 0 1 0 0,1 0 0 0 0,-1 0 0 0 0,1 0-1 0 0,-1 0 1 0 0,1 0 0 0 0,-2 0-1 0 0,-15 16 1289 0 0,-7 26-347 0 0,6 7-668 0 0,1 0 1 0 0,3 1 0 0 0,1 1 0 0 0,-5 60 0 0 0,-8 212 81 0 0,7-47 60 0 0,14-237-312 0 0,-29 211 1558 0 0,31-240-1436 0 0,1-17-75 0 0,2-18-133 0 0,8-7-69 0 0,2-1-1 0 0,1 1 0 0 0,1 1 0 0 0,2 0 0 0 0,1 1 0 0 0,37-55 1 0 0,-17 37-433 0 0,2 2 0 0 0,3 1 0 0 0,47-43 0 0 0,-54 60-1038 0 0,2 2-1 0 0,46-27 0 0 0,5-4-8777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4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1 288 0 0,'-1'1'441'0'0,"-1"0"0"0"0,0 1 0 0 0,0 0 0 0 0,1-1 0 0 0,-1 1 0 0 0,1 0 0 0 0,0 0 0 0 0,-1 0 0 0 0,1 0 0 0 0,0 0 0 0 0,0 0 0 0 0,0 0 0 0 0,1 0 0 0 0,-1 1 0 0 0,0-1 0 0 0,1 0 0 0 0,-1 0 0 0 0,1 1 0 0 0,0-1 0 0 0,0 0 0 0 0,0 1 0 0 0,0-1 0 0 0,0 0 0 0 0,1 1 0 0 0,-1-1 0 0 0,0 0 0 0 0,1 0 0 0 0,0 1 0 0 0,0-1 0 0 0,0 0 0 0 0,0 0 0 0 0,0 0 0 0 0,2 3 0 0 0,5 9 961 0 0,1 0 0 0 0,1-1 0 0 0,21 23-1 0 0,-12-14-426 0 0,34 45 351 0 0,-14-16-1412 0 0,92 93-1 0 0,-124-138-553 0 0,-1-1 1 0 0,1 0-1 0 0,0 0 1 0 0,1-1-1 0 0,-1 1 0 0 0,1-1 1 0 0,0-1-1 0 0,13 5 1 0 0,-15-7-535 0 0,0 0-1 0 0,0 0 1 0 0,0 0 0 0 0,0 0-1 0 0,1-1 1 0 0,-1 0 0 0 0,9-2 0 0 0,4-2-4289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4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266 197 408 0 0,'23'-197'22264'0'0,"-22"197"-22253"0"0,-1 1-1 0 0,1-1 1 0 0,-1 0 0 0 0,1 1 0 0 0,-1-1-1 0 0,1 1 1 0 0,-1-1 0 0 0,1 1-1 0 0,-1-1 1 0 0,0 1 0 0 0,1-1-1 0 0,-1 1 1 0 0,0-1 0 0 0,1 1-1 0 0,-1-1 1 0 0,0 1 0 0 0,0 0 0 0 0,1-1-1 0 0,-1 1 1 0 0,0-1 0 0 0,0 1-1 0 0,0 0 1 0 0,0-1 0 0 0,0 1-1 0 0,0-1 1 0 0,0 1 0 0 0,0 0-1 0 0,0-1 1 0 0,0 2 0 0 0,-2 21 115 0 0,2-22-108 0 0,-21 154 338 0 0,9-82-299 0 0,-3 117 0 0 0,15-177-54 0 0,0 76 161 0 0,12 90-1 0 0,-9-153-106 0 0,1 0-1 0 0,2 0 1 0 0,0 0 0 0 0,2-1 0 0 0,1 0 0 0 0,1-1 0 0 0,1 0-1 0 0,15 25 1 0 0,-20-40-354 0 0,0-1 0 0 0,1 0 0 0 0,-1 0-1 0 0,1-1 1 0 0,1 0 0 0 0,-1 0 0 0 0,1-1 0 0 0,1 0-1 0 0,-1 0 1 0 0,1-1 0 0 0,0 0 0 0 0,0 0 0 0 0,0-1-1 0 0,1-1 1 0 0,0 1 0 0 0,15 2 0 0 0,-16-4-696 0 0,1-1 1 0 0,-1 0 0 0 0,0-1-1 0 0,0 0 1 0 0,0-1-1 0 0,0 0 1 0 0,0 0-1 0 0,0-1 1 0 0,0 0 0 0 0,0 0-1 0 0,16-8 1 0 0,-5 0-4091 0 0</inkml:trace>
  <inkml:trace contextRef="#ctx0" brushRef="#br0" timeOffset="1">216 620 2864 0 0,'-44'-16'2421'0'0,"-111"-47"5263"0"0,154 63-7552 0 0,0 0 1 0 0,0-1 0 0 0,0 1-1 0 0,0 0 1 0 0,1-1 0 0 0,-1 1-1 0 0,0-1 1 0 0,0 1 0 0 0,0-1-1 0 0,0 0 1 0 0,1 1 0 0 0,-1-1-1 0 0,0 0 1 0 0,1 1 0 0 0,-1-1-1 0 0,0 0 1 0 0,1 0 0 0 0,-1 0-1 0 0,1 0 1 0 0,-1 0 0 0 0,0-1-1 0 0,2 1-79 0 0,-1 1 0 0 0,1-1 0 0 0,-1 1 0 0 0,1-1 0 0 0,-1 1 0 0 0,1-1 0 0 0,-1 1 0 0 0,1-1 0 0 0,0 1 0 0 0,-1-1 0 0 0,1 1 0 0 0,0 0 0 0 0,-1 0 0 0 0,1-1 0 0 0,0 1 0 0 0,-1 0 0 0 0,1 0 0 0 0,0 0 0 0 0,0-1 0 0 0,-1 1 0 0 0,2 0 0 0 0,52-2 367 0 0,-51 2-272 0 0,299 11-301 0 0,-153-4-2598 0 0,0-3-4819 0 0,-120-4 2827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5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3448 0 0,'9'37'24172'0'0,"1"-37"-27587"0"0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5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602 24 644 0 0,'25'-6'20205'0'0,"-77"-2"-19806"0"0,0 3 1 0 0,0 1-1 0 0,0 3 0 0 0,0 2 1 0 0,0 3-1 0 0,-92 17 1 0 0,135-19-394 0 0,-13 2 30 0 0,0 2-1 0 0,-25 9 1 0 0,42-13-52 0 0,0 0 0 0 0,1 0 1 0 0,-1 0-1 0 0,1 1 1 0 0,-1 0-1 0 0,1-1 0 0 0,0 2 1 0 0,0-1-1 0 0,0 0 1 0 0,1 1-1 0 0,-1 0 0 0 0,1 0 1 0 0,0 0-1 0 0,0 0 1 0 0,-4 6-1 0 0,6-6-58 0 0,0 0 0 0 0,1 1 1 0 0,-1-1-1 0 0,1 0 0 0 0,-1 0 0 0 0,1 0 0 0 0,0 0 0 0 0,1 0 0 0 0,-1 0 1 0 0,1 1-1 0 0,0-1 0 0 0,0 0 0 0 0,0 0 0 0 0,0 0 0 0 0,1-1 0 0 0,-1 1 0 0 0,1 0 1 0 0,5 6-1 0 0,3 7-358 0 0,1-1 1 0 0,20 23-1 0 0,27 21-669 0 0,95 78-1 0 0,44 45 545 0 0,-192-178 659 0 0,0 0 0 0 0,0 1 1 0 0,-1 0-1 0 0,0 0 0 0 0,0 0 1 0 0,0 1-1 0 0,-1-1 0 0 0,4 11 1 0 0,-7-14-50 0 0,1-1 1 0 0,-1 1-1 0 0,1-1 1 0 0,-1 1-1 0 0,0-1 1 0 0,0 1-1 0 0,0-1 1 0 0,-1 0-1 0 0,1 1 1 0 0,-1-1-1 0 0,1 1 1 0 0,-1-1-1 0 0,0 0 1 0 0,1 1-1 0 0,-1-1 1 0 0,-1 0-1 0 0,1 0 1 0 0,0 1-1 0 0,0-1 1 0 0,-1 0-1 0 0,1 0 1 0 0,-1-1-1 0 0,0 1 1 0 0,1 0 0 0 0,-1 0-1 0 0,0-1 1 0 0,0 1-1 0 0,-4 1 1 0 0,-10 7 109 0 0,0-1 1 0 0,-1-1 0 0 0,0-1-1 0 0,0 0 1 0 0,0-1 0 0 0,-1-1-1 0 0,0-1 1 0 0,-21 3 0 0 0,2-3-63 0 0,0-1 0 0 0,0-2 0 0 0,-40-3 1 0 0,71 1-339 0 0,-50-7-712 0 0,31-3-2333 0 0,24 10 2612 0 0,-1 0-1 0 0,-11-16-6034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08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109 215 124 0 0,'2'11'9355'0'0,"-2"-10"-9104"0"0,6 1 69 0 0,0 0 1 0 0,0 0 0 0 0,0 0 0 0 0,1-1 0 0 0,-1 0 0 0 0,0-1 0 0 0,0 1 0 0 0,1-1-1 0 0,-1 0 1 0 0,7-1 0 0 0,8-2 22 0 0,38-9-1 0 0,-49 9 25 0 0,1-1 1 0 0,-1 0 0 0 0,1 0-1 0 0,-1-1 1 0 0,0-1-1 0 0,13-10 1 0 0,-6 3 1731 0 0,0-1 0 0 0,17-19-1 0 0,-32 30-1987 0 0,-1 1-1 0 0,0-1 0 0 0,0 1 0 0 0,0-1 0 0 0,0 1 1 0 0,0-1-1 0 0,-1 0 0 0 0,1 1 0 0 0,-1-1 0 0 0,0 0 1 0 0,0 0-1 0 0,0 1 0 0 0,0-1 0 0 0,0 0 0 0 0,0 0 1 0 0,-1 1-1 0 0,0-1 0 0 0,1 0 0 0 0,-1 1 0 0 0,-2-6 1 0 0,0 4-82 0 0,0 0 1 0 0,-1 0-1 0 0,1 0 1 0 0,-1 0-1 0 0,1 1 1 0 0,-1 0-1 0 0,0-1 1 0 0,-1 1-1 0 0,1 1 1 0 0,0-1 0 0 0,-1 1-1 0 0,0-1 1 0 0,1 1-1 0 0,-1 1 1 0 0,0-1-1 0 0,0 1 1 0 0,-10-2-1 0 0,-2 0 30 0 0,1 1-1 0 0,-2 1 1 0 0,-33 1 0 0 0,38 1-32 0 0,0 1 1 0 0,-1 0-1 0 0,1 1 1 0 0,0 0 0 0 0,0 1-1 0 0,0 1 1 0 0,1 0-1 0 0,-1 1 1 0 0,1 0 0 0 0,1 0-1 0 0,-21 17 1 0 0,26-19-23 0 0,1 0 0 0 0,0 1 0 0 0,1-1 1 0 0,-1 1-1 0 0,1 0 0 0 0,0 1 0 0 0,0-1 0 0 0,1 1 1 0 0,-1 0-1 0 0,1 0 0 0 0,0 0 0 0 0,1 0 0 0 0,0 0 0 0 0,0 1 1 0 0,0-1-1 0 0,1 1 0 0 0,-1 0 0 0 0,2-1 0 0 0,-1 1 1 0 0,1 0-1 0 0,0-1 0 0 0,0 1 0 0 0,1 0 0 0 0,0-1 1 0 0,3 11-1 0 0,-1-5-72 0 0,1-1 0 0 0,0 0 0 0 0,1 0 0 0 0,0 0-1 0 0,1-1 1 0 0,0 0 0 0 0,0 0 0 0 0,1 0 0 0 0,1-1 0 0 0,-1 0 0 0 0,2-1 0 0 0,9 9 0 0 0,-6-7-212 0 0,1-1-1 0 0,1 0 1 0 0,0-1 0 0 0,0 0-1 0 0,1-1 1 0 0,-1-1-1 0 0,2 0 1 0 0,19 5 0 0 0,-13-6-490 0 0,-1-1 1 0 0,1-1-1 0 0,0-1 1 0 0,0-1-1 0 0,0-1 1 0 0,-1 0-1 0 0,1-2 1 0 0,0-1-1 0 0,0 0 1 0 0,-1-2 0 0 0,0 0-1 0 0,0-2 1 0 0,29-12-1 0 0,-40 14-545 0 0,0-1 0 0 0,-1 0 0 0 0,13-11 0 0 0,0-2-3241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6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53 684 0 0,'2'-12'13403'0'0,"-2"-28"-5546"0"0,-23 70-7521 0 0,14-14-336 0 0,1 1 0 0 0,1 0 1 0 0,0 0-1 0 0,2 1 0 0 0,-1 0 0 0 0,2 0 0 0 0,1 0 0 0 0,-2 30 0 0 0,4-38-235 0 0,2 0-1 0 0,-1 0 1 0 0,1 0-1 0 0,1 0 1 0 0,0 0-1 0 0,0-1 0 0 0,7 16 1 0 0,-6-18-214 0 0,0 0 1 0 0,1-1-1 0 0,0 1 0 0 0,0-1 1 0 0,0 0-1 0 0,1 0 1 0 0,0 0-1 0 0,0-1 1 0 0,1 0-1 0 0,-1 0 1 0 0,8 5-1 0 0,-9-7-486 0 0,0-1 0 0 0,1 0 0 0 0,-1 1 1 0 0,1-1-1 0 0,-1-1 0 0 0,10 3 0 0 0,8 0-5131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6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208 170 4040 0 0,'-15'-25'2889'0'0,"-1"4"-713"0"0,-1 4-436 0 0,3-1-424 0 0,-3 3-176 0 0,-1 1-312 0 0,1 0-88 0 0,-3 3-216 0 0,5 1-76 0 0,-1 1-340 0 0,3 2-268 0 0,1 3-392 0 0,-5-1-1852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6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9 2940 0 0,'1'8'17857'0'0,"32"-12"-15313"0"0,90-8 134 0 0,-110 11-2685 0 0,0 2-1 0 0,0-1 0 0 0,0 2 1 0 0,0 0-1 0 0,0 0 1 0 0,0 1-1 0 0,16 7 0 0 0,-27-9 6 0 0,0-1-1 0 0,0 1 0 0 0,0 0 0 0 0,0 0 1 0 0,0 0-1 0 0,0 0 0 0 0,-1 1 1 0 0,1-1-1 0 0,0 0 0 0 0,-1 1 0 0 0,1-1 1 0 0,-1 1-1 0 0,0-1 0 0 0,1 1 0 0 0,-1 0 1 0 0,0-1-1 0 0,0 1 0 0 0,0 0 1 0 0,0 0-1 0 0,0 0 0 0 0,0 3 0 0 0,0-2 4 0 0,-1 1-1 0 0,0-1 0 0 0,0 0 1 0 0,-1 0-1 0 0,1 0 0 0 0,0 0 1 0 0,-1 0-1 0 0,0 0 0 0 0,0 0 1 0 0,0 0-1 0 0,0 0 0 0 0,0-1 1 0 0,-2 4-1 0 0,-6 7 25 0 0,1 0-1 0 0,-2-1 1 0 0,1 0-1 0 0,-20 17 1 0 0,-58 49 294 0 0,51-48 161 0 0,-62 68 0 0 0,96-96-446 0 0,0 0 0 0 0,0 0 0 0 0,1 0 0 0 0,-1 0 0 0 0,1 0-1 0 0,-1 0 1 0 0,1 0 0 0 0,0 0 0 0 0,0 0 0 0 0,0 1 0 0 0,0-1 0 0 0,0 0 0 0 0,1 1 0 0 0,-1-1-1 0 0,1 1 1 0 0,0-1 0 0 0,-1 1 0 0 0,1-1 0 0 0,0 1 0 0 0,0-1 0 0 0,1 1 0 0 0,-1-1 0 0 0,1 1-1 0 0,-1-1 1 0 0,1 1 0 0 0,1 3 0 0 0,1-3-72 0 0,-1 1-1 0 0,1-1 0 0 0,0 0 1 0 0,0 0-1 0 0,0 0 1 0 0,0-1-1 0 0,0 1 1 0 0,1-1-1 0 0,-1 1 1 0 0,1-1-1 0 0,-1 0 0 0 0,1-1 1 0 0,0 1-1 0 0,0-1 1 0 0,6 2-1 0 0,23 6-737 0 0,0-3 0 0 0,1 0 1 0 0,61 2-1 0 0,102-12-4201 0 0,-152 2 2027 0 0,55-10 0 0 0,-83 8 996 0 0,0 0-1 0 0,0-1 1 0 0,23-10 0 0 0,-25 8-1448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7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74 330 1788 0 0,'7'-8'6032'0'0,"0"2"-3944"0"0,0 1-1 0 0,0 0 1 0 0,0 1 0 0 0,15-8-1 0 0,6 1-402 0 0,36-9 0 0 0,12-6-1255 0 0,-56 18-402 0 0,-3 1 136 0 0,0 0-1 0 0,0 0 1 0 0,-1-2 0 0 0,15-10-1 0 0,-28 17-116 0 0,0 0 0 0 0,-1 0 1 0 0,1 0-1 0 0,-1 0 0 0 0,1 0 0 0 0,-1-1 0 0 0,0 1 0 0 0,0-1 0 0 0,0 1 0 0 0,0-1 0 0 0,0 0 0 0 0,-1 1 0 0 0,1-1 0 0 0,-1 0 0 0 0,0 0 0 0 0,0-1 0 0 0,0 1 0 0 0,0 0 1 0 0,0 0-1 0 0,-1 0 0 0 0,0 0 0 0 0,1-1 0 0 0,-1 1 0 0 0,0 0 0 0 0,-1 0 0 0 0,1-1 0 0 0,0 1 0 0 0,-1 0 0 0 0,-1-4 0 0 0,0 3-8 0 0,1-1 0 0 0,-1 1 0 0 0,-1 0 1 0 0,1 0-1 0 0,0 0 0 0 0,-1 0 0 0 0,0 1 0 0 0,0-1 0 0 0,0 1 0 0 0,-1 0 0 0 0,1-1 0 0 0,-1 2 0 0 0,-5-5 0 0 0,1 2-1 0 0,1 1 0 0 0,-1 1 0 0 0,0-1 0 0 0,0 1-1 0 0,0 1 1 0 0,-17-4 0 0 0,9 4 0 0 0,0 0 0 0 0,0 1 0 0 0,1 1 1 0 0,-1 0-1 0 0,0 1 0 0 0,0 1 0 0 0,-25 6 0 0 0,32-6-7 0 0,-1 1-1 0 0,0 0 1 0 0,1 1-1 0 0,-1 0 1 0 0,1 1-1 0 0,0 0 1 0 0,0 0-1 0 0,1 1 1 0 0,0 0-1 0 0,0 0 1 0 0,0 1-1 0 0,1 0 1 0 0,0 0-1 0 0,0 1 1 0 0,1 0-1 0 0,-1 0 1 0 0,2 0 0 0 0,0 1-1 0 0,0 0 1 0 0,0 0-1 0 0,1 1 1 0 0,0-1-1 0 0,1 1 1 0 0,0 0-1 0 0,1-1 1 0 0,0 1-1 0 0,0 1 1 0 0,1-1-1 0 0,0 0 1 0 0,1 0-1 0 0,0 0 1 0 0,2 11-1 0 0,1-2-48 0 0,1 0 0 0 0,1 0 0 0 0,1 0 0 0 0,0-1 0 0 0,1 0 0 0 0,1-1 0 0 0,1 1 0 0 0,0-1 0 0 0,2-1 0 0 0,0 0 0 0 0,0 0 0 0 0,1-1-1 0 0,1-1 1 0 0,1 0 0 0 0,0-1 0 0 0,1 0 0 0 0,0-1 0 0 0,1-1 0 0 0,22 13 0 0 0,-20-15-426 0 0,1 0 0 0 0,-1-1 0 0 0,2-1 0 0 0,-1-1 0 0 0,1 0 0 0 0,0-2 0 0 0,0 0 0 0 0,0-1 0 0 0,0-1 0 0 0,1-1 0 0 0,31-3 0 0 0,-22-1-1220 0 0,1-2 0 0 0,48-13 0 0 0,8-14-4962 0 0,-40 11-103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8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3 836 0 0,'0'0'1890'0'0,"-20"-3"3471"0"0,10 6-4853 0 0,-1 0 1 0 0,1 1 0 0 0,-1 0 0 0 0,1 1-1 0 0,0 0 1 0 0,1 0 0 0 0,-1 1-1 0 0,1 0 1 0 0,0 1 0 0 0,1 0-1 0 0,-1 0 1 0 0,1 1 0 0 0,1 0 0 0 0,0 1-1 0 0,-10 14 1 0 0,-10 17 325 0 0,1 0 0 0 0,-24 57 0 0 0,19-33-164 0 0,3 1-1 0 0,3 1 0 0 0,-27 113 0 0 0,43-132-377 0 0,1 0-1 0 0,3 0 0 0 0,1 0 0 0 0,3 1 1 0 0,2 0-1 0 0,9 69 0 0 0,1-58-100 0 0,3-1 0 0 0,1-1 0 0 0,4 0 0 0 0,2-1 0 0 0,2-1 0 0 0,54 91 0 0 0,-41-89-354 0 0,2-1 0 0 0,3-3 0 0 0,2-1 0 0 0,2-2 0 0 0,93 79 0 0 0,-104-101-997 0 0,62 37 1 0 0,-23-29-2387 0 0,-59-31 1499 0 0,0 0 0 0 0,0-1 0 0 0,19 3 0 0 0,-5-5-5299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8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173 276 1204 0 0,'-8'-6'901'0'0,"0"-1"-1"0"0,0-1 0 0 0,1 1 1 0 0,0-1-1 0 0,0 0 1 0 0,1-1-1 0 0,0 0 1 0 0,1 0-1 0 0,0 0 1 0 0,0 0-1 0 0,1-1 0 0 0,-5-17 1 0 0,9 24-633 0 0,0 0-1 0 0,0 0 1 0 0,0 0 0 0 0,0 1 0 0 0,1-1 0 0 0,-1 0 0 0 0,1 0-1 0 0,0 0 1 0 0,0 0 0 0 0,0 0 0 0 0,0 1 0 0 0,3-5 0 0 0,-3 5 317 0 0,2 3-296 0 0,-1 0-225 0 0,0 0 1 0 0,1 1 0 0 0,-1-1-1 0 0,-1 1 1 0 0,1 0-1 0 0,0 0 1 0 0,0-1 0 0 0,-1 1-1 0 0,1 0 1 0 0,0 0 0 0 0,-1 1-1 0 0,0-1 1 0 0,0 0 0 0 0,0 0-1 0 0,0 1 1 0 0,0-1 0 0 0,0 0-1 0 0,0 1 1 0 0,-1-1-1 0 0,1 1 1 0 0,-1 4 0 0 0,7 67 489 0 0,-6-54-445 0 0,2 43 23 0 0,-11 119 1 0 0,3-141-77 0 0,-2 0 1 0 0,-2 0 0 0 0,-26 75-1 0 0,35-113-36 0 0,-1 1 0 0 0,-1-1-1 0 0,1 0 1 0 0,0 1-1 0 0,-1-1 1 0 0,0 0 0 0 0,0 0-1 0 0,0 0 1 0 0,0 0-1 0 0,0 0 1 0 0,-1-1 0 0 0,1 1-1 0 0,-1-1 1 0 0,1 0-1 0 0,-1 1 1 0 0,0-1 0 0 0,0 0-1 0 0,0 0 1 0 0,0-1-1 0 0,-4 2 1 0 0,6-3-9 0 0,0 0 1 0 0,0 0-1 0 0,0 0 0 0 0,1 0 1 0 0,-1 0-1 0 0,0 0 1 0 0,0 0-1 0 0,0-1 0 0 0,1 1 1 0 0,-1 0-1 0 0,0-1 1 0 0,0 1-1 0 0,1 0 0 0 0,-1-1 1 0 0,0 1-1 0 0,1-1 1 0 0,-1 1-1 0 0,0-1 0 0 0,1 1 1 0 0,-1-1-1 0 0,1 0 1 0 0,-1 1-1 0 0,1-1 0 0 0,-1 0 1 0 0,1 1-1 0 0,-1-1 1 0 0,1 0-1 0 0,0 0 0 0 0,-1 1 1 0 0,1-3-1 0 0,-7-21 248 0 0,5 12-143 0 0,1 1 0 0 0,1 0 1 0 0,0 0-1 0 0,1 0 0 0 0,0-1 0 0 0,4-16 1 0 0,22-67 532 0 0,-21 78-515 0 0,15-48 307 0 0,4 1 0 0 0,2 1 0 0 0,3 1-1 0 0,3 2 1 0 0,62-88 0 0 0,-90 141-421 0 0,1 0 0 0 0,-1 0 0 0 0,1 0-1 0 0,0 1 1 0 0,1-1 0 0 0,-1 2 0 0 0,1-1-1 0 0,0 1 1 0 0,1 0 0 0 0,-1 0 0 0 0,1 1-1 0 0,0 0 1 0 0,9-3 0 0 0,-14 7-15 0 0,0 0 0 0 0,0-1 0 0 0,0 1-1 0 0,0 1 1 0 0,0-1 0 0 0,0 0 0 0 0,0 1 0 0 0,0-1 0 0 0,0 1-1 0 0,0 0 1 0 0,0 0 0 0 0,-1 0 0 0 0,1 1 0 0 0,0-1 0 0 0,-1 1-1 0 0,1-1 1 0 0,0 1 0 0 0,-1 0 0 0 0,0 0 0 0 0,0 0 0 0 0,1 0 0 0 0,-1 0-1 0 0,0 1 1 0 0,2 2 0 0 0,2 4 16 0 0,1 1 0 0 0,-1 0 0 0 0,-1 0 1 0 0,9 20-1 0 0,-1 8 58 0 0,-1 1 0 0 0,12 71 0 0 0,0 85-116 0 0,-6-35-101 0 0,-14-134-90 0 0,-4-18-137 0 0,1 1-1 0 0,0-1 1 0 0,0 0-1 0 0,1 0 1 0 0,0 1-1 0 0,0-1 0 0 0,1-1 1 0 0,0 1-1 0 0,6 10 1 0 0,-8-17-58 0 0,1 0 0 0 0,-1 0 1 0 0,0 0-1 0 0,1 0 0 0 0,-1-1 1 0 0,1 1-1 0 0,-1 0 0 0 0,1-1 1 0 0,-1 1-1 0 0,1-1 0 0 0,0 1 1 0 0,-1-1-1 0 0,1 0 0 0 0,-1 1 1 0 0,1-1-1 0 0,0 0 0 0 0,-1 0 1 0 0,1 0-1 0 0,0-1 0 0 0,-1 1 1 0 0,1 0-1 0 0,0-1 0 0 0,-1 1 1 0 0,1-1-1 0 0,-1 1 0 0 0,1-1 1 0 0,-1 0-1 0 0,1 1 0 0 0,1-3 1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9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329 136 2700 0 0,'-3'-15'5955'0'0,"-3"-15"-1204"0"0,-7-19-1011 0 0,12 47-3649 0 0,-13-27 2729 0 0,13 28-2777 0 0,0 0 1 0 0,0 1 0 0 0,0-1-1 0 0,0 0 1 0 0,0 0 0 0 0,0 0 0 0 0,0 1-1 0 0,-1-1 1 0 0,1 1 0 0 0,0-1-1 0 0,0 1 1 0 0,0-1 0 0 0,-1 1 0 0 0,1 0-1 0 0,0-1 1 0 0,0 1 0 0 0,-1 0 0 0 0,1 0-1 0 0,0 0 1 0 0,-3 0 0 0 0,0 1 24 0 0,0 0 0 0 0,0 0-1 0 0,0 0 1 0 0,0 0 0 0 0,0 0 0 0 0,-6 4 0 0 0,-1 2 82 0 0,0-1-1 0 0,1 2 1 0 0,-17 14 0 0 0,10-6 4 0 0,1 0 0 0 0,1 2 0 0 0,0 0 0 0 0,1 0 0 0 0,1 2 0 0 0,1-1 0 0 0,1 2 0 0 0,0-1 0 0 0,2 2 0 0 0,0-1 0 0 0,1 1 0 0 0,2 0 0 0 0,0 1 1 0 0,-3 28-1 0 0,8-40-159 0 0,1 1 1 0 0,1-1-1 0 0,-1 1 1 0 0,2-1 0 0 0,0 0-1 0 0,0 0 1 0 0,1 0-1 0 0,0 0 1 0 0,1 0 0 0 0,0 0-1 0 0,1-1 1 0 0,0 0 0 0 0,1 0-1 0 0,0 0 1 0 0,11 12-1 0 0,-11-14-101 0 0,1 0-1 0 0,0 0 1 0 0,1-1-1 0 0,0 0 0 0 0,0-1 1 0 0,0 0-1 0 0,1 0 1 0 0,0-1-1 0 0,0 0 0 0 0,1 0 1 0 0,-1-1-1 0 0,1-1 1 0 0,0 1-1 0 0,0-2 1 0 0,0 1-1 0 0,20 1 0 0 0,-20-3 70 0 0,0 0-1 0 0,0-1 1 0 0,0-1-1 0 0,0 1 0 0 0,-1-2 1 0 0,1 1-1 0 0,0-1 1 0 0,-1-1-1 0 0,1 0 0 0 0,-1 0 1 0 0,0-1-1 0 0,0 0 1 0 0,0 0-1 0 0,-1-1 1 0 0,1 0-1 0 0,-1-1 0 0 0,0 0 1 0 0,-1 0-1 0 0,1-1 1 0 0,-1 0-1 0 0,-1 0 0 0 0,1-1 1 0 0,-1 1-1 0 0,-1-1 1 0 0,1-1-1 0 0,-1 1 0 0 0,-1-1 1 0 0,7-16-1 0 0,-4 5 93 0 0,-1 0 0 0 0,-1 0 1 0 0,-1-1-1 0 0,-1 0 0 0 0,-1 1 0 0 0,0-1 0 0 0,-2-25 0 0 0,-1 32 92 0 0,0 0 1 0 0,-1 0-1 0 0,0 0 0 0 0,-1 1 0 0 0,0-1 1 0 0,-2 1-1 0 0,1-1 0 0 0,-2 1 1 0 0,1 1-1 0 0,-2-1 0 0 0,-12-17 0 0 0,14 23-287 0 0,0 1-1 0 0,-1 0 0 0 0,0 0 0 0 0,-1 1 0 0 0,1 0 0 0 0,-1 0 0 0 0,0 0 0 0 0,0 1 0 0 0,-1 0 0 0 0,-10-4 0 0 0,15 7-927 0 0,-3 1-787 0 0,-5 0 785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9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4660 0 0,'2'0'7317'0'0,"14"6"-996"0"0,15-3 1945 0 0,-21-3-10402 0 0,5-2-3618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20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463 748 2264 0 0,'15'-37'9016'0'0,"-4"6"-4348"0"0,-10 29-4066 0 0,0-12 906 0 0,-1 13-1413 0 0,1-1 1 0 0,-1 1-1 0 0,0 0 1 0 0,0 0-1 0 0,0-1 1 0 0,0 1-1 0 0,1 0 1 0 0,-2-1-1 0 0,1 1 1 0 0,0 0-1 0 0,0-1 1 0 0,0 1-1 0 0,-1 0 1 0 0,1-1-1 0 0,0 1 1 0 0,-2-2-1 0 0,0 1-15 0 0,0-1 0 0 0,-1 1 1 0 0,1 0-1 0 0,-1 0 0 0 0,0 0 0 0 0,0 0 0 0 0,1 0 0 0 0,-1 1 1 0 0,0-1-1 0 0,0 1 0 0 0,-1 0 0 0 0,1 0 0 0 0,0 0 0 0 0,0 0 1 0 0,-1 1-1 0 0,1-1 0 0 0,0 1 0 0 0,0 0 0 0 0,-1 0 0 0 0,1 0 0 0 0,-5 1 1 0 0,-6 0 75 0 0,1 1 0 0 0,-1 0 0 0 0,-25 9 0 0 0,13-2-40 0 0,1 1 0 0 0,1 1 0 0 0,0 2 0 0 0,0 0 1 0 0,-36 28-1 0 0,44-28-71 0 0,0 0 1 0 0,2 1 0 0 0,0 0-1 0 0,0 1 1 0 0,1 1-1 0 0,1 0 1 0 0,1 0 0 0 0,-13 24-1 0 0,21-32-58 0 0,-1-1 1 0 0,1 1-1 0 0,0 0 0 0 0,1 0 0 0 0,0 0 0 0 0,0 0 1 0 0,1 0-1 0 0,0 1 0 0 0,1-1 0 0 0,-1 0 0 0 0,2 1 1 0 0,-1-1-1 0 0,1 0 0 0 0,0 0 0 0 0,1 1 0 0 0,0-1 1 0 0,0 0-1 0 0,1 0 0 0 0,0-1 0 0 0,0 1 0 0 0,1-1 1 0 0,8 14-1 0 0,-4-11-148 0 0,-1 0 0 0 0,2-1-1 0 0,-1 0 1 0 0,1 0 0 0 0,0-1 0 0 0,1 0 0 0 0,0-1 0 0 0,0 0 0 0 0,1-1 0 0 0,0 0 0 0 0,0 0 0 0 0,0-1-1 0 0,1-1 1 0 0,21 6 0 0 0,-19-7 52 0 0,0 0-1 0 0,0-1 1 0 0,1-1-1 0 0,-1 0 1 0 0,0-1-1 0 0,1-1 1 0 0,-1 0 0 0 0,25-6-1 0 0,-31 5 156 0 0,0 0 1 0 0,-1-1-1 0 0,1 0 0 0 0,-1 0 0 0 0,1 0 1 0 0,-1-1-1 0 0,0 0 0 0 0,0-1 0 0 0,-1 0 1 0 0,1 0-1 0 0,-1 0 0 0 0,0-1 0 0 0,0 0 1 0 0,-1 0-1 0 0,0 0 0 0 0,8-12 1 0 0,-5 2 202 0 0,-1 0 0 0 0,0 0 1 0 0,-2 0-1 0 0,1-1 1 0 0,-2 0-1 0 0,0 0 1 0 0,-1 0-1 0 0,-1-1 1 0 0,0-27-1 0 0,-2 21 151 0 0,-2-1-1 0 0,0 1 1 0 0,-2 0 0 0 0,0 0 0 0 0,-2 0-1 0 0,-10-29 1 0 0,15 52-416 0 0,1 0-1 0 0,0 0 1 0 0,0-1 0 0 0,-1 1-1 0 0,1 0 1 0 0,0 0 0 0 0,0-1-1 0 0,0 1 1 0 0,0 0 0 0 0,0 0-1 0 0,1-1 1 0 0,-1 1-1 0 0,0 0 1 0 0,0 0 0 0 0,1 0-1 0 0,-1-1 1 0 0,1 1 0 0 0,-1 0-1 0 0,1 0 1 0 0,0 0 0 0 0,-1 0-1 0 0,1 0 1 0 0,0 0 0 0 0,0 0-1 0 0,-1 0 1 0 0,1 0 0 0 0,0 0-1 0 0,0 1 1 0 0,0-1 0 0 0,0 0-1 0 0,0 1 1 0 0,0-1 0 0 0,1 0-1 0 0,-1 1 1 0 0,1-1 0 0 0,6-2-234 0 0,0 0 0 0 0,0 0 0 0 0,0 1 0 0 0,9-1 0 0 0,-12 2 123 0 0,59-13-702 0 0,0-2 1 0 0,0-3 0 0 0,-2-3 0 0 0,89-44 0 0 0,-121 49 1019 0 0,-1 0 1 0 0,-1-2-1 0 0,-1-1 1 0 0,33-31-1 0 0,-42 34 174 0 0,-2-1 1 0 0,-1 0-1 0 0,0-1 0 0 0,-1-1 1 0 0,-1 0-1 0 0,19-42 0 0 0,-27 50-109 0 0,0 0-1 0 0,-1-1 1 0 0,0 1-1 0 0,-1-1 1 0 0,-1 0 0 0 0,2-23-1 0 0,-4 31-191 0 0,0-1-1 0 0,0 1 1 0 0,0-1-1 0 0,-1 1 1 0 0,0 0-1 0 0,0-1 1 0 0,0 1-1 0 0,-1 0 1 0 0,1 0-1 0 0,-1 0 1 0 0,-1 0-1 0 0,1 0 1 0 0,-1 0-1 0 0,1 0 1 0 0,-1 1-1 0 0,-1 0 1 0 0,1-1 0 0 0,-8-6-1 0 0,8 9-35 0 0,0 0-1 0 0,0 0 1 0 0,0 0 0 0 0,-1 0-1 0 0,1 1 1 0 0,-1 0 0 0 0,1-1-1 0 0,-1 1 1 0 0,1 1 0 0 0,-1-1-1 0 0,0 0 1 0 0,1 1 0 0 0,-1 0-1 0 0,0 0 1 0 0,1 0 0 0 0,-1 0-1 0 0,0 1 1 0 0,1-1 0 0 0,-1 1 0 0 0,0 0-1 0 0,1 0 1 0 0,-1 0 0 0 0,-3 2-1 0 0,-3 2 27 0 0,0 0-1 0 0,0 0 1 0 0,0 1 0 0 0,1 0-1 0 0,0 1 1 0 0,-12 10-1 0 0,6 0-20 0 0,0-1 0 0 0,1 2 0 0 0,1 0 0 0 0,0 1-1 0 0,2 0 1 0 0,0 1 0 0 0,1 0 0 0 0,1 1-1 0 0,1 0 1 0 0,1 0 0 0 0,1 1 0 0 0,-6 32-1 0 0,5-6-1 0 0,2-1-1 0 0,2 2 0 0 0,2-1 1 0 0,9 87-1 0 0,18 31 92 0 0,50 169 0 0 0,-31-153-41 0 0,-38-155-126 0 0,-2 0 0 0 0,0 1-1 0 0,-2-1 1 0 0,-1 1 0 0 0,-3 55 0 0 0,0-76-10 0 0,0 0 0 0 0,0 0 1 0 0,-1 0-1 0 0,0 0 0 0 0,0 0 1 0 0,0 0-1 0 0,-1 0 0 0 0,0 0 1 0 0,0-1-1 0 0,-1 0 0 0 0,0 1 1 0 0,0-2-1 0 0,0 1 0 0 0,-1 0 1 0 0,0-1-1 0 0,0 0 0 0 0,0 0 1 0 0,-1 0-1 0 0,0 0 0 0 0,0-1 1 0 0,0 0-1 0 0,0-1 0 0 0,-1 1 1 0 0,1-1-1 0 0,-1 0 0 0 0,0-1 1 0 0,-11 4-1 0 0,4-4 119 0 0,0 1 0 0 0,0-1 0 0 0,0-1-1 0 0,0-1 1 0 0,0 0 0 0 0,0 0 0 0 0,1-2 0 0 0,-1 0-1 0 0,0 0 1 0 0,0-1 0 0 0,1-1 0 0 0,0 0 0 0 0,-1-1 0 0 0,-20-11-1 0 0,27 12 18 0 0,1 1-1 0 0,-1-2 0 0 0,1 1 0 0 0,0-1 1 0 0,0 0-1 0 0,0 0 0 0 0,1 0 1 0 0,0-1-1 0 0,0 0 0 0 0,0 0 0 0 0,1-1 1 0 0,0 1-1 0 0,0-1 0 0 0,0 0 0 0 0,1 0 1 0 0,0 0-1 0 0,0 0 0 0 0,1 0 1 0 0,0-1-1 0 0,1 1 0 0 0,-1-1 0 0 0,1 0 1 0 0,1 1-1 0 0,-1-1 0 0 0,1 0 0 0 0,1 1 1 0 0,2-15-1 0 0,1 2-45 0 0,2 0 1 0 0,0 1-1 0 0,1 0 0 0 0,1 0 0 0 0,1 1 1 0 0,0 0-1 0 0,2 1 0 0 0,23-32 0 0 0,-5 14-300 0 0,1 1-1 0 0,68-57 1 0 0,-52 54-318 0 0,2 3 1 0 0,1 2-1 0 0,2 1 1 0 0,0 3-1 0 0,58-21 0 0 0,85-19-4411 0 0,8 18-6161 0 0,-165 42 4375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20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1 264 2140 0 0,'19'-70'8040'0'0,"37"-89"4012"0"0,-50 141-10310 0 0,3 1 755 0 0,-8 34-1706 0 0,-8 42-806 0 0,6-54 197 0 0,-34 377 551 0 0,34-306-705 0 0,4-1 0 0 0,3 1 1 0 0,17 79-1 0 0,-18-132-56 0 0,36 148 206 0 0,-35-152-261 0 0,1 0-1 0 0,0-1 1 0 0,2 0-1 0 0,0 0 1 0 0,1 0-1 0 0,20 25 1 0 0,-25-37-252 0 0,1 0 1 0 0,0 0-1 0 0,0 0 1 0 0,1-1 0 0 0,-1 0-1 0 0,1 0 1 0 0,12 6 0 0 0,-13-8-334 0 0,0-1 0 0 0,0 1 1 0 0,1-1-1 0 0,-1 0 0 0 0,1-1 0 0 0,0 1 1 0 0,0-1-1 0 0,-1-1 0 0 0,12 1 0 0 0,5-3-1719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08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119 139 1140 0 0,'-19'-21'4507'0'0,"2"-1"0"0"0,0 0-1 0 0,-24-43 1 0 0,39 56-2010 0 0,10 14-1862 0 0,11 14-366 0 0,1 12-140 0 0,-2 0 0 0 0,-2 2 0 0 0,0 0 0 0 0,-3 0 0 0 0,14 47 0 0 0,-12-35-71 0 0,66 220 100 0 0,-67-206-125 0 0,-3 0 0 0 0,7 94 0 0 0,-18-128 112 0 0,0-1 0 0 0,-2 1 0 0 0,-1-1 0 0 0,0 0 0 0 0,-2 1 0 0 0,-1-2 0 0 0,-1 1 0 0 0,-1-1 0 0 0,-13 28 0 0 0,13-35-237 0 0,-1 0 0 0 0,-1-1-1 0 0,0 0 1 0 0,-1 0 0 0 0,0-1 0 0 0,-27 25-1 0 0,27-29-519 0 0,-1-1 0 0 0,0-1-1 0 0,-1 0 1 0 0,0 0 0 0 0,-18 8-1 0 0,1-8-2839 0 0,10-5-1628 0 0,16-2 3399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21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312 132 1920 0 0,'-48'-87'13891'0'0,"47"86"-13577"0"0,1 0-199 0 0,0-1 0 0 0,-1 1 1 0 0,1-1-1 0 0,-1 1 0 0 0,0 0 0 0 0,0-1 0 0 0,1 1 1 0 0,-1 0-1 0 0,0-1 0 0 0,0 1 0 0 0,0 0 1 0 0,0 0-1 0 0,0 0 0 0 0,0 0 0 0 0,-1 0 1 0 0,1 0-1 0 0,0 0 0 0 0,-1 0 0 0 0,1 0 0 0 0,-2 0 1 0 0,1-1-40 0 0,-1 1 1 0 0,1 0-1 0 0,0 0 1 0 0,-1 0-1 0 0,1 0 1 0 0,0 1-1 0 0,-1-1 1 0 0,1 1-1 0 0,-1-1 0 0 0,1 1 1 0 0,-6 0-1 0 0,-2 2 64 0 0,0 1 0 0 0,1 1-1 0 0,-1 0 1 0 0,1 0-1 0 0,0 0 1 0 0,0 1 0 0 0,0 1-1 0 0,1-1 1 0 0,-1 2-1 0 0,2-1 1 0 0,-1 1-1 0 0,1 0 1 0 0,-9 11 0 0 0,6-7-17 0 0,2 1 1 0 0,0 0 0 0 0,0 1 0 0 0,1-1 0 0 0,1 2 0 0 0,0-1-1 0 0,1 0 1 0 0,0 1 0 0 0,-3 18 0 0 0,6-22-133 0 0,0 1 0 0 0,1-1 1 0 0,0 1-1 0 0,0-1 0 0 0,1 1 1 0 0,1 0-1 0 0,0-1 0 0 0,1 1 0 0 0,-1-1 1 0 0,2 0-1 0 0,0 0 0 0 0,7 17 0 0 0,-7-20-101 0 0,1 0-1 0 0,1 0 1 0 0,-1 0-1 0 0,1-1 0 0 0,0 1 1 0 0,1-1-1 0 0,0-1 0 0 0,0 1 1 0 0,0-1-1 0 0,0 0 1 0 0,1 0-1 0 0,0-1 0 0 0,0 0 1 0 0,0 0-1 0 0,0 0 1 0 0,1-1-1 0 0,-1 0 0 0 0,9 1 1 0 0,-8-1 77 0 0,0-1 0 0 0,1 0 0 0 0,-1-1 0 0 0,0 1 0 0 0,0-2 0 0 0,1 1 0 0 0,-1-1 0 0 0,0-1 0 0 0,1 1 0 0 0,-1-1 0 0 0,0-1 0 0 0,0 1 0 0 0,1-2 0 0 0,-1 1 0 0 0,-1-1 0 0 0,1 0 0 0 0,0-1 0 0 0,-1 1 0 0 0,0-2 0 0 0,0 1 0 0 0,0-1 0 0 0,0 0 0 0 0,-1 0 0 0 0,1-1 0 0 0,-1 0 0 0 0,-1 0 0 0 0,1 0 0 0 0,-1-1 0 0 0,0 0 0 0 0,-1 0 0 0 0,0 0 0 0 0,0 0 0 0 0,0-1 0 0 0,-1 1 0 0 0,3-11 0 0 0,-2 3 211 0 0,0-1 0 0 0,0 0 0 0 0,-2 0 0 0 0,0 0 0 0 0,-1-1 0 0 0,0 1-1 0 0,-2 0 1 0 0,1-1 0 0 0,-2 1 0 0 0,-6-24 0 0 0,6 30-143 0 0,-1 1 1 0 0,0 0 0 0 0,0 0-1 0 0,-1 0 1 0 0,-1 1 0 0 0,1-1-1 0 0,-1 1 1 0 0,-1 0 0 0 0,0 0-1 0 0,0 1 1 0 0,0 0 0 0 0,-1 0-1 0 0,0 0 1 0 0,0 1 0 0 0,-1 0-1 0 0,0 0 1 0 0,0 1 0 0 0,0 0-1 0 0,-9-4 1 0 0,14 8-353 0 0,0 0 1 0 0,1-1-1 0 0,-1 2 0 0 0,0-1 0 0 0,0 0 1 0 0,0 1-1 0 0,0-1 0 0 0,-4 1 0 0 0,-6 3-2789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22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393 234 404 0 0,'9'-7'1816'0'0,"-1"1"0"0"0,-1-1 0 0 0,1-1 1 0 0,7-9-1 0 0,-1-3 1237 0 0,23-40 0 0 0,-35 57-2861 0 0,0 0-1 0 0,0 0 1 0 0,-1 0-1 0 0,0 0 1 0 0,1 0-1 0 0,-1 0 1 0 0,0-1-1 0 0,0 1 1 0 0,0 0-1 0 0,-1-1 1 0 0,1 1-1 0 0,-1 0 1 0 0,0-5-1 0 0,0 5-126 0 0,-1 1 0 0 0,0 0 0 0 0,1 0 0 0 0,-1-1 0 0 0,0 1 0 0 0,0 0 0 0 0,0 0 0 0 0,0 0 0 0 0,0 0 0 0 0,-1 0 0 0 0,1 0 0 0 0,-1 0 0 0 0,1 1 0 0 0,-1-1 0 0 0,0 0 0 0 0,1 1 0 0 0,-1 0-1 0 0,0-1 1 0 0,0 1 0 0 0,0 0 0 0 0,0 0 0 0 0,0 0 0 0 0,0 0 0 0 0,-3-1 0 0 0,-3-1 52 0 0,0 0 0 0 0,0 0 0 0 0,0 1 0 0 0,-1 0 0 0 0,-10 0 1 0 0,0 1-70 0 0,-1 1 1 0 0,0 2-1 0 0,0 0 1 0 0,1 1 0 0 0,-1 0-1 0 0,1 2 1 0 0,0 0-1 0 0,0 2 1 0 0,1 0 0 0 0,0 1-1 0 0,0 0 1 0 0,0 2-1 0 0,2 0 1 0 0,-1 1 0 0 0,1 0-1 0 0,1 2 1 0 0,0 0-1 0 0,-22 24 1 0 0,32-30-103 0 0,0 0-1 0 0,0 0 1 0 0,1 0-1 0 0,0 1 1 0 0,0 0-1 0 0,0 0 1 0 0,1 0 0 0 0,1 0-1 0 0,-1 0 1 0 0,1 1-1 0 0,1-1 1 0 0,0 1 0 0 0,0-1-1 0 0,0 1 1 0 0,1 0-1 0 0,0-1 1 0 0,1 1 0 0 0,0-1-1 0 0,1 1 1 0 0,2 8-1 0 0,-3-11-12 0 0,2 0-1 0 0,-1 1 1 0 0,1-1-1 0 0,0-1 1 0 0,0 1-1 0 0,0 0 1 0 0,1-1 0 0 0,0 0-1 0 0,0 1 1 0 0,0-2-1 0 0,1 1 1 0 0,0 0-1 0 0,0-1 1 0 0,0 0-1 0 0,0 0 1 0 0,1 0-1 0 0,-1-1 1 0 0,1 0-1 0 0,0 0 1 0 0,0 0-1 0 0,0-1 1 0 0,0 0 0 0 0,0 0-1 0 0,1-1 1 0 0,-1 1-1 0 0,12-1 1 0 0,-8 0 148 0 0,0-1-1 0 0,1 0 1 0 0,-1-1 0 0 0,0 0 0 0 0,0-1 0 0 0,0 0 0 0 0,-1 0-1 0 0,1-1 1 0 0,0 0 0 0 0,-1-1 0 0 0,0 0 0 0 0,0-1-1 0 0,0 0 1 0 0,0 0 0 0 0,-1-1 0 0 0,13-10 0 0 0,3-8 706 0 0,0 0 0 0 0,-2-2 0 0 0,31-45 1 0 0,-28 37 382 0 0,-9 18-810 0 0,-16 16-356 0 0,0 0 1 0 0,0 0 0 0 0,1 0-1 0 0,-1 0 1 0 0,0 0 0 0 0,0 0 0 0 0,1-1-1 0 0,-1 1 1 0 0,0 0 0 0 0,0 0-1 0 0,1 0 1 0 0,-1 0 0 0 0,0 0 0 0 0,0 0-1 0 0,1 0 1 0 0,-1 1 0 0 0,0-1-1 0 0,0 0 1 0 0,1 0 0 0 0,-1 0 0 0 0,0 0-1 0 0,0 0 1 0 0,0 0 0 0 0,1 0-1 0 0,-1 0 1 0 0,0 1 0 0 0,0-1 0 0 0,0 0-1 0 0,1 0 1 0 0,-1 0 0 0 0,0 0 0 0 0,0 1-1 0 0,0-1 1 0 0,0 0 0 0 0,1 0-1 0 0,-1 1 1 0 0,0-1 0 0 0,0 0 0 0 0,1 4-2 0 0,0 0 0 0 0,0 0 1 0 0,-1 0-1 0 0,0 0 1 0 0,1 0-1 0 0,-1 0 1 0 0,-1 6-1 0 0,0 73-28 0 0,3 0-1 0 0,23 140 0 0 0,54 160 83 0 0,2 19 3 0 0,-78-388-57 0 0,-1 0 0 0 0,-1 0 0 0 0,0 0 0 0 0,-1 0 0 0 0,-1 0 1 0 0,-2 16-1 0 0,2-27 2 0 0,1-1 0 0 0,-1 1 0 0 0,0 0 0 0 0,0 0 0 0 0,0-1 0 0 0,0 1 0 0 0,0-1 0 0 0,-1 1 0 0 0,1-1 0 0 0,-1 0 0 0 0,1 1 0 0 0,-1-1 0 0 0,0 0 1 0 0,0 0-1 0 0,0 0 0 0 0,0 0 0 0 0,0 0 0 0 0,0-1 0 0 0,-1 1 0 0 0,1-1 0 0 0,-1 1 0 0 0,1-1 0 0 0,-1 0 0 0 0,1 0 0 0 0,-1 0 0 0 0,0 0 0 0 0,0-1 0 0 0,1 1 0 0 0,-1-1 0 0 0,0 1 0 0 0,0-1 0 0 0,0 0 0 0 0,1 0 0 0 0,-1 0 0 0 0,0-1 1 0 0,0 1-1 0 0,-3-2 0 0 0,-8 0 105 0 0,1-1 1 0 0,-1-1-1 0 0,0 0 1 0 0,1-1-1 0 0,0 0 1 0 0,0-1 0 0 0,1 0-1 0 0,0-1 1 0 0,0-1-1 0 0,0 0 1 0 0,1-1-1 0 0,0 0 1 0 0,1 0 0 0 0,-10-12-1 0 0,13 13-42 0 0,0 0 0 0 0,0-1 0 0 0,1 0 0 0 0,1-1 0 0 0,-1 1 0 0 0,1-1 0 0 0,1 0-1 0 0,0 0 1 0 0,1 0 0 0 0,-1-1 0 0 0,2 1 0 0 0,0-1 0 0 0,0 0 0 0 0,1 0 0 0 0,0 0 0 0 0,1 0 0 0 0,0 1 0 0 0,3-19 0 0 0,3 1-98 0 0,2 0 1 0 0,1 1 0 0 0,1 1 0 0 0,1-1-1 0 0,1 1 1 0 0,2 1 0 0 0,26-38-1 0 0,3 4-237 0 0,91-95 0 0 0,252-205-297 0 0,-229 221 614 0 0,17-29 713 0 0,-172 166-761 0 0,3 13 134 0 0,-8 30-178 0 0,2-1 0 0 0,8 78 1 0 0,-3-94-327 0 0,0 1 0 0 0,2 0 1 0 0,0-1-1 0 0,2 0 0 0 0,20 43 1 0 0,-24-60-151 0 0,0 1 0 0 0,1-1 0 0 0,1 0 0 0 0,-1-1 0 0 0,1 1 0 0 0,8 6 0 0 0,-11-11-145 0 0,0 0 0 0 0,0-1 0 0 0,1 0 0 0 0,-1 1 0 0 0,1-1 0 0 0,6 2 0 0 0,-7-3-332 0 0,0 0 0 0 0,1 0 0 0 0,-1 0 0 0 0,1 0 0 0 0,0-1 0 0 0,-1 0 0 0 0,1 0 0 0 0,4 0 0 0 0,10-3-4691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22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205 147 2120 0 0,'-26'-26'3841'0'0,"3"3"-869"0"0,2 4-812 0 0,-2 2-404 0 0,3 3-528 0 0,3 1-380 0 0,-3 3-320 0 0,9 1-108 0 0,-3 2-196 0 0,1 2-48 0 0,-3 1-800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22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445 0 2044 0 0,'2'10'20761'0'0,"-31"-4"-20263"0"0,0 1 0 0 0,0 1 0 0 0,1 2 0 0 0,0 1-1 0 0,1 1 1 0 0,-46 28 0 0 0,55-29-370 0 0,0 1 1 0 0,1 1-1 0 0,0 0 1 0 0,1 2 0 0 0,0 0-1 0 0,1 0 1 0 0,1 2-1 0 0,1-1 1 0 0,0 2-1 0 0,-14 25 1 0 0,24-36-99 0 0,0-1 0 0 0,0 1 1 0 0,1 0-1 0 0,0 0 0 0 0,0 0 0 0 0,0 0 0 0 0,1 0 1 0 0,0 0-1 0 0,1 0 0 0 0,-1 1 0 0 0,1-1 0 0 0,1 0 1 0 0,-1 0-1 0 0,1 0 0 0 0,1 1 0 0 0,-1-1 1 0 0,1 0-1 0 0,4 9 0 0 0,-2-8-114 0 0,0 0 0 0 0,1 0 1 0 0,0-1-1 0 0,0 0 0 0 0,1 0 0 0 0,-1 0 0 0 0,2 0 0 0 0,-1-1 0 0 0,1 0 1 0 0,0-1-1 0 0,0 1 0 0 0,0-2 0 0 0,1 1 0 0 0,14 6 0 0 0,-5-4-520 0 0,1 0-1 0 0,1-1 1 0 0,-1-1-1 0 0,1-1 0 0 0,0-1 1 0 0,0-1-1 0 0,20 1 1 0 0,-20-3-1004 0 0,0-1 0 0 0,32-4 0 0 0,-38 2-168 0 0,0 0-1 0 0,-1 0 0 0 0,1-2 0 0 0,15-6 1 0 0,-8-1-4297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23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394 225 2172 0 0,'15'17'10906'0'0,"-11"-17"-10536"0"0,1-1 0 0 0,0 0 0 0 0,0 0 0 0 0,-1 0 1 0 0,1-1-1 0 0,-1 0 0 0 0,1 1 0 0 0,-1-2 0 0 0,0 1 0 0 0,0 0 0 0 0,0-1 0 0 0,0 0 1 0 0,0 0-1 0 0,-1 0 0 0 0,1 0 0 0 0,5-7 0 0 0,1-1-38 0 0,0-1 1 0 0,-1 0-1 0 0,0 0 0 0 0,11-21 0 0 0,-19 31-279 0 0,1-1 0 0 0,0 0 0 0 0,-1 0 0 0 0,0 0 0 0 0,0 0 0 0 0,0 0 0 0 0,0 0 0 0 0,0 0 0 0 0,0 0 0 0 0,-1 0 0 0 0,0-1 0 0 0,0 1 0 0 0,0 0 0 0 0,0 0 0 0 0,0-1 0 0 0,0 1 0 0 0,-1 0 0 0 0,0 0 0 0 0,1 0 0 0 0,-1 0 0 0 0,0 0 0 0 0,-1 0 0 0 0,1 0 0 0 0,-2-3 0 0 0,0 2-26 0 0,-1 1 0 0 0,1 0 0 0 0,-1 0-1 0 0,0 0 1 0 0,1 0 0 0 0,-1 0 0 0 0,-1 1 0 0 0,1 0 0 0 0,0 0-1 0 0,0 0 1 0 0,-1 0 0 0 0,1 1 0 0 0,-1 0 0 0 0,0 0 0 0 0,-7-1-1 0 0,-5 0 32 0 0,-1 0 0 0 0,0 1 0 0 0,0 2 0 0 0,0 0-1 0 0,0 0 1 0 0,1 2 0 0 0,-1 0 0 0 0,1 1 0 0 0,-30 11-1 0 0,22-6 29 0 0,1 2-1 0 0,0 1 1 0 0,1 1-1 0 0,1 0 1 0 0,-41 33-1 0 0,55-39-66 0 0,1 0-1 0 0,-1 1 0 0 0,1 0 1 0 0,0 0-1 0 0,1 1 0 0 0,0-1 1 0 0,0 1-1 0 0,1 1 1 0 0,0-1-1 0 0,1 1 0 0 0,0 0 1 0 0,-5 17-1 0 0,8-21-51 0 0,0 0 1 0 0,0 1-1 0 0,0-1 1 0 0,1 0-1 0 0,0 1 0 0 0,0-1 1 0 0,1 0-1 0 0,0 1 0 0 0,0-1 1 0 0,0 0-1 0 0,1 1 1 0 0,0-1-1 0 0,0 0 0 0 0,0 0 1 0 0,1-1-1 0 0,0 1 1 0 0,0 0-1 0 0,0-1 0 0 0,1 0 1 0 0,0 0-1 0 0,0 0 0 0 0,5 5 1 0 0,-1-3-36 0 0,-1 0-1 0 0,1-1 1 0 0,1 0 0 0 0,-1 0 0 0 0,1-1-1 0 0,0 0 1 0 0,1-1 0 0 0,-1 0 0 0 0,1 0-1 0 0,0-1 1 0 0,0 0 0 0 0,0 0 0 0 0,0-1 0 0 0,0-1-1 0 0,0 0 1 0 0,1 0 0 0 0,-1-1 0 0 0,0 0-1 0 0,0-1 1 0 0,1 0 0 0 0,-1-1 0 0 0,0 0-1 0 0,0-1 1 0 0,0 0 0 0 0,12-5 0 0 0,-4 1 159 0 0,-1-1 1 0 0,-1-1 0 0 0,1 0-1 0 0,-2-1 1 0 0,1-1 0 0 0,-1-1-1 0 0,-1 0 1 0 0,0 0 0 0 0,-1-2-1 0 0,0 0 1 0 0,-1 0 0 0 0,-1-1-1 0 0,12-19 1 0 0,-9 6 916 0 0,0-1-1 0 0,-2 0 0 0 0,-1 0 1 0 0,12-58-1 0 0,-26 113-739 0 0,0 0-1 0 0,2 0 1 0 0,2 41-1 0 0,13 101-749 0 0,-12-155 495 0 0,23 206-507 0 0,19 330-155 0 0,-51-381 770 0 0,5-145-76 0 0,-1 1 1 0 0,-2-1-1 0 0,0 0 1 0 0,-17 45-1 0 0,20-63-9 0 0,-1 0 0 0 0,1 0 0 0 0,-1 0 0 0 0,0 0 0 0 0,-1 0-1 0 0,1 0 1 0 0,-1-1 0 0 0,0 0 0 0 0,0 0 0 0 0,0 0 0 0 0,-1 0 0 0 0,1 0-1 0 0,-1-1 1 0 0,0 0 0 0 0,0 0 0 0 0,0 0 0 0 0,0-1 0 0 0,-1 0 0 0 0,-8 3 0 0 0,6-4 96 0 0,1 0 1 0 0,-1 0-1 0 0,0 0 1 0 0,0-1-1 0 0,0 0 1 0 0,0-1-1 0 0,0 0 1 0 0,1 0-1 0 0,-1-1 1 0 0,0 0-1 0 0,1 0 1 0 0,-1-1 0 0 0,-13-6-1 0 0,10 3 41 0 0,0 1 0 0 0,0-2 0 0 0,1 1 1 0 0,0-2-1 0 0,1 1 0 0 0,0-1 0 0 0,0-1 0 0 0,0 1 0 0 0,1-2 0 0 0,0 1 0 0 0,-12-21 0 0 0,16 21-146 0 0,-1 0 0 0 0,1-1-1 0 0,1 1 1 0 0,0-1 0 0 0,0 0-1 0 0,1 0 1 0 0,0 0 0 0 0,0 0-1 0 0,2-1 1 0 0,-1 1-1 0 0,1 0 1 0 0,1 0 0 0 0,-1-1-1 0 0,5-16 1 0 0,3-2-26 0 0,1 0 0 0 0,1 1 0 0 0,1 1 0 0 0,2 0 0 0 0,0 0 0 0 0,2 1 0 0 0,1 1 0 0 0,1 1 0 0 0,2 0 0 0 0,25-27 0 0 0,-2 9-397 0 0,1 2 0 0 0,1 2 0 0 0,3 2 0 0 0,63-38-1 0 0,-53 42-1330 0 0,1 2-1 0 0,114-41 0 0 0,131-20-10030 0 0,-233 72 6939 0 0,-28 7-1814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24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514 628 3052 0 0,'0'0'2202'0'0,"21"-30"8331"0"0,-17 21-10038 0 0,0 1 1 0 0,-1-1 0 0 0,0 0-1 0 0,-1 0 1 0 0,0 0 0 0 0,0-1-1 0 0,-1 1 1 0 0,0 0 0 0 0,0-13-1 0 0,-2 18-428 0 0,1 0-1 0 0,-1 0 1 0 0,0 0 0 0 0,0 0-1 0 0,-1 0 1 0 0,1 0-1 0 0,-1 1 1 0 0,1-1 0 0 0,-1 0-1 0 0,0 1 1 0 0,-1 0-1 0 0,1-1 1 0 0,0 1 0 0 0,-1 0-1 0 0,0 0 1 0 0,0 0-1 0 0,0 1 1 0 0,0-1-1 0 0,0 1 1 0 0,-1-1 0 0 0,1 1-1 0 0,-1 0 1 0 0,-4-2-1 0 0,-5-1 95 0 0,0 0 0 0 0,-1 1 0 0 0,0 1-1 0 0,1 0 1 0 0,-1 0 0 0 0,0 2 0 0 0,-1-1 0 0 0,1 2-1 0 0,0 0 1 0 0,0 1 0 0 0,0 0 0 0 0,0 1-1 0 0,0 1 1 0 0,-23 6 0 0 0,16-2-9 0 0,1 1-1 0 0,0 0 1 0 0,0 1-1 0 0,1 1 1 0 0,0 1 0 0 0,0 1-1 0 0,2 0 1 0 0,-32 29 0 0 0,42-34-114 0 0,1 0 1 0 0,0 0 0 0 0,0 1-1 0 0,1-1 1 0 0,0 1 0 0 0,1 0-1 0 0,-1 0 1 0 0,2 1-1 0 0,-1 0 1 0 0,1-1 0 0 0,0 1-1 0 0,1 0 1 0 0,0 0 0 0 0,1 0-1 0 0,-1 1 1 0 0,2-1 0 0 0,-1 0-1 0 0,1 0 1 0 0,2 15-1 0 0,0-16-82 0 0,-1 0-1 0 0,1-1 0 0 0,1 1 1 0 0,-1-1-1 0 0,1 1 0 0 0,0-1 0 0 0,1 0 1 0 0,0 0-1 0 0,0 0 0 0 0,0-1 0 0 0,1 0 1 0 0,0 0-1 0 0,0 0 0 0 0,1 0 1 0 0,0-1-1 0 0,0 1 0 0 0,0-2 0 0 0,0 1 1 0 0,1-1-1 0 0,0 0 0 0 0,-1 0 0 0 0,2 0 1 0 0,10 3-1 0 0,-10-4-1 0 0,0-1 0 0 0,0 0 0 0 0,1 0-1 0 0,-1-1 1 0 0,0 0 0 0 0,1 0 0 0 0,-1-1 0 0 0,1 0 0 0 0,0 0-1 0 0,-1-1 1 0 0,0 0 0 0 0,1-1 0 0 0,-1 0 0 0 0,11-3 0 0 0,-8 0 37 0 0,1-1 1 0 0,-1 0-1 0 0,0 0 1 0 0,0-1-1 0 0,-1-1 1 0 0,0 0-1 0 0,0 0 1 0 0,13-16 0 0 0,5-10 205 0 0,-1-2 1 0 0,-3 0-1 0 0,0-2 1 0 0,23-53-1 0 0,-41 85-118 0 0,-2 15-59 0 0,-1 36-141 0 0,0 0-205 0 0,2-19-97 0 0,1-1-1 0 0,2-1 1 0 0,0 1 0 0 0,24 45-1 0 0,-27-60 306 0 0,1-1-1 0 0,1 0 0 0 0,-1 0 1 0 0,1-1-1 0 0,1 0 1 0 0,10 10-1 0 0,-13-14 90 0 0,0 0 0 0 0,0-1 0 0 0,0 1 0 0 0,1-1 0 0 0,-1-1 0 0 0,1 1 1 0 0,0-1-1 0 0,0 0 0 0 0,0 0 0 0 0,0 0 0 0 0,12 1 0 0 0,-10-3 61 0 0,-1 0 0 0 0,0-1 0 0 0,1 0 0 0 0,-1 0 1 0 0,0-1-1 0 0,0 0 0 0 0,0 0 0 0 0,0 0 0 0 0,0-1 0 0 0,0 0 0 0 0,0-1 0 0 0,-1 1 0 0 0,0-1 1 0 0,0-1-1 0 0,0 1 0 0 0,9-9 0 0 0,4-5 132 0 0,-1-2 0 0 0,-1 1 1 0 0,19-29-1 0 0,7-19 603 0 0,-4-2 0 0 0,-3-1 0 0 0,-3-2 0 0 0,26-81 1 0 0,-41 105 90 0 0,-2-1 1 0 0,-3-1-1 0 0,15-102 1 0 0,-30 131-840 0 0,2 21-19 0 0,-1-1 0 0 0,1 1 0 0 0,0 0-1 0 0,0 0 1 0 0,-1-1 0 0 0,1 1 0 0 0,0 0 0 0 0,0 0-1 0 0,-1 0 1 0 0,1-1 0 0 0,0 1 0 0 0,0 0 0 0 0,-1 0 0 0 0,1 0-1 0 0,0 0 1 0 0,-1 0 0 0 0,1-1 0 0 0,0 1 0 0 0,-1 0-1 0 0,1 0 1 0 0,0 0 0 0 0,-1 0 0 0 0,1 0 0 0 0,0 0 0 0 0,-1 0-1 0 0,1 0 1 0 0,0 0 0 0 0,-1 0 0 0 0,1 1 0 0 0,0-1-1 0 0,-1 0 1 0 0,-1 1-6 0 0,0 0 0 0 0,1 0 0 0 0,-1 0 0 0 0,0 1-1 0 0,1-1 1 0 0,-1 1 0 0 0,1-1 0 0 0,0 1 0 0 0,0-1 0 0 0,-1 1-1 0 0,1 0 1 0 0,0-1 0 0 0,0 1 0 0 0,0 0 0 0 0,0 3-1 0 0,-7 20-105 0 0,2 0 0 0 0,0 1 0 0 0,2-1 0 0 0,1 1 0 0 0,1 0 0 0 0,1 0 0 0 0,1 0 0 0 0,5 36 0 0 0,4 0-429 0 0,3-1 0 0 0,25 82 0 0 0,-24-102-237 0 0,1-1 0 0 0,33 64 0 0 0,-41-92 243 0 0,0-1 0 0 0,1 0 0 0 0,1 0 0 0 0,0-1 0 0 0,0 0 0 0 0,1 0 0 0 0,0-1 0 0 0,0 0 0 0 0,1-1 0 0 0,1 0 0 0 0,-1 0 0 0 0,1-1 0 0 0,14 6 0 0 0,-21-12 59 0 0,-1 1 0 0 0,1-1 0 0 0,0 0 1 0 0,-1 0-1 0 0,1-1 0 0 0,0 1 0 0 0,6-1 1 0 0,14-3-4795 0 0,-6-3-1576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24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41 672 0 0,'-135'-38'15975'0'0,"143"37"-15633"0"0,0 0 0 0 0,0 1 0 0 0,0 0-1 0 0,1 0 1 0 0,-1 1 0 0 0,11 2 0 0 0,7 0-251 0 0,-10-1-254 0 0,355 32-4959 0 0,-124-10-3117 0 0,-198-18 5036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25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95 248 1860 0 0,'11'14'8973'0'0,"-8"-13"-8546"0"0,23 2 3946 0 0,35-16-2512 0 0,-48 9-1157 0 0,15-3-397 0 0,0-1 1 0 0,-1-2 0 0 0,32-16-1 0 0,-45 19 21 0 0,0-1-1 0 0,-1 0 0 0 0,0-1 1 0 0,0-1-1 0 0,-1 0 0 0 0,0-1 0 0 0,13-14 1 0 0,-24 23-247 0 0,0 1 1 0 0,0 0 0 0 0,0-1 0 0 0,0 1-1 0 0,0 0 1 0 0,0-1 0 0 0,-1 1-1 0 0,1-1 1 0 0,0 0 0 0 0,-1 1 0 0 0,1-1-1 0 0,-1 1 1 0 0,0-1 0 0 0,1 0 0 0 0,-1 1-1 0 0,0-1 1 0 0,0 0 0 0 0,0 0-1 0 0,0 1 1 0 0,0-1 0 0 0,-1 0 0 0 0,0-2-1 0 0,0 1 7 0 0,0 1-1 0 0,-1-1 0 0 0,1 1 0 0 0,-1-1 1 0 0,1 1-1 0 0,-1-1 0 0 0,0 1 0 0 0,0 0 1 0 0,-1 0-1 0 0,1 0 0 0 0,-5-3 0 0 0,-1-1 35 0 0,0 1-1 0 0,0 1 0 0 0,-1 0 0 0 0,0 0 1 0 0,1 0-1 0 0,-2 1 0 0 0,-8-2 1 0 0,1 3-30 0 0,1 0 0 0 0,-1 1 1 0 0,1 1-1 0 0,-1 1 0 0 0,0 0 1 0 0,1 1-1 0 0,-1 1 0 0 0,1 0 1 0 0,0 1-1 0 0,0 1 0 0 0,1 1 1 0 0,-1 0-1 0 0,1 1 0 0 0,-27 17 1 0 0,34-20-72 0 0,0 2 1 0 0,1-1 0 0 0,0 0 0 0 0,1 1 0 0 0,-1 1-1 0 0,1-1 1 0 0,0 1 0 0 0,1 0 0 0 0,-1 0 0 0 0,1 1-1 0 0,1-1 1 0 0,0 1 0 0 0,0 0 0 0 0,0 0 0 0 0,1 1-1 0 0,0-1 1 0 0,1 1 0 0 0,-1 0 0 0 0,2-1 0 0 0,-1 1-1 0 0,1 0 1 0 0,1 0 0 0 0,0 0 0 0 0,0 0 0 0 0,1 0-1 0 0,0 0 1 0 0,0 0 0 0 0,1-1 0 0 0,3 10 0 0 0,0-2-259 0 0,1-1 1 0 0,0 0 0 0 0,1-1 0 0 0,1 1 0 0 0,0-1 0 0 0,1 0 0 0 0,1-1 0 0 0,0 0 0 0 0,1-1 0 0 0,0 0 0 0 0,1-1 0 0 0,0 0 0 0 0,1-1 0 0 0,0 0 0 0 0,0-1 0 0 0,1 0-1 0 0,0-1 1 0 0,1-1 0 0 0,0 0 0 0 0,0-1 0 0 0,26 7 0 0 0,-14-7-1108 0 0,1 0 0 0 0,0-2 0 0 0,-1 0-1 0 0,1-2 1 0 0,1-2 0 0 0,-1 0 0 0 0,0-2-1 0 0,-1-1 1 0 0,1-1 0 0 0,0-1 0 0 0,50-17 0 0 0,-37 5-2911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25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550 53 1516 0 0,'-3'-24'10424'0'0,"1"22"-9898"0"0,1 0 1 0 0,-1 0-1 0 0,0 0 1 0 0,0 1 0 0 0,0-1-1 0 0,0 1 1 0 0,0-1-1 0 0,0 1 1 0 0,0 0-1 0 0,0-1 1 0 0,0 1-1 0 0,-1 0 1 0 0,-2-1 0 0 0,-2 1 234 0 0,0-1 1 0 0,0 1 0 0 0,0 0 0 0 0,-11 0 0 0 0,-3 1 134 0 0,0 2 0 0 0,-28 5 0 0 0,31-4-687 0 0,0 1 0 0 0,0 0 0 0 0,0 2 0 0 0,1 0-1 0 0,0 1 1 0 0,-28 16 0 0 0,40-20-255 0 0,0 0 0 0 0,1 0-1 0 0,-1 1 1 0 0,1-1 0 0 0,0 1-1 0 0,0 0 1 0 0,0 0 0 0 0,1 0-1 0 0,0 0 1 0 0,-1 1 0 0 0,1 0-1 0 0,1-1 1 0 0,-1 1 0 0 0,1 0-1 0 0,0 1 1 0 0,0-1 0 0 0,0 0-1 0 0,1 0 1 0 0,-1 1 0 0 0,1-1-1 0 0,1 1 1 0 0,-1-1 0 0 0,1 1-1 0 0,0-1 1 0 0,0 1 0 0 0,2 7-1 0 0,1 3-263 0 0,1 0 0 0 0,1 0-1 0 0,0-1 1 0 0,1 0 0 0 0,10 19-1 0 0,46 67-1024 0 0,-42-71 1324 0 0,-2 0 1 0 0,25 53-1 0 0,-41-78 187 0 0,0 0-1 0 0,0 0 1 0 0,-1 1-1 0 0,0-1 1 0 0,0 1-1 0 0,0-1 1 0 0,0 1-1 0 0,-1-1 1 0 0,0 1-1 0 0,0-1 1 0 0,0 1-1 0 0,-1 0 1 0 0,0-1-1 0 0,0 0 1 0 0,-1 1-1 0 0,1-1 1 0 0,-3 6-1 0 0,0-4 36 0 0,0 0 0 0 0,0 0-1 0 0,-1-1 1 0 0,0 1-1 0 0,0-1 1 0 0,-1 0-1 0 0,1-1 1 0 0,-1 1 0 0 0,-1-1-1 0 0,-10 7 1 0 0,-5 1-235 0 0,-1 0 1 0 0,-1-2 0 0 0,0-1-1 0 0,0-1 1 0 0,-1-1 0 0 0,-32 6-1 0 0,51-13-423 0 0,-43 7-2328 0 0,24-10-1643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25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71 4980 0 0,'-28'-18'5627'0'0,"-1"1"-1"0"0,-45-18 0 0 0,73 34-5579 0 0,1 1-1 0 0,0 0 1 0 0,0 0 0 0 0,-1 0 0 0 0,1 0 0 0 0,0 0 0 0 0,-1 0 0 0 0,1 0-1 0 0,0 0 1 0 0,-1 0 0 0 0,1 1 0 0 0,0-1 0 0 0,-1 0 0 0 0,1 0 0 0 0,0 0-1 0 0,-1 0 1 0 0,1 0 0 0 0,0 0 0 0 0,0 1 0 0 0,-1-1 0 0 0,1 0 0 0 0,0 0-1 0 0,0 0 1 0 0,-1 1 0 0 0,1-1 0 0 0,0 0 0 0 0,0 0 0 0 0,0 1 0 0 0,-1-1-1 0 0,1 0 1 0 0,0 1 0 0 0,0-1 0 0 0,0 0 0 0 0,0 0 0 0 0,0 1 0 0 0,0-1-1 0 0,0 0 1 0 0,0 1 0 0 0,0-1 0 0 0,0 0 0 0 0,-1 1 0 0 0,2-1 0 0 0,-1 0-1 0 0,0 1 1 0 0,0-1 0 0 0,0 0 0 0 0,0 1 0 0 0,0-1 0 0 0,0 0 0 0 0,0 0-1 0 0,0 1 1 0 0,0-1 0 0 0,0 0 0 0 0,1 1 0 0 0,-1-1 0 0 0,3 17 467 0 0,51 150 842 0 0,3 9-1304 0 0,-40-110 26 0 0,-2 1 0 0 0,-4 1-1 0 0,-2 0 1 0 0,-3 0 0 0 0,-4 0-1 0 0,-2 1 1 0 0,-16 118 0 0 0,9-146 24 0 0,-3-2 1 0 0,0 1-1 0 0,-3-1 1 0 0,-1-1-1 0 0,-39 73 0 0 0,36-82 1 0 0,-2-1-1 0 0,-1-1 1 0 0,-1 0-1 0 0,-1-2 0 0 0,-1 0 1 0 0,-1-1-1 0 0,-54 39 1 0 0,51-45-581 0 0,0 0 0 0 0,-1-2 0 0 0,-56 23 0 0 0,62-32-1190 0 0,0 0-1 0 0,-25 4 1 0 0,29-7-2061 0 0,-1-2 0 0 0,-37 0 0 0 0,30-3-4224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20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99 355 2248 0 0,'20'-99'8128'0'0,"-12"40"-1619"0"0,3-111 1 0 0,-11 160-6180 0 0,0-7 800 0 0,0 22-33 0 0,-2 55 564 0 0,-83 885 2911 0 0,80-893-4362 0 0,-6 145 145 0 0,-14-252-20851 0 0,20 39 16422 0 0,0-1-1702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42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1 600 0 0,'0'0'7875'0'0,"-14"14"-6641"0"0,6 33-909 0 0,7-45-335 0 0,-3 38 96 0 0,4-39 9 0 0,2-4-60 0 0,-1 0 1 0 0,0 0 0 0 0,-1 0-1 0 0,1 0 1 0 0,0 0-1 0 0,-1 0 1 0 0,0 0-1 0 0,0-1 1 0 0,0-3-1 0 0,0 4-50 0 0,-1-16 452 0 0,1 19-433 0 0,-1-1-1 0 0,1 1 0 0 0,0 0 1 0 0,0-1-1 0 0,0 1 1 0 0,0 0-1 0 0,0 0 1 0 0,-1-1-1 0 0,1 1 1 0 0,0 0-1 0 0,0 0 0 0 0,0-1 1 0 0,-1 1-1 0 0,1 0 1 0 0,0 0-1 0 0,-1-1 1 0 0,1 1-1 0 0,0 0 1 0 0,0 0-1 0 0,-1 0 1 0 0,1 0-1 0 0,0 0 0 0 0,-1-1 1 0 0,1 1-1 0 0,0 0 1 0 0,-1 0-1 0 0,1 0 1 0 0,0 0-1 0 0,-1 0 1 0 0,1 0-1 0 0,0 0 0 0 0,-1 0 1 0 0,1 0-1 0 0,0 0 1 0 0,-1 0-1 0 0,1 0 1 0 0,0 1-1 0 0,-1-1 1 0 0,1 0-1 0 0,0 0 0 0 0,0 0 1 0 0,-1 0-1 0 0,-1 1-21 0 0,-8 18 48 0 0,2-3-268 0 0,8-16 227 0 0,0 0 0 0 0,0 0 0 0 0,0 0 0 0 0,0 0 0 0 0,0 0-1 0 0,0 0 1 0 0,0-1 0 0 0,0 1 0 0 0,0 0 0 0 0,0 0 0 0 0,0 0-1 0 0,0 0 1 0 0,0 0 0 0 0,0 0 0 0 0,0 0 0 0 0,0-1 0 0 0,-1 1-1 0 0,1 0 1 0 0,0 0 0 0 0,0 0 0 0 0,0 0 0 0 0,0 0 0 0 0,0 0 0 0 0,0 0-1 0 0,0 0 1 0 0,0 0 0 0 0,0 0 0 0 0,-1-1 0 0 0,1 1 0 0 0,0 0-1 0 0,0 0 1 0 0,0 0 0 0 0,0 0 0 0 0,0 0 0 0 0,0 0 0 0 0,-1 0-1 0 0,1 0 1 0 0,0 0 0 0 0,0 0 0 0 0,0 0 0 0 0,0 0 0 0 0,0 0-1 0 0,0 0 1 0 0,-1 0 0 0 0,1 0 0 0 0,0 0 0 0 0,0 0 0 0 0,0 0 0 0 0,0 0-1 0 0,0 0 1 0 0,0 1 0 0 0,0-1 0 0 0,-1 0 0 0 0,1 0 0 0 0,0 0-1 0 0,0 0 1 0 0,0 0 0 0 0,0 0 0 0 0,0 0 0 0 0,0 0 0 0 0,-1-1 13 0 0,1 0-33 0 0,0 1 26 0 0,-1-1-1 0 0,1 1 1 0 0,0-1 0 0 0,0 1-1 0 0,-1-1 1 0 0,1 1-1 0 0,0-1 1 0 0,0 1 0 0 0,0-1-1 0 0,0 1 1 0 0,0-1 0 0 0,0 1-1 0 0,0-1 1 0 0,0 1 0 0 0,0-1-1 0 0,0 1 1 0 0,0-1 0 0 0,0 0-1 0 0,0 1 1 0 0,0-1 0 0 0,0 1-1 0 0,1-1 1 0 0,-1 1-12 0 0,0 0 0 0 0,-1 0 0 0 0,1 0 0 0 0,0 1 0 0 0,0-1 0 0 0,0 0 0 0 0,0 0 0 0 0,-1 0 0 0 0,1 0 0 0 0,0 0 0 0 0,0 0 0 0 0,0 0 0 0 0,-1 0 0 0 0,1 1-1 0 0,0-1 1 0 0,0 0 0 0 0,0 0 0 0 0,-1 0 0 0 0,1 0 0 0 0,0 0 0 0 0,0 0 0 0 0,0 0 0 0 0,-1 0 0 0 0,1 0 0 0 0,0 0 0 0 0,0 0 0 0 0,0-1 0 0 0,-1 1 0 0 0,1 0 0 0 0,0 0 0 0 0,0 0 0 0 0,0 0 0 0 0,-1 0 0 0 0,1 0 0 0 0,0 0 0 0 0,0 0 0 0 0,0-1 0 0 0,0 1 0 0 0,-1 0 0 0 0,1 0 0 0 0,0 0 0 0 0,0 0 0 0 0,0-1 0 0 0,0 1 0 0 0,0 0 0 0 0,0 0 0 0 0,0 0 0 0 0,-1-1 0 0 0,1 1 0 0 0,0 0 0 0 0,0 0 0 0 0,0 0-1 0 0,0-1 1 0 0,0 1 0 0 0,0 0 0 0 0,0 0 0 0 0,0 0 0 0 0,0-1 0 0 0,0 1 0 0 0,0 0 0 0 0,0 0 0 0 0,0 0 0 0 0,0-1 0 0 0,0 1 0 0 0,1 0 0 0 0,-3 0-537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0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6 176 3780 0 0,'-4'-16'7038'0'0,"3"8"-5659"0"0,1 1 0 0 0,0-1-1 0 0,0 1 1 0 0,2-12 0 0 0,-1 13-987 0 0,1 1 1 0 0,-1-1-1 0 0,1 1 1 0 0,0 0-1 0 0,0 0 0 0 0,5-10 1 0 0,-5 13-375 0 0,-1 0-1 0 0,0 0 1 0 0,1 0 0 0 0,-1 0 0 0 0,1 0 0 0 0,0 1 0 0 0,0-1 0 0 0,-1 1-1 0 0,1-1 1 0 0,0 1 0 0 0,0 0 0 0 0,1 0 0 0 0,-1 0 0 0 0,0 0-1 0 0,0 0 1 0 0,4-1 0 0 0,-3 2-45 0 0,0-1 0 0 0,1 1-1 0 0,-1 0 1 0 0,0 0 0 0 0,1 1-1 0 0,-1-1 1 0 0,0 1 0 0 0,1 0-1 0 0,-1 0 1 0 0,0 0 0 0 0,0 0-1 0 0,0 0 1 0 0,0 1 0 0 0,0-1-1 0 0,3 3 1 0 0,6 4-149 0 0,-2 0 0 0 0,1 1 0 0 0,-1 0 0 0 0,0 1 0 0 0,-1 0 0 0 0,0 1 0 0 0,-1-1 0 0 0,0 2 0 0 0,-1-1 0 0 0,0 1 0 0 0,9 22 0 0 0,1 7-89 0 0,-3 1 1 0 0,13 55 0 0 0,-23-82 645 0 0,-1 1 0 0 0,0-1 0 0 0,-1 1 0 0 0,-1 0 0 0 0,-1 0 1 0 0,0 0-1 0 0,-1 0 0 0 0,0-1 0 0 0,-7 26 1849 0 0,4-45-1274 0 0,4 4-932 0 0,-1 0 0 0 0,1 0 0 0 0,0 0 0 0 0,-1 0-1 0 0,1 0 1 0 0,0 0 0 0 0,-1 0 0 0 0,1 0 0 0 0,0-1 0 0 0,0 1 0 0 0,-1 0 0 0 0,1 0 0 0 0,0 0 0 0 0,-1 0 0 0 0,1-1 0 0 0,0 1 0 0 0,0 0 0 0 0,0 0 0 0 0,-1-1 0 0 0,1 1 0 0 0,0 0 0 0 0,0 0 0 0 0,0-1 0 0 0,-1 1 0 0 0,1 0 0 0 0,0-1 0 0 0,0 1 0 0 0,0 0 0 0 0,0 0 0 0 0,0-1 0 0 0,0 1 0 0 0,0 0 0 0 0,0-1 0 0 0,0 1 0 0 0,0 0 0 0 0,0-1 0 0 0,1-30 285 0 0,2 1 0 0 0,1-1 0 0 0,1 1 0 0 0,18-57 0 0 0,-1 25-1171 0 0,37-74-1 0 0,-52 122 266 0 0,0 1 0 0 0,1-1 0 0 0,1 2 1 0 0,19-23-1 0 0,-24 30-94 0 0,0 1 0 0 0,1-1 0 0 0,0 1 0 0 0,0 0 0 0 0,0 0 0 0 0,1 1 0 0 0,-1-1 0 0 0,1 1 0 0 0,0 0 1 0 0,0 1-1 0 0,0-1 0 0 0,0 1 0 0 0,10-2 0 0 0,9 5-3593 0 0,-19 0 3209 0 0,12 4-3248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1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119 325 408 0 0,'20'15'9185'0'0,"-13"-14"-8508"0"0,0 0 0 0 0,0-1 0 0 0,0 1 0 0 0,0-2-1 0 0,0 1 1 0 0,8-2 0 0 0,45-15 605 0 0,-38 8-1250 0 0,0-1 0 0 0,-1-1-1 0 0,21-16 1 0 0,-36 24 106 0 0,-1-1 0 0 0,0 0 0 0 0,0 0 0 0 0,0 0 0 0 0,0-1-1 0 0,-1 0 1 0 0,0 0 0 0 0,0 0 0 0 0,0 0 0 0 0,-1-1 0 0 0,1 1 0 0 0,-1-1 0 0 0,-1 0 0 0 0,1 0-1 0 0,-1 0 1 0 0,0 0 0 0 0,2-13 0 0 0,-3 14-33 0 0,-1-1-1 0 0,0 0 0 0 0,-1 0 1 0 0,0 0-1 0 0,1 1 1 0 0,-2-1-1 0 0,1 0 1 0 0,-1 1-1 0 0,0-1 0 0 0,0 1 1 0 0,0 0-1 0 0,-1 0 1 0 0,1 0-1 0 0,-1 0 1 0 0,-1 0-1 0 0,1 0 0 0 0,-1 1 1 0 0,0-1-1 0 0,0 1 1 0 0,-6-5-1 0 0,4 4-74 0 0,1 0 0 0 0,-1 0 0 0 0,-1 1 0 0 0,1 0 0 0 0,-1 0 0 0 0,0 1-1 0 0,0 0 1 0 0,0 0 0 0 0,0 0 0 0 0,0 1 0 0 0,0 0 0 0 0,-1 0 0 0 0,1 1 0 0 0,-16-1 0 0 0,13 3 3 0 0,1-1 1 0 0,-1 2 0 0 0,1-1 0 0 0,-1 1 0 0 0,1 1-1 0 0,0 0 1 0 0,0 0 0 0 0,0 0 0 0 0,0 1 0 0 0,-15 10 0 0 0,12-7 8 0 0,1 2 1 0 0,0-1 0 0 0,0 1 0 0 0,1 1-1 0 0,0 0 1 0 0,1 0 0 0 0,0 1-1 0 0,0 0 1 0 0,1 1 0 0 0,1 0 0 0 0,0 0-1 0 0,1 1 1 0 0,0-1 0 0 0,1 1 0 0 0,0 0-1 0 0,-4 19 1 0 0,7-20-19 0 0,1-1 0 0 0,0 1-1 0 0,1 0 1 0 0,0 0 0 0 0,0 0 0 0 0,2 0-1 0 0,-1-1 1 0 0,1 1 0 0 0,1 0 0 0 0,0-1-1 0 0,1 0 1 0 0,6 14 0 0 0,-3-11-61 0 0,1-1 1 0 0,0-1-1 0 0,0 1 0 0 0,1-1 0 0 0,1-1 1 0 0,0 0-1 0 0,1 0 0 0 0,22 17 0 0 0,-13-14-451 0 0,0-1 0 0 0,1-1 0 0 0,0 0 0 0 0,1-2 0 0 0,0 0 1 0 0,1-2-1 0 0,0-1 0 0 0,0 0 0 0 0,1-2 0 0 0,0 0 0 0 0,46 1 0 0 0,-42-5-1147 0 0,-1-2 1 0 0,1-1 0 0 0,-1-2-1 0 0,1 0 1 0 0,34-12 0 0 0,-25 4-2241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2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573 743 872 0 0,'3'0'1931'0'0,"14"-2"2768"0"0,-4-3-1842 0 0,-10 2-2703 0 0,0 0 1 0 0,-1 0-1 0 0,1-1 1 0 0,-1 1-1 0 0,1-1 1 0 0,-1 0-1 0 0,0 0 1 0 0,0 1-1 0 0,-1-2 0 0 0,1 1 1 0 0,-1 0-1 0 0,0 0 1 0 0,0 0-1 0 0,-1 0 1 0 0,1-1-1 0 0,-1 1 1 0 0,0 0-1 0 0,0-1 1 0 0,0 1-1 0 0,0 0 0 0 0,-1 0 1 0 0,-2-9-1 0 0,2 7 27 0 0,-1 0-1 0 0,0 1 0 0 0,0-1 1 0 0,-1 0-1 0 0,0 1 0 0 0,0-1 1 0 0,0 1-1 0 0,0 0 0 0 0,-1 0 1 0 0,0 0-1 0 0,0 1 0 0 0,0-1 1 0 0,-1 1-1 0 0,1 0 0 0 0,-1 0 1 0 0,-5-3-1 0 0,-3 1-12 0 0,0 1 0 0 0,0 0-1 0 0,0 0 1 0 0,-1 2 0 0 0,1-1 0 0 0,-1 2 0 0 0,0 0 0 0 0,0 0 0 0 0,1 2-1 0 0,-1 0 1 0 0,0 0 0 0 0,0 1 0 0 0,0 1 0 0 0,0 0 0 0 0,-22 7-1 0 0,12-2-24 0 0,1 1-1 0 0,-1 1 0 0 0,1 0 0 0 0,0 2 1 0 0,1 1-1 0 0,1 1 0 0 0,-38 29 1 0 0,48-33-100 0 0,1 0 0 0 0,0 1 0 0 0,1 0 1 0 0,0 1-1 0 0,1-1 0 0 0,0 2 0 0 0,1-1 1 0 0,0 1-1 0 0,0 0 0 0 0,-8 25 0 0 0,13-31-36 0 0,0 1 0 0 0,1-1 0 0 0,0 1-1 0 0,0 0 1 0 0,0-1 0 0 0,1 1-1 0 0,0 0 1 0 0,0 0 0 0 0,1 0-1 0 0,0-1 1 0 0,0 1 0 0 0,1 0 0 0 0,0-1-1 0 0,0 1 1 0 0,0-1 0 0 0,1 0-1 0 0,0 0 1 0 0,0 0 0 0 0,0 0-1 0 0,1 0 1 0 0,0-1 0 0 0,0 1 0 0 0,9 7-1 0 0,-6-6-61 0 0,1 0 1 0 0,0-1-1 0 0,1 0 0 0 0,0 0 0 0 0,0-1 0 0 0,0 0 1 0 0,1 0-1 0 0,-1-1 0 0 0,1-1 0 0 0,0 1 0 0 0,0-2 0 0 0,0 1 1 0 0,0-2-1 0 0,1 1 0 0 0,-1-1 0 0 0,1-1 0 0 0,-1 0 1 0 0,1 0-1 0 0,19-4 0 0 0,-18 2 61 0 0,0 0 0 0 0,0-1 0 0 0,0-1 1 0 0,0 0-1 0 0,0 0 0 0 0,-1-1 0 0 0,1-1 0 0 0,-1 0 0 0 0,-1 0 1 0 0,1-1-1 0 0,-1-1 0 0 0,0 1 0 0 0,-1-2 0 0 0,0 1 1 0 0,0-1-1 0 0,10-14 0 0 0,-7 2 29 0 0,0 0 0 0 0,-2-1 0 0 0,0 0 0 0 0,-1 0 0 0 0,-1-1 0 0 0,9-46 0 0 0,12-151 409 0 0,-26 188-312 0 0,3-41 503 0 0,-3 1 1 0 0,-13-133-1 0 0,2 122-406 0 0,8 83-227 0 0,0 0 0 0 0,0-1 0 0 0,0 1 0 0 0,0 0 0 0 0,0-1 0 0 0,0 1 0 0 0,0 0 0 0 0,0 0-1 0 0,0-1 1 0 0,-1 1 0 0 0,1 0 0 0 0,0-1 0 0 0,0 1 0 0 0,0 0 0 0 0,0 0 0 0 0,-1-1 0 0 0,1 1 0 0 0,0 0 0 0 0,0 0 0 0 0,0-1 0 0 0,-1 1 0 0 0,1 0-1 0 0,0 0 1 0 0,0 0 0 0 0,-1 0 0 0 0,1-1 0 0 0,0 1 0 0 0,-1 0 0 0 0,1 0 0 0 0,0 0 0 0 0,-1 0 0 0 0,1 0 0 0 0,0 0 0 0 0,0 0 0 0 0,-1 0-1 0 0,1 0 1 0 0,0 0 0 0 0,-1 0 0 0 0,1 0 0 0 0,0 0 0 0 0,-1 0 0 0 0,1 0 0 0 0,0 0 0 0 0,-1 0 0 0 0,1 0 0 0 0,0 0 0 0 0,0 1 0 0 0,-1-1 0 0 0,1 0-1 0 0,0 0 1 0 0,0 0 0 0 0,-1 0 0 0 0,1 1 0 0 0,0-1 0 0 0,0 0 0 0 0,-1 0 0 0 0,1 1 0 0 0,0-1 0 0 0,0 0 0 0 0,0 0 0 0 0,-1 1 0 0 0,-12 16 74 0 0,2 11-8 0 0,1-1-1 0 0,1 2 1 0 0,2 0 0 0 0,1 0-1 0 0,1 0 1 0 0,-2 57-1 0 0,7 1-99 0 0,12 91 0 0 0,-7-122 17 0 0,3 0 1 0 0,2-1-1 0 0,2 0 1 0 0,31 84-1 0 0,-41-133 17 0 0,1 0 0 0 0,0 0 0 0 0,0 0 0 0 0,1 0 0 0 0,-1 0 0 0 0,1-1 0 0 0,0 0 0 0 0,1 0 0 0 0,-1 0 0 0 0,1 0 0 0 0,0-1 0 0 0,1 1 0 0 0,-1-1 0 0 0,1-1 0 0 0,-1 1 0 0 0,1-1 0 0 0,7 3 0 0 0,-8-4 3 0 0,1-1 0 0 0,-1 1 1 0 0,1-1-1 0 0,0-1 1 0 0,-1 1-1 0 0,1-1 1 0 0,0 0-1 0 0,0 0 0 0 0,-1-1 1 0 0,1 1-1 0 0,0-1 1 0 0,-1-1-1 0 0,1 1 1 0 0,-1-1-1 0 0,1 0 0 0 0,-1 0 1 0 0,0 0-1 0 0,0-1 1 0 0,0 0-1 0 0,6-4 1 0 0,5-4 202 0 0,-1-2 0 0 0,1 0 1 0 0,-2 0-1 0 0,0-2 1 0 0,-1 0-1 0 0,0 0 0 0 0,11-19 1 0 0,-8 8 571 0 0,-1 0 0 0 0,-2-1 1 0 0,21-57-1 0 0,-23 63-689 0 0,-9 19-112 0 0,-5 10 4 0 0,1-2-50 0 0,1-1 0 0 0,-1 1-1 0 0,1 0 1 0 0,1 0-1 0 0,-1 0 1 0 0,1-1 0 0 0,0 1-1 0 0,1 0 1 0 0,-1 0 0 0 0,3 9-1 0 0,-2-3-175 0 0,1-1 39 0 0,0 1 0 0 0,0 0 0 0 0,1-1 0 0 0,1 1 0 0 0,0-1 0 0 0,0 0 0 0 0,1 0 0 0 0,1-1 0 0 0,0 1 0 0 0,0-1 0 0 0,1 0 0 0 0,0-1 0 0 0,1 0 0 0 0,0 0 0 0 0,0 0 0 0 0,1-1 0 0 0,0-1 0 0 0,13 10 1 0 0,-19-15 177 0 0,1-1 0 0 0,-1 1 1 0 0,0-1-1 0 0,1 1 0 0 0,-1-1 1 0 0,1 0-1 0 0,0-1 0 0 0,-1 1 1 0 0,1 0-1 0 0,0-1 1 0 0,-1 0-1 0 0,1 0 0 0 0,0 0 1 0 0,-1 0-1 0 0,1-1 0 0 0,0 1 1 0 0,5-3-1 0 0,-3 1 37 0 0,-1-1-1 0 0,1 1 1 0 0,-1-1-1 0 0,0-1 1 0 0,0 1-1 0 0,-1-1 1 0 0,1 1-1 0 0,-1-1 1 0 0,1-1-1 0 0,3-4 1 0 0,6-9 99 0 0,-1-2 0 0 0,0 0 0 0 0,-2 0 1 0 0,12-29-1 0 0,-5 13 366 0 0,-3-1-1 0 0,-1-1 1 0 0,11-46 0 0 0,-25 84-476 0 0,0-1 1 0 0,-1 1 0 0 0,1 0 0 0 0,0-1-1 0 0,0 1 1 0 0,0-1 0 0 0,0 1-1 0 0,1-1 1 0 0,-1 1 0 0 0,0 0-1 0 0,0-1 1 0 0,0 1 0 0 0,0-1 0 0 0,0 1-1 0 0,0 0 1 0 0,1-1 0 0 0,-1 1-1 0 0,0 0 1 0 0,0-1 0 0 0,0 1-1 0 0,1 0 1 0 0,-1-1 0 0 0,0 1 0 0 0,1 0-1 0 0,-1-1 1 0 0,0 1 0 0 0,1 0-1 0 0,-1 0 1 0 0,0 0 0 0 0,1-1 0 0 0,-1 1-1 0 0,7 11 14 0 0,1 23 63 0 0,0 7-175 0 0,2-1 0 0 0,2 1 1 0 0,1-2-1 0 0,2 0 0 0 0,2 0 0 0 0,30 49 0 0 0,-41-78-256 0 0,0-1 0 0 0,1 0-1 0 0,0-1 1 0 0,0 0-1 0 0,1 0 1 0 0,0 0 0 0 0,0-1-1 0 0,1 0 1 0 0,15 9 0 0 0,-18-13-377 0 0,1 1 0 0 0,-1-2 1 0 0,1 1-1 0 0,0-1 0 0 0,0 0 1 0 0,11 2-1 0 0,-12-4-338 0 0,1 1 0 0 0,0-1 0 0 0,0 0-1 0 0,0-1 1 0 0,-1 1 0 0 0,1-1 0 0 0,10-3 0 0 0,5-4-4918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2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43 1572 0 0,'-9'-10'5881'0'0,"5"6"-5310"0"0,0 1-1 0 0,0 0 0 0 0,0 0 1 0 0,0 0-1 0 0,-1 1 0 0 0,1-1 1 0 0,-1 1-1 0 0,1 0 0 0 0,-1 1 1 0 0,0-1-1 0 0,0 1 0 0 0,0 0 1 0 0,0 0-1 0 0,0 0 0 0 0,-8 1 1 0 0,6 0-238 0 0,0 1 0 0 0,0 0 1 0 0,0 0-1 0 0,1 1 0 0 0,-1 0 1 0 0,0 0-1 0 0,1 1 0 0 0,-1 0 1 0 0,1 0-1 0 0,-8 5 0 0 0,3 0-181 0 0,0 0 0 0 0,0 0-1 0 0,1 1 1 0 0,1 1-1 0 0,0 0 1 0 0,0 0-1 0 0,0 0 1 0 0,2 1-1 0 0,-1 1 1 0 0,1-1-1 0 0,-7 18 1 0 0,9-15-174 0 0,1-1 0 0 0,0 1 0 0 0,1 0-1 0 0,1 0 1 0 0,0 0 0 0 0,1 0 0 0 0,1 1 0 0 0,0-1 0 0 0,0 0-1 0 0,2 0 1 0 0,0 0 0 0 0,0 0 0 0 0,1 0 0 0 0,1 0 0 0 0,1 0 0 0 0,0-1-1 0 0,0 0 1 0 0,1 0 0 0 0,1-1 0 0 0,0 1 0 0 0,1-1 0 0 0,14 16-1 0 0,-13-17-602 0 0,0-1-1 0 0,1 0 1 0 0,0-1-1 0 0,1 0 0 0 0,0 0 1 0 0,1-1-1 0 0,0-1 0 0 0,0 0 1 0 0,0-1-1 0 0,1 0 0 0 0,0 0 1 0 0,0-2-1 0 0,0 0 0 0 0,25 5 1 0 0,-4-5-3357 0 0,-2-1-1802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29:13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98 327 2952 0 0,'-2'-10'2196'0'0,"1"8"-1612"0"0,0 0-1 0 0,1 1 1 0 0,-1-1-1 0 0,1 0 1 0 0,0 0-1 0 0,0 0 1 0 0,0 0-1 0 0,0 0 1 0 0,0 0 0 0 0,0 0-1 0 0,0 0 1 0 0,1 0-1 0 0,-1 1 1 0 0,1-3-1 0 0,0 2-131 0 0,0 1-380 0 0,0 1 0 0 0,0-1-1 0 0,1 0 1 0 0,-1 0 0 0 0,0 1-1 0 0,0-1 1 0 0,1 1-1 0 0,-1-1 1 0 0,0 1 0 0 0,1 0-1 0 0,-1 0 1 0 0,1-1 0 0 0,-1 1-1 0 0,0 0 1 0 0,1 0 0 0 0,1 1-1 0 0,7-2 78 0 0,1-1-27 0 0,28-5 8 0 0,-1-1 1 0 0,51-19 0 0 0,-78 24 23 0 0,-1-1 0 0 0,-1-1 0 0 0,1 1 0 0 0,-1-2 0 0 0,1 1 0 0 0,-2-2 0 0 0,1 1-1 0 0,-1-1 1 0 0,0 0 0 0 0,0 0 0 0 0,0-1 0 0 0,-1 0 0 0 0,-1-1 0 0 0,7-9 0 0 0,-12 15-81 0 0,1 1-1 0 0,0-1 0 0 0,-1 0 1 0 0,0 1-1 0 0,0-1 1 0 0,0 0-1 0 0,0 0 1 0 0,0 0-1 0 0,0 0 1 0 0,-1 0-1 0 0,0 0 1 0 0,1 0-1 0 0,-1 0 1 0 0,0 0-1 0 0,0 0 0 0 0,-1 0 1 0 0,1 0-1 0 0,-1 0 1 0 0,1 0-1 0 0,-1 0 1 0 0,0 0-1 0 0,0 1 1 0 0,0-1-1 0 0,-1 0 1 0 0,1 0-1 0 0,-1 1 1 0 0,1-1-1 0 0,-1 1 1 0 0,0-1-1 0 0,0 1 0 0 0,0 0 1 0 0,0 0-1 0 0,0 0 1 0 0,-1 0-1 0 0,1 0 1 0 0,0 0-1 0 0,-1 1 1 0 0,-3-3-1 0 0,-2 0-28 0 0,-1 0 0 0 0,1 1 0 0 0,-1 0 0 0 0,0 0 0 0 0,0 0 1 0 0,0 1-1 0 0,0 1 0 0 0,-1-1 0 0 0,1 2 0 0 0,0-1 0 0 0,-13 2 0 0 0,6 1 5 0 0,1 0 1 0 0,0 1-1 0 0,0 1 1 0 0,0 1-1 0 0,1 0 0 0 0,0 1 1 0 0,-1 0-1 0 0,2 1 1 0 0,-1 0-1 0 0,1 2 1 0 0,0-1-1 0 0,1 1 0 0 0,-22 22 1 0 0,27-23 22 0 0,-1 0-1 0 0,1 1 1 0 0,1 0 0 0 0,-1 0 0 0 0,2 0 0 0 0,-1 1 0 0 0,1 0-1 0 0,1 0 1 0 0,0 0 0 0 0,0 1 0 0 0,1-1 0 0 0,0 1 0 0 0,1 0-1 0 0,0 0 1 0 0,1 0 0 0 0,0 0 0 0 0,1 0 0 0 0,0 0 0 0 0,1 0-1 0 0,2 12 1 0 0,0-7-24 0 0,1-1 1 0 0,0 1-1 0 0,1-1 0 0 0,1 1 0 0 0,1-2 1 0 0,0 1-1 0 0,1-1 0 0 0,0 0 0 0 0,1-1 0 0 0,1 1 1 0 0,0-2-1 0 0,1 0 0 0 0,0 0 0 0 0,1-1 1 0 0,0 0-1 0 0,21 14 0 0 0,-18-16-310 0 0,0 0 1 0 0,0-1-1 0 0,1 0 0 0 0,1-2 1 0 0,-1 1-1 0 0,1-2 0 0 0,0-1 1 0 0,0 0-1 0 0,27 3 0 0 0,-21-6-672 0 0,0 0-1 0 0,0-2 1 0 0,0 0 0 0 0,0-2-1 0 0,25-5 1 0 0,-25 2-1760 0 0,0-1 1 0 0,35-15-1 0 0,-21 4-3516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30:17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7 932 0 0,'0'0'5061'0'0,"-2"-6"-3845"0"0,8 9-1219 0 0,1-1 0 0 0,0 1 0 0 0,0-1 0 0 0,12 2 1 0 0,-17-3 6 0 0,21 0-63 0 0,0-2 17 0 0,-20 2-46 0 0,-18 4 43 0 0,12-4 49 0 0,-58 7 27 0 0,58-8-10 0 0,-8 3-139 0 0,9-4-188 0 0,9-2 90 0 0,-4 2-103 0 0,12 0-2227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5:35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8 140 20 0 0,'-8'-124'19240'0'0,"11"109"-16548"0"0,5 34-1273 0 0,6 36 44 0 0,52 297 2184 0 0,37 166-1534 0 0,52 56 60 0 0,-149-559-2800 0 0,-12-69-20099 0 0,6 30 11716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5:36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127 323 1236 0 0,'-42'-52'10125'0'0,"-13"-33"-2249"0"0,37 55-5251 0 0,16 28-2529 0 0,1 0-1 0 0,0 0 1 0 0,0 0 0 0 0,0 0-1 0 0,0 0 1 0 0,0-1 0 0 0,0 1 0 0 0,1 0-1 0 0,-1-1 1 0 0,1 1 0 0 0,-1 0-1 0 0,1-1 1 0 0,0 1 0 0 0,0 0-1 0 0,0-1 1 0 0,0 1 0 0 0,0-1-1 0 0,1 1 1 0 0,0-4 0 0 0,1 3-56 0 0,-1 0 0 0 0,1 0 1 0 0,0 0-1 0 0,0 0 0 0 0,0 0 0 0 0,0 0 1 0 0,1 0-1 0 0,-1 1 0 0 0,1-1 0 0 0,-1 1 1 0 0,6-4-1 0 0,5-2-26 0 0,1 0 0 0 0,0 1-1 0 0,1 1 1 0 0,22-8 0 0 0,-6 6-11 0 0,0 2 1 0 0,0 1-1 0 0,0 1 0 0 0,0 1 1 0 0,1 2-1 0 0,-1 2 0 0 0,1 0 0 0 0,33 7 1 0 0,-29-1-2 0 0,0 1 0 0 0,0 1 1 0 0,-1 3-1 0 0,0 0 0 0 0,-1 3 1 0 0,-1 0-1 0 0,0 2 0 0 0,-1 2 1 0 0,-1 1-1 0 0,-1 1 0 0 0,0 2 1 0 0,-2 1-1 0 0,28 30 0 0 0,-26-22 7 0 0,-2 1-1 0 0,-1 1 0 0 0,-2 1 0 0 0,-1 2 1 0 0,-2 0-1 0 0,-1 1 0 0 0,-2 1 0 0 0,-2 1 0 0 0,-2 1 1 0 0,20 80-1 0 0,-29-85 93 0 0,0 1 1 0 0,-2 0-1 0 0,-2 0 1 0 0,-2 0-1 0 0,-1 0 1 0 0,-1 0-1 0 0,-10 47 1 0 0,5-56 29 0 0,0-1 0 0 0,-2 1 0 0 0,0-1 0 0 0,-2-1 0 0 0,-1 0 0 0 0,-2 0 0 0 0,0-2 1 0 0,-1 1-1 0 0,-38 43 0 0 0,25-36 100 0 0,-3-2 1 0 0,0 0 0 0 0,-2-3-1 0 0,-1 0 1 0 0,-47 27-1 0 0,51-37-120 0 0,-1-1 0 0 0,0-2 0 0 0,-1-2 0 0 0,0 0 0 0 0,-1-2 0 0 0,0-2 0 0 0,-38 5 0 0 0,45-9-77 0 0,-1-1 1 0 0,0-2 0 0 0,-33-1-1 0 0,50-1-105 0 0,-1-1 0 0 0,1 0 0 0 0,-1 0 0 0 0,1-1 0 0 0,0 0 0 0 0,0-1 0 0 0,0 0 0 0 0,1 0 0 0 0,-1-1 0 0 0,-16-12 0 0 0,8 3-1044 0 0,1 0 0 0 0,-29-32 0 0 0,45 44 507 0 0,0 2 457 0 0,1-1-1 0 0,0 1 0 0 0,0 0 0 0 0,-1-1 0 0 0,1 1 0 0 0,0-1 0 0 0,0 1 1 0 0,0-1-1 0 0,0 1 0 0 0,0-1 0 0 0,0 1 0 0 0,-1-1 0 0 0,1 1 0 0 0,0-1 0 0 0,0 1 1 0 0,0 0-1 0 0,1-1 0 0 0,-1 1 0 0 0,0-1 0 0 0,0 1 0 0 0,0-1 0 0 0,0 1 0 0 0,0-1 1 0 0,0 1-1 0 0,1-1 0 0 0,-1 1 0 0 0,0 0 0 0 0,0-1 0 0 0,1 1 0 0 0,-1-1 0 0 0,0 1 1 0 0,2-1-457 0 0,-2 1 456 0 0,0-1 0 0 0,1 1 1 0 0,0-1-1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5:37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197 392 776 0 0,'-18'10'21939'0'0,"23"-9"-21805"0"0,-1 0 0 0 0,0 0 0 0 0,1-1 0 0 0,-1 1 0 0 0,1-1 0 0 0,-1 0 0 0 0,0 0 0 0 0,1-1 0 0 0,4 0 0 0 0,43-9 233 0 0,-50 10-354 0 0,51-13 72 0 0,69-25 0 0 0,-98 28 93 0 0,-1 0 0 0 0,-1-1 0 0 0,0-1 0 0 0,-1-1 0 0 0,24-19 0 0 0,-41 28-93 0 0,-1 1 0 0 0,1-1 0 0 0,-1 0 0 0 0,0 0 0 0 0,0 0 0 0 0,0 0 0 0 0,-1 0 0 0 0,0 0 0 0 0,0-1 0 0 0,3-6 0 0 0,-3 6-21 0 0,-2 1-27 0 0,1 0 0 0 0,-1 0 0 0 0,1 0 0 0 0,-1 0 0 0 0,-1 0 0 0 0,1 0 0 0 0,0 0 0 0 0,-1 0 0 0 0,0 0 0 0 0,0 0 0 0 0,0 0 0 0 0,-1 0 0 0 0,1 1 0 0 0,-1-1 0 0 0,-2-4 0 0 0,1 1 43 0 0,-1-1-22 0 0,1 0 0 0 0,-2 1 0 0 0,1-1 1 0 0,-1 1-1 0 0,0 0 0 0 0,0 0 0 0 0,-1 0 0 0 0,0 1 0 0 0,0 0 1 0 0,-1 0-1 0 0,0 1 0 0 0,0-1 0 0 0,0 2 0 0 0,0-1 1 0 0,-1 1-1 0 0,0 0 0 0 0,-15-5 0 0 0,13 6-20 0 0,1 0-1 0 0,-1 1 1 0 0,0 1-1 0 0,0 0 1 0 0,0 0-1 0 0,0 1 1 0 0,0 0 0 0 0,0 1-1 0 0,0 0 1 0 0,0 1-1 0 0,0 0 1 0 0,0 0-1 0 0,0 1 1 0 0,1 0-1 0 0,-12 6 1 0 0,-1 3 52 0 0,1 0 1 0 0,0 2-1 0 0,0 0 1 0 0,2 1-1 0 0,0 1 1 0 0,0 1-1 0 0,2 0 0 0 0,0 2 1 0 0,-20 28-1 0 0,19-22-17 0 0,2 0-1 0 0,1 1 1 0 0,1 1-1 0 0,1 1 1 0 0,1 0 0 0 0,2 0-1 0 0,-10 43 1 0 0,16-55-41 0 0,1 0 0 0 0,1 1 0 0 0,0 0 0 0 0,1-1 0 0 0,1 1 0 0 0,1 0 0 0 0,0 0 0 0 0,2-1 0 0 0,-1 1 0 0 0,2-1 0 0 0,0 0 0 0 0,1 0 0 0 0,1 0 0 0 0,0-1 0 0 0,1 1 0 0 0,1-2 1 0 0,0 1-1 0 0,1-1 0 0 0,1 0 0 0 0,0-1 0 0 0,1 0 0 0 0,0-1 0 0 0,1 0 0 0 0,0 0 0 0 0,1-2 0 0 0,0 1 0 0 0,1-2 0 0 0,0 0 0 0 0,0 0 0 0 0,1-1 0 0 0,30 11 0 0 0,-14-10-608 0 0,1-1-1 0 0,0-2 0 0 0,0-1 0 0 0,1-1 1 0 0,0-2-1 0 0,-1-1 0 0 0,51-5 1 0 0,-37-2-1682 0 0,0-1 1 0 0,-1-2-1 0 0,0-2 0 0 0,78-31 1 0 0,-72 19-2980 0 0,-2-2-2723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43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23 2376 0 0,'-66'-15'28945'0'0,"72"25"-28420"0"0,69 65-97 0 0,91 118 1 0 0,-136-155-365 0 0,-9-11-64 0 0,-7-9 0 0 0,1 0 0 0 0,26 24 0 0 0,-29-34 0 0 0,7-9 0 0 0,-14-1 0 0 0,-1 0 0 0 0,0-1 0 0 0,1 1 0 0 0,-1-1 0 0 0,0 1 0 0 0,0-1 0 0 0,0 0 0 0 0,0-1 0 0 0,-1 1 0 0 0,4-5 0 0 0,32-44 0 0 0,-16 20 0 0 0,171-196 86 0 0,-103 139-5102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20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1 232 380 0 0,'4'-75'10455'0'0,"11"-38"-117"0"0,-7 69-6965 0 0,17 83-2470 0 0,66 152 1055 0 0,16 29-1438 0 0,67 72 219 0 0,-174-291-719 0 0,1 1 0 0 0,0-1 0 0 0,0 0 1 0 0,0 0-1 0 0,0 0 0 0 0,0 0 0 0 0,0 0 0 0 0,0-1 0 0 0,0 1 0 0 0,1 0 1 0 0,-1 0-1 0 0,0-1 0 0 0,0 1 0 0 0,1-1 0 0 0,-1 1 0 0 0,0-1 1 0 0,1 1-1 0 0,-1-1 0 0 0,0 0 0 0 0,1 0 0 0 0,-1 0 0 0 0,1 1 0 0 0,-1-1 1 0 0,0-1-1 0 0,1 1 0 0 0,-1 0 0 0 0,1 0 0 0 0,-1 0 0 0 0,0-1 1 0 0,1 1-1 0 0,-1-1 0 0 0,0 1 0 0 0,1-1 0 0 0,-1 0 0 0 0,2-1 0 0 0,5-2 23 0 0,-1-1-1 0 0,0-1 0 0 0,0 1 0 0 0,9-10 0 0 0,24-29-16 0 0,-2-2 1 0 0,-1-1-1 0 0,41-73 1 0 0,-22 35-30 0 0,17-31-108 0 0,19-28 48 0 0,-90 141 33 0 0,0 1 0 0 0,0-1 0 0 0,0 1 0 0 0,0-1 0 0 0,0 1 0 0 0,1 0 0 0 0,4-4 0 0 0,-6 6 32 0 0,-1 0-1 0 0,1 0 0 0 0,-1-1 0 0 0,1 1 1 0 0,-1 0-1 0 0,1 0 0 0 0,0 0 1 0 0,-1 0-1 0 0,1 0 0 0 0,-1 0 1 0 0,1 0-1 0 0,0 0 0 0 0,-1 1 1 0 0,1-1-1 0 0,-1 0 0 0 0,1 0 1 0 0,0 0-1 0 0,-1 1 0 0 0,1-1 1 0 0,-1 0-1 0 0,1 1 0 0 0,-1-1 1 0 0,1 0-1 0 0,-1 1 0 0 0,0-1 1 0 0,1 1-1 0 0,-1-1 0 0 0,1 0 1 0 0,-1 1-1 0 0,0-1 0 0 0,1 1 1 0 0,-1 0-1 0 0,0-1 0 0 0,1 1 0 0 0,-1-1 1 0 0,0 1-1 0 0,0-1 0 0 0,0 1 1 0 0,0-1-1 0 0,0 1 0 0 0,1 0 1 0 0,-1-1-1 0 0,0 1 0 0 0,0-1 1 0 0,-1 2-1 0 0,11 44 216 0 0,-3 0-1 0 0,-2 0 1 0 0,-2 0-1 0 0,-2 52 1 0 0,3 50 319 0 0,1-77-302 0 0,49 439 1229 0 0,-51-496-1703 0 0,-3-6-434 0 0,1-1 0 0 0,1 0 0 0 0,0 0-1 0 0,0 0 1 0 0,4 8 0 0 0,-6-14 422 0 0,0 0-1 0 0,1-1 1 0 0,4 4-1769 0 0,-5-4 1768 0 0,1 1 1 0 0,0-1-1 0 0,-1 0 1 0 0,1 1-1 0 0,0-1 0 0 0,-1 0 1 0 0,1 0-1 0 0,0 0 1 0 0,0 0-1 0 0,0 0 0 0 0,-1 0 1 0 0,1 0-1 0 0,0 0 1 0 0,0 0-1 0 0,-1 0 1 0 0,1 0-1 0 0,0 0 0 0 0,0 0 1 0 0,-1-1-1 0 0,1 1 1 0 0,0 0-1 0 0,0-1 1 0 0,23-14-9448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5:37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 91 1236 0 0,'13'-40'13750'0'0,"-13"37"-13106"0"0,0-17 3840 0 0,0 19-4385 0 0,-1 0 0 0 0,1 0 0 0 0,0 0 0 0 0,0 0 0 0 0,-1 0 0 0 0,1 0 0 0 0,-1 0 0 0 0,1 0 0 0 0,-1 0 0 0 0,1 0 0 0 0,-1 0 0 0 0,1 0 0 0 0,-1 1 0 0 0,0-1 0 0 0,0 0 0 0 0,1 0 0 0 0,-1 1 0 0 0,-2-2 0 0 0,2 1 297 0 0,0 0-353 0 0,1 0-1 0 0,0 1 0 0 0,-1-1 1 0 0,1 1-1 0 0,-1-1 0 0 0,0 1 0 0 0,1-1 1 0 0,-1 1-1 0 0,1-1 0 0 0,-1 1 1 0 0,0-1-1 0 0,1 1 0 0 0,-1 0 0 0 0,0-1 1 0 0,0 1-1 0 0,1 0 0 0 0,-1 0 1 0 0,0 0-1 0 0,0-1 0 0 0,1 1 0 0 0,-1 0 1 0 0,0 0-1 0 0,0 0 0 0 0,1 0 1 0 0,-2 0-1 0 0,-27 0 1016 0 0,13 3-793 0 0,1 0-1 0 0,0 0 1 0 0,-1 2 0 0 0,1 0-1 0 0,1 0 1 0 0,-1 2 0 0 0,1 0-1 0 0,0 0 1 0 0,1 1 0 0 0,-1 1-1 0 0,-17 16 1 0 0,9-7 42 0 0,2 0-1 0 0,0 2 1 0 0,2 1 0 0 0,0 0-1 0 0,-28 45 1 0 0,38-53-183 0 0,0 1 1 0 0,2 0-1 0 0,0 0 1 0 0,0 0 0 0 0,1 1-1 0 0,1 0 1 0 0,1-1-1 0 0,0 2 1 0 0,-2 28-1 0 0,5-33-74 0 0,1 1-1 0 0,0-1 1 0 0,1 1-1 0 0,0-1 0 0 0,0 0 1 0 0,1 0-1 0 0,1 0 0 0 0,0 0 1 0 0,0 0-1 0 0,1-1 0 0 0,0 0 1 0 0,1 0-1 0 0,13 18 1 0 0,-7-14-352 0 0,1-1 0 0 0,0 0 1 0 0,1 0-1 0 0,0-1 1 0 0,1-1-1 0 0,0 0 0 0 0,1-2 1 0 0,0 1-1 0 0,1-2 1 0 0,0 0-1 0 0,0-1 0 0 0,20 5 1 0 0,-14-6-1296 0 0,-1-1 0 0 0,1-1 1 0 0,40 3-1 0 0,-41-7-1223 0 0,0-1 1 0 0,0 0-1 0 0,42-9 1 0 0,-19-2-4693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5:38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371 172 2380 0 0,'4'-44'10136'0'0,"-3"36"-9045"0"0,0 1-1 0 0,0-1 1 0 0,0 1 0 0 0,-1-1 0 0 0,0 1 0 0 0,0-1 0 0 0,-1 1 0 0 0,0-1 0 0 0,-1 1 0 0 0,-2-9 0 0 0,4 15-859 0 0,-12-9 378 0 0,6 9-519 0 0,0 0 0 0 0,0 0 0 0 0,0 0-1 0 0,0 0 1 0 0,0 1 0 0 0,0 0-1 0 0,0 0 1 0 0,1 1 0 0 0,-1 0 0 0 0,0 0-1 0 0,0 0 1 0 0,-9 3 0 0 0,2 1 69 0 0,-1 0 0 0 0,1 1-1 0 0,1 0 1 0 0,-19 12 0 0 0,15-7 21 0 0,1 1 0 0 0,1 0 0 0 0,0 1 1 0 0,0 1-1 0 0,1 0 0 0 0,1 0 0 0 0,0 2 0 0 0,2-1 0 0 0,-1 2 0 0 0,2-1 0 0 0,0 1 0 0 0,1 1 1 0 0,-8 24-1 0 0,12-29-104 0 0,0 1 0 0 0,1 0 0 0 0,1 0 0 0 0,0 0 0 0 0,1 0 0 0 0,0 0 0 0 0,1 0 0 0 0,1 0 0 0 0,0 0 0 0 0,1 0 0 0 0,0 0 0 0 0,1 0 0 0 0,1 0 1 0 0,0-1-1 0 0,1 1 0 0 0,1-1 0 0 0,0 0 0 0 0,14 21 0 0 0,-8-17-44 0 0,0-1 0 0 0,2 0 0 0 0,0-1 0 0 0,1-1 0 0 0,0 0 0 0 0,1-1 0 0 0,0 0 0 0 0,2-2 0 0 0,-1 0 0 0 0,1-1 0 0 0,37 15 1 0 0,-44-20-65 0 0,0-1 1 0 0,1-1 0 0 0,0 0 0 0 0,-1-1 0 0 0,1 0 0 0 0,0 0 0 0 0,1-2 0 0 0,-1 1-1 0 0,0-1 1 0 0,0-1 0 0 0,0 0 0 0 0,0-1 0 0 0,0-1 0 0 0,0 1 0 0 0,-1-2 0 0 0,1 0-1 0 0,-1 0 1 0 0,0-1 0 0 0,0 0 0 0 0,0-1 0 0 0,15-11 0 0 0,-16 8 7 0 0,-1 0 0 0 0,0-1 0 0 0,0 0 0 0 0,-1 0 0 0 0,0-1 0 0 0,-1 0 1 0 0,0 0-1 0 0,-1-1 0 0 0,0 0 0 0 0,-1 0 0 0 0,0-1 0 0 0,-1 1 0 0 0,0-1 0 0 0,-1 0 0 0 0,3-24 0 0 0,-4 13 33 0 0,0 0 1 0 0,-1 0-1 0 0,-2-1 0 0 0,0 1 0 0 0,-2 0 0 0 0,0 0 0 0 0,-13-43 0 0 0,9 46 56 0 0,-1 0 0 0 0,-1 1 0 0 0,0 0 0 0 0,-2 1 0 0 0,-18-27-1 0 0,21 35-76 0 0,-2 0 0 0 0,1 0-1 0 0,-1 1 1 0 0,-1 0-1 0 0,0 0 1 0 0,0 1-1 0 0,0 1 1 0 0,-2 0 0 0 0,-17-9-1 0 0,21 13-438 0 0,-49-20-1284 0 0,27 20-3518 0 0,3 13-6641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5:39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418 918 1160 0 0,'5'8'15258'0'0,"1"-9"-14966"0"0,0 1-1 0 0,-1-1 1 0 0,1-1 0 0 0,0 1-1 0 0,-1-1 1 0 0,1 0-1 0 0,6-4 1 0 0,-11 6-162 0 0,26-29 1304 0 0,-27 26-1307 0 0,0 0 1 0 0,0 0 0 0 0,-1 0 0 0 0,0 0 0 0 0,1 0 0 0 0,-1 0-1 0 0,0 0 1 0 0,0 1 0 0 0,0-1 0 0 0,-1 0 0 0 0,1 0-1 0 0,-1 1 1 0 0,0-1 0 0 0,1 1 0 0 0,-1 0 0 0 0,-4-4 0 0 0,1 2 101 0 0,0-1 0 0 0,0 1 0 0 0,0 1 1 0 0,-1-1-1 0 0,0 1 0 0 0,1 0 0 0 0,-11-3 1 0 0,3 1 27 0 0,-2 1 1 0 0,1 1-1 0 0,0 0 1 0 0,-1 1 0 0 0,1 0-1 0 0,-24 1 1 0 0,24 2-210 0 0,-1 1-1 0 0,1 0 1 0 0,0 1 0 0 0,0 1-1 0 0,0 0 1 0 0,0 1-1 0 0,0 1 1 0 0,1 0 0 0 0,0 1-1 0 0,0 0 1 0 0,1 1 0 0 0,0 0-1 0 0,0 1 1 0 0,1 0 0 0 0,0 1-1 0 0,1 0 1 0 0,-17 21-1 0 0,20-22-27 0 0,1 1-1 0 0,0-1 0 0 0,0 1 1 0 0,1 0-1 0 0,0 0 1 0 0,0 0-1 0 0,2 1 0 0 0,-1 0 1 0 0,1-1-1 0 0,1 1 0 0 0,0 0 1 0 0,0 1-1 0 0,1-1 1 0 0,1 0-1 0 0,0 0 0 0 0,0 1 1 0 0,1-1-1 0 0,0 0 0 0 0,1 0 1 0 0,1 0-1 0 0,0 0 0 0 0,0 0 1 0 0,8 15-1 0 0,-9-20-52 0 0,1 0 0 0 0,0 0 0 0 0,1 0 0 0 0,0-1 0 0 0,0 0 0 0 0,0 1 0 0 0,0-2 0 0 0,1 1 0 0 0,-1 0 0 0 0,1-1 0 0 0,1 0 0 0 0,-1 0 0 0 0,1 0 0 0 0,-1-1 0 0 0,1 0 0 0 0,0 0 0 0 0,0 0 0 0 0,0-1 0 0 0,0 0 0 0 0,1 0 0 0 0,-1-1 0 0 0,1 0 0 0 0,-1 0 0 0 0,1 0 0 0 0,-1-1 0 0 0,11 0 0 0 0,-6-1-31 0 0,-1 0-1 0 0,1-1 1 0 0,-1-1 0 0 0,1 1-1 0 0,-1-2 1 0 0,0 0 0 0 0,0 0-1 0 0,0 0 1 0 0,-1-1-1 0 0,0-1 1 0 0,0 0 0 0 0,0 0-1 0 0,0 0 1 0 0,-1-1 0 0 0,11-13-1 0 0,-3 1 40 0 0,-2-1 0 0 0,0 0 0 0 0,-1-1 0 0 0,-1-1 1 0 0,-1 0-1 0 0,-1-1 0 0 0,-1 0 0 0 0,7-29 0 0 0,1-18-84 0 0,14-111 1 0 0,-20 78 958 0 0,-3-2 0 0 0,-6 1 0 0 0,-4-1 0 0 0,-20-137 0 0 0,12 188-777 0 0,10 54-73 0 0,0-1 0 0 0,0 1 0 0 0,0 0 1 0 0,0-1-1 0 0,0 1 0 0 0,0 0 0 0 0,0 0 0 0 0,0-1 0 0 0,0 1 0 0 0,0 0 1 0 0,-1-1-1 0 0,1 1 0 0 0,0 0 0 0 0,0 0 0 0 0,0-1 0 0 0,0 1 0 0 0,-1 0 1 0 0,1 0-1 0 0,0-1 0 0 0,0 1 0 0 0,0 0 0 0 0,-1 0 0 0 0,1 0 0 0 0,0-1 1 0 0,0 1-1 0 0,-1 0 0 0 0,1 0 0 0 0,0 0 0 0 0,0 0 0 0 0,-1 0 0 0 0,1 0 1 0 0,0 0-1 0 0,-1-1 0 0 0,1 1 0 0 0,-1 0 0 0 0,-8 8 8 0 0,-4 14 50 0 0,6-3-75 0 0,1 1-1 0 0,1 0 1 0 0,-3 34 0 0 0,3-24 1 0 0,-3 46-145 0 0,4 1-1 0 0,10 145 1 0 0,1-122-448 0 0,26 129 1 0 0,-23-182 535 0 0,2-1-1 0 0,2 0 1 0 0,1-1-1 0 0,43 83 1 0 0,-52-117 90 0 0,0-1 1 0 0,1 1-1 0 0,0-1 1 0 0,1 0-1 0 0,0-1 1 0 0,1 0-1 0 0,0 0 1 0 0,0-1 0 0 0,1 0-1 0 0,-1-1 1 0 0,13 7-1 0 0,-14-10-15 0 0,0 0 0 0 0,0-1-1 0 0,0 0 1 0 0,1-1 0 0 0,-1 0 0 0 0,1 0-1 0 0,0 0 1 0 0,-1-1 0 0 0,1-1 0 0 0,0 0-1 0 0,0 0 1 0 0,-1 0 0 0 0,1-1 0 0 0,0-1-1 0 0,-1 1 1 0 0,12-5 0 0 0,9-4-118 0 0,0-1 1 0 0,0-2 0 0 0,-1 0-1 0 0,-1-2 1 0 0,0-1 0 0 0,28-23-1 0 0,-9 2 132 0 0,-2-2-1 0 0,53-59 1 0 0,-77 76 210 0 0,-1-2-1 0 0,18-28 1 0 0,-30 42-141 0 0,-1-1 0 0 0,-1 0 0 0 0,0 0 1 0 0,0 0-1 0 0,-1-1 0 0 0,0 0 1 0 0,-1 0-1 0 0,1-12 0 0 0,-3 21-82 0 0,-1 1 1 0 0,1-1-1 0 0,-1 1 0 0 0,0-1 0 0 0,0 1 1 0 0,0-1-1 0 0,0 1 0 0 0,-1-1 0 0 0,1 1 1 0 0,-1-1-1 0 0,1 1 0 0 0,-1-1 0 0 0,0 1 0 0 0,0 0 1 0 0,0-1-1 0 0,0 1 0 0 0,-1 0 0 0 0,1 0 1 0 0,0 0-1 0 0,-1 0 0 0 0,0 0 0 0 0,1 0 1 0 0,-1 0-1 0 0,0 0 0 0 0,0 1 0 0 0,0-1 0 0 0,0 1 1 0 0,0-1-1 0 0,0 1 0 0 0,-1 0 0 0 0,1 0 1 0 0,0 0-1 0 0,-1 0 0 0 0,1 0 0 0 0,-1 1 1 0 0,1-1-1 0 0,-1 1 0 0 0,1-1 0 0 0,-5 1 0 0 0,-2 0 5 0 0,-1 0 1 0 0,1 0-1 0 0,-1 1 0 0 0,1 0 0 0 0,-1 0 0 0 0,1 1 0 0 0,0 1 0 0 0,-1 0 0 0 0,-10 4 0 0 0,6 0-7 0 0,0 1 0 0 0,0 0 0 0 0,1 1 0 0 0,0 0 1 0 0,0 1-1 0 0,1 0 0 0 0,0 1 0 0 0,1 1 0 0 0,1-1 1 0 0,-1 2-1 0 0,-9 15 0 0 0,14-19-90 0 0,1 0 1 0 0,0 0-1 0 0,1 1 0 0 0,0-1 1 0 0,1 1-1 0 0,-1 0 1 0 0,2 0-1 0 0,-1 0 0 0 0,2 0 1 0 0,-1 1-1 0 0,1-1 0 0 0,1 0 1 0 0,0 1-1 0 0,0-1 1 0 0,1 0-1 0 0,1 1 0 0 0,-1-1 1 0 0,5 14-1 0 0,1-5-115 0 0,1-1 1 0 0,0 0-1 0 0,1-1 0 0 0,1 0 1 0 0,1 0-1 0 0,0-1 0 0 0,1 0 1 0 0,1-1-1 0 0,1 0 0 0 0,0-1 1 0 0,0-1-1 0 0,1 0 0 0 0,1-1 1 0 0,19 11-1 0 0,-24-16 171 0 0,1-1 0 0 0,-1 0-1 0 0,1-1 1 0 0,1 0 0 0 0,-1-1 0 0 0,1 0 0 0 0,-1-1-1 0 0,1 0 1 0 0,0-1 0 0 0,0-1 0 0 0,0 0 0 0 0,0 0 0 0 0,0-2-1 0 0,0 1 1 0 0,0-2 0 0 0,0 0 0 0 0,0 0 0 0 0,0-1-1 0 0,-1-1 1 0 0,1 0 0 0 0,-1-1 0 0 0,16-8 0 0 0,-16 6 168 0 0,0-1 0 0 0,0 0 0 0 0,-1-1 0 0 0,0 0 0 0 0,0-1 0 0 0,-1-1 0 0 0,0 1 0 0 0,-1-2 0 0 0,0 1 0 0 0,-1-1-1 0 0,9-17 1 0 0,2-10 935 0 0,-2-2 0 0 0,17-57-1 0 0,3-6 283 0 0,-37 102-1356 0 0,1 0 0 0 0,0 1 0 0 0,-1-1 0 0 0,1 0 0 0 0,0 0 0 0 0,0 0 0 0 0,0 1 0 0 0,1-1 0 0 0,-1 0 0 0 0,0 1 0 0 0,1-1 0 0 0,-1 1 0 0 0,1 0 0 0 0,-1-1 0 0 0,1 1 0 0 0,0 0 1 0 0,-1 0-1 0 0,1 0 0 0 0,0 0 0 0 0,0 0 0 0 0,0 0 0 0 0,4 0 0 0 0,-4 1-46 0 0,1 0 0 0 0,0 0 0 0 0,-1 0 0 0 0,1 0 0 0 0,0 1 0 0 0,-1-1 0 0 0,1 1 0 0 0,-1 0 0 0 0,1 0 0 0 0,-1 0-1 0 0,1 0 1 0 0,-1 0 0 0 0,1 1 0 0 0,-1-1 0 0 0,0 1 0 0 0,3 2 0 0 0,16 14-312 0 0,-2 2-1 0 0,1 0 1 0 0,-2 1-1 0 0,-1 1 1 0 0,-1 1-1 0 0,0 1 1 0 0,-2 0-1 0 0,-1 0 1 0 0,-1 1-1 0 0,-1 1 1 0 0,-1 0-1 0 0,12 51 1 0 0,-15-16 159 0 0,-7-57 300 0 0,0 0 0 0 0,0 0 0 0 0,0 0 1 0 0,0 0-1 0 0,-1-1 0 0 0,0 1 0 0 0,0 0 0 0 0,0 0 0 0 0,0-1 1 0 0,0 1-1 0 0,-1 0 0 0 0,0-1 0 0 0,-2 5 0 0 0,4-8-42 0 0,-1 1-1 0 0,1-1 0 0 0,0 1 1 0 0,-1 0-1 0 0,1-1 0 0 0,-1 1 1 0 0,1-1-1 0 0,-1 1 0 0 0,1-1 1 0 0,-1 1-1 0 0,1-1 0 0 0,-1 1 1 0 0,1-1-1 0 0,-1 0 1 0 0,0 1-1 0 0,1-1 0 0 0,-1 0 1 0 0,1 0-1 0 0,-1 1 0 0 0,0-1 1 0 0,0 0-1 0 0,1 0 0 0 0,-1 0 1 0 0,0 0-1 0 0,1 0 0 0 0,-1 0 1 0 0,0 0-1 0 0,1 0 0 0 0,-1 0 1 0 0,0 0-1 0 0,0 0 0 0 0,1 0 1 0 0,-1 0-1 0 0,0-1 1 0 0,1 1-1 0 0,-1 0 0 0 0,1-1 1 0 0,-1 1-1 0 0,0 0 0 0 0,1-1 1 0 0,-1 1-1 0 0,1-1 0 0 0,-1 1 1 0 0,1-1-1 0 0,-1 1 0 0 0,1-1 1 0 0,-1 1-1 0 0,1-1 0 0 0,-1 1 1 0 0,1-1-1 0 0,0 0 0 0 0,-1 1 1 0 0,1-1-1 0 0,0 1 1 0 0,0-1-1 0 0,-1 0 0 0 0,1 0 1 0 0,0 1-1 0 0,0-1 0 0 0,0-1 1 0 0,-2-4 97 0 0,0 0 0 0 0,1 0 0 0 0,-1-1 0 0 0,1 1 0 0 0,0-8 1 0 0,2-7 25 0 0,1 0-1 0 0,1 0 1 0 0,1 1 0 0 0,1 0 0 0 0,0-1 0 0 0,10-20 0 0 0,1 2 69 0 0,42-74 1 0 0,-45 93-375 0 0,0 0 1 0 0,1 0-1 0 0,1 2 1 0 0,1-1-1 0 0,0 2 1 0 0,2 1-1 0 0,0 0 1 0 0,31-21-1 0 0,-32 26-852 0 0,0 2 0 0 0,1 0 0 0 0,0 1 0 0 0,24-8 0 0 0,-22 11-1593 0 0,-1 0 0 0 0,1 1 0 0 0,1 1 1 0 0,26-1-1 0 0,-12 4-6754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5:40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9 327 1184 0 0,'-8'-6'9021'0'0,"8"5"-8833"0"0,16-2 2165 0 0,32 2-2456 0 0,-44 1 662 0 0,777 6 4570 0 0,416-3-3750 0 0,480-57-812 0 0,2-36-520 0 0,-444 22-258 0 0,174 1-243 0 0,-2 26 185 0 0,-1082 40-31 0 0,-321 1 128 0 0,6-3-1061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5:44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145 442 1508 0 0,'-30'-36'13983'0'0,"30"36"-13924"0"0,0-1-1 0 0,0 1 0 0 0,0 0 0 0 0,0 0 0 0 0,-1-1 1 0 0,1 1-1 0 0,0 0 0 0 0,0 0 0 0 0,0 0 1 0 0,0-1-1 0 0,-1 1 0 0 0,1 0 0 0 0,0 0 0 0 0,0 0 1 0 0,-1 0-1 0 0,1 0 0 0 0,0-1 0 0 0,0 1 0 0 0,0 0 1 0 0,-1 0-1 0 0,1 0 0 0 0,0 0 0 0 0,0 0 0 0 0,-1 0 1 0 0,1 0-1 0 0,0 0 0 0 0,0 0 0 0 0,-1 0 0 0 0,1 0 1 0 0,0 0-1 0 0,0 0 0 0 0,-1 0 0 0 0,1 0 0 0 0,0 0 1 0 0,0 0-1 0 0,-1 0 0 0 0,1 0 0 0 0,0 1 1 0 0,0-1-1 0 0,-1 0 0 0 0,1 0 0 0 0,0 0 0 0 0,0 1 1 0 0,-5 14 1191 0 0,3 30-428 0 0,2-35-399 0 0,-28 481 3335 0 0,-2 1149 1425 0 0,-11 168-1905 0 0,54-802-3278 0 0,3-136 0 0 0,-17-603 0 0 0,-4 119 0 0 0,-1 26 0 0 0,6-403 0 0 0,-6 644 0 0 0,6-647 0 0 0,0 310 0 0 0,-1-293 0 0 0,0-14 0 0 0,0-1 0 0 0,1 0 0 0 0,0 1 0 0 0,0-1 0 0 0,1 1 0 0 0,2 9 0 0 0,0-5 0 0 0,0-1 0 0 0,5-2 0 0 0,2-5 0 0 0,-6-3 0 0 0,0-1 0 0 0,1 0 0 0 0,-1-1 0 0 0,0 1 0 0 0,0-1 0 0 0,1 1 0 0 0,-1-1 0 0 0,1 0 0 0 0,-1-1 0 0 0,0 1 0 0 0,5-2 0 0 0,8-1 0 0 0,406-21 0 0 0,294-9 0 0 0,1234-14 0 0 0,-1022 39 0 0 0,-613 9 0 0 0,252 15 0 0 0,-357 1 0 0 0,-186-15 0 0 0,-2-2 0 0 0,-5 2 0 0 0,0-1 0 0 0,1 0 0 0 0,-2 0 0 0 0,-1 0 0 0 0,-2-4 0 0 0,-6-7 0 0 0,-6 6 0 0 0,0 0 0 0 0,-1 0 0 0 0,1-1 0 0 0,-1 1 0 0 0,0-1 0 0 0,0 1 0 0 0,0-1 0 0 0,0 1 0 0 0,-1-1 0 0 0,0 0 0 0 0,0-4 0 0 0,0-9 0 0 0,8-345 0 0 0,-9 237 0 0 0,-13-455 0 0 0,9-356 0 0 0,11 832 0 0 0,28-1113 0 0 0,-33 622 0 0 0,2 88 0 0 0,-20 85 0 0 0,1 61 0 0 0,7 117 0 0 0,-1-211 0 0 0,23-12 0 0 0,17 128 0 0 0,-5 91 0 0 0,-6-43 0 0 0,-15 244 0 0 0,-3 0 0 0 0,-2-1 0 0 0,-13-83 0 0 0,-62-259 0 0 0,72 372 0 0 0,-40-232 0 0 0,42 240 0 0 0,-3-4 0 0 0,3 0 0 0 0,0 2 0 0 0,1 9-91 0 0,1 0 0 0 0,-1 0 0 0 0,1 0 0 0 0,-1 0 0 0 0,0 0 0 0 0,-1 0 1 0 0,-2-6-1 0 0,-1 0-655 0 0,4 9 644 0 0,-54 30-381 0 0,19-9 504 0 0,-20-3-39 0 0,-1-3 0 0 0,0-1 0 0 0,-111 8 0 0 0,-180-14-321 0 0,163-7-33 0 0,121 2 261 0 0,-999 24-1141 0 0,951-21 956 0 0,-873 14-878 0 0,349-14 868 0 0,398 9-6 0 0,-181 2 51 0 0,26-22 18 0 0,390 6 215 0 0,2 1 29 0 0,0-1-1 0 0,0 0 1 0 0,0 1 0 0 0,0-1 0 0 0,0 0 0 0 0,0 1-1 0 0,0-1 1 0 0,0 0 0 0 0,0 0 0 0 0,0 0 0 0 0,0 0 0 0 0,0 0-1 0 0,0 0 1 0 0,0 0 0 0 0,0 0 0 0 0,-1-1 0 0 0,-9 1-27 0 0,-27 0 16 0 0,35 0 29 0 0,-1 0-50 0 0,-11 1 59 0 0,11 0-48 0 0,0-1 44 0 0,-45 1-34 0 0,45-1 3 0 0,1 1 10 0 0,-13 0-24 0 0,12-1 38 0 0,1 0-46 0 0,-43 2 20 0 0,43-2 22 0 0,-48 4-183 0 0,49-4 166 0 0,1 1 0 0 0,-1-1-1 0 0,0 1 1 0 0,1-1 0 0 0,-1 1 0 0 0,1 0 0 0 0,0 0 0 0 0,-1 0-1 0 0,1 0 1 0 0,0 0 0 0 0,-1 0 0 0 0,1 0 0 0 0,0 0 0 0 0,0 0-1 0 0,0 0 1 0 0,0 1 0 0 0,0-1 0 0 0,0 0 0 0 0,0 1-1 0 0,0-1 1 0 0,1 1 0 0 0,-2 1 0 0 0,1 1-4 0 0,0 1 0 0 0,0-1 0 0 0,1 1 0 0 0,-1 0 0 0 0,1-1 0 0 0,0 1 0 0 0,0-1 0 0 0,1 6 0 0 0,1 7 5 0 0,2 0 1 0 0,0 0-1 0 0,9 24 0 0 0,2 12 81 0 0,-15-52-96 0 0,8 38-11 0 0,-8-37 71 0 0,2-2-488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5:55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50 520 0 0,'0'0'2262'0'0,"-35"-25"6238"0"0,35 25-8434 0 0,-1 0 1 0 0,1 0 0 0 0,0 0-1 0 0,0 0 1 0 0,-1 0 0 0 0,1 0-1 0 0,0 0 1 0 0,-1-1 0 0 0,1 1 0 0 0,0 0-1 0 0,0 0 1 0 0,-1 0 0 0 0,1 0-1 0 0,0 0 1 0 0,0-1 0 0 0,-1 1-1 0 0,1 0 1 0 0,0 0 0 0 0,0-1-1 0 0,0 1 1 0 0,-1 0 0 0 0,1 0-1 0 0,0-1 1 0 0,0 1 0 0 0,0 0-1 0 0,0 0 1 0 0,0-1 0 0 0,-1 1 0 0 0,1 0-1 0 0,0-1 1 0 0,0 1 0 0 0,0 0-1 0 0,0-1 1 0 0,0 1 0 0 0,0 0-1 0 0,0-1 1 0 0,0 1 0 0 0,12-6 772 0 0,25 1-423 0 0,720-1 306 0 0,-621 16-709 0 0,564 23 41 0 0,-422-32-19 0 0,25 5-81 0 0,-292-6 36 0 0,-8 0 18 0 0,0 0-20 0 0,48 3-101 0 0,-48-3 108 0 0,9 1-20 0 0,-32 5-5240 0 0,5-4 1124 0 0,-9 0 259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5:56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1824 0 0,'0'0'1478'0'0,"35"-17"5276"0"0,-10 12-6218 0 0,-1 0 1 0 0,1 1-1 0 0,0 2 0 0 0,0 0 0 0 0,34 3 0 0 0,-3-2-86 0 0,747-4 1121 0 0,-613 5-1445 0 0,593 9 79 0 0,-779-9-197 0 0,-1 0-13 0 0,10 1 10 0 0,-10-1-19 0 0,0 0 24 0 0,10 0-16 0 0,-10 0 22 0 0,1 0-22 0 0,10 0 14 0 0,-10 0-18 0 0,-1 1 10 0 0,184 14-2 0 0,-177-13 17 0 0,17 0-585 0 0,-45 8-1320 0 0,1 1-5525 0 0,9-6 4050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5:57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1 116 860 0 0,'0'0'8794'0'0,"11"-6"-6964"0"0,9 0-1262 0 0,0 0 1 0 0,1 2 0 0 0,0 0-1 0 0,-1 1 1 0 0,43 1 0 0 0,-6-2-84 0 0,411-19 1013 0 0,-207 13-1181 0 0,560-27 193 0 0,-585 30-502 0 0,-154 6 25 0 0,-77 1 6 0 0,-2 0-31 0 0,11 0-34 0 0,-10 0 34 0 0,0-1-27 0 0,28 1-4 0 0,-29 1 29 0 0,0-2-26 0 0,8 0 30 0 0,-8 1-13 0 0,0 0-9 0 0,10 0 23 0 0,-9 0-18 0 0,15 2-66 0 0,-5-2 17 0 0,-11 0-74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5:58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81 932 0 0,'-12'-39'10215'0'0,"5"3"-1894"0"0,7 35-8317 0 0,0 1 0 0 0,1 0 0 0 0,-1-1 0 0 0,0 1 0 0 0,0 0 0 0 0,1-1 0 0 0,-1 1 0 0 0,0 0 0 0 0,1 0-1 0 0,-1-1 1 0 0,0 1 0 0 0,1 0 0 0 0,-1 0 0 0 0,0 0 0 0 0,1-1 0 0 0,-1 1 0 0 0,1 0 0 0 0,-1 0 0 0 0,0 0 0 0 0,1 0 0 0 0,-1 0 0 0 0,1 0 0 0 0,-1 0 0 0 0,0 0 0 0 0,1 0 0 0 0,-1 0 0 0 0,1 0 0 0 0,-1 0 0 0 0,0 0 0 0 0,1 0 0 0 0,0 1 0 0 0,16 3 20 0 0,-16-3-23 0 0,21 6 73 0 0,22 7-8 0 0,-1 2-1 0 0,64 33 1 0 0,-77-32-44 0 0,35 21-8 0 0,-63-36 7 0 0,1-1 0 0 0,-1 0 0 0 0,0 1 0 0 0,1 0-1 0 0,-1-1 1 0 0,0 1 0 0 0,0 0 0 0 0,0 0 0 0 0,0 0 0 0 0,0 0-1 0 0,0 0 1 0 0,-1 1 0 0 0,1-1 0 0 0,-1 1 0 0 0,0-1 0 0 0,1 1 0 0 0,-1-1-1 0 0,0 1 1 0 0,-1 0 0 0 0,1-1 0 0 0,0 1 0 0 0,-1 0 0 0 0,0 0-1 0 0,1-1 1 0 0,-1 1 0 0 0,0 0 0 0 0,0 0 0 0 0,-1 0 0 0 0,1-1 0 0 0,0 1-1 0 0,-1 0 1 0 0,0 0 0 0 0,-1 2 0 0 0,-6 13 142 0 0,-1 0 0 0 0,-1-1 0 0 0,0 0 0 0 0,-1-1 0 0 0,-1 0 1 0 0,-1-1-1 0 0,-22 22 0 0 0,16-18-901 0 0,1 1 0 0 0,2 1 1 0 0,-22 34-1 0 0,36-52 118 0 0,-11 23-1799 0 0,10-6-5814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5:58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111 120 1632 0 0,'-14'-27'6124'0'0,"-25"-48"1833"0"0,38 74-7593 0 0,-4-15 1719 0 0,18 24-2028 0 0,0 1 0 0 0,0 1 0 0 0,-1 0 0 0 0,11 12 0 0 0,23 19 8 0 0,51 47-69 0 0,-95-87 27 0 0,0 1 0 0 0,0 0 1 0 0,-1 0-1 0 0,1 0 1 0 0,-1 0-1 0 0,1 1 0 0 0,-1-1 1 0 0,0 0-1 0 0,0 1 1 0 0,0-1-1 0 0,0 0 0 0 0,0 1 1 0 0,-1 0-1 0 0,1-1 1 0 0,-1 1-1 0 0,0-1 0 0 0,1 1 1 0 0,-1-1-1 0 0,0 1 0 0 0,-1 0 1 0 0,1-1-1 0 0,0 1 1 0 0,-1-1-1 0 0,1 1 0 0 0,-1-1 1 0 0,0 1-1 0 0,0-1 1 0 0,0 1-1 0 0,-1 2 0 0 0,-3 4 131 0 0,-1 0 0 0 0,1 0-1 0 0,-2 0 1 0 0,1-1 0 0 0,-13 13-1 0 0,-39 36-71 0 0,-38 42-648 0 0,55-45-2898 0 0,10 3-3926 0 0,25-42 1099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22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541 224 1024 0 0,'0'0'6166'0'0,"21"-24"-2367"0"0,-18 20-3499 0 0,-1 0 0 0 0,0 0 0 0 0,0 0 1 0 0,-1 0-1 0 0,1 0 0 0 0,-1 0 0 0 0,0-1 0 0 0,0 1 0 0 0,0-1 0 0 0,-1 1 1 0 0,1-1-1 0 0,-1 1 0 0 0,0-1 0 0 0,0 1 0 0 0,-1-1 0 0 0,1 1 0 0 0,-1-1 0 0 0,0 1 1 0 0,-1 0-1 0 0,1-1 0 0 0,-1 1 0 0 0,1 0 0 0 0,-1 0 0 0 0,-5-8 0 0 0,2 5-39 0 0,-1 1 0 0 0,0 0-1 0 0,0-1 1 0 0,-1 2 0 0 0,0-1-1 0 0,0 1 1 0 0,0 0-1 0 0,-1 0 1 0 0,1 1 0 0 0,-1 0-1 0 0,-15-5 1 0 0,10 5-181 0 0,0 1 0 0 0,0 0 0 0 0,-1 1 0 0 0,1 0 1 0 0,-1 1-1 0 0,1 1 0 0 0,-1 0 0 0 0,1 1 0 0 0,-1 0 0 0 0,1 1 0 0 0,-1 0 0 0 0,1 1 0 0 0,0 1 0 0 0,0 0 1 0 0,-15 8-1 0 0,10-4-6 0 0,-1 1-1 0 0,1 1 1 0 0,0 1 0 0 0,1 1 0 0 0,1 0 0 0 0,0 1 0 0 0,0 1-1 0 0,2 0 1 0 0,-19 23 0 0 0,27-29-59 0 0,0 0 0 0 0,1 1 0 0 0,0 0 0 0 0,0 0 0 0 0,1 0 0 0 0,0 1 0 0 0,0-1 0 0 0,1 1 0 0 0,1 0 0 0 0,-1 0 0 0 0,2 0 0 0 0,-1 0 0 0 0,1 0 0 0 0,1 17 0 0 0,1-21-34 0 0,0 1 1 0 0,0-1 0 0 0,0 0 0 0 0,1 0 0 0 0,0 1 0 0 0,0-1 0 0 0,0 0-1 0 0,1-1 1 0 0,0 1 0 0 0,0 0 0 0 0,0-1 0 0 0,1 0 0 0 0,0 0-1 0 0,0 0 1 0 0,0 0 0 0 0,1 0 0 0 0,-1-1 0 0 0,1 0 0 0 0,0 0 0 0 0,1 0-1 0 0,-1-1 1 0 0,0 0 0 0 0,1 0 0 0 0,9 4 0 0 0,-7-4-59 0 0,0 0 1 0 0,0-1-1 0 0,0 0 1 0 0,0 0 0 0 0,0 0-1 0 0,1-1 1 0 0,-1-1-1 0 0,1 1 1 0 0,-1-1-1 0 0,0-1 1 0 0,1 0-1 0 0,-1 0 1 0 0,15-4-1 0 0,-12 1 35 0 0,0 0 0 0 0,0-1-1 0 0,-1 0 1 0 0,0-1-1 0 0,0 0 1 0 0,0-1 0 0 0,0 0-1 0 0,-1 0 1 0 0,8-9 0 0 0,1-4 307 0 0,-1 0 1 0 0,0-1 0 0 0,-2-1 0 0 0,0 0 0 0 0,-2-1-1 0 0,-1 0 1 0 0,0-2 0 0 0,8-25 0 0 0,20-45 1467 0 0,-40 93-1693 0 0,0 29-32 0 0,1-8-27 0 0,0 0-1 0 0,2 0 1 0 0,0 0 0 0 0,1 0 0 0 0,0 0 0 0 0,2-1-1 0 0,8 20 1 0 0,-9-27 15 0 0,0 1 1 0 0,1-1-1 0 0,1 0 0 0 0,0 0 1 0 0,0-1-1 0 0,1 0 0 0 0,0 0 1 0 0,0-1-1 0 0,1 0 0 0 0,1-1 0 0 0,18 14 1 0 0,-24-20 15 0 0,0 1-1 0 0,0-1 1 0 0,0 0 0 0 0,1-1 0 0 0,-1 1 0 0 0,0-1-1 0 0,1 0 1 0 0,-1 0 0 0 0,1 0 0 0 0,0-1 0 0 0,-1 1 0 0 0,1-1-1 0 0,0 0 1 0 0,-1 0 0 0 0,7-2 0 0 0,-3 0 7 0 0,-1 0 0 0 0,1 0 0 0 0,-1-1 0 0 0,0 0 0 0 0,0-1 0 0 0,0 1 0 0 0,0-1 0 0 0,8-7 1 0 0,5-7 81 0 0,0 0 0 0 0,-1 0 0 0 0,-2-2 0 0 0,21-28 0 0 0,-17 20 680 0 0,-1 0 0 0 0,29-59 0 0 0,-43 82-794 0 0,-2 14 8 0 0,3 26 1 0 0,-5-21-10 0 0,1-4-59 0 0,0 1-1 0 0,1 0 0 0 0,0-1 1 0 0,1 0-1 0 0,0 0 0 0 0,0 0 1 0 0,1-1-1 0 0,1 0 1 0 0,0 0-1 0 0,0 0 0 0 0,0-1 1 0 0,1 0-1 0 0,0-1 0 0 0,16 12 1 0 0,-19-16 65 0 0,0 0-1 0 0,1 0 1 0 0,-1 0 0 0 0,1-1 0 0 0,-1 1 0 0 0,1-1-1 0 0,0-1 1 0 0,0 1 0 0 0,0-1 0 0 0,0 0 0 0 0,0-1 0 0 0,1 1-1 0 0,-1-1 1 0 0,0 0 0 0 0,0-1 0 0 0,0 1 0 0 0,0-1 0 0 0,0-1-1 0 0,0 1 1 0 0,0-1 0 0 0,0 0 0 0 0,0 0 0 0 0,-1-1 0 0 0,1 1-1 0 0,-1-1 1 0 0,1 0 0 0 0,7-8 0 0 0,2 0 26 0 0,-1-2 0 0 0,0 0 0 0 0,-1 0 0 0 0,-1-1 0 0 0,16-23 0 0 0,42-82 636 0 0,-23 35 358 0 0,-47 83-1009 0 0,0 1 0 0 0,0 0 0 0 0,0 0 0 0 0,0-1 0 0 0,0 1 0 0 0,0 0 0 0 0,0-1 0 0 0,1 1 0 0 0,-1 0 0 0 0,0 0 0 0 0,0-1 0 0 0,0 1 0 0 0,0 0 0 0 0,0 0 0 0 0,1 0 0 0 0,-1-1 0 0 0,0 1 0 0 0,0 0 0 0 0,0 0-1 0 0,1 0 1 0 0,-1 0 0 0 0,0-1 0 0 0,0 1 0 0 0,1 0 0 0 0,-1 0 0 0 0,0 0 0 0 0,0 0 0 0 0,1 0 0 0 0,-1 0 0 0 0,0 0 0 0 0,0 0 0 0 0,1-1 0 0 0,-1 1 0 0 0,0 0 0 0 0,0 0 0 0 0,1 0 0 0 0,-1 0 0 0 0,0 1 0 0 0,1-1 0 0 0,-1 0 0 0 0,0 0 0 0 0,0 0 0 0 0,1 0 0 0 0,-1 0 0 0 0,0 0 0 0 0,0 0 0 0 0,1 0 0 0 0,-1 1 0 0 0,0-1 0 0 0,0 0 0 0 0,1 0 0 0 0,6 22 86 0 0,0 48-60 0 0,-5-49-58 0 0,55 329 316 0 0,-11-87-14 0 0,-35-183-238 0 0,-1 104 1 0 0,-10-167-43 0 0,0-1 0 0 0,-1 1 0 0 0,-1 0-1 0 0,-1 0 1 0 0,-1-1 0 0 0,-7 23 0 0 0,10-35 1 0 0,0-1 1 0 0,-1 0-1 0 0,1 1 0 0 0,-1-1 0 0 0,0 0 1 0 0,0 0-1 0 0,0 0 0 0 0,0 0 0 0 0,0 0 1 0 0,-1-1-1 0 0,1 1 0 0 0,-1-1 0 0 0,0 1 1 0 0,1-1-1 0 0,-1 0 0 0 0,0 0 0 0 0,-1 0 1 0 0,1-1-1 0 0,0 1 0 0 0,0-1 0 0 0,-1 1 1 0 0,1-1-1 0 0,-1 0 0 0 0,1 0 0 0 0,-1-1 1 0 0,0 1-1 0 0,1-1 0 0 0,-1 0 0 0 0,1 0 1 0 0,-1 0-1 0 0,0 0 0 0 0,1-1 0 0 0,-1 1 1 0 0,1-1-1 0 0,-8-2 0 0 0,2 0 100 0 0,0 0-1 0 0,-1-1 1 0 0,2 0 0 0 0,-1 0-1 0 0,0-1 1 0 0,1 0-1 0 0,0 0 1 0 0,0-1 0 0 0,0 0-1 0 0,1-1 1 0 0,0 0 0 0 0,0 0-1 0 0,0 0 1 0 0,1-1-1 0 0,0 0 1 0 0,1 0 0 0 0,0 0-1 0 0,0-1 1 0 0,-6-16 0 0 0,7 13-43 0 0,0 0 0 0 0,1-1 1 0 0,1 0-1 0 0,0 0 0 0 0,0 0 1 0 0,1 0-1 0 0,1 0 0 0 0,0 0 1 0 0,1 0-1 0 0,1 1 1 0 0,0-1-1 0 0,0 0 0 0 0,1 0 1 0 0,8-18-1 0 0,-1 6-87 0 0,1 0 0 0 0,1 1 0 0 0,1 0 0 0 0,2 1-1 0 0,0 1 1 0 0,1 0 0 0 0,2 1 0 0 0,28-28 0 0 0,-18 25-460 0 0,1 0 0 0 0,1 2 0 0 0,1 1 0 0 0,1 2 0 0 0,49-22 0 0 0,-15 13-1925 0 0,1 3-1 0 0,71-16 1 0 0,135-20-10769 0 0,-226 52 6582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5:59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86 1132 0 0,'-6'-42'8134'0'0,"-8"-2"-314"0"0,95 87-7027 0 0,15 9-722 0 0,-49-28-64 0 0,55 39 0 0 0,-99-61-12 0 0,0 0 10 0 0,1 0 0 0 0,-1 1-1 0 0,0-1 1 0 0,0 1 0 0 0,0 0 0 0 0,0 0 0 0 0,4 6 0 0 0,-6-8 3 0 0,-1 0 1 0 0,1 1-1 0 0,-1-1 1 0 0,0 1-1 0 0,1-1 1 0 0,-1 1-1 0 0,0-1 1 0 0,0 1-1 0 0,0 0 1 0 0,0-1-1 0 0,0 1 1 0 0,0-1-1 0 0,0 1 1 0 0,-1-1-1 0 0,1 1 1 0 0,-1-1-1 0 0,1 1 1 0 0,-1-1-1 0 0,1 0 1 0 0,-1 1-1 0 0,0-1 1 0 0,0 0-1 0 0,1 1 1 0 0,-3 0-1 0 0,-8 14 115 0 0,-1-2 0 0 0,-1 0 0 0 0,-1 0 0 0 0,0-1 0 0 0,-26 18 0 0 0,-10 10-49 0 0,20-14-890 0 0,1 2 0 0 0,-37 49 1 0 0,52-60-1454 0 0,2 1 1 0 0,0 1-1 0 0,-12 28 1 0 0,14-22-2829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07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18 233 1772 0 0,'-2'-4'627'0'0,"-1"-1"1"0"0,1 0-1 0 0,0 0 0 0 0,0-1 1 0 0,0 1-1 0 0,1 0 0 0 0,0 0 1 0 0,0-1-1 0 0,0 1 0 0 0,1-1 1 0 0,-1 1-1 0 0,1-1 0 0 0,1 1 1 0 0,0-8-1 0 0,1 6-269 0 0,0 1 0 0 0,0 0 0 0 0,0 0 1 0 0,1 1-1 0 0,-1-1 0 0 0,1 0 0 0 0,1 1 0 0 0,-1 0 0 0 0,1 0 0 0 0,0 0 0 0 0,5-6 0 0 0,-1 4-173 0 0,1-1 1 0 0,0 1-1 0 0,0 1 0 0 0,0 0 0 0 0,1 0 0 0 0,0 1 0 0 0,0 0 0 0 0,0 0 0 0 0,0 1 1 0 0,1 1-1 0 0,0-1 0 0 0,0 2 0 0 0,19-3 0 0 0,-20 4-139 0 0,1 1 0 0 0,-1 0 0 0 0,1 1 0 0 0,-1 0 0 0 0,1 0 0 0 0,-1 1-1 0 0,0 1 1 0 0,0-1 0 0 0,0 2 0 0 0,0-1 0 0 0,0 1 0 0 0,-1 1 0 0 0,0 0 0 0 0,15 10 0 0 0,-13-6 48 0 0,0 0 0 0 0,-1 1 1 0 0,-1 0-1 0 0,0 1 0 0 0,0 0 0 0 0,-1 0 1 0 0,0 1-1 0 0,-1 0 0 0 0,0 0 0 0 0,8 22 0 0 0,-5-4 137 0 0,0 1 0 0 0,-2 0-1 0 0,-2 0 1 0 0,-1 0-1 0 0,3 64 1 0 0,-17 164 1024 0 0,2-153-660 0 0,2-22-128 0 0,-3 129 2974 0 0,8-210-2606 0 0,-1-4-820 0 0,1 1 1 0 0,-1 0-1 0 0,0-1 0 0 0,1 1 0 0 0,0-1 0 0 0,-1 1 1 0 0,1 0-1 0 0,-1-1 0 0 0,1 0 0 0 0,-1 1 0 0 0,1-1 1 0 0,0 1-1 0 0,0-1 0 0 0,-1 1 0 0 0,1-1 1 0 0,0 0-1 0 0,0 1 0 0 0,-1-1 0 0 0,1 1 0 0 0,0-1 1 0 0,0 0-1 0 0,0 1 0 0 0,0-1 0 0 0,0-1 0 0 0,-2-19 69 0 0,2 18-48 0 0,-1-41 48 0 0,3 0-1 0 0,10-73 0 0 0,28-84-163 0 0,26-35-12 0 0,-50 196 65 0 0,1 0-1 0 0,2 0 1 0 0,37-58-1 0 0,-50 89 10 0 0,0 0 0 0 0,1 0-1 0 0,0 0 1 0 0,0 1-1 0 0,1 0 1 0 0,0 0 0 0 0,0 1-1 0 0,1 0 1 0 0,0 1 0 0 0,0 0-1 0 0,1 0 1 0 0,10-4 0 0 0,-2 7-49 0 0,-13 4 55 0 0,0 0 0 0 0,0 0 0 0 0,0 1 0 0 0,0-1 0 0 0,-1 1 0 0 0,1 0 1 0 0,0 1-1 0 0,-1-1 0 0 0,0 1 0 0 0,1 0 0 0 0,-1 0 0 0 0,0 0 0 0 0,0 1 0 0 0,-1 0 0 0 0,1-1 0 0 0,-1 1 1 0 0,0 0-1 0 0,0 0 0 0 0,0 1 0 0 0,0-1 0 0 0,2 8 0 0 0,7 11 7 0 0,-2 1 1 0 0,14 45-1 0 0,-23-67 8 0 0,12 52 50 0 0,-3 0 1 0 0,-2 0 0 0 0,2 96 0 0 0,-1-14-42 0 0,-3-76 37 0 0,2 0 1 0 0,3 0-1 0 0,3-1 1 0 0,2-1-1 0 0,24 58 1 0 0,-36-106-4 0 0,1 0 1 0 0,0-1-1 0 0,0 0 1 0 0,13 16-1 0 0,-16-22-153 0 0,0 0 0 0 0,0-1 0 0 0,1 1 0 0 0,-1-1 0 0 0,1 0 0 0 0,0 0 0 0 0,-1 0 0 0 0,1 0 0 0 0,0-1 0 0 0,0 1 0 0 0,0-1 0 0 0,0 1-1 0 0,0-1 1 0 0,1 0 0 0 0,-1 0 0 0 0,0-1 0 0 0,1 1 0 0 0,-1-1 0 0 0,0 1 0 0 0,7-1 0 0 0,0-2-630 0 0,0 0-1 0 0,0-1 0 0 0,0 0 1 0 0,0 0-1 0 0,0-1 1 0 0,-1 0-1 0 0,17-10 1 0 0,-15 7-2249 0 0,0-1 1 0 0,0 0 0 0 0,13-14-1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08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79 227 3676 0 0,'-24'-14'6325'0'0,"-19"-13"1465"0"0,42 27-7717 0 0,0-1 0 0 0,0 1 0 0 0,1-1 0 0 0,-1 1 0 0 0,0-1 0 0 0,1 0 0 0 0,-1 1 0 0 0,0-1 0 0 0,1 0 0 0 0,-1 0 0 0 0,1 1 0 0 0,-1-1 0 0 0,1 0 0 0 0,-1 0 0 0 0,1 0 0 0 0,0 0 0 0 0,-1 0 0 0 0,1 0 0 0 0,0 0 0 0 0,0 0 0 0 0,-1 1 0 0 0,1-1 0 0 0,0 0-1 0 0,0 0 1 0 0,0 0 0 0 0,0 0 0 0 0,1 0 0 0 0,-1 0 0 0 0,0 0 0 0 0,0 0 0 0 0,0 0 0 0 0,1 0 0 0 0,-1 0 0 0 0,1 0 0 0 0,-1 0 0 0 0,1 1 0 0 0,-1-1 0 0 0,1 0 0 0 0,-1 0 0 0 0,1 0 0 0 0,-1 1 0 0 0,1-1 0 0 0,0 0 0 0 0,1 0 0 0 0,2-3 56 0 0,0 0 0 0 0,0 0 0 0 0,1 0 0 0 0,0 1 0 0 0,6-5 0 0 0,21-6-70 0 0,0 2-1 0 0,1 0 1 0 0,0 3 0 0 0,1 0 0 0 0,37-4 0 0 0,-6 1-366 0 0,70-14-1913 0 0,-48 12-3375 0 0,-84 13 4179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08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1 956 0 0,'-3'0'2344'0'0,"-6"1"-1046"0"0,-23 1 7665 0 0,22-2-6409 0 0,-5 6-735 0 0,12 6-1479 0 0,1-1-1 0 0,1 1 0 0 0,0 0 0 0 0,1 0 1 0 0,0 0-1 0 0,0 0 0 0 0,3 12 0 0 0,-1-3-72 0 0,55 414 1832 0 0,-12-131-1353 0 0,-43-283-700 0 0,3 18 171 0 0,0 46 0 0 0,-5-75-52 0 0,-1 1 0 0 0,0-1 0 0 0,0 0 0 0 0,-1 0 0 0 0,0 0 0 0 0,0 0 0 0 0,-2 0 0 0 0,1-1 0 0 0,-9 17 0 0 0,6-18 94 0 0,0 0 0 0 0,-1-1-1 0 0,0 0 1 0 0,0 0 0 0 0,0-1 0 0 0,-1 1 0 0 0,-17 9 0 0 0,-15 13 1123 0 0,39-27-1181 0 0,-2 2 344 0 0,366-88-5164 0 0,-347 80 4081 0 0,19-6-2425 0 0,39-15 1 0 0,-59 19-163 0 0,0-2 0 0 0,22-13 0 0 0,-15 5-4103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0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100 199 4040 0 0,'-14'-124'13739'0'0,"10"82"-10109"0"0,3 31-2517 0 0,-1-10 836 0 0,0 32-1037 0 0,0 21-701 0 0,-30 780 1949 0 0,32-748-2059 0 0,-15 469 616 0 0,6-420-1666 0 0,-1-37-2690 0 0,2-49-426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09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22 221 4712 0 0,'-3'-11'2909'0'0,"-15"-43"9085"0"0,22 83-10600 0 0,67 380 1198 0 0,-44-220-1423 0 0,49 316 2212 0 0,-59-400-2212 0 0,-16-103-805 0 0,-2-10-347 0 0,1 0 1 0 0,-1 0-1 0 0,0 1 0 0 0,0-1 0 0 0,-3-9 0 0 0,-2-9-18 0 0,-68-560 1927 0 0,56 433-1520 0 0,6 55-299 0 0,-1 5-122 0 0,5 1 1 0 0,3-136-1 0 0,6 225 3 0 0,-1-1 0 0 0,1 0 0 0 0,-1 0 0 0 0,1 0 0 0 0,0 1 1 0 0,1-1-1 0 0,-1 1 0 0 0,1-1 0 0 0,3-5 0 0 0,-4 7 5 0 0,0 1-1 0 0,0-1 1 0 0,0 1-1 0 0,1-1 1 0 0,-1 1 0 0 0,1 0-1 0 0,-1 0 1 0 0,1-1 0 0 0,0 1-1 0 0,-1 0 1 0 0,1 0-1 0 0,0 1 1 0 0,0-1 0 0 0,-1 0-1 0 0,1 1 1 0 0,0-1 0 0 0,0 1-1 0 0,0-1 1 0 0,0 1-1 0 0,0 0 1 0 0,0 0 0 0 0,0 0-1 0 0,0 0 1 0 0,2 0 0 0 0,14 4-63 0 0,-1 0 0 0 0,1 1 1 0 0,-1 0-1 0 0,0 2 1 0 0,-1 0-1 0 0,1 0 0 0 0,-1 2 1 0 0,-1 0-1 0 0,0 1 1 0 0,0 1-1 0 0,-1 0 1 0 0,14 14-1 0 0,-3-1-115 0 0,0 1-1 0 0,-1 2 1 0 0,-2 0-1 0 0,-1 2 1 0 0,24 42 0 0 0,-39-60 141 0 0,0 1 1 0 0,0 0 0 0 0,-2 0-1 0 0,1 0 1 0 0,-2 1 0 0 0,1 0 0 0 0,-2-1-1 0 0,0 1 1 0 0,0 0 0 0 0,-1 0-1 0 0,-1 14 1 0 0,-1-18 41 0 0,0 1-1 0 0,-1-1 1 0 0,0 1 0 0 0,0-1-1 0 0,-1 0 1 0 0,0 0 0 0 0,-1 0 0 0 0,0-1-1 0 0,0 1 1 0 0,-1-1 0 0 0,0 0-1 0 0,0 0 1 0 0,-1 0 0 0 0,0-1-1 0 0,-11 10 1 0 0,-2-1-172 0 0,-1-1 0 0 0,0-1 0 0 0,-1-1 1 0 0,0-1-1 0 0,-1-1 0 0 0,-37 14 0 0 0,8-4-4554 0 0,31-8-794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10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596 69 156 0 0,'7'-9'12363'0'0,"-7"6"-11972"0"0,-1 1-1 0 0,1-1 1 0 0,-1 1-1 0 0,0-1 0 0 0,0 1 1 0 0,0-1-1 0 0,0 1 1 0 0,0 0-1 0 0,-1 0 1 0 0,1-1-1 0 0,-1 1 1 0 0,1 0-1 0 0,-1 0 1 0 0,0 1-1 0 0,0-1 1 0 0,0 0-1 0 0,0 1 0 0 0,-3-3 1 0 0,0 1-142 0 0,0 1-1 0 0,0 0 1 0 0,0 0 0 0 0,0 0 0 0 0,0 1-1 0 0,-1 0 1 0 0,1 0 0 0 0,-10-1 0 0 0,2 2-203 0 0,-1 0 0 0 0,1 1 0 0 0,0 0 0 0 0,-1 1 0 0 0,1 1 0 0 0,-24 7 0 0 0,17-3 55 0 0,1 1-1 0 0,1 1 1 0 0,-1 0 0 0 0,1 1 0 0 0,-29 23 0 0 0,42-30-111 0 0,1 0-1 0 0,0 1 1 0 0,0 0 0 0 0,0 0 0 0 0,1 0-1 0 0,-1 0 1 0 0,1 1 0 0 0,0-1-1 0 0,0 1 1 0 0,1 0 0 0 0,0 0-1 0 0,-1 0 1 0 0,1 0 0 0 0,1 0 0 0 0,-1 0-1 0 0,1 0 1 0 0,0 1 0 0 0,0-1-1 0 0,1 1 1 0 0,-1-1 0 0 0,1 1 0 0 0,0-1-1 0 0,1 1 1 0 0,0-1 0 0 0,-1 0-1 0 0,4 10 1 0 0,2 2-101 0 0,0-1 0 0 0,2 0 0 0 0,0-1-1 0 0,0 1 1 0 0,12 14 0 0 0,58 67-326 0 0,-57-74 380 0 0,-1 1 0 0 0,-1 1 0 0 0,-1 1 0 0 0,26 51 0 0 0,-41-72 110 0 0,-1 1 0 0 0,0-1 1 0 0,-1 1-1 0 0,1-1 0 0 0,-1 1 1 0 0,0 0-1 0 0,0-1 0 0 0,0 1 0 0 0,-1 0 1 0 0,0 0-1 0 0,0-1 0 0 0,-1 1 1 0 0,0 0-1 0 0,0 0 0 0 0,0-1 1 0 0,0 1-1 0 0,-1-1 0 0 0,0 1 1 0 0,0-1-1 0 0,-1 0 0 0 0,1 1 1 0 0,-1-1-1 0 0,-6 7 0 0 0,3-6 44 0 0,0 1 1 0 0,0-1-1 0 0,-1 0 0 0 0,1-1 0 0 0,-2 1 0 0 0,1-1 1 0 0,0-1-1 0 0,-1 1 0 0 0,0-2 0 0 0,0 1 0 0 0,0-1 1 0 0,-1 0-1 0 0,1 0 0 0 0,-17 2 0 0 0,7-3-100 0 0,1 0 0 0 0,0 0-1 0 0,-1-2 1 0 0,1-1 0 0 0,-1 0-1 0 0,1-1 1 0 0,0 0 0 0 0,-19-6-1 0 0,25 4-634 0 0,-1 0-1 0 0,2 0 0 0 0,-1-1 0 0 0,0 0 0 0 0,-12-9 0 0 0,15 8-659 0 0,0 0-1 0 0,1 0 1 0 0,0-1-1 0 0,0 0 1 0 0,1 0-1 0 0,0-1 1 0 0,-6-8 0 0 0,-3-10-6222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01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4 1324 0 0,'0'0'7812'0'0,"-32"-3"-5618"0"0,10 7-1431 0 0,20-3 55 0 0,5-1-419 0 0,56 8 1328 0 0,101-2 0 0 0,-80-4-1255 0 0,1330 5 1268 0 0,-1135-4-1744 0 0,-81 1 3 0 0,-190-4-38 0 0,-1 0-37 0 0,9 0-54 0 0,-9 0-49 0 0,0 0-340 0 0,21 1-2967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0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31 1040 0 0,'-32'-30'14624'0'0,"67"47"-13877"0"0,38 13-1 0 0,-17-7-619 0 0,91 46-254 0 0,-146-69 130 0 0,0 1-1 0 0,0-1 1 0 0,0 1-1 0 0,0-1 1 0 0,0 1 0 0 0,0 0-1 0 0,0-1 1 0 0,0 1 0 0 0,-1 0-1 0 0,1-1 1 0 0,0 1 0 0 0,0 0-1 0 0,-1 0 1 0 0,1 0-1 0 0,-1 0 1 0 0,1 0 0 0 0,-1 0-1 0 0,1 0 1 0 0,-1 0 0 0 0,1 0-1 0 0,-1 0 1 0 0,0 0 0 0 0,0 0-1 0 0,1 0 1 0 0,-1 0 0 0 0,0 0-1 0 0,0 0 1 0 0,0 0-1 0 0,0 0 1 0 0,0 1 0 0 0,-1-1-1 0 0,1 0 1 0 0,0 0 0 0 0,0 0-1 0 0,-1 0 1 0 0,1 0 0 0 0,0 0-1 0 0,-1 0 1 0 0,1 0-1 0 0,-1 0 1 0 0,0 0 0 0 0,1-1-1 0 0,-1 1 1 0 0,0 0 0 0 0,1 0-1 0 0,-2 1 1 0 0,-5 6 25 0 0,-1-1 0 0 0,0 1 0 0 0,-16 11 0 0 0,13-10-25 0 0,-24 22-871 0 0,2 2 0 0 0,-40 51 0 0 0,-10 24-5922 0 0,79-103 6278 0 0,-26 36-4574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03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2412 0 0,'9'5'8662'0'0,"-6"48"-12759"0"0,-2-39 1910 0 0,1-1-199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22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89 248 3528 0 0,'-8'-100'11431'0'0,"2"-46"489"0"0,6 146-11891 0 0,0 0 0 0 0,0 0-1 0 0,0 0 1 0 0,0 0 0 0 0,0 0-1 0 0,0 0 1 0 0,0 0 0 0 0,0 0-1 0 0,-1 0 1 0 0,1 0 0 0 0,0 0-1 0 0,0 0 1 0 0,0 0 0 0 0,0 0 0 0 0,0 0-1 0 0,0 0 1 0 0,0 0 0 0 0,0 0-1 0 0,0 0 1 0 0,0 0 0 0 0,-1 0-1 0 0,1 0 1 0 0,0 0 0 0 0,0 0 0 0 0,0 0-1 0 0,0 0 1 0 0,0 0 201 0 0,-1-1-202 0 0,1 1 1 0 0,0 0 0 0 0,0 0-1 0 0,0 0 1 0 0,0 0 0 0 0,0 0-1 0 0,0 0 1 0 0,0 0 0 0 0,0 0-1 0 0,0 0 1 0 0,-7 16 416 0 0,-6 25-114 0 0,-6 58-70 0 0,4 2 1 0 0,5-1-1 0 0,4 2 1 0 0,4-1-1 0 0,18 153 0 0 0,6-76 973 0 0,-22-176-1079 0 0,8-45 512 0 0,-3 14-630 0 0,0 0-1 0 0,2 1 1 0 0,2 0-1 0 0,18-44 1 0 0,-23 63-38 0 0,1 0 0 0 0,0 0 0 0 0,0 1 0 0 0,1-1 1 0 0,0 1-1 0 0,0 0 0 0 0,1 1 0 0 0,0 0 0 0 0,0 0 1 0 0,1 0-1 0 0,-1 1 0 0 0,2 0 0 0 0,-1 0 0 0 0,1 1 0 0 0,-1 0 1 0 0,2 1-1 0 0,8-4 0 0 0,-11 6-57 0 0,-1 1 0 0 0,1 0 0 0 0,-1 0 0 0 0,1 0-1 0 0,-1 0 1 0 0,1 1 0 0 0,-1 0 0 0 0,1 1 0 0 0,0 0 0 0 0,-1 0 0 0 0,1 0 0 0 0,-1 1-1 0 0,8 2 1 0 0,-4 0-23 0 0,-1 0 1 0 0,0 1-1 0 0,0 0 0 0 0,-1 1 0 0 0,1-1 0 0 0,-1 2 0 0 0,0-1 0 0 0,8 9 0 0 0,-7-5 21 0 0,-1 0-1 0 0,0 0 1 0 0,0 0-1 0 0,-1 1 1 0 0,0 0-1 0 0,-1 1 1 0 0,0-1 0 0 0,-1 1-1 0 0,0 0 1 0 0,-1 1-1 0 0,0-1 1 0 0,-1 1-1 0 0,3 24 1 0 0,-6-30 68 0 0,0 0 0 0 0,0 0 0 0 0,-1 0 0 0 0,0 0 0 0 0,0 0 0 0 0,0-1 0 0 0,-1 1 0 0 0,0 0 0 0 0,0 0 0 0 0,-1-1 0 0 0,0 0 0 0 0,0 1 0 0 0,-1-1 0 0 0,1 0 0 0 0,-1 0 0 0 0,-6 6 0 0 0,3-5 55 0 0,-1-1-1 0 0,1 1 0 0 0,-1-1 1 0 0,0-1-1 0 0,-1 1 0 0 0,1-1 0 0 0,-1-1 1 0 0,0 0-1 0 0,0 0 0 0 0,-15 4 1 0 0,6-3-321 0 0,0-2-1 0 0,0 0 1 0 0,0-1 0 0 0,0 0 0 0 0,0-2-1 0 0,0 0 1 0 0,0-1 0 0 0,-1-1 0 0 0,1 0 0 0 0,1-2-1 0 0,-1 0 1 0 0,-20-8 0 0 0,33 11-395 0 0,-32-17-2303 0 0,22 6-1096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04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1 488 0 0,'-8'67'7447'0'0,"-3"23"-2794"0"0,-2 23-5847 0 0,-7-1-5243 0 0,16-86 3884 0 0</inkml:trace>
  <inkml:trace contextRef="#ctx0" brushRef="#br0" timeOffset="1">49 818 80 0 0,'-22'166'11873'0'0,"6"-60"-10906"0"0,6-1-8846 0 0,9-88 5242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04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1484 0 0,'0'10'3068'0'0,"0"6"-1943"0"0,-2-6 831 0 0,-4 6-1120 0 0,4-5 396 0 0,-2 4-816 0 0,2-6-64 0 0,0 1-152 0 0,0-1-260 0 0,-1 2-240 0 0,3-1-16 0 0,-2 1-448 0 0,0 1-188 0 0,4-3-1660 0 0,-2 3-649 0 0</inkml:trace>
  <inkml:trace contextRef="#ctx0" brushRef="#br0" timeOffset="1">131 606 1036 0 0,'-2'9'4308'0'0,"0"9"-2903"0"0,0-8-245 0 0,-2-1-228 0 0,4 1-224 0 0,-2-1-148 0 0,0 1-144 0 0,0 1-184 0 0,2-1-444 0 0,0 3-140 0 0,0-1-392 0 0,0 0-572 0 0,4 4-1248 0 0,-2-2-601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05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 1760 0 0,'0'0'1583'0'0,"-11"6"2407"0"0,-1 2-1715 0 0,-13 7 6160 0 0,-2 6-7174 0 0,-32 28-293 0 0,57-47-927 0 0,-20 24 433 0 0,22-25-440 0 0,1 0-1 0 0,0 0 1 0 0,0 0-1 0 0,-1 0 0 0 0,1 0 1 0 0,0 0-1 0 0,0 0 1 0 0,0-1-1 0 0,0 1 1 0 0,0 0-1 0 0,0 0 1 0 0,0-1-1 0 0,0 1 0 0 0,0-1 1 0 0,1 1-1 0 0,-1-1 1 0 0,0 1-1 0 0,0-1 1 0 0,0 0-1 0 0,3 1 1 0 0,33 2 382 0 0,-17-2-263 0 0,305 16 435 0 0,-205-13-534 0 0,1101 46-612 0 0,-657-39 1134 0 0,-502-11-620 0 0,117 17 0 0 0,-108-8-1539 0 0,-68-9 996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06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43 1296 0 0,'-25'-13'9416'0'0,"21"11"-8019"0"0,-1 0 0 0 0,1 0 0 0 0,-1 0 0 0 0,1-1 0 0 0,0 1-1 0 0,-5-5 1 0 0,0 0 2097 0 0,4 5-2086 0 0,18 5-931 0 0,101 53-2 0 0,-10-3-403 0 0,-3 0-26 0 0,-100-53-20 0 0,0 1 0 0 0,-1-1 0 0 0,1 1 0 0 0,0-1 0 0 0,0 1-1 0 0,0 0 1 0 0,0-1 0 0 0,-1 1 0 0 0,1 0 0 0 0,0-1 0 0 0,-1 1-1 0 0,1 0 1 0 0,0 0 0 0 0,-1 0 0 0 0,1 0 0 0 0,-1 0 0 0 0,1 0-1 0 0,-1 0 1 0 0,0 0 0 0 0,1 0 0 0 0,-1 0 0 0 0,0 0-1 0 0,0 0 1 0 0,0 0 0 0 0,0 0 0 0 0,0 0 0 0 0,0 0 0 0 0,0 0-1 0 0,0 0 1 0 0,0 0 0 0 0,0 0 0 0 0,0 0 0 0 0,-1 0 0 0 0,1 0-1 0 0,0 0 1 0 0,-1 1 0 0 0,-1 2 100 0 0,0-1 1 0 0,1 1-1 0 0,-1-1 0 0 0,0 1 0 0 0,-1-1 0 0 0,1 0 1 0 0,-4 4-1 0 0,-19 15 344 0 0,-39 28 1 0 0,-1 1-1738 0 0,-4 13-4654 0 0,26-18-4828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17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20 148 2368 0 0,'-6'-17'2971'0'0,"3"9"-1819"0"0,0 1 1 0 0,1 0 0 0 0,0 0 0 0 0,1-1 0 0 0,-2-13 0 0 0,3 19-1021 0 0,0-1 1 0 0,1 1 0 0 0,-1-1-1 0 0,0 1 1 0 0,1 0 0 0 0,0-1 0 0 0,-1 1-1 0 0,1 0 1 0 0,0 0 0 0 0,0-1-1 0 0,0 1 1 0 0,1 0 0 0 0,-1 0 0 0 0,0 0-1 0 0,1 0 1 0 0,-1 1 0 0 0,1-1-1 0 0,0 0 1 0 0,0 1 0 0 0,-1-1 0 0 0,1 1-1 0 0,0-1 1 0 0,3-1 0 0 0,3-1-38 0 0,1 1 0 0 0,-1 0 1 0 0,1 0-1 0 0,-1 0 1 0 0,1 1-1 0 0,0 0 0 0 0,0 1 1 0 0,0 0-1 0 0,0 0 0 0 0,0 1 1 0 0,0 0-1 0 0,0 1 0 0 0,0 0 1 0 0,14 3-1 0 0,1 2-62 0 0,0 1 0 0 0,-1 0 0 0 0,0 2 0 0 0,24 12 0 0 0,-30-12-12 0 0,-1 0 1 0 0,0 1 0 0 0,-1 0 0 0 0,0 1-1 0 0,-1 1 1 0 0,0 1 0 0 0,-1 0 0 0 0,0 0 0 0 0,20 29-1 0 0,-20-21 3 0 0,-1 0 0 0 0,-1 1 0 0 0,-1 0 0 0 0,0 0 0 0 0,-2 1 0 0 0,9 41 0 0 0,-8-15 37 0 0,-2 0 1 0 0,2 73-1 0 0,-12 100 205 0 0,1-144-131 0 0,-1 22 44 0 0,2 545 1356 0 0,48-187-360 0 0,-27-353-849 0 0,4-1 0 0 0,49 131 0 0 0,-38-142-151 0 0,53 103-1 0 0,-73-168-140 0 0,2 0-1 0 0,0-1 0 0 0,2-1 0 0 0,1 0 0 0 0,1-2 0 0 0,0 0 0 0 0,43 34 0 0 0,-50-48 12 0 0,0-1 0 0 0,1 0 0 0 0,0-1 0 0 0,0-1 0 0 0,20 7 0 0 0,82 18 323 0 0,-72-21-320 0 0,-43-10-78 0 0,0-1 31 0 0,1 1 0 0 0,-1 0 0 0 0,1 0 0 0 0,-1 0 0 0 0,0 0 0 0 0,1 0-1 0 0,-1 0 1 0 0,0 1 0 0 0,0-1 0 0 0,0 1 0 0 0,0 0 0 0 0,0-1 0 0 0,2 3 0 0 0,-7 5 88 0 0,-1 0 0 0 0,1-1 0 0 0,-1 1 0 0 0,-1-1 0 0 0,0 0 0 0 0,0 0 0 0 0,0-1 0 0 0,-1 1 0 0 0,0-1 0 0 0,-10 8 0 0 0,-15 22 304 0 0,-170 263 969 0 0,175-252-1275 0 0,1 0 0 0 0,3 2 0 0 0,3 0 1 0 0,-23 89-1 0 0,26-59-15 0 0,4 1 0 0 0,4 0 0 0 0,4 150 0 0 0,44 246 271 0 0,-25-343-318 0 0,81 1079 380 0 0,-84-1032-376 0 0,20 155 178 0 0,6 119-26 0 0,-36-363-169 0 0,-4 0 0 0 0,-4-1-1 0 0,-17 91 1 0 0,22-178-10 0 0,-37 162 48 0 0,33-150-29 0 0,0 0-1 0 0,-1-1 1 0 0,-1 1-1 0 0,-1-1 1 0 0,0-1-1 0 0,-1 1 1 0 0,-20 25-1 0 0,15-27 45 0 0,0-1-1 0 0,0 0 0 0 0,-1-1 1 0 0,-1 0-1 0 0,0-1 1 0 0,-32 14-1 0 0,10-8-113 0 0,0-2 1 0 0,-42 10 0 0 0,77-23-275 0 0,-1 0 1 0 0,0 0-1 0 0,0-1 1 0 0,0 1-1 0 0,0-1 1 0 0,1 0-1 0 0,-1 0 1 0 0,0 0-1 0 0,0 0 1 0 0,0-1-1 0 0,0 0 1 0 0,-4-1 0 0 0,6 1-403 0 0,-1 0 0 0 0,1 0 0 0 0,-1-1 1 0 0,1 0-1 0 0,0 1 0 0 0,0-1 0 0 0,0 0 1 0 0,0 0-1 0 0,0 0 0 0 0,0 0 0 0 0,0 0 1 0 0,0-1-1 0 0,1 1 0 0 0,-1-1 0 0 0,1 1 1 0 0,-1-3-1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18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71 322 1468 0 0,'-3'0'4092'0'0,"-12"0"-937"0"0,-2-20 3496 0 0,15 13-5986 0 0,0 1 0 0 0,0-1 0 0 0,0 0 0 0 0,1 0 0 0 0,-1 0 0 0 0,2 0 0 0 0,-1 0 0 0 0,1 0 0 0 0,1-9 0 0 0,0-7 446 0 0,8-37 0 0 0,-7 53-1081 0 0,-1 0 0 0 0,1 1-1 0 0,0-1 1 0 0,0 1 0 0 0,0-1 0 0 0,1 1 0 0 0,0 0 0 0 0,1 0 0 0 0,-1 0 0 0 0,1 0 0 0 0,0 1 0 0 0,1 0 0 0 0,-1-1 0 0 0,1 2 0 0 0,0-1 0 0 0,0 0 0 0 0,1 1 0 0 0,-1 0 0 0 0,1 0 0 0 0,0 1 0 0 0,0 0 0 0 0,0 0 0 0 0,0 0 0 0 0,1 0 0 0 0,12-2 0 0 0,-5 2-81 0 0,0 1 0 0 0,0 0 0 0 0,1 1 0 0 0,-1 1 1 0 0,0 0-1 0 0,0 1 0 0 0,0 1 0 0 0,0 0 0 0 0,0 0 0 0 0,0 2 0 0 0,0 0 0 0 0,-1 0 1 0 0,1 1-1 0 0,-1 1 0 0 0,-1 0 0 0 0,1 1 0 0 0,15 11 0 0 0,-8-4-59 0 0,0 1 0 0 0,0 1 0 0 0,-2 0 0 0 0,0 2 0 0 0,-1 0 0 0 0,-1 1 0 0 0,0 1 0 0 0,-2 0 0 0 0,14 25 0 0 0,-21-32 80 0 0,-1 1 1 0 0,0 1-1 0 0,-1-1 0 0 0,0 1 1 0 0,-1 0-1 0 0,-1 0 0 0 0,0 0 1 0 0,-1 0-1 0 0,-1 24 0 0 0,-1-17-3 0 0,-2 1-1 0 0,-1 0 0 0 0,-1-1 0 0 0,0 1 0 0 0,-14 37 0 0 0,-5-7 12 0 0,-1 0-1 0 0,-3-2 1 0 0,-2-1 0 0 0,-41 55-1 0 0,-211 237 1580 0 0,179-225-259 0 0,92-106-1048 0 0,0 1-1 0 0,2 0 1 0 0,-1 1-1 0 0,-8 17 1 0 0,15-27-169 0 0,1-1 0 0 0,0 1 0 0 0,0 0 0 0 0,0 0 0 0 0,1 0 1 0 0,-1-1-1 0 0,1 1 0 0 0,0 0 0 0 0,-1 0 0 0 0,1 0 0 0 0,0 0 1 0 0,1 5-1 0 0,0-6-35 0 0,0 0 0 0 0,-1 0 0 0 0,1-1 0 0 0,0 1 0 0 0,0 0 0 0 0,0-1 1 0 0,0 1-1 0 0,1 0 0 0 0,-1-1 0 0 0,0 0 0 0 0,1 1 0 0 0,-1-1 0 0 0,1 0 0 0 0,-1 1 0 0 0,1-1 1 0 0,-1 0-1 0 0,1 0 0 0 0,0-1 0 0 0,0 1 0 0 0,-1 0 0 0 0,4 0 0 0 0,11 4 25 0 0,1 0 1 0 0,0-2-1 0 0,0 0 0 0 0,0 0 0 0 0,1-2 0 0 0,29-1 1 0 0,110-16-682 0 0,-111 9 140 0 0,-42 7 353 0 0,191-30-3339 0 0,-98 6-1305 0 0,-67 15-426 0 0,31-15 0 0 0,-41 13-1681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19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1384 0 0,'0'-10'1405'0'0,"1"0"-1"0"0,0 0 0 0 0,0 0 1 0 0,1 1-1 0 0,1-1 1 0 0,-1 1-1 0 0,8-17 1 0 0,-8 21-1181 0 0,1 0 0 0 0,-1 1 1 0 0,1-1-1 0 0,0 1 0 0 0,0 0 1 0 0,0 0-1 0 0,1 0 0 0 0,-1 0 1 0 0,1 0-1 0 0,0 1 0 0 0,0-1 0 0 0,1 1 1 0 0,-1 0-1 0 0,1 1 0 0 0,5-4 1 0 0,-7 5-209 0 0,-1 1 0 0 0,0-1 0 0 0,0 1 1 0 0,0-1-1 0 0,0 1 0 0 0,0 0 0 0 0,0 0 1 0 0,1 0-1 0 0,-1 0 0 0 0,0 0 0 0 0,0 1 0 0 0,0-1 1 0 0,0 1-1 0 0,0-1 0 0 0,0 1 0 0 0,0 0 1 0 0,0 0-1 0 0,0 0 0 0 0,0 0 0 0 0,0 0 0 0 0,0 0 1 0 0,0 0-1 0 0,-1 1 0 0 0,1-1 0 0 0,-1 0 1 0 0,1 1-1 0 0,-1 0 0 0 0,1-1 0 0 0,-1 1 0 0 0,0 0 1 0 0,2 3-1 0 0,2 4-2 0 0,0 0 0 0 0,0 1-1 0 0,-1-1 1 0 0,5 19 0 0 0,-3-4-2 0 0,-1-1 1 0 0,-2 0 0 0 0,0 1-1 0 0,-1 27 1 0 0,-9 98 47 0 0,2-60-15 0 0,-5 37 1442 0 0,10-124-965 0 0,1-3-497 0 0,1 0 0 0 0,-1-1 1 0 0,0 1-1 0 0,0 0 0 0 0,0-1 0 0 0,1 1 0 0 0,-1-1 0 0 0,0 0 0 0 0,-1 1 0 0 0,1-1 0 0 0,0 0 0 0 0,0 1 0 0 0,-1-1 0 0 0,1 0 0 0 0,-1 0 0 0 0,1-2 0 0 0,1-3 73 0 0,16-42 63 0 0,86-206 937 0 0,-89 226-969 0 0,0 1 1 0 0,2 1-1 0 0,1 1 0 0 0,1 0 0 0 0,1 1 1 0 0,36-34-1 0 0,-50 53-125 0 0,1 1 0 0 0,-1 0 0 0 0,1 0 0 0 0,0 1 0 0 0,0 0 0 0 0,1 0 0 0 0,-1 0 0 0 0,1 1 0 0 0,0 0 0 0 0,0 1 0 0 0,0 0 0 0 0,0 0 0 0 0,12-1 0 0 0,-15 3-3 0 0,1 0 1 0 0,-1 0-1 0 0,0 1 1 0 0,1 0-1 0 0,-1 0 1 0 0,0 0-1 0 0,0 0 1 0 0,0 1-1 0 0,1 0 1 0 0,-2 0-1 0 0,1 0 1 0 0,0 1 0 0 0,0 0-1 0 0,-1 0 1 0 0,1 0-1 0 0,-1 0 1 0 0,0 1-1 0 0,0-1 1 0 0,0 1-1 0 0,-1 0 1 0 0,5 7-1 0 0,1 2 0 0 0,-1 0-1 0 0,0 0 0 0 0,-1 1 0 0 0,-1 0 1 0 0,0 1-1 0 0,-1-1 0 0 0,-1 1 0 0 0,0 0 1 0 0,2 16-1 0 0,0 18 3 0 0,-2 76 0 0 0,-4-78 2 0 0,11 83-1 0 0,-11-127-55 0 0,1 1 0 0 0,0 0 1 0 0,0 0-1 0 0,0-1 0 0 0,0 1 1 0 0,0 0-1 0 0,1-1 0 0 0,-1 1 0 0 0,1-1 1 0 0,0 0-1 0 0,0 0 0 0 0,0 1 1 0 0,1-1-1 0 0,-1 0 0 0 0,1-1 1 0 0,0 1-1 0 0,-1 0 0 0 0,1-1 1 0 0,0 0-1 0 0,1 0 0 0 0,-1 0 0 0 0,0 0 1 0 0,1 0-1 0 0,-1 0 0 0 0,1-1 1 0 0,-1 0-1 0 0,1 0 0 0 0,0 0 1 0 0,-1 0-1 0 0,1 0 0 0 0,0-1 1 0 0,0 1-1 0 0,0-1 0 0 0,-1 0 1 0 0,1-1-1 0 0,5 0 0 0 0,10-1-1619 0 0,0-1 0 0 0,0-1 0 0 0,0-1 0 0 0,-1-1 0 0 0,19-8 0 0 0,-27 10 108 0 0,17-6-4345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20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560 127 728 0 0,'0'-16'5711'0'0,"-14"-80"4392"0"0,2 82-5947 0 0,4 14-3880 0 0,-1 0 0 0 0,0 1 1 0 0,1 0-1 0 0,-1 0 0 0 0,1 1 1 0 0,0 0-1 0 0,-1 0 0 0 0,-9 5 1 0 0,-2 1 61 0 0,0 2 1 0 0,-25 15-1 0 0,19-8-92 0 0,2 2 0 0 0,-1 1 0 0 0,2 1-1 0 0,1 1 1 0 0,1 0 0 0 0,1 2 0 0 0,0 1-1 0 0,2 0 1 0 0,-15 29 0 0 0,12-16 64 0 0,2 1 0 0 0,2 0-1 0 0,1 2 1 0 0,2 0 0 0 0,-16 83 0 0 0,24-86-128 0 0,2 0 1 0 0,2 0 0 0 0,1 1 0 0 0,2 0-1 0 0,1-1 1 0 0,3 0 0 0 0,1 0 0 0 0,18 64-1 0 0,-15-74-127 0 0,1-1 0 0 0,1 0 0 0 0,1 0 0 0 0,2-1 0 0 0,0-1 0 0 0,2 0 0 0 0,0-1 0 0 0,2-1 0 0 0,1-1 0 0 0,0 0 0 0 0,2-1 0 0 0,24 19-1 0 0,-34-33-49 0 0,-1 1-1 0 0,1-1 1 0 0,0-1-1 0 0,1 0 0 0 0,0 0 1 0 0,0-1-1 0 0,0-1 0 0 0,0 0 1 0 0,1-1-1 0 0,0 0 0 0 0,-1-1 1 0 0,1 0-1 0 0,0-1 0 0 0,0-1 1 0 0,0 0-1 0 0,0 0 0 0 0,0-1 1 0 0,0-1-1 0 0,-1-1 0 0 0,1 1 1 0 0,0-2-1 0 0,-1 0 0 0 0,0 0 1 0 0,0-1-1 0 0,0-1 0 0 0,-1 0 1 0 0,1 0-1 0 0,14-13 1 0 0,-7 5-137 0 0,-2-2 0 0 0,0 0 1 0 0,-1 0-1 0 0,-1-2 0 0 0,0 0 1 0 0,-2 0-1 0 0,0-2 0 0 0,17-32 1 0 0,-8 5-241 0 0,-2-1-1 0 0,25-89 1 0 0,-38 106 345 0 0,-1 0 0 0 0,-2-1 1 0 0,-1 1-1 0 0,-1-1 0 0 0,-2 0 0 0 0,-1 1 0 0 0,-1-1 1 0 0,-2 0-1 0 0,-1 1 0 0 0,-12-38 0 0 0,4 25 37 0 0,-26-61-1 0 0,-10 11-31 0 0,29 62-115 0 0,-1 1 1 0 0,-43-51-1 0 0,5 19 72 0 0,58 62 59 0 0,-30-30-85 0 0,25 27 23 0 0,0 0 0 0 0,0 0 0 0 0,0 1 0 0 0,-1 0 1 0 0,1 0-1 0 0,-1 1 0 0 0,0-1 0 0 0,-10-1 0 0 0,15 4-225 0 0,-19 0-2111 0 0,3 7-1861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21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442 110 1832 0 0,'3'-31'8384'0'0,"0"-37"0"0"0,-3 66-7778 0 0,-1-7 1041 0 0,-7 27-1221 0 0,0 1 0 0 0,2 0-1 0 0,1 0 1 0 0,0 0 0 0 0,-2 21-1 0 0,-3 8 58 0 0,-3 15-54 0 0,-171 738 1944 0 0,178-776-2314 0 0,-111 514 889 0 0,83-380-717 0 0,7-37-912 0 0,19-90-183 0 0,-1 7-1517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22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61 313 5092 0 0,'8'-66'16739'0'0,"-7"68"-16663"0"0,0-1 1 0 0,0 1-1 0 0,0 0 0 0 0,-1 0 0 0 0,1 0 0 0 0,-1 0 0 0 0,1 0 0 0 0,-1 0 0 0 0,0 0 0 0 0,0 0 0 0 0,0 0 1 0 0,0 3-1 0 0,0-4-19 0 0,9 191 974 0 0,22 328 817 0 0,-4-180-410 0 0,-24-259-646 0 0,-3-79-618 0 0,-8-40-81 0 0,-13-140 230 0 0,12 81 213 0 0,-19-203 1460 0 0,8 70-1355 0 0,-36-214-618 0 0,55 436-41 0 0,0 0 0 0 0,1 0 0 0 0,0 0 0 0 0,0 0 0 0 0,0 0 0 0 0,1 0 0 0 0,0 0 0 0 0,4-11 0 0 0,-4 17 4 0 0,0-1 0 0 0,0 1 0 0 0,1-1 0 0 0,-1 1 1 0 0,1 0-1 0 0,0 0 0 0 0,-1-1 0 0 0,1 1 0 0 0,0 0 1 0 0,0 1-1 0 0,1-1 0 0 0,-1 0 0 0 0,0 1 1 0 0,0-1-1 0 0,1 1 0 0 0,-1-1 0 0 0,1 1 0 0 0,0 0 1 0 0,-1 0-1 0 0,1 0 0 0 0,0 1 0 0 0,-1-1 0 0 0,1 1 1 0 0,0-1-1 0 0,0 1 0 0 0,4 0 0 0 0,11 0-233 0 0,-1 1-1 0 0,1 0 0 0 0,-1 1 1 0 0,0 1-1 0 0,0 1 0 0 0,0 0 1 0 0,27 11-1 0 0,-31-10 74 0 0,0 1 0 0 0,0 1 0 0 0,-1-1-1 0 0,0 2 1 0 0,0 0 0 0 0,-1 1 0 0 0,1 0 0 0 0,-2 0-1 0 0,18 20 1 0 0,-24-23 145 0 0,0-1 1 0 0,0 1-1 0 0,-1 1 0 0 0,1-1 0 0 0,-1 0 0 0 0,-1 1 0 0 0,1-1 1 0 0,-1 1-1 0 0,0 0 0 0 0,-1 0 0 0 0,1 0 0 0 0,-1 0 0 0 0,-1 0 1 0 0,1 8-1 0 0,-2-4 27 0 0,-1 0 0 0 0,1 0 0 0 0,-2-1-1 0 0,1 1 1 0 0,-1-1 0 0 0,-1 0 0 0 0,0 1 0 0 0,-8 12 0 0 0,-3 3 58 0 0,-2-1 0 0 0,-1 0 1 0 0,-1-2-1 0 0,0 0 0 0 0,-40 34 0 0 0,25-30-398 0 0,2-1-3546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23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61 322 2528 0 0,'38'0'10220'0'0,"4"-7"-5700"0"0,41-17-3066 0 0,-60 16-778 0 0,-11 5-486 0 0,133-50 201 0 0,-131 47 2 0 0,0-1-1 0 0,-1 0 1 0 0,0-1 0 0 0,-1 0-1 0 0,0-1 1 0 0,0 0-1 0 0,-1-1 1 0 0,12-13-1 0 0,-22 22-280 0 0,1-1 0 0 0,-1 1 0 0 0,0-1 0 0 0,0 0 0 0 0,0 1-1 0 0,0-1 1 0 0,0 0 0 0 0,0 0 0 0 0,0 0 0 0 0,-1 0 0 0 0,1 0 0 0 0,0 0-1 0 0,-1 0 1 0 0,0 0 0 0 0,0 0 0 0 0,1 0 0 0 0,-1 0 0 0 0,0 0 0 0 0,0 0 0 0 0,-1 0-1 0 0,1 0 1 0 0,-1-3 0 0 0,0 2-37 0 0,-1 0 1 0 0,0 0-1 0 0,1 0 0 0 0,-1 0 0 0 0,0 0 0 0 0,0 0 1 0 0,-1 1-1 0 0,1-1 0 0 0,-1 1 0 0 0,1-1 0 0 0,-1 1 1 0 0,-3-2-1 0 0,-5-3 8 0 0,-1 0 0 0 0,0 1 1 0 0,0 1-1 0 0,0 0 0 0 0,-25-7 1 0 0,15 7-50 0 0,-1 1 0 0 0,0 1 0 0 0,-1 2 0 0 0,1 0 0 0 0,0 1 0 0 0,0 1 0 0 0,-26 5 0 0 0,38-5-23 0 0,0 1 0 0 0,0 1 0 0 0,0 0-1 0 0,0 0 1 0 0,1 1 0 0 0,-1 1 0 0 0,1-1 0 0 0,0 2 0 0 0,0 0 0 0 0,1 0 0 0 0,0 0 0 0 0,0 1-1 0 0,0 1 1 0 0,1-1 0 0 0,0 1 0 0 0,-11 14 0 0 0,16-16-10 0 0,0-1 0 0 0,0 1 0 0 0,0-1 0 0 0,0 1 0 0 0,1 0 0 0 0,0 0 0 0 0,0 0 0 0 0,1 0 0 0 0,0 1 0 0 0,0-1 0 0 0,0 0 0 0 0,1 1 0 0 0,0-1 0 0 0,1 8 0 0 0,0-5 20 0 0,1 0 0 0 0,0 1 0 0 0,1-1 0 0 0,0 0-1 0 0,0-1 1 0 0,1 1 0 0 0,0 0 0 0 0,10 14 0 0 0,-4-9-25 0 0,1 0 0 0 0,1 0 1 0 0,0-1-1 0 0,1 0 0 0 0,0-1 0 0 0,1-1 1 0 0,0 0-1 0 0,1-1 0 0 0,26 14 0 0 0,-19-14-527 0 0,0-1-1 0 0,1-2 0 0 0,-1 0 1 0 0,2-1-1 0 0,-1-2 1 0 0,0 0-1 0 0,1-1 0 0 0,0-2 1 0 0,35-1-1 0 0,-30-2-1298 0 0,-1-2 0 0 0,1 0 0 0 0,-1-2-1 0 0,0-1 1 0 0,0-2 0 0 0,-1 0 0 0 0,40-20-1 0 0,-21 4-3992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22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 15 1480 0 0,'3'0'4167'0'0,"39"-10"11919"0"0,-45 9-15995 0 0,0 0 0 0 0,0 0 0 0 0,0 1 0 0 0,0-1 0 0 0,0 1 0 0 0,-1-1 0 0 0,1 1 0 0 0,0 0 0 0 0,0 0 0 0 0,0 0 0 0 0,0 1 0 0 0,-1-1 0 0 0,-2 2 0 0 0,-48 11 127 0 0,47-11-148 0 0,-17 5 28 0 0,-9 2-14 0 0,0 2-1 0 0,-33 15 0 0 0,58-23-73 0 0,1 1 0 0 0,0-1 0 0 0,0 2 1 0 0,0-1-1 0 0,0 1 0 0 0,1 0 0 0 0,0 0 0 0 0,0 1 0 0 0,0 0 0 0 0,1 0 0 0 0,0 0 0 0 0,0 1 1 0 0,0 0-1 0 0,-4 9 0 0 0,7-12-66 0 0,1 0 1 0 0,0 1-1 0 0,1-1 0 0 0,-1 0 1 0 0,1 0-1 0 0,0 1 0 0 0,0-1 1 0 0,0 0-1 0 0,0 0 1 0 0,1 1-1 0 0,0-1 0 0 0,0 0 1 0 0,0 0-1 0 0,0 0 1 0 0,1 0-1 0 0,-1 0 0 0 0,1 0 1 0 0,0 0-1 0 0,3 3 0 0 0,6 11-241 0 0,1-1 0 0 0,21 24-1 0 0,-24-31 239 0 0,55 60-290 0 0,-34-38 398 0 0,-1 0 0 0 0,36 54 0 0 0,-58-76 126 0 0,-1 0 0 0 0,-1 1 0 0 0,1-1 0 0 0,-2 1 0 0 0,1 0 0 0 0,-2 1 0 0 0,1-1 0 0 0,-2 1 0 0 0,1-1 0 0 0,-2 1 0 0 0,1 0 0 0 0,-2 0 0 0 0,-1 21 0 0 0,0-24 8 0 0,0 0 1 0 0,-2 1 0 0 0,1-1-1 0 0,-1 0 1 0 0,0 0 0 0 0,-1-1-1 0 0,0 1 1 0 0,0-1 0 0 0,-1 0-1 0 0,-10 14 1 0 0,5-11 16 0 0,1 0 0 0 0,-2-1-1 0 0,0 0 1 0 0,0 0 0 0 0,-1-2 0 0 0,-17 11 0 0 0,4-5-489 0 0,0-1-1 0 0,-2-2 1 0 0,1 0 0 0 0,-2-2 0 0 0,1-1-1 0 0,-45 7 1 0 0,46-11-2116 0 0,-48 0 0 0 0,7-9-5912 0 0,21-5-1525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25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0 356 2336 0 0,'1'-18'1778'0'0,"1"1"1"0"0,0-1-1 0 0,1 1 0 0 0,8-25 0 0 0,28-66 2248 0 0,-35 96-3462 0 0,6-15 208 0 0,-3 9-159 0 0,0-1 0 0 0,15-25 0 0 0,-22 43-589 0 0,1 0 0 0 0,-1 0 0 0 0,1 0 0 0 0,0 0 0 0 0,-1 0 0 0 0,1 0 0 0 0,0 1 0 0 0,-1-1 0 0 0,1 0 0 0 0,0 0 0 0 0,0 1 0 0 0,0-1 0 0 0,-1 0 0 0 0,1 1-1 0 0,0-1 1 0 0,0 1 0 0 0,0 0 0 0 0,0-1 0 0 0,0 1 0 0 0,0 0 0 0 0,0-1 0 0 0,0 1 0 0 0,0 0 0 0 0,0 0 0 0 0,1 0 0 0 0,-1 0 0 0 0,0 0 0 0 0,1 0 0 0 0,0 1 5 0 0,1 0-1 0 0,-1 0 0 0 0,0 0 0 0 0,1 0 1 0 0,-1 0-1 0 0,0 1 0 0 0,0-1 0 0 0,0 1 1 0 0,0 0-1 0 0,0-1 0 0 0,2 4 0 0 0,6 8 47 0 0,-1 0-1 0 0,16 27 0 0 0,-23-37-57 0 0,20 40 14 0 0,-2 0 0 0 0,-2 2-1 0 0,-1 0 1 0 0,-3 1 0 0 0,14 71-1 0 0,-19-51 174 0 0,-1-1-1 0 0,-4 1 1 0 0,-6 98-1 0 0,-6-82 2316 0 0,4-84-2340 0 0,4 2-174 0 0,-1 0 0 0 0,1 0 0 0 0,0 0 0 0 0,-1 0 0 0 0,1 0 0 0 0,0 0 0 0 0,-1 0 0 0 0,1 0 0 0 0,0 0 0 0 0,0 0 0 0 0,-1 0 0 0 0,1 0 0 0 0,0 0 0 0 0,-1 0 0 0 0,1 0 0 0 0,0-1 0 0 0,0 1 0 0 0,-1 0 0 0 0,1 0 0 0 0,0 0 0 0 0,0-1 0 0 0,-1 1 0 0 0,1 0 0 0 0,0 0 0 0 0,0 0 0 0 0,-1-1 0 0 0,1 1 0 0 0,0 0 0 0 0,0 0 0 0 0,0-1 0 0 0,0 0 0 0 0,-5-20 54 0 0,2-1 0 0 0,1 1 1 0 0,0-1-1 0 0,2 0 1 0 0,3-32-1 0 0,23-114-14 0 0,-21 138-38 0 0,4-15 12 0 0,1 1 0 0 0,2 1 1 0 0,2 0-1 0 0,2 1 0 0 0,1 0 1 0 0,36-59-1 0 0,-46 90-41 0 0,0 0 0 0 0,1 1 0 0 0,0 0 0 0 0,1 1 1 0 0,0 0-1 0 0,0 0 0 0 0,17-11 0 0 0,-22 17 24 0 0,-1 1 0 0 0,1 0 0 0 0,0 0 0 0 0,0 1 0 0 0,0-1 0 0 0,0 1 0 0 0,0 0 0 0 0,0 0 0 0 0,0 0 0 0 0,0 0 0 0 0,0 1 0 0 0,1-1 0 0 0,-1 1 0 0 0,0 0 0 0 0,0 1 0 0 0,0-1 0 0 0,1 1 0 0 0,-1 0 0 0 0,0 0 0 0 0,0 0 0 0 0,0 0 0 0 0,0 1 0 0 0,0-1 0 0 0,-1 1 0 0 0,1 0 0 0 0,6 5 0 0 0,2 2-12 0 0,-1 1 0 0 0,1 0 1 0 0,-2 1-1 0 0,1 1 0 0 0,-1-1 0 0 0,-1 2 0 0 0,0-1 0 0 0,-1 1 0 0 0,-1 0 0 0 0,0 1 0 0 0,10 27 0 0 0,-3-1 14 0 0,-3 2-1 0 0,-1-1 1 0 0,5 45-1 0 0,-8-14-21 0 0,-2 96 1 0 0,-6-110 272 0 0,2 1 0 0 0,4-1 0 0 0,12 67 0 0 0,-13-112-155 0 0,0 0 1 0 0,0 0-1 0 0,1-1 0 0 0,1 0 0 0 0,0 0 0 0 0,1 0 0 0 0,0 0 1 0 0,16 19-1 0 0,-18-25-227 0 0,0-1 1 0 0,0 0-1 0 0,0 0 1 0 0,1 0-1 0 0,-1-1 1 0 0,1 0-1 0 0,0 0 1 0 0,0-1-1 0 0,0 1 1 0 0,1-1 0 0 0,0 0-1 0 0,-1-1 1 0 0,1 0-1 0 0,0 0 1 0 0,0 0-1 0 0,0-1 1 0 0,0 0-1 0 0,0 0 1 0 0,9-1-1 0 0,-8-1-708 0 0,0 1 1 0 0,1-2-1 0 0,-1 1 0 0 0,0-1 0 0 0,8-3 1 0 0,-12 3-155 0 0,0 0 0 0 0,0 0 0 0 0,0 0 0 0 0,0 0 0 0 0,-1-1 0 0 0,1 1 0 0 0,-1-1 0 0 0,6-5 1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25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41 1432 0 0,'-6'-15'10385'0'0,"-7"-4"-2130"0"0,10 12-7995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26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1768 0 0,'19'112'21519'0'0,"-19"-110"-20834"0"0,7 17-349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26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79 443 1776 0 0,'-6'-5'1188'0'0,"0"0"0"0"0,1 0-1 0 0,-1-1 1 0 0,1 1 0 0 0,0-1-1 0 0,1 0 1 0 0,-1-1 0 0 0,1 1 0 0 0,0-1-1 0 0,-4-9 1 0 0,4 5-302 0 0,0 1 0 0 0,1-1 0 0 0,0 0 0 0 0,1-1 0 0 0,0 1 0 0 0,0-19 0 0 0,2 17-639 0 0,0-1 0 0 0,1 1 0 0 0,0-1 0 0 0,1 1 0 0 0,1 0 0 0 0,0 0 0 0 0,1 0 0 0 0,0 0 0 0 0,1 0 1 0 0,1 1-1 0 0,0 0 0 0 0,10-17 0 0 0,-10 22-231 0 0,-1 0 0 0 0,1 0 0 0 0,1 1 0 0 0,-1-1 0 0 0,1 1 0 0 0,0 1 1 0 0,0-1-1 0 0,1 1 0 0 0,-1 0 0 0 0,1 1 0 0 0,0 0 0 0 0,1 0 0 0 0,-1 1 0 0 0,16-4 0 0 0,-17 5-23 0 0,1 1 0 0 0,0 0 0 0 0,0 1 0 0 0,0 0 0 0 0,-1 0 0 0 0,1 1 0 0 0,0-1 0 0 0,0 2 0 0 0,-1-1 0 0 0,1 1 0 0 0,0 0 0 0 0,-1 1 0 0 0,0 0 0 0 0,0 0 0 0 0,1 1 0 0 0,-2-1 0 0 0,9 7 0 0 0,-5-3-15 0 0,1 1 1 0 0,-2 0-1 0 0,1 1 1 0 0,-1 0 0 0 0,0 1-1 0 0,-1 0 1 0 0,0 0 0 0 0,-1 1-1 0 0,0-1 1 0 0,-1 2-1 0 0,0-1 1 0 0,6 17 0 0 0,-6-11 0 0 0,-2 0 1 0 0,0 1-1 0 0,-1-1 1 0 0,0 1-1 0 0,-2-1 1 0 0,0 1 0 0 0,-1 0-1 0 0,-2 19 1 0 0,-5 8 38 0 0,-2-1 0 0 0,-2 0 0 0 0,-1 0 0 0 0,-3-1 0 0 0,-1-1 0 0 0,-26 47 0 0 0,-124 227 2662 0 0,165-313-2574 0 0,-1 0 1 0 0,0 0 0 0 0,1 0-1 0 0,0 0 1 0 0,0 1-1 0 0,0-1 1 0 0,0 1 0 0 0,0-1-1 0 0,1 1 1 0 0,-1-1 0 0 0,1 1-1 0 0,0-1 1 0 0,0 1-1 0 0,0-1 1 0 0,1 1 0 0 0,1 6-1 0 0,-1-8-44 0 0,1 1 0 0 0,-1-1-1 0 0,1 1 1 0 0,0-1 0 0 0,0 0-1 0 0,0 0 1 0 0,0 0 0 0 0,0 0-1 0 0,0 0 1 0 0,1 0 0 0 0,-1-1-1 0 0,1 1 1 0 0,-1-1 0 0 0,1 0-1 0 0,-1 1 1 0 0,1-1 0 0 0,0 0-1 0 0,0-1 1 0 0,0 1 0 0 0,5 0-1 0 0,39 7-31 0 0,0-3 0 0 0,0-2 0 0 0,94-6-1 0 0,-28-1-1746 0 0,5 3-1690 0 0,-61 1-946 0 0,-3 0-5669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27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9 148 1220 0 0,'-5'-18'7481'0'0,"4"10"-5927"0"0,0 1 0 0 0,0 0 0 0 0,0-1 0 0 0,1-14 0 0 0,1 17-1286 0 0,-1 1 0 0 0,1-1-1 0 0,0 1 1 0 0,0-1 0 0 0,1 1 0 0 0,-1-1 0 0 0,1 1 0 0 0,0 0 0 0 0,0 0 0 0 0,0 0 0 0 0,1 0 0 0 0,0 0-1 0 0,-1 0 1 0 0,5-3 0 0 0,-5 6-247 0 0,0-1 0 0 0,0 1 0 0 0,0 0 0 0 0,0 0 0 0 0,1 0 0 0 0,-1 0 0 0 0,0 1 0 0 0,1-1 0 0 0,-1 0 0 0 0,1 1 0 0 0,-1 0 0 0 0,0 0 0 0 0,1-1 0 0 0,-1 1 0 0 0,1 1-1 0 0,-1-1 1 0 0,1 0 0 0 0,-1 1 0 0 0,0-1 0 0 0,5 2 0 0 0,-2 1-15 0 0,0 0 0 0 0,0 0 0 0 0,0 0 0 0 0,0 1 0 0 0,-1 0 0 0 0,0 0 0 0 0,0 0 0 0 0,0 0 0 0 0,0 0 0 0 0,-1 1 1 0 0,1 0-1 0 0,4 10 0 0 0,3 6 22 0 0,14 37 0 0 0,-25-57-26 0 0,11 31 36 0 0,-1 1 1 0 0,-2 1 0 0 0,-1-1-1 0 0,3 41 1 0 0,-3 134 2928 0 0,-7-205-1923 0 0,6-15-788 0 0,-2-21-64 0 0,2 0 0 0 0,1 1-1 0 0,2 0 1 0 0,1 0-1 0 0,20-42 1 0 0,-19 49-193 0 0,2 1 0 0 0,1 1-1 0 0,0 0 1 0 0,2 1 0 0 0,1 0 0 0 0,0 1 0 0 0,24-21-1 0 0,-16 26-515 0 0,-24 15 499 0 0,0 1 1 0 0,0-1-1 0 0,0 1 1 0 0,0-1-1 0 0,1 1 1 0 0,-1 0-1 0 0,0 0 1 0 0,0-1-1 0 0,0 1 1 0 0,0 0-1 0 0,0 0 1 0 0,0 0-1 0 0,0 0 1 0 0,0 0-1 0 0,1 1 1 0 0,-1-1-1 0 0,0 0 1 0 0,0 0-1 0 0,0 1 1 0 0,0-1-1 0 0,0 1 1 0 0,0-1-1 0 0,0 1 1 0 0,0-1-1 0 0,0 1 1 0 0,1 0-1 0 0,5 7-28 0 0,-1 0 0 0 0,0 0 0 0 0,0 1 0 0 0,-1 0-1 0 0,0 0 1 0 0,-1 0 0 0 0,0 0 0 0 0,0 1 0 0 0,3 13 0 0 0,2 15-3 0 0,5 47 0 0 0,2 12 101 0 0,-12-76-37 0 0,-1-9 46 0 0,-1 0 1 0 0,1 0 0 0 0,9 20 0 0 0,-11-29-50 0 0,1 0 0 0 0,-1 0 1 0 0,1-1-1 0 0,0 1 0 0 0,0 0 0 0 0,0-1 1 0 0,0 1-1 0 0,0-1 0 0 0,0 0 0 0 0,1 0 1 0 0,-1 0-1 0 0,1 0 0 0 0,-1 0 0 0 0,1-1 0 0 0,0 1 1 0 0,0-1-1 0 0,0 1 0 0 0,0-1 0 0 0,6 1 1 0 0,-2 0-222 0 0,1-2 0 0 0,0 1 0 0 0,0-1 0 0 0,0-1 0 0 0,0 1 0 0 0,0-1 0 0 0,0-1 1 0 0,0 1-1 0 0,0-1 0 0 0,0-1 0 0 0,10-4 0 0 0,12-7-3847 0 0,43-26-1 0 0,-38 19-1937 0 0,-17 10-664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28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6 159 1720 0 0,'-3'-19'3139'0'0,"2"0"-1"0"0,0 0 0 0 0,2-20 1 0 0,5-24 3453 0 0,-4 65-6241 0 0,2 3-214 0 0,1 0-1 0 0,-2 1 1 0 0,1-1-1 0 0,-1 1 0 0 0,0 0 1 0 0,0 0-1 0 0,0 0 1 0 0,-1 0-1 0 0,3 12 0 0 0,13 67 666 0 0,-15-69-650 0 0,21 122 752 0 0,72 454 1178 0 0,-87-527-2111 0 0,0-6-3990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28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59 256 820 0 0,'-14'-24'3585'0'0,"-19"-39"2409"0"0,31 58-5544 0 0,0-1-1 0 0,0 1 1 0 0,0 0-1 0 0,1-1 1 0 0,0 1-1 0 0,1-1 1 0 0,-1 1-1 0 0,1-1 1 0 0,0 1 0 0 0,1-8-1 0 0,-1 9-354 0 0,0-1 0 0 0,1 0 1 0 0,0 1-1 0 0,0-1 0 0 0,1 1 0 0 0,-1-1 0 0 0,1 1 1 0 0,0 0-1 0 0,0-1 0 0 0,1 1 0 0 0,-1 0 0 0 0,1 0 0 0 0,0 1 1 0 0,0-1-1 0 0,0 1 0 0 0,0-1 0 0 0,0 1 0 0 0,1 0 1 0 0,0 0-1 0 0,0 0 0 0 0,-1 1 0 0 0,2-1 0 0 0,-1 1 0 0 0,0 0 1 0 0,0 0-1 0 0,1 1 0 0 0,-1-1 0 0 0,1 1 0 0 0,-1 0 1 0 0,1 0-1 0 0,-1 0 0 0 0,6 1 0 0 0,2 0-99 0 0,-1 0 0 0 0,0 1 0 0 0,1 1 0 0 0,-1-1 0 0 0,0 2-1 0 0,0 0 1 0 0,0 0 0 0 0,-1 1 0 0 0,1 0 0 0 0,-1 1 0 0 0,0 0 0 0 0,13 9 0 0 0,9 9 16 0 0,0 2-1 0 0,-2 1 1 0 0,-1 2 0 0 0,50 61 0 0 0,-37-34-7 0 0,-2 3 0 0 0,32 63 0 0 0,-53-84 16 0 0,-1 1 1 0 0,-2 1-1 0 0,20 68 1 0 0,-30-84 190 0 0,-2 0 1 0 0,0 0 0 0 0,-1 0-1 0 0,-2 0 1 0 0,0 1 0 0 0,-1-1 0 0 0,-2 0-1 0 0,-4 29 1 0 0,1-36 33 0 0,1 0-1 0 0,-2 0 1 0 0,0-1 0 0 0,-1 0-1 0 0,0 0 1 0 0,-1-1 0 0 0,-1 0-1 0 0,0 0 1 0 0,-1-1 0 0 0,0 0 0 0 0,-1 0-1 0 0,-1-2 1 0 0,0 1 0 0 0,-25 17-1 0 0,15-13-17 0 0,-1-2 0 0 0,0-1-1 0 0,-1 0 1 0 0,-1-2-1 0 0,0-1 1 0 0,0-1 0 0 0,-1-1-1 0 0,-36 6 1 0 0,49-11-432 0 0,-56 8-4636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29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38 407 468 0 0,'4'-1'3148'0'0,"23"-5"1077"0"0,0-1 0 0 0,45-19 0 0 0,29-8-1688 0 0,-67 25-2350 0 0,-1-1-1 0 0,56-26 0 0 0,-74 28-72 0 0,0 0 1 0 0,-1 0-1 0 0,0-1 1 0 0,0-1-1 0 0,-1-1 1 0 0,0 0-1 0 0,20-22 1 0 0,-31 30-35 0 0,0 1 1 0 0,0-1 0 0 0,0 0 0 0 0,0 1 0 0 0,0-1-1 0 0,-1 0 1 0 0,0 0 0 0 0,1-1 0 0 0,-1 1 0 0 0,0 0 0 0 0,0 0-1 0 0,0-1 1 0 0,-1 1 0 0 0,1 0 0 0 0,-1-1 0 0 0,0 1-1 0 0,0 0 1 0 0,0-1 0 0 0,-1 1 0 0 0,1 0 0 0 0,-1-1 0 0 0,1 1-1 0 0,-1 0 1 0 0,0-1 0 0 0,0 1 0 0 0,-1 0 0 0 0,1 0 0 0 0,-1 0-1 0 0,1 0 1 0 0,-1 0 0 0 0,0 1 0 0 0,0-1 0 0 0,0 0-1 0 0,-1 1 1 0 0,1-1 0 0 0,-1 1 0 0 0,1 0 0 0 0,-4-2 0 0 0,-4-4 13 0 0,0 2 0 0 0,0-1 1 0 0,0 1-1 0 0,-1 0 0 0 0,0 1 1 0 0,0 1-1 0 0,0 0 1 0 0,-1 0-1 0 0,-17-3 0 0 0,10 5-71 0 0,1 0 0 0 0,-1 2 0 0 0,1 0 0 0 0,-1 1 0 0 0,1 1 0 0 0,-1 1 0 0 0,1 0 0 0 0,0 1 0 0 0,0 1 0 0 0,1 1 0 0 0,0 1 0 0 0,0 0 0 0 0,-23 13 0 0 0,30-14 11 0 0,0 0 0 0 0,1 1-1 0 0,-1 0 1 0 0,1 0 0 0 0,1 1 0 0 0,-1 0 0 0 0,1 0 0 0 0,1 1 0 0 0,-1 0 0 0 0,2 1 0 0 0,-1-1 0 0 0,1 1 0 0 0,1 1-1 0 0,0-1 1 0 0,0 1 0 0 0,1 0 0 0 0,0 0 0 0 0,1 0 0 0 0,0 0 0 0 0,1 1 0 0 0,0-1 0 0 0,0 17 0 0 0,3-16 1 0 0,0 1 1 0 0,1 0 0 0 0,1 0-1 0 0,0-1 1 0 0,0 1 0 0 0,1-1-1 0 0,1 0 1 0 0,0 0 0 0 0,1-1-1 0 0,0 0 1 0 0,0 0 0 0 0,1 0-1 0 0,1 0 1 0 0,0-1 0 0 0,0-1-1 0 0,1 1 1 0 0,0-1-1 0 0,13 9 1 0 0,-5-4-180 0 0,1-1 1 0 0,1-1-1 0 0,0 0 0 0 0,1-2 1 0 0,0 0-1 0 0,1-1 0 0 0,0-1 1 0 0,0-1-1 0 0,35 7 0 0 0,-29-10-722 0 0,1-1-1 0 0,-1-1 1 0 0,1-2-1 0 0,-1-1 1 0 0,1-1-1 0 0,-1-1 0 0 0,31-8 1 0 0,-23 2-2311 0 0,0-1 0 0 0,54-24 0 0 0,-41 10-2696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29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42 2172 0 0,'0'0'1896'0'0,"-13"-34"7297"0"0,12 33-8844 0 0,0 0-243 0 0,0 0 0 0 0,-1 0 0 0 0,1 1 0 0 0,-1-1 0 0 0,1 0 0 0 0,-1 1 0 0 0,1-1 0 0 0,-1 1 0 0 0,0 0 0 0 0,1 0 0 0 0,-1-1 0 0 0,0 1 0 0 0,1 0 0 0 0,-1 0 0 0 0,0 1 0 0 0,1-1 0 0 0,-1 0 0 0 0,-2 1 0 0 0,-11 3 199 0 0,0 0 0 0 0,1 1 0 0 0,-1 1-1 0 0,1 0 1 0 0,0 1 0 0 0,1 0 0 0 0,0 1 0 0 0,0 1-1 0 0,0 0 1 0 0,1 1 0 0 0,1 0 0 0 0,-1 1 0 0 0,-11 15 0 0 0,12-13-94 0 0,1 0 0 0 0,0 1 1 0 0,1 0-1 0 0,0 0 0 0 0,1 1 1 0 0,1 0-1 0 0,1 0 1 0 0,0 1-1 0 0,1 0 0 0 0,0 0 1 0 0,1 0-1 0 0,-2 23 0 0 0,6-26-176 0 0,0-1 0 0 0,1 0 0 0 0,1 1 0 0 0,0-1 0 0 0,0 0 0 0 0,1 0 0 0 0,1 0 0 0 0,0-1 0 0 0,0 1 0 0 0,1-1 0 0 0,1 0 0 0 0,0 0 0 0 0,0-1 0 0 0,1 1 0 0 0,1-2 0 0 0,0 1 0 0 0,0-1 0 0 0,0 0 0 0 0,20 15 0 0 0,-14-13-412 0 0,0 0 0 0 0,2-1 0 0 0,-1-1 0 0 0,1-1 1 0 0,27 12-1 0 0,-27-15-433 0 0,-1 0 1 0 0,1-1-1 0 0,0 0 1 0 0,0-2-1 0 0,0 0 1 0 0,20 0-1 0 0,39-8-5864 0 0,-38-1 341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24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402 152 1188 0 0,'18'-43'8632'0'0,"-10"30"-5904"0"0,-6 12-2446 0 0,-1 0 1 0 0,0-1-1 0 0,0 1 1 0 0,-1 0-1 0 0,1 0 1 0 0,0-1 0 0 0,0 1-1 0 0,-1-1 1 0 0,1 1-1 0 0,-1-1 1 0 0,1 1 0 0 0,-1-1-1 0 0,1 1 1 0 0,-1-1-1 0 0,0 1 1 0 0,0-1-1 0 0,0 1 1 0 0,0-1 0 0 0,0 1-1 0 0,0-3 1 0 0,-4 4-166 0 0,1 0 0 0 0,0 0-1 0 0,-1 0 1 0 0,1 0 0 0 0,0 0 0 0 0,0 1 0 0 0,-6 1 0 0 0,-13 6 280 0 0,1 1 0 0 0,0 0-1 0 0,1 2 1 0 0,1 1 0 0 0,-1 0 0 0 0,2 1-1 0 0,0 1 1 0 0,0 1 0 0 0,1 1-1 0 0,1 0 1 0 0,1 1 0 0 0,-24 34 0 0 0,19-23-109 0 0,2 1 0 0 0,2 1 0 0 0,0 0 0 0 0,2 1 0 0 0,1 0 0 0 0,2 1 1 0 0,1 1-1 0 0,-6 37 0 0 0,13-49-232 0 0,0 0 0 0 0,2 0 0 0 0,0 1 0 0 0,1-1 1 0 0,2 0-1 0 0,0 1 0 0 0,1-1 0 0 0,1 0 0 0 0,1 0 0 0 0,1-1 0 0 0,0 0 1 0 0,16 31-1 0 0,-15-37-132 0 0,2 1 0 0 0,-1-1 0 0 0,2-1 1 0 0,0 0-1 0 0,1 0 0 0 0,0-1 0 0 0,0 0 1 0 0,2-1-1 0 0,-1-1 0 0 0,1 0 0 0 0,1 0 1 0 0,0-1-1 0 0,0-1 0 0 0,1 0 0 0 0,0-1 1 0 0,27 8-1 0 0,-25-10-65 0 0,0-1 1 0 0,1 0 0 0 0,-1-2-1 0 0,1 0 1 0 0,0-1 0 0 0,0 0-1 0 0,-1-2 1 0 0,1 0 0 0 0,0-1-1 0 0,-1-1 1 0 0,1 0 0 0 0,-1-2-1 0 0,0 0 1 0 0,0 0-1 0 0,0-2 1 0 0,-1 0 0 0 0,0-1-1 0 0,-1-1 1 0 0,1 0 0 0 0,-2-1-1 0 0,21-18 1 0 0,-21 16 341 0 0,-1-1 1 0 0,0-1-1 0 0,-1 0 1 0 0,-1 0-1 0 0,-1-2 0 0 0,0 1 1 0 0,0-1-1 0 0,-2-1 1 0 0,0 1-1 0 0,-1-1 1 0 0,-1-1-1 0 0,0 1 0 0 0,4-24 1 0 0,-4-3 36 0 0,-1-1 0 0 0,-2-1 1 0 0,-3 1-1 0 0,-1 0 0 0 0,-2 0 1 0 0,-2 0-1 0 0,-3 0 0 0 0,-12-45 1 0 0,17 77-259 0 0,-1 0 1 0 0,0 1 0 0 0,0 0-1 0 0,-1-1 1 0 0,-1 2 0 0 0,0-1 0 0 0,0 1-1 0 0,-1 0 1 0 0,-1 0 0 0 0,0 0 0 0 0,0 1-1 0 0,-1 1 1 0 0,-1 0 0 0 0,1 0-1 0 0,-1 0 1 0 0,-1 1 0 0 0,0 1 0 0 0,0 0-1 0 0,0 0 1 0 0,-1 1 0 0 0,0 1-1 0 0,0 0 1 0 0,-17-5 0 0 0,-109-32-2519 0 0,51 9-3788 0 0,71 33 2412 0 0,-5 7-2978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30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95 2352 0 0,'-4'-14'4791'0'0,"0"1"-1661"0"0,-1 0 1 0 0,0 1-1 0 0,-9-15 0 0 0,13 26-2868 0 0,1 0-233 0 0,0 0 1 0 0,-1 0-1 0 0,1 1 0 0 0,-1-1 1 0 0,1 0-1 0 0,-1 1 1 0 0,1-1-1 0 0,-1 1 0 0 0,1-1 1 0 0,-1 1-1 0 0,0-1 0 0 0,1 1 1 0 0,-1-1-1 0 0,0 1 1 0 0,1-1-1 0 0,-1 1 0 0 0,0 0 1 0 0,0 0-1 0 0,1-1 1 0 0,-1 1-1 0 0,0 0 0 0 0,0 0 1 0 0,1 0-1 0 0,-3 0 1 0 0,-24-3 451 0 0,18 3-320 0 0,0 1 0 0 0,0 0 0 0 0,0 0 0 0 0,0 1-1 0 0,0 1 1 0 0,0-1 0 0 0,0 1 0 0 0,0 1 0 0 0,1 0 0 0 0,0 0 0 0 0,-14 9 0 0 0,11-5 50 0 0,0 1 0 0 0,1 0 0 0 0,0 1 0 0 0,0 0 1 0 0,1 0-1 0 0,0 1 0 0 0,-11 19 0 0 0,12-19-101 0 0,2 1 0 0 0,-1 1-1 0 0,1-1 1 0 0,1 1 0 0 0,1 0-1 0 0,0 0 1 0 0,0 0 0 0 0,1 0-1 0 0,1 1 1 0 0,0-1 0 0 0,1 1-1 0 0,0 0 1 0 0,1 0 0 0 0,1-1-1 0 0,0 1 1 0 0,1 0 0 0 0,5 17-1 0 0,-2-16-88 0 0,1-1 0 0 0,1-1 0 0 0,1 1 0 0 0,0-1 0 0 0,0 0 0 0 0,1-1 0 0 0,1 1 0 0 0,0-2 0 0 0,1 0-1 0 0,0 0 1 0 0,1-1 0 0 0,0 0 0 0 0,0-1 0 0 0,1 0 0 0 0,0-1 0 0 0,20 8 0 0 0,-24-11-84 0 0,0-1-1 0 0,0-1 1 0 0,1 0 0 0 0,0 0 0 0 0,0-1 0 0 0,-1 0-1 0 0,1 0 1 0 0,0-1 0 0 0,0-1 0 0 0,0 0 0 0 0,1 0-1 0 0,-1-1 1 0 0,0 0 0 0 0,-1 0 0 0 0,1-1 0 0 0,0-1 0 0 0,0 0-1 0 0,-1 0 1 0 0,1-1 0 0 0,-1 0 0 0 0,0-1 0 0 0,0 1-1 0 0,-1-2 1 0 0,0 1 0 0 0,0-1 0 0 0,8-8 0 0 0,-10 7 22 0 0,0 0 0 0 0,0-1 0 0 0,-1 0 0 0 0,0 0 0 0 0,0 0 0 0 0,-1-1 1 0 0,0 0-1 0 0,-1 1 0 0 0,0-1 0 0 0,0-1 0 0 0,-1 1 0 0 0,0 0 0 0 0,-1 0 0 0 0,0-1 1 0 0,0 1-1 0 0,-1-1 0 0 0,0 1 0 0 0,-1-1 0 0 0,-2-11 0 0 0,1 3 82 0 0,-1 0 0 0 0,-1 1 0 0 0,-1-1 0 0 0,-1 1 0 0 0,0 0-1 0 0,-1 0 1 0 0,-1 0 0 0 0,0 1 0 0 0,-13-18 0 0 0,13 23-103 0 0,-1 0 0 0 0,0 0 0 0 0,-1 0 0 0 0,0 2 0 0 0,-1-1 0 0 0,0 1 0 0 0,0 1 0 0 0,-1 0 0 0 0,0 0 0 0 0,-24-11 1 0 0,34 19-269 0 0,0-1-1 0 0,0 0 1 0 0,0 1 0 0 0,0-1 0 0 0,0 1 0 0 0,0-1 0 0 0,0 1 0 0 0,0 0 0 0 0,-1 0 0 0 0,1 0 0 0 0,0 0 0 0 0,0 0 0 0 0,0 1 0 0 0,0-1 0 0 0,-4 2 0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31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397 773 2524 0 0,'0'0'4048'0'0,"17"-31"1411"0"0,15 3-3896 0 0,-27 24-1317 0 0,-1 1 0 0 0,1-1 0 0 0,-1 0 0 0 0,1 0 0 0 0,-1 0 0 0 0,0-1-1 0 0,-1 1 1 0 0,1-1 0 0 0,-1 0 0 0 0,5-10 0 0 0,-8 13-131 0 0,1-1 1 0 0,-1 1 0 0 0,0 0-1 0 0,0 0 1 0 0,0 0 0 0 0,0-1-1 0 0,0 1 1 0 0,-1 0-1 0 0,1 0 1 0 0,-1 0 0 0 0,1 0-1 0 0,-1 0 1 0 0,0 0-1 0 0,0 0 1 0 0,0 0 0 0 0,0 0-1 0 0,0 0 1 0 0,0 0 0 0 0,0 0-1 0 0,-1 1 1 0 0,1-1-1 0 0,-1 0 1 0 0,1 1 0 0 0,-4-3-1 0 0,-1-2 198 0 0,-1 1-1 0 0,1 0 0 0 0,-1 0 1 0 0,0 1-1 0 0,-9-5 0 0 0,4 5-207 0 0,1 0 0 0 0,-1 1 0 0 0,-1 0 0 0 0,1 1-1 0 0,0 0 1 0 0,0 1 0 0 0,-1 0 0 0 0,1 1 0 0 0,-1 1-1 0 0,1 0 1 0 0,0 0 0 0 0,0 2 0 0 0,-1-1 0 0 0,1 1-1 0 0,1 1 1 0 0,-18 8 0 0 0,14-6-59 0 0,1 1 0 0 0,0 0 0 0 0,0 1 0 0 0,1 1 0 0 0,0 0 0 0 0,1 0 0 0 0,0 2 0 0 0,0-1-1 0 0,1 2 1 0 0,0-1 0 0 0,1 2 0 0 0,-13 20 0 0 0,18-23-30 0 0,0 1-1 0 0,1 0 1 0 0,1 0-1 0 0,0 0 1 0 0,0 1-1 0 0,1-1 1 0 0,0 1-1 0 0,1-1 1 0 0,0 1-1 0 0,1 0 1 0 0,1-1-1 0 0,-1 1 1 0 0,2-1-1 0 0,0 1 1 0 0,0-1-1 0 0,1 1 1 0 0,0-1-1 0 0,1 0 1 0 0,1 0-1 0 0,9 18 1 0 0,-10-21-33 0 0,1 0 1 0 0,-1-1-1 0 0,1 1 0 0 0,1-1 1 0 0,-1 0-1 0 0,1-1 1 0 0,0 1-1 0 0,1-1 0 0 0,0 0 1 0 0,0-1-1 0 0,0 0 1 0 0,0 0-1 0 0,1 0 1 0 0,0-1-1 0 0,0 0 0 0 0,0 0 1 0 0,0-1-1 0 0,1-1 1 0 0,-1 1-1 0 0,1-1 1 0 0,0 0-1 0 0,0-1 0 0 0,0 0 1 0 0,-1-1-1 0 0,1 1 1 0 0,0-2-1 0 0,15-1 0 0 0,-15 0 28 0 0,-1 0 0 0 0,0 0 0 0 0,0-1 0 0 0,-1 0 0 0 0,1-1 0 0 0,0 1 0 0 0,-1-1 0 0 0,0-1 0 0 0,0 1 0 0 0,0-1 0 0 0,9-10 0 0 0,-7 6 6 0 0,-1 0-1 0 0,0-1 0 0 0,-1 0 0 0 0,0-1 0 0 0,0 0 1 0 0,9-22-1 0 0,-2-6 10 0 0,-1-1 0 0 0,-3 0 0 0 0,10-66 1 0 0,-18 90-29 0 0,15-95 1003 0 0,2-164 0 0 0,-31 16 1608 0 0,6 205-2451 0 0,6 54-157 0 0,0 0-1 0 0,-1 0 1 0 0,1 1-1 0 0,0-1 1 0 0,0 0-1 0 0,0 0 1 0 0,0 0-1 0 0,-1 1 1 0 0,1-1-1 0 0,0 0 1 0 0,0 0-1 0 0,-1 0 1 0 0,1 0-1 0 0,0 0 1 0 0,0 0-1 0 0,-1 0 1 0 0,1 0-1 0 0,0 0 1 0 0,0 0-1 0 0,-1 1 1 0 0,1-1-1 0 0,0 0 1 0 0,0 0-1 0 0,-1 0 1 0 0,1-1-1 0 0,0 1 1 0 0,0 0-1 0 0,-1 0 1 0 0,1 0-1 0 0,0 0 1 0 0,0 0-1 0 0,0 0 1 0 0,-1 0-1 0 0,1 0 1 0 0,0 0-1 0 0,0-1 1 0 0,-1 1-1 0 0,1 0 1 0 0,0 0-1 0 0,0 0 1 0 0,0 0-1 0 0,0-1 1 0 0,-1 1-1 0 0,1 0 1 0 0,0 0-1 0 0,0 0 1 0 0,0-1-1 0 0,0 1 1 0 0,0 0-1 0 0,0 0 1 0 0,-1-1-1 0 0,1 1 1 0 0,0 0-1 0 0,0 0 1 0 0,0-1-1 0 0,0 1 1 0 0,0 0-1 0 0,0 0 1 0 0,0-1 0 0 0,0 1-1 0 0,0 0 1 0 0,0 0-1 0 0,0-1 1 0 0,0 1-1 0 0,0 0 1 0 0,1 0-1 0 0,-1-1 1 0 0,0 1-1 0 0,-12 15 21 0 0,5 15-49 0 0,1 1-1 0 0,1-1 1 0 0,1 1-1 0 0,2 0 0 0 0,3 53 1 0 0,-1-40 24 0 0,2 47 85 0 0,18 127-1 0 0,-12-165-53 0 0,3 1 0 0 0,2-2-1 0 0,34 86 1 0 0,-43-128-16 0 0,1 0-1 0 0,-1 0 1 0 0,2-1-1 0 0,-1 1 1 0 0,2-1-1 0 0,-1-1 1 0 0,1 1-1 0 0,0-1 1 0 0,1 0-1 0 0,0-1 1 0 0,13 10 0 0 0,-14-12-41 0 0,0-1 1 0 0,1-1 0 0 0,0 1 0 0 0,0-1 0 0 0,0 0-1 0 0,0-1 1 0 0,0 0 0 0 0,1 0 0 0 0,-1-1 0 0 0,0 0-1 0 0,1-1 1 0 0,-1 0 0 0 0,1 0 0 0 0,-1 0-1 0 0,11-3 1 0 0,7-2-64 0 0,-1-1 0 0 0,1-1 0 0 0,-1-1 0 0 0,-1-2 0 0 0,1 0 0 0 0,29-18 0 0 0,129-93 397 0 0,-167 110-215 0 0,-5 3 57 0 0,-1-1 0 0 0,0 0 0 0 0,0 0 0 0 0,0-1 0 0 0,-2-1 0 0 0,1 0 1 0 0,-1 0-1 0 0,-1 0 0 0 0,0-1 0 0 0,11-25 0 0 0,-16 33-131 0 0,0-1 0 0 0,-1 0 0 0 0,1 1 0 0 0,-1-1 0 0 0,0 0-1 0 0,-1 0 1 0 0,1 0 0 0 0,-1 0 0 0 0,0 0 0 0 0,0 1 0 0 0,0-1 0 0 0,-1 0-1 0 0,0 0 1 0 0,0 0 0 0 0,0 0 0 0 0,0 1 0 0 0,-1-1 0 0 0,0 0 0 0 0,0 1-1 0 0,0 0 1 0 0,0-1 0 0 0,-1 1 0 0 0,1 0 0 0 0,-1 0 0 0 0,0 0 0 0 0,-1 1-1 0 0,1-1 1 0 0,-1 1 0 0 0,1-1 0 0 0,-1 1 0 0 0,0 0 0 0 0,0 1 0 0 0,-6-4-1 0 0,5 4-24 0 0,-1-1 0 0 0,0 1 0 0 0,0 0 0 0 0,0 0 0 0 0,-1 0 0 0 0,1 1-1 0 0,0 0 1 0 0,0 0 0 0 0,-1 1 0 0 0,1 0 0 0 0,-1 0 0 0 0,1 0 0 0 0,0 1-1 0 0,-1 0 1 0 0,1 0 0 0 0,0 1 0 0 0,0-1 0 0 0,0 1 0 0 0,0 1 0 0 0,0-1-1 0 0,0 1 1 0 0,0 0 0 0 0,1 0 0 0 0,0 1 0 0 0,-6 4 0 0 0,1-1 24 0 0,0 1 0 0 0,0 1 0 0 0,1 0 0 0 0,0 0 1 0 0,1 1-1 0 0,0 0 0 0 0,1 0 0 0 0,0 1 0 0 0,0 0 1 0 0,1 0-1 0 0,-8 20 0 0 0,11-18-42 0 0,0 0-1 0 0,0 1 1 0 0,1-1 0 0 0,1 1-1 0 0,0-1 1 0 0,1 1 0 0 0,1 0-1 0 0,0-1 1 0 0,1 1 0 0 0,0-1-1 0 0,1 0 1 0 0,0 1 0 0 0,1-1-1 0 0,1-1 1 0 0,0 1 0 0 0,1 0-1 0 0,0-1 1 0 0,1-1 0 0 0,14 21-1 0 0,-8-14-74 0 0,1-1-1 0 0,0-1 0 0 0,1 0 1 0 0,1-1-1 0 0,1-1 0 0 0,0-1 1 0 0,0 0-1 0 0,1-1 0 0 0,1-1 1 0 0,0 0-1 0 0,37 13 0 0 0,-39-18 22 0 0,2-1 0 0 0,-1 0 1 0 0,0-2-1 0 0,1 0 0 0 0,0-1 0 0 0,-1-1 0 0 0,1-1 0 0 0,0-1 0 0 0,0 0 0 0 0,-1-1 0 0 0,1-1 1 0 0,-1-1-1 0 0,24-8 0 0 0,-27 6 133 0 0,-1 0-1 0 0,1 0 1 0 0,-1-2 0 0 0,0 0 0 0 0,-1 0 0 0 0,0-1-1 0 0,-1-1 1 0 0,1 0 0 0 0,-2-1 0 0 0,0 0 0 0 0,0-1-1 0 0,-1 0 1 0 0,0-1 0 0 0,-1 0 0 0 0,0 0 0 0 0,7-17 0 0 0,1-11 699 0 0,-1-2 0 0 0,16-68 0 0 0,-4 10-166 0 0,-27 98-600 0 0,-1 1 0 0 0,1 0-1 0 0,0 0 1 0 0,-1 0 0 0 0,1 0 0 0 0,0 0 0 0 0,0 1 0 0 0,0-1-1 0 0,0 0 1 0 0,1 0 0 0 0,-1 1 0 0 0,0-1 0 0 0,1 0 0 0 0,-1 1 0 0 0,1 0-1 0 0,0-1 1 0 0,-1 1 0 0 0,1 0 0 0 0,0 0 0 0 0,0 0 0 0 0,0 0 0 0 0,0 0-1 0 0,2-1 1 0 0,-1 2-22 0 0,0 0 1 0 0,1 0-1 0 0,-1 0 0 0 0,0 0 0 0 0,0 1 0 0 0,0-1 0 0 0,0 1 0 0 0,0-1 0 0 0,0 1 1 0 0,0 0-1 0 0,-1 1 0 0 0,1-1 0 0 0,0 0 0 0 0,3 3 0 0 0,7 5-79 0 0,0 0 0 0 0,-1 1 0 0 0,0 1 0 0 0,-1 0 0 0 0,11 14 0 0 0,3 5-19 0 0,-1 2 1 0 0,24 42 0 0 0,-39-58 116 0 0,-1 0 1 0 0,0 1-1 0 0,-1 0 0 0 0,-1 0 1 0 0,-1 0-1 0 0,0 1 1 0 0,2 21-1 0 0,-6-35 96 0 0,-1-1 0 0 0,0 1-1 0 0,1 0 1 0 0,-1-1 0 0 0,-1 1 0 0 0,1-1 0 0 0,0 1 0 0 0,-1-1-1 0 0,0 1 1 0 0,0-1 0 0 0,0 1 0 0 0,0-1 0 0 0,0 0-1 0 0,-1 0 1 0 0,0 1 0 0 0,1-1 0 0 0,-1 0 0 0 0,0 0 0 0 0,0-1-1 0 0,-1 1 1 0 0,1 0 0 0 0,-1-1 0 0 0,1 1 0 0 0,-1-1 0 0 0,0 0-1 0 0,0 0 1 0 0,0 0 0 0 0,0 0 0 0 0,0-1 0 0 0,-4 2-1 0 0,6-3-29 0 0,-1 1 0 0 0,1-1-1 0 0,0 0 1 0 0,-1 0-1 0 0,1 0 1 0 0,-1-1 0 0 0,1 1-1 0 0,-1 0 1 0 0,1 0-1 0 0,0-1 1 0 0,-1 1 0 0 0,1-1-1 0 0,0 1 1 0 0,-1-1-1 0 0,1 0 1 0 0,0 1 0 0 0,0-1-1 0 0,-1 0 1 0 0,1 0-1 0 0,0 0 1 0 0,0 0 0 0 0,0 0-1 0 0,0 0 1 0 0,0 0-1 0 0,1 0 1 0 0,-1-1 0 0 0,0 1-1 0 0,0 0 1 0 0,0-2-1 0 0,-16-35 394 0 0,15 26-435 0 0,0 0 0 0 0,0 1 1 0 0,1-1-1 0 0,0 0 0 0 0,1 0 0 0 0,1 0 0 0 0,-1 1 0 0 0,2-1 1 0 0,0 0-1 0 0,3-11 0 0 0,4-8-211 0 0,1 1 0 0 0,20-43 0 0 0,-20 53-393 0 0,0 0 0 0 0,2 0 0 0 0,0 1 0 0 0,1 1 0 0 0,1 0 0 0 0,26-25 0 0 0,10 3-5343 0 0,5 7-5945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32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90 1404 0 0,'0'0'2264'0'0,"-3"-2"-1211"0"0,-1 0 1 0 0,1 0-1 0 0,0 0 0 0 0,-1-1 1 0 0,1 1-1 0 0,-3-5 1 0 0,10 2-1015 0 0,1 0 1 0 0,-1 0 0 0 0,1 1 0 0 0,0-1-1 0 0,8-4 1 0 0,5-5 236 0 0,-17 13-202 0 0,1-7-145 0 0,-1-5 1205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34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35 2532 0 0,'0'0'3473'0'0,"-1"-14"735"0"0,0 12-3947 0 0,0 1-1 0 0,-1-1 1 0 0,1 1 0 0 0,0-1 0 0 0,-1 1-1 0 0,1 0 1 0 0,-1 0 0 0 0,1 0-1 0 0,-1-1 1 0 0,0 1 0 0 0,0 1 0 0 0,1-1-1 0 0,-1 0 1 0 0,0 0 0 0 0,0 1-1 0 0,0-1 1 0 0,0 1 0 0 0,0-1 0 0 0,0 1-1 0 0,-3 0 1 0 0,2 0-75 0 0,-1 1-1 0 0,0-1 0 0 0,0 1 1 0 0,0 0-1 0 0,1 0 1 0 0,-1 0-1 0 0,0 1 0 0 0,1 0 1 0 0,-7 3-1 0 0,-3 4 10 0 0,1 0 0 0 0,0 1 0 0 0,0 0 1 0 0,-14 17-1 0 0,3 0 122 0 0,2 1 0 0 0,0 0 0 0 0,2 2 0 0 0,1 1 0 0 0,-15 36-1 0 0,12-16 134 0 0,1 2 0 0 0,-18 82 0 0 0,28-84-297 0 0,2 1-1 0 0,3 0 1 0 0,2 0-1 0 0,2 0 1 0 0,3 1-1 0 0,2-1 1 0 0,2 0-1 0 0,2-1 1 0 0,3 1-1 0 0,1-2 1 0 0,3 1-1 0 0,29 62 1 0 0,-20-59-354 0 0,2-1 1 0 0,3-2-1 0 0,1-1 1 0 0,3-1-1 0 0,2-2 0 0 0,2-1 1 0 0,2-2-1 0 0,2-2 1 0 0,1-1-1 0 0,85 60 0 0 0,-120-96-136 0 0,66 41-1739 0 0,-34-29-945 0 0,2-10-3726 0 0,-22-7-213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35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100 201 2228 0 0,'-11'-25'3544'0'0,"7"15"-2140"0"0,0 0 0 0 0,-1 1 0 0 0,0-1 0 0 0,-1 1 0 0 0,0 0 0 0 0,-10-11 0 0 0,15 19-886 0 0,10 239 3295 0 0,66 313-3133 0 0,-70-524-829 0 0,-5-24-48 0 0,-5-16-276 0 0,-29-90 1390 0 0,5-2 0 0 0,-28-199 0 0 0,53 267-551 0 0,3 0 0 0 0,5-70 0 0 0,-3 93-367 0 0,1 1 0 0 0,1 0 1 0 0,0 0-1 0 0,1 0 1 0 0,0 0-1 0 0,1 1 1 0 0,0-1-1 0 0,1 1 1 0 0,0 0-1 0 0,1 1 1 0 0,11-15-1 0 0,-15 22-33 0 0,1 0-1 0 0,-1 0 0 0 0,1 1 1 0 0,0-1-1 0 0,0 1 0 0 0,0 0 1 0 0,0 0-1 0 0,0 1 0 0 0,1-1 1 0 0,-1 1-1 0 0,1 0 0 0 0,0 0 1 0 0,-1 1-1 0 0,1-1 0 0 0,0 1 1 0 0,0 0-1 0 0,0 0 1 0 0,0 1-1 0 0,6-1 0 0 0,-4 2-4 0 0,1 0 0 0 0,-1 0 0 0 0,0 1 0 0 0,0 0-1 0 0,-1 0 1 0 0,1 1 0 0 0,0 0 0 0 0,-1 0 0 0 0,1 0 0 0 0,-1 1-1 0 0,0 0 1 0 0,10 9 0 0 0,-6-5 13 0 0,-2 1 0 0 0,1 0 1 0 0,-1 0-1 0 0,0 1 0 0 0,-1 0 0 0 0,0 0 0 0 0,-1 1 1 0 0,0-1-1 0 0,-1 1 0 0 0,0 1 0 0 0,0-1 0 0 0,-2 1 1 0 0,1 0-1 0 0,-1 0 0 0 0,-1 0 0 0 0,0 0 0 0 0,-1 0 1 0 0,0 1-1 0 0,-1-1 0 0 0,0 0 0 0 0,-1 1 0 0 0,-3 16 1 0 0,1-13 31 0 0,-1 1 1 0 0,0-1 0 0 0,-1 0-1 0 0,-1 0 1 0 0,-1-1 0 0 0,0 0 0 0 0,-1 0-1 0 0,0 0 1 0 0,-1-1 0 0 0,-1 0-1 0 0,0-1 1 0 0,-1 0 0 0 0,0-1 0 0 0,-1 0-1 0 0,0-1 1 0 0,-15 11 0 0 0,-21 2 90 0 0,45-23-92 0 0,-10-4-359 0 0,17-1 272 0 0,0 1 0 0 0,0-1 0 0 0,0 1 0 0 0,0 0 0 0 0,1 0 0 0 0,-1 1 0 0 0,1 0 0 0 0,-1-1 0 0 0,1 1 0 0 0,0 1 0 0 0,0-1 0 0 0,0 1 0 0 0,0 0 0 0 0,0 0 0 0 0,7 0 0 0 0,0-1 2 0 0,-1 2 0 0 0,0-1 0 0 0,0 2 0 0 0,0-1 0 0 0,0 2 1 0 0,16 3-1 0 0,-16-2 57 0 0,0 1 0 0 0,0 1 0 0 0,-1 0 0 0 0,1 1 0 0 0,-1 0 0 0 0,-1 0 0 0 0,1 1 0 0 0,-1 1 0 0 0,0-1 0 0 0,-1 1 0 0 0,0 1 0 0 0,0 0 0 0 0,-1 0 0 0 0,0 0 0 0 0,0 1 0 0 0,-1 0 0 0 0,0 0 0 0 0,-1 0 0 0 0,-1 1 0 0 0,1 0 0 0 0,-1 0 0 0 0,-1 0 0 0 0,0 1 0 0 0,2 19 0 0 0,-3-19 118 0 0,-1-1 0 0 0,0 1 0 0 0,-1-1 0 0 0,0 1 0 0 0,-1 0 0 0 0,0-1 1 0 0,-1 1-1 0 0,0-1 0 0 0,-1 0 0 0 0,0 0 0 0 0,0 0 0 0 0,-1 0 0 0 0,-1 0 0 0 0,0-1 1 0 0,-1 1-1 0 0,0-2 0 0 0,0 1 0 0 0,-1 0 0 0 0,0-1 0 0 0,-1-1 0 0 0,0 1 0 0 0,0-1 1 0 0,-1 0-1 0 0,0-1 0 0 0,-10 7 0 0 0,10-10-17 0 0,0 0 0 0 0,-1 0 0 0 0,0-1-1 0 0,0 0 1 0 0,1 0 0 0 0,-2-1 0 0 0,1-1 0 0 0,0 0 0 0 0,0 0 0 0 0,0-1-1 0 0,-1 0 1 0 0,1 0 0 0 0,0-2 0 0 0,-19-3 0 0 0,22 3-285 0 0,-1 1 1 0 0,1-1-1 0 0,0-1 0 0 0,0 1 1 0 0,0-1-1 0 0,0-1 0 0 0,1 1 1 0 0,-1-1-1 0 0,1 0 0 0 0,0 0 1 0 0,0-1-1 0 0,0 0 1 0 0,1 0-1 0 0,0 0 0 0 0,0-1 1 0 0,0 0-1 0 0,1 0 0 0 0,-1 0 1 0 0,1 0-1 0 0,1-1 0 0 0,-4-7 1 0 0,7 12-118 0 0,-1 0-1 0 0,1 0 1 0 0,-1 0 0 0 0,1 0 0 0 0,0 0 0 0 0,0 0-1 0 0,0 0 1 0 0,0-1 0 0 0,0 1 0 0 0,0 0 0 0 0,1 0 0 0 0,0-3-1 0 0,7-14-5354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35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2380 0 0,'19'-37'8772'0'0,"-15"25"-7353"0"0,6-6 2737 0 0,-10 33-3982 0 0,-2 3-205 0 0,2 0 0 0 0,0 0 1 0 0,0 0-1 0 0,2-1 0 0 0,0 1 1 0 0,2 0-1 0 0,-1-1 0 0 0,2 1 0 0 0,1-1 1 0 0,0 0-1 0 0,1-1 0 0 0,0 1 1 0 0,2-1-1 0 0,16 24 0 0 0,-21-35-338 0 0,-1-1 0 0 0,1 1 0 0 0,0-1-1 0 0,1-1 1 0 0,-1 1 0 0 0,10 6 0 0 0,8-4-5852 0 0,-3-4 990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36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58 4 0 0,'-21'-15'3300'0'0,"0"4"-983"0"0,1 2-561 0 0,3 1-412 0 0,1 2-464 0 0,3 3-268 0 0,-1-1 168 0 0,-5 3-356 0 0,7 4-812 0 0,18 6-2072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36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1340 0 0,'16'5'10280'0'0,"21"15"-4010"0"0,-10 7-4989 0 0,-18-15-1431 0 0,-1 1 0 0 0,0 1 0 0 0,8 19 0 0 0,1 8 381 0 0,-2 1 0 0 0,-2 0 0 0 0,-1 1 0 0 0,10 76 2053 0 0,-20-143-2178 0 0,0 1 1 0 0,2 0-1 0 0,1 0 1 0 0,1 1-1 0 0,0-1 1 0 0,2 1-1 0 0,1 0 1 0 0,0 1-1 0 0,2 0 1 0 0,0 1-1 0 0,2 0 1 0 0,24-30-1 0 0,-33 44-147 0 0,0 1-1 0 0,1 1 0 0 0,0-1 1 0 0,0 1-1 0 0,0 0 0 0 0,0 0 0 0 0,1 0 1 0 0,0 1-1 0 0,-1-1 0 0 0,9-2 0 0 0,-11 5 35 0 0,0 0-1 0 0,0 1 1 0 0,0-1-1 0 0,1 1 1 0 0,-1 0-1 0 0,0 0 1 0 0,0 0-1 0 0,0 0 1 0 0,0 0-1 0 0,0 1 0 0 0,1-1 1 0 0,-1 1-1 0 0,0 0 1 0 0,0 0-1 0 0,0 0 1 0 0,0 0-1 0 0,-1 1 1 0 0,1-1-1 0 0,0 1 1 0 0,0 0-1 0 0,-1 0 0 0 0,1 0 1 0 0,3 3-1 0 0,1 3-12 0 0,1 0 0 0 0,-1 1 0 0 0,-1-1 0 0 0,1 1 0 0 0,-1 1 0 0 0,-1-1 0 0 0,7 17 0 0 0,25 78-899 0 0,-16-41-739 0 0,4-2-1655 0 0,-3-25-3969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37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424 219 1436 0 0,'7'-29'8315'0'0,"-5"22"-7783"0"0,0 0 0 0 0,0 0 0 0 0,-1 0 0 0 0,1-14 0 0 0,-2 17-219 0 0,0 0 0 0 0,0 0 0 0 0,-1 0 0 0 0,1 0 0 0 0,-1 0 1 0 0,0 0-1 0 0,0 0 0 0 0,0 0 0 0 0,-1 0 0 0 0,1 1 0 0 0,-1-1 0 0 0,0 0 0 0 0,0 1 0 0 0,0 0 0 0 0,-1-1 0 0 0,1 1 0 0 0,-5-5 0 0 0,3 5-116 0 0,0 0-1 0 0,-1 0 0 0 0,1 0 0 0 0,-1 1 1 0 0,1 0-1 0 0,-1-1 0 0 0,0 2 1 0 0,0-1-1 0 0,0 0 0 0 0,0 1 0 0 0,0 0 1 0 0,-6 0-1 0 0,-3 0-87 0 0,1 0 1 0 0,0 2-1 0 0,0-1 1 0 0,0 2-1 0 0,-1 0 1 0 0,1 0-1 0 0,1 2 1 0 0,-1-1-1 0 0,0 2 1 0 0,-12 5-1 0 0,9-2-52 0 0,1 1 0 0 0,-1 0 1 0 0,1 1-1 0 0,1 1 0 0 0,0 0 0 0 0,-19 21 1 0 0,26-25-54 0 0,0 1-1 0 0,1 0 1 0 0,0 0 0 0 0,0 1 0 0 0,1 0 0 0 0,0 0 0 0 0,1 0 0 0 0,0 1 0 0 0,0-1 0 0 0,1 1 0 0 0,0 0-1 0 0,-2 20 1 0 0,5-25-40 0 0,0 1 0 0 0,0 0 0 0 0,1-1 0 0 0,0 1 0 0 0,0 0 0 0 0,0-1 0 0 0,1 0 0 0 0,0 1 0 0 0,0-1 0 0 0,0 0 0 0 0,1 0 0 0 0,-1 0 0 0 0,1 0 0 0 0,1 0 0 0 0,-1-1 0 0 0,1 1 0 0 0,-1-1 0 0 0,1 0 0 0 0,0 0 0 0 0,9 6 0 0 0,-9-7 9 0 0,0 0-1 0 0,1 1 1 0 0,0-2 0 0 0,-1 1-1 0 0,1 0 1 0 0,0-1 0 0 0,0 0 0 0 0,1 0-1 0 0,-1-1 1 0 0,0 0 0 0 0,0 1-1 0 0,1-2 1 0 0,-1 1 0 0 0,1-1 0 0 0,-1 1-1 0 0,1-2 1 0 0,-1 1 0 0 0,0 0-1 0 0,1-1 1 0 0,-1 0 0 0 0,7-3 0 0 0,-4 1 91 0 0,-1 0 0 0 0,0-1 0 0 0,-1 0 0 0 0,1-1 1 0 0,-1 1-1 0 0,0-1 0 0 0,0-1 0 0 0,0 1 1 0 0,0-1-1 0 0,-1 0 0 0 0,0 0 0 0 0,4-7 1 0 0,4-10 386 0 0,0 0 0 0 0,12-32 0 0 0,-7 14-118 0 0,-18 41-336 0 0,0-1 1 0 0,1 1-1 0 0,-1-1 0 0 0,0 1 1 0 0,0 0-1 0 0,1-1 0 0 0,-1 1 0 0 0,0 0 1 0 0,1-1-1 0 0,-1 1 0 0 0,0 0 1 0 0,1-1-1 0 0,-1 1 0 0 0,0 0 0 0 0,1 0 1 0 0,-1-1-1 0 0,1 1 0 0 0,-1 0 1 0 0,0 0-1 0 0,1 0 0 0 0,-1-1 0 0 0,1 1 1 0 0,-1 0-1 0 0,1 0 0 0 0,-1 0 0 0 0,1 0 1 0 0,-1 0-1 0 0,0 0 0 0 0,1 0 1 0 0,-1 0-1 0 0,1 0 0 0 0,-1 0 0 0 0,1 0 1 0 0,-1 0-1 0 0,1 1 0 0 0,-1-1 1 0 0,1 0-1 0 0,-1 0 0 0 0,0 0 0 0 0,1 1 1 0 0,-1-1-1 0 0,0 0 0 0 0,1 0 1 0 0,-1 1-1 0 0,1-1 0 0 0,-1 0 0 0 0,0 1 1 0 0,0-1-1 0 0,1 1 0 0 0,16 20-223 0 0,-15-19 136 0 0,15 23-353 0 0,2-2 0 0 0,0 0 0 0 0,2-2 0 0 0,0 0 0 0 0,1-1 0 0 0,43 29-1 0 0,-64-48 487 0 0,1 0 0 0 0,-1 0-1 0 0,1 0 1 0 0,-1 0-1 0 0,1-1 1 0 0,-1 1-1 0 0,1 0 1 0 0,-1-1-1 0 0,1 1 1 0 0,0-1-1 0 0,-1 0 1 0 0,1 1-1 0 0,0-1 1 0 0,-1 0-1 0 0,1 0 1 0 0,0 0-1 0 0,-1 0 1 0 0,1-1-1 0 0,0 1 1 0 0,0 0-1 0 0,-1-1 1 0 0,1 1-1 0 0,-1-1 1 0 0,1 1-1 0 0,-1-1 1 0 0,1 0 0 0 0,-1 0-1 0 0,1 0 1 0 0,-1 0-1 0 0,1 0 1 0 0,-1 0-1 0 0,0 0 1 0 0,2-2-1 0 0,1-3 157 0 0,0 0 0 0 0,0 0 0 0 0,-1-1 0 0 0,0 1-1 0 0,0-1 1 0 0,3-12 0 0 0,-1 5-57 0 0,5-18 129 0 0,21-43 0 0 0,-27 66-291 0 0,1 0 0 0 0,0 0-1 0 0,1 1 1 0 0,-1 0 0 0 0,2 0 0 0 0,-1 0 0 0 0,1 1 0 0 0,0 0 0 0 0,10-7 0 0 0,-15 13 3 0 0,-1 1 1 0 0,1-1 0 0 0,-1 1-1 0 0,1-1 1 0 0,0 1-1 0 0,-1-1 1 0 0,1 1-1 0 0,-1 0 1 0 0,1 0 0 0 0,0 0-1 0 0,-1 0 1 0 0,1 0-1 0 0,0 0 1 0 0,-1 1 0 0 0,1-1-1 0 0,-1 0 1 0 0,1 1-1 0 0,-1-1 1 0 0,1 1-1 0 0,2 1 1 0 0,28 19-43 0 0,-11 0 70 0 0,-1 1-1 0 0,-1 1 0 0 0,-2 1 1 0 0,0 1-1 0 0,-1 0 0 0 0,-2 1 0 0 0,0 1 1 0 0,10 31-1 0 0,-15-44 2145 0 0,-11-34-55 0 0,-1-8-1653 0 0,4 16-406 0 0,12-143-889 0 0,-10 133-82 0 0,1 0-1 0 0,2 0 1 0 0,0 0 0 0 0,16-38 0 0 0,-19 55 362 0 0,-1-1-1 0 0,1 1 1 0 0,0 0-1 0 0,1 0 1 0 0,-1 1-1 0 0,1-1 1 0 0,0 1-1 0 0,0-1 1 0 0,0 1-1 0 0,6-4 1 0 0,-6 6-301 0 0,0 0 0 0 0,-1 0 0 0 0,1 0 1 0 0,0 0-1 0 0,0 1 0 0 0,0 0 1 0 0,0-1-1 0 0,1 2 0 0 0,-1-1 0 0 0,5 0 1 0 0,12-1-3037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37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3 179 1768 0 0,'0'0'3966'0'0,"2"-39"5846"0"0,-2-5-5851 0 0,0 41-3643 0 0,-4 19-153 0 0,5-6-253 0 0,0 0-1 0 0,0 0 1 0 0,2 0 0 0 0,-1-1 0 0 0,1 1 0 0 0,0 0-1 0 0,1-1 1 0 0,0 0 0 0 0,1 0 0 0 0,-1 0 0 0 0,2 0-1 0 0,6 7 1 0 0,-9-11 43 0 0,1 1-1 0 0,0-2 0 0 0,0 1 1 0 0,1 0-1 0 0,-1-1 0 0 0,1 0 1 0 0,0 0-1 0 0,0 0 0 0 0,1-1 1 0 0,-1 1-1 0 0,1-1 1 0 0,0 0-1 0 0,0-1 0 0 0,0 0 1 0 0,0 0-1 0 0,0 0 0 0 0,0-1 1 0 0,0 1-1 0 0,1-1 1 0 0,6 0-1 0 0,-8-2 69 0 0,-1 0 1 0 0,1 0-1 0 0,-1-1 1 0 0,1 1-1 0 0,-1-1 1 0 0,1 0-1 0 0,-1 0 1 0 0,0 0-1 0 0,0-1 1 0 0,0 1-1 0 0,0-1 1 0 0,-1 0-1 0 0,1 0 0 0 0,-1 0 1 0 0,1-1-1 0 0,-1 1 1 0 0,0-1-1 0 0,-1 0 1 0 0,1 0-1 0 0,-1 0 1 0 0,1 0-1 0 0,1-6 1 0 0,4-7 273 0 0,-1 0 0 0 0,-1-1 0 0 0,0 1 0 0 0,3-23 0 0 0,10-86 2145 0 0,-19 124-2335 0 0,7 18-27 0 0,46 199 143 0 0,-21-75-236 0 0,23 50 3 0 0,10 44 23 0 0,-53-180-7 0 0,-2 1 0 0 0,4 71 0 0 0,-13-109 14 0 0,-1-1-1 0 0,-1 1 1 0 0,-1 0 0 0 0,0-1 0 0 0,-1 1-1 0 0,0-1 1 0 0,-2 0 0 0 0,0 0-1 0 0,-7 16 1 0 0,9-26 28 0 0,1-1-1 0 0,-1 1 0 0 0,-1-1 1 0 0,1 0-1 0 0,-1 0 1 0 0,0 0-1 0 0,0 0 0 0 0,0-1 1 0 0,-1 0-1 0 0,1 0 1 0 0,-1 0-1 0 0,0 0 1 0 0,0-1-1 0 0,0 0 0 0 0,-1 0 1 0 0,1 0-1 0 0,-1 0 1 0 0,0-1-1 0 0,0 0 1 0 0,0-1-1 0 0,0 1 0 0 0,0-1 1 0 0,0 0-1 0 0,0 0 1 0 0,0-1-1 0 0,0 0 0 0 0,-9-1 1 0 0,8 1 109 0 0,0-1-1 0 0,1 0 1 0 0,-1 0 0 0 0,1-1-1 0 0,-1 0 1 0 0,1 0-1 0 0,-1 0 1 0 0,1-1 0 0 0,0 0-1 0 0,0 0 1 0 0,1-1 0 0 0,-1 0-1 0 0,0 0 1 0 0,1 0 0 0 0,0 0-1 0 0,0-1 1 0 0,1 0 0 0 0,-1 0-1 0 0,1 0 1 0 0,0-1 0 0 0,0 1-1 0 0,1-1 1 0 0,0 0 0 0 0,0 0-1 0 0,0 0 1 0 0,0 0 0 0 0,-1-8-1 0 0,0-2-102 0 0,1 1 0 0 0,0-1 0 0 0,1 0 0 0 0,1-1 0 0 0,1 1 0 0 0,0 0 0 0 0,1 0 0 0 0,0 0 0 0 0,2 0 0 0 0,5-21 0 0 0,-1 13-517 0 0,2 0 0 0 0,0 0 0 0 0,1 1 0 0 0,2 0 0 0 0,0 1 0 0 0,1 0 0 0 0,2 1 0 0 0,0 1 0 0 0,1 0 0 0 0,22-21 0 0 0,-10 14-1319 0 0,1 1-1 0 0,34-21 1 0 0,70-35-8108 0 0,-94 64 3349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25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571 199 2028 0 0,'-12'-27'8539'0'0,"13"17"-7805"0"0,1-1 0 0 0,0 1 0 0 0,0-1 0 0 0,5-12 0 0 0,2-10 304 0 0,-9 32-981 0 0,0-1 0 0 0,0 0 1 0 0,0 0-1 0 0,0 0 0 0 0,0 1 1 0 0,0-1-1 0 0,0 0 0 0 0,-1 0 0 0 0,1 0 1 0 0,-1 1-1 0 0,1-1 0 0 0,-1 0 1 0 0,0 1-1 0 0,0-1 0 0 0,0 1 1 0 0,0-1-1 0 0,0 1 0 0 0,0-1 0 0 0,0 1 1 0 0,0 0-1 0 0,0-1 0 0 0,-1 1 1 0 0,1 0-1 0 0,0 0 0 0 0,-1 0 1 0 0,1 0-1 0 0,-1 0 0 0 0,0 0 0 0 0,1 0 1 0 0,-1 1-1 0 0,-1-1 0 0 0,-8-4 94 0 0,-1 1 0 0 0,1 1 0 0 0,-18-4 0 0 0,19 5-11 0 0,-8-1 15 0 0,-1 1 1 0 0,1 0-1 0 0,0 1 0 0 0,0 2 0 0 0,-1 0 0 0 0,1 0 0 0 0,0 2 0 0 0,-19 5 1 0 0,11-2 26 0 0,1 2 1 0 0,0 1 0 0 0,0 0 0 0 0,-46 27 0 0 0,61-30-148 0 0,0 1 0 0 0,1 0 0 0 0,0 0 0 0 0,0 1 0 0 0,0 0 0 0 0,1 0 0 0 0,0 1 0 0 0,1 0 0 0 0,0 0 0 0 0,0 1 0 0 0,-10 21 0 0 0,14-25-40 0 0,0 1-1 0 0,1 0 1 0 0,0 0-1 0 0,1 0 1 0 0,-1 1 0 0 0,1-1-1 0 0,1 0 1 0 0,-1 1-1 0 0,1-1 1 0 0,0 0-1 0 0,1 1 1 0 0,0-1 0 0 0,0 0-1 0 0,1 0 1 0 0,0 0-1 0 0,0 0 1 0 0,0 0-1 0 0,1 0 1 0 0,0 0 0 0 0,5 7-1 0 0,-2-4-53 0 0,0-1 0 0 0,1 0-1 0 0,0 0 1 0 0,1-1 0 0 0,0 0 0 0 0,0 0-1 0 0,0-1 1 0 0,1 0 0 0 0,0-1-1 0 0,1 1 1 0 0,0-2 0 0 0,-1 1 0 0 0,2-2-1 0 0,-1 1 1 0 0,1-1 0 0 0,-1-1-1 0 0,22 5 1 0 0,-23-7 62 0 0,0 0-1 0 0,1 0 0 0 0,-1 0 1 0 0,1-1-1 0 0,-1-1 0 0 0,1 1 1 0 0,-1-2-1 0 0,0 1 1 0 0,1-1-1 0 0,-1-1 0 0 0,0 1 1 0 0,0-2-1 0 0,-1 1 0 0 0,1-1 1 0 0,-1-1-1 0 0,1 1 1 0 0,-1-1-1 0 0,-1-1 0 0 0,1 0 1 0 0,-1 0-1 0 0,9-9 0 0 0,-4 2 240 0 0,-2-1-1 0 0,1-1 0 0 0,-2 1 0 0 0,0-2 0 0 0,12-27 0 0 0,22-86 2704 0 0,-23 65-1261 0 0,-19 60-1658 0 0,0 0 0 0 0,1 0-1 0 0,0-1 1 0 0,-1 1 0 0 0,1 0 0 0 0,1 0 0 0 0,-1 0 0 0 0,0 1 0 0 0,1-1 0 0 0,0 1 0 0 0,0-1 0 0 0,0 1 0 0 0,0 0 0 0 0,1 0-1 0 0,-1 0 1 0 0,1 1 0 0 0,0-1 0 0 0,0 1 0 0 0,0 0 0 0 0,0 0 0 0 0,0 0 0 0 0,0 0 0 0 0,0 1 0 0 0,0 0 0 0 0,1 0 0 0 0,-1 0-1 0 0,1 0 1 0 0,-1 1 0 0 0,1-1 0 0 0,-1 1 0 0 0,1 0 0 0 0,-1 1 0 0 0,1-1 0 0 0,-1 1 0 0 0,8 2 0 0 0,4 1-93 0 0,0 1 1 0 0,-1 1 0 0 0,1 1-1 0 0,-1 0 1 0 0,-1 1 0 0 0,1 0-1 0 0,-1 1 1 0 0,19 17 0 0 0,-13-8-60 0 0,-2 0 0 0 0,0 0 0 0 0,-2 2 0 0 0,0 0 0 0 0,-1 1 0 0 0,-1 1 0 0 0,0 0 0 0 0,-2 1 0 0 0,-1 0 0 0 0,-1 0 1 0 0,-1 1-1 0 0,-1 1 0 0 0,-1 0 0 0 0,6 44 0 0 0,-12-64 138 0 0,0 0 0 0 0,-1 0 1 0 0,0 0-1 0 0,0 0 0 0 0,-1 0 0 0 0,1 0 1 0 0,-1 0-1 0 0,0 0 0 0 0,-1 0 0 0 0,1 0 1 0 0,-1 0-1 0 0,0 0 0 0 0,0-1 0 0 0,0 1 1 0 0,-6 7-1 0 0,7-11 7 0 0,1-1 0 0 0,-1 1 0 0 0,0 0 0 0 0,1-1 0 0 0,-1 1 0 0 0,0-1 0 0 0,0 1 0 0 0,0-1 0 0 0,1 0 0 0 0,-1 1 0 0 0,0-1 0 0 0,0 0 0 0 0,0 0 0 0 0,0 1 0 0 0,0-1 0 0 0,0 0 0 0 0,0 0 0 0 0,0 0 1 0 0,0 0-1 0 0,1 0 0 0 0,-1 0 0 0 0,0 0 0 0 0,0-1 0 0 0,0 1 0 0 0,0 0 0 0 0,-1-1 0 0 0,-19-11 403 0 0,18 8-367 0 0,0 0 0 0 0,-1 0 0 0 0,2 0 0 0 0,-1 0 0 0 0,0-1 1 0 0,1 1-1 0 0,0-1 0 0 0,0 1 0 0 0,0-1 0 0 0,1 0 0 0 0,0 0 0 0 0,-1 0 0 0 0,2 0 0 0 0,-1 0 1 0 0,1 0-1 0 0,-1 0 0 0 0,1 0 0 0 0,1 0 0 0 0,-1 0 0 0 0,1 0 0 0 0,1-6 0 0 0,2-6 0 0 0,0 0 0 0 0,1 0 0 0 0,0 0-1 0 0,15-27 1 0 0,-11 26-344 0 0,2 0 0 0 0,0 0-1 0 0,1 1 1 0 0,0 1 0 0 0,1 0 0 0 0,1 0-1 0 0,1 2 1 0 0,0 0 0 0 0,1 0 0 0 0,0 2-1 0 0,1 0 1 0 0,31-16 0 0 0,-27 18-1345 0 0,0 0 0 0 0,31-8 0 0 0,-28 11-1181 0 0,1 2 1 0 0,28-3 0 0 0,-13 4-4272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38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0 128 2772 0 0,'12'-26'7005'0'0,"-8"16"-6240"0"0,1 1 1 0 0,0-1 0 0 0,0 1-1 0 0,1 0 1 0 0,1 0-1 0 0,-1 0 1 0 0,1 1-1 0 0,12-11 1 0 0,-17 18-738 0 0,-1 0 0 0 0,1 0 0 0 0,-1 0 0 0 0,1 0 1 0 0,0 0-1 0 0,-1 1 0 0 0,1-1 0 0 0,0 0 0 0 0,0 1 0 0 0,-1-1 0 0 0,1 1 1 0 0,0 0-1 0 0,0-1 0 0 0,0 1 0 0 0,0 0 0 0 0,-1 0 0 0 0,1 0 0 0 0,0 1 1 0 0,0-1-1 0 0,0 0 0 0 0,2 1 0 0 0,-1 1-14 0 0,0-1 0 0 0,0 1 0 0 0,-1-1-1 0 0,1 1 1 0 0,-1 0 0 0 0,1 0 0 0 0,-1 0 0 0 0,0 1 0 0 0,1-1-1 0 0,-1 0 1 0 0,2 5 0 0 0,3 4-11 0 0,-1 0 0 0 0,0 0 0 0 0,0 1 0 0 0,6 22 0 0 0,-3-3-3 0 0,-2 1 0 0 0,-1 0 0 0 0,3 42 0 0 0,-5 96 2248 0 0,-4-162-2013 0 0,36-132 1812 0 0,-20 71-2041 0 0,26-56-1 0 0,-33 89-19 0 0,1 1 0 0 0,1 0 0 0 0,0 0 0 0 0,2 1 0 0 0,26-30-1 0 0,-37 46 7 0 0,0 0-1 0 0,0 0 0 0 0,0 0 1 0 0,0 0-1 0 0,0 0 1 0 0,1 0-1 0 0,-1 1 0 0 0,1-1 1 0 0,0 1-1 0 0,-1-1 1 0 0,1 1-1 0 0,0 0 0 0 0,0 0 1 0 0,-1 1-1 0 0,1-1 1 0 0,0 0-1 0 0,0 1 0 0 0,0 0 1 0 0,0 0-1 0 0,0 0 0 0 0,0 0 1 0 0,0 0-1 0 0,0 0 1 0 0,5 2-1 0 0,-3 0-1 0 0,0 0 1 0 0,-1 1-1 0 0,1 0 1 0 0,0-1-1 0 0,-1 2 1 0 0,0-1-1 0 0,0 0 1 0 0,0 1-1 0 0,0 0 1 0 0,0 0-1 0 0,-1 0 1 0 0,0 0-1 0 0,4 5 1 0 0,12 25 4 0 0,-1 0 1 0 0,-2 0 0 0 0,-1 2 0 0 0,12 42 0 0 0,22 53-375 0 0,-48-128 209 0 0,15 27-1723 0 0,-15-29 1394 0 0,-1 1-1 0 0,1-1 1 0 0,0 0 0 0 0,0 0-1 0 0,7 6-2995 0 0,-6-6 2995 0 0,-1-1 1 0 0,0 1 0 0 0,1-1-1 0 0,-1 1 1 0 0,1-1 0 0 0,-1 1-1 0 0,3 0 1 0 0,14-1-6222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39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72 788 0 0,'-14'-39'10276'0'0,"11"28"-8107"0"0,-6-10 3350 0 0,8 20-5129 0 0,-18 8 321 0 0,8 4-464 0 0,0-1 0 0 0,1 1 0 0 0,1 1 0 0 0,0 0 0 0 0,1 0 0 0 0,0 1 0 0 0,1 0 0 0 0,0 0 0 0 0,-5 17 0 0 0,8-19-183 0 0,1 0 1 0 0,0-1 0 0 0,1 1 0 0 0,0 0-1 0 0,0 0 1 0 0,1 0 0 0 0,1 1-1 0 0,0-1 1 0 0,1 0 0 0 0,0 0 0 0 0,0 0-1 0 0,1 0 1 0 0,5 14 0 0 0,-4-15-79 0 0,1 0 0 0 0,0-1 0 0 0,1 1 0 0 0,0-1 1 0 0,1 1-1 0 0,0-1 0 0 0,0-1 0 0 0,1 1 0 0 0,0-1 0 0 0,13 12 0 0 0,-13-15-78 0 0,-1-1-1 0 0,1 1 0 0 0,0-1 1 0 0,0 0-1 0 0,0-1 0 0 0,0 0 1 0 0,1 0-1 0 0,-1 0 0 0 0,1-1 0 0 0,0 0 1 0 0,-1 0-1 0 0,1-1 0 0 0,0 0 1 0 0,0-1-1 0 0,10 0 0 0 0,-12 0 40 0 0,1-1 1 0 0,0 0-1 0 0,-1 0 0 0 0,1-1 0 0 0,-1 1 0 0 0,0-1 0 0 0,0-1 1 0 0,0 1-1 0 0,0-1 0 0 0,0 0 0 0 0,0 0 0 0 0,8-7 0 0 0,-11 7 65 0 0,0 0 0 0 0,0 0 0 0 0,0 0 0 0 0,0 0 0 0 0,0-1-1 0 0,-1 1 1 0 0,0-1 0 0 0,1 1 0 0 0,-1-1 0 0 0,-1 0 0 0 0,1 0 0 0 0,0 0-1 0 0,-1 0 1 0 0,0 0 0 0 0,0-1 0 0 0,0 1 0 0 0,-1 0 0 0 0,1 0 0 0 0,-1-1-1 0 0,0-3 1 0 0,-1-6 175 0 0,-1 0 0 0 0,0 1 0 0 0,-1-1 0 0 0,0 1 1 0 0,-1-1-1 0 0,-1 1 0 0 0,-11-23 0 0 0,-3 3 475 0 0,-34-46 0 0 0,17 27-2217 0 0,30 35-2903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39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3068 0 0,'5'29'20664'0'0,"-7"-26"-20405"0"0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39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151 182 2768 0 0,'-15'-10'1893'0'0,"1"-1"-1"0"0,0 0 1 0 0,0-1-1 0 0,1 0 1 0 0,0-1-1 0 0,1-1 1 0 0,1 0 0 0 0,0 0-1 0 0,1-1 1 0 0,-10-20-1 0 0,20 34-1846 0 0,0 1 1 0 0,-1-1-1 0 0,1 1 0 0 0,0-1 0 0 0,-1 1 1 0 0,1-1-1 0 0,0 0 0 0 0,-1 1 0 0 0,1-1 1 0 0,0 1-1 0 0,0-1 0 0 0,0 0 0 0 0,0 1 1 0 0,0-1-1 0 0,0 0 0 0 0,0 1 0 0 0,0-1 0 0 0,0 0 1 0 0,0 1-1 0 0,0-1 0 0 0,0 0 0 0 0,0 1 1 0 0,0-1-1 0 0,0 0 0 0 0,1 1 0 0 0,-1-1 1 0 0,0 1-1 0 0,1-1 0 0 0,0 0 0 0 0,0 0-14 0 0,0 1-1 0 0,0 0 0 0 0,0 0 1 0 0,0 0-1 0 0,0 0 0 0 0,0-1 1 0 0,0 2-1 0 0,0-1 0 0 0,0 0 1 0 0,0 0-1 0 0,0 0 0 0 0,0 0 0 0 0,0 1 1 0 0,0-1-1 0 0,-1 0 0 0 0,3 1 1 0 0,35 22 122 0 0,10 22-108 0 0,-3 3 0 0 0,-1 1 0 0 0,55 83 0 0 0,-48-52-11 0 0,74 157 0 0 0,-100-183-80 0 0,-3 2-1 0 0,-3 1 1 0 0,-2 0 0 0 0,-2 2 0 0 0,12 112 0 0 0,-24-133 198 0 0,-2 1 1 0 0,-1 0 0 0 0,-2 0 0 0 0,-2 0 0 0 0,-2-1 0 0 0,-1 0 0 0 0,-2 0 0 0 0,-1 0 0 0 0,-2-1 0 0 0,-20 39 0 0 0,18-46 227 0 0,-2 0 0 0 0,-1-2 0 0 0,-2 0 0 0 0,0-1 0 0 0,-27 29 0 0 0,29-40-565 0 0,0 0 0 0 0,-37 27 0 0 0,37-32-1498 0 0,-1 0 0 0 0,0-2 0 0 0,-34 14 1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42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44 1464 0 0,'0'0'1351'0'0,"-8"-43"8939"0"0,5 43-10192 0 0,1 0 1 0 0,0 1-1 0 0,-1 0 0 0 0,1-1 0 0 0,0 1 1 0 0,0 0-1 0 0,-1 0 0 0 0,1 0 0 0 0,0 0 1 0 0,0 1-1 0 0,0-1 0 0 0,0 1 0 0 0,0-1 1 0 0,-2 4-1 0 0,-28 31 849 0 0,17-17-530 0 0,-20 21-7 0 0,1 2 0 0 0,3 1 0 0 0,1 2 0 0 0,2 1 0 0 0,3 1 0 0 0,1 1 0 0 0,3 2 0 0 0,1 0 0 0 0,3 0 1 0 0,2 2-1 0 0,3 0 0 0 0,2 1 0 0 0,-4 57 0 0 0,8-32-207 0 0,5 0 1 0 0,2 0-1 0 0,4 0 1 0 0,3-1-1 0 0,4 1 1 0 0,3-2-1 0 0,4 0 1 0 0,38 100-1 0 0,-15-74-183 0 0,5-3-1 0 0,4-2 0 0 0,4-2 0 0 0,4-3 0 0 0,4-2 0 0 0,4-3 0 0 0,135 134 0 0 0,-190-209-594 0 0,1 0 1 0 0,0-1-1 0 0,1-1 0 0 0,14 10 1 0 0,3-6-3201 0 0,2-5-3321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42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50 208 640 0 0,'-3'-30'4077'0'0,"-3"-17"3691"0"0,-15-65 0 0 0,21 111-7695 0 0,0 0-1 0 0,0 0 0 0 0,0 0 1 0 0,0 0-1 0 0,-1 0 1 0 0,1 0-1 0 0,0 0 0 0 0,-1 0 1 0 0,1 0-1 0 0,0 0 1 0 0,-1 0-1 0 0,1 1 0 0 0,-1-1 1 0 0,0 0-1 0 0,1 0 1 0 0,-1 0-1 0 0,1 1 0 0 0,-1-1 1 0 0,0 0-1 0 0,-1 0 1 0 0,-4 16 519 0 0,3 35-247 0 0,3-28-247 0 0,-1 130 265 0 0,26 206 0 0 0,29-24 184 0 0,-53-324-657 0 0,8 27-1931 0 0,-11-57-5298 0 0,0 13 5943 0 0,1 0-1 0 0,-5-9 1 0 0,0-4-2103 0 0,2-2-1001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43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34 203 1576 0 0,'-12'-70'6014'0'0,"8"48"-2605"0"0,0-1 0 0 0,0-28 0 0 0,4 50-3316 0 0,1-1-1 0 0,-1 0 1 0 0,1 1 0 0 0,-1-1-1 0 0,1 0 1 0 0,-1 1 0 0 0,1-1-1 0 0,0 0 1 0 0,0 1 0 0 0,0-1-1 0 0,0 1 1 0 0,0-1 0 0 0,0 1-1 0 0,0 0 1 0 0,0 0 0 0 0,0-1 0 0 0,1 1-1 0 0,-1 0 1 0 0,1 0 0 0 0,-1 0-1 0 0,0 0 1 0 0,1 0 0 0 0,0 1-1 0 0,-1-1 1 0 0,1 0 0 0 0,0 1-1 0 0,-1-1 1 0 0,1 1 0 0 0,0-1-1 0 0,-1 1 1 0 0,1 0 0 0 0,0 0-1 0 0,0 0 1 0 0,2 0 0 0 0,8 0-17 0 0,0 0 0 0 0,1 0 1 0 0,22 5-1 0 0,-13 0-65 0 0,-1 1 0 0 0,0 1 0 0 0,0 1 0 0 0,-1 0 0 0 0,0 2 0 0 0,-1 0 1 0 0,0 1-1 0 0,0 2 0 0 0,-1-1 0 0 0,-1 2 0 0 0,0 0 0 0 0,-1 2 0 0 0,0-1 0 0 0,15 22 0 0 0,-12-13-13 0 0,-1 1-1 0 0,-2 1 1 0 0,0 1-1 0 0,-1 0 0 0 0,-2 1 1 0 0,-1 0-1 0 0,-1 1 1 0 0,-2 1-1 0 0,10 48 1 0 0,-14-45 120 0 0,-2 1 1 0 0,-1-1-1 0 0,-2 1 1 0 0,-1-1-1 0 0,-2 1 1 0 0,-1-1-1 0 0,-2 0 1 0 0,-1 0-1 0 0,-1 0 1 0 0,-17 39-1 0 0,15-46-72 0 0,-1-1-1 0 0,-2 0 1 0 0,0-1-1 0 0,-2 0 1 0 0,0-1-1 0 0,-2 0 1 0 0,-1-2-1 0 0,0 0 1 0 0,-1-1 0 0 0,-2-1-1 0 0,0-1 1 0 0,-41 28-1 0 0,51-40-135 0 0,1 0 1 0 0,-1-1-1 0 0,0-1 0 0 0,0 1 0 0 0,0-2 1 0 0,0 1-1 0 0,-20 2 0 0 0,8-4-742 0 0,1-1 0 0 0,-44-4 0 0 0,62 3 492 0 0,1-1 1 0 0,-1 1 0 0 0,1-1-1 0 0,-1 0 1 0 0,1-1 0 0 0,0 1-1 0 0,-1 0 1 0 0,1-1 0 0 0,0 0-1 0 0,0 0 1 0 0,0 0-1 0 0,0 0 1 0 0,1 0 0 0 0,-1-1-1 0 0,0 1 1 0 0,-1-4 0 0 0,2-6-2603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43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151 436 2132 0 0,'21'-24'14790'0'0,"44"-30"-11957"0"0,30-36-2842 0 0,-83 78 109 0 0,-4 4-23 0 0,-1 0 0 0 0,0 0 1 0 0,0-1-1 0 0,-1 0 0 0 0,0 0 1 0 0,-1-1-1 0 0,0 0 0 0 0,-1 0 1 0 0,7-20-1 0 0,-10 26 7 0 0,1 0 0 0 0,-2 0 1 0 0,1-1-1 0 0,0 1 0 0 0,-1 0 0 0 0,0 0 0 0 0,0-1 0 0 0,0 1 1 0 0,0 0-1 0 0,-1 0 0 0 0,1-1 0 0 0,-1 1 0 0 0,0 0 1 0 0,-1 0-1 0 0,1 0 0 0 0,-1 0 0 0 0,1 0 0 0 0,-1 0 0 0 0,-1 1 1 0 0,1-1-1 0 0,0 0 0 0 0,-1 1 0 0 0,0 0 0 0 0,1 0 1 0 0,-1 0-1 0 0,-1 0 0 0 0,-4-4 0 0 0,1 2-4 0 0,0 1-1 0 0,0 0 0 0 0,-1 1 1 0 0,1 0-1 0 0,-1 0 1 0 0,1 0-1 0 0,-1 1 0 0 0,0 0 1 0 0,0 1-1 0 0,0 0 1 0 0,0 0-1 0 0,0 1 0 0 0,0 0 1 0 0,-11 1-1 0 0,7 0 0 0 0,1 1 0 0 0,-1 1 0 0 0,0 0 0 0 0,1 1-1 0 0,0 0 1 0 0,0 0 0 0 0,0 1 0 0 0,0 1 0 0 0,-13 9-1 0 0,14-8-14 0 0,-1 1-1 0 0,1 0 0 0 0,1 1 0 0 0,0 0 0 0 0,0 1 0 0 0,0 0 0 0 0,2 0 0 0 0,-12 19 1 0 0,15-22-24 0 0,0 1 1 0 0,0 1 0 0 0,1-1 0 0 0,0 0 0 0 0,0 1 0 0 0,1 0-1 0 0,0-1 1 0 0,1 1 0 0 0,0 0 0 0 0,0 0 0 0 0,1 0 0 0 0,1 16-1 0 0,1-15-13 0 0,0 1-1 0 0,1-1 0 0 0,0 0 1 0 0,0 0-1 0 0,1 0 1 0 0,0 0-1 0 0,1-1 0 0 0,0 1 1 0 0,1-1-1 0 0,12 16 0 0 0,-7-13-24 0 0,1 0-1 0 0,0-1 0 0 0,0-1 0 0 0,1 0 1 0 0,0 0-1 0 0,23 12 0 0 0,-9-9-349 0 0,1 0 1 0 0,1-2-1 0 0,0-1 0 0 0,1-1 0 0 0,-1-2 0 0 0,2-1 0 0 0,31 3 0 0 0,-35-7-737 0 0,0-1 0 0 0,0-2 0 0 0,0 0 0 0 0,0-2 0 0 0,46-10-1 0 0,-54 8-432 0 0,-1-1 0 0 0,0 0-1 0 0,-1-2 1 0 0,1 0-1 0 0,19-12 1 0 0,-4-3-4027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44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143 101 924 0 0,'15'-29'11533'0'0,"-4"-3"-3130"0"0,-11 28-7894 0 0,1 0 0 0 0,-1 0-1 0 0,0 1 1 0 0,0-1 0 0 0,0 0 0 0 0,-1-7 0 0 0,1 10-426 0 0,-12-1 59 0 0,10 1-131 0 0,-1 0 1 0 0,1 1-1 0 0,-1 0 0 0 0,1-1 1 0 0,-1 1-1 0 0,1 0 0 0 0,0 0 1 0 0,-1 0-1 0 0,1 1 0 0 0,-1-1 1 0 0,-2 1-1 0 0,-2 2 63 0 0,0 1 1 0 0,1-1-1 0 0,-1 1 0 0 0,1 1 1 0 0,0-1-1 0 0,0 1 0 0 0,0 0 1 0 0,0 0-1 0 0,1 1 0 0 0,0 0 1 0 0,0 0-1 0 0,1 0 0 0 0,0 0 1 0 0,0 1-1 0 0,0 0 0 0 0,1 0 1 0 0,0 0-1 0 0,-4 11 0 0 0,1 1 79 0 0,1-1 0 0 0,1 1 0 0 0,0 0 0 0 0,2 0 0 0 0,0 0-1 0 0,1 27 1 0 0,2-33-247 0 0,0 0 1 0 0,1-1-1 0 0,1 1 0 0 0,0 0 0 0 0,0-1 0 0 0,1 0 0 0 0,1 0 1 0 0,0 0-1 0 0,0-1 0 0 0,1 1 0 0 0,1-1 0 0 0,0-1 1 0 0,1 1-1 0 0,0-1 0 0 0,0 0 0 0 0,1-1 0 0 0,0 0 1 0 0,1-1-1 0 0,0 0 0 0 0,0 0 0 0 0,16 9 0 0 0,-10-8-729 0 0,0-1-1 0 0,1-1 0 0 0,-1 0 0 0 0,1-1 1 0 0,1 0-1 0 0,23 3 0 0 0,-23-6-702 0 0,1-1 0 0 0,-1-1-1 0 0,1 0 1 0 0,-1-2 0 0 0,1 0 0 0 0,21-4-1 0 0,-3-3-4820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44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278 162 1392 0 0,'10'-48'9231'0'0,"-3"11"-4289"0"0,-6 35-4370 0 0,-1-1-197 0 0,1 0 0 0 0,-1 0-1 0 0,0 0 1 0 0,0 1-1 0 0,0-1 1 0 0,0 0-1 0 0,0 0 1 0 0,-1 0-1 0 0,0 0 1 0 0,-1-5-1 0 0,1 6-318 0 0,0-1 0 0 0,-1 1 0 0 0,0-1-1 0 0,1 1 1 0 0,-1 0 0 0 0,0 0 0 0 0,0 0-1 0 0,0 0 1 0 0,0 0 0 0 0,0 0 0 0 0,0 1 0 0 0,-1-1-1 0 0,1 0 1 0 0,-1 1 0 0 0,1 0 0 0 0,-1 0 0 0 0,1 0-1 0 0,-1 0 1 0 0,0 0 0 0 0,1 0 0 0 0,-1 1-1 0 0,0-1 1 0 0,0 1 0 0 0,0 0 0 0 0,1 0 0 0 0,-4 0-1 0 0,-2 0 6 0 0,1 0 0 0 0,0 1 0 0 0,-1 0 0 0 0,1 0 0 0 0,0 1 0 0 0,0 0 0 0 0,-1 0 0 0 0,1 0 0 0 0,-8 5 0 0 0,4 0 124 0 0,1 0-1 0 0,-1 0 0 0 0,1 1 0 0 0,1 1 0 0 0,0-1 0 0 0,0 1 0 0 0,1 1 0 0 0,0 0 1 0 0,0 0-1 0 0,1 0 0 0 0,0 1 0 0 0,1 0 0 0 0,1 1 0 0 0,0-1 0 0 0,0 1 0 0 0,1 0 1 0 0,0 0-1 0 0,1 0 0 0 0,-2 18 0 0 0,3-18-95 0 0,1 1 1 0 0,0 0-1 0 0,1 0 1 0 0,0 0-1 0 0,1 0 1 0 0,1 0-1 0 0,0 0 1 0 0,1-1-1 0 0,0 1 1 0 0,0-1-1 0 0,2 0 1 0 0,0 0-1 0 0,0 0 1 0 0,1 0-1 0 0,0-1 0 0 0,1 0 1 0 0,0 0-1 0 0,14 15 1 0 0,-10-16-97 0 0,0 0 0 0 0,0-1 0 0 0,1 0 0 0 0,0-1 0 0 0,0 0 0 0 0,1-1 0 0 0,0-1 1 0 0,0 0-1 0 0,1 0 0 0 0,0-2 0 0 0,0 1 0 0 0,0-2 0 0 0,29 4 0 0 0,-33-6-34 0 0,1 0 0 0 0,-1-1 0 0 0,0 0 0 0 0,0-1 0 0 0,1 0 1 0 0,-1-1-1 0 0,0 0 0 0 0,0 0 0 0 0,0-1 0 0 0,0 0 0 0 0,-1-1 0 0 0,1 0 0 0 0,-1-1 0 0 0,0 0 0 0 0,0 0 0 0 0,0-1 0 0 0,-1 0 1 0 0,0-1-1 0 0,0 0 0 0 0,9-10 0 0 0,-11 9 34 0 0,-1-1 1 0 0,1 1-1 0 0,-1-1 1 0 0,-1-1-1 0 0,0 1 1 0 0,0 0-1 0 0,-1-1 1 0 0,0 0-1 0 0,-1 0 1 0 0,0 0-1 0 0,-1 0 1 0 0,1 0-1 0 0,-2 0 1 0 0,0 0-1 0 0,0 0 1 0 0,-3-20-1 0 0,1 15 58 0 0,-1 0-1 0 0,-1 0 1 0 0,0 0 0 0 0,-1 0-1 0 0,-1 0 1 0 0,0 1-1 0 0,0 0 1 0 0,-2 0 0 0 0,0 1-1 0 0,-13-17 1 0 0,15 22-111 0 0,-2 1 1 0 0,1-1 0 0 0,-1 2-1 0 0,0-1 1 0 0,-1 1 0 0 0,1 0-1 0 0,-18-8 1 0 0,22 12-389 0 0,0 0 0 0 0,0 0 0 0 0,0 1 0 0 0,-1-1 1 0 0,1 1-1 0 0,-1 0 0 0 0,1 0 0 0 0,-1 0 0 0 0,1 1 0 0 0,-1 0 0 0 0,1 0 1 0 0,-1 0-1 0 0,0 0 0 0 0,1 1 0 0 0,-1-1 0 0 0,1 1 0 0 0,-1 0 0 0 0,1 1 0 0 0,-5 1 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26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12 620 2188 0 0,'0'0'5527'0'0,"-11"-6"-1922"0"0,13 0-3049 0 0,0 0 0 0 0,0 0-1 0 0,0 0 1 0 0,1 0 0 0 0,0 0-1 0 0,0 1 1 0 0,7-10-1 0 0,35-39 748 0 0,-26 32-741 0 0,44-53 795 0 0,167-213 4386 0 0,-152 171-2436 0 0,-77 115-3089 0 0,-3 27 1 0 0,-7 19-81 0 0,-16 71 189 0 0,-9 125 1 0 0,25-39-28 0 0,20 261 0 0 0,-7-413-16 0 0,0-20-113 0 0,-2-1 0 0 0,-1 1-1 0 0,-6 53 1 0 0,5-79-146 0 0,-1 0-1 0 0,0 1 1 0 0,0-1-1 0 0,0 0 1 0 0,0 0-1 0 0,0 0 0 0 0,-1 0 1 0 0,1 0-1 0 0,-1 0 1 0 0,0 0-1 0 0,0-1 1 0 0,0 1-1 0 0,0-1 1 0 0,-1 1-1 0 0,1-1 1 0 0,-1 0-1 0 0,1 0 1 0 0,-1 0-1 0 0,0 0 1 0 0,-3 2-1 0 0,-3 0-9 0 0,-1-1 1 0 0,1 0-1 0 0,-1 0 0 0 0,0-1 1 0 0,-11 1-1 0 0,-15 4 97 0 0,-31 2 758 0 0,65-9-606 0 0,24-2-216 0 0,156-5-499 0 0,-82 4-1635 0 0,0-3-3637 0 0,-83 5 3145 0 0,4 0-1852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45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510 778 1684 0 0,'0'0'5492'0'0,"24"-11"3878"0"0,-21 6-9018 0 0,1 0-1 0 0,-1-1 1 0 0,-1 1 0 0 0,1-1-1 0 0,-1 1 1 0 0,0-1-1 0 0,0 0 1 0 0,0 0 0 0 0,-1 1-1 0 0,1-12 1 0 0,-2 15-332 0 0,0-1 0 0 0,-1 0 0 0 0,1 0 0 0 0,-1 0 0 0 0,1 1 0 0 0,-1-1 1 0 0,0 0-1 0 0,0 1 0 0 0,0-1 0 0 0,0 1 0 0 0,0-1 0 0 0,-1 1 0 0 0,1-1 0 0 0,-1 1 0 0 0,-3-4 0 0 0,1 1 89 0 0,-1 0-1 0 0,0 0 0 0 0,0 1 0 0 0,0 0 0 0 0,-8-5 1 0 0,2 3-23 0 0,0 0-1 0 0,-1 1 1 0 0,0 0 0 0 0,0 1 0 0 0,0 1 0 0 0,0 0 0 0 0,-1 0 0 0 0,1 1 0 0 0,-1 1 0 0 0,1 0 0 0 0,-1 1 0 0 0,0 0 0 0 0,1 1-1 0 0,-1 1 1 0 0,0 0 0 0 0,1 0 0 0 0,0 1 0 0 0,0 1 0 0 0,0 0 0 0 0,0 0 0 0 0,-12 8 0 0 0,7-4-14 0 0,0 2 0 0 0,1 0 0 0 0,1 1 0 0 0,-1 0 1 0 0,2 1-1 0 0,0 1 0 0 0,0 0 0 0 0,1 1 0 0 0,1 1 0 0 0,0 0 0 0 0,1 0 1 0 0,1 1-1 0 0,-14 28 0 0 0,21-36-49 0 0,-1 1-1 0 0,1-1 1 0 0,1 0 0 0 0,0 1-1 0 0,0 0 1 0 0,1-1 0 0 0,0 1 0 0 0,0 0-1 0 0,1 0 1 0 0,0 0 0 0 0,1 0 0 0 0,0 0-1 0 0,0-1 1 0 0,1 1 0 0 0,0 0-1 0 0,0-1 1 0 0,1 0 0 0 0,0 1 0 0 0,1-1-1 0 0,0 0 1 0 0,0 0 0 0 0,1-1-1 0 0,0 1 1 0 0,0-1 0 0 0,0 0 0 0 0,1-1-1 0 0,0 1 1 0 0,1-1 0 0 0,-1 0-1 0 0,1-1 1 0 0,0 1 0 0 0,1-2 0 0 0,-1 1-1 0 0,1-1 1 0 0,0 0 0 0 0,0 0 0 0 0,0-1-1 0 0,1 0 1 0 0,16 3 0 0 0,-12-3-10 0 0,0-1 0 0 0,0-1 0 0 0,0 0 1 0 0,1-1-1 0 0,-1-1 0 0 0,0 1 0 0 0,0-2 1 0 0,0 0-1 0 0,0-1 0 0 0,0 0 0 0 0,0-1 1 0 0,0 0-1 0 0,-1-1 0 0 0,0-1 0 0 0,0 1 1 0 0,-1-2-1 0 0,1 0 0 0 0,15-13 0 0 0,-13 8 31 0 0,0-1-1 0 0,0-1 1 0 0,-2 0-1 0 0,1-1 1 0 0,-2 0-1 0 0,0-1 1 0 0,-1 0-1 0 0,0 0 1 0 0,-2-1-1 0 0,0-1 0 0 0,-1 1 1 0 0,7-26-1 0 0,-1-12-34 0 0,-2-1-1 0 0,-2 0 0 0 0,1-68 0 0 0,-9 33 395 0 0,-12-114-1 0 0,9 191-334 0 0,-11-89 297 0 0,10 91-356 0 0,0 0 1 0 0,0 0-1 0 0,-1 1 0 0 0,0-1 1 0 0,-1 1-1 0 0,-8-13 1 0 0,12 22-13 0 0,1 1 0 0 0,-1 0 0 0 0,0 0 0 0 0,1 0 0 0 0,-1-1 0 0 0,0 1 0 0 0,0 0 0 0 0,0 0 0 0 0,0 0 0 0 0,0 0 0 0 0,0 1 0 0 0,-1-1 1 0 0,1 0-1 0 0,0 0 0 0 0,0 1 0 0 0,-1-1 0 0 0,1 1 0 0 0,0-1 0 0 0,-1 1 0 0 0,1-1 0 0 0,0 1 0 0 0,-1 0 0 0 0,1 0 0 0 0,-3-1 1 0 0,2 2-5 0 0,0-1 1 0 0,0 1 0 0 0,-1 0-1 0 0,1 0 1 0 0,0 0 0 0 0,0 0 0 0 0,1 0-1 0 0,-1 0 1 0 0,0 1 0 0 0,0-1-1 0 0,0 0 1 0 0,1 1 0 0 0,-1-1 0 0 0,-1 3-1 0 0,-3 4-4 0 0,0-1 0 0 0,1 1 0 0 0,0 1-1 0 0,0-1 1 0 0,1 1 0 0 0,-4 11-1 0 0,-1 14 18 0 0,1 0 0 0 0,2 1 0 0 0,1 0-1 0 0,1 0 1 0 0,3 1 0 0 0,0-1-1 0 0,3 0 1 0 0,9 61 0 0 0,-3-50-35 0 0,3 0 0 0 0,1-1 0 0 0,3 0 0 0 0,1-1 0 0 0,2-1-1 0 0,25 44 1 0 0,-32-68 11 0 0,1 0-1 0 0,1 0 0 0 0,0-1 0 0 0,1-1 0 0 0,1-1 1 0 0,1 0-1 0 0,29 24 0 0 0,-35-33 6 0 0,-1-1 0 0 0,1 0-1 0 0,0-1 1 0 0,0 0 0 0 0,1 0 0 0 0,0-1 0 0 0,0 0 0 0 0,0-1 0 0 0,0-1-1 0 0,0 1 1 0 0,0-2 0 0 0,1 0 0 0 0,-1 0 0 0 0,1-1 0 0 0,-1 0 0 0 0,20-3-1 0 0,-7-3 19 0 0,0 0-1 0 0,-1-1 0 0 0,0-1 0 0 0,0-2 0 0 0,-1 0 0 0 0,0-1 1 0 0,-1-1-1 0 0,0-1 0 0 0,22-19 0 0 0,-20 13 358 0 0,-1 0 0 0 0,-1-1 0 0 0,-1-2-1 0 0,-1 0 1 0 0,-1-1 0 0 0,-1 0 0 0 0,20-37 0 0 0,-32 51-270 0 0,-1 0 0 0 0,0 1 0 0 0,-1-2 0 0 0,0 1 0 0 0,-1 0 0 0 0,0-1 0 0 0,0 1 1 0 0,-1-1-1 0 0,0 0 0 0 0,-1 1 0 0 0,0-15 0 0 0,-1 21-90 0 0,1-1-1 0 0,-1 1 0 0 0,0 0 1 0 0,0 0-1 0 0,0-1 1 0 0,0 1-1 0 0,0 0 1 0 0,-1 0-1 0 0,1 0 0 0 0,-1 1 1 0 0,0-1-1 0 0,0 0 1 0 0,0 0-1 0 0,0 1 1 0 0,0-1-1 0 0,-1 1 1 0 0,1 0-1 0 0,-1 0 0 0 0,1 0 1 0 0,-1 0-1 0 0,0 0 1 0 0,0 1-1 0 0,0-1 1 0 0,0 1-1 0 0,0 0 1 0 0,0 0-1 0 0,0 0 0 0 0,-1 0 1 0 0,1 0-1 0 0,0 1 1 0 0,-1-1-1 0 0,1 1 1 0 0,0 0-1 0 0,-1 0 1 0 0,1 0-1 0 0,-4 1 0 0 0,-4 0-7 0 0,1 0 0 0 0,-1 1-1 0 0,1 1 1 0 0,-1-1-1 0 0,1 2 1 0 0,0-1 0 0 0,0 1-1 0 0,0 1 1 0 0,1 0-1 0 0,0 0 1 0 0,0 1 0 0 0,0 0-1 0 0,0 1 1 0 0,1-1-1 0 0,0 2 1 0 0,1-1-1 0 0,-1 1 1 0 0,1 0 0 0 0,-9 16-1 0 0,11-16-21 0 0,0 0 0 0 0,0 0-1 0 0,1 1 1 0 0,0 0 0 0 0,1 0-1 0 0,0 0 1 0 0,0 1 0 0 0,1-1-1 0 0,0 1 1 0 0,1-1 0 0 0,0 1-1 0 0,0-1 1 0 0,1 1 0 0 0,0 0 0 0 0,1-1-1 0 0,0 1 1 0 0,1-1 0 0 0,0 1-1 0 0,0-1 1 0 0,1 1 0 0 0,0-1-1 0 0,5 8 1 0 0,1 0-242 0 0,0-1-1 0 0,2-1 0 0 0,0 0 1 0 0,1-1-1 0 0,0 0 1 0 0,1-1-1 0 0,1 0 1 0 0,0-1-1 0 0,1 0 0 0 0,0-1 1 0 0,0-1-1 0 0,1 0 1 0 0,1-2-1 0 0,-1 0 1 0 0,34 12-1 0 0,-24-12-884 0 0,-1-1 0 0 0,1-2-1 0 0,0 0 1 0 0,37 2 0 0 0,-37-6-1047 0 0,0-2 1 0 0,0 0-1 0 0,0-1 1 0 0,34-9-1 0 0,-15 0-4171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46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432 783 1700 0 0,'14'-35'8980'0'0,"3"-9"-2223"0"0,-5-5-5484 0 0,-11 45-1212 0 0,-1 1 0 0 0,0 0 0 0 0,1-1 0 0 0,-1 1-1 0 0,0 0 1 0 0,-1-1 0 0 0,1 1 0 0 0,-1-1 0 0 0,1 1 0 0 0,-1 0-1 0 0,0-1 1 0 0,0 1 0 0 0,0 0 0 0 0,-1 0 0 0 0,1 0-1 0 0,-1 0 1 0 0,-4-5 0 0 0,3 4-6 0 0,0 1 0 0 0,-1 0 0 0 0,1 0 0 0 0,-1 0 0 0 0,0 0 0 0 0,0 1 0 0 0,0-1 0 0 0,0 1 0 0 0,0 0 0 0 0,-1 1 0 0 0,-7-3 0 0 0,0 1 24 0 0,0 1 0 0 0,0 0 0 0 0,1 1 1 0 0,-2 0-1 0 0,1 1 0 0 0,0 1 0 0 0,0-1 0 0 0,0 2 0 0 0,-15 3 1 0 0,9 1-4 0 0,1 0 0 0 0,0 1 0 0 0,1 1 0 0 0,0 0 1 0 0,0 1-1 0 0,1 1 0 0 0,0 0 0 0 0,0 1 1 0 0,2 1-1 0 0,-1 0 0 0 0,-15 19 0 0 0,21-23-57 0 0,1 1 0 0 0,1-1 0 0 0,0 1 0 0 0,0 1 0 0 0,0-1 0 0 0,1 1 0 0 0,1 0 0 0 0,0 0 0 0 0,0 0 0 0 0,1 1 0 0 0,0-1 0 0 0,1 1 0 0 0,0 0 0 0 0,0 0 0 0 0,1 0 0 0 0,1-1 0 0 0,0 1 0 0 0,1 0 0 0 0,3 22 0 0 0,-2-26-107 0 0,0 0-1 0 0,0-1 1 0 0,1 1 0 0 0,0 0 0 0 0,0-1 0 0 0,1 0 0 0 0,-1 1-1 0 0,1-1 1 0 0,1-1 0 0 0,-1 1 0 0 0,1-1 0 0 0,0 0 0 0 0,1 0-1 0 0,-1 0 1 0 0,1 0 0 0 0,0-1 0 0 0,0 0 0 0 0,0-1 0 0 0,0 1-1 0 0,1-1 1 0 0,-1 0 0 0 0,1-1 0 0 0,0 1 0 0 0,0-1 0 0 0,0-1-1 0 0,0 1 1 0 0,12 0 0 0 0,-11-2 44 0 0,1 0-1 0 0,0 0 1 0 0,0 0-1 0 0,0-1 0 0 0,0 0 1 0 0,-1-1-1 0 0,1 0 1 0 0,-1-1-1 0 0,1 1 1 0 0,-1-2-1 0 0,0 1 1 0 0,0-1-1 0 0,0 0 1 0 0,0-1-1 0 0,-1 0 1 0 0,0 0-1 0 0,0 0 1 0 0,0-1-1 0 0,-1 0 1 0 0,0-1-1 0 0,0 1 1 0 0,6-10-1 0 0,-1-3 101 0 0,0-1-1 0 0,-1 0 1 0 0,-2-1-1 0 0,0 1 1 0 0,-1-2 0 0 0,-1 1-1 0 0,5-31 1 0 0,9-160 1214 0 0,-18 182-939 0 0,1-202 2606 0 0,-6 188-2204 0 0,-2 1-1 0 0,-1-1 0 0 0,-17-53 0 0 0,5 49-516 0 0,18 47-213 0 0,0 1 0 0 0,0 0 0 0 0,-1-1-1 0 0,1 1 1 0 0,0 0 0 0 0,0-1 0 0 0,-1 1-1 0 0,1 0 1 0 0,0 0 0 0 0,0-1-1 0 0,-1 1 1 0 0,1 0 0 0 0,0 0 0 0 0,0 0-1 0 0,-1-1 1 0 0,1 1 0 0 0,0 0-1 0 0,-1 0 1 0 0,1 0 0 0 0,0 0 0 0 0,-1 0-1 0 0,1 0 1 0 0,-1-1 0 0 0,1 1 0 0 0,0 0-1 0 0,-1 0 1 0 0,1 0 0 0 0,0 0-1 0 0,-1 0 1 0 0,1 0 0 0 0,0 1 0 0 0,-1-1-1 0 0,1 0 1 0 0,0 0 0 0 0,-1 0 0 0 0,1 0-1 0 0,0 0 1 0 0,-1 0 0 0 0,1 1-1 0 0,0-1 1 0 0,-1 0 0 0 0,1 0 0 0 0,0 1-1 0 0,0-1 1 0 0,-1 0 0 0 0,1 0-1 0 0,0 1 1 0 0,0-1 0 0 0,-1 0 0 0 0,1 0-1 0 0,0 1 1 0 0,0-1 0 0 0,0 0 0 0 0,0 1-1 0 0,-1-1 1 0 0,1 0 0 0 0,0 1-1 0 0,0 0 1 0 0,-11 19-28 0 0,7-5 30 0 0,1 1 0 0 0,1 0 1 0 0,0 0-1 0 0,1 30 0 0 0,10 68 77 0 0,-5-82-81 0 0,77 415-592 0 0,-10-90-4556 0 0,-61-267 867 0 0,-9-30-3339 0 0,-3-31 229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47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7 543 1516 0 0,'-3'-15'1663'0'0,"1"-1"-1"0"0,1 1 0 0 0,1-1 1 0 0,0 1-1 0 0,4-28 1 0 0,0-22 4130 0 0,3 20-963 0 0,7 95-3130 0 0,9 115-709 0 0,49 511 65 0 0,-68-599-695 0 0,-4-76-358 0 0,0-1 0 0 0,0 0 0 0 0,0 0 0 0 0,0 1 0 0 0,0-1 0 0 0,1 0 0 0 0,-1 1 0 0 0,0-1 0 0 0,0 0 0 0 0,0 0 0 0 0,0 1 0 0 0,0-1 0 0 0,0 0 0 0 0,0 0 0 0 0,0 1 0 0 0,0-1 0 0 0,0 0 0 0 0,0 1 0 0 0,0-1 0 0 0,-1 0 0 0 0,1 0 0 0 0,0 1 0 0 0,0-1 0 0 0,0 0 0 0 0,0 0 0 0 0,0 1 0 0 0,0-1 0 0 0,-1 0 0 0 0,1 0 0 0 0,0 1 0 0 0,0-1 0 0 0,0 0 0 0 0,-1 0 0 0 0,1 0 0 0 0,0 0 0 0 0,0 1 0 0 0,-1-1 0 0 0,1 0 0 0 0,0 0 0 0 0,0 0 0 0 0,-1 0 0 0 0,1 0 0 0 0,0 0 0 0 0,0 0 0 0 0,-1 0 0 0 0,1 0 0 0 0,0 0 0 0 0,-1 1 0 0 0,1-1 0 0 0,0-1 0 0 0,0 1 0 0 0,-1 0 0 0 0,1 0 0 0 0,0 0 0 0 0,0 0 0 0 0,-1 0 1 0 0,1 0-1 0 0,0 0 0 0 0,-1 0 0 0 0,1 0 0 0 0,0 0 0 0 0,0-1 0 0 0,-1 1 0 0 0,-11-14 8 0 0,4-8-108 0 0,1 1 0 0 0,1-1 0 0 0,-7-44 0 0 0,0-73 140 0 0,12 111 60 0 0,-8-103 1056 0 0,11-149 0 0 0,1 233-1032 0 0,2 1 0 0 0,3-1 0 0 0,1 1 0 0 0,2 0 1 0 0,2 1-1 0 0,33-74 0 0 0,-40 107-192 0 0,1-1 1 0 0,0 1-1 0 0,1 0 0 0 0,0 1 1 0 0,1 0-1 0 0,0 1 0 0 0,1-1 1 0 0,0 2-1 0 0,0-1 0 0 0,1 2 1 0 0,1-1-1 0 0,21-12 0 0 0,-25 18-41 0 0,0-1 0 0 0,0 1-1 0 0,0 0 1 0 0,0 1 0 0 0,1 0 0 0 0,-1 0-1 0 0,1 1 1 0 0,-1 0 0 0 0,1 1 0 0 0,0-1-1 0 0,-1 2 1 0 0,1-1 0 0 0,-1 1 0 0 0,1 1-1 0 0,-1-1 1 0 0,1 1 0 0 0,-1 1 0 0 0,0 0-1 0 0,0 0 1 0 0,0 0 0 0 0,14 9 0 0 0,-11-5 41 0 0,0 1 0 0 0,0 0 0 0 0,0 0 0 0 0,-1 1 0 0 0,-1 1 0 0 0,1-1 0 0 0,-2 2 0 0 0,1-1 0 0 0,-1 1 0 0 0,-1 0 0 0 0,0 1 0 0 0,-1 0 0 0 0,0 0 0 0 0,0 0 0 0 0,4 16 0 0 0,-6-13 38 0 0,-1 0-1 0 0,-1 1 1 0 0,0-1-1 0 0,0 1 1 0 0,-2-1-1 0 0,0 1 1 0 0,-1-1-1 0 0,0 1 1 0 0,-1-1-1 0 0,-1 0 1 0 0,-1 1-1 0 0,-10 27 1 0 0,2-12 16 0 0,-2-1 1 0 0,-2-1-1 0 0,0 0 1 0 0,-2-1-1 0 0,-1-1 0 0 0,-34 38 1 0 0,14-24 387 0 0,-3-2-1 0 0,-88 66 1 0 0,109-94-45 0 0,21-11-337 0 0,0 0 0 0 0,0 1 0 0 0,0-1 1 0 0,-1 0-1 0 0,1 0 0 0 0,0 0 0 0 0,0 0 1 0 0,0 0-1 0 0,-1 0 0 0 0,1 1 0 0 0,0-1 1 0 0,0 0-1 0 0,0 0 0 0 0,-1 0 0 0 0,1 0 1 0 0,0 0-1 0 0,0 0 0 0 0,0 0 0 0 0,-1 0 0 0 0,1 0 1 0 0,0 0-1 0 0,0 0 0 0 0,-1 0 0 0 0,1 0 1 0 0,0 0-1 0 0,0 0 0 0 0,0 0 0 0 0,-1-1 1 0 0,1 1-1 0 0,0 0 0 0 0,0 0 0 0 0,0 0 1 0 0,-1 0-1 0 0,1 0 0 0 0,0 0 0 0 0,0-1 0 0 0,0 1 1 0 0,0 0-1 0 0,-1 0 0 0 0,1 0 0 0 0,0 0 1 0 0,0-1-1 0 0,0 1 0 0 0,0 0 0 0 0,0 0 1 0 0,0 0-1 0 0,0-1 0 0 0,-1 1 0 0 0,1 0 1 0 0,0 0-1 0 0,0-1 0 0 0,0 1 0 0 0,0 0 0 0 0,0 0 1 0 0,0 0-1 0 0,0-1 0 0 0,0 1 0 0 0,0 0 1 0 0,2-2-64 0 0,0 0 1 0 0,0 1-1 0 0,0-1 0 0 0,0 1 1 0 0,0 0-1 0 0,0-1 1 0 0,0 1-1 0 0,0 0 1 0 0,0 0-1 0 0,0 0 1 0 0,1 1-1 0 0,-1-1 0 0 0,0 1 1 0 0,1-1-1 0 0,-1 1 1 0 0,0 0-1 0 0,4-1 1 0 0,6-1-205 0 0,12-3-134 0 0,0 1 0 0 0,0 1 1 0 0,1 2-1 0 0,-1 0 0 0 0,1 1 1 0 0,-1 1-1 0 0,32 7 0 0 0,-37-5 317 0 0,0 1-1 0 0,0 1 1 0 0,0 1-1 0 0,-1 0 1 0 0,0 2-1 0 0,0 0 1 0 0,-1 1-1 0 0,0 1 1 0 0,26 19-1 0 0,-37-24 105 0 0,0 0 0 0 0,0 0 0 0 0,0 0-1 0 0,-1 1 1 0 0,0 0 0 0 0,-1 0 0 0 0,1 1 0 0 0,-1-1 0 0 0,0 1-1 0 0,0 0 1 0 0,-1 0 0 0 0,0 0 0 0 0,0 0 0 0 0,-1 1-1 0 0,0-1 1 0 0,0 1 0 0 0,-1-1 0 0 0,0 1 0 0 0,0 0 0 0 0,-1-1-1 0 0,0 1 1 0 0,0 0 0 0 0,-1 0 0 0 0,0-1 0 0 0,0 1-1 0 0,-1 0 1 0 0,0-1 0 0 0,0 0 0 0 0,-1 1 0 0 0,-4 7 0 0 0,-1 0 232 0 0,0-1 0 0 0,-2 0 1 0 0,1-1-1 0 0,-2 0 0 0 0,0 0 1 0 0,0-1-1 0 0,-1-1 0 0 0,-1 0 1 0 0,0-1-1 0 0,0 0 0 0 0,-1 0 0 0 0,0-2 1 0 0,-1 0-1 0 0,-23 10 0 0 0,25-13-188 0 0,0 0 0 0 0,-1-1 0 0 0,1-1 0 0 0,-1 0 0 0 0,0 0 0 0 0,0-1 0 0 0,0-1 0 0 0,0-1 0 0 0,0 0 0 0 0,0 0 0 0 0,0-2 0 0 0,1 0 0 0 0,-1 0 0 0 0,0-1 0 0 0,1-1 0 0 0,-1 0 0 0 0,-21-11 0 0 0,29 12-333 0 0,0 0-1 0 0,0-1 1 0 0,1 0-1 0 0,-1 0 0 0 0,1-1 1 0 0,0 1-1 0 0,0-1 1 0 0,-4-6-1 0 0,7 9-135 0 0,1-1 1 0 0,-1 1-1 0 0,1-1 0 0 0,0 1 1 0 0,-1-1-1 0 0,1 0 0 0 0,0 1 1 0 0,1-1-1 0 0,-2-4 0 0 0,2 5-246 0 0,0 0 0 0 0,0 0 0 0 0,0-1 0 0 0,0 1-1 0 0,0 0 1 0 0,1 0 0 0 0,-1 0 0 0 0,1 0 0 0 0,-1 0 0 0 0,1 0 0 0 0,0-1 0 0 0,0 1-1 0 0,2-3 1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47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0 109 2288 0 0,'1'-2'2407'0'0,"11"-25"4762"0"0,20-35-1 0 0,-27 54-6535 0 0,-4 6-325 0 0,2-5 160 0 0,0 6-237 0 0,-2 10 42 0 0,-1 42 92 0 0,12 89-1 0 0,-10-124-652 0 0,1 0 0 0 0,1 0 0 0 0,1-1 0 0 0,0 1 0 0 0,1-1 0 0 0,1 0-1 0 0,0-1 1 0 0,1 0 0 0 0,0 0 0 0 0,11 13 0 0 0,-15-23-228 0 0,0 1 1 0 0,0-1-1 0 0,1 0 1 0 0,-1 0-1 0 0,8 4 0 0 0,12 3-5887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47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75 2892 0 0,'-16'-19'2312'0'0,"1"7"-591"0"0,1 0-469 0 0,1 3-380 0 0,3 2-292 0 0,-4 0-212 0 0,5 3-208 0 0,-9-1-500 0 0,9 12-1352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48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1 700 0 0,'17'10'10206'0'0,"-1"-3"-4861"0"0,-13-5-5169 0 0,1-1-1 0 0,0 1 1 0 0,-1-1-1 0 0,1 1 1 0 0,-1 0-1 0 0,0 1 1 0 0,0-1-1 0 0,0 0 1 0 0,0 1-1 0 0,0 0 1 0 0,0 0-1 0 0,-1 0 1 0 0,1 0-1 0 0,3 6 1 0 0,8 18-304 0 0,-1 2 1 0 0,-2-1-1 0 0,15 60 1 0 0,7 94 5905 0 0,-32-188-5537 0 0,0 0-1 0 0,1 1 1 0 0,0-1-1 0 0,0 1 1 0 0,4-10-1 0 0,11-21 110 0 0,60-121 539 0 0,-66 138-876 0 0,1 1-1 0 0,1 0 1 0 0,1 0 0 0 0,0 1-1 0 0,32-27 1 0 0,-44 42-35 0 0,0 0 1 0 0,0 0-1 0 0,1 0 1 0 0,0 0-1 0 0,-1 0 1 0 0,1 1 0 0 0,0 0-1 0 0,-1-1 1 0 0,1 1-1 0 0,0 0 1 0 0,0 0-1 0 0,0 0 1 0 0,0 1-1 0 0,0-1 1 0 0,0 1-1 0 0,1 0 1 0 0,-1 0-1 0 0,0 0 1 0 0,0 0-1 0 0,3 1 1 0 0,-2 0-28 0 0,0 0-1 0 0,-1 1 1 0 0,1 0 0 0 0,0 0 0 0 0,-1 0 0 0 0,0 0-1 0 0,1 0 1 0 0,-1 1 0 0 0,0-1 0 0 0,0 1-1 0 0,-1 0 1 0 0,1 0 0 0 0,3 5 0 0 0,6 10-343 0 0,-2 1 1 0 0,0 0-1 0 0,-1 0 1 0 0,10 33 0 0 0,-16-45 239 0 0,13 48-1286 0 0,9 25-1477 0 0,-22-73 2128 0 0,0 0 1 0 0,1 0-1 0 0,-1 0 1 0 0,1-1-1 0 0,1 1 1 0 0,-1-1 0 0 0,1 0-1 0 0,7 6 1 0 0,-1-3-3198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49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389 219 2020 0 0,'8'-11'5199'0'0,"11"-35"2177"0"0,-16 34-6650 0 0,0 0 0 0 0,-1-1 0 0 0,0 1 0 0 0,-1-14 0 0 0,-1 23-618 0 0,0 0 0 0 0,-1 0-1 0 0,0 0 1 0 0,0 0 0 0 0,0 0 0 0 0,0 0 0 0 0,0 1-1 0 0,-1-1 1 0 0,1 0 0 0 0,-1 0 0 0 0,0 1-1 0 0,0 0 1 0 0,0-1 0 0 0,0 1 0 0 0,0 0 0 0 0,0 0-1 0 0,0 0 1 0 0,-5-3 0 0 0,1 0 30 0 0,-1 1 1 0 0,0 0-1 0 0,0 0 0 0 0,0 0 1 0 0,-14-4-1 0 0,11 6-77 0 0,0 1 0 0 0,0-1 0 0 0,0 2 0 0 0,0-1 0 0 0,0 2-1 0 0,0-1 1 0 0,0 1 0 0 0,0 1 0 0 0,1 0 0 0 0,-1 0 0 0 0,0 1 0 0 0,1 0 0 0 0,-1 0-1 0 0,1 1 1 0 0,-17 10 0 0 0,12-5 5 0 0,-1 0-1 0 0,1 0 1 0 0,1 2-1 0 0,0 0 1 0 0,0 0-1 0 0,1 1 1 0 0,1 0-1 0 0,-17 24 1 0 0,24-29-48 0 0,-1 0 0 0 0,1 1 0 0 0,0 0 0 0 0,1 0 0 0 0,0 0 0 0 0,0 1 0 0 0,1-1 0 0 0,0 0 0 0 0,1 1 0 0 0,-1 0 0 0 0,2-1 1 0 0,-1 15-1 0 0,2-18-35 0 0,-1 0 0 0 0,1 0 0 0 0,0 0 0 0 0,0 0 0 0 0,1 0 0 0 0,-1 0 0 0 0,1-1 0 0 0,0 1 1 0 0,0-1-1 0 0,1 1 0 0 0,-1-1 0 0 0,1 0 0 0 0,0 0 0 0 0,0 0 0 0 0,1 0 0 0 0,-1 0 0 0 0,1-1 0 0 0,0 0 1 0 0,0 1-1 0 0,0-1 0 0 0,0-1 0 0 0,0 1 0 0 0,6 2 0 0 0,-3-2 5 0 0,0-1 0 0 0,0 1-1 0 0,1-2 1 0 0,-1 1 0 0 0,0-1 0 0 0,1 0 0 0 0,-1 0 0 0 0,1-1-1 0 0,-1 0 1 0 0,1 0 0 0 0,-1-1 0 0 0,1 0 0 0 0,-1 0-1 0 0,0-1 1 0 0,1 0 0 0 0,-1 0 0 0 0,0-1 0 0 0,0 0-1 0 0,0 0 1 0 0,-1-1 0 0 0,1 1 0 0 0,-1-2 0 0 0,9-6-1 0 0,0-1 186 0 0,-1 0 0 0 0,0-1-1 0 0,-1 0 1 0 0,-1-1 0 0 0,0-1 0 0 0,0 0-1 0 0,-2-1 1 0 0,11-19 0 0 0,-14 20 235 0 0,2-2-96 0 0,1-1-1 0 0,12-16 1 0 0,-21 33-361 0 0,13 41-777 0 0,-10-20 597 0 0,1-1 1 0 0,2 0-1 0 0,0 0 0 0 0,0-1 0 0 0,2 0 1 0 0,0 0-1 0 0,1-1 0 0 0,1-1 0 0 0,15 18 1 0 0,-25-32 279 0 0,1-1 0 0 0,-1 1 1 0 0,1-1-1 0 0,0 1 1 0 0,0-1-1 0 0,-1 0 0 0 0,1 0 1 0 0,0 0-1 0 0,0 0 0 0 0,0 0 1 0 0,0 0-1 0 0,0-1 0 0 0,1 1 1 0 0,-1-1-1 0 0,0 1 1 0 0,0-1-1 0 0,0 0 0 0 0,0 0 1 0 0,1 0-1 0 0,2 0 0 0 0,-1-1 67 0 0,0 0 0 0 0,0 0 0 0 0,0-1 0 0 0,0 1 0 0 0,0-1 0 0 0,0 0 0 0 0,0 0 0 0 0,-1 0 0 0 0,7-6 0 0 0,2-2 252 0 0,-1 0-1 0 0,0-2 1 0 0,-1 1 0 0 0,15-24 0 0 0,23-43 937 0 0,-32 49-1007 0 0,1 1 0 0 0,1 1 1 0 0,38-43-1 0 0,-54 68-357 0 0,-1 1 0 0 0,1-1 0 0 0,0 1 0 0 0,0-1 1 0 0,0 1-1 0 0,0 0 0 0 0,0 0 0 0 0,0 0 0 0 0,0 0 0 0 0,0 0 0 0 0,0 0 1 0 0,0 0-1 0 0,0 1 0 0 0,1-1 0 0 0,-1 1 0 0 0,0 0 0 0 0,0 0 0 0 0,5 0 0 0 0,-3 0-21 0 0,-1 1-1 0 0,1 0 0 0 0,0 0 0 0 0,0 0 0 0 0,-1 1 0 0 0,1-1 0 0 0,-1 1 0 0 0,1 0 1 0 0,-1 0-1 0 0,4 3 0 0 0,6 5-170 0 0,-1 2-1 0 0,0-1 1 0 0,-1 1 0 0 0,11 15 0 0 0,-20-25 207 0 0,35 49 19 0 0,-2 2 1 0 0,-3 1-1 0 0,36 79 1506 0 0,-69-133-1444 0 0,0-1 1 0 0,0 0-1 0 0,0 1 0 0 0,1-1 1 0 0,-1 0-1 0 0,0 0 0 0 0,0 0 1 0 0,1 1-1 0 0,-1-1 0 0 0,0 0 0 0 0,1 0 1 0 0,-1 0-1 0 0,1 0 0 0 0,-1 0 1 0 0,1 0-1 0 0,0 0 0 0 0,-1-1 1 0 0,1 1-1 0 0,0 0 0 0 0,0 0 0 0 0,0 0 1 0 0,0 0-1 0 0,0-2 0 0 0,-1-32 241 0 0,1 27-214 0 0,1-16-266 0 0,0-1 0 0 0,2 1 0 0 0,0 0 0 0 0,12-40-1 0 0,-10 49-614 0 0,1 0-1 0 0,0 0 0 0 0,1 0 1 0 0,14-22-1 0 0,-17 32 242 0 0,-1 0 0 0 0,1 1 0 0 0,0-1-1 0 0,0 1 1 0 0,1 0 0 0 0,-1 1 0 0 0,1-1 0 0 0,0 1 0 0 0,7-4 0 0 0,30-9-7705 0 0,-26 12 1760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49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7 152 1140 0 0,'0'-15'6959'0'0,"-2"-50"5021"0"0,2 47-9769 0 0,0 19-2198 0 0,-1 0-1 0 0,1-1 1 0 0,-1 1 0 0 0,1 0-1 0 0,0 0 1 0 0,-1 0 0 0 0,1-1-1 0 0,0 1 1 0 0,0 0 0 0 0,-1 0 0 0 0,1 0-1 0 0,0 0 1 0 0,0 0 0 0 0,0-1-1 0 0,0 1 1 0 0,0 0 0 0 0,0 0-1 0 0,0 0 1 0 0,0 0 0 0 0,1 1-1 0 0,1 19-75 0 0,1 1-210 0 0,2 0 0 0 0,0 0-1 0 0,1-1 1 0 0,17 36 0 0 0,-19-48 171 0 0,0 0 0 0 0,1 0 0 0 0,0 0 1 0 0,1-1-1 0 0,0 0 0 0 0,0 0 0 0 0,1 0 1 0 0,0-1-1 0 0,0 0 0 0 0,1 0 0 0 0,0-1 1 0 0,14 10-1 0 0,-19-15 71 0 0,1 1-1 0 0,-1-1 1 0 0,1 0 0 0 0,-1 0-1 0 0,1 0 1 0 0,-1 0 0 0 0,1 0 0 0 0,-1-1-1 0 0,1 1 1 0 0,0-1 0 0 0,-1 0-1 0 0,1-1 1 0 0,-1 1 0 0 0,1 0 0 0 0,0-1-1 0 0,-1 0 1 0 0,5-1 0 0 0,-2-1 33 0 0,0 0 1 0 0,0 0 0 0 0,0 0-1 0 0,0-1 1 0 0,0 0 0 0 0,-1 0-1 0 0,0 0 1 0 0,8-9-1 0 0,0-2 152 0 0,-2 0 0 0 0,0 0-1 0 0,0-1 1 0 0,-2 0 0 0 0,14-31 0 0 0,47-140 2772 0 0,-69 185-2825 0 0,0 5-78 0 0,0 0-1 0 0,-1-1 1 0 0,1 1-1 0 0,-1 0 1 0 0,1 0-1 0 0,-1 0 1 0 0,0 0-1 0 0,0 0 1 0 0,0-1-1 0 0,0 5 1 0 0,-1-5 0 0 0,7 235 469 0 0,52 358 0 0 0,-32-396-446 0 0,-23-161-22 0 0,-2 0 0 0 0,-2 0 1 0 0,-7 48-1 0 0,8-80-1 0 0,-2 0 1 0 0,1 0-1 0 0,-1 0 1 0 0,0-1-1 0 0,0 1 1 0 0,0-1-1 0 0,-1 1 1 0 0,1-1-1 0 0,-2 0 1 0 0,1 0-1 0 0,0 0 1 0 0,-1-1-1 0 0,0 1 1 0 0,0-1-1 0 0,0 0 1 0 0,-1 0 0 0 0,0 0-1 0 0,1 0 1 0 0,-1-1-1 0 0,0 0 1 0 0,-1 0-1 0 0,1 0 1 0 0,0-1-1 0 0,-1 0 1 0 0,1 0-1 0 0,-7 1 1 0 0,4-1 118 0 0,1-1 1 0 0,-1 0 0 0 0,1 0 0 0 0,-1-1-1 0 0,0 0 1 0 0,0-1 0 0 0,1 1 0 0 0,-1-2-1 0 0,1 1 1 0 0,-1-1 0 0 0,1 0-1 0 0,-1 0 1 0 0,1-1 0 0 0,0 0 0 0 0,0 0-1 0 0,1-1 1 0 0,-1 0 0 0 0,0 0-1 0 0,1 0 1 0 0,-6-7 0 0 0,6 6-16 0 0,0-1 1 0 0,0 0-1 0 0,1-1 0 0 0,0 1 1 0 0,0-1-1 0 0,1 0 1 0 0,0-1-1 0 0,0 1 0 0 0,1-1 1 0 0,-1 1-1 0 0,2-1 1 0 0,-1 0-1 0 0,-1-10 0 0 0,2 5-37 0 0,1 0 0 0 0,0 0 0 0 0,1 0 0 0 0,0 0 0 0 0,1 0 0 0 0,1 1 0 0 0,6-25 0 0 0,-1 11-188 0 0,2 1 0 0 0,1 0 0 0 0,1 0 0 0 0,2 1 0 0 0,0 0 0 0 0,1 1 0 0 0,28-34 0 0 0,-21 33-524 0 0,1 1 0 0 0,1 1 0 0 0,1 1 1 0 0,1 1-1 0 0,0 2 0 0 0,1 0 0 0 0,2 2 0 0 0,-1 0 1 0 0,49-18-1 0 0,-48 24-1255 0 0,1 1 0 0 0,32-6 0 0 0,-34 11-1328 0 0,1 0 0 0 0,38 0 0 0 0,-37 4-2890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50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0 199 1068 0 0,'16'-54'9560'0'0,"11"-2"-4872"0"0,-22 47-4144 0 0,1 0 1 0 0,-1 0-1 0 0,2 1 0 0 0,-1-1 0 0 0,1 2 0 0 0,0-1 0 0 0,1 1 1 0 0,17-13-1 0 0,-24 20-514 0 0,0-1 0 0 0,0 1 0 0 0,1-1 1 0 0,-1 1-1 0 0,1 0 0 0 0,-1 0 0 0 0,0 0 0 0 0,1-1 0 0 0,-1 1 0 0 0,0 0 1 0 0,1 1-1 0 0,-1-1 0 0 0,0 0 0 0 0,1 0 0 0 0,-1 1 0 0 0,0-1 1 0 0,1 1-1 0 0,-1-1 0 0 0,0 1 0 0 0,2 0 0 0 0,22 18 128 0 0,-15-7-132 0 0,-1 1-1 0 0,-1 0 0 0 0,0 0 0 0 0,0 1 1 0 0,-1 0-1 0 0,-1 1 0 0 0,-1-1 1 0 0,6 22-1 0 0,0 12 29 0 0,7 64 1 0 0,-15-71 335 0 0,-4 78 0 0 0,-1-38 3248 0 0,3-93-3366 0 0,0 0 0 0 0,1-1 0 0 0,0 1 0 0 0,1 0 0 0 0,1 1 0 0 0,0-1 0 0 0,6-14-1 0 0,45-78 568 0 0,-48 93-718 0 0,16-29 249 0 0,35-44-1 0 0,-45 68-332 0 0,0 1 1 0 0,1 0-1 0 0,0 1 0 0 0,1 1 1 0 0,23-17-1 0 0,-36 29-45 0 0,0-1 1 0 0,1 1-1 0 0,-1-1 1 0 0,1 1-1 0 0,-1 0 1 0 0,1-1-1 0 0,0 1 0 0 0,0 1 1 0 0,-1-1-1 0 0,1 0 1 0 0,0 1-1 0 0,0-1 0 0 0,0 1 1 0 0,0 0-1 0 0,-1 0 1 0 0,1 0-1 0 0,0 0 0 0 0,0 1 1 0 0,0-1-1 0 0,3 2 1 0 0,-2 0 11 0 0,-1-1 0 0 0,1 1 1 0 0,-1 1-1 0 0,1-1 0 0 0,-1 0 0 0 0,0 1 1 0 0,0 0-1 0 0,0 0 0 0 0,-1 0 1 0 0,1 0-1 0 0,-1 0 0 0 0,5 7 0 0 0,2 9-1 0 0,0 0 1 0 0,-1 0-1 0 0,-1 1 0 0 0,7 29 0 0 0,-12-39-51 0 0,14 64-140 0 0,-12-51-821 0 0,1 1-1 0 0,1-1 1 0 0,1-1-1 0 0,13 31 1 0 0,-5-34-1196 0 0,-13-17 1435 0 0,1 0 0 0 0,-1-1 0 0 0,0 0 0 0 0,1 1 0 0 0,-1-1 0 0 0,1 0 0 0 0,-1 0-1 0 0,1 0 1 0 0,-1-1 0 0 0,1 1 0 0 0,0 0 0 0 0,-1-1 0 0 0,1 0 0 0 0,0 0 0 0 0,-1 0 0 0 0,6 0 0 0 0,9-3-6017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50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191 180 1680 0 0,'2'-33'7641'0'0,"8"-50"4093"0"0,-10 82-11612 0 0,0 0 0 0 0,0 0 0 0 0,0 0 0 0 0,0 0 0 0 0,0 0 0 0 0,0 0 0 0 0,0 0 0 0 0,0 0 0 0 0,-1 0 0 0 0,1 0 0 0 0,0 0 1 0 0,0 0-1 0 0,-1 0 0 0 0,1 0 0 0 0,-1 0 0 0 0,1 0 0 0 0,-1 0 0 0 0,1 1 0 0 0,-2-2 0 0 0,-4 4 86 0 0,-1 1 0 0 0,0 0 0 0 0,1 0 1 0 0,0 0-1 0 0,0 1 0 0 0,0 0 0 0 0,0 0 0 0 0,0 0 0 0 0,1 1 0 0 0,0 0 0 0 0,0 0 0 0 0,0 0 0 0 0,1 1 1 0 0,-5 7-1 0 0,-5 6 199 0 0,1 1 0 0 0,1 1 0 0 0,-10 24 1 0 0,13-25-235 0 0,1 0 0 0 0,1 1 0 0 0,1-1 0 0 0,1 1 0 0 0,1 1 0 0 0,-2 22 0 0 0,5-38-219 0 0,1 1-1 0 0,0 0 1 0 0,0-1 0 0 0,1 1-1 0 0,-1 0 1 0 0,1-1-1 0 0,1 1 1 0 0,-1-1 0 0 0,1 1-1 0 0,0-1 1 0 0,1 0 0 0 0,0 0-1 0 0,0 0 1 0 0,0 0 0 0 0,0 0-1 0 0,1-1 1 0 0,0 1 0 0 0,0-1-1 0 0,1 0 1 0 0,-1 0 0 0 0,1-1-1 0 0,0 1 1 0 0,1-1 0 0 0,5 4-1 0 0,-7-5-80 0 0,1-1-1 0 0,-1 0 0 0 0,0 0 1 0 0,1 0-1 0 0,-1 0 0 0 0,1-1 1 0 0,0 1-1 0 0,0-1 0 0 0,-1 0 1 0 0,1-1-1 0 0,0 1 0 0 0,0-1 1 0 0,0 0-1 0 0,0 0 0 0 0,0-1 1 0 0,8-1-1 0 0,-7 0 49 0 0,0 0 0 0 0,0-1 0 0 0,0 1 0 0 0,-1-1 1 0 0,1 0-1 0 0,-1-1 0 0 0,0 1 0 0 0,0-1 0 0 0,0 0 0 0 0,-1-1 0 0 0,7-7 1 0 0,-1-1 32 0 0,-1 0 1 0 0,0-1 0 0 0,-1 1 0 0 0,0-2 0 0 0,-2 1 0 0 0,1-1-1 0 0,-2 0 1 0 0,0 0 0 0 0,4-22 0 0 0,-6 21 292 0 0,-1-1 0 0 0,-1 0 0 0 0,0 1 0 0 0,-1-1 0 0 0,-1 0 0 0 0,0 0 0 0 0,-2 1 0 0 0,1-1 0 0 0,-2 1 0 0 0,0 0 0 0 0,-1 0 0 0 0,-13-28 0 0 0,9 26-488 0 0,-1 1 0 0 0,-1 1-1 0 0,-19-24 1 0 0,24 34-1200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1:29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0 1024 0 0,'0'0'7271'0'0,"-20"12"-6996"0"0,-47 112 533 0 0,66-122-818 0 0,-11 21 38 0 0,7-14 69 0 0,11-12 471 0 0,-4 2-579 0 0,22-20-144 0 0,-23 22 151 0 0,-1 1 0 0 0,1 0 1 0 0,-1-1-1 0 0,0 1 0 0 0,1 0 1 0 0,-1 0-1 0 0,0 0 0 0 0,0-1 0 0 0,0 1 1 0 0,0 0-1 0 0,-1 0 0 0 0,1-1 1 0 0,0 1-1 0 0,-1 0 0 0 0,1 0 0 0 0,-1-1 1 0 0,0 1-1 0 0,0 0 0 0 0,-1 1 1 0 0,-3 13-887 0 0,5-14 408 0 0,-6 10-3246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51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2552 0 0,'-8'33'27860'0'0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51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458 121 5613 0 0,'-97'-113'14866'0'0,"99"110"-14176"0"0,-2 3-677 0 0,0 0 0 0 0,0-1 0 0 0,0 1 0 0 0,0 0 0 0 0,0 0 0 0 0,0 0 0 0 0,0 0 0 0 0,0-1 0 0 0,0 1-1 0 0,0 0 1 0 0,0 0 0 0 0,0 0 0 0 0,0-1 0 0 0,0 1 0 0 0,0 0 0 0 0,0 0 0 0 0,0 0 0 0 0,0 0 0 0 0,1 0 0 0 0,-1-1 0 0 0,0 1 0 0 0,0 0 0 0 0,0 0 0 0 0,0 0 0 0 0,0 0 0 0 0,0 0 0 0 0,1 0 0 0 0,-1 0 0 0 0,0 0 0 0 0,0-1 0 0 0,0 1 0 0 0,0 0 0 0 0,1 0 0 0 0,-1 0 0 0 0,0 0 0 0 0,0 0 0 0 0,0 0 0 0 0,0 0 0 0 0,1 0 0 0 0,-1 0-1 0 0,0 0 1 0 0,0 0 0 0 0,0 0 0 0 0,0 0 0 0 0,1 0 0 0 0,9 7 84 0 0,0 1-1 0 0,-1-1 1 0 0,0 2-1 0 0,0-1 0 0 0,-1 1 1 0 0,0 0-1 0 0,0 1 1 0 0,12 21-1 0 0,1 4-69 0 0,21 54-1 0 0,-17-25-9 0 0,-3 2 0 0 0,-2 0-1 0 0,-4 1 1 0 0,-2 1 0 0 0,-4 0-1 0 0,-2 1 1 0 0,-4 0 0 0 0,-2 0 0 0 0,-13 115-1 0 0,6-144 397 0 0,-2 0 0 0 0,-2 0-1 0 0,-1-1 1 0 0,-2 0 0 0 0,-2-1-1 0 0,-1-1 1 0 0,-2 0 0 0 0,-34 54 0 0 0,31-61-393 0 0,-1-2 1 0 0,-2-1 0 0 0,0 0 0 0 0,-2-2 0 0 0,0 0 0 0 0,-2-2 0 0 0,-1-1 0 0 0,0-1-1 0 0,-2-2 1 0 0,-34 18 0 0 0,46-28-1598 0 0,-1-1-1 0 0,-31 9 0 0 0,-12-6-8258 0 0,34-11 12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02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32 616 0 0,'0'0'1598'0'0,"-40"-24"9668"0"0,33 21-8569 0 0,27 1-1695 0 0,542 5-116 0 0,-276-7-883 0 0,85 2-26 0 0,426 6-823 0 0,-512 0 644 0 0,-282-4 160 0 0,1 0 5 0 0,30 1-502 0 0,-31-1 281 0 0,0 0-310 0 0,10 0 194 0 0,-10 0-91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03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36 1436 0 0,'-13'-4'3902'0'0,"0"-2"1"0"0,-25-13 1716 0 0,50 16-4719 0 0,-11 2-868 0 0,1 1 0 0 0,-1-1 0 0 0,1 1 0 0 0,-1-1 1 0 0,1 1-1 0 0,-1 0 0 0 0,1 0 0 0 0,-1 0 1 0 0,1 0-1 0 0,-1 0 0 0 0,1 0 0 0 0,-1 0 0 0 0,1 0 1 0 0,2 1-1 0 0,31 11 46 0 0,0 2 0 0 0,-1 1 0 0 0,-1 1 0 0 0,54 37 0 0 0,-78-48-84 0 0,0 1 0 0 0,-1 0 1 0 0,0 0-1 0 0,0 1 0 0 0,-1 0 0 0 0,0 1 0 0 0,0-1 1 0 0,0 1-1 0 0,-1 1 0 0 0,-1-1 0 0 0,8 14 1 0 0,-13-20 16 0 0,0 0 1 0 0,1 0-1 0 0,-1 0 1 0 0,0 1 0 0 0,0-1-1 0 0,0 0 1 0 0,0 0 0 0 0,-1 0-1 0 0,1 0 1 0 0,-1 0 0 0 0,1 0-1 0 0,-1 1 1 0 0,0-1-1 0 0,1 0 1 0 0,-1-1 0 0 0,0 1-1 0 0,0 0 1 0 0,-1 0 0 0 0,1 0-1 0 0,-3 3 1 0 0,-30 29 210 0 0,-1-8-748 0 0,-1-1-1 0 0,-66 33 0 0 0,26-15-2805 0 0,38-22-595 0 0,-2-2-1860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6:03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17 1516 0 0,'-7'-9'11750'0'0,"9"9"-11683"0"0,-1-1 1 0 0,0 0-1 0 0,1 0 0 0 0,-1 0 1 0 0,1 1-1 0 0,-1-1 1 0 0,1 0-1 0 0,-1 1 0 0 0,1 0 1 0 0,0-1-1 0 0,-1 1 1 0 0,1 0-1 0 0,0 0 0 0 0,-1 0 1 0 0,4 0-1 0 0,35 3 250 0 0,-17-1-221 0 0,118 13-1451 0 0,-47 0-6028 0 0,-72-10 3768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7:11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0 936 0 0,'0'0'2902'0'0,"-17"9"3816"0"0,63-12-5826 0 0,-42 3-798 0 0,17 0-4 0 0,-18-1-68 0 0,10 0 2 0 0,-10 1 2 0 0,14 2 1317 0 0,-95 10-1315 0 0,75-12-30 0 0,-22 5-104 0 0,89-9 263 0 0,-35 2-126 0 0,0-2 1 0 0,29-8 0 0 0,-56 11-10 0 0,-10 11-118 0 0,-7-5 225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47:12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48 115 808 0 0,'-14'4'4067'0'0,"-13"1"2987"0"0,31-17-6995 0 0,27-6-37 0 0,28-16 311 0 0,-58 33-281 0 0,-31-8-53 0 0,-1 11-9 0 0,28-2 12 0 0,0 0 0 0 0,-13 0 1 0 0,13 0-42 0 0,-11-3 159 0 0,14 3-119 0 0,0 0 0 0 0,0 0 0 0 0,0 0 0 0 0,-1-1-1 0 0,1 1 1 0 0,0 0 0 0 0,0 0 0 0 0,0 0 0 0 0,0-1-1 0 0,0 1 1 0 0,0 0 0 0 0,0 0 0 0 0,0-1 0 0 0,-1 1-1 0 0,1 0 1 0 0,0 0 0 0 0,0-1 0 0 0,0 1 0 0 0,0 0-1 0 0,0 0 1 0 0,0-1 0 0 0,0 1 0 0 0,1 0 0 0 0,-1 0-1 0 0,0-1 1 0 0,0 1 0 0 0,0 0 0 0 0,0 0 0 0 0,0-1-1 0 0,0 1 1 0 0,0 0 0 0 0,0 0 0 0 0,1 0 0 0 0,-1-1-1 0 0,0 1 1 0 0,0 0 0 0 0,0 0 0 0 0,0 0-1 0 0,1 0 1 0 0,-1-1 0 0 0,0 1 0 0 0,0 0 0 0 0,1 0-1 0 0,-1 0 1 0 0,0 0 0 0 0,0 0 0 0 0,0 0 0 0 0,1 0-1 0 0,-1 0 1 0 0,0-1 0 0 0,1 1 0 0 0,0-1 18 0 0,38-17-7 0 0,-19 7 65 0 0,-18 11 25 0 0,-2-1-104 0 0,0 1-1 0 0,0 0 0 0 0,1 0 1 0 0,-1 0-1 0 0,0 0 0 0 0,1 0 1 0 0,-1-1-1 0 0,0 1 0 0 0,0 0 1 0 0,1 0-1 0 0,-1 0 0 0 0,0-1 1 0 0,0 1-1 0 0,0 0 0 0 0,1 0 0 0 0,-1-1 1 0 0,0 1-1 0 0,0 0 0 0 0,0 0 1 0 0,0-1-1 0 0,1 1 0 0 0,-1 0 1 0 0,0-1-1 0 0,0 1 0 0 0,0 0 1 0 0,0-1-1 0 0,0 1 0 0 0,0 0 1 0 0,0-1-1 0 0,-4 1-4 0 0,1 0 0 0 0,-1 0 1 0 0,0 0-1 0 0,1 0 0 0 0,-1 1 0 0 0,0-1 1 0 0,1 1-1 0 0,-6 2 0 0 0,7-2 40 0 0,-10 3-871 0 0,14-4 691 0 0,0 1-521 0 0,1 0 0 0 0,-1-1 0 0 0,1 1 0 0 0,-1-1-1 0 0,1 0 1 0 0,-1 0 0 0 0,1 0 0 0 0,0 0 0 0 0,3-1 0 0 0,6-2-1878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54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2301 1 952 0 0,'0'0'7923'0'0,"8"8"-6780"0"0,-8 48 1193 0 0,0-54-2266 0 0,0 32 902 0 0,0-12-671 0 0,0-20-223 0 0,0 12 338 0 0,-10 241 4153 0 0,8-20-2351 0 0,-2-4-787 0 0,3 149 499 0 0,18-19-20 0 0,-11-245-1431 0 0,5 347 752 0 0,-43 101 257 0 0,12-415-925 0 0,-47 180 1 0 0,-6-79-269 0 0,53-201-205 0 0,-2-1 0 0 0,-2 0 0 0 0,-2-2 0 0 0,-2-2 0 0 0,-50 61 0 0 0,16-33 44 0 0,-4-2 0 0 0,-85 69 1 0 0,-57 28-33 0 0,-69 61-94 0 0,137-96 274 0 0,6 6-1 0 0,-186 250 1 0 0,261-299-282 0 0,4 3 0 0 0,-80 184 0 0 0,-41 215 0 0 0,135-358 0 0 0,7 1 0 0 0,6 2 0 0 0,5 1 0 0 0,7 1 0 0 0,5 0 0 0 0,14 246 0 0 0,5-284 0 0 0,57 506 0 0 0,-47-512 32 0 0,-9-56-2424 0 0,13-89-13548 0 0,-21 41 13115 0 0,4-25-6413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13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0 142 1148 0 0,'5'-17'4298'0'0,"37"-108"10714"0"0,-38 151-14341 0 0,0 0 0 0 0,-2 0 1 0 0,-1 1-1 0 0,-3 31 0 0 0,1-2-107 0 0,0 519 3211 0 0,1-569-3729 0 0,22 658 3565 0 0,-12-566-4638 0 0,-5-118-6784 0 0,-5 16 6872 0 0,1-6 0 0 0,0-54-10368 0 0,-1 37 3924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14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18 104 1072 0 0,'-13'-17'9553'0'0,"11"11"-8491"0"0,0-3-980 0 0,2 6 475 0 0,1-23 3070 0 0,3 22-3475 0 0,1 0 1 0 0,-1 0 0 0 0,1 0 0 0 0,0 1-1 0 0,0 0 1 0 0,1-1 0 0 0,-1 2-1 0 0,1-1 1 0 0,-1 1 0 0 0,1 0-1 0 0,0 0 1 0 0,0 0 0 0 0,-1 1-1 0 0,1 0 1 0 0,0 0 0 0 0,1 1-1 0 0,8-1 1 0 0,17 1-1 0 0,-1 1 0 0 0,33 6-1 0 0,-59-7-110 0 0,41 8 30 0 0,-1 2 1 0 0,0 1-1 0 0,-1 3 0 0 0,0 1 1 0 0,-1 2-1 0 0,-1 3 0 0 0,-1 1 1 0 0,0 1-1 0 0,-2 3 0 0 0,-1 1 1 0 0,-1 2-1 0 0,-1 1 1 0 0,-2 2-1 0 0,-1 2 0 0 0,42 52 1 0 0,-58-60 67 0 0,-1 0 1 0 0,-1 1-1 0 0,-1 0 1 0 0,-2 1 0 0 0,0 1-1 0 0,-2 0 1 0 0,-1 0 0 0 0,-2 1-1 0 0,0 0 1 0 0,-2 0-1 0 0,-2 1 1 0 0,0 0 0 0 0,-2-1-1 0 0,-1 1 1 0 0,-1 0 0 0 0,-2-1-1 0 0,-1 1 1 0 0,-1-1-1 0 0,-2 0 1 0 0,-1 0 0 0 0,-1 0-1 0 0,-1-1 1 0 0,-20 37 0 0 0,12-31 106 0 0,-1-2 0 0 0,-2 0 0 0 0,-1-1 0 0 0,-2-1 0 0 0,-1-2 0 0 0,-1 0 0 0 0,-30 24 0 0 0,18-19-173 0 0,-2-3 0 0 0,-1-1 0 0 0,-1-1 0 0 0,-2-3 0 0 0,0-2 0 0 0,-53 20 0 0 0,75-36-130 0 0,-1-1-1 0 0,1-1 1 0 0,-1-1-1 0 0,-1-1 1 0 0,-39 0-1 0 0,60-3 39 0 0,-1 0-11 0 0,-13 0-13 0 0,13 0 9 0 0,-17 0-17 0 0,-3 0 18 0 0,2-1 179 0 0,-9-2 45 0 0,28 2-182 0 0,-43-19 119 0 0,37 15-225 0 0,1-1-1 0 0,1 0 1 0 0,-1 0-1 0 0,1-1 1 0 0,-8-8-1 0 0,14 14-51 0 0,-3-7-928 0 0,4 8 959 0 0,-1 0 0 0 0,1-1 1 0 0,0 1-1 0 0,-1 0 1 0 0,1 0-1 0 0,0-1 0 0 0,0 1 1 0 0,-1-1-1 0 0,1 1 1 0 0,0 0-1 0 0,0-1 0 0 0,-1 1 1 0 0,1 0-1 0 0,0-1 1 0 0,0 1-1 0 0,0-1 1 0 0,0 1-1 0 0,0-1 0 0 0,0 1 1 0 0,0 0-1 0 0,0-1 1 0 0,0 1-1 0 0,0-1 0 0 0,0 1 1 0 0,0-1-1 0 0,0 1 1 0 0,0 0-1 0 0,0-1 0 0 0,0 1 1 0 0,0-1-1 0 0,0 1 1 0 0,1-1-1 0 0,-1 1 1 0 0,0 0-1 0 0,0-1 0 0 0,1 1 1 0 0,-1 0-1 0 0,0-1 1 0 0,0 1-1 0 0,1 0 0 0 0,-1-1 1 0 0,0 1-1 0 0,1 0 1 0 0,-1 0-1 0 0,0-1 0 0 0,1 1 1 0 0,-1 0-1 0 0,1 0 1 0 0,-1 0-1 0 0,0-1 1 0 0,1 1-1 0 0,-1 0 0 0 0,1 0 1 0 0,-1 0-1 0 0,1 0 1 0 0,2-2-637 0 0,2-1-235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48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692 116 2288 0 0,'14'-25'12847'0'0,"-13"22"-12302"0"0,0-1 0 0 0,0 1-1 0 0,0-1 1 0 0,0 1 0 0 0,-1-1-1 0 0,1 1 1 0 0,-1-1 0 0 0,-1-6-1 0 0,1 8-335 0 0,-5-8 224 0 0,-6 4-367 0 0,1 1 0 0 0,-1 0 0 0 0,0 0 0 0 0,0 1 0 0 0,0 0 0 0 0,0 1 0 0 0,-1 0 0 0 0,0 1 0 0 0,1 0 0 0 0,-1 1 1 0 0,0 0-1 0 0,0 1 0 0 0,-21 2 0 0 0,4 2-47 0 0,0 0 1 0 0,1 2 0 0 0,-1 1-1 0 0,-43 17 1 0 0,55-17-5 0 0,0 0-1 0 0,0 1 1 0 0,1 1 0 0 0,0 1-1 0 0,1 0 1 0 0,0 1 0 0 0,-22 21-1 0 0,32-27 2 0 0,1 0-1 0 0,-1 0 1 0 0,1 1-1 0 0,0-1 0 0 0,0 1 1 0 0,0 0-1 0 0,1 0 1 0 0,0 0-1 0 0,0 0 1 0 0,1 1-1 0 0,0-1 0 0 0,0 1 1 0 0,0 0-1 0 0,1-1 1 0 0,0 1-1 0 0,0 0 0 0 0,1 0 1 0 0,0 0-1 0 0,0 0 1 0 0,0-1-1 0 0,1 1 1 0 0,0 0-1 0 0,4 11 0 0 0,2 3 4 0 0,2-1-1 0 0,0 0 1 0 0,2 0-1 0 0,0-1 1 0 0,1 0-1 0 0,21 26 1 0 0,99 96-208 0 0,-90-99 114 0 0,-9-9 14 0 0,1 0 2 0 0,-2 1 0 0 0,-1 1 0 0 0,37 57 0 0 0,-61-82 69 0 0,0 2 0 0 0,-1-1 0 0 0,-1 1 1 0 0,0 0-1 0 0,-1 0 0 0 0,0 0 0 0 0,0 0 0 0 0,-1 1 0 0 0,-1-1 0 0 0,0 1 1 0 0,-1 0-1 0 0,-1 0 0 0 0,0 0 0 0 0,0 0 0 0 0,-1-1 0 0 0,-1 1 1 0 0,-4 18-1 0 0,-2-8 108 0 0,0 0 0 0 0,-1 0 1 0 0,-2-1-1 0 0,0 0 0 0 0,-1-1 1 0 0,-1 0-1 0 0,-1-1 0 0 0,-1-1 1 0 0,-1 0-1 0 0,-24 23 0 0 0,23-27 100 0 0,0-1-1 0 0,0 0 1 0 0,-2-1-1 0 0,0-1 1 0 0,0-1-1 0 0,-1 0 0 0 0,0-2 1 0 0,-1 0-1 0 0,0-1 1 0 0,0-2-1 0 0,-34 7 1 0 0,45-11-165 0 0,0-1-1 0 0,0 0 1 0 0,0-1 0 0 0,-1 0 0 0 0,1-1 0 0 0,0 0 0 0 0,0-1 0 0 0,0 0 0 0 0,0 0-1 0 0,0-1 1 0 0,1 0 0 0 0,-13-7 0 0 0,16 7-311 0 0,0 0-1 0 0,1 0 1 0 0,-1-1 0 0 0,1 0 0 0 0,0 0-1 0 0,0-1 1 0 0,1 1 0 0 0,-1-1-1 0 0,1 0 1 0 0,0 0 0 0 0,0-1-1 0 0,1 1 1 0 0,-1-1 0 0 0,1 0-1 0 0,1 1 1 0 0,-1-2 0 0 0,1 1 0 0 0,0 0-1 0 0,0 0 1 0 0,-1-8 0 0 0,0-33-3862 0 0,7 15-2044 0 0,3 3-2263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14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137 364 2732 0 0,'0'0'18493'0'0,"4"0"-18016"0"0,49 5 500 0 0,1-3-1 0 0,87-9 1 0 0,-112 4-1057 0 0,-1-1 1 0 0,0-1-1 0 0,0-2 0 0 0,34-12 0 0 0,-52 15 40 0 0,-1 0 0 0 0,1-1-1 0 0,-1 0 1 0 0,0 0-1 0 0,0-1 1 0 0,-1 0-1 0 0,1 0 1 0 0,-2-1-1 0 0,1 0 1 0 0,-1-1-1 0 0,0 0 1 0 0,0 0 0 0 0,-1 0-1 0 0,0-1 1 0 0,5-9-1 0 0,-9 13 98 0 0,1-1 0 0 0,-1 1 0 0 0,0-1 0 0 0,0 1-1 0 0,-1-1 1 0 0,1 0 0 0 0,-1 1 0 0 0,-1-1 0 0 0,1 0 0 0 0,-1 0-1 0 0,0 0 1 0 0,0 0 0 0 0,-1 0 0 0 0,0 0 0 0 0,0 1 0 0 0,0-1-1 0 0,-1 0 1 0 0,1 1 0 0 0,-1-1 0 0 0,-1 1 0 0 0,-4-9 0 0 0,3 8-1 0 0,0 0 1 0 0,-1 0 0 0 0,0 1-1 0 0,0 0 1 0 0,0 0-1 0 0,0 0 1 0 0,-1 0 0 0 0,0 1-1 0 0,0 0 1 0 0,0 0-1 0 0,-1 1 1 0 0,1 0 0 0 0,-1 0-1 0 0,1 0 1 0 0,-1 1-1 0 0,0 0 1 0 0,-10-1 0 0 0,-1 0 3 0 0,-1 2 1 0 0,1 1-1 0 0,0 0 1 0 0,-1 1-1 0 0,1 1 1 0 0,0 0-1 0 0,0 2 1 0 0,0 0-1 0 0,0 1 1 0 0,1 1-1 0 0,0 0 1 0 0,-26 14-1 0 0,17-6 61 0 0,1 1 1 0 0,1 1-1 0 0,0 1 0 0 0,1 0 1 0 0,1 2-1 0 0,1 1 0 0 0,-23 27 1 0 0,31-31 1 0 0,1 1 1 0 0,0 0 0 0 0,1 0 0 0 0,1 1-1 0 0,1 1 1 0 0,1-1 0 0 0,0 2 0 0 0,1-1-1 0 0,1 1 1 0 0,-5 29 0 0 0,9-36-84 0 0,1-1 1 0 0,1 0-1 0 0,-1 1 0 0 0,2-1 1 0 0,0 1-1 0 0,0-1 0 0 0,1 0 0 0 0,1 1 1 0 0,0-1-1 0 0,0 0 0 0 0,1-1 1 0 0,1 1-1 0 0,0-1 0 0 0,1 1 1 0 0,0-2-1 0 0,1 1 0 0 0,0-1 1 0 0,12 14-1 0 0,-4-8-17 0 0,1-2 0 0 0,1 0-1 0 0,0-1 1 0 0,1 0 0 0 0,0-2 0 0 0,1 0 0 0 0,0-1 0 0 0,1-1-1 0 0,0-1 1 0 0,0 0 0 0 0,1-2 0 0 0,22 4 0 0 0,3-1-407 0 0,0-2 1 0 0,0-2 0 0 0,1-2-1 0 0,71-4 1 0 0,-68-3-1022 0 0,0-1 1 0 0,94-25-1 0 0,-114 21-204 0 0,-1-1 0 0 0,28-15-1 0 0,-36 15-862 0 0,-1-1-1 0 0,-1-1 0 0 0,25-20 1 0 0,-13 6-4312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15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3660 0 0,'0'0'15452'0'0,"19"-3"-12891"0"0,82-2-1298 0 0,-48 3-4381 0 0,-30 2 484 0 0,-16 0 998 0 0,7 0-3614 0 0,13 0-2644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16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113 221 2456 0 0,'-4'-22'4327'0'0,"1"0"0"0"0,1 0-1 0 0,2-42 1 0 0,1 29 384 0 0,-1 33-4233 0 0,0-2-28 0 0,0-3 61 0 0,-3 18 558 0 0,-73 688 2856 0 0,66-507-3594 0 0,-6 236-1114 0 0,16-426 141 0 0,2-15-881 0 0,18-150-5024 0 0,13-84 3332 0 0,21-48 3440 0 0,24-140 6682 0 0,-46 232-2426 0 0,-27 186-4302 0 0,-5 17-177 0 0,0 0-1 0 0,1 0 1 0 0,-1 0 0 0 0,0-1 0 0 0,0 1 0 0 0,0 0 0 0 0,0 0 0 0 0,0 0 0 0 0,1 0 0 0 0,-1 0 0 0 0,0 0 0 0 0,0 0 0 0 0,0 0-1 0 0,0 0 1 0 0,0 0 0 0 0,1 0 0 0 0,-1 0 0 0 0,0 0 0 0 0,0 0 0 0 0,0 0 0 0 0,0 0 0 0 0,1 0 0 0 0,-1 0 0 0 0,0 0 0 0 0,0 0-1 0 0,0 0 1 0 0,0 0 0 0 0,1 0 0 0 0,-1 0 0 0 0,0 0 0 0 0,0 0 0 0 0,0 0 0 0 0,0 0 0 0 0,0 0 0 0 0,0 1 0 0 0,1-1 0 0 0,-1 0-1 0 0,0 0 1 0 0,0 0 0 0 0,0 0 0 0 0,0 0 0 0 0,0 0 0 0 0,0 0 0 0 0,0 1 0 0 0,1-1 0 0 0,12 29 70 0 0,-11-22-53 0 0,42 128-120 0 0,9 27-128 0 0,-41-132 191 0 0,41 93-70 0 0,-43-104 105 0 0,0 0 0 0 0,2 0 0 0 0,0-1 0 0 0,16 17-1 0 0,-24-30 5 0 0,1 0 0 0 0,-1 0 0 0 0,1-1-1 0 0,0 1 1 0 0,1-1 0 0 0,-1-1 0 0 0,1 1-1 0 0,-1-1 1 0 0,1 0 0 0 0,0 0 0 0 0,0-1-1 0 0,1 0 1 0 0,-1 0 0 0 0,0 0 0 0 0,1-1-1 0 0,13 2 1 0 0,-12-3-35 0 0,1-1 0 0 0,0 0 0 0 0,0 0 0 0 0,-1-1 0 0 0,1 0-1 0 0,-1-1 1 0 0,1 1 0 0 0,-1-2 0 0 0,0 1 0 0 0,0-1 0 0 0,0 0 0 0 0,10-8 0 0 0,16-13-88 0 0,0-2 0 0 0,56-57 1 0 0,50-76 378 0 0,-90 102 155 0 0,136-166 2474 0 0,-177 216-2886 0 0,-8 7 0 0 0,-1 1 0 0 0,0-1 0 0 0,1 1 0 0 0,-1-1 0 0 0,1 1 0 0 0,-1 0 0 0 0,0-1 0 0 0,1 1 0 0 0,-1 0 0 0 0,1-1 0 0 0,-1 1 0 0 0,1 0 0 0 0,-1 0 0 0 0,1-1 0 0 0,-1 1 0 0 0,1 0 0 0 0,-1 0 0 0 0,1 0 0 0 0,-1 0 0 0 0,1 0 0 0 0,0 0 0 0 0,-1 0 0 0 0,1 0 0 0 0,-1 0 0 0 0,1 0 0 0 0,-1 0 0 0 0,1 0 0 0 0,-1 0 0 0 0,1 0 0 0 0,0 1 0 0 0,-1-1 0 0 0,1 0 0 0 0,-1 0 0 0 0,1 1 0 0 0,-1-1 0 0 0,0 0 0 0 0,1 0 0 0 0,-1 1 0 0 0,1-1 0 0 0,-1 1 0 0 0,1-1 0 0 0,-1 0 0 0 0,0 1 0 0 0,1-1 0 0 0,-1 1 0 0 0,0-1 0 0 0,1 2 0 0 0,2 18 0 0 0,-2-19 0 0 0,-1 22 0 0 0,0 0 0 0 0,-2 1 0 0 0,-6 32 0 0 0,3-15 0 0 0,-10 125 0 0 0,8 0 0 0 0,7 1 0 0 0,41 317 0 0 0,-39-473-15 0 0,18 103-934 0 0,-17-101 30 0 0,1 1 1 0 0,1-1-1 0 0,8 16 1 0 0,2-12-3600 0 0,-5-13-94 0 0,-9-4 4193 0 0,0 0 0 0 0,0 0 0 0 0,0 0 0 0 0,0 0-1 0 0,0 0 1 0 0,0 0 0 0 0,0 0 0 0 0,0-1 0 0 0,0 1-1 0 0,0 0 1 0 0,0-1 0 0 0,6-3-2096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16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11 152 2116 0 0,'9'-42'12479'0'0,"1"-3"-6008"0"0,7-18-2023 0 0,-16 61-4139 0 0,-2 4-294 0 0,0-1-1 0 0,-1 1 1 0 0,1-1 0 0 0,0 1-1 0 0,0 0 1 0 0,0-1 0 0 0,1 1-1 0 0,-1 0 1 0 0,0 0 0 0 0,1 0-1 0 0,-1 0 1 0 0,1 0-1 0 0,-1 0 1 0 0,1 2 0 0 0,-2 5 5 0 0,-6 16-92 0 0,1 0 1 0 0,1 1-1 0 0,1-1 0 0 0,2 1 1 0 0,0 0-1 0 0,2 0 0 0 0,1 1 0 0 0,1-1 1 0 0,1 0-1 0 0,1 0 0 0 0,2 0 1 0 0,0-1-1 0 0,2 0 0 0 0,11 31 1 0 0,-15-49 37 0 0,1 0 1 0 0,0 0 0 0 0,0 0-1 0 0,0-1 1 0 0,0 0 0 0 0,1 0 0 0 0,0 0-1 0 0,1 0 1 0 0,-1-1 0 0 0,1 1-1 0 0,0-2 1 0 0,1 1 0 0 0,-1-1-1 0 0,1 1 1 0 0,-1-2 0 0 0,1 1-1 0 0,1-1 1 0 0,9 3 0 0 0,-7-3-22 0 0,0-2-1 0 0,-1 1 1 0 0,1-1 0 0 0,0 0-1 0 0,0-1 1 0 0,0-1 0 0 0,0 1 0 0 0,0-1-1 0 0,-1-1 1 0 0,1 0 0 0 0,-1 0-1 0 0,1-1 1 0 0,-1 0 0 0 0,11-6-1 0 0,4-3 43 0 0,0-2-1 0 0,-1 0 0 0 0,0-1 0 0 0,-2-2 0 0 0,1 0 1 0 0,-2-2-1 0 0,21-23 0 0 0,-14 11 791 0 0,-1-2-1 0 0,-1-1 1 0 0,39-73-1 0 0,-3-28 2252 0 0,-58 126-2896 0 0,-8 11 2 0 0,-10 16-42 0 0,11-3-123 0 0,0-1 0 0 0,1 1-1 0 0,0 0 1 0 0,2 0-1 0 0,-1 1 1 0 0,2-1-1 0 0,0 0 1 0 0,1 0-1 0 0,1 0 1 0 0,0 0-1 0 0,5 18 1 0 0,0-5-363 0 0,2 1-1 0 0,1-2 1 0 0,1 1 0 0 0,27 46 0 0 0,-28-56-92 0 0,2-1 1 0 0,0 0 0 0 0,0-1 0 0 0,2 0 0 0 0,0-1 0 0 0,31 26 0 0 0,-36-34-322 0 0,0-1 1 0 0,1 0 0 0 0,0 0-1 0 0,0-1 1 0 0,21 7 0 0 0,-22-10-508 0 0,0 0 1 0 0,1 0-1 0 0,-1 0 1 0 0,0-1-1 0 0,1-1 1 0 0,-1 0-1 0 0,19-1 1 0 0,-1-4-5100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16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64 1968 0 0,'-8'-18'6812'0'0,"-15"-20"2721"0"0,25 31-7205 0 0,4 13-1129 0 0,-1 0-1248 0 0,25 29 448 0 0,71 83-477 0 0,149 133-1 0 0,-131-143-1864 0 0,-38-33-2916 0 0,-62-59-2617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17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941 82 1884 0 0,'-1'-3'2446'0'0,"-2"-9"505"0"0,1 5-1514 0 0,0 0 0 0 0,0 0 0 0 0,-1 0 0 0 0,-4-10 1 0 0,6 15-1321 0 0,0 1 1 0 0,0 0-1 0 0,0-1 1 0 0,0 1 0 0 0,0 0-1 0 0,0-1 1 0 0,0 1 0 0 0,0 0-1 0 0,0 0 1 0 0,-1 0-1 0 0,1 0 1 0 0,-1 0 0 0 0,1 0-1 0 0,0 0 1 0 0,-1 1-1 0 0,0-1 1 0 0,1 0 0 0 0,-1 1-1 0 0,1-1 1 0 0,-1 1 0 0 0,0 0-1 0 0,1-1 1 0 0,-1 1-1 0 0,0 0 1 0 0,1 0 0 0 0,-4 0-1 0 0,-12 4 39 0 0,1 0-1 0 0,0 1 0 0 0,0 1 0 0 0,0 0 0 0 0,1 2 1 0 0,0-1-1 0 0,0 2 0 0 0,1 0 0 0 0,-17 13 0 0 0,-118 110 533 0 0,132-116-606 0 0,-244 270 1044 0 0,45-46-2215 0 0,178-207-2174 0 0,36-31 2228 0 0,-1-1-1 0 0,0 1 1 0 0,0-1 0 0 0,0 1-1 0 0,0-1 1 0 0,0 0 0 0 0,-5 1-1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18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0 156 2960 0 0,'0'0'6013'0'0,"16"7"-3805"0"0,235 5 2293 0 0,131-5-2404 0 0,-71-1-1272 0 0,103 4-77 0 0,946 19 816 0 0,5-34-441 0 0,598-71-70 0 0,-540 16-680 0 0,-705 40-292 0 0,545-25-96 0 0,-1173 41-18 0 0,131-10-64 0 0,-218 13 86 0 0,1 1-78 0 0,4 0 76 0 0,8-1-1436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31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20 1576 0 0,'-11'3'13533'0'0,"59"-11"-12490"0"0,85-2 1 0 0,-12 9-7412 0 0,-104 1 4299 0 0,-10-1-693 0 0,7-2-831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32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1 1320 0 0,'-18'2'4221'0'0,"14"-2"-3774"0"0,1 0 0 0 0,-1 1 0 0 0,1 0-1 0 0,0-1 1 0 0,-1 1 0 0 0,1 1 0 0 0,0-1 0 0 0,0 0-1 0 0,0 1 1 0 0,0 0 0 0 0,0-1 0 0 0,0 1 0 0 0,0 1 0 0 0,0-1-1 0 0,-3 4 1 0 0,4-3-199 0 0,-1 1 0 0 0,1-1 0 0 0,0 1-1 0 0,0 0 1 0 0,0 0 0 0 0,0 0 0 0 0,1 0 0 0 0,-1 1 0 0 0,1-1-1 0 0,0 0 1 0 0,0 9 0 0 0,-14 284 2268 0 0,0-4-2256 0 0,11-251-160 0 0,-12 81 33 0 0,13-105 27 0 0,-1-1 1 0 0,-1 1 0 0 0,-1-1-1 0 0,-12 27 1 0 0,14-37-2 0 0,-1 0-1 0 0,0 0 1 0 0,0 0 0 0 0,-1-1 0 0 0,0 1 0 0 0,0-1 0 0 0,0-1-1 0 0,-1 1 1 0 0,0-1 0 0 0,-10 6 0 0 0,4-3 275 0 0,0-1 1 0 0,-1-1-1 0 0,0 0 1 0 0,-26 6-1 0 0,30-7 127 0 0,19-1-557 0 0,18-2-352 0 0,167-7-5647 0 0,-68-9-3464 0 0,-88 7 3705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32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 83 968 0 0,'-17'-23'6677'0'0,"-20"-36"1273"0"0,27 76-6372 0 0,-70 367 1749 0 0,-27-4-2215 0 0,23-87-491 0 0,66-225-643 0 0,-11 40-964 0 0,5-40-4579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48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0 167 2732 0 0,'32'-72'9336'0'0,"11"-21"-355"0"0,-42 92-8657 0 0,-1 1-312 0 0,1 0 0 0 0,0 0 1 0 0,-1 1-1 0 0,1-1 0 0 0,0 0 0 0 0,-1 1 1 0 0,1-1-1 0 0,-1 0 0 0 0,1 1 1 0 0,-1-1-1 0 0,1 1 0 0 0,-1-1 0 0 0,1 1 1 0 0,-1-1-1 0 0,1 1 0 0 0,-1-1 1 0 0,0 1-1 0 0,1 0 0 0 0,-1-1 1 0 0,0 1-1 0 0,1-1 0 0 0,-1 1 0 0 0,0 0 1 0 0,0-1-1 0 0,0 1 0 0 0,0 0 1 0 0,1-1-1 0 0,-1 1 0 0 0,0 0 1 0 0,0-1-1 0 0,0 1 0 0 0,0 0 0 0 0,-1 0 1 0 0,0 29 119 0 0,0-25-90 0 0,-19 199 549 0 0,-10 193-298 0 0,30-323-118 0 0,14 110 1 0 0,-12-163-187 0 0,2 0-1 0 0,1-1 1 0 0,1 1 0 0 0,0-1-1 0 0,1 0 1 0 0,2 0 0 0 0,0-1-1 0 0,1 0 1 0 0,0-1 0 0 0,15 18-1 0 0,-21-30-380 0 0,2 0 0 0 0,-1-1 0 0 0,0 0-1 0 0,1 0 1 0 0,0 0 0 0 0,0-1-1 0 0,12 7 1 0 0,16-1-3673 0 0,-30-9 3102 0 0,-1-1 0 0 0,1 0 1 0 0,0 0-1 0 0,0 0 0 0 0,-1-1 0 0 0,1 1 0 0 0,6-2 0 0 0,5-5-4802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33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84 284 4928 0 0,'14'-20'13664'0'0,"-17"68"-11444"0"0,-10 60 0 0 0,1-19-1623 0 0,-3 80 53 0 0,11 262-1 0 0,6-381-333 0 0,-2-49-294 0 0,0-4-129 0 0,-7-265-1069 0 0,8 170 1087 0 0,-3-54 1625 0 0,-24-157 0 0 0,8 61 696 0 0,18 245-2240 0 0,0-1 0 0 0,0 1 0 0 0,0-1 0 0 0,0 1 0 0 0,1 0 0 0 0,-1-1 0 0 0,1 1 0 0 0,0 0 0 0 0,0 0 1 0 0,0 0-1 0 0,1-1 0 0 0,-1 1 0 0 0,1 0 0 0 0,0 1 0 0 0,0-1 0 0 0,0 0 0 0 0,0 0 0 0 0,0 1 0 0 0,0-1 0 0 0,6-3 0 0 0,-5 4-49 0 0,1 0 0 0 0,0 0 0 0 0,0 1-1 0 0,0-1 1 0 0,0 1 0 0 0,1 0 0 0 0,-1 0-1 0 0,0 0 1 0 0,0 1 0 0 0,1-1 0 0 0,-1 1 0 0 0,0 0-1 0 0,1 1 1 0 0,-1-1 0 0 0,0 1 0 0 0,6 1 0 0 0,6 2-139 0 0,-1 0 0 0 0,1 2 0 0 0,-1 0 1 0 0,0 0-1 0 0,0 1 0 0 0,-1 1 1 0 0,0 1-1 0 0,0 0 0 0 0,-1 1 0 0 0,0 0 1 0 0,-1 1-1 0 0,0 0 0 0 0,-1 1 1 0 0,14 17-1 0 0,-19-20 163 0 0,1 0 0 0 0,-1 0 0 0 0,0 1 0 0 0,-1 0 0 0 0,0 0 0 0 0,-1 0 0 0 0,0 0 0 0 0,0 1 1 0 0,-1-1-1 0 0,-1 1 0 0 0,0 0 0 0 0,0 0 0 0 0,-1 0 0 0 0,0 0 0 0 0,-1 0 0 0 0,-1 0 0 0 0,1 0 0 0 0,-2 0 0 0 0,1 0 0 0 0,-2 0 0 0 0,1 0 1 0 0,-5 10-1 0 0,-2-3 84 0 0,0 1 0 0 0,-1-2 0 0 0,-1 0 1 0 0,0 0-1 0 0,-2-1 0 0 0,0 0 0 0 0,0-1 1 0 0,-2-1-1 0 0,1 0 0 0 0,-2-1 0 0 0,0 0 1 0 0,-1-2-1 0 0,0 0 0 0 0,-20 10 0 0 0,-13-2-3059 0 0,16-13-8426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24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320 119 1072 0 0,'0'0'1444'0'0,"10"-34"6164"0"0,-10 32-7245 0 0,0-1 1 0 0,1 1-1 0 0,-1-1 1 0 0,0 1-1 0 0,0-1 1 0 0,-1 1 0 0 0,1-1-1 0 0,-1 1 1 0 0,1-1-1 0 0,-1 1 1 0 0,0-1-1 0 0,0 1 1 0 0,0-1-1 0 0,0 1 1 0 0,0 0 0 0 0,0 0-1 0 0,-1 0 1 0 0,1-1-1 0 0,-3-1 1 0 0,1 1-88 0 0,-1 0 1 0 0,1 0-1 0 0,-1 0 1 0 0,0 1-1 0 0,0-1 1 0 0,0 1 0 0 0,0 0-1 0 0,0 0 1 0 0,0 0-1 0 0,-1 1 1 0 0,-5-2-1 0 0,1 1-213 0 0,-1 1-1 0 0,1 0 0 0 0,0 0 1 0 0,-1 1-1 0 0,1 0 0 0 0,-1 1 1 0 0,1 0-1 0 0,0 1 0 0 0,0-1 1 0 0,-1 2-1 0 0,1-1 0 0 0,1 1 1 0 0,-1 1-1 0 0,0-1 0 0 0,1 2 1 0 0,0-1-1 0 0,0 1 0 0 0,0 0 0 0 0,0 1 1 0 0,1 0-1 0 0,0 0 0 0 0,0 0 1 0 0,0 1-1 0 0,1 0 0 0 0,0 1 1 0 0,1-1-1 0 0,0 1 0 0 0,0 0 1 0 0,0 0-1 0 0,1 1 0 0 0,0-1 1 0 0,1 1-1 0 0,0 0 0 0 0,-3 16 1 0 0,4-15-89 0 0,1 0 0 0 0,1 0 1 0 0,0 1-1 0 0,0-1 0 0 0,1 0 1 0 0,1 0-1 0 0,-1 0 0 0 0,2 0 0 0 0,-1 0 1 0 0,1-1-1 0 0,1 1 0 0 0,0-1 1 0 0,0 1-1 0 0,1-1 0 0 0,0-1 0 0 0,0 1 1 0 0,1-1-1 0 0,9 11 0 0 0,-9-13-27 0 0,0 0 0 0 0,1 0 0 0 0,-1 0-1 0 0,1-1 1 0 0,1 0 0 0 0,-1 0-1 0 0,1-1 1 0 0,-1 0 0 0 0,1 0-1 0 0,0-1 1 0 0,1 0 0 0 0,-1 0 0 0 0,0-1-1 0 0,1 0 1 0 0,0-1 0 0 0,-1 0-1 0 0,1 0 1 0 0,0-1 0 0 0,0 0 0 0 0,-1 0-1 0 0,17-3 1 0 0,-17 1 40 0 0,1 0 0 0 0,-1 0 0 0 0,1-1 0 0 0,-1 0 0 0 0,0-1 0 0 0,-1 0 0 0 0,1 0 0 0 0,0-1 0 0 0,-1 1 0 0 0,0-2 0 0 0,0 1 0 0 0,-1-1 0 0 0,0 0 0 0 0,0 0 0 0 0,0-1 0 0 0,0 0 1 0 0,-1 0-1 0 0,0 0 0 0 0,-1 0 0 0 0,0-1 0 0 0,0 0 0 0 0,0 0 0 0 0,-1 0 0 0 0,0 0 0 0 0,-1-1 0 0 0,0 1 0 0 0,0-1 0 0 0,0-12 0 0 0,0 8 169 0 0,-1 0 0 0 0,-1 0 0 0 0,-1-1 0 0 0,1 1 0 0 0,-2 0 0 0 0,0 0 0 0 0,-1 0 0 0 0,0 0 0 0 0,-1 0 0 0 0,-6-14 0 0 0,8 21-230 0 0,-1 1 0 0 0,0-1 0 0 0,0 0 0 0 0,-1 1-1 0 0,0 0 1 0 0,0 0 0 0 0,0 0 0 0 0,0 0 0 0 0,-1 1-1 0 0,0 0 1 0 0,0-1 0 0 0,0 2 0 0 0,0-1 0 0 0,-1 1-1 0 0,0 0 1 0 0,1 0 0 0 0,-1 0 0 0 0,0 1 0 0 0,0 0-1 0 0,0 0 1 0 0,-1 0 0 0 0,-9-1 0 0 0,11 3-466 0 0,0 0 0 0 0,0 0 0 0 0,0 1 1 0 0,0-1-1 0 0,0 1 0 0 0,0 0 0 0 0,0 1 0 0 0,0-1 0 0 0,-6 4 1 0 0,-21 10-6081 0 0,13-4 174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25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15 1940 0 0,'0'0'5825'0'0,"-5"-9"-3813"0"0,-5 4-1740 0 0,-8 5-5085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25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491 1 1524 0 0,'-11'5'4005'0'0,"-7"2"-1613"0"0,1 0-872 0 0,1-2-576 0 0,3 2-464 0 0,3-2-672 0 0,-1 2-2512 0 0</inkml:trace>
  <inkml:trace contextRef="#ctx0" brushRef="#br0" timeOffset="1">108 241 2716 0 0,'-16'6'2276'0'0,"4"-3"181"0"0,-9 4-2053 0 0,0-2-848 0 0,1 1-1040 0 0,3-1-2037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25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 3028 0 0,'0'0'2713'0'0,"-11"3"2155"0"0,-3 2-2304 0 0,1-3-2440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26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455 115 704 0 0,'0'0'7609'0'0,"19"-32"804"0"0,-18 31-8085 0 0,12-25 1807 0 0,-13 25-2018 0 0,0-1 0 0 0,0 1-1 0 0,0 0 1 0 0,-1 0 0 0 0,1-1-1 0 0,0 1 1 0 0,-1 0 0 0 0,1 0-1 0 0,-1 0 1 0 0,1 0 0 0 0,-1 0 0 0 0,1-1-1 0 0,-1 1 1 0 0,0 0 0 0 0,0 0-1 0 0,1 1 1 0 0,-1-1 0 0 0,-1-1 0 0 0,1 1 190 0 0,0 0-266 0 0,0 1 0 0 0,0-1 0 0 0,0 0 0 0 0,0 1 0 0 0,0-1 0 0 0,-1 1 0 0 0,1-1 0 0 0,0 1 0 0 0,0 0 0 0 0,0-1 0 0 0,0 1 0 0 0,0 0 0 0 0,-1 0 0 0 0,1 0 0 0 0,0 0 1 0 0,0 0-1 0 0,-2 0 0 0 0,-31-1 802 0 0,31 1-776 0 0,-16 1 259 0 0,0 0 0 0 0,0 2 0 0 0,1 0-1 0 0,-1 1 1 0 0,1 1 0 0 0,0 0-1 0 0,0 2 1 0 0,0 0 0 0 0,1 1-1 0 0,0 0 1 0 0,1 2 0 0 0,0 0 0 0 0,0 1-1 0 0,1 0 1 0 0,1 1 0 0 0,0 1-1 0 0,0 0 1 0 0,1 1 0 0 0,1 0-1 0 0,1 1 1 0 0,0 1 0 0 0,0 0 0 0 0,2 0-1 0 0,0 1 1 0 0,-8 23 0 0 0,12-29-305 0 0,2 0 1 0 0,0 1 0 0 0,0 0 0 0 0,1 0 0 0 0,0 0 0 0 0,1 0 0 0 0,1 0 0 0 0,-1 0-1 0 0,2 0 1 0 0,0 0 0 0 0,1 0 0 0 0,0 0 0 0 0,0-1 0 0 0,1 1 0 0 0,1-1 0 0 0,0 1-1 0 0,1-1 1 0 0,0 0 0 0 0,0 0 0 0 0,1-1 0 0 0,1 0 0 0 0,-1 0 0 0 0,2 0 0 0 0,-1-1-1 0 0,2 0 1 0 0,-1-1 0 0 0,1 1 0 0 0,0-2 0 0 0,1 1 0 0 0,-1-1 0 0 0,2-1 0 0 0,-1 0-1 0 0,1 0 1 0 0,0-1 0 0 0,0-1 0 0 0,20 7 0 0 0,-15-8-66 0 0,0 1-1 0 0,1-2 1 0 0,-1 0 0 0 0,1-1-1 0 0,-1-1 1 0 0,1 0 0 0 0,-1-2-1 0 0,1 1 1 0 0,-1-2 0 0 0,0 0 0 0 0,0-1-1 0 0,27-11 1 0 0,-33 11 20 0 0,0-1 0 0 0,0 0 0 0 0,-1-1 0 0 0,1 0 0 0 0,-1 0 0 0 0,-1-1 0 0 0,1 0 0 0 0,-1-1 1 0 0,0 0-1 0 0,-1 0 0 0 0,0 0 0 0 0,0-1 0 0 0,-1 0 0 0 0,0-1 0 0 0,-1 1 0 0 0,0-1 0 0 0,0 0 0 0 0,-1 0 0 0 0,5-21 0 0 0,-4 9 41 0 0,-1-1-1 0 0,-1 1 1 0 0,-1-1 0 0 0,-1 0-1 0 0,-1 0 1 0 0,-1 1 0 0 0,-1-1-1 0 0,-1 0 1 0 0,-1 1 0 0 0,-1 0-1 0 0,-1 0 1 0 0,-1 0-1 0 0,-1 1 1 0 0,0 0 0 0 0,-2 0-1 0 0,-22-34 1 0 0,26 47-45 0 0,-1 1 1 0 0,0 0-1 0 0,0 1 0 0 0,-1 0 1 0 0,0 0-1 0 0,0 0 0 0 0,-14-6 1 0 0,17 9-392 0 0,-1 1 1 0 0,1 0 0 0 0,0 0 0 0 0,-1 1-1 0 0,0 0 1 0 0,1 0 0 0 0,-1 0-1 0 0,0 0 1 0 0,1 1 0 0 0,-1 0 0 0 0,0 0-1 0 0,1 1 1 0 0,-1 0 0 0 0,-9 2 0 0 0,13-3-177 0 0,0 1 1 0 0,-1-1-1 0 0,1 1 0 0 0,-1 0 1 0 0,1 0-1 0 0,0 0 1 0 0,0 0-1 0 0,-1 0 1 0 0,1 1-1 0 0,-2 1 1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20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42 178 2120 0 0,'-23'2'6547'0'0,"5"0"198"0"0,135 8-2114 0 0,1437 13-449 0 0,0-61-3858 0 0,-1200 30 232 0 0,-351 8-554 0 0,1 0 41 0 0,13 0-43 0 0,-13 0 36 0 0,0 0-42 0 0,10 0 50 0 0,-11 0-38 0 0,1 0 24 0 0,9 0-36 0 0,-10 0 36 0 0,0 0-48 0 0,8 0 37 0 0,-8 0 10 0 0,0 0-33 0 0,9 0 37 0 0,-9 0 16 0 0,0 0-52 0 0,-1 0 13 0 0,0 0 0 0 0,1 0 0 0 0,-1 0 0 0 0,1 0 0 0 0,-1-1-1 0 0,0 1 1 0 0,1-1 0 0 0,-1 0 0 0 0,0 0 0 0 0,1 1 0 0 0,-1-2 0 0 0,0 1 0 0 0,0 0 0 0 0,0 0 0 0 0,0-1 0 0 0,0 1 0 0 0,0-1-1 0 0,0 1 1 0 0,-1-1 0 0 0,1 0 0 0 0,-1 0 0 0 0,3-3 0 0 0,10-17-104 0 0,-12 19 99 0 0,1 0-1 0 0,-1-1 1 0 0,0 0 0 0 0,1 0 0 0 0,-2 0 0 0 0,1 1-1 0 0,0-2 1 0 0,-1 1 0 0 0,0 0 0 0 0,0 0 0 0 0,1-5-1 0 0,-2 7 10 0 0,-7-30 139 0 0,5 29-159 0 0,1 1 1 0 0,-1 1-1 0 0,0-1 1 0 0,0 0-1 0 0,-1 0 1 0 0,1 1-1 0 0,0-1 1 0 0,0 1-1 0 0,-1 0 1 0 0,1 0-1 0 0,-1 0 1 0 0,1 0-1 0 0,-1 0 0 0 0,1 0 1 0 0,-1 1-1 0 0,0-1 1 0 0,1 1-1 0 0,-6-1 1 0 0,2 2 6 0 0,1-1 1 0 0,-1 1-1 0 0,1 0 0 0 0,0 0 1 0 0,-1 1-1 0 0,1 0 1 0 0,0 0-1 0 0,-10 5 0 0 0,5-1 3 0 0,-1 0-1 0 0,2 1 0 0 0,-1 0 1 0 0,1 1-1 0 0,0 0 0 0 0,0 0 1 0 0,1 1-1 0 0,-8 11 0 0 0,12-14 4 0 0,0 0-1 0 0,0 0 1 0 0,1 0-1 0 0,0 0 1 0 0,0 0-1 0 0,1 1 1 0 0,0-1-1 0 0,0 1 1 0 0,0 0-1 0 0,1-1 1 0 0,0 1-1 0 0,0 0 1 0 0,1 0 0 0 0,0 0-1 0 0,0 0 1 0 0,0 0-1 0 0,1 0 1 0 0,0-1-1 0 0,1 1 1 0 0,-1 0-1 0 0,1 0 1 0 0,0-1-1 0 0,1 1 1 0 0,0-1-1 0 0,0 0 1 0 0,0 0-1 0 0,1 0 1 0 0,0 0-1 0 0,0-1 1 0 0,0 1-1 0 0,1-1 1 0 0,0 0-1 0 0,0-1 1 0 0,0 1-1 0 0,0-1 1 0 0,1 0-1 0 0,0 0 1 0 0,0 0-1 0 0,0-1 1 0 0,0 0-1 0 0,0 0 1 0 0,13 3-1 0 0,-4-2-101 0 0,0-1 0 0 0,0 0-1 0 0,0-1 1 0 0,1-1-1 0 0,-1 0 1 0 0,0-1 0 0 0,1-1-1 0 0,-1 0 1 0 0,0-1 0 0 0,1-1-1 0 0,-1 0 1 0 0,-1-1-1 0 0,1-1 1 0 0,23-10 0 0 0,-30 11 84 0 0,0 1 1 0 0,-1-1 0 0 0,1-1 0 0 0,-1 0 0 0 0,0 0 0 0 0,0 0 0 0 0,-1-1 0 0 0,1 0 0 0 0,-1 0 0 0 0,0 0 0 0 0,-1-1-1 0 0,0 0 1 0 0,0 0 0 0 0,0 0 0 0 0,-1-1 0 0 0,0 0 0 0 0,-1 0 0 0 0,1 0 0 0 0,-2 0 0 0 0,1 0 0 0 0,-1-1-1 0 0,0 1 1 0 0,-1-1 0 0 0,0 1 0 0 0,0-1 0 0 0,-1 1 0 0 0,-1-13 0 0 0,0 15 101 0 0,0-1 1 0 0,-1 1 0 0 0,0 0-1 0 0,0 0 1 0 0,0 0-1 0 0,-1 0 1 0 0,0 0-1 0 0,0 1 1 0 0,0-1-1 0 0,-1 1 1 0 0,0 0-1 0 0,0 0 1 0 0,0 0-1 0 0,-1 0 1 0 0,1 1 0 0 0,-1-1-1 0 0,0 1 1 0 0,-1 1-1 0 0,1-1 1 0 0,-1 1-1 0 0,1 0 1 0 0,-1 0-1 0 0,0 0 1 0 0,0 1-1 0 0,0 0 1 0 0,-13-2-1 0 0,10 1-233 0 0,-1 1 1 0 0,0 1-1 0 0,0 0 0 0 0,1 0 0 0 0,-1 1 0 0 0,0 0 0 0 0,0 0 0 0 0,0 1 0 0 0,0 1 0 0 0,1 0 0 0 0,-1 0 0 0 0,1 1 0 0 0,-1 0 0 0 0,1 0 0 0 0,0 1 0 0 0,0 1 0 0 0,-11 6 1 0 0,15-7-430 0 0,1-1 0 0 0,0 1 0 0 0,0 0 0 0 0,1 0 0 0 0,-1 0 0 0 0,-2 5 0 0 0,4-7-296 0 0,1 1 0 0 0,0-1 0 0 0,0 0 0 0 0,0 1 0 0 0,0-1 0 0 0,0 0 0 0 0,0 1 0 0 0,1 0 0 0 0,-1 2 0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22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144 139 1060 0 0,'0'0'7486'0'0,"2"0"-6813"0"0,13 0 3673 0 0,5-14-2493 0 0,-17 8-1440 0 0,1 0-1 0 0,-1-1 1 0 0,-1 1-1 0 0,1-1 1 0 0,-1 1-1 0 0,2-15 1 0 0,-4 19-315 0 0,0-1-1 0 0,1 0 1 0 0,-1 1 0 0 0,-1-1-1 0 0,1 0 1 0 0,0 1 0 0 0,-1-1-1 0 0,1 0 1 0 0,-1 1 0 0 0,0-1-1 0 0,0 0 1 0 0,0 1 0 0 0,0 0-1 0 0,0-1 1 0 0,0 1 0 0 0,-1 0-1 0 0,1-1 1 0 0,-1 1 0 0 0,0 0 0 0 0,-3-3-1 0 0,3 3-62 0 0,0 1-1 0 0,-1 0 1 0 0,1 0 0 0 0,0 0-1 0 0,-1 0 1 0 0,1 0 0 0 0,0 0-1 0 0,-1 1 1 0 0,1-1 0 0 0,-1 1-1 0 0,1 0 1 0 0,-1-1 0 0 0,1 1-1 0 0,-1 0 1 0 0,0 1-1 0 0,1-1 1 0 0,-1 0 0 0 0,1 1-1 0 0,-1-1 1 0 0,1 1 0 0 0,0 0-1 0 0,-5 2 1 0 0,-1 0 21 0 0,1 0 1 0 0,-1 1-1 0 0,1 0 0 0 0,0 1 1 0 0,-10 7-1 0 0,11-7-8 0 0,0 1-1 0 0,1-1 1 0 0,-1 1 0 0 0,1 1 0 0 0,0-1-1 0 0,1 1 1 0 0,0-1 0 0 0,0 1 0 0 0,0 0-1 0 0,1 1 1 0 0,0-1 0 0 0,0 1 0 0 0,1-1-1 0 0,0 1 1 0 0,0 0 0 0 0,1 0-1 0 0,0 0 1 0 0,0 0 0 0 0,1 0 0 0 0,0 0-1 0 0,0 0 1 0 0,2 10 0 0 0,1-7-7 0 0,-1 0 0 0 0,1 0 0 0 0,1 0 0 0 0,0-1 0 0 0,0 1-1 0 0,1-1 1 0 0,1 0 0 0 0,0-1 0 0 0,0 1 0 0 0,0-1 0 0 0,1 0 0 0 0,1-1 0 0 0,0 1 0 0 0,0-2 0 0 0,12 10 0 0 0,-4-6-34 0 0,-1-1-1 0 0,2 0 1 0 0,0-2 0 0 0,0 0 0 0 0,0 0 0 0 0,1-2 0 0 0,0 0-1 0 0,0-1 1 0 0,28 3 0 0 0,-36-6-11 0 0,0-1 0 0 0,0 0-1 0 0,0-1 1 0 0,0 0 0 0 0,1-1 0 0 0,-1 0-1 0 0,0 0 1 0 0,0-1 0 0 0,0 0 0 0 0,0-1-1 0 0,-1 0 1 0 0,1-1 0 0 0,-1 0 0 0 0,0 0-1 0 0,0-1 1 0 0,0 0 0 0 0,0-1 0 0 0,-1 0-1 0 0,9-8 1 0 0,-11 8 15 0 0,-1-1-1 0 0,0 0 0 0 0,0 0 1 0 0,-1 0-1 0 0,0 0 0 0 0,0-1 1 0 0,-1 1-1 0 0,0-1 0 0 0,0 0 1 0 0,0 0-1 0 0,-1 0 1 0 0,-1 0-1 0 0,1-1 0 0 0,-1 1 1 0 0,-1 0-1 0 0,0-1 0 0 0,0 1 1 0 0,0 0-1 0 0,-1-1 1 0 0,0 1-1 0 0,-3-9 0 0 0,2 9 28 0 0,0 0 0 0 0,0 0-1 0 0,-1 0 1 0 0,0 0-1 0 0,-1 0 1 0 0,0 1 0 0 0,0-1-1 0 0,-1 1 1 0 0,1 0-1 0 0,-2 0 1 0 0,1 1 0 0 0,-1 0-1 0 0,0 0 1 0 0,0 0 0 0 0,0 0-1 0 0,-1 1 1 0 0,0 0-1 0 0,0 1 1 0 0,-1-1 0 0 0,-11-4-1 0 0,10 6-93 0 0,-1 0 0 0 0,1 0 0 0 0,-1 1-1 0 0,0 1 1 0 0,0-1 0 0 0,1 2 0 0 0,-1-1 0 0 0,-12 2-1 0 0,14 0-536 0 0,0 0-1 0 0,0 1 0 0 0,0 0 0 0 0,0 0 0 0 0,-13 6 0 0 0,20-7 209 0 0,0-1 0 0 0,-1 1 0 0 0,1 0 0 0 0,0 0 0 0 0,0 0 1 0 0,0 0-1 0 0,0 0 0 0 0,1 0 0 0 0,-1 0 0 0 0,0 0 0 0 0,0 0 0 0 0,1 0 0 0 0,-1 1 0 0 0,0-1 0 0 0,1 0 0 0 0,-1 1 0 0 0,1-1 0 0 0,0 0 0 0 0,-1 1 0 0 0,1-1 0 0 0,0 0 0 0 0,0 1 0 0 0,0-1 0 0 0,0 0 1 0 0,0 1-1 0 0,0-1 0 0 0,0 0 0 0 0,0 1 0 0 0,1 1 0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22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68 1308 0 0,'10'-20'12458'0'0,"-6"13"-11888"0"0,-1 1 230 0 0,-2 5-605 0 0,-1 0 0 0 0,1 0 0 0 0,-1 0 0 0 0,1-1 0 0 0,-1 1 0 0 0,1 0-1 0 0,-1 0 1 0 0,0 0 0 0 0,1-1 0 0 0,-1 1 0 0 0,0 0 0 0 0,0 0 0 0 0,0 0 0 0 0,0-1 0 0 0,0 1 0 0 0,0 0 0 0 0,0 0 0 0 0,0-1 0 0 0,-1 1 0 0 0,1 0 0 0 0,-2-3 1423 0 0,-12-2-575 0 0,4 6-917 0 0,1 0 0 0 0,0 1 0 0 0,0 0 0 0 0,-1 1 0 0 0,1 0 0 0 0,0 0 0 0 0,0 1 0 0 0,1 0 0 0 0,-1 1 0 0 0,1 0 0 0 0,-1 0 0 0 0,1 0 0 0 0,0 1 0 0 0,1 1 0 0 0,-8 6 0 0 0,6-6-105 0 0,2 1 0 0 0,-1 0-1 0 0,1 0 1 0 0,0 1 0 0 0,1-1 0 0 0,0 2 0 0 0,0-1-1 0 0,0 1 1 0 0,1 0 0 0 0,1 0 0 0 0,0 0 0 0 0,0 1-1 0 0,-5 18 1 0 0,8-21-16 0 0,0 1-1 0 0,0 0 0 0 0,1 0 1 0 0,0-1-1 0 0,1 1 1 0 0,0 0-1 0 0,0-1 0 0 0,0 1 1 0 0,1 0-1 0 0,0-1 1 0 0,1 0-1 0 0,-1 1 0 0 0,7 10 1 0 0,-3-9-17 0 0,0 1 0 0 0,0-2 0 0 0,1 1 0 0 0,0-1 0 0 0,0 0 0 0 0,1-1 0 0 0,0 1 0 0 0,0-1 0 0 0,12 7 0 0 0,-10-8-51 0 0,1 1 0 0 0,0-1-1 0 0,1-1 1 0 0,-1 0 0 0 0,1 0 0 0 0,0-1-1 0 0,0-1 1 0 0,0 0 0 0 0,0-1 0 0 0,1 0-1 0 0,-1-1 1 0 0,1 0 0 0 0,-1-1 0 0 0,1 0-1 0 0,-1-1 1 0 0,1-1 0 0 0,17-3-1 0 0,-23 2 27 0 0,0 0 0 0 0,-1 0-1 0 0,1 0 1 0 0,0-1-1 0 0,-1 0 1 0 0,0 0-1 0 0,0-1 1 0 0,0 1 0 0 0,-1-1-1 0 0,1-1 1 0 0,-1 1-1 0 0,8-11 1 0 0,-7 6 77 0 0,0 1 0 0 0,-1-1 1 0 0,0 0-1 0 0,0 0 0 0 0,-1-1 0 0 0,0 1 0 0 0,-1-1 1 0 0,2-14-1 0 0,-3 13 65 0 0,0 1 0 0 0,-2-1-1 0 0,1 0 1 0 0,-1 1 0 0 0,-1-1 0 0 0,0 1 0 0 0,-6-23 0 0 0,5 26-32 0 0,0 1 0 0 0,-1 0-1 0 0,0-1 1 0 0,0 1 0 0 0,-1 1 0 0 0,0-1 0 0 0,0 0-1 0 0,0 1 1 0 0,-1 0 0 0 0,0 0 0 0 0,0 0-1 0 0,-7-5 1 0 0,8 8-129 0 0,0 0 0 0 0,0 0 0 0 0,-1 1 0 0 0,1-1 1 0 0,-1 1-1 0 0,1 0 0 0 0,-1 0 0 0 0,0 1 0 0 0,0-1 0 0 0,1 1 0 0 0,-1 0 0 0 0,-9 0 0 0 0,10 1-430 0 0,0 0 1 0 0,0 0-1 0 0,0 1 1 0 0,1-1-1 0 0,-1 1 1 0 0,0 0-1 0 0,-5 2 0 0 0,6-1-494 0 0,0-1 0 0 0,0 1 0 0 0,0 0 0 0 0,0-1 0 0 0,0 1 0 0 0,1 1 0 0 0,-1-1 0 0 0,1 0 0 0 0,-4 4 0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24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140 160 1036 0 0,'25'-25'5689'0'0,"-14"16"-4523"0"0,-1-1 0 0 0,0 0 1 0 0,-1 0-1 0 0,11-16 0 0 0,-19 25-865 0 0,-1-4 151 0 0,0 0 0 0 0,0 1 1 0 0,-1-1-1 0 0,0 0 0 0 0,1 0 1 0 0,-3-6-1 0 0,2 10-319 0 0,0-1-1 0 0,0 0 1 0 0,0 1-1 0 0,1-1 1 0 0,-2 1-1 0 0,1 0 1 0 0,0-1-1 0 0,0 1 1 0 0,0 0-1 0 0,-1-1 1 0 0,1 1-1 0 0,0 0 1 0 0,-1 0-1 0 0,1 0 1 0 0,-1 0-1 0 0,1 0 1 0 0,-1 1-1 0 0,0-1 1 0 0,1 0-1 0 0,-1 1 1 0 0,0-1 0 0 0,-2 1-1 0 0,-2-1 4 0 0,0 0-1 0 0,0 0 1 0 0,-1 1 0 0 0,1 0-1 0 0,0 0 1 0 0,0 0 0 0 0,0 1-1 0 0,0 0 1 0 0,0 1 0 0 0,0-1-1 0 0,0 1 1 0 0,0 0 0 0 0,0 0-1 0 0,1 1 1 0 0,-1 0 0 0 0,1 0-1 0 0,0 0 1 0 0,0 1 0 0 0,0-1 0 0 0,0 1-1 0 0,-8 9 1 0 0,7-6-86 0 0,1 0 0 0 0,-1 0 1 0 0,1 0-1 0 0,1 1 0 0 0,0 0 1 0 0,0 0-1 0 0,0 0 0 0 0,1 0 1 0 0,0 1-1 0 0,1-1 0 0 0,-1 1 1 0 0,2 0-1 0 0,-1-1 0 0 0,1 1 0 0 0,1 9 1 0 0,0-9-55 0 0,1 1 0 0 0,0-1 1 0 0,0 1-1 0 0,1-1 0 0 0,0 0 1 0 0,1 0-1 0 0,0 0 0 0 0,0 0 1 0 0,1 0-1 0 0,0-1 0 0 0,0 0 1 0 0,1 1-1 0 0,1-2 0 0 0,-1 1 1 0 0,14 13-1 0 0,-14-16-48 0 0,0 0 1 0 0,0-1-1 0 0,1 0 1 0 0,0 0-1 0 0,0 0 1 0 0,0-1 0 0 0,0 1-1 0 0,1-2 1 0 0,-1 1-1 0 0,1-1 1 0 0,-1 0-1 0 0,1 0 1 0 0,0-1-1 0 0,0 0 1 0 0,0 0-1 0 0,0 0 1 0 0,0-1-1 0 0,0 0 1 0 0,0-1-1 0 0,0 1 1 0 0,0-1-1 0 0,8-3 1 0 0,-6 1 23 0 0,1-1 0 0 0,-1 0 0 0 0,-1-1 0 0 0,1 1 0 0 0,-1-2 0 0 0,0 1 0 0 0,0-1 0 0 0,0-1 0 0 0,-1 1 0 0 0,0-1 0 0 0,0 0 0 0 0,-1-1 0 0 0,0 0 0 0 0,0 0 0 0 0,-1 0 0 0 0,8-18 0 0 0,-9 19 80 0 0,-1-1 0 0 0,0 1 0 0 0,-1-1 0 0 0,0 0 0 0 0,0 0 0 0 0,-1 0 0 0 0,1 0 0 0 0,-2 0 0 0 0,0-12 0 0 0,0 14 22 0 0,-1 1-1 0 0,0 0 1 0 0,0-1 0 0 0,0 1-1 0 0,-1 0 1 0 0,1 0 0 0 0,-2 0 0 0 0,1 0-1 0 0,0 0 1 0 0,-1 0 0 0 0,0 1 0 0 0,0-1-1 0 0,0 1 1 0 0,-1 0 0 0 0,-3-4-1 0 0,3 4-100 0 0,-1 0 0 0 0,0 1 0 0 0,0 0 0 0 0,0 0 0 0 0,0 0-1 0 0,0 0 1 0 0,0 1 0 0 0,-1 0 0 0 0,1 0 0 0 0,-1 1 0 0 0,1-1-1 0 0,-1 1 1 0 0,0 0 0 0 0,0 1 0 0 0,1-1 0 0 0,-1 1 0 0 0,0 0 0 0 0,0 1-1 0 0,-8 1 1 0 0,-26 11-3727 0 0,35-11 2342 0 0,0 1-1 0 0,0 0 1 0 0,0 0 0 0 0,1 1 0 0 0,-6 4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44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48 137 8 0 0,'-26'-46'8112'0'0,"25"45"-7751"0"0,-9-27 2998 0 0,8 17-1938 0 0,-6-13 6125 0 0,8 23-7244 0 0,0-1 1 0 0,-1 1 0 0 0,1 0 0 0 0,0 0 0 0 0,0-1 0 0 0,0 1 0 0 0,0 0 0 0 0,0-1-1 0 0,0 1 1 0 0,1 0 0 0 0,-1-1 0 0 0,0 1 0 0 0,1 0 0 0 0,-1-1 0 0 0,1 1-1 0 0,-1 0 1 0 0,1 0 0 0 0,1-2 0 0 0,1 10 9 0 0,0 1 1 0 0,-1 0-1 0 0,0 1 0 0 0,0-1 1 0 0,-1 0-1 0 0,0 1 0 0 0,-1 14 1 0 0,2 5 222 0 0,157 812 2637 0 0,-121-664-3172 0 0,-25-105 0 0 0,-9-58 0 0 0,-2-1 0 0 0,-1-3-31 0 0,0-8-280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49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55 107 1100 0 0,'-51'-27'9832'0'0,"51"27"-9758"0"0,-1-1 0 0 0,1 1-1 0 0,0 0 1 0 0,-1-1 0 0 0,1 1-1 0 0,0 0 1 0 0,0-1 0 0 0,0 1-1 0 0,-1-1 1 0 0,1 1 0 0 0,0-1-1 0 0,0 1 1 0 0,0-1 0 0 0,0 1-1 0 0,0-1 1 0 0,0 1 0 0 0,0 0-1 0 0,0-1 1 0 0,0 1 0 0 0,0-1-1 0 0,0 1 1 0 0,0-1 0 0 0,0 1-1 0 0,0-1 1 0 0,0 1 0 0 0,0-1-1 0 0,0 1 1 0 0,1-1 0 0 0,-1 1-1 0 0,0 0 1 0 0,0-1 0 0 0,1 1-1 0 0,-1-1 1 0 0,0 1 0 0 0,0 0-1 0 0,1-1 1 0 0,-1 1 0 0 0,0 0-1 0 0,1-1 1 0 0,-1 1 0 0 0,1 0-1 0 0,-1 0 1 0 0,0-1 0 0 0,1 1-1 0 0,-1 0 1 0 0,1 0 0 0 0,0 0-1 0 0,20-13 1198 0 0,-3 7-863 0 0,0 0 0 0 0,1 1 0 0 0,-1 1 0 0 0,28-3 0 0 0,79-1-769 0 0,-72 6-201 0 0,147-5-3210 0 0,-68 4-2581 0 0,-84 3 2026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28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2436 1460 0 0,'-4'25'18059'0'0,"4"-25"-17812"0"0,6-1-78 0 0,0 0 0 0 0,0-1 0 0 0,0 0 0 0 0,0 0-1 0 0,-1 0 1 0 0,1-1 0 0 0,-1 0 0 0 0,0 0 0 0 0,7-5-1 0 0,52-43 436 0 0,-26 19-385 0 0,30-23-96 0 0,-3-2 1 0 0,83-95 0 0 0,99-148-358 0 0,-113 133 240 0 0,-115 144 23 0 0,386-439 192 0 0,-300 356-289 0 0,159-149 293 0 0,-163 168-118 0 0,145-163 1 0 0,-199 194-135 0 0,14-17 221 0 0,89-84 0 0 0,-68 73 384 0 0,-56 52-159 0 0,-25 31-359 0 0,19-31 138 0 0,-19 31-419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29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185 118 60 0 0,'-18'6'3143'0'0,"-10"4"-164"0"0,1 2 0 0 0,-36 21 0 0 0,15 0 2469 0 0,61-34-5170 0 0,0 0 0 0 0,1-1 0 0 0,-1 0-1 0 0,0-1 1 0 0,15-6 0 0 0,67-28-48 0 0,-44 15-65 0 0,216-92 1782 0 0,-218 94-1829 0 0,-47 20 195 0 0,6 9 62 0 0,-14 18 190 0 0,-2-1 0 0 0,0 0 0 0 0,-2 0 0 0 0,-21 41 0 0 0,-3 9-23 0 0,-55 201-24 0 0,58-155-4471 0 0,30-117 3474 0 0,-10 34-4318 0 0,0-15-2740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31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95 32 0 0,'-12'-25'7728'0'0,"-2"-4"-3010"0"0,-3-11 3574 0 0,11 60-7154 0 0,8-13-1051 0 0,0-1 0 0 0,1 1 0 0 0,0-1 0 0 0,0 0 0 0 0,0 0 0 0 0,1 0 0 0 0,0-1 0 0 0,0 1-1 0 0,0-1 1 0 0,1 0 0 0 0,0 0 0 0 0,6 5 0 0 0,8 11-68 0 0,7 7 25 0 0,52 43 0 0 0,-22-22-42 0 0,-11-15 9 0 0,-44-33-70 0 0,17 25 216 0 0,-18-22-151 0 0,0 1 0 0 0,0 0 1 0 0,0 0-1 0 0,-1 0 0 0 0,1 0 0 0 0,-1 0 0 0 0,0 0 0 0 0,0-1 0 0 0,-1 1 1 0 0,0 0-1 0 0,0-1 0 0 0,0 1 0 0 0,0-1 0 0 0,-1 0 0 0 0,1 0 1 0 0,-7 8-1 0 0,-7 8 61 0 0,-36 34 1 0 0,47-49-57 0 0,-51 45 78 0 0,32-30-1606 0 0,-33 37 1 0 0,49-47-982 0 0,0 0-1 0 0,1 0 1 0 0,0 0 0 0 0,-5 13 0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34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2488 0 0,'3'0'2098'0'0,"137"18"5472"0"0,74-9-5130 0 0,-89-5-1510 0 0,1726 21 1983 0 0,-511-17-1600 0 0,363 53-69 0 0,-1624-58-1604 0 0,33 2-851 0 0,-42 6-3995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35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63 148 0 0,'-24'9'13039'0'0,"27"-7"-12851"0"0,-1-1 0 0 0,1 1 1 0 0,0-1-1 0 0,-1 1 1 0 0,1-1-1 0 0,0 0 0 0 0,0 0 1 0 0,0-1-1 0 0,0 1 1 0 0,0 0-1 0 0,0-1 0 0 0,0 0 1 0 0,5 0-1 0 0,55-1 963 0 0,-33 0-758 0 0,1739-36 3161 0 0,150-5-3163 0 0,-1627 39-970 0 0,-284 3 566 0 0,102 5-282 0 0,-106-5 243 0 0,169 12-1898 0 0,-142-9 1037 0 0,17 4-4875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36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0 364 0 0,'13'16'7061'0'0,"-9"-14"-6419"0"0,22 9 3197 0 0,36-3-1462 0 0,-44-6-1551 0 0,747 48 3146 0 0,4-38-3844 0 0,-560-10 172 0 0,818 19 75 0 0,-458-7-687 0 0,46-21-402 0 0,-459 2 268 0 0,-153 5 416 0 0,18-2-173 0 0,-2 5-749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37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1672 0 0,'26'6'2800'0'0,"1"-1"-1"0"0,27 2 1 0 0,111-3 153 0 0,-81-4-1973 0 0,1238-3 1751 0 0,-198-3-1178 0 0,251 31-826 0 0,-1296-23-754 0 0,286 1-11 0 0,-307-3 78 0 0,111-5-115 0 0,-167 5-124 0 0,11-1-1742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37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68 0 0,'0'0'9250'0'0,"9"-6"-6070"0"0,-7 8-3300 0 0,0 0-1 0 0,0 0 0 0 0,-1 1 0 0 0,1-1 1 0 0,-1 0-1 0 0,0 1 0 0 0,0-1 0 0 0,0 1 1 0 0,0 0-1 0 0,0-1 0 0 0,0 1 0 0 0,-1 0 1 0 0,1-1-1 0 0,-1 5 0 0 0,0 38-5711 0 0,-1-34 3381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37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1 764 0 0,'0'3'1663'0'0,"-2"46"4480"0"0,2-13-5541 0 0,0-10-5469 0 0</inkml:trace>
  <inkml:trace contextRef="#ctx0" brushRef="#br0" timeOffset="1">30 477 704 0 0,'-2'44'7132'0'0,"8"43"-12020"0"0,-6-71 4344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38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2224 0 0,'23'109'7828'0'0,"-23"-106"-7570"0"0,0 17-67 0 0,-3-6-5488 0 0,-2-6 2497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50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509 198 148 0 0,'8'18'14701'0'0,"-6"-18"-14609"0"0,1-1 0 0 0,-1 0-1 0 0,0 0 1 0 0,0 0 0 0 0,0 0-1 0 0,0 0 1 0 0,-1 0-1 0 0,1-1 1 0 0,0 1 0 0 0,0 0-1 0 0,-1-1 1 0 0,1 0 0 0 0,-1 1-1 0 0,1-1 1 0 0,-1 0 0 0 0,0 0-1 0 0,0 0 1 0 0,0 1 0 0 0,0-1-1 0 0,0-1 1 0 0,1-2-1 0 0,-2 2-28 0 0,1 0-1 0 0,-1 0 1 0 0,0 0-1 0 0,0 0 1 0 0,-1 0-1 0 0,1 0 1 0 0,-1 0-1 0 0,1 0 1 0 0,-1 0-1 0 0,0 0 1 0 0,0 0-1 0 0,0 1 1 0 0,-3-6-1 0 0,-2-2 31 0 0,-1 0-1 0 0,0 1 0 0 0,0 0 0 0 0,0 0 0 0 0,-1 1 0 0 0,-1 0 1 0 0,-11-9-1 0 0,8 10-37 0 0,1 0 1 0 0,-1 0-1 0 0,0 2 1 0 0,-1-1-1 0 0,1 1 1 0 0,-1 1-1 0 0,0 0 1 0 0,0 1-1 0 0,0 1 1 0 0,-1 0-1 0 0,1 1 1 0 0,-1 0-1 0 0,1 1 1 0 0,-25 2-1 0 0,25 0-21 0 0,0 0 0 0 0,0 0-1 0 0,0 1 1 0 0,0 1-1 0 0,1 0 1 0 0,-1 1 0 0 0,1 1-1 0 0,0-1 1 0 0,1 2 0 0 0,-1 0-1 0 0,1 0 1 0 0,1 1 0 0 0,-1 0-1 0 0,1 1 1 0 0,-9 10-1 0 0,12-10-15 0 0,1 1-1 0 0,-1 0 1 0 0,1 0-1 0 0,1 0 1 0 0,0 1-1 0 0,1 0 1 0 0,0 0-1 0 0,0 0 1 0 0,1 0-1 0 0,1 1 1 0 0,0-1-1 0 0,0 1 1 0 0,1 0-1 0 0,1-1 1 0 0,1 18-1 0 0,-1-22-12 0 0,1 0 0 0 0,0 1-1 0 0,0-1 1 0 0,0 0 0 0 0,1 0 0 0 0,1 0-1 0 0,-1-1 1 0 0,1 1 0 0 0,0 0-1 0 0,0-1 1 0 0,1 0 0 0 0,0 0-1 0 0,0 0 1 0 0,0 0 0 0 0,1-1-1 0 0,0 1 1 0 0,0-1 0 0 0,0 0 0 0 0,1-1-1 0 0,0 1 1 0 0,0-1 0 0 0,0 0-1 0 0,0-1 1 0 0,1 0 0 0 0,-1 0-1 0 0,9 3 1 0 0,-7-4 25 0 0,1 0 1 0 0,0-1-1 0 0,-1 0 0 0 0,1-1 0 0 0,0 0 1 0 0,0 0-1 0 0,0-1 0 0 0,-1 0 0 0 0,1 0 0 0 0,0-1 1 0 0,-1 0-1 0 0,1-1 0 0 0,-1 0 0 0 0,0 0 1 0 0,0-1-1 0 0,0 0 0 0 0,0 0 0 0 0,0-1 1 0 0,8-6-1 0 0,3-4 317 0 0,0-1 0 0 0,-1 0 0 0 0,-1-1 0 0 0,-1-1-1 0 0,26-35 1 0 0,-22 22-2 0 0,-7 11-49 0 0,30-35 0 0 0,-47 92-306 0 0,1-17-56 0 0,0-1 1 0 0,2 1-1 0 0,0 0 0 0 0,1-1 0 0 0,1 1 1 0 0,1 0-1 0 0,1-1 0 0 0,1 0 0 0 0,0 1 1 0 0,2-2-1 0 0,0 1 0 0 0,9 18 0 0 0,-15-35 75 0 0,1 0-1 0 0,0 0 1 0 0,0-1-1 0 0,0 1 1 0 0,0 0-1 0 0,0-1 1 0 0,1 1-1 0 0,-1-1 1 0 0,0 1-1 0 0,1-1 1 0 0,-1 0-1 0 0,1 0 1 0 0,-1 1-1 0 0,1-1 0 0 0,-1 0 1 0 0,1 0-1 0 0,0-1 1 0 0,0 1-1 0 0,0 0 1 0 0,-1 0-1 0 0,1-1 1 0 0,0 1-1 0 0,0-1 1 0 0,0 0-1 0 0,0 0 1 0 0,0 1-1 0 0,0-1 1 0 0,0-1-1 0 0,0 1 0 0 0,0 0 1 0 0,0 0-1 0 0,-1-1 1 0 0,1 1-1 0 0,0-1 1 0 0,0 1-1 0 0,0-1 1 0 0,0 0-1 0 0,-1 0 1 0 0,1 0-1 0 0,0 0 1 0 0,1-1-1 0 0,10-6 163 0 0,-1-1 0 0 0,0-1-1 0 0,-1 1 1 0 0,15-18 0 0 0,-10 11 76 0 0,19-19 68 0 0,-18 17-277 0 0,0 1-1 0 0,1 1 1 0 0,1 1 0 0 0,38-24 0 0 0,-55 38-48 0 0,-1 0 1 0 0,1 0-1 0 0,0 1 1 0 0,-1-1 0 0 0,1 1-1 0 0,0-1 1 0 0,0 1-1 0 0,-1 0 1 0 0,1 0 0 0 0,0-1-1 0 0,0 1 1 0 0,0 0 0 0 0,-1 1-1 0 0,1-1 1 0 0,0 0-1 0 0,0 0 1 0 0,0 1 0 0 0,-1-1-1 0 0,1 1 1 0 0,0 0-1 0 0,-1-1 1 0 0,1 1 0 0 0,0 0-1 0 0,-1 0 1 0 0,1 0-1 0 0,-1 0 1 0 0,1 0 0 0 0,-1 1-1 0 0,0-1 1 0 0,1 0-1 0 0,-1 1 1 0 0,0-1 0 0 0,0 0-1 0 0,0 1 1 0 0,0 0-1 0 0,0-1 1 0 0,0 1 0 0 0,-1-1-1 0 0,2 4 1 0 0,2 4-48 0 0,0 1 0 0 0,0 1 1 0 0,-1-1-1 0 0,0 1 0 0 0,1 10 1 0 0,2 34-280 0 0,-2 86 1 0 0,-4-126 479 0 0,0-13 2 0 0,14-34-40 0 0,0-2-101 0 0,2 2 1 0 0,2 0-1 0 0,41-56 0 0 0,-20 38-49 0 0,64-63 0 0 0,-94 104 15 0 0,1 1-1 0 0,-1 0 0 0 0,1 0 1 0 0,1 1-1 0 0,17-10 0 0 0,-26 16 30 0 0,1 0 0 0 0,-1-1 0 0 0,0 1 0 0 0,1 0 0 0 0,-1 0-1 0 0,1 1 1 0 0,0-1 0 0 0,-1 1 0 0 0,1-1 0 0 0,-1 1 0 0 0,1 0-1 0 0,0 0 1 0 0,-1 0 0 0 0,1 0 0 0 0,0 0 0 0 0,-1 1 0 0 0,1-1-1 0 0,-1 1 1 0 0,1 0 0 0 0,0-1 0 0 0,-1 1 0 0 0,0 0 0 0 0,1 1 0 0 0,-1-1-1 0 0,0 0 1 0 0,1 1 0 0 0,-1-1 0 0 0,0 1 0 0 0,0 0 0 0 0,0 0-1 0 0,0 0 1 0 0,-1 0 0 0 0,3 3 0 0 0,4 7 19 0 0,-1 0 0 0 0,-1 1 0 0 0,0 0 0 0 0,0 1-1 0 0,-1-1 1 0 0,4 23 0 0 0,11 89-21 0 0,-6-33-788 0 0,-14-88 629 0 0,4 16-803 0 0,0-1 0 0 0,10 25 0 0 0,7-6-2874 0 0,-19-35 2991 0 0,0 0 1 0 0,1 0-1 0 0,0-1 1 0 0,0 1-1 0 0,0-1 1 0 0,0 0-1 0 0,0 1 1 0 0,6 2-1 0 0,6 2-5312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39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37 828 0 0,'0'0'1950'0'0,"-6"1"-1369"0"0,-18 3 6788 0 0,-10-19-6554 0 0,28 12-636 0 0,4 2 133 0 0,1 1-282 0 0,1-1-1 0 0,-1 1 0 0 0,0-1 1 0 0,1 1-1 0 0,-1-1 0 0 0,1 1 1 0 0,-1-1-1 0 0,1 1 0 0 0,-1-1 1 0 0,1 1-1 0 0,-1-1 0 0 0,1 0 1 0 0,0 1-1 0 0,-1-1 0 0 0,1 0 1 0 0,0 1-1 0 0,-1-1 0 0 0,1 0 1 0 0,0 0-1 0 0,0 1 0 0 0,0-1 1 0 0,0 0-1 0 0,0 0 1 0 0,0 1-1 0 0,0-1 0 0 0,0-1 1 0 0,16 0 199 0 0,-1 0 1 0 0,1 2 0 0 0,0-1 0 0 0,0 2 0 0 0,0 0-1 0 0,17 4 1 0 0,18 1 184 0 0,1305 67 2151 0 0,143-40-1027 0 0,-774-7-1316 0 0,517 9 392 0 0,-221-19-444 0 0,-396-13 66 0 0,-584-4-182 0 0,-37 1-43 0 0,28-2 11 0 0,-29 2 132 0 0,-3 0-158 0 0,1 0 0 0 0,-1 0 0 0 0,0 1 0 0 0,1-1 0 0 0,-1 0 0 0 0,0 0 0 0 0,1 0 1 0 0,-1 0-1 0 0,0 0 0 0 0,1 0 0 0 0,-1 0 0 0 0,1 0 0 0 0,-1 0 0 0 0,0 0 0 0 0,1 0 1 0 0,-1 0-1 0 0,1 0 0 0 0,-1 0 0 0 0,0 0 0 0 0,1 0 0 0 0,-1-1 0 0 0,0 1 0 0 0,1 0 0 0 0,-1 0 1 0 0,0 0-1 0 0,1-1 0 0 0,-1 1 0 0 0,0 0 0 0 0,1 0 0 0 0,-1-1 0 0 0,0 1 0 0 0,0 0 1 0 0,1 0-1 0 0,-1-1 0 0 0,0 1 0 0 0,0 0 0 0 0,0-1 0 0 0,1 1 0 0 0,-1 0 0 0 0,0-1 1 0 0,0 1-1 0 0,0-1 0 0 0,0 1 0 0 0,0 0 0 0 0,0-1 0 0 0,0 1 0 0 0,0 0 0 0 0,0-1 1 0 0,0 1-1 0 0,0-1 0 0 0,0 1 0 0 0,0 0 0 0 0,0-1 0 0 0,0 1 0 0 0,0 0 0 0 0,0-1 1 0 0,0 1-1 0 0,-1-1 0 0 0,0-1-475 0 0,-14-29-8010 0 0,11 22 4777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40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2360 0 0,'2'-13'5089'0'0,"-1"12"-4767"0"0,-1-1 0 0 0,1 0 1 0 0,-1 0-1 0 0,1 1 1 0 0,0-1-1 0 0,0 0 0 0 0,0 0 1 0 0,0 1-1 0 0,0-1 0 0 0,0 1 1 0 0,0-1-1 0 0,0 1 1 0 0,1 0-1 0 0,-1-1 0 0 0,0 1 1 0 0,1 0-1 0 0,2-2 0 0 0,1 1 22 0 0,-1-1-1 0 0,1 1 1 0 0,0 0-1 0 0,0 0 1 0 0,0 0-1 0 0,6 0 1 0 0,5-1-23 0 0,0 1 0 0 0,0 0 0 0 0,23 2 0 0 0,-11 1-252 0 0,1 2 0 0 0,-1 1 0 0 0,1 1 0 0 0,-1 1 0 0 0,-1 2 0 0 0,1 0 0 0 0,-1 2 0 0 0,-1 2 0 0 0,0 0 0 0 0,-1 1 0 0 0,0 2 0 0 0,-1 0 0 0 0,0 2 0 0 0,-1 0 0 0 0,-2 2 0 0 0,1 0 0 0 0,-2 2 0 0 0,-1 0 0 0 0,-1 1 0 0 0,0 1 1 0 0,-2 1-1 0 0,-1 0 0 0 0,0 1 0 0 0,13 34 0 0 0,-12-14 21 0 0,-3 0 0 0 0,-1 0 0 0 0,-3 1 1 0 0,-1 1-1 0 0,-2 0 0 0 0,-1 69 0 0 0,-32 291 472 0 0,6-179-56 0 0,7 458 2180 0 0,23-497-1698 0 0,57 308-1 0 0,-44-389-856 0 0,5-2-1 0 0,4 0 1 0 0,5-3 0 0 0,4 0 0 0 0,60 107 0 0 0,-77-171-280 0 0,3 0 0 0 0,1-1-1 0 0,1-2 1 0 0,2 0 0 0 0,2-3 0 0 0,1 0 0 0 0,1-2-1 0 0,2-2 1 0 0,59 37 0 0 0,-83-58 161 0 0,0-1-1 0 0,1-1 1 0 0,21 8 0 0 0,-31-13 349 0 0,9-7 396 0 0,-13 6-741 0 0,0-1 0 0 0,0 0 0 0 0,0 0 0 0 0,0 0 0 0 0,0 1 0 0 0,0-1 0 0 0,0 1 0 0 0,0-1 1 0 0,0 1-1 0 0,-1-1 0 0 0,1 1 0 0 0,0 0 0 0 0,0-1 0 0 0,0 1 0 0 0,-1 0 0 0 0,1 0 0 0 0,0 0 0 0 0,0 0 0 0 0,0 0 0 0 0,-3 0 0 0 0,-27 12 150 0 0,18-4-112 0 0,0 1 1 0 0,-16 14-1 0 0,10-4-17 0 0,0 0 1 0 0,1 2 0 0 0,2 0-1 0 0,0 0 1 0 0,1 2 0 0 0,1 0-1 0 0,-18 40 1 0 0,8-7 23 0 0,3 1-1 0 0,-19 78 0 0 0,22-46-34 0 0,3 1 0 0 0,4 0-1 0 0,0 105 1 0 0,25 278-93 0 0,-4-269 124 0 0,-7-134-21 0 0,5 708 1030 0 0,-22-553 406 0 0,-56 286-1 0 0,44-387-729 0 0,-53 150 0 0 0,53-202-614 0 0,-3-2 0 0 0,-3-1 1 0 0,-56 88-1 0 0,82-147-128 0 0,-42 58 0 0 0,44-63 0 0 0,0-1 0 0 0,0 1 0 0 0,-1-1 0 0 0,0 0 0 0 0,1 0 0 0 0,-2 0 0 0 0,1 0 0 0 0,0-1 0 0 0,-1 0 0 0 0,-8 3 0 0 0,-1-2 0 0 0,-17-1 0 0 0,24-5 0 0 0,3-1 0 0 0,-1 1-390 0 0,0 0 0 0 0,0 0 0 0 0,0 0 0 0 0,1-1 0 0 0,0 0 1 0 0,-1 0-1 0 0,1-1 0 0 0,0 1 0 0 0,0-1 0 0 0,1 0 0 0 0,-1-1 0 0 0,1 1 0 0 0,0-1 0 0 0,0 1 0 0 0,0-1 1 0 0,-3-7-1 0 0,3 5-1515 0 0,0-1 0 0 0,0 1 1 0 0,1-1-1 0 0,1 1 0 0 0,-1-1 0 0 0,1 0 1 0 0,-1-9-1 0 0,0-4-6592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41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18 1552 0 0,'0'0'7213'0'0,"28"-14"5022"0"0,-37 25-11844 0 0,-1-1 0 0 0,-1 0 0 0 0,1 0 0 0 0,-2-1 0 0 0,1-1 0 0 0,-14 8 0 0 0,-18 15 359 0 0,18-11-388 0 0,0 1 1 0 0,2 1-1 0 0,1 2 1 0 0,-35 46-1 0 0,45-52-198 0 0,1 0 0 0 0,1 1-1 0 0,0 0 1 0 0,1 1 0 0 0,2 0-1 0 0,0 1 1 0 0,1-1 0 0 0,-4 26 0 0 0,6-17-41 0 0,1 0 0 0 0,2 1-1 0 0,0-1 1 0 0,2 1 0 0 0,2-1 0 0 0,1 0 0 0 0,0 0 0 0 0,3 0 0 0 0,11 34 0 0 0,-12-44-90 0 0,2 1 0 0 0,0-1 0 0 0,2 0 0 0 0,0-1-1 0 0,0 0 1 0 0,2-1 0 0 0,0 0 0 0 0,1 0-1 0 0,1-2 1 0 0,1 1 0 0 0,0-2 0 0 0,0 0 0 0 0,32 21-1 0 0,-37-29-76 0 0,1 0 0 0 0,0-1 0 0 0,0 0 0 0 0,1-1 0 0 0,-1 0 0 0 0,1-1 0 0 0,0 0 0 0 0,-1-1 0 0 0,1 0 0 0 0,0-1 0 0 0,1 0 0 0 0,-1-1 0 0 0,0 0 0 0 0,0-1 0 0 0,0-1 0 0 0,15-3 0 0 0,-13 1-51 0 0,0 0-1 0 0,0-2 1 0 0,-1 1 0 0 0,1-2-1 0 0,-1 0 1 0 0,-1 0-1 0 0,1-1 1 0 0,-2-1-1 0 0,1 0 1 0 0,-1 0 0 0 0,0-1-1 0 0,-1-1 1 0 0,11-13-1 0 0,4-11 55 0 0,0 0 0 0 0,-3-2 0 0 0,-1-1 0 0 0,-1 0 0 0 0,-3-1 0 0 0,-1-1 0 0 0,-1-1 0 0 0,16-82 0 0 0,-28 97 87 0 0,-1 1-1 0 0,-1-1 0 0 0,-1 0 0 0 0,-1 0 0 0 0,-2 0 0 0 0,0 0 0 0 0,-2 1 0 0 0,-1 0 0 0 0,0 0 0 0 0,-2 0 0 0 0,-1 1 0 0 0,-1 0 0 0 0,-1 0 0 0 0,-27-41 0 0 0,32 56-73 0 0,-1 0-1 0 0,0 0 1 0 0,0 1 0 0 0,-1 0 0 0 0,0 0 0 0 0,0 0-1 0 0,-1 1 1 0 0,0 1 0 0 0,0-1 0 0 0,0 1 0 0 0,-1 1-1 0 0,0 0 1 0 0,0 0 0 0 0,0 1 0 0 0,-1 0-1 0 0,0 1 1 0 0,1 0 0 0 0,-1 1 0 0 0,0 0 0 0 0,0 1-1 0 0,-14 0 1 0 0,5 1-316 0 0,0 1 0 0 0,0 0 0 0 0,-34 8 0 0 0,44-6-515 0 0,0 0 1 0 0,0 1 0 0 0,-15 7 0 0 0,17-6-807 0 0,0 0 0 0 0,1 0 0 0 0,0 0 0 0 0,-13 13 0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42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601 131 148 0 0,'4'-28'6620'0'0,"0"-1"1"0"0,-2-45 1947 0 0,-4 77-7972 0 0,-12 23 449 0 0,0-1 0 0 0,-16 49-1 0 0,7-16-459 0 0,-107 273 1412 0 0,68-164-1489 0 0,-214 646 1434 0 0,262-763-2086 0 0,-15 55 296 0 0,12-35-5668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42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276 166 3396 0 0,'-4'-13'8136'0'0,"-6"-16"-856"0"0,-11 58-4816 0 0,2 11-1711 0 0,2 0 0 0 0,-16 57 0 0 0,-13 88-230 0 0,40-163-437 0 0,-68 452 1480 0 0,49-281-412 0 0,12-103 161 0 0,6-110-1269 0 0,6-15-310 0 0,2 0 1 0 0,2 1-1 0 0,7-37 1 0 0,-1 1 84 0 0,36-492 2490 0 0,-44 527-2169 0 0,9-139 239 0 0,-7 149-400 0 0,1 0 0 0 0,1 1 0 0 0,2-1 0 0 0,16-42 0 0 0,-20 61-21 0 0,-1 0 1 0 0,1 1 0 0 0,0-1-1 0 0,1 1 1 0 0,-1 0-1 0 0,1 0 1 0 0,0 0 0 0 0,1 0-1 0 0,-1 1 1 0 0,1-1 0 0 0,0 1-1 0 0,0 0 1 0 0,0 1 0 0 0,0-1-1 0 0,1 1 1 0 0,-1 0-1 0 0,1 1 1 0 0,0-1 0 0 0,11-2-1 0 0,-10 4-14 0 0,1 0 0 0 0,-1 0 1 0 0,1 1-1 0 0,-1 0 0 0 0,1 0 0 0 0,-1 1 0 0 0,1 0 0 0 0,-1 0 0 0 0,1 1 0 0 0,-1 0 0 0 0,0 0 0 0 0,1 1 0 0 0,-1 0 0 0 0,-1 0 0 0 0,1 0 0 0 0,7 6 1 0 0,0 0-48 0 0,1 2 0 0 0,-1 0 0 0 0,-1 0 0 0 0,0 1 0 0 0,-1 1 0 0 0,0 0 0 0 0,0 1 0 0 0,-2 0 0 0 0,0 1 0 0 0,13 24 0 0 0,-19-31 70 0 0,0 0 1 0 0,-1 1-1 0 0,0-1 0 0 0,0 1 1 0 0,-1-1-1 0 0,0 1 1 0 0,-1 0-1 0 0,0 0 0 0 0,0 0 1 0 0,-1 0-1 0 0,0 0 0 0 0,0-1 1 0 0,-1 1-1 0 0,0 0 0 0 0,-1 0 1 0 0,0 0-1 0 0,0-1 0 0 0,-1 1 1 0 0,0-1-1 0 0,-1 0 0 0 0,0 0 1 0 0,-8 14-1 0 0,1-8 29 0 0,0 1 0 0 0,-1-2 0 0 0,-1 1 0 0 0,0-2 0 0 0,-1 0 0 0 0,0 0 0 0 0,-27 15 0 0 0,-8 1-206 0 0,-61 24 1 0 0,-3 3-3403 0 0,103-52 2231 0 0,3 0-397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43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42 2300 0 0,'29'-11'8110'0'0,"10"-11"709"0"0,-44 20-8748 0 0,1 1 0 0 0,-1-1 0 0 0,0 1 0 0 0,1 0-1 0 0,-1 1 1 0 0,0-1 0 0 0,0 1 0 0 0,1 0 0 0 0,-1 0 0 0 0,-6 1 0 0 0,-52 10 80 0 0,49-8-98 0 0,-11 2-18 0 0,0 1-1 0 0,0 1 1 0 0,-38 17-1 0 0,57-21-75 0 0,0-1 1 0 0,1 1-1 0 0,-1 0 1 0 0,1 1-1 0 0,0-1 1 0 0,0 1-1 0 0,0 0 1 0 0,0 1-1 0 0,1-1 1 0 0,0 1-1 0 0,0-1 1 0 0,0 1-1 0 0,0 1 0 0 0,1-1 1 0 0,0 0-1 0 0,0 1 1 0 0,0 0-1 0 0,1-1 1 0 0,-1 1-1 0 0,-1 11 1 0 0,4-11-101 0 0,-1 1 0 0 0,2 0 0 0 0,-1 0 0 0 0,1 0 0 0 0,0-1 0 0 0,0 1-1 0 0,1 0 1 0 0,0-1 0 0 0,0 1 0 0 0,4 7 0 0 0,4 7-376 0 0,20 32-1 0 0,0-12 16 0 0,68 75 1 0 0,-71-87 632 0 0,0 2 0 0 0,-2 0 1 0 0,-1 2-1 0 0,24 44 0 0 0,-46-74-68 0 0,0 0-1 0 0,-1 1 0 0 0,1-1 1 0 0,-1 1-1 0 0,0 0 1 0 0,0-1-1 0 0,0 1 0 0 0,0 0 1 0 0,-1 0-1 0 0,0 0 1 0 0,1-1-1 0 0,-1 1 0 0 0,-1 0 1 0 0,1 0-1 0 0,-1 0 1 0 0,1-1-1 0 0,-1 1 1 0 0,-3 7-1 0 0,2-7 45 0 0,0 1 0 0 0,-1-1 0 0 0,0 0 0 0 0,0 0 0 0 0,-1 0 0 0 0,1-1 0 0 0,-1 1 0 0 0,1-1 0 0 0,-1 0 0 0 0,0 0 0 0 0,0 0 0 0 0,-9 4 0 0 0,-2 0 6 0 0,0-1 1 0 0,-1 0-1 0 0,0-1 0 0 0,0-1 1 0 0,0 0-1 0 0,-1-1 0 0 0,-27 1 1 0 0,31-4-841 0 0,0 0 0 0 0,-1-1 0 0 0,-24-4 0 0 0,-12-12-7316 0 0,32 7 1348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44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42 172 0 0,'0'0'1945'0'0,"35"-23"10008"0"0,-30 18-10653 0 0,-5 4-1146 0 0,1 0 0 0 0,-1 0 0 0 0,1 1-1 0 0,-1-1 1 0 0,0 0 0 0 0,1 0 0 0 0,-1 1 0 0 0,1-1 0 0 0,0 1-1 0 0,-1-1 1 0 0,1 0 0 0 0,-1 1 0 0 0,1-1 0 0 0,0 1 0 0 0,0-1-1 0 0,-1 1 1 0 0,1 0 0 0 0,0-1 0 0 0,0 1 0 0 0,-1 0-1 0 0,1 0 1 0 0,0-1 0 0 0,0 1 0 0 0,0 0 0 0 0,0 0 0 0 0,-1 0-1 0 0,1 0 1 0 0,0 0 0 0 0,0 0 0 0 0,0 0 0 0 0,1 0 0 0 0,52 25 445 0 0,63 19 0 0 0,-43-18-583 0 0,128 42-265 0 0,-201-68 251 0 0,0 0 1 0 0,0 0-1 0 0,0 0 1 0 0,-1 1-1 0 0,1-1 1 0 0,0 0-1 0 0,0 1 0 0 0,0-1 1 0 0,-1 0-1 0 0,1 1 1 0 0,0-1-1 0 0,-1 1 1 0 0,1-1-1 0 0,0 1 0 0 0,-1 0 1 0 0,1-1-1 0 0,-1 1 1 0 0,1 0-1 0 0,-1-1 1 0 0,1 1-1 0 0,-1 0 0 0 0,1 0 1 0 0,-1-1-1 0 0,0 1 1 0 0,1 0-1 0 0,-1 0 1 0 0,0 0-1 0 0,0-1 1 0 0,1 1-1 0 0,-1 0 0 0 0,0 0 1 0 0,0 0-1 0 0,0 0 1 0 0,0 0-1 0 0,0-1 1 0 0,-1 1-1 0 0,1 0 0 0 0,0 0 1 0 0,0 0-1 0 0,0 0 1 0 0,-1 0-1 0 0,1-1 1 0 0,0 1-1 0 0,-1 0 0 0 0,1 0 1 0 0,-1-1-1 0 0,1 1 1 0 0,-1 0-1 0 0,1-1 1 0 0,-1 1-1 0 0,1 0 0 0 0,-2 0 1 0 0,-4 6 9 0 0,0 0-1 0 0,-1 0 1 0 0,-12 10-1 0 0,15-14 0 0 0,-95 72-27 0 0,-24 22-495 0 0,108-83-873 0 0,0 0 0 0 0,1 1 0 0 0,1 0 0 0 0,1 2 0 0 0,-17 27 0 0 0,19-25-2795 0 0,4 0-1851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45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33 1596 0 0,'-14'-10'5092'0'0,"8"8"-4080"0"0,4 0-306 0 0,-1 1 1 0 0,0 0 0 0 0,1-1 0 0 0,-1 1 0 0 0,1-1-1 0 0,0 0 1 0 0,-14-7 5670 0 0,21 20-6167 0 0,2 0 1 0 0,0 0-1 0 0,0-1 1 0 0,0 0-1 0 0,17 16 1 0 0,50 43 90 0 0,62 30-183 0 0,-36-29-300 0 0,-99-69 193 0 0,0 0 1 0 0,0 0-1 0 0,1 0 0 0 0,-1 0 0 0 0,0 0 1 0 0,0 0-1 0 0,0 1 0 0 0,-1-1 1 0 0,1 0-1 0 0,0 1 0 0 0,0-1 1 0 0,-1 1-1 0 0,1-1 0 0 0,-1 1 1 0 0,1-1-1 0 0,-1 1 0 0 0,0-1 0 0 0,0 1 1 0 0,1-1-1 0 0,-1 1 0 0 0,0-1 1 0 0,0 1-1 0 0,-1 0 0 0 0,1-1 1 0 0,0 1-1 0 0,0-1 0 0 0,-1 1 1 0 0,1-1-1 0 0,-1 1 0 0 0,1-1 1 0 0,-1 1-1 0 0,0-1 0 0 0,0 0 0 0 0,1 1 1 0 0,-1-1-1 0 0,-2 2 0 0 0,-4 7 154 0 0,-1-1 0 0 0,0-1 0 0 0,0 1 0 0 0,-10 6 0 0 0,4-2-77 0 0,-76 74 93 0 0,-72 73-705 0 0,89-73-3159 0 0,10 6-4230 0 0,42-58 401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47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14 120 1692 0 0,'-13'-70'13193'0'0,"13"64"-12313"0"0,0 1 0 0 0,1 0 0 0 0,0-1 1 0 0,0 1-1 0 0,1 0 0 0 0,0 0 0 0 0,2-7 1213 0 0,14 16-1554 0 0,-2 4-398 0 0,-1 1 1 0 0,0 0 0 0 0,-1 1 0 0 0,24 21 0 0 0,4 2-69 0 0,-34-27-66 0 0,214 146 171 0 0,-214-147-130 0 0,0 0 1 0 0,-1 1-1 0 0,0 0 1 0 0,9 9-1 0 0,-15-14-7 0 0,-2 1-34 0 0,1 0-1 0 0,-1 0 1 0 0,1-1-1 0 0,-1 1 1 0 0,0 0-1 0 0,1 0 1 0 0,-1-1-1 0 0,0 1 1 0 0,0-1-1 0 0,0 1 1 0 0,0-1 0 0 0,-1 1-1 0 0,1-1 1 0 0,0 0-1 0 0,-1 1 1 0 0,1-1-1 0 0,-1 0 1 0 0,-1 1-1 0 0,-38 22 18 0 0,24-14-6 0 0,-42 27-1887 0 0,-94 78 1 0 0,27 6-9716 0 0,101-93 4215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48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54 208 48 0 0,'-1'-5'1574'0'0,"-18"-61"10611"0"0,18 59-11625 0 0,0 0 0 0 0,0 0 0 0 0,1 0-1 0 0,0 0 1 0 0,0 0 0 0 0,1 0 0 0 0,2-10 0 0 0,-3 16-487 0 0,12-43 2127 0 0,-11 40-1996 0 0,6-17 1461 0 0,-7 21-1646 0 0,1 0 0 0 0,0 0 0 0 0,0 0 0 0 0,0 0 0 0 0,0 0 0 0 0,-1 0 0 0 0,1 0 0 0 0,0 0 0 0 0,0 1 0 0 0,0-1 0 0 0,0 0 0 0 0,-1 1 0 0 0,1-1 0 0 0,0 0 0 0 0,0 1 0 0 0,-1-1 0 0 0,1 1 0 0 0,0-1 0 0 0,-1 1 0 0 0,1-1 0 0 0,-1 1 0 0 0,1-1 0 0 0,0 1 0 0 0,-1 0 0 0 0,1-1 0 0 0,-1 1 0 0 0,0 0 0 0 0,1-1 0 0 0,0 2 0 0 0,28 28 2 0 0,2-2 1 0 0,64 46-1 0 0,-54-45-80 0 0,94 66 67 0 0,-133-94 9 0 0,-1 0-1 0 0,0 0 1 0 0,1 0 0 0 0,-1 0 0 0 0,0 0 0 0 0,0 1-1 0 0,0-1 1 0 0,0 0 0 0 0,0 1 0 0 0,0-1-1 0 0,0 1 1 0 0,0-1 0 0 0,0 1 0 0 0,-1-1 0 0 0,1 1-1 0 0,-1-1 1 0 0,1 1 0 0 0,-1 0 0 0 0,0-1 0 0 0,1 1-1 0 0,-1 0 1 0 0,0 2 0 0 0,-1-1 9 0 0,0 0 0 0 0,1 0 0 0 0,-1 0 0 0 0,-1 0 1 0 0,1 0-1 0 0,0 0 0 0 0,-1-1 0 0 0,1 1 0 0 0,-1 0 0 0 0,0-1 0 0 0,-3 4 1 0 0,-6 5 50 0 0,0 0 1 0 0,-1-2 0 0 0,-24 17-1 0 0,34-25-75 0 0,-186 110-1703 0 0,154-95-3052 0 0,-65 21 1 0 0,85-33 542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50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476 898 556 0 0,'0'0'4573'0'0,"14"-7"734"0"0,-5 3-4533 0 0,0-2 0 0 0,0 1 0 0 0,0-1 0 0 0,-1-1 0 0 0,12-10-1 0 0,-17 14-737 0 0,0 0-1 0 0,0-1 0 0 0,0 1 0 0 0,-1-1 0 0 0,0 1 0 0 0,0-1 1 0 0,0 0-1 0 0,0 0 0 0 0,0 0 0 0 0,-1 0 0 0 0,1 0 0 0 0,-1 0 1 0 0,0-1-1 0 0,-1 1 0 0 0,1-9 0 0 0,-1 10 107 0 0,0 0 0 0 0,-1 0 0 0 0,0 0 0 0 0,0 0 0 0 0,0 0-1 0 0,0 0 1 0 0,-1 0 0 0 0,1 0 0 0 0,-1 0 0 0 0,1 0 0 0 0,-1 1 0 0 0,0-1 0 0 0,0 1 0 0 0,0-1 0 0 0,-1 1-1 0 0,1 0 1 0 0,-5-3 0 0 0,-3-3 357 0 0,0 1 0 0 0,-23-12-1 0 0,15 10-357 0 0,-1 2-1 0 0,1 0 1 0 0,-2 1-1 0 0,1 1 1 0 0,-1 1-1 0 0,1 0 0 0 0,-1 2 1 0 0,0 0-1 0 0,0 1 1 0 0,0 1-1 0 0,-25 4 0 0 0,33-3-120 0 0,0 0 0 0 0,-1 2-1 0 0,1-1 1 0 0,0 1 0 0 0,1 1-1 0 0,-1 0 1 0 0,1 1 0 0 0,0 0-1 0 0,0 1 1 0 0,0 0 0 0 0,0 1-1 0 0,1 0 1 0 0,1 0 0 0 0,-1 1-1 0 0,1 1 1 0 0,0-1 0 0 0,1 1-1 0 0,0 1 1 0 0,-9 13 0 0 0,13-15-17 0 0,1-1 0 0 0,0 0 0 0 0,0 1 0 0 0,1 0 1 0 0,0 0-1 0 0,0 0 0 0 0,0-1 0 0 0,1 2 0 0 0,1-1 0 0 0,-1 0 1 0 0,1 0-1 0 0,1 0 0 0 0,-1 0 0 0 0,2 0 0 0 0,-1 0 0 0 0,1 0 1 0 0,0 0-1 0 0,0-1 0 0 0,1 1 0 0 0,0 0 0 0 0,1-1 0 0 0,-1 0 1 0 0,1 0-1 0 0,1 0 0 0 0,0 0 0 0 0,9 10 0 0 0,-9-12-3 0 0,-1 1 0 0 0,1-2 0 0 0,1 1 0 0 0,-1 0 0 0 0,1-1 1 0 0,-1 0-1 0 0,1-1 0 0 0,0 1 0 0 0,1-1 0 0 0,-1 0 0 0 0,0 0 0 0 0,1-1 0 0 0,0 0 0 0 0,-1 0 0 0 0,1-1 0 0 0,0 0 0 0 0,0 0 0 0 0,0 0 0 0 0,0-1 0 0 0,0 0 0 0 0,0-1 0 0 0,0 1 0 0 0,0-1 0 0 0,0 0 0 0 0,-1-1 0 0 0,1 0 0 0 0,0 0 0 0 0,-1 0 0 0 0,1-1 0 0 0,-1 0 0 0 0,8-5 0 0 0,1-3 6 0 0,0 0 0 0 0,-1-1 0 0 0,0 0-1 0 0,0-1 1 0 0,-2-1 0 0 0,1 0-1 0 0,11-20 1 0 0,66-117 117 0 0,-69 113-67 0 0,13-24 792 0 0,-4-1 0 0 0,27-76-1 0 0,-46 105-168 0 0,-1 1 0 0 0,-2-2-1 0 0,-2 1 1 0 0,-1-1-1 0 0,-1 0 1 0 0,-2-44-1 0 0,-3 38-186 0 0,1 7-167 0 0,-8-56-1 0 0,7 89-367 0 0,-1 3-40 0 0,-1 1 78 0 0,-1 1-1 0 0,1 0 1 0 0,1-1-1 0 0,-1 1 1 0 0,0 1-1 0 0,1-1 1 0 0,0 0 0 0 0,0 1-1 0 0,0-1 1 0 0,1 1-1 0 0,-1-1 1 0 0,0 9-1 0 0,-9 66-24 0 0,9-61 10 0 0,-28 382-527 0 0,29-310 316 0 0,4 0 0 0 0,20 130 0 0 0,-21-205-169 0 0,1-1 0 0 0,0 1 0 0 0,1 0 0 0 0,1-1 0 0 0,9 20 0 0 0,-12-30-110 0 0,1 0-1 0 0,-1 0 0 0 0,1 0 0 0 0,0-1 0 0 0,0 1 0 0 0,0-1 0 0 0,1 0 0 0 0,-1 0 0 0 0,5 3 0 0 0,-4-3-451 0 0,-1-1-1 0 0,1 0 1 0 0,0-1 0 0 0,0 1-1 0 0,0-1 1 0 0,0 0-1 0 0,0 0 1 0 0,0 0-1 0 0,0 0 1 0 0,1-1-1 0 0,5 0 1 0 0,10-1-6605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46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0 115 2032 0 0,'0'-95'17595'0'0,"0"92"-17067"0"0,1 2-364 0 0,-1 0 0 0 0,0 0 0 0 0,1 0 0 0 0,0 0 0 0 0,-1 0 0 0 0,1 0 0 0 0,-1 0 0 0 0,1 0 0 0 0,0 0 0 0 0,0 0 0 0 0,0 0 0 0 0,0 0 0 0 0,-1 0 0 0 0,1 0 0 0 0,2 0 0 0 0,11 6 12 0 0,1 0-1 0 0,-1 2 1 0 0,-1 0 0 0 0,1 0 0 0 0,20 17 0 0 0,3-1-90 0 0,53 28-303 0 0,-36-21-122 0 0,71 51 0 0 0,-124-80 354 0 0,0 0 0 0 0,0 0 0 0 0,0 0 0 0 0,1 1-1 0 0,-1-1 1 0 0,0 0 0 0 0,-1 1 0 0 0,1-1-1 0 0,0 1 1 0 0,0-1 0 0 0,-1 1 0 0 0,1-1 0 0 0,-1 1-1 0 0,1-1 1 0 0,-1 1 0 0 0,0-1 0 0 0,1 1 0 0 0,-1 0-1 0 0,0-1 1 0 0,0 1 0 0 0,0 0 0 0 0,0-1-1 0 0,0 1 1 0 0,-1 0 0 0 0,1-1 0 0 0,0 1 0 0 0,-1-1-1 0 0,0 1 1 0 0,1-1 0 0 0,-1 1 0 0 0,0-1 0 0 0,1 1-1 0 0,-1-1 1 0 0,0 0 0 0 0,-2 3 0 0 0,-4 5 114 0 0,0 0 0 0 0,-1 0-1 0 0,-16 14 1 0 0,17-16-98 0 0,-189 199-1644 0 0,138-131-2745 0 0,6 5-4151 0 0,33-49 1289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4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1 356 0 0,'0'0'10906'0'0,"7"8"-9736"0"0,2-5-1001 0 0,0 0 0 0 0,1 0 0 0 0,-1-1 0 0 0,1 0 0 0 0,0-1 0 0 0,0 0 0 0 0,16-1 0 0 0,-23-1-135 0 0,0 2-2 0 0,30 0 83 0 0,-30-1-69 0 0,-1 1-27 0 0,5-1-867 0 0,18 4 2952 0 0,-17-3-4816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50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20 288 0 0,'0'0'3422'0'0,"3"0"-2576"0"0,57-17 5897 0 0,-57 17-6427 0 0,20-2 65 0 0,10 3-233 0 0,-29 0-117 0 0,-1-1-12 0 0,10 0 11 0 0,-10 0-8 0 0,30 3-417 0 0,-25 0 2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58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2192 26 1020 0 0,'5'-26'17940'0'0,"-11"55"-17592"0"0,1 1 1 0 0,1-1-1 0 0,1 1 0 0 0,3 42 1 0 0,-1-15 67 0 0,-45 883 5094 0 0,35-803-4831 0 0,-5 133 655 0 0,8-168-969 0 0,4-65-135 0 0,0 55-1 0 0,2 87 324 0 0,-2-50-129 0 0,3-36-209 0 0,4 129 98 0 0,8 75 268 0 0,11 5-202 0 0,-17-247-350 0 0,4 94 458 0 0,-19 64-286 0 0,9-142-161 0 0,-3 1 0 0 0,-26 134 0 0 0,15-133-40 0 0,3-12 0 0 0,-22 64 0 0 0,30-114 0 0 0,-12 38 0 0 0,-3-1 0 0 0,-40 76 0 0 0,35-84 0 0 0,-2-1 0 0 0,-55 66 0 0 0,47-69-5 0 0,-2-1 0 0 0,-74 56 0 0 0,53-47-135 0 0,-63 49-17 0 0,-59 48-100 0 0,122-92 156 0 0,31-28 42 0 0,0 2 0 0 0,-42 47 0 0 0,45-43 45 0 0,-50 43 1 0 0,2-3 90 0 0,6-6-197 0 0,40-39 94 0 0,-28 31 0 0 0,-91 97 63 0 0,105-106-159 0 0,11-14 16 0 0,2 1 0 0 0,-40 60 0 0 0,14-3-197 0 0,-78 138-154 0 0,96-157 460 0 0,3 1 0 0 0,-36 121 1 0 0,56-152 7 0 0,-73 265 141 0 0,70-223-197 0 0,3 1-1 0 0,0 100 1 0 0,7-97 30 0 0,-15 220 56 0 0,17-252 19 0 0,2 0 0 0 0,3-1 0 0 0,13 71 0 0 0,-1 34-176 0 0,-9-76 73 0 0,7 91 69 0 0,-9-40 90 0 0,2 23 42 0 0,-6-97-131 0 0,0-14-410 0 0,0-42 153 0 0,-1 7-299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3:59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599 484 1236 0 0,'0'0'1318'0'0,"-8"-33"6453"0"0,8-49-505 0 0,0 81-6588 0 0,0 0-625 0 0,0 1 0 0 0,0 0 0 0 0,0-1-1 0 0,0 1 1 0 0,0 0 0 0 0,0-1 0 0 0,0 1 0 0 0,0 0 0 0 0,0-1-1 0 0,0 1 1 0 0,0 0 0 0 0,0-1 0 0 0,0 1 0 0 0,0 0 0 0 0,0-1 0 0 0,0 1-1 0 0,0 0 1 0 0,-1 0 0 0 0,1-1 0 0 0,0 1 0 0 0,0 0 0 0 0,0 0 0 0 0,0-1-1 0 0,-1 1 1 0 0,1 0 0 0 0,0 0 0 0 0,0-1 0 0 0,-1 1 0 0 0,1 0-1 0 0,0 0 1 0 0,0 0 0 0 0,-1 0 0 0 0,0-1 0 0 0,-6 6 122 0 0,1 0-1 0 0,-1 0 1 0 0,1 1 0 0 0,0 0-1 0 0,0 0 1 0 0,0 0 0 0 0,-7 11-1 0 0,-11 12 239 0 0,-205 231 1957 0 0,220-250-2295 0 0,-50 55 474 0 0,4 2-1 0 0,-90 140 1 0 0,138-188-477 0 0,18-26-36 0 0,20-27-232 0 0,185-321-1429 0 0,-67 98 1354 0 0,84-76 244 0 0,-221 318 92 0 0,1-1 37 0 0,-1 0 1 0 0,18-14-1 0 0,-29 28-46 0 0,0 2-45 0 0,-1-1 0 0 0,0 1 0 0 0,1 0 0 0 0,-1-1-1 0 0,0 1 1 0 0,1-1 0 0 0,-1 1 0 0 0,0 0 0 0 0,1 0 0 0 0,-1-1 0 0 0,1 1-1 0 0,-1 0 1 0 0,1 0 0 0 0,-1-1 0 0 0,1 1 0 0 0,-1 0 0 0 0,1 0-1 0 0,-1 0 1 0 0,1 0 0 0 0,-1 0 0 0 0,1 0 0 0 0,-1 0 0 0 0,1 0-1 0 0,-1 0 1 0 0,1 0 0 0 0,0 0 0 0 0,-1 0 0 0 0,1 0 0 0 0,-1 0 0 0 0,1 0-1 0 0,-1 1 1 0 0,1-1 0 0 0,-1 0 0 0 0,0 0 0 0 0,1 1 0 0 0,-1-1-1 0 0,1 0 1 0 0,0 1 0 0 0,21 10 686 0 0,-13 0-405 0 0,-1 1 0 0 0,0 1 0 0 0,9 16 1 0 0,17 27 476 0 0,316 359 1534 0 0,-295-356-1770 0 0,-3 3-1 0 0,-2 2 1 0 0,71 124 0 0 0,-43-43-9 0 0,-77-143-624 0 0,4 8 614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00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520 135 636 0 0,'0'0'4091'0'0,"21"-13"422"0"0,8-18-2137 0 0,-28 30-2070 0 0,0-1-112 0 0,1 0 0 0 0,-1 0 1 0 0,1-1-1 0 0,-1 1 0 0 0,0-1 1 0 0,0 1-1 0 0,0 0 0 0 0,0-1 0 0 0,-1 0 1 0 0,1 1-1 0 0,0-4 0 0 0,-2 4-144 0 0,0-1-1 0 0,-1 0 0 0 0,1 0 1 0 0,-1 1-1 0 0,1-1 0 0 0,-1 1 0 0 0,0-1 1 0 0,0 1-1 0 0,0 0 0 0 0,0 0 1 0 0,0-1-1 0 0,0 1 0 0 0,-1 1 1 0 0,1-1-1 0 0,-1 0 0 0 0,-4-1 0 0 0,0 0 1 0 0,0 0-1 0 0,0 0 0 0 0,0 1 0 0 0,0 0 0 0 0,-1 1 0 0 0,-11-2 0 0 0,-3 2 40 0 0,-1 1 0 0 0,0 1 0 0 0,-37 7 0 0 0,32-3 75 0 0,0 1-1 0 0,1 2 1 0 0,0 0 0 0 0,1 2 0 0 0,-37 19 0 0 0,51-23-96 0 0,0 1 1 0 0,0 1-1 0 0,1 0 1 0 0,0 0-1 0 0,0 1 1 0 0,1 1-1 0 0,0-1 0 0 0,1 2 1 0 0,0-1-1 0 0,1 1 1 0 0,0 1-1 0 0,0-1 1 0 0,-6 15-1 0 0,12-18-52 0 0,0-1 0 0 0,0 1 0 0 0,0 0 0 0 0,1 0 0 0 0,0 0 0 0 0,1 0 0 0 0,0 1 0 0 0,0-1 0 0 0,1 0 0 0 0,0 0 0 0 0,0 0 0 0 0,1 0 0 0 0,0-1-1 0 0,0 1 1 0 0,1 0 0 0 0,0-1 0 0 0,5 11 0 0 0,4 4-32 0 0,0 1-1 0 0,2-2 0 0 0,1 0 1 0 0,20 23-1 0 0,144 131-72 0 0,-135-137 50 0 0,-1 2 0 0 0,-2 2-1 0 0,-2 1 1 0 0,38 55 0 0 0,-71-89 54 0 0,0 1 0 0 0,-1 0 0 0 0,-1 0 0 0 0,0 0 0 0 0,0 1 0 0 0,-1-1 0 0 0,0 1 0 0 0,0 0 0 0 0,-1 0 0 0 0,-1 0 0 0 0,0 0 0 0 0,-1 0 0 0 0,0 0 0 0 0,0 0 1 0 0,-1 0-1 0 0,-1 0 0 0 0,0 0 0 0 0,0-1 0 0 0,-1 1 0 0 0,-1 0 0 0 0,1-1 0 0 0,-11 18 0 0 0,2-7 149 0 0,0 0 0 0 0,-2-1-1 0 0,-1-1 1 0 0,0 0 0 0 0,-1-1 0 0 0,-1-1 0 0 0,-1 0-1 0 0,0-2 1 0 0,-32 21 0 0 0,31-23 28 0 0,0-2 0 0 0,-1 0 0 0 0,-1-1-1 0 0,1-1 1 0 0,-38 10 0 0 0,48-16-229 0 0,0-1-1 0 0,0-1 1 0 0,0 0-1 0 0,0 0 1 0 0,0-1 0 0 0,-17-1-1 0 0,21 0-135 0 0,0 0 0 0 0,1-1 0 0 0,-1 1-1 0 0,1-1 1 0 0,-1 0 0 0 0,1-1 0 0 0,0 1-1 0 0,0-1 1 0 0,0 0 0 0 0,0 0 0 0 0,0-1 0 0 0,-6-5-1 0 0,7 5-308 0 0,1 0 0 0 0,0 0 0 0 0,0 0 0 0 0,0 0-1 0 0,0 0 1 0 0,1-1 0 0 0,-5-9 0 0 0,-2-19-5054 0 0,5 8-939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01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28 178 124 0 0,'0'-3'2788'0'0,"4"-71"7557"0"0,-4 62-9098 0 0,-1 0 0 0 0,-1 0 0 0 0,1 0 0 0 0,-6-16 0 0 0,6 26-641 0 0,1 2-584 0 0,-1 0 0 0 0,1 1 0 0 0,-1-1 1 0 0,0 1-1 0 0,1-1 0 0 0,-1 1 0 0 0,1-1 0 0 0,-1 1 1 0 0,1 0-1 0 0,0-1 0 0 0,-1 1 0 0 0,1-1 0 0 0,-1 1 1 0 0,1 0-1 0 0,0-1 0 0 0,0 1 0 0 0,-1 0 0 0 0,1-1 1 0 0,0 1-1 0 0,0 0 0 0 0,0 0 0 0 0,0-1 0 0 0,0 2 1 0 0,-3 23 255 0 0,2-20-214 0 0,-3 34 168 0 0,1 0-1 0 0,2-1 1 0 0,6 58-1 0 0,-3-76-247 0 0,1-1 0 0 0,1 0 0 0 0,0 0 0 0 0,1 0 0 0 0,2-1 0 0 0,0 1 0 0 0,0-1 0 0 0,20 31 0 0 0,-25-46-15 0 0,0 0 0 0 0,1 0 0 0 0,-1 0 0 0 0,0 0 0 0 0,1 0 0 0 0,0-1 0 0 0,0 1 0 0 0,0-1 0 0 0,0 0 0 0 0,0 0 0 0 0,0 0 0 0 0,0 0 0 0 0,1 0 0 0 0,-1-1 0 0 0,1 0 0 0 0,-1 0 0 0 0,1 0-1 0 0,0 0 1 0 0,-1 0 0 0 0,1 0 0 0 0,0-1 0 0 0,0 0 0 0 0,-1 0 0 0 0,1 0 0 0 0,6-1 0 0 0,-4-1 11 0 0,0 1 0 0 0,-1-1-1 0 0,1 0 1 0 0,-1-1 0 0 0,0 1 0 0 0,1-1-1 0 0,-1 0 1 0 0,0 0 0 0 0,-1-1 0 0 0,1 1-1 0 0,-1-1 1 0 0,0 0 0 0 0,1 0 0 0 0,-2-1-1 0 0,1 1 1 0 0,3-7 0 0 0,20-28 353 0 0,44-50 0 0 0,-70 88-248 0 0,19 0 255 0 0,-4 13-293 0 0,-1 0 0 0 0,21 22 0 0 0,-21-19-66 0 0,0-1 0 0 0,30 20 0 0 0,-40-30 25 0 0,1-1 0 0 0,0 1-1 0 0,0-1 1 0 0,0 0 0 0 0,1-1 0 0 0,-1 0 0 0 0,1 0 0 0 0,-1 0 0 0 0,1-1 0 0 0,0 1 0 0 0,-1-2 0 0 0,9 1 0 0 0,-11-1 2 0 0,-1-1 0 0 0,1 0 1 0 0,0 0-1 0 0,0 0 0 0 0,-1 0 0 0 0,1 0 1 0 0,0-1-1 0 0,-1 0 0 0 0,0 0 0 0 0,1 0 1 0 0,-1 0-1 0 0,0 0 0 0 0,0 0 1 0 0,0-1-1 0 0,0 0 0 0 0,-1 1 0 0 0,1-1 1 0 0,-1 0-1 0 0,1 0 0 0 0,-1-1 0 0 0,0 1 1 0 0,3-7-1 0 0,0-2-21 0 0,0 0 0 0 0,-1 0 0 0 0,0 0 0 0 0,-1-1 1 0 0,-1 0-1 0 0,0 0 0 0 0,0 0 0 0 0,-1 1 0 0 0,-2-21 0 0 0,-2-12-97 0 0,-11-59-1 0 0,10 86-525 0 0,0 1 0 0 0,0 0 0 0 0,-2 1 1 0 0,0-1-1 0 0,-12-21 0 0 0,11 28-1154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01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46 392 0 0,'7'-13'8692'0'0,"2"-2"-4418"0"0,-3-2 444 0 0,-6 17-4686 0 0,0 0 1 0 0,0 0-1 0 0,0 0 1 0 0,0 0-1 0 0,0 0 1 0 0,1 0-1 0 0,-1 0 1 0 0,0 0-1 0 0,0 0 1 0 0,0 0-1 0 0,0 0 1 0 0,0 0-1 0 0,0 0 1 0 0,0 0-1 0 0,0 0 1 0 0,-1 41 522 0 0,0-11-480 0 0,3 5-599 0 0,1-1 0 0 0,11 49-1 0 0,-11-72 77 0 0,-1-1 1 0 0,1 0-1 0 0,1 0 0 0 0,0 0 0 0 0,1 0 1 0 0,-1-1-1 0 0,2 1 0 0 0,-1-1 0 0 0,2 0 1 0 0,-1-1-1 0 0,1 0 0 0 0,9 9 0 0 0,15 1-4678 0 0,-17-12 824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02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115 135 2364 0 0,'-17'-22'2368'0'0,"1"1"-539"0"0,0 5-497 0 0,5 2-428 0 0,-3 0-336 0 0,5 3-340 0 0,-1 1-120 0 0,2 1-212 0 0,2 1-240 0 0,-1-1-1824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02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362 138 3400 0 0,'-28'-54'8270'0'0,"-12"-26"-2160"0"0,40 80-6102 0 0,0 0 1 0 0,-1 0 0 0 0,1 0-1 0 0,0-1 1 0 0,0 1 0 0 0,0 0 0 0 0,0 0-1 0 0,0 0 1 0 0,0 0 0 0 0,0-1-1 0 0,0 1 1 0 0,0 0 0 0 0,0 0-1 0 0,0 0 1 0 0,0 0 0 0 0,0 0 0 0 0,-1-1-1 0 0,1 1 1 0 0,0 0 0 0 0,0 0-1 0 0,0 0 1 0 0,0 0 0 0 0,0 0-1 0 0,-1 0 1 0 0,1 0 0 0 0,0 0 0 0 0,0-1-1 0 0,0 1 1 0 0,0 0 0 0 0,0 0-1 0 0,-1 0 1 0 0,1 0 0 0 0,0 0 0 0 0,0 0-1 0 0,0 0 1 0 0,-1 0 0 0 0,1 0-1 0 0,0 0 1 0 0,0 0 0 0 0,0 0-1 0 0,0 0 1 0 0,-1 0 0 0 0,1 0 0 0 0,0 0-1 0 0,0 1 1 0 0,0-1 0 0 0,0 0-1 0 0,0 0 1 0 0,-1 0 0 0 0,1 0-1 0 0,0 0 1 0 0,0 0 0 0 0,0 0 0 0 0,0 0-1 0 0,0 1 1 0 0,0-1 0 0 0,-1 0-1 0 0,1 0 1 0 0,0 0 0 0 0,0 0-1 0 0,-7 18 96 0 0,-2 23-158 0 0,-4 40-100 0 0,4 1 1 0 0,4 163 0 0 0,9-181 205 0 0,3 0 0 0 0,3 0 1 0 0,2-1-1 0 0,28 83 1 0 0,-32-122-116 0 0,1-1 1 0 0,16 30 0 0 0,-21-47-318 0 0,-1 0 0 0 0,0-1 0 0 0,1 1 0 0 0,0-1 0 0 0,1 1 1 0 0,-1-1-1 0 0,1 0 0 0 0,0-1 0 0 0,0 1 0 0 0,1-1 0 0 0,-1 0 0 0 0,1-1 0 0 0,7 5 0 0 0,1-7-4130 0 0</inkml:trace>
  <inkml:trace contextRef="#ctx0" brushRef="#br0" timeOffset="1">68 608 1868 0 0,'-61'-29'9606'0'0,"61"29"-9533"0"0,-1 0 1 0 0,1-1-1 0 0,-1 1 0 0 0,1 0 1 0 0,0 0-1 0 0,-1-1 1 0 0,1 1-1 0 0,0 0 1 0 0,-1-1-1 0 0,1 1 1 0 0,0 0-1 0 0,-1-1 0 0 0,1 1 1 0 0,0-1-1 0 0,0 1 1 0 0,-1 0-1 0 0,1-1 1 0 0,0 1-1 0 0,0-1 0 0 0,0 1 1 0 0,-1-1-1 0 0,1 1 1 0 0,0-1-1 0 0,0 1 1 0 0,0-1-1 0 0,0 1 0 0 0,0-1 1 0 0,0 1-1 0 0,0-1 1 0 0,0 1-1 0 0,0-1 1 0 0,1 1-1 0 0,-1 0 1 0 0,0-1-1 0 0,0 1 0 0 0,0-1 1 0 0,0 1-1 0 0,1-1 1 0 0,-1 1-1 0 0,0-1 1 0 0,0 1-1 0 0,1 0 0 0 0,-1-1 1 0 0,17-13 868 0 0,31-3-1409 0 0,0 1 0 0 0,1 3 0 0 0,0 3 0 0 0,61-7 1 0 0,-35 6-795 0 0,181-27-5319 0 0,-202 29 3512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51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395 298 1684 0 0,'7'-12'5014'0'0,"27"-35"1297"0"0,10-18-1812 0 0,-42 62-4334 0 0,-1 0-1 0 0,1-1 1 0 0,-1 1-1 0 0,1-1 1 0 0,-1 1 0 0 0,0-1-1 0 0,-1 1 1 0 0,1-1-1 0 0,-1 0 1 0 0,1 1-1 0 0,-1-1 1 0 0,0 0-1 0 0,0 0 1 0 0,-1 1 0 0 0,1-1-1 0 0,-1 0 1 0 0,-1-6-1 0 0,-1 5-58 0 0,1 0-1 0 0,-1 0 1 0 0,1 0-1 0 0,-1 0 1 0 0,-1 1-1 0 0,1-1 1 0 0,0 1-1 0 0,-1 0 0 0 0,0 0 1 0 0,0 0-1 0 0,-5-3 1 0 0,1 1-79 0 0,1 1 0 0 0,-1 0 0 0 0,0 1 0 0 0,0-1 0 0 0,0 2 0 0 0,-1-1-1 0 0,1 1 1 0 0,-1 0 0 0 0,0 1 0 0 0,0 0 0 0 0,0 1 0 0 0,0 0 0 0 0,0 0 0 0 0,-13 1 0 0 0,7 2-22 0 0,2 2 0 0 0,-1 0 0 0 0,0 0 0 0 0,1 1 0 0 0,0 1 0 0 0,0 0 1 0 0,0 1-1 0 0,1 1 0 0 0,0 0 0 0 0,0 0 0 0 0,1 1 0 0 0,0 0 0 0 0,1 1 0 0 0,0 1 0 0 0,-15 20 0 0 0,14-17 7 0 0,0 2 0 0 0,1-1 0 0 0,1 1 0 0 0,0 1 0 0 0,1-1 0 0 0,1 2 0 0 0,1-1 0 0 0,0 1 0 0 0,2 0 0 0 0,0 0 0 0 0,-3 34 0 0 0,7-42 4 0 0,0 0 0 0 0,1 0-1 0 0,0 0 1 0 0,1 0 0 0 0,0 0-1 0 0,1 0 1 0 0,0-1 0 0 0,7 16-1 0 0,-9-21-10 0 0,1-1 1 0 0,0 1-1 0 0,0-1 0 0 0,0 0 0 0 0,0 1 0 0 0,0-1 0 0 0,1 0 0 0 0,0 0 0 0 0,0 0 0 0 0,-1-1 0 0 0,2 1 0 0 0,-1-1 0 0 0,0 1 0 0 0,0-1 0 0 0,1 0 0 0 0,-1 0 0 0 0,1-1 0 0 0,0 1 0 0 0,-1-1 0 0 0,1 0 0 0 0,0 0 1 0 0,0 0-1 0 0,0 0 0 0 0,0 0 0 0 0,0-1 0 0 0,4 0 0 0 0,7-1 106 0 0,0-2 0 0 0,0 1 0 0 0,-1-2 0 0 0,1 0 0 0 0,-1-1 0 0 0,0 0 0 0 0,0-1 0 0 0,-1 0 0 0 0,0-1 0 0 0,16-12 1 0 0,13-11 2641 0 0,62-60 0 0 0,-74 63-1291 0 0,-28 25-1408 0 0,-1 2-52 0 0,-1-1 0 0 0,0 1 0 0 0,0 0 0 0 0,1-1 1 0 0,-1 1-1 0 0,0 0 0 0 0,1 0 0 0 0,-1-1 0 0 0,0 1 0 0 0,1 0 1 0 0,-1 0-1 0 0,0-1 0 0 0,1 1 0 0 0,-1 0 0 0 0,1 0 0 0 0,-1 0 1 0 0,0 0-1 0 0,1 0 0 0 0,-1 0 0 0 0,1 0 0 0 0,-1-1 0 0 0,1 1 1 0 0,0 1-1 0 0,-5 19-514 0 0,2 1 0 0 0,0 0 0 0 0,2 0 0 0 0,0-1 1 0 0,1 1-1 0 0,1 0 0 0 0,1 0 0 0 0,1-1 0 0 0,1 1 0 0 0,9 26 0 0 0,-12-43 501 0 0,0 0-1 0 0,0 1 0 0 0,0-1 0 0 0,0 0 1 0 0,0 0-1 0 0,1-1 0 0 0,0 1 0 0 0,0 0 1 0 0,0-1-1 0 0,4 4 0 0 0,-5-6 42 0 0,-1 0-1 0 0,1 0 1 0 0,0 0 0 0 0,0-1-1 0 0,0 1 1 0 0,0 0-1 0 0,0-1 1 0 0,0 1-1 0 0,0-1 1 0 0,0 0-1 0 0,0 0 1 0 0,0 0 0 0 0,0 0-1 0 0,0 0 1 0 0,0 0-1 0 0,0-1 1 0 0,0 1-1 0 0,0 0 1 0 0,0-1 0 0 0,0 0-1 0 0,0 1 1 0 0,0-1-1 0 0,0 0 1 0 0,2-2-1 0 0,11-7 342 0 0,0 0 0 0 0,-1-1 0 0 0,-1-1 0 0 0,0 0 0 0 0,-1-1-1 0 0,21-28 1 0 0,-15 20-129 0 0,3-4 0 0 0,2-4-122 0 0,0 2 0 0 0,2 1 1 0 0,1 1-1 0 0,37-28 0 0 0,-60 51-134 0 0,-1 0 0 0 0,1 0 0 0 0,0 0 0 0 0,0 0 0 0 0,0 1 0 0 0,0 0 1 0 0,0-1-1 0 0,0 1 0 0 0,0 0 0 0 0,0 1 0 0 0,1-1 0 0 0,-1 0 0 0 0,0 1 0 0 0,1 0 0 0 0,-1 0 0 0 0,0 0 0 0 0,1 0 0 0 0,-1 0 0 0 0,0 1 0 0 0,6 1 0 0 0,-5 0-73 0 0,-1 0 0 0 0,1 0 1 0 0,-1 0-1 0 0,0 0 0 0 0,0 1 1 0 0,0-1-1 0 0,0 1 0 0 0,0 0 1 0 0,0 0-1 0 0,-1 0 0 0 0,0 0 1 0 0,1 1-1 0 0,-1-1 0 0 0,3 8 1 0 0,0 2-195 0 0,0 1-1 0 0,0 1 1 0 0,-1-1 0 0 0,-1 0 0 0 0,-1 1 0 0 0,0 0-1 0 0,0 0 1 0 0,-2 17 0 0 0,-1-8 82 0 0,1-7 162 0 0,0-1 0 0 0,-2 0 1 0 0,0 1-1 0 0,0-1 0 0 0,-2 0 0 0 0,-5 16 0 0 0,8-30 556 0 0,-4-6-331 0 0,4 4-184 0 0,1 0 1 0 0,0 0-1 0 0,-1 0 0 0 0,1 0 1 0 0,0 0-1 0 0,-1 0 0 0 0,1 0 1 0 0,0 0-1 0 0,-1 0 0 0 0,1 0 1 0 0,0-1-1 0 0,-1 1 0 0 0,1 0 1 0 0,0 0-1 0 0,0 0 1 0 0,-1-1-1 0 0,1 1 0 0 0,0 0 1 0 0,0 0-1 0 0,-1 0 0 0 0,1-1 1 0 0,0 1-1 0 0,0 0 0 0 0,0-1 1 0 0,-1 1-1 0 0,1 0 0 0 0,0 0 1 0 0,0-1-1 0 0,0 1 1 0 0,0 0-1 0 0,0-1 0 0 0,0 1 1 0 0,0 0-1 0 0,0-1 0 0 0,0 0 1 0 0,1-9 39 0 0,0-1 1 0 0,1 1-1 0 0,0-1 1 0 0,1 1-1 0 0,0 0 1 0 0,1 0-1 0 0,0 0 1 0 0,7-12-1 0 0,8-11-183 0 0,22-31 0 0 0,-15 27-437 0 0,1 2-1 0 0,64-65 0 0 0,-76 87-411 0 0,0 0 0 0 0,2 1 0 0 0,27-16-1 0 0,-33 22-554 0 0,0 1 0 0 0,1 0-1 0 0,-1 1 1 0 0,1 0 0 0 0,0 1-1 0 0,22-4 1 0 0,-12 5-5571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02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1 904 0 0,'-8'9'12873'0'0,"-13"-1"-6833"0"0,-6-3-4597 0 0,-22 6-1095 0 0,30-2-102 0 0,0 1-1 0 0,1 0 1 0 0,0 2 0 0 0,0 0-1 0 0,1 1 1 0 0,1 0 0 0 0,0 2 0 0 0,-26 30-1 0 0,36-38-226 0 0,1 0 0 0 0,0 1-1 0 0,0 0 1 0 0,0 0 0 0 0,1 0-1 0 0,0 1 1 0 0,1-1 0 0 0,0 1 0 0 0,0 0-1 0 0,1 0 1 0 0,0 0 0 0 0,0 0-1 0 0,1 0 1 0 0,0 1 0 0 0,1-1 0 0 0,0 0-1 0 0,1 1 1 0 0,0-1 0 0 0,0 0-1 0 0,1 0 1 0 0,0 0 0 0 0,5 15 0 0 0,-2-13-249 0 0,1-1 1 0 0,0 1 0 0 0,0-1 0 0 0,1-1 0 0 0,0 1-1 0 0,0-1 1 0 0,1-1 0 0 0,1 1 0 0 0,-1-1 0 0 0,1-1 0 0 0,1 0-1 0 0,-1 0 1 0 0,1 0 0 0 0,0-2 0 0 0,14 7 0 0 0,-4-3-1242 0 0,0-2 0 0 0,0 0 0 0 0,0-1 1 0 0,1 0-1 0 0,0-2 0 0 0,1-1 1 0 0,32 1-1 0 0,-12-5-4942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03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112 346 244 0 0,'-4'-50'4745'0'0,"-2"-1"0"0"0,-3 1 0 0 0,-1 1 0 0 0,-23-61 0 0 0,19 79-2940 0 0,14 31-1780 0 0,0-1 1 0 0,0 1-1 0 0,-1 0 0 0 0,1-1 1 0 0,0 1-1 0 0,0 0 0 0 0,0 0 1 0 0,-1 0-1 0 0,1-1 0 0 0,0 1 1 0 0,-1 0-1 0 0,1 0 0 0 0,0 0 1 0 0,0 0-1 0 0,-1-1 0 0 0,1 1 1 0 0,0 0-1 0 0,-1 0 0 0 0,1 0 0 0 0,0 0 1 0 0,-1 0-1 0 0,1 0 0 0 0,0 0 1 0 0,-1 0-1 0 0,1 0 0 0 0,0 0 1 0 0,-1 0-1 0 0,1 0 0 0 0,0 0 1 0 0,-1 0-1 0 0,-9 16 256 0 0,6 0-193 0 0,0-1 0 0 0,1 1 0 0 0,1 0-1 0 0,-1 25 1 0 0,4 68 17 0 0,0-97-89 0 0,38 351 109 0 0,-9-132-135 0 0,-23-163 103 0 0,7 98 2353 0 0,-10-190-2247 0 0,0 0 0 0 0,2 0 0 0 0,0 0 1 0 0,2 0-1 0 0,17-36 0 0 0,-8 26-226 0 0,1 1 1 0 0,1 1 0 0 0,27-34 0 0 0,-34 52-123 0 0,0 1 0 0 0,1 0 0 0 0,0 0 0 0 0,23-15 0 0 0,-35 27 138 0 0,0 0 1 0 0,1 0-1 0 0,-1 1 1 0 0,0-1-1 0 0,1 0 1 0 0,-1 1-1 0 0,1-1 1 0 0,-1 1-1 0 0,1 0 1 0 0,-1-1-1 0 0,1 1 1 0 0,-1 0-1 0 0,1 0 1 0 0,-1 0-1 0 0,1 0 1 0 0,-1 0-1 0 0,1 0 1 0 0,-1 0-1 0 0,1 1 1 0 0,-1-1-1 0 0,1 0 1 0 0,-1 1-1 0 0,0-1 1 0 0,1 1-1 0 0,-1 0 1 0 0,1-1 0 0 0,-1 1-1 0 0,0 0 1 0 0,0 0-1 0 0,0 0 1 0 0,1 0-1 0 0,-1 0 1 0 0,2 2-1 0 0,0 1 6 0 0,1 1 1 0 0,-1-1-1 0 0,0 0 0 0 0,0 1 0 0 0,0 0 1 0 0,-1 0-1 0 0,3 6 0 0 0,29 107-43 0 0,6 15 90 0 0,-34-116-545 0 0,1 0 0 0 0,1 0 0 0 0,1-1-1 0 0,0 0 1 0 0,16 20 0 0 0,-21-32-111 0 0,0 1-1 0 0,0-1 0 0 0,1 0 1 0 0,-1 0-1 0 0,1-1 1 0 0,0 1-1 0 0,0-1 0 0 0,8 4 1 0 0,25 5-9944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04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585 263 2600 0 0,'33'-38'8021'0'0,"-4"-8"-4351"0"0,15-46 696 0 0,-43 90-4305 0 0,0 0-1 0 0,0 0 1 0 0,0 0-1 0 0,-1 0 1 0 0,1-1-1 0 0,0 1 1 0 0,-1 0-1 0 0,0-1 1 0 0,1 1 0 0 0,-1 0-1 0 0,0 0 1 0 0,0-1-1 0 0,0 1 1 0 0,-1 0-1 0 0,1-1 1 0 0,-1 1-1 0 0,1 0 1 0 0,-1 0-1 0 0,1-1 1 0 0,-1 1 0 0 0,0 0-1 0 0,0 0 1 0 0,0 0-1 0 0,-1 0 1 0 0,1 0-1 0 0,0 0 1 0 0,-1 0-1 0 0,1 1 1 0 0,-1-1-1 0 0,0 0 1 0 0,1 1 0 0 0,-1-1-1 0 0,0 1 1 0 0,0 0-1 0 0,0 0 1 0 0,0-1-1 0 0,0 1 1 0 0,0 0-1 0 0,0 1 1 0 0,-1-1-1 0 0,1 0 1 0 0,-3 0 0 0 0,-3-1 50 0 0,-1 0 0 0 0,0 0 0 0 0,1 1 0 0 0,-1 1 0 0 0,0-1 0 0 0,0 1 0 0 0,0 1 0 0 0,1-1 0 0 0,-16 4 0 0 0,-2 5 108 0 0,0 1-1 0 0,1 0 1 0 0,0 2 0 0 0,0 1 0 0 0,2 1 0 0 0,0 1 0 0 0,0 1-1 0 0,-31 30 1 0 0,19-13 18 0 0,1 2-1 0 0,2 2 1 0 0,1 0-1 0 0,-25 43 1 0 0,41-55-127 0 0,0 1 1 0 0,1 0-1 0 0,2 1 0 0 0,1 1 1 0 0,1 0-1 0 0,1 0 0 0 0,1 1 1 0 0,2 0-1 0 0,1 0 0 0 0,-2 44 0 0 0,7-53-144 0 0,0 0-1 0 0,2 0 0 0 0,0 0 1 0 0,1-1-1 0 0,1 1 0 0 0,1-1 1 0 0,0 1-1 0 0,2-2 0 0 0,0 1 0 0 0,1-1 1 0 0,1 0-1 0 0,0 0 0 0 0,2-1 1 0 0,0-1-1 0 0,1 0 0 0 0,19 21 0 0 0,-15-22-331 0 0,1 0 0 0 0,0-1 0 0 0,1-1 1 0 0,0-1-1 0 0,1 0 0 0 0,1-2 0 0 0,0 0 0 0 0,0-1 0 0 0,1-1 0 0 0,0-1 0 0 0,0 0 0 0 0,24 3 0 0 0,-17-6-985 0 0,0 0 0 0 0,0-2 0 0 0,0-1 1 0 0,0-1-1 0 0,0-1 0 0 0,0-2 0 0 0,0-1 0 0 0,0-1 1 0 0,31-10-1 0 0,-12-2-4126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05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413 678 2020 0 0,'14'-12'6056'0'0,"-11"8"-4542"0"0,5-7 0 0 0,20-41 3615 0 0,-13 20-4124 0 0,-13 30-934 0 0,-1-1 1 0 0,1 1-1 0 0,-1-1 1 0 0,0 1-1 0 0,0-1 1 0 0,0 0-1 0 0,0 1 1 0 0,0-1 0 0 0,0 0-1 0 0,-1 0 1 0 0,0 0-1 0 0,1 0 1 0 0,-1 0-1 0 0,0 1 1 0 0,-1-1-1 0 0,1 0 1 0 0,0 0-1 0 0,-1 0 1 0 0,-1-3 0 0 0,1 3-47 0 0,0 1 0 0 0,-1 0 0 0 0,1-1 0 0 0,-1 1 0 0 0,0 0 0 0 0,0 0 1 0 0,0 0-1 0 0,0 1 0 0 0,0-1 0 0 0,0 0 0 0 0,0 1 0 0 0,0-1 1 0 0,-1 1-1 0 0,1 0 0 0 0,-1 0 0 0 0,-3-1 0 0 0,-4-1-18 0 0,1 0-1 0 0,-1 2 1 0 0,0-1-1 0 0,0 1 1 0 0,0 0-1 0 0,1 1 1 0 0,-1 1-1 0 0,0-1 1 0 0,-12 3-1 0 0,1 3 52 0 0,1 0-1 0 0,0 1 1 0 0,0 1-1 0 0,1 1 1 0 0,0 0-1 0 0,0 2 1 0 0,1 0-1 0 0,1 1 1 0 0,-27 24-1 0 0,32-25-4 0 0,0 0-1 0 0,1 1 1 0 0,0 0-1 0 0,1 1 1 0 0,1 0 0 0 0,0 1-1 0 0,1-1 1 0 0,0 2 0 0 0,1-1-1 0 0,0 1 1 0 0,2 0-1 0 0,0 1 1 0 0,-4 19 0 0 0,7-24-63 0 0,1-1 0 0 0,1 1 1 0 0,0 0-1 0 0,1 0 1 0 0,0-1-1 0 0,1 1 1 0 0,0 0-1 0 0,0-1 0 0 0,1 1 1 0 0,0-1-1 0 0,1 0 1 0 0,0 0-1 0 0,1 0 1 0 0,0-1-1 0 0,1 1 1 0 0,0-1-1 0 0,0-1 0 0 0,1 1 1 0 0,13 13-1 0 0,-12-15-67 0 0,-1 0 0 0 0,1 0-1 0 0,1-1 1 0 0,-1 0 0 0 0,1 0 0 0 0,0-1-1 0 0,0 0 1 0 0,1-1 0 0 0,0 0-1 0 0,0-1 1 0 0,-1 1 0 0 0,2-2 0 0 0,-1 0-1 0 0,0 0 1 0 0,0-1 0 0 0,1 0-1 0 0,-1 0 1 0 0,1-1 0 0 0,-1-1 0 0 0,16-2-1 0 0,-18 1 93 0 0,-1 0 0 0 0,-1-1 0 0 0,1 0 0 0 0,0 0 0 0 0,-1 0 0 0 0,1-1 0 0 0,-1 0 0 0 0,0 0 0 0 0,0-1 0 0 0,-1 1 0 0 0,1-1 0 0 0,-1-1 0 0 0,0 1 0 0 0,0-1 0 0 0,-1 0 0 0 0,0 0 0 0 0,0 0 0 0 0,0 0 0 0 0,-1-1 0 0 0,0 0 0 0 0,4-9 0 0 0,3-16 312 0 0,0-1-1 0 0,-3 0 1 0 0,6-47-1 0 0,-7 42 379 0 0,-1-4-220 0 0,-4 27-345 0 0,1 1-1 0 0,0-1 0 0 0,1 1 1 0 0,9-25-1 0 0,-11 35-150 0 0,1 1 0 0 0,-1-1 0 0 0,1 1 0 0 0,0 0 0 0 0,0 0 0 0 0,1 0 0 0 0,-1 0 0 0 0,1 0 0 0 0,-1 1 1 0 0,1-1-1 0 0,0 1 0 0 0,0-1 0 0 0,0 1 0 0 0,0 0 0 0 0,0 0 0 0 0,0 0 0 0 0,1 1 0 0 0,-1-1 0 0 0,1 1 0 0 0,-1 0 0 0 0,1 0 1 0 0,0 0-1 0 0,5 0 0 0 0,-2 0-48 0 0,1 0 0 0 0,-1 1 0 0 0,0 0 0 0 0,0 1 0 0 0,0 0 0 0 0,0 0 0 0 0,0 0 0 0 0,0 1 0 0 0,0 0 0 0 0,0 0 0 0 0,0 1-1 0 0,-1 0 1 0 0,1 0 0 0 0,-1 0 0 0 0,0 1 0 0 0,0 0 0 0 0,0 0 0 0 0,0 1 0 0 0,-1 0 0 0 0,0 0 0 0 0,0 0 0 0 0,0 0 0 0 0,-1 1 0 0 0,1 0 0 0 0,-1 0 0 0 0,3 7 0 0 0,0 0 45 0 0,0 0 0 0 0,-2 0 1 0 0,1 1-1 0 0,-2 0 0 0 0,0 0 0 0 0,0 1 0 0 0,-1-1 0 0 0,-1 1 0 0 0,-1-1 0 0 0,0 1 0 0 0,-1 25 1 0 0,-17 54 470 0 0,9-52 78 0 0,4-27-55 0 0,2-22 142 0 0,8-26-345 0 0,16-19 145 0 0,2 2 1 0 0,48-73-1 0 0,-53 94-305 0 0,2 1 1 0 0,1 2-1 0 0,1 0 1 0 0,1 1-1 0 0,37-30 1 0 0,-58 53-130 0 0,-1 0 1 0 0,0 1 0 0 0,1-1 0 0 0,-1 0 0 0 0,1 1 0 0 0,-1-1 0 0 0,1 1 0 0 0,0 0 0 0 0,0 0 0 0 0,-1 0 0 0 0,1 0 0 0 0,0 1 0 0 0,0-1-1 0 0,0 1 1 0 0,0 0 0 0 0,0 0 0 0 0,0 0 0 0 0,4 0 0 0 0,-5 1-6 0 0,0 0 0 0 0,0 0 0 0 0,0 0 0 0 0,0 0 0 0 0,0 0 0 0 0,0 1 0 0 0,0-1 0 0 0,0 1 0 0 0,0-1 0 0 0,-1 1-1 0 0,1 0 1 0 0,-1-1 0 0 0,1 1 0 0 0,-1 0 0 0 0,0 0 0 0 0,0 0 0 0 0,0 0 0 0 0,0 0 0 0 0,0 1 0 0 0,0-1 0 0 0,0 0 0 0 0,0 5 0 0 0,23 115-853 0 0,-18-81 649 0 0,2 0 0 0 0,14 44 0 0 0,-18-74 187 0 0,0 0 0 0 0,1 0 0 0 0,0 0 0 0 0,1-1 0 0 0,0 1-1 0 0,1-1 1 0 0,0-1 0 0 0,0 1 0 0 0,1-1 0 0 0,0-1 0 0 0,17 15 0 0 0,-19-19 28 0 0,-1 0 1 0 0,1 0-1 0 0,0-1 0 0 0,0 0 1 0 0,0 0-1 0 0,0 0 1 0 0,0-1-1 0 0,1 0 1 0 0,-1 0-1 0 0,1-1 0 0 0,0 0 1 0 0,-1 0-1 0 0,1 0 1 0 0,0-1-1 0 0,7 0 1 0 0,-5-1 10 0 0,-1-1 0 0 0,1 0 0 0 0,-1 0 1 0 0,1-1-1 0 0,-1 0 0 0 0,0 0 0 0 0,0-1 0 0 0,0 0 1 0 0,-1 0-1 0 0,10-8 0 0 0,2-3 0 0 0,-2-1-1 0 0,0-1 1 0 0,-1 0-1 0 0,0-1 1 0 0,-2 0-1 0 0,0-1 1 0 0,18-35-1 0 0,18-50 973 0 0,-4-1 0 0 0,58-207 0 0 0,-92 269-524 0 0,-1-1 0 0 0,-2 0 0 0 0,-2-1 0 0 0,1-55 0 0 0,-8 100-453 0 0,0 0-1 0 0,0 0 1 0 0,-1 0-1 0 0,1 0 1 0 0,0 1-1 0 0,0-1 1 0 0,0 0-1 0 0,0 0 1 0 0,-1 0-1 0 0,1 0 1 0 0,0 0-1 0 0,0 0 1 0 0,0 0-1 0 0,-1 0 1 0 0,1 0-1 0 0,0 0 1 0 0,0 1-1 0 0,0-1 1 0 0,-1 0-1 0 0,1 0 0 0 0,0 0 1 0 0,0 0-1 0 0,0-1 1 0 0,-1 1-1 0 0,1 0 1 0 0,0 0-1 0 0,0 0 1 0 0,0 0-1 0 0,-1 0 1 0 0,1 0-1 0 0,0 0 1 0 0,0 0-1 0 0,0 0 1 0 0,0 0-1 0 0,-1 0 1 0 0,1-1-1 0 0,0 1 1 0 0,0 0-1 0 0,0 0 1 0 0,0 0-1 0 0,0 0 1 0 0,-1-1-1 0 0,1 1 1 0 0,0 0-1 0 0,0 0 1 0 0,0 0-1 0 0,0 0 1 0 0,0-1-1 0 0,0 1 1 0 0,0 0-1 0 0,0 0 1 0 0,0 0-1 0 0,0-1 1 0 0,0 1-1 0 0,0 0 1 0 0,0 0-1 0 0,0 0 1 0 0,0-1-1 0 0,0 1 1 0 0,0 0-1 0 0,0 0 1 0 0,0-1-1 0 0,-10 16-28 0 0,-2 13-73 0 0,1 0 1 0 0,1 1 0 0 0,2 0-1 0 0,1 1 1 0 0,-3 31 0 0 0,-6 153-503 0 0,14-162 188 0 0,3-1-1 0 0,2 1 1 0 0,3 0 0 0 0,2-1 0 0 0,2 0 0 0 0,2-1 0 0 0,29 76 0 0 0,-34-108-148 0 0,2 0 0 0 0,0-1 0 0 0,1 0 0 0 0,21 28 1 0 0,-25-39-87 0 0,0 1 0 0 0,0-1 1 0 0,1 0-1 0 0,0-1 1 0 0,11 8-1 0 0,-13-10-194 0 0,0 0 0 0 0,0-1 0 0 0,1 1 0 0 0,-1-2 0 0 0,1 1 0 0 0,-1 0 0 0 0,1-1 1 0 0,-1 0-1 0 0,9 0 0 0 0,3-1-4151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06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137 141 276 0 0,'-15'-4'1852'0'0,"-18"-4"3290"0"0,-51-21 0 0 0,84 29-5083 0 0,0 0 0 0 0,0 0-1 0 0,-1 0 1 0 0,1 0-1 0 0,0 0 1 0 0,0 0-1 0 0,0 0 1 0 0,-1 0-1 0 0,1 0 1 0 0,0 0-1 0 0,0 0 1 0 0,0-1-1 0 0,-1 1 1 0 0,1 0-1 0 0,0 0 1 0 0,0 0-1 0 0,0 0 1 0 0,0 0-1 0 0,0-1 1 0 0,-1 1-1 0 0,1 0 1 0 0,0 0 0 0 0,0 0-1 0 0,0 0 1 0 0,0-1-1 0 0,0 1 1 0 0,0 0-1 0 0,0 0 1 0 0,0 0-1 0 0,0-1 1 0 0,0 1-1 0 0,-1 0 1 0 0,1 0-1 0 0,0 0 1 0 0,0-1-1 0 0,0 1 1 0 0,0 0-1 0 0,1 0 1 0 0,-1-1-1 0 0,8-4 633 0 0,12-1-178 0 0,74-3-848 0 0,-1 5 0 0 0,106 7 0 0 0,-35 1-1205 0 0,-139-4 1299 0 0,32-1-2049 0 0,108 13 0 0 0,-142-7 3080 0 0,-15-3-113 0 0,0 0-1 0 0,0-1 0 0 0,0 0 0 0 0,-1 0 1 0 0,1-1-1 0 0,0 0 0 0 0,0 0 0 0 0,0-1 1 0 0,0 0-1 0 0,0 0 0 0 0,0-1 1 0 0,-1 0-1 0 0,9-4 0 0 0,7-2 1057 0 0,-2-2-1 0 0,1-1 1 0 0,32-22-1 0 0,-50 30-1577 0 0,1 0 0 0 0,0 0 1 0 0,0 0-1 0 0,1 1 0 0 0,-1 0 0 0 0,0 0 0 0 0,1 0 0 0 0,10-2 1 0 0,-14 4-157 0 0,1 0 1 0 0,-1 0 0 0 0,1 0-1 0 0,-1 0 1 0 0,1 0 0 0 0,-1 1-1 0 0,1-1 1 0 0,-1 1 0 0 0,1 0 0 0 0,-1 0-1 0 0,1 0 1 0 0,-1 0 0 0 0,0 0-1 0 0,1 0 1 0 0,-1 0 0 0 0,0 1-1 0 0,0-1 1 0 0,0 1 0 0 0,0 0-1 0 0,0 0 1 0 0,-1-1 0 0 0,3 4-1 0 0,6 9-66 0 0,0 0 0 0 0,-1 1 0 0 0,-1 0 0 0 0,12 28 0 0 0,18 70-202 0 0,-19-54 273 0 0,-3-1 109 0 0,-2 0 0 0 0,8 70-1 0 0,-21-126 138 0 0,-2-2-245 0 0,0-1 0 0 0,1 1-1 0 0,-1-1 1 0 0,0 1 0 0 0,1-1-1 0 0,-1 1 1 0 0,1-1 0 0 0,-1 0-1 0 0,1 1 1 0 0,0-1 0 0 0,-1 0-1 0 0,1 1 1 0 0,-1-1-1 0 0,1 0 1 0 0,0 0 0 0 0,0 0-1 0 0,-1 1 1 0 0,1-1 0 0 0,0 0-1 0 0,0 0 1 0 0,0 0 0 0 0,0 1-1 0 0,0-3 1 0 0,-1-19-10 0 0,2-7 166 0 0,0 1 0 0 0,3-1 0 0 0,0 1 0 0 0,1 0-1 0 0,2 0 1 0 0,16-42 0 0 0,-17 56-279 0 0,1 0 0 0 0,0 0-1 0 0,1 1 1 0 0,0 0 0 0 0,1 0 0 0 0,11-11-1 0 0,-14 17-367 0 0,1 1-1 0 0,0 0 0 0 0,0 0 1 0 0,0 0-1 0 0,1 1 0 0 0,0 0 0 0 0,0 0 1 0 0,0 1-1 0 0,1 0 0 0 0,15-5 0 0 0,-13 7-1201 0 0,0 0-1 0 0,0 1 0 0 0,1 0 0 0 0,-1 0 1 0 0,0 1-1 0 0,0 1 0 0 0,12 2 0 0 0,0 0-4604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06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605 140 804 0 0,'-9'-11'5609'0'0,"-13"-27"1853"0"0,4 12-1937 0 0,12 22-5219 0 0,-1 0 0 0 0,0 1 0 0 0,0 0 0 0 0,0 0 0 0 0,0 1 0 0 0,0 0 0 0 0,0 0 0 0 0,-10-1 0 0 0,-64-4 385 0 0,61 6-582 0 0,0 2-1 0 0,0 1 0 0 0,1 0 1 0 0,-1 2-1 0 0,1 0 0 0 0,-1 1 1 0 0,1 1-1 0 0,1 0 0 0 0,-23 12 0 0 0,27-11-5 0 0,0 1-1 0 0,0 0 0 0 0,1 1 0 0 0,0 0 0 0 0,1 1 1 0 0,0 1-1 0 0,1 0 0 0 0,0 0 0 0 0,0 1 0 0 0,1 0 1 0 0,1 1-1 0 0,-8 14 0 0 0,13-19-86 0 0,0-1 1 0 0,1 1-1 0 0,0 0 0 0 0,0 1 1 0 0,1-1-1 0 0,0 0 1 0 0,0 1-1 0 0,1-1 0 0 0,0 1 1 0 0,0 0-1 0 0,1-1 0 0 0,1 1 1 0 0,-1 0-1 0 0,1-1 1 0 0,1 1-1 0 0,0-1 0 0 0,0 0 1 0 0,0 1-1 0 0,1-1 0 0 0,0 0 1 0 0,1 0-1 0 0,0-1 1 0 0,0 1-1 0 0,0-1 0 0 0,1 0 1 0 0,1 0-1 0 0,-1 0 0 0 0,1-1 1 0 0,0 1-1 0 0,11 7 1 0 0,-8-5-76 0 0,2-1 1 0 0,-1-1-1 0 0,1 1 0 0 0,1-2 1 0 0,-1 0-1 0 0,1 0 1 0 0,0-1-1 0 0,0 0 1 0 0,1-1-1 0 0,-1-1 1 0 0,1 0-1 0 0,0 0 0 0 0,0-1 1 0 0,0-1-1 0 0,0 0 1 0 0,0-1-1 0 0,0-1 1 0 0,0 0-1 0 0,22-4 1 0 0,-26 2 124 0 0,1 0 0 0 0,0-1 0 0 0,-1 0 0 0 0,0-1 0 0 0,0 1 0 0 0,0-2 0 0 0,-1 1 0 0 0,0-1 0 0 0,0-1 0 0 0,0 1 0 0 0,0-1 0 0 0,-1-1 0 0 0,-1 1 0 0 0,1-1 0 0 0,-1 0 1 0 0,-1-1-1 0 0,1 0 0 0 0,-1 1 0 0 0,-1-2 0 0 0,0 1 0 0 0,0 0 0 0 0,-1-1 0 0 0,0 0 0 0 0,0 0 0 0 0,-1 0 0 0 0,-1 0 0 0 0,0 0 0 0 0,0 0 0 0 0,-1 0 0 0 0,0 0 0 0 0,0 0 1 0 0,-1-1-1 0 0,-1 1 0 0 0,0 0 0 0 0,0 0 0 0 0,-6-13 0 0 0,2 9 103 0 0,-1 0 0 0 0,0 1 0 0 0,-1 0 0 0 0,0 1 1 0 0,-1 0-1 0 0,-1 0 0 0 0,0 1 0 0 0,0 0 0 0 0,-21-16 0 0 0,10 10-403 0 0,-1 2 0 0 0,0 0-1 0 0,-2 1 1 0 0,-40-16 0 0 0,61 28-232 0 0,-1 0 0 0 0,1 1-1 0 0,-1 0 1 0 0,0 0 0 0 0,0 0 0 0 0,0 0 0 0 0,1 0-1 0 0,-1 1 1 0 0,0 0 0 0 0,0-1 0 0 0,0 2 0 0 0,0-1 0 0 0,0 0-1 0 0,-5 2 1 0 0,1 6-3373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06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22 210 3888 0 0,'4'-84'10691'0'0,"13"-39"-175"0"0,-17 121-9860 0 0,-19 180-75 0 0,-1 12-397 0 0,16 124 253 0 0,7-262-360 0 0,2-1 0 0 0,2 1 1 0 0,3-2-1 0 0,17 54 0 0 0,-22-87-242 0 0,1-1 0 0 0,15 28-1 0 0,-18-39-113 0 0,0-1 0 0 0,0 1-1 0 0,0-1 1 0 0,0 0 0 0 0,0 0 0 0 0,1 0-1 0 0,0 0 1 0 0,0-1 0 0 0,0 0 0 0 0,0 1-1 0 0,1-1 1 0 0,-1-1 0 0 0,7 4-1 0 0,-8-5-86 0 0,0-1-1 0 0,-1 1 1 0 0,1-1-1 0 0,0 1 1 0 0,0-1-1 0 0,0 0 0 0 0,0 0 1 0 0,0 0-1 0 0,0-1 1 0 0,0 1-1 0 0,-1-1 1 0 0,1 0-1 0 0,0 1 0 0 0,0-1 1 0 0,3-2-1 0 0,-1 1-825 0 0,0-1-1 0 0,0 0 0 0 0,0 0 0 0 0,0 0 0 0 0,-1 0 1 0 0,7-7-1 0 0,3-5-5122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07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9 162 1156 0 0,'-6'-10'8048'0'0,"5"8"-7767"0"0,1 1 1 0 0,-1-1 0 0 0,1 0 0 0 0,0 0-1 0 0,0 0 1 0 0,0 1 0 0 0,0-1 0 0 0,0 0-1 0 0,0 0 1 0 0,0 0 0 0 0,0 1 0 0 0,1-1-1 0 0,-1 0 1 0 0,1 0 0 0 0,-1 1 0 0 0,1-1-1 0 0,1-3 1 0 0,1 1 55 0 0,0 0 0 0 0,0 0 0 0 0,0 0 0 0 0,0 0 0 0 0,1 1 0 0 0,5-6 0 0 0,1 2-31 0 0,0-1 0 0 0,1 1 0 0 0,0 1 1 0 0,19-9-1 0 0,-4 5-124 0 0,1 1 0 0 0,1 2 1 0 0,50-9-1 0 0,-76 16-164 0 0,21 4 5 0 0,-21-5-20 0 0,0 1-1 0 0,1 0 1 0 0,-1 1 0 0 0,0-1 0 0 0,1 0-1 0 0,-1 1 1 0 0,0-1 0 0 0,1 1 0 0 0,-1-1-1 0 0,0 1 1 0 0,0 0 0 0 0,0 0 0 0 0,0 0 0 0 0,0 1-1 0 0,4 1 1 0 0,-1 3 23 0 0,0-1 0 0 0,0 1 0 0 0,0 0 0 0 0,-1 0 0 0 0,0 1 0 0 0,0-1 0 0 0,-1 1 0 0 0,1 0 0 0 0,-2 0 0 0 0,1 0 0 0 0,-1 0 0 0 0,0 1 0 0 0,0-1 0 0 0,-1 0 0 0 0,0 1 0 0 0,0 7 0 0 0,0 0 126 0 0,-2-1 0 0 0,0 1 1 0 0,0-1-1 0 0,-1 1 0 0 0,-1-1 0 0 0,-1 0 0 0 0,-6 18 0 0 0,7-25-90 0 0,0 0 0 0 0,-1 0-1 0 0,0-1 1 0 0,0 1 0 0 0,0-1 0 0 0,-1 0 0 0 0,0 0 0 0 0,0 0 0 0 0,-8 6 0 0 0,-5 3-1689 0 0,-33 20 0 0 0,29-21-3470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09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0 160 184 0 0,'1'-2'700'0'0,"39"-46"6651"0"0,6 6-4606 0 0,-24 24-1705 0 0,-18 14-839 0 0,-1 1-1 0 0,1-1 1 0 0,0 1-1 0 0,0 0 1 0 0,0 1-1 0 0,1-1 0 0 0,-1 1 1 0 0,1-1-1 0 0,0 1 1 0 0,6-2-1 0 0,-9 4-185 0 0,-1 0 0 0 0,1 0 0 0 0,-1 0 0 0 0,1 0 0 0 0,-1 0 0 0 0,1 0 0 0 0,-1 1 0 0 0,1-1 0 0 0,-1 1 0 0 0,1-1 0 0 0,-1 1-1 0 0,1-1 1 0 0,-1 1 0 0 0,0 0 0 0 0,1-1 0 0 0,-1 1 0 0 0,0 0 0 0 0,0 0 0 0 0,0 0 0 0 0,0 0 0 0 0,0 0 0 0 0,2 3 0 0 0,17 28 107 0 0,-17-28-93 0 0,4 13 75 0 0,0 0 1 0 0,0 0-1 0 0,-2 1 1 0 0,0-1-1 0 0,4 33 1 0 0,1 93 269 0 0,-12-55 268 0 0,-3 1-1 0 0,-31 162 1 0 0,25-190 1086 0 0,11-58-1026 0 0,-1-4-685 0 0,1 1-1 0 0,0 0 1 0 0,-1 0 0 0 0,1-1-1 0 0,0 1 1 0 0,-1 0 0 0 0,1-1 0 0 0,0 1-1 0 0,-1 0 1 0 0,1-1 0 0 0,0 1-1 0 0,0 0 1 0 0,-1-1 0 0 0,1 1 0 0 0,0-1-1 0 0,0 1 1 0 0,0 0 0 0 0,0-1 0 0 0,0 1-1 0 0,0-1 1 0 0,-1 1 0 0 0,1-1-1 0 0,0 1 1 0 0,0-1 0 0 0,1 0 0 0 0,13-65 123 0 0,3 1 1 0 0,51-124-1 0 0,86-114 221 0 0,-138 275-402 0 0,2 0 1 0 0,1 1 0 0 0,0 1 0 0 0,3 0-1 0 0,32-30 1 0 0,-53 55 37 0 0,0 0-1 0 0,0 0 1 0 0,1 0-1 0 0,-1-1 0 0 0,0 2 1 0 0,1-1-1 0 0,-1 0 1 0 0,1 0-1 0 0,0 0 0 0 0,-1 1 1 0 0,1-1-1 0 0,-1 0 1 0 0,1 1-1 0 0,0 0 1 0 0,0-1-1 0 0,-1 1 0 0 0,1 0 1 0 0,0 0-1 0 0,-1 0 1 0 0,1 0-1 0 0,0 0 0 0 0,0 0 1 0 0,-1 1-1 0 0,1-1 1 0 0,0 1-1 0 0,-1-1 1 0 0,1 1-1 0 0,0-1 0 0 0,-1 1 1 0 0,1 0-1 0 0,-1 0 1 0 0,1 0-1 0 0,-1 0 0 0 0,0 0 1 0 0,1 0-1 0 0,-1 0 1 0 0,0 0-1 0 0,0 1 1 0 0,1-1-1 0 0,-1 0 0 0 0,0 1 1 0 0,-1-1-1 0 0,1 1 1 0 0,0-1-1 0 0,1 4 0 0 0,4 7 0 0 0,0 1 0 0 0,-1 1-1 0 0,0-1 1 0 0,3 20 0 0 0,-6-27 1 0 0,11 60 17 0 0,8 125 0 0 0,-16-121 280 0 0,23 113 0 0 0,-26-177-328 0 0,-1-1 0 0 0,1 1 1 0 0,0 0-1 0 0,0-1 0 0 0,0 0 0 0 0,1 1 1 0 0,0-1-1 0 0,0 0 0 0 0,1 0 0 0 0,-1-1 0 0 0,1 1 1 0 0,0-1-1 0 0,0 1 0 0 0,0-1 0 0 0,1-1 1 0 0,-1 1-1 0 0,1-1 0 0 0,0 1 0 0 0,0-1 1 0 0,0-1-1 0 0,1 1 0 0 0,-1-1 0 0 0,1 0 0 0 0,-1 0 1 0 0,1 0-1 0 0,0-1 0 0 0,-1 0 0 0 0,1 0 1 0 0,0-1-1 0 0,0 1 0 0 0,7-1 0 0 0,0-1-688 0 0,1 0 0 0 0,-1 0 0 0 0,1-1 0 0 0,-1-1 0 0 0,19-6 0 0 0,-16 3-1428 0 0,0 0 0 0 0,0-1 0 0 0,25-16 0 0 0,-16 7-2911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10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2536 0 0,'2'5'15593'0'0,"32"-7"-14035"0"0,63-5-4069 0 0,9-7-1505 0 0,-38-1-2532 0 0,-46 8 2340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52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470 747 1632 0 0,'0'0'1853'0'0,"15"-37"6286"0"0,-14 34-7900 0 0,0 1 0 0 0,0 0-1 0 0,-1 0 1 0 0,1-1 0 0 0,-1 1 0 0 0,1 0 0 0 0,-1-1 0 0 0,0 1 0 0 0,0-1 0 0 0,0 1 0 0 0,0 0 0 0 0,-1-1 0 0 0,1 1-1 0 0,0 0 1 0 0,-1-1 0 0 0,0 1 0 0 0,0 0 0 0 0,1 0 0 0 0,-1-1 0 0 0,-1 1 0 0 0,1 0 0 0 0,0 0 0 0 0,0 0 0 0 0,-1 0-1 0 0,1 1 1 0 0,-1-1 0 0 0,0 0 0 0 0,1 0 0 0 0,-1 1 0 0 0,0-1 0 0 0,0 1 0 0 0,0 0 0 0 0,0 0 0 0 0,0 0-1 0 0,-3-1 1 0 0,-7-5 263 0 0,-1 1-1 0 0,0 1 0 0 0,-1 0 0 0 0,-19-4 0 0 0,17 6-357 0 0,0 0 0 0 0,0 1 0 0 0,0 1 0 0 0,0 1 0 0 0,0 0 0 0 0,0 1 0 0 0,0 0 0 0 0,0 2 0 0 0,0 0 0 0 0,0 0 0 0 0,1 2 0 0 0,-25 9 0 0 0,31-10-133 0 0,1 0 1 0 0,-1 0-1 0 0,1 1 1 0 0,0 0-1 0 0,0 0 1 0 0,1 1-1 0 0,0 0 1 0 0,0 0-1 0 0,0 1 1 0 0,1 0-1 0 0,0 0 1 0 0,0 0-1 0 0,0 1 1 0 0,1 0-1 0 0,1 0 1 0 0,-1 0-1 0 0,1 1 1 0 0,0-1-1 0 0,1 1 1 0 0,0 0-1 0 0,1 0 1 0 0,-3 18-1 0 0,4-22-69 0 0,1 0-1 0 0,0 1 0 0 0,0-1 1 0 0,0 0-1 0 0,1 0 1 0 0,-1 0-1 0 0,1 0 0 0 0,1 0 1 0 0,-1 0-1 0 0,1 0 0 0 0,-1 0 1 0 0,1-1-1 0 0,1 1 1 0 0,-1-1-1 0 0,1 1 0 0 0,0-1 1 0 0,0 0-1 0 0,0 0 0 0 0,0 0 1 0 0,1 0-1 0 0,-1-1 1 0 0,1 1-1 0 0,0-1 0 0 0,0 0 1 0 0,5 3-1 0 0,-3-3-4 0 0,0 0-1 0 0,0-1 1 0 0,0 1 0 0 0,0-1-1 0 0,1-1 1 0 0,-1 1-1 0 0,0-1 1 0 0,1 0 0 0 0,-1-1-1 0 0,1 1 1 0 0,-1-1 0 0 0,1 0-1 0 0,-1-1 1 0 0,1 0 0 0 0,-1 0-1 0 0,1 0 1 0 0,-1-1-1 0 0,0 0 1 0 0,8-3 0 0 0,7-5 46 0 0,-1-1 1 0 0,0-1-1 0 0,-2-1 1 0 0,1-1-1 0 0,-1 0 1 0 0,-1-1-1 0 0,-1-1 0 0 0,22-26 1 0 0,-14 11 561 0 0,-1-1 1 0 0,-1-1 0 0 0,-2-1-1 0 0,18-39 1 0 0,-27 48 346 0 0,-2-1 0 0 0,-1 1 0 0 0,-1-1 1 0 0,-1-1-1 0 0,-2 1 0 0 0,3-49 0 0 0,-15-162 1373 0 0,3 176-2662 0 0,3 24 397 0 0,-2 27 0 0 0,0 12 0 0 0,-2 9 0 0 0,-15 78 0 0 0,-21 115 0 0 0,30-121-51 0 0,-28 252 162 0 0,38-292-223 0 0,2 1 1 0 0,2 0-1 0 0,1-1 1 0 0,3 0 0 0 0,18 70-1 0 0,-20-99-690 0 0,1 0 0 0 0,1 0 0 0 0,0 0 0 0 0,1-1 0 0 0,0 0 0 0 0,14 19 0 0 0,7 0-4982 0 0,4-1-4361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10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65 146 276 0 0,'-10'-6'2827'0'0,"5"2"-1431"0"0,-1 0 1 0 0,0 0-1 0 0,1 0 0 0 0,0-1 0 0 0,0 1 1 0 0,0-1-1 0 0,0-1 0 0 0,-7-11 875 0 0,19 8-788 0 0,-7 7-1397 0 0,1 1 0 0 0,0-1 0 0 0,0 1 0 0 0,0-1 0 0 0,1 1 0 0 0,-1 0 1 0 0,0 0-1 0 0,0-1 0 0 0,1 1 0 0 0,-1 0 0 0 0,0 0 0 0 0,1 0 0 0 0,-1 1 0 0 0,1-1 0 0 0,-1 0 0 0 0,3 0 0 0 0,28-9 67 0 0,1 2 0 0 0,53-6 0 0 0,-18 4-2155 0 0,-1-6-3405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10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0 1772 0 0,'0'0'1470'0'0,"-44"17"7285"0"0,41-14-8512 0 0,0-1 0 0 0,0 1-1 0 0,0 0 1 0 0,1 1 0 0 0,-1-1 0 0 0,1 0 0 0 0,0 1-1 0 0,0 0 1 0 0,0-1 0 0 0,0 1 0 0 0,0 0 0 0 0,0 4-1 0 0,-14 54 778 0 0,12-42-679 0 0,-11 56 187 0 0,-8 103-1 0 0,10 78-291 0 0,10-174-77 0 0,2-72-186 0 0,1 13 237 0 0,-2-1 0 0 0,0 1 0 0 0,-8 27 0 0 0,9-45-114 0 0,-1 0 0 0 0,0 0 0 0 0,0 0 0 0 0,-1 0 0 0 0,0-1 0 0 0,0 1-1 0 0,0-1 1 0 0,0 0 0 0 0,-1 0 0 0 0,0 0 0 0 0,0 0 0 0 0,-1 0 0 0 0,1-1 0 0 0,-1 0 0 0 0,0 0-1 0 0,0 0 1 0 0,-6 3 0 0 0,-59 32 932 0 0,68-38-950 0 0,2-1-76 0 0,0 0-1 0 0,-1 0 0 0 0,1 0 1 0 0,-1 0-1 0 0,1 0 1 0 0,0 1-1 0 0,-1-1 0 0 0,1 0 1 0 0,0 0-1 0 0,-1 0 1 0 0,1 0-1 0 0,0 1 0 0 0,0-1 1 0 0,-1 0-1 0 0,1 0 1 0 0,0 0-1 0 0,-1 1 0 0 0,1-1 1 0 0,0 0-1 0 0,0 1 1 0 0,0-1-1 0 0,-1 0 0 0 0,1 0 1 0 0,0 1-1 0 0,0-1 1 0 0,0 0-1 0 0,0 1 0 0 0,0-1 1 0 0,-1 0-1 0 0,1 1 1 0 0,0-1-1 0 0,0 0 0 0 0,0 1 1 0 0,0-1-1 0 0,0 1 1 0 0,0-1-1 0 0,0 0 0 0 0,0 1 1 0 0,0-1-1 0 0,1 0 0 0 0,-1 1 1 0 0,0-1-1 0 0,0 0 1 0 0,0 1-1 0 0,0-1 0 0 0,0 0 1 0 0,0 1-1 0 0,1-1 1 0 0,-1 0-1 0 0,0 1 0 0 0,0-1 1 0 0,1 0-1 0 0,-1 0 1 0 0,0 1-1 0 0,0-1 0 0 0,1 0 1 0 0,-1 0-1 0 0,0 0 1 0 0,1 1-1 0 0,-1-1 0 0 0,0 0 1 0 0,1 0-1 0 0,-1 0 1 0 0,1 0-1 0 0,24 2-1091 0 0,0-1 0 0 0,0-1 0 0 0,0-1 0 0 0,46-9 0 0 0,-43 4-1818 0 0,-1-1 0 0 0,29-11 0 0 0,-25 6-2214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11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492 179 2356 0 0,'-5'-12'1268'0'0,"1"-1"0"0"0,0 1 1 0 0,1-1-1 0 0,1 1 0 0 0,0-1 0 0 0,0 0 0 0 0,1 0 0 0 0,1 0 0 0 0,1-22 0 0 0,0 6 1389 0 0,-3 31-2475 0 0,1-1 1 0 0,-1 1 0 0 0,1 0-1 0 0,-1 1 1 0 0,1-1-1 0 0,0 0 1 0 0,0 0 0 0 0,0 0-1 0 0,0 1 1 0 0,-1 2 0 0 0,1-2-9 0 0,-213 620 5311 0 0,151-427-4990 0 0,-76 279 76 0 0,113-382-985 0 0,13-49-3193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11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44 193 1172 0 0,'10'-32'9555'0'0,"-9"26"-8130"0"0,1 0 0 0 0,0-1 1 0 0,0 1-1 0 0,1 1 0 0 0,6-13 693 0 0,-5 106 2450 0 0,-37 170-885 0 0,-2 39-1352 0 0,33-184-1595 0 0,-4 53 742 0 0,6-156-1478 0 0,4-16 0 0 0,6-31 0 0 0,6-52 0 0 0,1-111 0 0 0,26-358-355 0 0,-41 541 198 0 0,1 0 1 0 0,1 0-1 0 0,7-21 0 0 0,-10 34 126 0 0,1 0 0 0 0,-1 0-1 0 0,1 0 1 0 0,0 0-1 0 0,0 1 1 0 0,0-1-1 0 0,1 1 1 0 0,-1 0-1 0 0,1 0 1 0 0,-1 0-1 0 0,1 0 1 0 0,0 0-1 0 0,1 0 1 0 0,-1 1 0 0 0,0-1-1 0 0,1 1 1 0 0,-1 0-1 0 0,1 0 1 0 0,4-1-1 0 0,-2 1 3 0 0,0 2 0 0 0,-1-1 0 0 0,1 1 1 0 0,0-1-1 0 0,0 2 0 0 0,0-1 0 0 0,0 1 0 0 0,-1 0 0 0 0,1 0 0 0 0,0 0 0 0 0,-1 1 0 0 0,1 0 0 0 0,-1 0 1 0 0,8 4-1 0 0,6 4-276 0 0,1 1-1 0 0,21 17 1 0 0,-24-16 83 0 0,13 9-590 0 0,52 47 0 0 0,-75-62 720 0 0,-1 1 0 0 0,0-1 0 0 0,0 1-1 0 0,-1 0 1 0 0,0 1 0 0 0,0-1 0 0 0,-1 1-1 0 0,0 0 1 0 0,0 0 0 0 0,0 1 0 0 0,-1-1-1 0 0,-1 1 1 0 0,3 12 0 0 0,-5-16 79 0 0,0 0 1 0 0,-1 1-1 0 0,1-1 1 0 0,-1 0-1 0 0,0 0 1 0 0,-1 0 0 0 0,1 0-1 0 0,-1 0 1 0 0,0 0-1 0 0,0 0 1 0 0,-1 0-1 0 0,1-1 1 0 0,-1 1-1 0 0,0-1 1 0 0,0 0-1 0 0,-1 0 1 0 0,1 0-1 0 0,-1 0 1 0 0,-6 5 0 0 0,-3 2 9 0 0,0-1 1 0 0,-1 0 0 0 0,0-1 0 0 0,-28 13 0 0 0,10-8-260 0 0,-33 8 0 0 0,8-3-3437 0 0,1 5-8988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12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439 9 392 0 0,'-4'-8'12838'0'0,"-17"10"-11471"0"0,0 2 1 0 0,-33 9-1 0 0,36-7-1175 0 0,-1 0 1 0 0,1 1-1 0 0,1 1 0 0 0,0 1 1 0 0,0 0-1 0 0,-18 13 0 0 0,34-20-224 0 0,-1-1 0 0 0,1 1 0 0 0,0 0 0 0 0,0-1 0 0 0,-1 1 0 0 0,1 0 0 0 0,0-1 0 0 0,0 1 0 0 0,1 0-1 0 0,-1 0 1 0 0,0 0 0 0 0,1 0 0 0 0,-1 0 0 0 0,1 0 0 0 0,-1 0 0 0 0,1 0 0 0 0,0 0 0 0 0,0 0 0 0 0,0 0 0 0 0,0 0-1 0 0,0 0 1 0 0,1 0 0 0 0,-1 0 0 0 0,0 0 0 0 0,1 0 0 0 0,0 0 0 0 0,-1 0 0 0 0,1 0 0 0 0,0 0 0 0 0,0 0 0 0 0,2 3-1 0 0,4 7-243 0 0,1 0 0 0 0,1 0 0 0 0,14 16 0 0 0,-13-16 136 0 0,16 19-272 0 0,-9-12 503 0 0,-1 0 0 0 0,-1 2 0 0 0,-1-1 0 0 0,0 2 0 0 0,10 23 1 0 0,-22-40 43 0 0,0 0 0 0 0,0 0 0 0 0,0 0 0 0 0,-1 1 0 0 0,1-1 0 0 0,-2 0 0 0 0,1 1 0 0 0,0-1 0 0 0,-1 1 0 0 0,0-1 0 0 0,0 1 0 0 0,-1-1 0 0 0,0 1 1 0 0,0-1-1 0 0,0 0 0 0 0,0 1 0 0 0,-1-1 0 0 0,0 0 0 0 0,0 0 0 0 0,0 0 0 0 0,-1 0 0 0 0,0 0 0 0 0,0-1 0 0 0,0 1 0 0 0,0-1 0 0 0,-1 0 0 0 0,0 0 0 0 0,-7 7 1 0 0,-1-1 201 0 0,0-1 0 0 0,0 0 0 0 0,-1-1 0 0 0,0-1 1 0 0,-1 0-1 0 0,0 0 0 0 0,-15 4 0 0 0,19-8-284 0 0,-1 0 0 0 0,1 0 0 0 0,-1-1 0 0 0,0 0 0 0 0,1-1 0 0 0,-1 0 0 0 0,0-1-1 0 0,0 0 1 0 0,1-1 0 0 0,-20-3 0 0 0,25 3-475 0 0,1-1 1 0 0,-1 0-1 0 0,0 0 0 0 0,1 0 0 0 0,-1-1 1 0 0,1 1-1 0 0,0-1 0 0 0,0 0 1 0 0,0 0-1 0 0,0-1 0 0 0,0 1 0 0 0,-4-7 1 0 0,5 7-604 0 0,0-1 0 0 0,1 0 1 0 0,-1 0-1 0 0,1 0 1 0 0,0 0-1 0 0,0-1 0 0 0,0 1 1 0 0,-1-6-1 0 0,-1-10-5605 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16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283 127 1632 0 0,'0'0'1710'0'0,"0"-15"3459"0"0,-2-66 7695 0 0,-2 82-12739 0 0,-2 1 25 0 0,-1 1 0 0 0,1 0 0 0 0,-1 1 0 0 0,1 0-1 0 0,0 0 1 0 0,0 0 0 0 0,1 1 0 0 0,-1-1 0 0 0,1 1 0 0 0,-7 9 0 0 0,-48 63 1049 0 0,58-75-1169 0 0,-17 25 333 0 0,2 1 0 0 0,0 1 1 0 0,2 0-1 0 0,1 1 1 0 0,1 0-1 0 0,2 1 1 0 0,1 0-1 0 0,-10 60 1 0 0,17-68-203 0 0,0 1 0 0 0,2 0 1 0 0,1 0-1 0 0,1-1 0 0 0,1 1 1 0 0,1 0-1 0 0,1-1 0 0 0,1 0 1 0 0,1 0-1 0 0,2 0 0 0 0,0 0 1 0 0,21 40-1 0 0,-19-44-96 0 0,2-2 0 0 0,-1 1-1 0 0,2-2 1 0 0,0 0 0 0 0,1 0 0 0 0,1-1 0 0 0,0-1-1 0 0,1 0 1 0 0,1-1 0 0 0,0-1 0 0 0,1-1 0 0 0,25 13-1 0 0,-32-19-84 0 0,1 0-1 0 0,0 0 0 0 0,0-1 1 0 0,1-1-1 0 0,-1 0 0 0 0,1-1 1 0 0,0 0-1 0 0,0-1 0 0 0,-1 0 1 0 0,1-1-1 0 0,0-1 1 0 0,0 0-1 0 0,0 0 0 0 0,-1-2 1 0 0,1 1-1 0 0,0-2 0 0 0,-1 1 1 0 0,0-2-1 0 0,0 0 0 0 0,0 0 1 0 0,13-9-1 0 0,-13 5-37 0 0,0 0 0 0 0,0-1-1 0 0,-1 0 1 0 0,-1-1 0 0 0,0 0-1 0 0,0-1 1 0 0,-1 0 0 0 0,0-1 0 0 0,-1 0-1 0 0,-1 0 1 0 0,0-1 0 0 0,-1 0-1 0 0,0 0 1 0 0,6-24 0 0 0,-2 1-99 0 0,-2 0 1 0 0,-2-1-1 0 0,-1 0 0 0 0,0-64 1 0 0,-7 66 126 0 0,0 0 0 0 0,-3 0 1 0 0,-1 0-1 0 0,-1 0 1 0 0,-2 1-1 0 0,-2 0 1 0 0,-1 0-1 0 0,-1 2 1 0 0,-2 0-1 0 0,-2 0 0 0 0,-22-33 1 0 0,32 56-12 0 0,0 1-1 0 0,0 1 1 0 0,-1-1 0 0 0,0 1-1 0 0,-1 1 1 0 0,1-1 0 0 0,-2 1 0 0 0,1 1-1 0 0,-1 0 1 0 0,0 0 0 0 0,0 1 0 0 0,0 0-1 0 0,-1 1 1 0 0,-21-6 0 0 0,14 6-357 0 0,0 1 0 0 0,-1 1 0 0 0,1 0 0 0 0,-1 1 1 0 0,1 1-1 0 0,-1 1 0 0 0,1 1 0 0 0,-23 4 0 0 0,39-5 54 0 0,0-1 0 0 0,0 1-1 0 0,0 0 1 0 0,0 0 0 0 0,0 0 0 0 0,0 0-1 0 0,0 0 1 0 0,1 0 0 0 0,-1 1 0 0 0,0-1-1 0 0,1 1 1 0 0,-1-1 0 0 0,1 1 0 0 0,0-1-1 0 0,-1 1 1 0 0,-1 3 0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16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66 1528 0 0,'0'-23'4395'0'0,"-1"-20"6624"0"0,1 47-9564 0 0,-2 26-28 0 0,-8 109 351 0 0,-7 0 0 0 0,-36 145-1 0 0,-93 267 796 0 0,94-368-1866 0 0,-122 388-1405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17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1 263 2992 0 0,'15'-86'17084'0'0,"5"129"-15518"0"0,70 592 2599 0 0,-75-504-3564 0 0,7 111 563 0 0,-22-220-878 0 0,-3-27-280 0 0,-3-35-181 0 0,5 25 115 0 0,-48-567 3494 0 0,45 556-3361 0 0,-17-120 478 0 0,-1-174 0 0 0,22 313-525 0 0,0 0 0 0 0,0 0 1 0 0,1-1-1 0 0,0 1 1 0 0,1 0-1 0 0,0 1 0 0 0,0-1 1 0 0,0 0-1 0 0,1 0 1 0 0,4-8-1 0 0,-5 13-35 0 0,-1-1-1 0 0,1 1 1 0 0,0 0 0 0 0,0 0-1 0 0,-1 0 1 0 0,1 0-1 0 0,1 0 1 0 0,-1 1 0 0 0,0-1-1 0 0,0 1 1 0 0,1-1 0 0 0,-1 1-1 0 0,1 0 1 0 0,-1 0 0 0 0,1 0-1 0 0,-1 0 1 0 0,1 0-1 0 0,0 1 1 0 0,-1-1 0 0 0,1 1-1 0 0,0 0 1 0 0,0 0 0 0 0,-1 0-1 0 0,1 0 1 0 0,0 0-1 0 0,0 0 1 0 0,-1 1 0 0 0,1 0-1 0 0,4 1 1 0 0,4 1-63 0 0,-1 2 0 0 0,0-1 0 0 0,1 2 1 0 0,-2-1-1 0 0,1 1 0 0 0,0 1 0 0 0,-1-1 0 0 0,-1 2 0 0 0,13 11 0 0 0,-6-3-50 0 0,0 1-1 0 0,-1 0 0 0 0,22 36 1 0 0,-30-43 109 0 0,0 1 0 0 0,-1-1 0 0 0,0 1 0 0 0,-1 0 0 0 0,0 0 0 0 0,-1 0 1 0 0,0 0-1 0 0,0 1 0 0 0,-2-1 0 0 0,1 1 0 0 0,-1 0 0 0 0,-1-1 1 0 0,0 1-1 0 0,-1 0 0 0 0,0-1 0 0 0,-1 1 0 0 0,0-1 0 0 0,-1 1 0 0 0,0-1 1 0 0,-1 0-1 0 0,0 0 0 0 0,0 0 0 0 0,-1-1 0 0 0,-1 1 0 0 0,0-1 1 0 0,0-1-1 0 0,-1 1 0 0 0,-1-1 0 0 0,-8 10 0 0 0,-1-3-177 0 0,-1 0-1 0 0,-1-1 0 0 0,-39 24 1 0 0,36-27-4115 0 0,-40 16 0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18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26 1484 0 0,'8'-14'10539'0'0,"-7"10"-9836"0"0,-6 2-380 0 0,-1 1-1 0 0,0-1 0 0 0,0 1 0 0 0,0 0 0 0 0,-1 1 0 0 0,1 0 0 0 0,0 0 1 0 0,0 0-1 0 0,0 0 0 0 0,0 1 0 0 0,0 0 0 0 0,-9 3 0 0 0,-5 2-12 0 0,1 0 0 0 0,-31 16 0 0 0,38-17-214 0 0,1 1 0 0 0,0 1 0 0 0,0 0 0 0 0,0 0 0 0 0,1 1-1 0 0,-13 13 1 0 0,19-17-97 0 0,1-1 0 0 0,0 1 0 0 0,1 0 0 0 0,-1 0 0 0 0,0 0 0 0 0,1 1-1 0 0,0-1 1 0 0,0 0 0 0 0,1 1 0 0 0,-1-1 0 0 0,1 1 0 0 0,0 0 0 0 0,0 0 0 0 0,0-1-1 0 0,1 1 1 0 0,-1 0 0 0 0,1 0 0 0 0,1 0 0 0 0,-1-1 0 0 0,2 7 0 0 0,1 1-117 0 0,0 0 0 0 0,1 0 1 0 0,0-1-1 0 0,1 1 0 0 0,1-1 1 0 0,0-1-1 0 0,0 1 0 0 0,1-1 1 0 0,10 12-1 0 0,13 13-118 0 0,42 35-1 0 0,-8-7 236 0 0,-59-58-21 0 0,7 8 187 0 0,0 0 0 0 0,0 1 0 0 0,-1 0 0 0 0,-1 1 0 0 0,12 22 0 0 0,-20-34-62 0 0,-1 0 1 0 0,1 1-1 0 0,-1-1 0 0 0,0 0 1 0 0,0 0-1 0 0,-1 1 0 0 0,1-1 0 0 0,-1 1 1 0 0,0-1-1 0 0,1 0 0 0 0,-1 1 1 0 0,-1-1-1 0 0,1 1 0 0 0,0-1 0 0 0,-1 1 1 0 0,0-1-1 0 0,0 0 0 0 0,0 0 0 0 0,0 1 1 0 0,0-1-1 0 0,-1 0 0 0 0,1 0 1 0 0,-1 0-1 0 0,0 0 0 0 0,0 0 0 0 0,0-1 1 0 0,0 1-1 0 0,-1-1 0 0 0,1 1 1 0 0,-1-1-1 0 0,1 0 0 0 0,-1 0 0 0 0,0 0 1 0 0,0 0-1 0 0,-4 2 0 0 0,-9 4 269 0 0,0 0 0 0 0,0-1 0 0 0,0 0-1 0 0,-1-2 1 0 0,0 0 0 0 0,0-1 0 0 0,-31 4 0 0 0,17-5-1165 0 0,0-2 1 0 0,0-1-1 0 0,-48-6 1 0 0,19-9-6166 0 0,44 10 3181 0 0,-9-4-4416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20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355 121 2008 0 0,'15'-39'3973'0'0,"15"-42"4100"0"0,-24 102-6180 0 0,-3 29-1015 0 0,-2 0 1 0 0,-2 0-1 0 0,-2-1 1 0 0,-12 60-1 0 0,7-54-472 0 0,-90 484 1404 0 0,24-166-375 0 0,-13 93 271 0 0,34-198-1004 0 0,-6-3-1402 0 0,59-264 738 0 0,0 0-200 0 0,0 0-1 0 0,0-1 0 0 0,0 1 0 0 0,0 0 1 0 0,-1 0-1 0 0,1 0 0 0 0,0 0 1 0 0,-1 0-1 0 0,1 0 0 0 0,-1 0 0 0 0,1 0 1 0 0,-1 0-1 0 0,1 0 0 0 0,-1-1 1 0 0,-1 2-1 0 0,-1-13-4028 0 0,1-44-5037 0 0,4 27 1918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54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417 397 1244 0 0,'12'6'7967'0'0,"-10"-5"-7626"0"0,0-1 0 0 0,1 1 0 0 0,-1-1 0 0 0,0 0 0 0 0,1 1 0 0 0,-1-1 0 0 0,0 0 0 0 0,0 0 0 0 0,1-1 0 0 0,-1 1 0 0 0,0 0 0 0 0,0-1-1 0 0,4-1 1 0 0,33-18 1031 0 0,-23 8-1262 0 0,0-1 0 0 0,17-17 1 0 0,-24 21 253 0 0,0 0-1 0 0,-1-1 1 0 0,0 0 0 0 0,-1-1 0 0 0,0 1-1 0 0,-1-1 1 0 0,0 0 0 0 0,5-14-1 0 0,-9 19-201 0 0,0 1 0 0 0,0-1 0 0 0,-1 0-1 0 0,0 0 1 0 0,0 0 0 0 0,-1-1-1 0 0,1 1 1 0 0,-1 0 0 0 0,0 0-1 0 0,-1 0 1 0 0,0 0 0 0 0,0 0 0 0 0,0 0-1 0 0,-1 0 1 0 0,1 0 0 0 0,-1 0-1 0 0,-1 1 1 0 0,-4-10 0 0 0,2 8-100 0 0,1 0 0 0 0,-1 0 0 0 0,0 0 0 0 0,-1 1 0 0 0,1 0 0 0 0,-1 0 0 0 0,-1 0 0 0 0,1 1 0 0 0,-1 0 0 0 0,0 0 1 0 0,0 1-1 0 0,0 0 0 0 0,-1 0 0 0 0,0 1 0 0 0,1-1 0 0 0,-17-3 0 0 0,12 5-19 0 0,-1 0 0 0 0,1 1 0 0 0,-1 1 0 0 0,1-1 0 0 0,-1 2 0 0 0,1 0 0 0 0,-1 0 0 0 0,1 2 0 0 0,0-1 0 0 0,-23 9 0 0 0,10-2 19 0 0,-1 1-1 0 0,2 2 1 0 0,0 1 0 0 0,0 0 0 0 0,1 2 0 0 0,1 1 0 0 0,-27 23-1 0 0,37-28-29 0 0,-1 1 1 0 0,2 1-1 0 0,0 0 0 0 0,0 1 0 0 0,2 0 0 0 0,-1 0 0 0 0,2 1 0 0 0,0 0 0 0 0,1 0 0 0 0,0 1 0 0 0,1 0 0 0 0,-7 30 0 0 0,12-38-110 0 0,0-1-1 0 0,0 0 0 0 0,1 0 0 0 0,0 1 1 0 0,0-1-1 0 0,0 0 0 0 0,1 0 0 0 0,0 0 1 0 0,1 1-1 0 0,-1-1 0 0 0,1 0 1 0 0,1-1-1 0 0,0 1 0 0 0,-1 0 0 0 0,2-1 1 0 0,-1 1-1 0 0,1-1 0 0 0,0 0 1 0 0,0 0-1 0 0,1-1 0 0 0,0 1 0 0 0,0-1 1 0 0,0 0-1 0 0,10 7 0 0 0,-5-5-85 0 0,0-1 0 0 0,1 0 0 0 0,-1 0 0 0 0,1-2 0 0 0,0 1 0 0 0,1-1 0 0 0,-1-1 0 0 0,1 0 0 0 0,0 0 0 0 0,0-1 0 0 0,-1-1 0 0 0,1 0 0 0 0,0-1 0 0 0,16-1 0 0 0,-10-1 100 0 0,1-2 0 0 0,0 0 1 0 0,-1-1-1 0 0,1-1 0 0 0,-1 0 1 0 0,-1-2-1 0 0,0 0 0 0 0,0-1 0 0 0,0 0 1 0 0,28-22-1 0 0,-9 1 731 0 0,-2 0 1 0 0,0-3-1 0 0,38-48 1 0 0,-53 56 1058 0 0,0 0 1 0 0,-2-1 0 0 0,-1-1-1 0 0,12-29 1 0 0,-18 37-1011 0 0,-11 28-351 0 0,-12 36-196 0 0,10-37-148 0 0,-9 38 41 0 0,2 1 0 0 0,-7 77 0 0 0,7 98 149 0 0,8-161-134 0 0,-5 627 299 0 0,6-667-412 0 0,1-11-40 0 0,0 1 0 0 0,0-1 0 0 0,1 1 0 0 0,1-1 1 0 0,3 16-1 0 0,-5-25-18 0 0,1-1 0 0 0,-1 0 0 0 0,0 1 1 0 0,0-1-1 0 0,0 0 0 0 0,0 1 1 0 0,0-1-1 0 0,1 0 0 0 0,-1 1 0 0 0,0-1 1 0 0,0 0-1 0 0,1 1 0 0 0,-1-1 1 0 0,0 0-1 0 0,0 0 0 0 0,1 1 0 0 0,-1-1 1 0 0,0 0-1 0 0,1 0 0 0 0,-1 0 1 0 0,0 1-1 0 0,1-1 0 0 0,-1 0 0 0 0,1 0 1 0 0,-1 0-1 0 0,0 0 0 0 0,1 0 1 0 0,-1 0-1 0 0,0 0 0 0 0,1 0 0 0 0,-1 0 1 0 0,1 0-1 0 0,-1 0 0 0 0,0 0 1 0 0,1 0-1 0 0,-1 0 0 0 0,0 0 0 0 0,1 0 1 0 0,-1 0-1 0 0,1 0 0 0 0,-1-1 0 0 0,0 1 1 0 0,1 0-1 0 0,-1 0 0 0 0,0 0 1 0 0,1-1-1 0 0,-1 1 0 0 0,0 0 0 0 0,0 0 1 0 0,1-1-1 0 0,-1 1 0 0 0,0 0 1 0 0,0-1-1 0 0,1 1 0 0 0,-1 0 0 0 0,0-1 1 0 0,0 1-1 0 0,0 0 0 0 0,1-1 1 0 0,14-19-5818 0 0,-1-3-3406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20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496 104 672 0 0,'6'-7'2646'0'0,"-1"3"-1570"0"0,-1 0-1 0 0,0 0 0 0 0,-1-1 1 0 0,1 1-1 0 0,-1-1 1 0 0,0 0-1 0 0,0 1 1 0 0,0-1-1 0 0,-1-1 1 0 0,1 1-1 0 0,2-9 0 0 0,-5 12-507 0 0,0 2-513 0 0,1-1 1 0 0,-1 1-1 0 0,0-1 0 0 0,0 1 0 0 0,1-1 1 0 0,-1 0-1 0 0,0 1 0 0 0,0-1 1 0 0,0 0-1 0 0,0 1 0 0 0,0-1 1 0 0,0 1-1 0 0,1-1 0 0 0,-2 0 1 0 0,1 1-1 0 0,0-1 0 0 0,0 0 1 0 0,0 1-1 0 0,0-1 0 0 0,0 1 1 0 0,0-1-1 0 0,-1 0 0 0 0,1 1 0 0 0,0-1 1 0 0,-1 1-1 0 0,1-1 0 0 0,0 1 1 0 0,-1-1-1 0 0,-18-8 739 0 0,-27 6-48 0 0,10 5-517 0 0,1 2-1 0 0,-1 2 1 0 0,1 1-1 0 0,-57 20 1 0 0,73-20-208 0 0,-1 1 0 0 0,1 0 1 0 0,0 2-1 0 0,1 0 0 0 0,0 1 1 0 0,1 1-1 0 0,0 1 1 0 0,1 0-1 0 0,-25 27 0 0 0,37-35-27 0 0,0 1 0 0 0,0 0-1 0 0,0-1 1 0 0,1 1 0 0 0,-1 0-1 0 0,1 1 1 0 0,1-1 0 0 0,-1 0-1 0 0,1 1 1 0 0,0 0 0 0 0,1-1-1 0 0,0 1 1 0 0,-1 12 0 0 0,2-8-36 0 0,0-1-1 0 0,2 0 1 0 0,-1 0 0 0 0,1 0 0 0 0,0 0 0 0 0,1 0 0 0 0,0-1 0 0 0,7 15-1 0 0,5 3-94 0 0,0-1 1 0 0,2 0-1 0 0,1-1 0 0 0,1-1 0 0 0,26 25 0 0 0,98 83-469 0 0,-102-99 502 0 0,-2 1 0 0 0,-2 3 1 0 0,37 45-1 0 0,-70-76 126 0 0,0-1 0 0 0,0 2 0 0 0,0-1 0 0 0,-1 0-1 0 0,1 1 1 0 0,-2 0 0 0 0,1-1 0 0 0,-1 1 0 0 0,0 0 0 0 0,0 0 0 0 0,-1 1 0 0 0,0-1-1 0 0,0 0 1 0 0,-1 0 0 0 0,0 11 0 0 0,-2-9 43 0 0,0 0-1 0 0,0 0 1 0 0,0 0 0 0 0,-1 0-1 0 0,-1 0 1 0 0,1 0 0 0 0,-1-1-1 0 0,-1 0 1 0 0,0 1 0 0 0,-10 11-1 0 0,2-4 77 0 0,-1-1 0 0 0,0 0 0 0 0,-2-1 0 0 0,1-1 0 0 0,-2-1 0 0 0,0 0 0 0 0,0-1 0 0 0,-1-1 0 0 0,0-1 0 0 0,-23 9 0 0 0,24-12-138 0 0,0-1 0 0 0,-29 6 0 0 0,39-10-364 0 0,-1-1 0 0 0,1 1 0 0 0,0-1 0 0 0,0 0 1 0 0,0 0-1 0 0,-1-1 0 0 0,1 0 0 0 0,0-1 0 0 0,-9-2 0 0 0,15 4-7 0 0,0-1-1 0 0,-1 1 1 0 0,1-1 0 0 0,0 0 0 0 0,0 1-1 0 0,0-1 1 0 0,0 0 0 0 0,0 0-1 0 0,0 1 1 0 0,0-1 0 0 0,0 0 0 0 0,0 0-1 0 0,0 0 1 0 0,0 0 0 0 0,0 0-1 0 0,1-1 1 0 0,-1 1 0 0 0,0 0 0 0 0,1 0-1 0 0,-1 0 1 0 0,1-1 0 0 0,-1 1-1 0 0,1-2 1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21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90 363 96 0 0,'5'12'17133'0'0,"7"-14"-16933"0"0,-1-1 1 0 0,0 0 0 0 0,1 0-1 0 0,-1-1 1 0 0,0 0-1 0 0,16-10 1 0 0,66-43-461 0 0,-75 46 327 0 0,-10 6 32 0 0,-1 0 0 0 0,0-1-1 0 0,0 1 1 0 0,-1-1-1 0 0,0-1 1 0 0,0 1-1 0 0,0-1 1 0 0,-1 0 0 0 0,1 0-1 0 0,-2-1 1 0 0,1 0-1 0 0,-1 1 1 0 0,3-10-1 0 0,-5 12-35 0 0,-1 1 0 0 0,0-1 0 0 0,0 0 0 0 0,-1 1 0 0 0,1-1 0 0 0,-1 1 0 0 0,0-1 0 0 0,0 0 0 0 0,0 1 0 0 0,-1-1 0 0 0,0 0 0 0 0,0 1 0 0 0,0-1 0 0 0,0 1 0 0 0,-1-1 0 0 0,1 1 0 0 0,-1 0 0 0 0,0 0 0 0 0,-1 0 0 0 0,1 0 0 0 0,-1 0 0 0 0,1 0 0 0 0,-1 0 0 0 0,-1 1 0 0 0,1 0 0 0 0,-5-4 0 0 0,0 0 6 0 0,-1 1-1 0 0,0 0 1 0 0,0 1-1 0 0,0 0 1 0 0,-1 1 0 0 0,0 0-1 0 0,0 0 1 0 0,0 1-1 0 0,0 0 1 0 0,0 1-1 0 0,-1 0 1 0 0,1 0-1 0 0,-1 2 1 0 0,1-1 0 0 0,-1 1-1 0 0,0 1 1 0 0,1-1-1 0 0,-1 2 1 0 0,1 0-1 0 0,-20 6 1 0 0,23-6-25 0 0,-1 1 0 0 0,1 0-1 0 0,-1 0 1 0 0,1 1 0 0 0,0 0 0 0 0,1 0 0 0 0,-1 1 0 0 0,1 0 0 0 0,-1 0 0 0 0,2 0 0 0 0,-1 1 0 0 0,-6 8 0 0 0,8-8-21 0 0,0 0 1 0 0,1 0 0 0 0,0 0 0 0 0,0 0 0 0 0,1 0 0 0 0,0 0 0 0 0,0 1 0 0 0,0-1 0 0 0,1 1 0 0 0,-1-1 0 0 0,2 1 0 0 0,-1 0-1 0 0,1 0 1 0 0,0-1 0 0 0,0 1 0 0 0,3 9 0 0 0,0 0-40 0 0,1 1 0 0 0,1-1 0 0 0,1 0-1 0 0,0 0 1 0 0,1-1 0 0 0,1 0 0 0 0,0 0 0 0 0,1-1-1 0 0,1 0 1 0 0,0 0 0 0 0,1-1 0 0 0,0 0 0 0 0,1-1-1 0 0,0 0 1 0 0,1-1 0 0 0,28 18 0 0 0,-24-18-511 0 0,1 0 0 0 0,1-2 0 0 0,0 0 0 0 0,1 0 0 0 0,35 8 0 0 0,-39-12-477 0 0,1-2 1 0 0,0-1-1 0 0,0 0 0 0 0,0-1 0 0 0,0 0 1 0 0,0-2-1 0 0,21-2 0 0 0,14-9-4642 0 0,-26 2 1225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22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99 2892 0 0,'-47'-91'15040'0'0,"46"88"-14464"0"0,-6 0 567 0 0,4 2-601 0 0,-2 9-447 0 0,1 5 99 0 0,0 0 0 0 0,1 1-1 0 0,0-1 1 0 0,1 1 0 0 0,0 16 0 0 0,0-8-52 0 0,-6 64 233 0 0,4 0 0 0 0,4 0 1 0 0,12 98-1 0 0,-6-137-186 0 0,2-1 0 0 0,2 0 0 0 0,2 0 1 0 0,2-1-1 0 0,1-1 0 0 0,3-1 0 0 0,33 59 1 0 0,-46-94-176 0 0,0 0 0 0 0,0 0 0 0 0,1 0-1 0 0,0-1 1 0 0,1 0 0 0 0,-1 0 0 0 0,1 0 0 0 0,1-1 0 0 0,-1 0 0 0 0,1-1 0 0 0,0 0 0 0 0,17 8 0 0 0,-15-9-110 0 0,1-1-1 0 0,0 0 0 0 0,0 0 0 0 0,1-1 1 0 0,-1-1-1 0 0,0 0 0 0 0,1 0 1 0 0,-1-1-1 0 0,0-1 0 0 0,17-2 1 0 0,2-2-55 0 0,-1-2 0 0 0,-1-1 0 0 0,1-1 0 0 0,-2-1 0 0 0,1-1 0 0 0,-1-2 0 0 0,-1-1 0 0 0,0-1 0 0 0,-1-1 0 0 0,32-26 0 0 0,-41 28 259 0 0,-1-1 1 0 0,0 0-1 0 0,-1 0 1 0 0,-1-2 0 0 0,0 0-1 0 0,16-29 1 0 0,-26 40-19 0 0,0 0 0 0 0,0-1 0 0 0,-1 0 0 0 0,0 1 0 0 0,0-1 0 0 0,0 0 0 0 0,-1 0 0 0 0,0 0 0 0 0,0 0 0 0 0,-1-9-1 0 0,-1 11-42 0 0,1 0 0 0 0,-1 0-1 0 0,-1 0 1 0 0,1 1 0 0 0,0-1-1 0 0,-1 0 1 0 0,0 1 0 0 0,0-1-1 0 0,-1 1 1 0 0,1 0 0 0 0,-1 0-1 0 0,0 0 1 0 0,0 0 0 0 0,0 0-1 0 0,-1 0 1 0 0,-4-3 0 0 0,4 3-24 0 0,0 1 0 0 0,-1 0 0 0 0,0 0 0 0 0,0 0 0 0 0,0 0 1 0 0,0 1-1 0 0,0 0 0 0 0,0 0 0 0 0,0 0 0 0 0,-1 0 0 0 0,1 1 1 0 0,-1 0-1 0 0,-10 0 0 0 0,7 0 2 0 0,0 2 1 0 0,0-1-1 0 0,0 1 0 0 0,0 1 0 0 0,1 0 1 0 0,-1 0-1 0 0,0 1 0 0 0,-10 4 1 0 0,10-3 5 0 0,-1 0 0 0 0,1 1 0 0 0,0 0 0 0 0,0 1 0 0 0,0 0 0 0 0,1 1 0 0 0,0-1 0 0 0,0 1 0 0 0,1 1 0 0 0,0 0 0 0 0,0 0 0 0 0,1 0 0 0 0,0 1 0 0 0,0-1 0 0 0,-6 14 0 0 0,10-14-40 0 0,0 0 1 0 0,0 0-1 0 0,1 0 0 0 0,0 0 1 0 0,0 0-1 0 0,1 0 1 0 0,0 0-1 0 0,0 0 0 0 0,1 0 1 0 0,0 1-1 0 0,1-1 1 0 0,0 0-1 0 0,0-1 0 0 0,0 1 1 0 0,1 0-1 0 0,0-1 1 0 0,1 1-1 0 0,0-1 0 0 0,0 0 1 0 0,0 0-1 0 0,1-1 1 0 0,6 7-1 0 0,2 4-297 0 0,2-1 1 0 0,0-1-1 0 0,1 0 0 0 0,1-1 0 0 0,0-1 1 0 0,0 0-1 0 0,23 11 0 0 0,-22-15-468 0 0,0-1 0 0 0,1 0 0 0 0,0-1 0 0 0,0-2 0 0 0,0 1 0 0 0,33 3 0 0 0,-34-7-1102 0 0,1-1 0 0 0,0-1-1 0 0,-1-1 1 0 0,22-2 0 0 0,-5-4-3933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22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22 1428 0 0,'-27'-13'7233'0'0,"-15"5"-2217"0"0,39 8-4283 0 0,-1 0-123 0 0,-2 1-382 0 0,-1 0 0 0 0,0 0 0 0 0,1 0 0 0 0,-1 1-1 0 0,1 0 1 0 0,-1 1 0 0 0,1-1 0 0 0,0 1 0 0 0,0 0 0 0 0,0 1 0 0 0,1-1 0 0 0,-1 1 0 0 0,-9 9-1 0 0,8-5 31 0 0,-1 0-1 0 0,1 1 1 0 0,1-1-1 0 0,0 1 1 0 0,0 1-1 0 0,1-1 1 0 0,0 1-1 0 0,-5 14 1 0 0,5-12-171 0 0,1 0 1 0 0,1 0-1 0 0,0 0 1 0 0,1 1-1 0 0,0-1 1 0 0,1 1-1 0 0,0-1 1 0 0,1 1-1 0 0,1 0 1 0 0,0-1-1 0 0,0 1 1 0 0,1-1-1 0 0,1 0 1 0 0,0 1-1 0 0,1-1 1 0 0,5 13-1 0 0,-3-14-369 0 0,1-1-1 0 0,-1 0 1 0 0,2 0 0 0 0,-1 0-1 0 0,1-1 1 0 0,1 0-1 0 0,0-1 1 0 0,0 0-1 0 0,1 0 1 0 0,-1-1-1 0 0,2 0 1 0 0,-1-1-1 0 0,1 0 1 0 0,17 7 0 0 0,-18-10-711 0 0,0 1 1 0 0,0-2 0 0 0,1 1 0 0 0,-1-1 0 0 0,1-1 0 0 0,-1 0-1 0 0,1-1 1 0 0,0 0 0 0 0,-1 0 0 0 0,20-4 0 0 0,-3-2-3469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22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154 196 1720 0 0,'-25'-168'16608'0'0,"24"159"-16000"0"0,-3-8 1387 0 0,1 15-1291 0 0,-3 10-638 0 0,2 3-3 0 0,1 1 1 0 0,0-1 0 0 0,0 1-1 0 0,2-1 1 0 0,-1 1 0 0 0,2 0-1 0 0,0 14 1 0 0,0-13-30 0 0,-1 42-157 0 0,3 1 0 0 0,2-1 1 0 0,3 0-1 0 0,2 0 0 0 0,3-1 0 0 0,2 0 0 0 0,2-1 1 0 0,2-1-1 0 0,3-1 0 0 0,40 73 0 0 0,-54-112-858 0 0,21 31-810 0 0,-26-41 970 0 0,0 0 1 0 0,0 0 0 0 0,0-1-1 0 0,0 1 1 0 0,0 0-1 0 0,0-1 1 0 0,1 0-1 0 0,-1 1 1 0 0,0-1 0 0 0,4 1-1 0 0</inkml:trace>
  <inkml:trace contextRef="#ctx0" brushRef="#br0" timeOffset="1">67 557 2192 0 0,'-2'0'548'0'0,"-4"-2"844"0"0,0 1-1 0 0,0-1 1 0 0,1 0 0 0 0,-1 0-1 0 0,0 0 1 0 0,1-1 0 0 0,0 0 0 0 0,-1 0-1 0 0,-7-7 1 0 0,13 10-1320 0 0,-1-1 0 0 0,1 0 0 0 0,0 1 1 0 0,0-1-1 0 0,0 1 0 0 0,1-1 0 0 0,-1 1 1 0 0,0-1-1 0 0,0 1 0 0 0,0-1 0 0 0,0 1 0 0 0,0-1 1 0 0,1 0-1 0 0,-1 1 0 0 0,0-1 0 0 0,0 1 0 0 0,1 0 1 0 0,-1-1-1 0 0,0 1 0 0 0,1-1 0 0 0,-1 1 1 0 0,1-1-1 0 0,-1 1 0 0 0,0 0 0 0 0,1-1 0 0 0,-1 1 1 0 0,1 0-1 0 0,-1 0 0 0 0,1-1 0 0 0,-1 1 0 0 0,2 0 1 0 0,12-9 367 0 0,7 0-771 0 0,1 2-1 0 0,0 0 0 0 0,0 1 0 0 0,40-5 0 0 0,1-1-2668 0 0,2 0-3399 0 0,-37 7 453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23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0 275 1088 0 0,'40'-272'19711'0'0,"-39"270"-19535"0"0,0 5-132 0 0,0 0 0 0 0,0 0 0 0 0,0 0 0 0 0,-1 0 0 0 0,1 1 0 0 0,-1-1 1 0 0,1 0-1 0 0,-1 0 0 0 0,-1 6 0 0 0,-6 446 177 0 0,13-370-174 0 0,2 0 0 0 0,5 0 0 0 0,30 108 0 0 0,-40-182-116 0 0,0 0 1 0 0,1 0 0 0 0,1 0-1 0 0,0-1 1 0 0,0 0-1 0 0,1 0 1 0 0,0 0 0 0 0,1-1-1 0 0,14 17 1 0 0,-18-23 40 0 0,1 0-1 0 0,0 0 1 0 0,-1 0 0 0 0,1-1 0 0 0,0 1 0 0 0,1-1-1 0 0,-1 0 1 0 0,0 0 0 0 0,0 0 0 0 0,1-1 0 0 0,-1 0 0 0 0,1 0-1 0 0,0 0 1 0 0,-1 0 0 0 0,1-1 0 0 0,0 1 0 0 0,-1-1-1 0 0,1 0 1 0 0,0-1 0 0 0,-1 1 0 0 0,1-1 0 0 0,0 0 0 0 0,-1 0-1 0 0,1-1 1 0 0,-1 1 0 0 0,7-4 0 0 0,11-6 159 0 0,-1-1 0 0 0,-1 0 0 0 0,0-2-1 0 0,-1 0 1 0 0,0-1 0 0 0,-1-1 0 0 0,-1-1 0 0 0,-1-1 0 0 0,0 0 0 0 0,-1-1 0 0 0,-1 0 0 0 0,-1-1 0 0 0,-1-1-1 0 0,10-23 1 0 0,-18 35-33 0 0,3-5 242 0 0,-9 24-151 0 0,0-2-239 0 0,1 0 1 0 0,0 0-1 0 0,1 0 0 0 0,-1 0 1 0 0,2 1-1 0 0,-1-1 0 0 0,1 0 1 0 0,0 0-1 0 0,1 0 0 0 0,0 0 0 0 0,0 0 1 0 0,1 0-1 0 0,5 10 0 0 0,-1-2-497 0 0,1-1 0 0 0,0 0 0 0 0,1-1 0 0 0,1 0 0 0 0,16 18 0 0 0,-18-23-190 0 0,0-1 1 0 0,0-1 0 0 0,1 1-1 0 0,0-1 1 0 0,11 5-1 0 0,-13-8-718 0 0,1 0-1 0 0,0 0 1 0 0,0-1-1 0 0,11 3 0 0 0,-1-3-3435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127 136 1484 0 0,'-16'-24'3088'0'0,"-1"3"-831"0"0,3 4-521 0 0,-2 1-584 0 0,5 2-504 0 0,-5 2-316 0 0,7 3-152 0 0,-1-2-128 0 0,2 6-52 0 0,-2-2-472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24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26 3740 0 0,'-5'11'12797'0'0,"20"9"-12733"0"0,-12-18-176 0 0,-1 1 0 0 0,0-1 0 0 0,0 0 0 0 0,0 1 0 0 0,0 0 0 0 0,0-1 0 0 0,-1 1 0 0 0,2 4 0 0 0,3 12-163 0 0,-1 0 0 0 0,-1 1 0 0 0,-1-1-1 0 0,1 38 1 0 0,-10 79 2496 0 0,5-127-1669 0 0,-1 10 2508 0 0,2-19-3027 0 0,0 0-1 0 0,0 0 0 0 0,0 1 1 0 0,0-1-1 0 0,0 0 0 0 0,0 0 0 0 0,1 0 1 0 0,-1 1-1 0 0,0-1 0 0 0,0 0 1 0 0,0 0-1 0 0,0 0 0 0 0,0 0 1 0 0,0 0-1 0 0,0 1 0 0 0,1-1 0 0 0,-1 0 1 0 0,0 0-1 0 0,0 0 0 0 0,0 0 1 0 0,0 0-1 0 0,1 0 0 0 0,-1 1 1 0 0,0-1-1 0 0,0 0 0 0 0,0 0 0 0 0,0 0 1 0 0,1 0-1 0 0,-1 0 0 0 0,0 0 1 0 0,0 0-1 0 0,0 0 0 0 0,1 0 1 0 0,-1 0-1 0 0,0 0 0 0 0,0 0 0 0 0,0 0 1 0 0,1 0-1 0 0,-1 0 0 0 0,0 0 1 0 0,0 0-1 0 0,0 0 0 0 0,1 0 0 0 0,-1-1 1 0 0,0 1-1 0 0,0 0 0 0 0,0 0 1 0 0,0 0-1 0 0,1 0 0 0 0,-1 0 1 0 0,0 0-1 0 0,0 0 0 0 0,0-1 0 0 0,0 1 1 0 0,0 0-1 0 0,0 0 0 0 0,1 0 1 0 0,-1 0-1 0 0,0-1 0 0 0,0 1 1 0 0,0 0-1 0 0,0 0 0 0 0,0 0 0 0 0,0 0 1 0 0,0-1-1 0 0,2-2 161 0 0,1 1 0 0 0,-1-1 0 0 0,-1 0-1 0 0,1 0 1 0 0,0 0 0 0 0,-1 0 0 0 0,2-5 0 0 0,6-11 468 0 0,31-41 788 0 0,-27 39-1323 0 0,0 1 0 0 0,1 0 0 0 0,1 1 0 0 0,1 1 0 0 0,0 0 0 0 0,25-20-1 0 0,-38 35-148 0 0,0 1 0 0 0,0 0 0 0 0,0 0 0 0 0,0 0 0 0 0,0 0 0 0 0,0 1-1 0 0,1-1 1 0 0,-1 1 0 0 0,0 0 0 0 0,1 0 0 0 0,-1 0 0 0 0,1 0 0 0 0,0 1-1 0 0,-1-1 1 0 0,1 1 0 0 0,5 0 0 0 0,-7 1 0 0 0,0-1 1 0 0,0 1-1 0 0,1 0 1 0 0,-1 0-1 0 0,-1 0 0 0 0,1 0 1 0 0,0 0-1 0 0,0 0 0 0 0,0 1 1 0 0,0-1-1 0 0,-1 0 0 0 0,1 1 1 0 0,-1 0-1 0 0,1-1 0 0 0,-1 1 1 0 0,0 0-1 0 0,1 0 1 0 0,-1-1-1 0 0,2 5 0 0 0,13 36-316 0 0,1 55-350 0 0,2 3 231 0 0,-16-88 431 0 0,0 0-1 0 0,2-1 1 0 0,-1 1-1 0 0,1-1 1 0 0,1 0 0 0 0,7 11-1 0 0,-10-18-12 0 0,0-1 0 0 0,0 1 1 0 0,0 0-1 0 0,1-1 0 0 0,-1 0 0 0 0,1 0 0 0 0,0 0 0 0 0,0 0 0 0 0,0 0 0 0 0,0-1 0 0 0,1 0 0 0 0,-1 0 1 0 0,10 3-1 0 0,-6-3-37 0 0,0 0 0 0 0,0-1 0 0 0,0 0 1 0 0,0-1-1 0 0,0 0 0 0 0,0 0 1 0 0,14-2-1 0 0,4-4-93 0 0,0-1-1 0 0,0-1 1 0 0,47-21 0 0 0,-35 12 262 0 0,0-2 0 0 0,-2-1 0 0 0,42-31 1 0 0,-63 40 239 0 0,0-1 0 0 0,-1 0 0 0 0,0-2 1 0 0,-1 1-1 0 0,0-2 0 0 0,-1 0 0 0 0,-1 0 0 0 0,0-1 1 0 0,11-24-1 0 0,-19 35-282 0 0,-1 0 1 0 0,0 0-1 0 0,0-1 1 0 0,-1 1-1 0 0,1-1 0 0 0,-1 1 1 0 0,0-1-1 0 0,-1 1 1 0 0,0-1-1 0 0,1 1 1 0 0,-2-1-1 0 0,1 1 1 0 0,-1-1-1 0 0,0 1 1 0 0,0-1-1 0 0,0 1 0 0 0,-1-1 1 0 0,1 1-1 0 0,-2 0 1 0 0,1 0-1 0 0,0 0 1 0 0,-1 0-1 0 0,0 0 1 0 0,0 1-1 0 0,0-1 1 0 0,-1 1-1 0 0,0 0 0 0 0,1 0 1 0 0,-2 0-1 0 0,1 0 1 0 0,0 1-1 0 0,-1-1 1 0 0,1 1-1 0 0,-1 0 1 0 0,0 1-1 0 0,0-1 1 0 0,0 1-1 0 0,0 0 0 0 0,-1 0 1 0 0,1 1-1 0 0,0 0 1 0 0,-1-1-1 0 0,1 2 1 0 0,-1-1-1 0 0,0 1 1 0 0,1 0-1 0 0,-1 0 0 0 0,-7 1 1 0 0,4 0-41 0 0,0 1-1 0 0,1-1 1 0 0,-1 1 0 0 0,0 1-1 0 0,1 0 1 0 0,0 0 0 0 0,-1 1 0 0 0,2 0-1 0 0,-1 0 1 0 0,0 1 0 0 0,1 0-1 0 0,0 0 1 0 0,-10 9 0 0 0,13-9-15 0 0,0 0 0 0 0,0 0 0 0 0,0 0 1 0 0,1 1-1 0 0,-1-1 0 0 0,1 1 0 0 0,1 0 0 0 0,-1 0 1 0 0,1 0-1 0 0,0 0 0 0 0,0 0 0 0 0,1 1 1 0 0,0-1-1 0 0,0 0 0 0 0,0 1 0 0 0,1-1 0 0 0,0 1 1 0 0,0-1-1 0 0,2 10 0 0 0,1 0-205 0 0,1 1 0 0 0,1 0 0 0 0,0-1 0 0 0,1 0 0 0 0,0-1 0 0 0,2 1 0 0 0,0-1 0 0 0,0 0-1 0 0,1-1 1 0 0,1 0 0 0 0,1-1 0 0 0,0 0 0 0 0,0 0 0 0 0,1-1 0 0 0,1-1 0 0 0,0 0 0 0 0,1-1 0 0 0,25 15 0 0 0,-17-12-587 0 0,-1-2 1 0 0,2-1-1 0 0,0 0 1 0 0,0-2-1 0 0,32 8 1 0 0,-33-12-672 0 0,1 0 0 0 0,0-1-1 0 0,0-1 1 0 0,0-2 0 0 0,37-2 0 0 0,-20-4-2150 0 0,-3-1-1323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25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8 300 0 0,'-8'-7'15301'0'0,"-4"8"-14879"0"0,-1 0 0 0 0,1 1 0 0 0,-1 1 0 0 0,1 0-1 0 0,0 1 1 0 0,0 0 0 0 0,1 1 0 0 0,-1 1 0 0 0,1-1-1 0 0,-11 9 1 0 0,13-9-384 0 0,1 1 0 0 0,1 0 1 0 0,-1 1-1 0 0,1 0 0 0 0,0 0 0 0 0,-7 9 0 0 0,11-12-22 0 0,0 0 1 0 0,1 1-1 0 0,-1-1 0 0 0,1 1 0 0 0,0-1 0 0 0,0 1 0 0 0,1 0 0 0 0,-1-1 0 0 0,1 1 1 0 0,0 0-1 0 0,0 0 0 0 0,0 8 0 0 0,2-5-92 0 0,0 0 1 0 0,0 0-1 0 0,0 0 1 0 0,1 0-1 0 0,1 0 1 0 0,-1 0-1 0 0,1-1 1 0 0,1 0-1 0 0,-1 1 1 0 0,6 6-1 0 0,7 12-257 0 0,26 29 1 0 0,-32-42 263 0 0,28 31-167 0 0,-25-30 301 0 0,0 0 1 0 0,-1 2 0 0 0,-1-1-1 0 0,0 1 1 0 0,-1 1 0 0 0,16 35-1 0 0,-25-50 15 0 0,-1 1-1 0 0,1 0 0 0 0,0 0 0 0 0,-1-1 0 0 0,0 1 0 0 0,0 0 0 0 0,0 0 0 0 0,0 0 0 0 0,0-1 0 0 0,0 1 0 0 0,-1 0 1 0 0,1 0-1 0 0,-1-1 0 0 0,0 1 0 0 0,0 0 0 0 0,0-1 0 0 0,0 1 0 0 0,-2 3 0 0 0,0-2 33 0 0,0 0 0 0 0,-1 1 0 0 0,1-1 0 0 0,-1 0 0 0 0,0-1 0 0 0,0 1 0 0 0,0-1 0 0 0,-1 0 0 0 0,-4 3-1 0 0,-6 2 79 0 0,1-1 0 0 0,-1-1 0 0 0,0 0-1 0 0,-1-1 1 0 0,-23 4 0 0 0,1-2-1417 0 0,-52 2 0 0 0,67-8-4004 0 0,-38-4-1 0 0,39 0-2584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27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7 1464 0 0,'19'-7'17255'0'0,"-27"22"-17084"0"0,-1-1-1 0 0,-1 0 1 0 0,0-1 0 0 0,-18 18-1 0 0,-12 17 116 0 0,-14 31 197 0 0,3 3-1 0 0,3 2 0 0 0,4 2 1 0 0,-45 126-1 0 0,67-151 153 0 0,3 1 0 0 0,2 2 0 0 0,-11 87 0 0 0,24-117-297 0 0,2 0 0 0 0,1 1 0 0 0,1-1 0 0 0,3 0 0 0 0,0 0 0 0 0,2 0 0 0 0,2 0 0 0 0,13 40 0 0 0,-5-35-89 0 0,1-1 0 0 0,1-1 1 0 0,2-1-1 0 0,2 0 0 0 0,2-2 1 0 0,1 0-1 0 0,50 55 0 0 0,-29-44-92 0 0,2-2 1 0 0,2-2-1 0 0,2-3 0 0 0,75 45 0 0 0,126 49-534 0 0,-198-109-935 0 0,2-2-1 0 0,103 24 0 0 0,-126-39-738 0 0,0-1 0 0 0,47 1 0 0 0,-58-6-1562 0 0,0-1 0 0 0,33-6-1 0 0,-27 1-3306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54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3216 0 0,'10'-7'8323'0'0,"3"2"-6741"0"0,0 1 1 0 0,0 1-1 0 0,0 0 1 0 0,15 0-1 0 0,103 0 615 0 0,-54 4-2169 0 0,-35-2-896 0 0,50-2-2326 0 0,-30-3-4898 0 0,-41 3 974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28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9 392 0 0,'-11'-9'11668'0'0,"20"11"-11070"0"0,0 0-1 0 0,1 1 1 0 0,-2 0 0 0 0,1 0 0 0 0,0 1-1 0 0,10 6 1 0 0,54 34 958 0 0,-56-32-1210 0 0,39 27-64 0 0,-1 2 0 0 0,-3 2 1 0 0,-1 3-1 0 0,-2 2 1 0 0,-3 2-1 0 0,-2 2 0 0 0,-2 2 1 0 0,-3 1-1 0 0,-1 3 1 0 0,-4 0-1 0 0,33 79 0 0 0,-42-80-25 0 0,-3 1 0 0 0,-3 2 0 0 0,-2 0 0 0 0,-3 0 0 0 0,-3 2 0 0 0,-2-1 0 0 0,-3 1 0 0 0,-3 1 0 0 0,-2-1 0 0 0,-3 0-1 0 0,-3 0 1 0 0,-19 90 0 0 0,13-107 265 0 0,-2-1 0 0 0,-2-1-1 0 0,-2 0 1 0 0,-1-1 0 0 0,-48 76-1 0 0,44-85-409 0 0,-1-1-1 0 0,-1-1 0 0 0,-2-1 0 0 0,-1-1 0 0 0,-2-2 1 0 0,0 0-1 0 0,-41 27 0 0 0,65-51-520 0 0,-1 0 0 0 0,1 0 0 0 0,0 0 0 0 0,-1-1-1 0 0,1 0 1 0 0,-1 0 0 0 0,0 0 0 0 0,-10 1 0 0 0,13-3-187 0 0,0 0 1 0 0,0 0-1 0 0,0 0 1 0 0,0 0-1 0 0,0 0 1 0 0,0-1-1 0 0,1 1 1 0 0,-6-3-1 0 0,6 2-127 0 0,0 1-1 0 0,-1-2 1 0 0,1 1 0 0 0,0 0-1 0 0,1 0 1 0 0,-1-1 0 0 0,0 1 0 0 0,0-1-1 0 0,0 1 1 0 0,1-1 0 0 0,-1 0-1 0 0,-1-2 1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14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26 417 1832 0 0,'-5'-12'1808'0'0,"1"0"1"0"0,0 0-1 0 0,1 0 0 0 0,0-1 0 0 0,-1-14 0 0 0,2 14-692 0 0,2 0-1 0 0,0 0 0 0 0,1 0 1 0 0,3-23-1 0 0,-1 24-934 0 0,0-1 1 0 0,0 1-1 0 0,2 0 0 0 0,-1 1 0 0 0,1-1 1 0 0,1 1-1 0 0,0 0 0 0 0,1 0 0 0 0,0 0 0 0 0,1 1 1 0 0,0 0-1 0 0,0 1 0 0 0,1 0 0 0 0,0 0 1 0 0,1 1-1 0 0,-1 0 0 0 0,2 1 0 0 0,-1 0 0 0 0,13-6 1 0 0,-10 7-149 0 0,0 0 0 0 0,0 1 0 0 0,1 1 0 0 0,0 0 0 0 0,0 1 0 0 0,0 1 0 0 0,0 0 0 0 0,1 0 0 0 0,-1 2 0 0 0,1 0 1 0 0,-1 0-1 0 0,18 4 0 0 0,-14-1-14 0 0,-1 1 0 0 0,1 1 0 0 0,-1 1 0 0 0,-1 0 0 0 0,1 1 0 0 0,-1 1 0 0 0,0 0 0 0 0,-1 1 0 0 0,20 15 0 0 0,-22-14 2 0 0,0 1 1 0 0,-1 0-1 0 0,0 0 0 0 0,0 1 1 0 0,-2 1-1 0 0,1 0 1 0 0,-2 0-1 0 0,0 1 0 0 0,0 0 1 0 0,-1 1-1 0 0,-1-1 1 0 0,-1 2-1 0 0,0-1 0 0 0,-1 1 1 0 0,0 0-1 0 0,-1 0 0 0 0,-1 0 1 0 0,-1 0-1 0 0,0 1 1 0 0,-1-1-1 0 0,-1 1 0 0 0,-3 28 1 0 0,-5-9 16 0 0,-1 0 0 0 0,-2-1 0 0 0,-1 0-1 0 0,-2-1 1 0 0,-1-1 0 0 0,-39 61 0 0 0,2-17 354 0 0,-96 110-1 0 0,58-94 102 0 0,-7 8 1318 0 0,97-101-1787 0 0,0 0 0 0 0,-1 1 0 0 0,1-1 1 0 0,0 0-1 0 0,0 0 0 0 0,0 0 0 0 0,-1 1 0 0 0,1-1 0 0 0,0 0 0 0 0,0 0 0 0 0,0 0 0 0 0,0 1 0 0 0,-1-1 1 0 0,1 0-1 0 0,0 1 0 0 0,0-1 0 0 0,0 0 0 0 0,0 0 0 0 0,0 1 0 0 0,0-1 0 0 0,0 0 0 0 0,0 0 0 0 0,0 1 1 0 0,0-1-1 0 0,0 0 0 0 0,0 1 0 0 0,0-1 0 0 0,0 0 0 0 0,0 0 0 0 0,0 1 0 0 0,0-1 0 0 0,1 0 1 0 0,-1 0-1 0 0,0 1 0 0 0,0-1 0 0 0,0 0 0 0 0,0 0 0 0 0,0 1 0 0 0,1-1 0 0 0,-1 0 0 0 0,14 4 302 0 0,15-5-277 0 0,-29 1-26 0 0,238-22 229 0 0,119-6-1987 0 0,-241 27-261 0 0,5 0-3151 0 0,-41-1-4742 0 0,-61 1 3075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15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19 293 1236 0 0,'-2'-3'569'0'0,"0"-1"0"0"0,-1 0 1 0 0,1 0-1 0 0,1 1 0 0 0,-1-1 0 0 0,1 0 0 0 0,-1-1 0 0 0,1 1 0 0 0,0 0 1 0 0,1 0-1 0 0,-1 0 0 0 0,1 0 0 0 0,0-1 0 0 0,0 1 0 0 0,0 0 0 0 0,0-1 1 0 0,1 1-1 0 0,1-6 0 0 0,1-2 222 0 0,0 0 0 0 0,0 0 0 0 0,2 1 1 0 0,-1-1-1 0 0,8-12 0 0 0,-10 21-697 0 0,0-1 0 0 0,0 1 1 0 0,0 0-1 0 0,1-1 0 0 0,-1 1 1 0 0,1 0-1 0 0,0 0 0 0 0,0 1 0 0 0,0-1 1 0 0,0 1-1 0 0,0-1 0 0 0,1 1 1 0 0,-1 0-1 0 0,1 0 0 0 0,-1 1 0 0 0,5-2 1 0 0,-7 3-83 0 0,0-1 1 0 0,1 1 0 0 0,-1 0-1 0 0,0 0 1 0 0,0 1 0 0 0,1-1-1 0 0,-1 0 1 0 0,0 0-1 0 0,0 1 1 0 0,0-1 0 0 0,1 0-1 0 0,-1 1 1 0 0,0-1 0 0 0,0 1-1 0 0,0 0 1 0 0,0-1 0 0 0,0 1-1 0 0,0 0 1 0 0,0 0-1 0 0,0-1 1 0 0,0 1 0 0 0,0 0-1 0 0,-1 0 1 0 0,1 0 0 0 0,0 0-1 0 0,0 0 1 0 0,-1 0 0 0 0,1 0-1 0 0,0 3 1 0 0,14 35 130 0 0,-14-35-125 0 0,3 16-3 0 0,0 0-1 0 0,-1 0 0 0 0,-1 0 0 0 0,-1 0 0 0 0,-3 38 0 0 0,-20 98 655 0 0,16-136 315 0 0,1-17-465 0 0,2-13-241 0 0,2-19-190 0 0,0 1 0 0 0,2-1-1 0 0,2 0 1 0 0,0 0 0 0 0,2 1 0 0 0,1 0 0 0 0,1 0 0 0 0,1 0 0 0 0,20-41 0 0 0,-22 55-87 0 0,1 1 0 0 0,1 0-1 0 0,0 0 1 0 0,18-21 0 0 0,-21 28-1 0 0,0 1 0 0 0,0 0 0 0 0,0 0 0 0 0,1 0 0 0 0,0 1 0 0 0,0 0 0 0 0,0 0 0 0 0,0 0 0 0 0,0 1 0 0 0,1 0 0 0 0,0 0 0 0 0,7-2 0 0 0,4 4-3 0 0,-14 1 13 0 0,1 1-1 0 0,-1 0 1 0 0,0 0 0 0 0,1 0 0 0 0,-1 1 0 0 0,0-1 0 0 0,0 1 0 0 0,0 0-1 0 0,0 0 1 0 0,0 1 0 0 0,-1-1 0 0 0,1 1 0 0 0,5 5 0 0 0,-3-2 9 0 0,0 1 0 0 0,0 0 0 0 0,0 1 0 0 0,-1-1-1 0 0,0 1 1 0 0,4 10 0 0 0,3 10 20 0 0,-1 0 1 0 0,14 59-1 0 0,-18-50-88 0 0,3 55 1 0 0,-7-60-84 0 0,1 0 0 0 0,13 54 1 0 0,-16-85-58 0 0,-1 1-1 0 0,1 0 1 0 0,0 0 0 0 0,0-1 0 0 0,0 1 0 0 0,0-1-1 0 0,0 1 1 0 0,0-1 0 0 0,0 1 0 0 0,1-1 0 0 0,-1 0 0 0 0,1 0-1 0 0,-1 1 1 0 0,1-1 0 0 0,-1 0 0 0 0,1 0 0 0 0,-1 0 0 0 0,1-1-1 0 0,0 1 1 0 0,0 0 0 0 0,-1-1 0 0 0,1 1 0 0 0,0-1 0 0 0,3 1-1 0 0,1 0-1228 0 0,0-1-1 0 0,-1 0 0 0 0,1 0 0 0 0,0 0 0 0 0,9-2 0 0 0,4-3-5185 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30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773 2 600 0 0,'0'0'3414'0'0,"-19"-1"1483"0"0,7 1-4447 0 0,0 2 1 0 0,0 0 0 0 0,0 0-1 0 0,1 1 1 0 0,-1 1-1 0 0,1 0 1 0 0,0 0 0 0 0,0 1-1 0 0,0 1 1 0 0,1 0-1 0 0,0 0 1 0 0,0 1-1 0 0,0 0 1 0 0,-14 15 0 0 0,-11 12 358 0 0,2 1 0 0 0,-36 51 0 0 0,64-80-670 0 0,-60 84 515 0 0,5 2 0 0 0,3 2 0 0 0,5 3 0 0 0,-54 140 0 0 0,86-184-466 0 0,3 0 0 0 0,2 1 1 0 0,2 0-1 0 0,2 1 0 0 0,4 0 0 0 0,1 1 0 0 0,2 61 1 0 0,6-68-104 0 0,2 0 0 0 0,2-1 1 0 0,3 1-1 0 0,1-1 1 0 0,3-1-1 0 0,1 0 0 0 0,3-1 1 0 0,30 60-1 0 0,-18-53 5 0 0,2-2 1 0 0,2 0-1 0 0,3-3 0 0 0,1-1 0 0 0,3-1 1 0 0,1-2-1 0 0,3-3 0 0 0,1-1 0 0 0,63 43 1 0 0,-53-46-430 0 0,2-3 0 0 0,1-2 1 0 0,69 26-1 0 0,-64-34-979 0 0,0-3 0 0 0,1-3 0 0 0,72 11 0 0 0,88-4-7804 0 0,-147-21 2592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30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53 1632 0 0,'-26'-44'10835'0'0,"27"44"-10698"0"0,-1-1-1 0 0,0 0 1 0 0,1 1-1 0 0,-1-1 1 0 0,1 1-1 0 0,-1-1 1 0 0,1 1 0 0 0,0-1-1 0 0,-1 1 1 0 0,1-1-1 0 0,-1 1 1 0 0,1 0-1 0 0,0-1 1 0 0,-1 1-1 0 0,1 0 1 0 0,0-1-1 0 0,-1 1 1 0 0,1 0 0 0 0,0 0-1 0 0,-1 0 1 0 0,1 0-1 0 0,0 0 1 0 0,0-1-1 0 0,-1 1 1 0 0,1 1-1 0 0,0-1 1 0 0,0 0 0 0 0,-1 0-1 0 0,2 0 1 0 0,29 13 1455 0 0,26 27-686 0 0,-55-39-785 0 0,31 28 270 0 0,-1 1-1 0 0,-2 2 1 0 0,52 69 0 0 0,64 120 246 0 0,-138-209-609 0 0,45 78 118 0 0,-3 2 1 0 0,-5 2 0 0 0,-4 3-1 0 0,47 162 1 0 0,-67-178-38 0 0,-3 2-1 0 0,-4 0 1 0 0,-4 1-1 0 0,-4 0 1 0 0,-3 0 0 0 0,-10 103-1 0 0,2-139 132 0 0,-3 0-1 0 0,-2-1 1 0 0,-2 0-1 0 0,-2 0 1 0 0,-2-1-1 0 0,-1-1 1 0 0,-3-1-1 0 0,-37 61 1 0 0,20-49 120 0 0,-2-2 0 0 0,-2-1 1 0 0,-3-2-1 0 0,-2-3 0 0 0,-81 68 1 0 0,-68 30-129 0 0,106-91-2787 0 0,78-47 1689 0 0,-10 5-3655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39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904 139 2584 0 0,'-3'-41'10090'0'0,"-9"6"-4237"0"0,9 31-5642 0 0,1 0 0 0 0,-1 0 0 0 0,0 0 0 0 0,0 1 1 0 0,-1-1-1 0 0,1 1 0 0 0,-1 0 0 0 0,0 0 0 0 0,1 1 1 0 0,-1-1-1 0 0,-1 1 0 0 0,1-1 0 0 0,0 1 1 0 0,0 1-1 0 0,-9-3 0 0 0,-2 0-189 0 0,0 1 0 0 0,-1 0 1 0 0,1 1-1 0 0,-1 1 0 0 0,0 1 0 0 0,1 0 1 0 0,-22 3-1 0 0,-115 23-16 0 0,123-20 7 0 0,-131 25-61 0 0,-145 33 384 0 0,303-63-344 0 0,-1 0 17 0 0,-7 2-4 0 0,9-2 8 0 0,-1 0 1 0 0,1-1-1 0 0,0 1 1 0 0,0 0-1 0 0,0 0 1 0 0,0 0-1 0 0,0 0 1 0 0,0 1-1 0 0,0-1 1 0 0,1 0-1 0 0,-1 0 1 0 0,0 0-1 0 0,1 1 1 0 0,-1-1-1 0 0,1 0 1 0 0,-1 1-1 0 0,1-1 1 0 0,-1 0-1 0 0,1 1 1 0 0,0-1-1 0 0,0 1 1 0 0,0-1-1 0 0,0 0 1 0 0,0 3-1 0 0,3 42 513 0 0,-2-35-436 0 0,12 409 1779 0 0,-13-261-1072 0 0,28 219 0 0 0,-2-247-235 0 0,-21-113-482 0 0,1-1 1 0 0,1 1-1 0 0,0-1 1 0 0,1-1-1 0 0,12 20 1 0 0,-14-29-61 0 0,1 1 0 0 0,-1-2 0 0 0,1 1 1 0 0,1-1-1 0 0,-1 0 0 0 0,1 0 0 0 0,0-1 0 0 0,0 0 0 0 0,1 0 1 0 0,-1-1-1 0 0,1-1 0 0 0,0 1 0 0 0,0-1 0 0 0,1-1 1 0 0,-1 1-1 0 0,1-2 0 0 0,14 2 0 0 0,16 0-293 0 0,0-2 1 0 0,71-6-1 0 0,265-39-4495 0 0,-219 20-7037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40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54 129 1072 0 0,'0'0'2269'0'0,"-15"-2"3496"0"0,12 1-5332 0 0,0 1 1 0 0,1 0-1 0 0,-1-1 0 0 0,1 1 1 0 0,-1 0-1 0 0,0 1 0 0 0,1-1 1 0 0,-1 0-1 0 0,1 1 0 0 0,-1-1 1 0 0,-7 4 3299 0 0,29-1-3063 0 0,121-32-214 0 0,186-35-2894 0 0,-110 26-7965 0 0,-201 35 6916 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41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513 325 1564 0 0,'30'22'10042'0'0,"-4"-19"-6941"0"0,-23-3-2762 0 0,12-18 619 0 0,-14 5-907 0 0,0 1 0 0 0,-1-1 1 0 0,-1 0-1 0 0,0 1 0 0 0,-1-1 0 0 0,-6-22 0 0 0,-29-75 1085 0 0,35 104-1042 0 0,0 0 0 0 0,-1-1 0 0 0,0 1 0 0 0,0 0 0 0 0,-1 0 0 0 0,1 0 0 0 0,-1 1 0 0 0,-1 0 0 0 0,1-1 0 0 0,-1 1 0 0 0,0 1 0 0 0,0-1 0 0 0,0 1 0 0 0,0 0 1 0 0,-1 0-1 0 0,0 0 0 0 0,0 1 0 0 0,0 0 0 0 0,0 0 0 0 0,-1 0 0 0 0,1 1 0 0 0,-1 0 0 0 0,1 1 0 0 0,-1-1 0 0 0,0 1 0 0 0,1 0 0 0 0,-1 1 0 0 0,0 0 0 0 0,0 0 1 0 0,0 0-1 0 0,1 1 0 0 0,-1 0 0 0 0,0 0 0 0 0,0 1 0 0 0,-11 4 0 0 0,-3 1-20 0 0,1 2-1 0 0,0 1 1 0 0,0 0 0 0 0,1 2 0 0 0,1 0 0 0 0,0 1-1 0 0,0 0 1 0 0,2 2 0 0 0,-1 0 0 0 0,2 1 0 0 0,0 0-1 0 0,1 1 1 0 0,1 1 0 0 0,0 0 0 0 0,2 1 0 0 0,0 0-1 0 0,1 1 1 0 0,1 0 0 0 0,1 1 0 0 0,0 0 0 0 0,-7 35-1 0 0,14-46-83 0 0,0-1-1 0 0,0 1 0 0 0,1-1 0 0 0,0 1 1 0 0,1-1-1 0 0,-1 1 0 0 0,2-1 0 0 0,0 1 0 0 0,0-1 1 0 0,1 0-1 0 0,0 1 0 0 0,0-1 0 0 0,1-1 1 0 0,0 1-1 0 0,1-1 0 0 0,-1 1 0 0 0,2-1 1 0 0,-1-1-1 0 0,1 1 0 0 0,1-1 0 0 0,-1 0 0 0 0,1 0 1 0 0,0-1-1 0 0,1 0 0 0 0,-1 0 0 0 0,1-1 1 0 0,0 0-1 0 0,1 0 0 0 0,-1-1 0 0 0,1 0 0 0 0,0 0 1 0 0,0-1-1 0 0,0 0 0 0 0,1-1 0 0 0,-1 0 1 0 0,0-1-1 0 0,1 1 0 0 0,0-2 0 0 0,-1 0 1 0 0,1 0-1 0 0,-1 0 0 0 0,1-1 0 0 0,-1-1 0 0 0,13-2 1 0 0,-9 0 18 0 0,0-1 1 0 0,-1 0 0 0 0,0-1-1 0 0,0 0 1 0 0,0 0 0 0 0,-1-1-1 0 0,0-1 1 0 0,0 0 0 0 0,-1-1-1 0 0,0 0 1 0 0,0 0 0 0 0,-1-1-1 0 0,0 0 1 0 0,13-22 0 0 0,-10 12 304 0 0,0-1 0 0 0,-2-1 1 0 0,-1 0-1 0 0,-1 0 0 0 0,-1 0 0 0 0,0-1 1 0 0,5-39-1 0 0,7-33 1918 0 0,-17 109-2202 0 0,-1 0 0 0 0,0 0 0 0 0,-1 0 0 0 0,-3 27 0 0 0,0-10 8 0 0,-1 75-589 0 0,15 172-1 0 0,-5-223 443 0 0,3 0 0 0 0,2-1-1 0 0,2-1 1 0 0,41 102 0 0 0,-50-144 131 0 0,2-1-1 0 0,0 0 1 0 0,10 16-1 0 0,-13-23-6 0 0,-1 0 0 0 0,1 0 1 0 0,0 0-1 0 0,0 0 0 0 0,0 0 0 0 0,0 0 0 0 0,0-1 0 0 0,1 0 1 0 0,-1 1-1 0 0,1-1 0 0 0,0 0 0 0 0,6 2 0 0 0,-7-4-13 0 0,1 1 0 0 0,-1-1 0 0 0,0 0 0 0 0,0 0 0 0 0,0 0 0 0 0,0-1 0 0 0,0 1 0 0 0,1-1 0 0 0,-1 1 0 0 0,0-1 0 0 0,0 0 0 0 0,0-1 0 0 0,-1 1 0 0 0,1 0 0 0 0,0-1 0 0 0,0 1 0 0 0,-1-1 0 0 0,1 0 0 0 0,-1 0 0 0 0,1 0-1 0 0,-1 0 1 0 0,0 0 0 0 0,0-1 0 0 0,0 1 0 0 0,3-6 0 0 0,4-5 21 0 0,-1 0 1 0 0,0-1-1 0 0,9-23 0 0 0,-3 0 626 0 0,-1-1 0 0 0,-2 0 1 0 0,-2-1-1 0 0,-1 0 1 0 0,-2-1-1 0 0,1-73 0 0 0,-8 32 163 0 0,-4-1 0 0 0,-19-106 0 0 0,19 138-1055 0 0,5 50 213 0 0,0 0 0 0 0,0 0 1 0 0,0 1-1 0 0,0-1 0 0 0,0 0 0 0 0,0 0 0 0 0,0 0 1 0 0,0 0-1 0 0,0 0 0 0 0,1 0 0 0 0,-1 0 1 0 0,0 0-1 0 0,0 0 0 0 0,0 0 0 0 0,0 0 0 0 0,0 0 1 0 0,0 0-1 0 0,0 0 0 0 0,0 0 0 0 0,1 0 0 0 0,-1 0 1 0 0,0 0-1 0 0,0 0 0 0 0,0 0 0 0 0,0 0 0 0 0,0 0 1 0 0,0 0-1 0 0,0 0 0 0 0,1 0 0 0 0,-1 0 1 0 0,0 0-1 0 0,0 0 0 0 0,0 0 0 0 0,0 0 0 0 0,0 0 1 0 0,0 0-1 0 0,0 0 0 0 0,0 0 0 0 0,0 0 0 0 0,0 0 1 0 0,1-1-1 0 0,-1 1 0 0 0,0 0 0 0 0,0 0 1 0 0,0 0-1 0 0,13 19-877 0 0,13 28-493 0 0,-1 2 506 0 0,2-1-1 0 0,3 0 1 0 0,1-3 0 0 0,44 50 0 0 0,-71-91 888 0 0,0 0 0 0 0,0 0 1 0 0,1 0-1 0 0,-1 0 0 0 0,1-1 1 0 0,0 0-1 0 0,0 0 0 0 0,0 0 1 0 0,0 0-1 0 0,1-1 0 0 0,-1 0 1 0 0,1 0-1 0 0,-1 0 0 0 0,7 0 0 0 0,-8-1 49 0 0,0-1-1 0 0,0 0 0 0 0,0-1 0 0 0,-1 1 0 0 0,1-1 0 0 0,0 1 1 0 0,0-1-1 0 0,0 0 0 0 0,-1 0 0 0 0,1-1 0 0 0,-1 1 0 0 0,1-1 1 0 0,-1 0-1 0 0,1 0 0 0 0,-1 0 0 0 0,0 0 0 0 0,0-1 0 0 0,0 1 0 0 0,0-1 1 0 0,-1 1-1 0 0,6-7 0 0 0,1-4 88 0 0,0 0 1 0 0,0-1-1 0 0,-2 0 1 0 0,1 0-1 0 0,-2-1 0 0 0,0 0 1 0 0,5-19-1 0 0,19-114 214 0 0,-16 68-127 0 0,12-97 899 0 0,-10 60-353 0 0,-16 116-896 0 0,0 0 0 0 0,0 0 0 0 0,0 0 1 0 0,0 0-1 0 0,0 0 0 0 0,1 0 0 0 0,-1 0 0 0 0,0 0 0 0 0,1 0 1 0 0,-1 0-1 0 0,0 0 0 0 0,1 0 0 0 0,-1 0 0 0 0,1 1 0 0 0,0-1 0 0 0,-1 0 1 0 0,1 0-1 0 0,-1 0 0 0 0,1 1 0 0 0,0-1 0 0 0,1-1 0 0 0,-1 2 25 0 0,-1 0 0 0 0,1 1 0 0 0,0-1 0 0 0,0 0 0 0 0,-1 0 0 0 0,1 0 0 0 0,0 0 0 0 0,-1 1 0 0 0,1-1 0 0 0,0 0-1 0 0,-1 1 1 0 0,1-1 0 0 0,0 0 0 0 0,-1 1 0 0 0,1-1 0 0 0,-1 1 0 0 0,1-1 0 0 0,-1 1 0 0 0,1-1 0 0 0,-1 1 0 0 0,1-1 0 0 0,0 2 0 0 0,25 41-4508 0 0,-22-36 3304 0 0,19 29-6416 0 0,-8-20 647 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41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2068 0 0,'36'11'13147'0'0,"-13"-10"-3371"0"0,-14-2-8105 0 0,6-12 2973 0 0,-6 3-6550 0 0,-8 6 1695 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42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330 144 2268 0 0,'0'0'3327'0'0,"26"-24"5197"0"0,-23 17-7963 0 0,-1 0 0 0 0,0 0 0 0 0,0-1 1 0 0,0 1-1 0 0,-1 0 0 0 0,-1-1 0 0 0,1-12 0 0 0,-1 18-471 0 0,0-1-1 0 0,-1 1 0 0 0,1 0 1 0 0,-1 0-1 0 0,1 0 0 0 0,-1 0 1 0 0,0 0-1 0 0,0 0 0 0 0,0 0 1 0 0,0 0-1 0 0,0 0 0 0 0,-1 0 1 0 0,1 0-1 0 0,0 0 0 0 0,-1 1 1 0 0,1-1-1 0 0,-1 1 0 0 0,0-1 0 0 0,1 1 1 0 0,-1 0-1 0 0,0-1 0 0 0,0 1 1 0 0,0 0-1 0 0,0 0 0 0 0,0 0 1 0 0,0 1-1 0 0,0-1 0 0 0,0 0 1 0 0,-1 1-1 0 0,1-1 0 0 0,0 1 1 0 0,0 0-1 0 0,-5 0 0 0 0,-3 0 23 0 0,0 1 0 0 0,0 0-1 0 0,0 0 1 0 0,1 1 0 0 0,-1 1-1 0 0,0 0 1 0 0,1 0 0 0 0,0 0-1 0 0,-1 2 1 0 0,1-1 0 0 0,1 1-1 0 0,-1 0 1 0 0,1 1 0 0 0,0 0-1 0 0,0 0 1 0 0,-12 13 0 0 0,2-1 138 0 0,1 0 1 0 0,1 1 0 0 0,1 1 0 0 0,1 0 0 0 0,-22 41-1 0 0,31-51-185 0 0,0 1 0 0 0,1 0 0 0 0,0 0 0 0 0,1 0 0 0 0,0 0 1 0 0,0 1-1 0 0,1-1 0 0 0,1 1 0 0 0,0-1 0 0 0,1 1 0 0 0,0 0 0 0 0,0-1 0 0 0,2 1 0 0 0,2 13 0 0 0,-2-16-102 0 0,2 1 1 0 0,-1-1-1 0 0,1 0 1 0 0,0 0-1 0 0,1 0 1 0 0,0 0-1 0 0,0-1 1 0 0,1 0-1 0 0,0 0 1 0 0,1-1-1 0 0,0 1 1 0 0,0-1-1 0 0,0-1 1 0 0,1 0-1 0 0,0 0 1 0 0,17 10-1 0 0,-9-7-430 0 0,1-2 0 0 0,1 1 0 0 0,-1-2 0 0 0,1-1 0 0 0,0 0 0 0 0,1-1 0 0 0,-1-1-1 0 0,1 0 1 0 0,0-2 0 0 0,-1 0 0 0 0,1-1 0 0 0,21-3 0 0 0,-20 1-593 0 0,-1-1 1 0 0,1-1-1 0 0,0-1 1 0 0,-1-1-1 0 0,0 0 0 0 0,0-2 1 0 0,-1 0-1 0 0,1-1 0 0 0,-2-1 1 0 0,0 0-1 0 0,18-15 0 0 0,-7 0-3151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55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26 152 3528 0 0,'-4'-57'12413'0'0,"5"42"-9687"0"0,1 0 0 0 0,0 0 0 0 0,6-21 0 0 0,-1 22-941 0 0,-2 24-1333 0 0,-3 28-311 0 0,-16 105 157 0 0,-16 208 126 0 0,26-235 98 0 0,10 121 1 0 0,-5-218-487 0 0,1 0 1 0 0,1 1 0 0 0,1-1-1 0 0,1-1 1 0 0,0 1 0 0 0,11 23-1 0 0,-14-37-434 0 0,1 0 0 0 0,0-1-1 0 0,-1 1 1 0 0,2-1-1 0 0,-1 1 1 0 0,0-1 0 0 0,1 0-1 0 0,0-1 1 0 0,0 1 0 0 0,0-1-1 0 0,9 6 1 0 0,-10-7-470 0 0,1-1 0 0 0,0 1 1 0 0,1-1-1 0 0,-1 1 0 0 0,0-2 1 0 0,0 1-1 0 0,1 0 0 0 0,-1-1 1 0 0,0 1-1 0 0,1-1 0 0 0,-1-1 1 0 0,0 1-1 0 0,0 0 0 0 0,1-1 0 0 0,-1 0 1 0 0,7-2-1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42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91 230 2764 0 0,'-11'-43'5270'0'0,"-1"0"1"0"0,-1 0-1 0 0,-28-56 0 0 0,40 97-4565 0 0,-1 4-561 0 0,1 1-120 0 0,-1-1-1 0 0,1 1 0 0 0,0 0 0 0 0,0 0 1 0 0,0-1-1 0 0,0 1 0 0 0,0 0 0 0 0,1 0 1 0 0,-1 0-1 0 0,1 0 0 0 0,0 0 1 0 0,0 0-1 0 0,0 4 0 0 0,6 49 117 0 0,-2-32-106 0 0,85 479 377 0 0,-68-401-268 0 0,-5-31 8 0 0,15 90 1735 0 0,-31-159-1173 0 0,10-158-22 0 0,-2 89-715 0 0,4 1 0 0 0,32-107 1 0 0,-34 144-560 0 0,2 1 1 0 0,0 0 0 0 0,20-31-1 0 0,-21 43-736 0 0,0 0-1 0 0,1 0 1 0 0,0 1-1 0 0,2 0 1 0 0,27-23-1 0 0,-24 30-2021 0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42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1052 0 0,'-8'13'3331'0'0,"7"-10"-2700"0"0,-1-1 1 0 0,1 0-1 0 0,0 1 0 0 0,0-1 1 0 0,0 1-1 0 0,0-1 0 0 0,0 1 1 0 0,0 0-1 0 0,1-1 0 0 0,-1 1 1 0 0,1 4-1 0 0,0 1 102 0 0,1 0 0 0 0,1 1 0 0 0,0-1 0 0 0,0-1 0 0 0,0 1 0 0 0,1 0 0 0 0,0 0 0 0 0,1-1 1 0 0,-1 0-1 0 0,2 0 0 0 0,7 11 0 0 0,10 11 139 0 0,34 34 0 0 0,-39-45-537 0 0,135 131-260 0 0,-121-124-2351 0 0,51 33-1 0 0,-63-49 956 0 0,-14-6-166 0 0,1-2-1 0 0,0 1 1 0 0,0-1-1 0 0,0 0 1 0 0,10 1-1 0 0,0-5-4219 0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43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114 118 2524 0 0,'-38'-108'17298'0'0,"37"106"-16873"0"0,0-5 305 0 0,4 12-266 0 0,37 157-65 0 0,-15-52-338 0 0,60 164 160 0 0,-62-214 144 0 0,3-1 0 0 0,47 79 0 0 0,-59-116-253 0 0,0 0-1 0 0,1-1 1 0 0,1-1-1 0 0,24 23 1 0 0,-34-38-324 0 0,0 0 0 0 0,0 0 0 0 0,1 0 0 0 0,0 0 1 0 0,0-1-1 0 0,1-1 0 0 0,12 6 0 0 0,-16-8-222 0 0,1 1 1 0 0,0-1-1 0 0,0-1 0 0 0,0 1 0 0 0,-1-1 0 0 0,1 1 1 0 0,0-1-1 0 0,0-1 0 0 0,0 1 0 0 0,0-1 0 0 0,0 0 0 0 0,-1 0 1 0 0,10-3-1 0 0,-11 2-170 0 0,1 1 1 0 0,-1-1-1 0 0,0 0 1 0 0,0 0-1 0 0,-1 0 1 0 0,1 0-1 0 0,0-1 1 0 0,-1 1-1 0 0,1-1 1 0 0,-1 1 0 0 0,0-1-1 0 0,0 0 1 0 0,0 0-1 0 0,1-3 1 0 0,2-6-3948 0 0</inkml:trace>
  <inkml:trace contextRef="#ctx0" brushRef="#br0" timeOffset="1">167 688 1020 0 0,'-52'-8'5151'0'0,"21"4"475"0"0,-36-10 0 0 0,66 13-5481 0 0,1 1 0 0 0,-1 0 0 0 0,0 0 0 0 0,0 0 0 0 0,0-1 0 0 0,0 1 0 0 0,0 0 0 0 0,1-1 0 0 0,-1 1 0 0 0,0-1 0 0 0,0 1 0 0 0,1-1 0 0 0,-1 1 0 0 0,0-1 0 0 0,1 1 0 0 0,-1-1 0 0 0,0 0 0 0 0,1 0 0 0 0,-1 1 0 0 0,1-1 0 0 0,-1 0 0 0 0,0-1 0 0 0,1 1-71 0 0,0 1 0 0 0,1-1 0 0 0,-1 0 0 0 0,0 0 0 0 0,0 0 1 0 0,0 1-1 0 0,0-1 0 0 0,1 0 0 0 0,-1 0 0 0 0,0 1 0 0 0,1-1 1 0 0,-1 0-1 0 0,0 1 0 0 0,1-1 0 0 0,-1 0 0 0 0,1 1 0 0 0,-1-1 1 0 0,1 0-1 0 0,0 0 0 0 0,29-20 1028 0 0,-30 21-1102 0 0,37-19 98 0 0,1 2 0 0 0,75-22 0 0 0,86-11-3660 0 0,-130 35 1315 0 0,-1 0-1199 0 0,-16 3-2206 0 0,-16 5-674 0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3:54:43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3436 0 0,'0'26'11362'0'0,"-4"8"705"0"0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3:49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1044 0 0,'0'0'5161'0'0,"-1"21"-667"0"0,7-6-4039 0 0,-1 1 0 0 0,0-1 0 0 0,-2 1-1 0 0,1 0 1 0 0,-2 0 0 0 0,0 0 0 0 0,-1 26 0 0 0,2 4-38 0 0,147 1488 5337 0 0,-132-1367-5300 0 0,110 874 2079 0 0,-45-489-1354 0 0,-14-82-723 0 0,49 283 1134 0 0,-25-89-1387 0 0,-59-298 113 0 0,-27-271-262 0 0,-3 49 23 0 0,1 7-7 0 0,-2-60-107 0 0,-3-39 82 0 0,3 0 1 0 0,2-1-1 0 0,17 77 1 0 0,-10-84 102 0 0,23 52 0 0 0,-28-80-103 0 0,0-1 0 0 0,1-1 0 0 0,1 1 0 0 0,1-1 0 0 0,0-1 0 0 0,22 23 0 0 0,17 10 68 0 0,95 66 1 0 0,66 26-1 0 0,-148-98-93 0 0,256 147 83 0 0,-99-60 67 0 0,-152-83-19 0 0,70 61 0 0 0,-125-96-128 0 0,50 47 169 0 0,-3 3 0 0 0,68 85 0 0 0,8 31 286 0 0,116 199 0 0 0,-128-183-517 0 0,-49-79 41 0 0,126 185 87 0 0,-132-205 70 0 0,92 95 1 0 0,-123-150-187 0 0,2-2 1 0 0,0-2 0 0 0,3-2 0 0 0,1-1 0 0 0,1-3 0 0 0,47 23 0 0 0,-11-13-39 0 0,2-4 1 0 0,149 39-1 0 0,359 57 72 0 0,9-28-66 0 0,-174-31 40 0 0,247 37-38 0 0,1142 218 1012 0 0,-1151-170-1118 0 0,-538-123 115 0 0,591 188-287 0 0,-589-177-73 0 0,354 148 85 0 0,-131-48 329 0 0,41-19-9 0 0,9-25 68 0 0,-333-83-46 0 0,750 158 112 0 0,-547-110-225 0 0,-213-51-207 0 0,98 7 0 0 0,-85-16 78 0 0,-67-4 208 0 0,0 0-8 0 0,58 0-62 0 0,-55 0 79 0 0,45 3-5 0 0,-15-5 26 0 0,-32 3-29 0 0,46 5 4 0 0,-46-5 19 0 0,35 0-6 0 0,-35-1 0 0 0,2 1-278 0 0,28 4 584 0 0,-22-6-5215 0 0,-19-20 1183 0 0,-4-4-4275 0 0,9 21 6420 0 0,-7-17-7243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3:50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2512 0 0,'17'0'8424'0'0,"0"0"-3388"0"0,-14 5-4755 0 0,-1 1 1 0 0,1-1-1 0 0,-1 0 0 0 0,-1 1 1 0 0,1-1-1 0 0,-1 1 0 0 0,1 0 1 0 0,-2-1-1 0 0,1 1 0 0 0,-1 0 1 0 0,0 6-1 0 0,3 18 306 0 0,4 47 321 0 0,-3 0 0 0 0,-9 115 1 0 0,1-110-594 0 0,-2 705 1858 0 0,14-713-1764 0 0,-7-61-4179 0 0,0-25 2181 0 0,-1 1-1 0 0,-1-1 1 0 0,0 0-1 0 0,-4-13 1 0 0,0-8-3814 0 0,1 9-630 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3:51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7 338 1072 0 0,'-2'-27'5479'0'0,"3"-49"-1"0"0,0 24-1111 0 0,-7-10 1478 0 0,6 61-5418 0 0,0-1-180 0 0,0-2 151 0 0,0 1 1 0 0,0-1-1 0 0,0 1 1 0 0,0-1-1 0 0,1 1 0 0 0,-1-1 1 0 0,2-5-1 0 0,5 13-338 0 0,-1-1-1 0 0,1 1 1 0 0,-1 1 0 0 0,-1-1-1 0 0,1 1 1 0 0,0 0-1 0 0,-1 0 1 0 0,5 7-1 0 0,41 54 237 0 0,-38-49-250 0 0,189 293 329 0 0,-87-128-435 0 0,-30-58 1614 0 0,-85-124-1528 0 0,1 1 0 0 0,-1 0 0 0 0,1-1 0 0 0,-1 1 1 0 0,1-1-1 0 0,-1 1 0 0 0,1-1 0 0 0,0 0 0 0 0,-1 1 0 0 0,1-1 0 0 0,0 0 0 0 0,0 1 0 0 0,-1-1 0 0 0,1 0 0 0 0,0 0 0 0 0,0 1 0 0 0,-1-1 0 0 0,1 0 0 0 0,0 0 0 0 0,0 0 0 0 0,-1 0 0 0 0,1 0 0 0 0,0 0 0 0 0,0 0 0 0 0,0-1 0 0 0,-1 1 0 0 0,1 0 0 0 0,0 0 0 0 0,-1 0 0 0 0,1-1 0 0 0,0 1 1 0 0,1-1-1 0 0,20-14 156 0 0,-5-3-71 0 0,-1-1 0 0 0,0 0-1 0 0,25-42 1 0 0,30-73-92 0 0,-25 43-317 0 0,-13 31 117 0 0,29-55-271 0 0,95-133 1 0 0,-146 232 395 0 0,-9 12 7 0 0,1 1 0 0 0,-1-1-1 0 0,1 0 1 0 0,0 1 0 0 0,0 0 0 0 0,0-1-1 0 0,0 1 1 0 0,0 1 0 0 0,7-6 0 0 0,-9 8 46 0 0,-1 0 0 0 0,1 0 0 0 0,-1 0 0 0 0,0 0 1 0 0,1 0-1 0 0,-1 0 0 0 0,1 0 0 0 0,-1 0 0 0 0,1 0 1 0 0,-1 0-1 0 0,0 0 0 0 0,1 1 0 0 0,-1-1 0 0 0,1 0 0 0 0,-1 0 1 0 0,0 0-1 0 0,1 0 0 0 0,-1 1 0 0 0,0-1 0 0 0,1 0 1 0 0,-1 0-1 0 0,0 1 0 0 0,1-1 0 0 0,-1 0 0 0 0,0 1 1 0 0,0-1-1 0 0,1 0 0 0 0,-1 1 0 0 0,0-1 0 0 0,0 0 1 0 0,1 1-1 0 0,-1-1 0 0 0,0 1 0 0 0,6 14-3 0 0,-5-14 6 0 0,6 23 31 0 0,-1 0 1 0 0,-1 0-1 0 0,-1 0 1 0 0,2 47-1 0 0,-11 104 10 0 0,2-113-68 0 0,-6 116-162 0 0,-1 5 52 0 0,15 213 0 0 0,-4-379-204 0 0,-1-11-71 0 0,1 1 1 0 0,-1-1-1 0 0,1 0 1 0 0,0 1 0 0 0,0-1-1 0 0,1 0 1 0 0,5 12-1 0 0,-7-18 261 0 0,0 1-1 0 0,0-1 1 0 0,1 0-1 0 0,-1 1 1 0 0,0-1-1 0 0,2 2-454 0 0,-2-2 455 0 0,0 0-1 0 0,1 0 1 0 0,-1 1-1 0 0,1-1 1 0 0,-1 0-1 0 0,0 0 1 0 0,1 0-1 0 0,-1 0 1 0 0,1 1-1 0 0,-1-1 1 0 0,1 0-1 0 0,-1 0 1 0 0,1 0-1 0 0,-1 0 1 0 0,1 0-1 0 0,-1 0 1 0 0,1 0-1 0 0,-1 0 1 0 0,1 0-1 0 0,-1-1 1 0 0,0 1-1 0 0,1 0 1 0 0,-1 0-1 0 0,1 0 0 0 0,-1 0 1 0 0,1-1-1 0 0,13-9-2933 0 0,-12 9 2855 0 0,12-14-4977 0 0,-2-5-2657 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3:51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 2472 0 0,'9'-30'9470'0'0,"-9"29"-9165"0"0,10-24 5341 0 0,-4 21-3658 0 0,-1 18-1878 0 0,4 48 290 0 0,-4-19-268 0 0,3 0-1 0 0,14 49 0 0 0,-15-72-105 0 0,4 17 14 0 0,31 65-1 0 0,-37-93-20 0 0,-1-1-1 0 0,1 1 0 0 0,1-1 0 0 0,0 0 0 0 0,0 0 0 0 0,0-1 0 0 0,1 0 0 0 0,0 0 0 0 0,0 0 0 0 0,1-1 0 0 0,0 0 0 0 0,15 8 0 0 0,-19-12-13 0 0,0-1 0 0 0,1 1 0 0 0,-1-1 0 0 0,0 0 0 0 0,1-1 0 0 0,0 1 0 0 0,-1-1 0 0 0,1 1 0 0 0,-1-2 0 0 0,1 1 0 0 0,0 0 0 0 0,-1-1 0 0 0,1 0 1 0 0,-1 0-1 0 0,1 0 0 0 0,-1 0 0 0 0,0-1 0 0 0,1 0 0 0 0,-1 0 0 0 0,0 0 0 0 0,0 0 0 0 0,0-1 0 0 0,-1 1 0 0 0,1-1 0 0 0,-1 0 0 0 0,5-4 0 0 0,8-9-6 0 0,-1-1 0 0 0,0 0 0 0 0,23-36 0 0 0,-35 48 3 0 0,25-42 620 0 0,-1-2 0 0 0,32-83 0 0 0,-10 19 1123 0 0,-48 111-1736 0 0,-7 28-80 0 0,1-6 35 0 0,1 1 0 0 0,2 0 0 0 0,0 1 0 0 0,1-1 1 0 0,1 0-1 0 0,1 0 0 0 0,0 1 0 0 0,8 32 0 0 0,-2-24-53 0 0,1-1-1 0 0,1-1 1 0 0,2 1 0 0 0,0-2-1 0 0,24 41 1 0 0,-27-54-416 0 0,1-1-1 0 0,20 23 1 0 0,-25-32 145 0 0,0 0 0 0 0,0 0 0 0 0,0 0 0 0 0,0-1 1 0 0,1 1-1 0 0,-1-1 0 0 0,1 0 0 0 0,0-1 0 0 0,0 1 0 0 0,0-1 0 0 0,7 2 0 0 0,-9-3-61 0 0,0-1 1 0 0,1 0-1 0 0,-1 0 0 0 0,0 0 0 0 0,0 0 0 0 0,0 0 0 0 0,0-1 0 0 0,0 1 1 0 0,0-1-1 0 0,0 0 0 0 0,0 0 0 0 0,0 0 0 0 0,0 0 0 0 0,0-1 0 0 0,-1 1 1 0 0,1-1-1 0 0,0 0 0 0 0,-1 1 0 0 0,0-1 0 0 0,1 0 0 0 0,-1 0 0 0 0,0-1 1 0 0,0 1-1 0 0,0 0 0 0 0,2-4 0 0 0,11-15-4347 0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3:52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74 2924 0 0,'-3'-73'16880'0'0,"15"80"-15367"0"0,-1 2-1152 0 0,-1 0 0 0 0,-1 1 1 0 0,0 1-1 0 0,0-1 0 0 0,9 15 0 0 0,17 22-62 0 0,85 80-382 0 0,27 31-2455 0 0,-61-46-4004 0 0,-81-106 5228 0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3:52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607 67 1772 0 0,'-13'-61'12265'0'0,"13"60"-12234"0"0,0 1 0 0 0,0 0 1 0 0,0 0-1 0 0,0 0 0 0 0,0 0 1 0 0,0-1-1 0 0,0 1 0 0 0,0 0 1 0 0,0 0-1 0 0,0 0 0 0 0,0 0 1 0 0,0-1-1 0 0,0 1 0 0 0,0 0 1 0 0,0 0-1 0 0,0 0 1 0 0,0 0-1 0 0,0 0 0 0 0,0-1 1 0 0,0 1-1 0 0,0 0 0 0 0,0 0 1 0 0,-1 0-1 0 0,1 0 0 0 0,0 0 1 0 0,0-1-1 0 0,0 1 0 0 0,0 0 1 0 0,0 0-1 0 0,0 0 0 0 0,0 0 1 0 0,0 0-1 0 0,-1 0 0 0 0,1 0 1 0 0,0 0-1 0 0,0-1 0 0 0,0 1 1 0 0,0 0-1 0 0,0 0 0 0 0,-1 0 1 0 0,1 0-1 0 0,0 0 1 0 0,0 0-1 0 0,-1 0 0 0 0,-9 2 831 0 0,-10 7 8 0 0,-40 39 446 0 0,-82 86-1 0 0,-43 68-981 0 0,164-178-296 0 0,-63 81-1332 0 0,50-58-1857 0 0,1-2-4229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55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303 110 2412 0 0,'-14'-30'11639'0'0,"14"29"-11461"0"0,-1 0 1 0 0,1 0-1 0 0,-1 0 1 0 0,0 0 0 0 0,1 0-1 0 0,-1 0 1 0 0,0 0-1 0 0,0 0 1 0 0,1 1 0 0 0,-1-1-1 0 0,0 0 1 0 0,0 0-1 0 0,0 1 1 0 0,0-1 0 0 0,0 0-1 0 0,0 1 1 0 0,0-1-1 0 0,0 1 1 0 0,0-1 0 0 0,-1 1-1 0 0,1 0 1 0 0,-2-1-1 0 0,1 1 187 0 0,-2 0-26 0 0,-7 0-207 0 0,0 1-1 0 0,0 1 0 0 0,0 0 0 0 0,0 0 0 0 0,0 1 1 0 0,0 1-1 0 0,1-1 0 0 0,0 2 0 0 0,-1 0 0 0 0,2 0 1 0 0,-1 0-1 0 0,0 2 0 0 0,1-1 0 0 0,0 1 0 0 0,1 0 0 0 0,0 1 1 0 0,0 0-1 0 0,0 0 0 0 0,1 1 0 0 0,0-1 0 0 0,1 2 1 0 0,0-1-1 0 0,0 1 0 0 0,1 0 0 0 0,-5 14 0 0 0,5-12-120 0 0,0 1 0 0 0,1-1 0 0 0,1 1 0 0 0,0 0 0 0 0,0 0 0 0 0,2 0 0 0 0,-1 0 0 0 0,2 0 0 0 0,0 0 0 0 0,0 0 0 0 0,1 0 0 0 0,1 0 0 0 0,0 0 0 0 0,1 0 0 0 0,0 0 0 0 0,1-1 0 0 0,0 1 0 0 0,1-1 0 0 0,1 0 0 0 0,0 0 0 0 0,12 18 0 0 0,-14-26-37 0 0,0 1 1 0 0,0-1-1 0 0,0 1 1 0 0,0-1 0 0 0,0 0-1 0 0,1-1 1 0 0,0 1-1 0 0,0-1 1 0 0,0 0-1 0 0,0 0 1 0 0,0 0 0 0 0,1-1-1 0 0,-1 0 1 0 0,1 0-1 0 0,-1 0 1 0 0,1-1-1 0 0,0 0 1 0 0,0 0 0 0 0,11 0-1 0 0,-9-1-1 0 0,-1-1 0 0 0,0 0 0 0 0,1 0 0 0 0,-1-1 0 0 0,0 0 0 0 0,0-1 0 0 0,0 1 0 0 0,0-1 0 0 0,-1 0 0 0 0,1-1 0 0 0,-1 0 0 0 0,1 0-1 0 0,-1 0 1 0 0,-1-1 0 0 0,9-8 0 0 0,1-1 95 0 0,-2-2-1 0 0,0 1 0 0 0,0-2 1 0 0,-2 0-1 0 0,0 0 0 0 0,-1-1 1 0 0,0 0-1 0 0,-2-1 0 0 0,9-27 1 0 0,-13 35 149 0 0,-2 0 1 0 0,1 0 0 0 0,-1 0 0 0 0,-1 0-1 0 0,0-1 1 0 0,-1 1 0 0 0,0 0 0 0 0,0-1-1 0 0,-1 1 1 0 0,-1 0 0 0 0,0 0 0 0 0,-1 0-1 0 0,0 0 1 0 0,0 0 0 0 0,-1 0 0 0 0,0 1-1 0 0,-1 0 1 0 0,-9-14 0 0 0,7 13-262 0 0,0 1 1 0 0,-1 0-1 0 0,-1 0 0 0 0,1 1 1 0 0,-1 0-1 0 0,-1 0 0 0 0,0 1 1 0 0,0 0-1 0 0,-1 1 1 0 0,0 0-1 0 0,-15-6 0 0 0,24 12-223 0 0,0 0-1 0 0,-1 1 0 0 0,1-1 0 0 0,0 1 1 0 0,-1 0-1 0 0,1 0 0 0 0,0 0 0 0 0,-1 0 0 0 0,1 1 1 0 0,0-1-1 0 0,-1 0 0 0 0,1 1 0 0 0,0 0 1 0 0,0-1-1 0 0,0 1 0 0 0,-1 0 0 0 0,-2 2 1 0 0,4-2-361 0 0,-1 0 1 0 0,-13 17-7527 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3:52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36 272 1940 0 0,'-36'0'13668'0'0,"452"-9"-9340"0"0,-146 6-3503 0 0,995-54 687 0 0,0-30-1321 0 0,-880 59-182 0 0,1277-58-574 0 0,-1649 86 371 0 0,0-1-444 0 0,0 1 0 0 0,0 0 0 0 0,1 1-1 0 0,19 3 1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3:57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38 844 0 0,'-20'25'13939'0'0,"20"-25"-13560"0"0,0 1 1 0 0,-1 0-1 0 0,1 0 0 0 0,0 1 1 0 0,1-1-145 0 0,0 0 0 0 0,0 0 1 0 0,0 0-1 0 0,0 0 0 0 0,0-1 1 0 0,0 1-1 0 0,0 0 0 0 0,0-1 1 0 0,0 1-1 0 0,0-1 0 0 0,0 1 1 0 0,0-1-1 0 0,0 0 0 0 0,0 1 1 0 0,1-1-1 0 0,-1 0 0 0 0,2 0 1 0 0,13 2 134 0 0,1 0 1 0 0,19-2 0 0 0,-29 0 178 0 0,638-19 1014 0 0,-175 2-1688 0 0,-117 8-21 0 0,242-4 116 0 0,-352 3-1274 0 0,-193 3-3668 0 0,-32 1-1058 0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3:57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 2380 0 0,'0'0'10356'0'0,"-7"-4"-7563"0"0,21 30-5264 0 0,-1-4-3741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3:57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1620 0 0,'-2'30'7411'0'0,"2"-26"-6853"0"0,3 28 2155 0 0,7-9-8961 0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3:58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0 992 0 0,'-3'7'1873'0'0,"1"0"0"0"0,0-1 0 0 0,0 1 0 0 0,1 0 0 0 0,-2 9 0 0 0,2 31 4081 0 0,1-35-5270 0 0,0-11-569 0 0,1 6 130 0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3:58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52 126 568 0 0,'-52'-6'18750'0'0,"66"3"-17675"0"0,611-43 2065 0 0,-243 21-3174 0 0,588-14 21 0 0,-754 34 679 0 0,-213 5-637 0 0,5-2 1018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02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69 1636 0 0,'0'0'8008'0'0,"-5"-37"1136"0"0,4 35-8618 0 0,1 1-387 0 0,0 0-1 0 0,-1 0 0 0 0,1-1 0 0 0,-1 1 0 0 0,1 0 0 0 0,-1 0 0 0 0,1 0 0 0 0,-1 0 0 0 0,0-1 0 0 0,1 1 0 0 0,-1 0 1 0 0,0 0-1 0 0,0 0 0 0 0,0 1 0 0 0,0-1 0 0 0,0 0 0 0 0,0 0 0 0 0,0 0 0 0 0,0 1 0 0 0,0-1 0 0 0,0 0 0 0 0,0 1 1 0 0,0-1-1 0 0,-3 0 0 0 0,1 0-69 0 0,0 0 1 0 0,0 0-1 0 0,0 0 1 0 0,0 1-1 0 0,0-1 1 0 0,0 1-1 0 0,0 0 1 0 0,0 0-1 0 0,-5 0 0 0 0,1 1-25 0 0,1 1-1 0 0,0 0 1 0 0,0 0-1 0 0,0 0 0 0 0,0 1 1 0 0,1 0-1 0 0,-1 0 0 0 0,1 0 1 0 0,0 1-1 0 0,-1-1 1 0 0,2 1-1 0 0,-1 1 0 0 0,0-1 1 0 0,1 1-1 0 0,0 0 0 0 0,0-1 1 0 0,0 2-1 0 0,1-1 1 0 0,-1 0-1 0 0,1 1 0 0 0,1 0 1 0 0,-5 10-1 0 0,5-8-18 0 0,0 0 1 0 0,0 1-1 0 0,0-1 1 0 0,1 0-1 0 0,0 0 0 0 0,1 1 1 0 0,0-1-1 0 0,0 0 0 0 0,1 1 1 0 0,0-1-1 0 0,1 0 0 0 0,-1 1 1 0 0,2-1-1 0 0,-1 0 1 0 0,1-1-1 0 0,0 1 0 0 0,6 10 1 0 0,-2-7-61 0 0,1 0 0 0 0,0-1-1 0 0,1-1 1 0 0,-1 1 0 0 0,2-2 0 0 0,-1 1 0 0 0,2-1 0 0 0,-1 0 0 0 0,1-1 0 0 0,0-1 0 0 0,0 1 0 0 0,0-2 0 0 0,1 1 0 0 0,0-2 0 0 0,0 0 0 0 0,1 0 0 0 0,13 2 0 0 0,-16-4-44 0 0,0 0 1 0 0,0-1-1 0 0,0 0 1 0 0,0-1-1 0 0,0 0 1 0 0,1 0-1 0 0,-1-1 1 0 0,0-1-1 0 0,0 1 1 0 0,0-2-1 0 0,0 1 0 0 0,-1-1 1 0 0,1-1-1 0 0,-1 0 1 0 0,1 0-1 0 0,-1-1 1 0 0,-1 0-1 0 0,1 0 1 0 0,-1-1-1 0 0,0 0 1 0 0,0-1-1 0 0,8-8 1 0 0,-12 9 86 0 0,1 0 1 0 0,-1-1 0 0 0,0 1-1 0 0,-1-1 1 0 0,0 0 0 0 0,0 0-1 0 0,0 0 1 0 0,-1 0 0 0 0,0-1-1 0 0,0 1 1 0 0,-1-1 0 0 0,0 1-1 0 0,0-1 1 0 0,-1 0 0 0 0,0 1-1 0 0,0-1 1 0 0,-1 1-1 0 0,0-1 1 0 0,0 0 0 0 0,-1 1-1 0 0,0 0 1 0 0,0-1 0 0 0,-1 1-1 0 0,0 0 1 0 0,0 0 0 0 0,0 0-1 0 0,-1 1 1 0 0,0-1 0 0 0,-1 1-1 0 0,1 0 1 0 0,-1 0 0 0 0,-1 1-1 0 0,1-1 1 0 0,-1 1 0 0 0,1 0-1 0 0,-1 0 1 0 0,-1 1 0 0 0,1 0-1 0 0,-1 0 1 0 0,0 1-1 0 0,0-1 1 0 0,0 2 0 0 0,0-1-1 0 0,0 1 1 0 0,-15-3 0 0 0,16 4-551 0 0,0 1 0 0 0,-1 0 0 0 0,1 0 0 0 0,0 0 0 0 0,-1 1 0 0 0,1 0 0 0 0,0 0 0 0 0,-10 4 0 0 0,-11 7-7137 0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03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173 106 592 0 0,'-4'-12'4692'0'0,"2"-38"2720"0"0,-7 20-2007 0 0,4 27-4885 0 0,1 1 0 0 0,-1 0 0 0 0,0 1 0 0 0,0-1 0 0 0,-9-1 0 0 0,11 3-154 0 0,-1 0-105 0 0,-1 1-194 0 0,0 0 1 0 0,0 0-1 0 0,-1 0 0 0 0,1 0 1 0 0,0 1-1 0 0,0 0 0 0 0,0 0 1 0 0,1 1-1 0 0,-1-1 0 0 0,0 1 1 0 0,1 0-1 0 0,0 0 0 0 0,0 1 1 0 0,0-1-1 0 0,0 1 0 0 0,0 0 1 0 0,0 0-1 0 0,1 0 0 0 0,0 0 1 0 0,0 1-1 0 0,0-1 0 0 0,1 1 1 0 0,-1 0-1 0 0,1 0 0 0 0,0 0 1 0 0,1 0-1 0 0,-1 0 0 0 0,1 0 1 0 0,0 1-1 0 0,-1 9 0 0 0,1-6-70 0 0,1 0-1 0 0,-1 0 1 0 0,1 0-1 0 0,1 0 0 0 0,0 0 1 0 0,0-1-1 0 0,1 1 1 0 0,0 0-1 0 0,0-1 0 0 0,1 1 1 0 0,0-1-1 0 0,0 0 0 0 0,1 0 1 0 0,1 0-1 0 0,-1 0 1 0 0,1-1-1 0 0,0 1 0 0 0,9 8 1 0 0,-6-9-130 0 0,-1-1 1 0 0,1-1-1 0 0,0 1 1 0 0,0-1-1 0 0,0-1 0 0 0,1 0 1 0 0,0 0-1 0 0,0 0 1 0 0,0-1-1 0 0,0-1 0 0 0,1 1 1 0 0,-1-1-1 0 0,0-1 1 0 0,1 0-1 0 0,0 0 0 0 0,-1-1 1 0 0,1 0-1 0 0,-1-1 1 0 0,1 0-1 0 0,-1-1 1 0 0,1 0-1 0 0,-1 0 0 0 0,0-1 1 0 0,0 0-1 0 0,11-5 1 0 0,-13 5 171 0 0,0-1 1 0 0,0 1 0 0 0,0-1-1 0 0,-1-1 1 0 0,0 1 0 0 0,1-1-1 0 0,-2 0 1 0 0,1-1 0 0 0,-1 1-1 0 0,1-1 1 0 0,-1 0 0 0 0,-1 0-1 0 0,0-1 1 0 0,1 0-1 0 0,-2 1 1 0 0,1-1 0 0 0,-1-1-1 0 0,0 1 1 0 0,-1 0 0 0 0,0-1-1 0 0,0 1 1 0 0,0-1 0 0 0,-1 0-1 0 0,0 1 1 0 0,0-1 0 0 0,-1 0-1 0 0,0 0 1 0 0,-1 1 0 0 0,0-1-1 0 0,0 0 1 0 0,-3-8 0 0 0,3 11 77 0 0,-1 0 1 0 0,0 1 0 0 0,0 0 0 0 0,-1-1 0 0 0,1 1 0 0 0,-1 0-1 0 0,0 0 1 0 0,0 0 0 0 0,0 1 0 0 0,-1-1 0 0 0,1 1 0 0 0,-1 0-1 0 0,0 0 1 0 0,0 0 0 0 0,0 0 0 0 0,0 0 0 0 0,0 1 0 0 0,-1 0-1 0 0,1 0 1 0 0,-1 0 0 0 0,0 1 0 0 0,1-1 0 0 0,-7 0 0 0 0,2 0-372 0 0,0 0 0 0 0,0 1 0 0 0,0 0 0 0 0,0 1 0 0 0,0 0 0 0 0,-1 0 0 0 0,1 1 0 0 0,0 0 0 0 0,0 0 0 0 0,0 1 0 0 0,-15 5 0 0 0,23-6 61 0 0,-23 10-3900 0 0,9-2-2266 0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3:54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 2836 0 0,'-21'-1'12615'0'0,"60"1"-10787"0"0,389 14 342 0 0,646 11-1697 0 0,-877-23-364 0 0,-8-1-512 0 0,-62-2-3484 0 0,-116 5 1281 0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3:59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235 146 244 0 0,'0'0'1371'0'0,"35"-13"6182"0"0,-30 10-7429 0 0,-2 2 536 0 0,-1 0-1 0 0,1-1 1 0 0,0 1-1 0 0,0-1 1 0 0,-1 0 0 0 0,1 0-1 0 0,-1 0 1 0 0,4-4 0 0 0,-5 4-523 0 0,20-31 732 0 0,-20 31-705 0 0,0 0-71 0 0,-1 0 1 0 0,1 0 0 0 0,0 0-1 0 0,-1-1 1 0 0,1 1-1 0 0,-1 0 1 0 0,0 0 0 0 0,0-1-1 0 0,0 1 1 0 0,0 0-1 0 0,0 0 1 0 0,-1-3 0 0 0,1 3-71 0 0,-1 0 0 0 0,0 0 0 0 0,1 0 1 0 0,-1 1-1 0 0,0-1 0 0 0,0 0 0 0 0,0 0 1 0 0,0 1-1 0 0,0-1 0 0 0,-1 1 1 0 0,1-1-1 0 0,0 1 0 0 0,-1-1 0 0 0,1 1 1 0 0,-1 0-1 0 0,1 0 0 0 0,-1 0 0 0 0,0 0 1 0 0,0 0-1 0 0,1 0 0 0 0,-4-1 0 0 0,-1 0-21 0 0,1 0-1 0 0,-1 1 1 0 0,0 0-1 0 0,0 0 1 0 0,0 0-1 0 0,-12 0 1 0 0,8 1 18 0 0,-1 0 1 0 0,1 1 0 0 0,0 0 0 0 0,0 1-1 0 0,-1 0 1 0 0,1 0 0 0 0,0 1-1 0 0,1 0 1 0 0,-1 1 0 0 0,1 0 0 0 0,-1 1-1 0 0,1 0 1 0 0,0 0 0 0 0,1 1-1 0 0,-1 0 1 0 0,1 1 0 0 0,1 0 0 0 0,-1 0-1 0 0,1 0 1 0 0,0 1 0 0 0,1 0 0 0 0,0 1-1 0 0,0-1 1 0 0,1 1 0 0 0,-6 13-1 0 0,7-14 8 0 0,1 1 0 0 0,0-1 0 0 0,1 1 0 0 0,0 0 0 0 0,0-1 0 0 0,1 1 0 0 0,0 0 0 0 0,1 0 0 0 0,0 0 0 0 0,0 0 0 0 0,1 0 0 0 0,0 0 0 0 0,1 0 1 0 0,-1-1-1 0 0,2 1 0 0 0,-1 0 0 0 0,1-1 0 0 0,1 0 0 0 0,0 1 0 0 0,0-1 0 0 0,0-1 0 0 0,1 1 0 0 0,0-1 0 0 0,0 0 0 0 0,10 10 0 0 0,-8-9-79 0 0,1 0 0 0 0,-1-1 0 0 0,2 0 1 0 0,-1 0-1 0 0,1-1 0 0 0,-1 0 0 0 0,2-1 0 0 0,-1 0 1 0 0,1 0-1 0 0,-1-1 0 0 0,1 0 0 0 0,0-1 1 0 0,1 0-1 0 0,-1-1 0 0 0,1 0 0 0 0,-1 0 1 0 0,1-1-1 0 0,-1-1 0 0 0,1 1 0 0 0,0-2 0 0 0,12-1 1 0 0,-13-1-7 0 0,-1 1 0 0 0,1-2 0 0 0,-1 1 0 0 0,0-1 0 0 0,0-1 0 0 0,-1 1 0 0 0,1-2 0 0 0,-1 1 0 0 0,0-1 0 0 0,0 0 0 0 0,-1-1 1 0 0,0 0-1 0 0,0 0 0 0 0,0 0 0 0 0,-1-1 0 0 0,0 0 0 0 0,5-10 0 0 0,-7 11 108 0 0,-1 1 1 0 0,0 0 0 0 0,0-1-1 0 0,0 1 1 0 0,-1-1-1 0 0,0 0 1 0 0,-1 0-1 0 0,1 0 1 0 0,-1 0-1 0 0,-1 0 1 0 0,1 0-1 0 0,-1 0 1 0 0,0 0-1 0 0,-1 0 1 0 0,0 0-1 0 0,0 0 1 0 0,0 0-1 0 0,-1 0 1 0 0,0 1-1 0 0,-1-1 1 0 0,1 0-1 0 0,-1 1 1 0 0,0 0-1 0 0,-8-12 1 0 0,9 15-34 0 0,0 0 0 0 0,-1-1 1 0 0,0 1-1 0 0,0 0 0 0 0,1 1 0 0 0,-2-1 0 0 0,1 0 1 0 0,0 1-1 0 0,0 0 0 0 0,-1 0 0 0 0,1 0 0 0 0,-1 0 1 0 0,0 0-1 0 0,0 1 0 0 0,0-1 0 0 0,1 1 0 0 0,-8-1 1 0 0,6 2-36 0 0,-1 0 1 0 0,1 0 0 0 0,-1 0 0 0 0,1 1 0 0 0,-1 0 0 0 0,1 0 0 0 0,-1 0 0 0 0,1 1 0 0 0,0 0 0 0 0,0 0-1 0 0,-8 4 1 0 0,0 2-668 0 0,0 0-1 0 0,1 1 1 0 0,1 0 0 0 0,-1 0-1 0 0,1 2 1 0 0,1-1-1 0 0,0 1 1 0 0,-14 20-1 0 0,12-9-3395 0 0,0-1-1961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56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416 487 304 0 0,'36'-58'10610'0'0,"-30"47"-9581"0"0,-1 0 0 0 0,0 0-1 0 0,-1-1 1 0 0,0 0 0 0 0,0 1 0 0 0,1-14 0 0 0,-5 22-935 0 0,1 1 0 0 0,-2-1 0 0 0,1 1 0 0 0,0-1 0 0 0,0 1 0 0 0,-1-1 0 0 0,1 1 0 0 0,-1-1 1 0 0,0 1-1 0 0,0 0 0 0 0,0-1 0 0 0,0 1 0 0 0,0 0 0 0 0,0 0 0 0 0,-1 0 0 0 0,1 0 0 0 0,0 0 0 0 0,-1 0 1 0 0,0 0-1 0 0,0 0 0 0 0,-2-1 0 0 0,-2-2 117 0 0,1 0 0 0 0,-2 1 0 0 0,1 0 0 0 0,0 0 0 0 0,-12-4 0 0 0,8 5-130 0 0,0-1 1 0 0,-1 1-1 0 0,0 1 0 0 0,1 0 1 0 0,-1 1-1 0 0,0 0 0 0 0,0 0 1 0 0,0 1-1 0 0,0 1 0 0 0,0 0 1 0 0,0 0-1 0 0,0 1 0 0 0,1 1 1 0 0,-1-1-1 0 0,1 2 0 0 0,-1-1 1 0 0,1 2-1 0 0,-16 8 1 0 0,11-5-83 0 0,1 1 1 0 0,0 1-1 0 0,1 0 0 0 0,0 1 1 0 0,1 0-1 0 0,0 1 1 0 0,1 0-1 0 0,0 0 1 0 0,1 2-1 0 0,1-1 1 0 0,-14 25-1 0 0,16-22-177 0 0,0 0 0 0 0,1 1-1 0 0,1 0 1 0 0,1 0 0 0 0,0 0-1 0 0,1 0 1 0 0,1 1-1 0 0,1-1 1 0 0,0 27 0 0 0,2-34 13 0 0,0-1 0 0 0,1 1 0 0 0,0 0 1 0 0,0 0-1 0 0,1-1 0 0 0,0 0 1 0 0,1 1-1 0 0,4 8 0 0 0,-4-12 49 0 0,-1-1 0 0 0,1 1 0 0 0,0-1 0 0 0,0 0-1 0 0,0 0 1 0 0,1 0 0 0 0,0-1 0 0 0,0 0 0 0 0,0 0 0 0 0,1 0-1 0 0,-1 0 1 0 0,1-1 0 0 0,6 3 0 0 0,-8-4 79 0 0,0-1-1 0 0,0 1 1 0 0,1-1 0 0 0,-1 0 0 0 0,0 0-1 0 0,1 0 1 0 0,-1-1 0 0 0,1 1 0 0 0,-1-1-1 0 0,1 0 1 0 0,-1-1 0 0 0,1 1 0 0 0,-1-1-1 0 0,1 0 1 0 0,5-1 0 0 0,-3-1 116 0 0,0 0 0 0 0,0-1 0 0 0,0 1 1 0 0,0-1-1 0 0,-1 0 0 0 0,0-1 0 0 0,0 0 1 0 0,7-7-1 0 0,4-6 860 0 0,-1-1-1 0 0,-1 0 1 0 0,-1-1 0 0 0,18-34-1 0 0,20-48 4155 0 0,-51 101-4803 0 0,-9 20-30 0 0,-14 53-243 0 0,3 1 0 0 0,3 0 1 0 0,4 1-1 0 0,2 0 0 0 0,2 79 0 0 0,29 374-221 0 0,-19-501 213 0 0,3 27 53 0 0,-2 0 0 0 0,-3 0 0 0 0,-6 54-1 0 0,6-105-52 0 0,-1 1 0 0 0,1 0 0 0 0,0-1 0 0 0,-1 1 0 0 0,1-1 0 0 0,-1 1 0 0 0,0-1 0 0 0,1 1 0 0 0,-1-1 0 0 0,-1 0 0 0 0,1 1 0 0 0,0-1-1 0 0,0 0 1 0 0,-1 0 0 0 0,1 0 0 0 0,-1 0 0 0 0,0 0 0 0 0,0 0 0 0 0,0 0 0 0 0,0-1 0 0 0,0 1 0 0 0,0-1 0 0 0,0 1 0 0 0,0-1 0 0 0,0 0 0 0 0,-1 0 0 0 0,1 0-1 0 0,0 0 1 0 0,-1 0 0 0 0,1 0 0 0 0,-1-1 0 0 0,0 1 0 0 0,1-1 0 0 0,-1 0 0 0 0,1 0 0 0 0,-1 0 0 0 0,1 0 0 0 0,-1 0 0 0 0,1 0 0 0 0,-1-1 0 0 0,0 1 0 0 0,-2-2-1 0 0,-6-1 29 0 0,0-1 0 0 0,0 0 0 0 0,0-1 0 0 0,0 0 0 0 0,1 0 0 0 0,0-1 0 0 0,0-1-1 0 0,-8-7 1 0 0,10 8 5 0 0,0-1-1 0 0,1 0 1 0 0,0 0-1 0 0,1-1 0 0 0,0 0 1 0 0,0 0-1 0 0,1 0 1 0 0,-1 0-1 0 0,2-1 0 0 0,-1 0 1 0 0,1 0-1 0 0,-4-18 1 0 0,5 15-14 0 0,1-1-1 0 0,0 1 1 0 0,1-1 0 0 0,1 1 0 0 0,0-1 0 0 0,1 0 0 0 0,0 1 0 0 0,6-25 0 0 0,3 4-40 0 0,1 1-1 0 0,2 0 1 0 0,1 1-1 0 0,1 0 0 0 0,2 1 1 0 0,31-41-1 0 0,-4 11-151 0 0,3 3 0 0 0,59-55 0 0 0,118-93-251 0 0,25-25 258 0 0,-194 172 66 0 0,-3-2 1 0 0,-3-2-1 0 0,-3-3 1 0 0,-2-2 0 0 0,-3-1-1 0 0,46-106 1 0 0,-85 168 98 0 0,9-19 63 0 0,0 0-1 0 0,-2-1 1 0 0,6-32 0 0 0,-15 55-89 0 0,-3 2 13 0 0,-3 10 2 0 0,-4 11 17 0 0,-6 44-431 0 0,3 0 1 0 0,-8 107-1 0 0,20-131-876 0 0,0 1-1 0 0,3-1 1 0 0,2 1 0 0 0,1-1-1 0 0,15 58 1 0 0,-3-61-2648 0 0,-2-17-3237 0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3:55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23 1988 0 0,'-3'0'3789'0'0,"-23"-2"6480"0"0,391 18-6345 0 0,520-36-3344 0 0,-328 3-912 0 0,-318 22 2 0 0,-63-1 258 0 0,-115 1-156 0 0,-58-5 50 0 0,20 2-792 0 0,-20-2 495 0 0,8 2-285 0 0,18 7-8720 0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3:56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83 1012 0 0,'-2'9'10492'0'0,"9"-7"-9709"0"0,1 0-1 0 0,-1 0 0 0 0,0-1 0 0 0,11 0 1 0 0,58-5 671 0 0,-35 1-834 0 0,256-12 330 0 0,1265-52-646 0 0,-1142 57 60 0 0,-231 11-111 0 0,-158-1-4970 0 0,-28 0 3531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00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412 165 416 0 0,'-55'-55'12388'0'0,"30"29"-9603"0"0,16 18-2471 0 0,0 0 0 0 0,-1 1-1 0 0,0 1 1 0 0,-1 0 0 0 0,0 0 0 0 0,0 1 0 0 0,0 0 0 0 0,0 1 0 0 0,-1 0 0 0 0,1 1 0 0 0,-15-2-1 0 0,19 4-253 0 0,0 0-1 0 0,0 0 0 0 0,1 1 1 0 0,-1 0-1 0 0,0 0 0 0 0,0 1 1 0 0,0 0-1 0 0,0 0 0 0 0,1 1 0 0 0,-1 0 1 0 0,1 0-1 0 0,-1 0 0 0 0,1 1 1 0 0,0 0-1 0 0,0 0 0 0 0,0 1 0 0 0,0-1 1 0 0,0 1-1 0 0,1 1 0 0 0,0-1 1 0 0,-6 6-1 0 0,6-4-15 0 0,1-1 1 0 0,0 1-1 0 0,0-1 1 0 0,0 1-1 0 0,0 0 1 0 0,1 1-1 0 0,0-1 1 0 0,1 1-1 0 0,-1-1 1 0 0,1 1-1 0 0,0 0 1 0 0,1 0-1 0 0,0-1 1 0 0,0 1-1 0 0,0 0 0 0 0,1 0 1 0 0,0 0-1 0 0,0 0 1 0 0,1 0-1 0 0,0 0 1 0 0,0 0-1 0 0,1 0 1 0 0,2 7-1 0 0,-1-5-58 0 0,2 1-1 0 0,-1-1 1 0 0,1 0-1 0 0,0-1 1 0 0,1 1-1 0 0,0-1 1 0 0,0 0-1 0 0,1-1 1 0 0,0 1-1 0 0,1-1 1 0 0,-1-1-1 0 0,1 0 1 0 0,0 0-1 0 0,1 0 1 0 0,15 7-1 0 0,-12-7-163 0 0,1-1 0 0 0,-1-1 0 0 0,1 0 0 0 0,1-1 0 0 0,-1 0 1 0 0,0-1-1 0 0,1 0 0 0 0,-1-1 0 0 0,1-1 0 0 0,0 0 0 0 0,17-3 0 0 0,-25 3 137 0 0,0-1-1 0 0,0 0 1 0 0,-1 0 0 0 0,1-1 0 0 0,-1 0 0 0 0,1 0-1 0 0,-1 0 1 0 0,1 0 0 0 0,-1-1 0 0 0,0 0 0 0 0,0 0 0 0 0,-1 0-1 0 0,1-1 1 0 0,0 0 0 0 0,-1 0 0 0 0,0 0 0 0 0,0 0 0 0 0,0-1-1 0 0,-1 1 1 0 0,1-1 0 0 0,-1 0 0 0 0,0 0 0 0 0,-1 0 0 0 0,1 0-1 0 0,-1-1 1 0 0,0 1 0 0 0,0-1 0 0 0,1-9 0 0 0,-1 4 172 0 0,-1 0 0 0 0,-1 0-1 0 0,0-1 1 0 0,0 1 0 0 0,-1 0 0 0 0,0 0 0 0 0,-1 0 0 0 0,-1 0 0 0 0,0 0 0 0 0,0 0 0 0 0,-1 0 0 0 0,0 1 0 0 0,-1 0 0 0 0,0 0 0 0 0,0 0 0 0 0,-12-14 0 0 0,12 18-151 0 0,0-1 1 0 0,0 1 0 0 0,-1 1 0 0 0,0-1 0 0 0,0 1 0 0 0,-1 0 0 0 0,0 1 0 0 0,0-1 0 0 0,0 1 0 0 0,0 1 0 0 0,0-1 0 0 0,-1 1 0 0 0,1 0 0 0 0,-1 1-1 0 0,0 0 1 0 0,0 0 0 0 0,0 1 0 0 0,0 0 0 0 0,0 0 0 0 0,0 1 0 0 0,0 0 0 0 0,0 0 0 0 0,-15 3 0 0 0,19-1-358 0 0,-1-1 0 0 0,0 1 0 0 0,0 0 0 0 0,0 0 0 0 0,1 0 0 0 0,-1 1 0 0 0,1-1 0 0 0,0 1-1 0 0,0 0 1 0 0,-5 4 0 0 0,-20 23-6835 0 0,16-13 1042 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01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285 113 1392 0 0,'-22'-64'11265'0'0,"21"62"-10711"0"0,-18-27 2775 0 0,14 26-3208 0 0,0 1 1 0 0,1 0-1 0 0,-1 0 0 0 0,0 0 1 0 0,0 0-1 0 0,-1 1 0 0 0,1 0 1 0 0,0 0-1 0 0,0 0 0 0 0,0 1 0 0 0,-1 0 1 0 0,1 0-1 0 0,0 0 0 0 0,-1 1 1 0 0,1-1-1 0 0,0 1 0 0 0,0 0 1 0 0,0 1-1 0 0,-5 1 0 0 0,0 1 5 0 0,1-1 0 0 0,-1 1-1 0 0,1 1 1 0 0,1-1 0 0 0,-1 2 0 0 0,1-1 0 0 0,-1 1-1 0 0,1 0 1 0 0,-11 12 0 0 0,15-14-93 0 0,1 0 1 0 0,-1 1-1 0 0,1-1 1 0 0,0 1-1 0 0,0-1 1 0 0,0 1-1 0 0,1 0 0 0 0,0 0 1 0 0,0 0-1 0 0,0 0 1 0 0,0 1-1 0 0,1-1 1 0 0,0 0-1 0 0,0 1 1 0 0,1-1-1 0 0,-1 1 1 0 0,1-1-1 0 0,0 1 0 0 0,1-1 1 0 0,-1 1-1 0 0,1-1 1 0 0,0 1-1 0 0,0-1 1 0 0,1 0-1 0 0,0 0 1 0 0,0 1-1 0 0,3 6 1 0 0,0-5-21 0 0,-1 0 0 0 0,1 0 0 0 0,0-1 1 0 0,0 0-1 0 0,1 1 0 0 0,0-2 0 0 0,0 1 1 0 0,0-1-1 0 0,1 0 0 0 0,0 0 0 0 0,0 0 1 0 0,0-1-1 0 0,1 0 0 0 0,-1-1 1 0 0,1 0-1 0 0,0 0 0 0 0,11 2 0 0 0,-11-3-64 0 0,0 0 0 0 0,1-1-1 0 0,-1-1 1 0 0,0 1 0 0 0,1-1-1 0 0,-1-1 1 0 0,0 0 0 0 0,0 0-1 0 0,1 0 1 0 0,-1-1 0 0 0,0 0-1 0 0,0-1 1 0 0,-1 0 0 0 0,1 0-1 0 0,0-1 1 0 0,-1 0 0 0 0,10-6-1 0 0,-13 7 61 0 0,0-1 0 0 0,0 0 0 0 0,0 0 0 0 0,0 0 0 0 0,-1 0 0 0 0,1 0 0 0 0,-1-1 0 0 0,0 1 0 0 0,-1-1 0 0 0,1 0 0 0 0,-1 0 0 0 0,0 0 0 0 0,0 0 0 0 0,0 0 0 0 0,-1 0 0 0 0,0-1 0 0 0,0 1 0 0 0,0-1 0 0 0,0 1 0 0 0,-1 0 0 0 0,0-1 0 0 0,-1 1 0 0 0,1-1 0 0 0,-1 1 0 0 0,0-1 0 0 0,0 1 0 0 0,-3-7 0 0 0,3 6 57 0 0,-2 1 0 0 0,1 0 0 0 0,-1 0 1 0 0,0 0-1 0 0,0 0 0 0 0,0 0 0 0 0,0 0 1 0 0,-1 1-1 0 0,0-1 0 0 0,0 1 0 0 0,0 0 1 0 0,-1 0-1 0 0,1 1 0 0 0,-1-1 1 0 0,0 1-1 0 0,0 0 0 0 0,0 1 0 0 0,0-1 1 0 0,-1 1-1 0 0,1 0 0 0 0,-1 0 0 0 0,1 0 1 0 0,-1 1-1 0 0,0 0 0 0 0,0 0 0 0 0,1 1 1 0 0,-8-1-1 0 0,8 1-381 0 0,-1 1 0 0 0,1-1 0 0 0,-1 1 0 0 0,1 0-1 0 0,-1 0 1 0 0,1 0 0 0 0,0 1 0 0 0,0 0 0 0 0,0 0 0 0 0,0 0 0 0 0,0 1 0 0 0,0-1 0 0 0,0 1-1 0 0,1 1 1 0 0,-1-1 0 0 0,1 0 0 0 0,0 1 0 0 0,-6 7 0 0 0,-4 7-5214 0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04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89 2008 0 0,'14'5'12052'0'0,"-13"-5"-11842"0"0,0-1 0 0 0,0 1 0 0 0,1-1 0 0 0,-1 1 0 0 0,0-1 0 0 0,0 1 0 0 0,0-1 0 0 0,0 0 0 0 0,0 0 0 0 0,0 1 0 0 0,0-1 0 0 0,0 0 0 0 0,2-3 841 0 0,3-36 2645 0 0,-6 38-3488 0 0,-6-2-114 0 0,1 0 0 0 0,-1 0 0 0 0,0 0-1 0 0,-1 0 1 0 0,1 1 0 0 0,-1 0 0 0 0,1 0 0 0 0,-1 1-1 0 0,0 0 1 0 0,0 0 0 0 0,0 1 0 0 0,0 0-1 0 0,0 0 1 0 0,0 0 0 0 0,0 1 0 0 0,-10 1 0 0 0,5-1-64 0 0,0 1 1 0 0,0 1 0 0 0,0 0-1 0 0,0 1 1 0 0,1 0 0 0 0,-1 0 0 0 0,1 2-1 0 0,0-1 1 0 0,-12 8 0 0 0,15-8-27 0 0,1 1 1 0 0,0 0 0 0 0,1 0-1 0 0,-1 1 1 0 0,1 0 0 0 0,0 0-1 0 0,1 0 1 0 0,-1 1 0 0 0,1 0-1 0 0,1 0 1 0 0,-1 0 0 0 0,1 0-1 0 0,0 1 1 0 0,1 0 0 0 0,0 0-1 0 0,-4 12 1 0 0,6-13-3 0 0,0 0 0 0 0,0 0 0 0 0,1 0 0 0 0,0-1-1 0 0,0 1 1 0 0,0 0 0 0 0,1 0 0 0 0,0 0 0 0 0,0-1 0 0 0,1 1 0 0 0,0 0 0 0 0,0-1-1 0 0,1 1 1 0 0,0-1 0 0 0,0 0 0 0 0,0 0 0 0 0,1 0 0 0 0,-1 0 0 0 0,1-1 0 0 0,9 10 0 0 0,-5-7-45 0 0,1 0 1 0 0,0-1 0 0 0,0 0 0 0 0,1 0 0 0 0,0-1 0 0 0,0 0 0 0 0,0-1 0 0 0,0 0 0 0 0,21 6 0 0 0,-24-9 20 0 0,0 0 0 0 0,-1 0 0 0 0,1-1 1 0 0,0 0-1 0 0,0-1 0 0 0,-1 1 0 0 0,1-1 1 0 0,0 0-1 0 0,0-1 0 0 0,0 0 0 0 0,-1 0 0 0 0,1 0 1 0 0,0-1-1 0 0,-1 0 0 0 0,1 0 0 0 0,-1-1 1 0 0,12-6-1 0 0,-14 6 42 0 0,0 0 0 0 0,-1 0 1 0 0,1-1-1 0 0,-1 1 0 0 0,0-1 1 0 0,0 0-1 0 0,0 1 0 0 0,-1-1 1 0 0,1-1-1 0 0,-1 1 0 0 0,0 0 1 0 0,0 0-1 0 0,0-1 0 0 0,-1 1 1 0 0,0-1-1 0 0,1 0 0 0 0,-2 1 1 0 0,1-1-1 0 0,0 0 0 0 0,-1 0 1 0 0,0 1-1 0 0,0-1 0 0 0,-1 0 1 0 0,1 0-1 0 0,-3-6 0 0 0,2 2 60 0 0,-1 1-1 0 0,0 0 0 0 0,-1 0 1 0 0,0 0-1 0 0,0 1 0 0 0,-1-1 0 0 0,0 1 1 0 0,0-1-1 0 0,-1 1 0 0 0,0 1 1 0 0,0-1-1 0 0,-1 1 0 0 0,-10-11 1 0 0,4 9-18 0 0,0 0 0 0 0,-1 0 0 0 0,1 1 0 0 0,-2 0 0 0 0,1 1 0 0 0,-1 1 0 0 0,-14-4 0 0 0,21 7-409 0 0,0 1 0 0 0,0 0 0 0 0,0 0 0 0 0,0 0 0 0 0,0 1 0 0 0,0 0 0 0 0,-10 2 0 0 0,13-2-289 0 0,1 1 0 0 0,-1 0 0 0 0,0 0 0 0 0,1 0 0 0 0,-1 1 0 0 0,1-1-1 0 0,0 1 1 0 0,-1 0 0 0 0,1 0 0 0 0,0 0 0 0 0,0 0 0 0 0,0 1 0 0 0,0-1 0 0 0,-3 6-1 0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05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3441 2560 164 0 0,'-15'11'25320'0'0,"7"-18"-25124"0"0,0-1 1 0 0,1 1 0 0 0,0-1-1 0 0,-6-9 1 0 0,-28-30-68 0 0,-22-6 233 0 0,-182-161 1601 0 0,182 157-1732 0 0,-88-61 1 0 0,-80-36 195 0 0,115 79 75 0 0,-109-52-384 0 0,80 50-84 0 0,-168-98 87 0 0,217 118-111 0 0,2 3-15 0 0,-96-74-1 0 0,122 75-21 0 0,-314-264 113 0 0,222 173-28 0 0,66 61-36 0 0,-249-210-80 0 0,192 174-1 0 0,85 60-35 0 0,29 31 21 0 0,-38-34-147 0 0,43 34 149 0 0,30 27 43 0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07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653 28 1304 0 0,'18'5'12834'0'0,"-24"-6"-10545"0"0,-21-2-1396 0 0,-27-3-1231 0 0,-228-10 1421 0 0,222 12-396 0 0,56 3-638 0 0,-44-1 445 0 0,45 2-474 0 0,-9 0-14 0 0,10 0 93 0 0,-2 0-83 0 0,-44 0 696 0 0,45 0-399 0 0,-10 7 259 0 0,-38-7-442 0 0,47 0-104 0 0,1 0-18 0 0,-6 0 127 0 0,-22 2 243 0 0,30-2-370 0 0,1 0 0 0 0,0 0 0 0 0,-1 0 0 0 0,1 1 0 0 0,0-1 0 0 0,-1 0 0 0 0,1 0 0 0 0,0 0 0 0 0,-1 1 0 0 0,1-1 0 0 0,0 0 0 0 0,0 0 0 0 0,-1 1 0 0 0,1-1 0 0 0,0 0 0 0 0,0 0 0 0 0,0 1 0 0 0,-1-1 0 0 0,1 0 0 0 0,0 1 0 0 0,0-1 0 0 0,0 0 0 0 0,0 1 0 0 0,0-1 0 0 0,0 1 0 0 0,0-1 0 0 0,0 0 0 0 0,0 1 0 0 0,9 16 297 0 0,9 9 59 0 0,-1 0 0 0 0,25 54 0 0 0,-19-34-326 0 0,51 107 31 0 0,34 61 190 0 0,-62-135-158 0 0,-22-37-77 0 0,-23-40-117 0 0,3 4-286 0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08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6 183 1912 0 0,'-6'-8'19253'0'0,"21"1"-19079"0"0,1 1 1 0 0,-1 0-1 0 0,1 1 1 0 0,0 1-1 0 0,1 0 1 0 0,-1 2 0 0 0,27-2-1 0 0,-4-1-66 0 0,592-50-300 0 0,-364 38 224 0 0,104-3 20 0 0,-327 17-108 0 0,106-1 70 0 0,-146 4 16 0 0,17 0-52 0 0,-12 0-47 0 0,18-1-2857 0 0,-26 0 2737 0 0,-1 1-1 0 0,1-1 0 0 0,-1 0 0 0 0,0 1 0 0 0,1-1 0 0 0,-1 0 0 0 0,0 1 1 0 0,1-1-1 0 0,-1 0 0 0 0,0 1 0 0 0,0-1 0 0 0,0 0 0 0 0,0 0 0 0 0,0 1 0 0 0,0-1 1 0 0,0 0-1 0 0,0 0 0 0 0,0 1 0 0 0,0-1 0 0 0,0 0 0 0 0,-1 0 0 0 0,1 1 1 0 0,0-1-1 0 0,0 0 0 0 0,-1 1 0 0 0,1-1 0 0 0,0 0 0 0 0,-1 1 0 0 0,1-1 0 0 0,-1 0 1 0 0,-4-8-2919 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10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12 2084 0 0,'-9'-11'12985'0'0,"16"10"-13543"0"0,-5 1 700 0 0,36 22 968 0 0,74 50-252 0 0,223 106 1 0 0,-274-143 532 0 0,-60-35-1360 0 0,3 4 95 0 0,-4-4-121 0 0,0 0 1 0 0,1 0 0 0 0,-1 1 0 0 0,0-1 0 0 0,1 0 0 0 0,-1 0 0 0 0,0 0 0 0 0,0 0 0 0 0,1 1 0 0 0,-1-1 0 0 0,0 0-1 0 0,0 0 1 0 0,1 1 0 0 0,-1-1 0 0 0,0 0 0 0 0,0 1 0 0 0,0-1 0 0 0,1 0 0 0 0,-1 0 0 0 0,0 1 0 0 0,0-1-1 0 0,0 0 1 0 0,0 1 0 0 0,0-1 0 0 0,0 0 0 0 0,0 1 0 0 0,0-1 0 0 0,0 1 0 0 0,0-1 0 0 0,0 0 0 0 0,0 1-1 0 0,0-1 1 0 0,0 0 0 0 0,0 1 0 0 0,0-1 0 0 0,0 0 0 0 0,0 1 0 0 0,0-1 0 0 0,0 0 0 0 0,-1 0 0 0 0,1 1-1 0 0,0-1 1 0 0,0 0 0 0 0,0 1 0 0 0,-1-1 0 0 0,1 0 0 0 0,0 0 0 0 0,0 1 0 0 0,-1-1 0 0 0,1 0 0 0 0,0 0 0 0 0,-1 1-1 0 0,-11 7 40 0 0,-1 1 0 0 0,0-2 0 0 0,-1 0 0 0 0,0 0-1 0 0,0-1 1 0 0,0-1 0 0 0,-16 4 0 0 0,-31 12-120 0 0,42-13-436 0 0,0 0-65 0 0,-32 18 0 0 0,22-3-2785 0 0,26-20 2275 0 0,0 0-1 0 0,0 1 1 0 0,0-1 0 0 0,1 1-1 0 0,0 0 1 0 0,-3 5-1 0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11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31 528 0 0,'-29'-31'15542'0'0,"29"31"-15472"0"0,18 10 255 0 0,202 140-22 0 0,-179-115 370 0 0,-41-34-653 0 0,1 0 0 0 0,-1-1 0 0 0,0 1 0 0 0,0-1 0 0 0,0 1 0 0 0,0 0 0 0 0,0-1-1 0 0,0 1 1 0 0,0 0 0 0 0,0-1 0 0 0,-1 1 0 0 0,1-1 0 0 0,0 1 0 0 0,0 0 0 0 0,0-1 0 0 0,-1 1 0 0 0,1-1 0 0 0,0 1 0 0 0,-1-1 0 0 0,1 1 0 0 0,0 0 0 0 0,-1-1 0 0 0,1 0 0 0 0,-1 1 0 0 0,1-1-1 0 0,-1 1 1 0 0,-12 13 337 0 0,13-13-351 0 0,-21 17 196 0 0,0-1 1 0 0,0-1-1 0 0,-36 20 1 0 0,-16 11-2474 0 0,61-38 50 0 0,0 1 0 0 0,1 0-1 0 0,-18 21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33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0 164 0 0,'0'0'5046'0'0,"-13"12"48"0"0,11 6-3666 0 0,0-1 0 0 0,2 1 1 0 0,1 20-1 0 0,0 25 321 0 0,-8 27 271 0 0,-33 284 2615 0 0,-43 226-47 0 0,71-449-3288 0 0,11-125-877 0 0,2-1 0 0 0,1 1-1 0 0,8 46 1 0 0,-8-67-372 0 0,-1 0-1 0 0,1 0 1 0 0,0 0-1 0 0,0 0 0 0 0,0 0 1 0 0,1-1-1 0 0,-1 1 1 0 0,1-1-1 0 0,0 0 1 0 0,0 0-1 0 0,1 0 1 0 0,0 0-1 0 0,5 4 0 0 0,-2-3-33 0 0,0 0-1 0 0,0-1 1 0 0,1 1 0 0 0,-1-2-1 0 0,1 1 1 0 0,0-1-1 0 0,12 3 1 0 0,10 0-44 0 0,0-1 1 0 0,0-1-1 0 0,49-2 1 0 0,-67-1 60 0 0,579-7-34 0 0,-153-1 0 0 0,-409 7-600 0 0,43-6 1 0 0,-32-4-3324 0 0,-25-1-2069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4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72 496 0 0,'-14'-4'3021'0'0,"1"-2"1"0"0,0 1-1 0 0,0-2 1 0 0,0 0-1 0 0,-16-11 983 0 0,26 15-3404 0 0,-24-16 9390 0 0,22 17-8058 0 0,6 7-1854 0 0,0 0-1 0 0,-1 0 1 0 0,2 0-1 0 0,-1 0 1 0 0,1-1 0 0 0,-1 1-1 0 0,2 0 1 0 0,3 8 0 0 0,28 40-193 0 0,-20-34 169 0 0,95 131-54 0 0,-27-41 0 0 0,-75-101 0 0 0,2 2 0 0 0,4-4 0 0 0,-10-6 0 0 0,-1 0 0 0 0,1-1 0 0 0,0 1 0 0 0,0-1 0 0 0,-1 0 0 0 0,1 0 0 0 0,0 0 0 0 0,-1 0 0 0 0,1 0 0 0 0,-1 0 0 0 0,1-1 0 0 0,-1 1 0 0 0,1-1 0 0 0,3-3 0 0 0,35-35 0 0 0,-30 28 0 0 0,47-47-396 0 0,62-60 697 0 0,-32 49-7510 0 0,-69 59 2927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56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97 112 4716 0 0,'-15'-18'3009'0'0,"3"3"-533"0"0,-1 2-476 0 0,3 1-316 0 0,0 2-164 0 0,1 1-207 0 0,3 0-105 0 0,-2 2 604 0 0,-2-3-800 0 0,6 1-1328 0 0,14 19-4209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11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29 1576 0 0,'-28'-21'13470'0'0,"25"16"-12487"0"0,3 4-965 0 0,1 1-1 0 0,0 0 0 0 0,-1-1 1 0 0,1 1-1 0 0,0 0 0 0 0,0 0 1 0 0,-1 0-1 0 0,1 0 0 0 0,0-1 1 0 0,-1 1-1 0 0,1 0 0 0 0,0 0 1 0 0,0 0-1 0 0,-1 1 0 0 0,1-1 1 0 0,0 0-1 0 0,0 0 0 0 0,-1 0 1 0 0,1 0-1 0 0,0 1 0 0 0,-1-1 1 0 0,1 0-1 0 0,0 1 0 0 0,-1-1 1 0 0,2 1-1 0 0,19 7 329 0 0,-21-8-336 0 0,19 10 178 0 0,-1 1-1 0 0,0 0 1 0 0,27 23 0 0 0,6 4-68 0 0,37 22-23 0 0,-82-55 154 0 0,0-1 0 0 0,0 1 1 0 0,0 0-1 0 0,8 11 0 0 0,-14-15-217 0 0,0 0-1 0 0,0-1 0 0 0,0 1 0 0 0,1 0 1 0 0,-1 0-1 0 0,0 0 0 0 0,0-1 0 0 0,0 1 1 0 0,-1 0-1 0 0,1 0 0 0 0,0 0 0 0 0,0-1 1 0 0,0 1-1 0 0,0 0 0 0 0,-1 0 1 0 0,1-1-1 0 0,0 1 0 0 0,-1 0 0 0 0,1 0 1 0 0,-1-1-1 0 0,1 1 0 0 0,-1 0 0 0 0,0 0 1 0 0,-12 15 283 0 0,-67 55 184 0 0,46-42-1520 0 0,-37 40 1 0 0,59-55-443 0 0,1 1 0 0 0,0-1 1 0 0,-11 23-1 0 0,9-11-2726 0 0,1-1-2019 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12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14 1868 0 0,'-31'-8'5588'0'0,"28"7"-4707"0"0,1 0-1395 0 0,0 1 975 0 0,1-1 0 0 0,-1 0-1 0 0,1 1 1 0 0,-1-1 0 0 0,0 1-1 0 0,1 0 1 0 0,-1 0-1 0 0,0-1 1 0 0,1 1 0 0 0,-1 0-1 0 0,0 0 1 0 0,1 1 0 0 0,-1-1-1 0 0,0 0 1 0 0,1 1-1 0 0,-3 0 1 0 0,6 2-151 0 0,1 1-1 0 0,-1-1 1 0 0,1 0 0 0 0,0 0-1 0 0,0 0 1 0 0,7 4 0 0 0,-7-4-204 0 0,27 22 555 0 0,52 32 0 0 0,-56-41-601 0 0,-1 1-1 0 0,-1 2 1 0 0,41 39 0 0 0,-59-52 12 0 0,0 0 0 0 0,-1 1 0 0 0,1 0 0 0 0,-1 0-1 0 0,-1 0 1 0 0,8 17 0 0 0,-11-21 19 0 0,0 1 0 0 0,0 0-1 0 0,0 0 1 0 0,-1 0-1 0 0,0 0 1 0 0,0 0 0 0 0,0 0-1 0 0,0 0 1 0 0,0 0 0 0 0,-1 0-1 0 0,0 0 1 0 0,0 0 0 0 0,0-1-1 0 0,0 1 1 0 0,0 0 0 0 0,-1 0-1 0 0,-3 5 1 0 0,-14 22 321 0 0,-1-1 0 0 0,-2-1 0 0 0,0 0 0 0 0,-35 32 0 0 0,-43 54-2408 0 0,60-51-2776 0 0,33-49 1933 0 0,1-1-1 0 0,-8 29 1 0 0,11-25-3155 0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13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13 1940 0 0,'-13'-13'14614'0'0,"33"25"-14255"0"0,0 0 0 0 0,-1 2 0 0 0,0 0 0 0 0,17 17 0 0 0,3 2-248 0 0,-1-4-20 0 0,39 33-109 0 0,-70-55 56 0 0,0 0 1 0 0,0 1-1 0 0,-1-1 0 0 0,0 1 0 0 0,0 1 1 0 0,-1-1-1 0 0,6 13 0 0 0,-10-18 37 0 0,0 0 0 0 0,0 1 0 0 0,0-1 0 0 0,-1 0 0 0 0,0 1 0 0 0,1-1 0 0 0,-1 1 1 0 0,-1-1-1 0 0,1 1 0 0 0,0-1 0 0 0,-1 0 0 0 0,0 1 0 0 0,1-1 0 0 0,-1 0 0 0 0,-1 0 0 0 0,1 1 0 0 0,0-1 0 0 0,-1 0 0 0 0,0 0 0 0 0,1 0 0 0 0,-4 3 0 0 0,-5 7 248 0 0,-1 1-1 0 0,0-2 0 0 0,-14 12 1 0 0,13-11-112 0 0,-52 44 228 0 0,34-31-939 0 0,-32 35-1 0 0,53-52-881 0 0,1 1-1 0 0,1 1 1 0 0,0-1 0 0 0,-8 16-1 0 0,11-14-3442 0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14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1 1036 0 0,'-31'8'14105'0'0,"31"-8"-14004"0"0,0 0-1 0 0,-1 0 1 0 0,1 0 0 0 0,-1 1 0 0 0,1-1 0 0 0,0 0 0 0 0,-1 0 0 0 0,1 1 0 0 0,0-1 0 0 0,0 0-1 0 0,-1 1 1 0 0,1-1 0 0 0,0 0 0 0 0,-1 1 0 0 0,1-1 0 0 0,0 0 0 0 0,0 1 0 0 0,0-1-1 0 0,0 0 1 0 0,-1 1 0 0 0,1-1 0 0 0,0 1 0 0 0,0-1 0 0 0,0 1 0 0 0,0-1 0 0 0,0 0 0 0 0,0 1-1 0 0,0-1 1 0 0,0 1 0 0 0,0 0 0 0 0,8 15 1193 0 0,23 18-834 0 0,-26-30-249 0 0,238 225 893 0 0,-241-227-1084 0 0,0 0 0 0 0,0 0 0 0 0,0 0 1 0 0,0 0-1 0 0,0 1 0 0 0,-1-1 1 0 0,1 1-1 0 0,-1-1 0 0 0,0 1 0 0 0,1-1 1 0 0,-1 1-1 0 0,-1 0 0 0 0,1 0 1 0 0,0-1-1 0 0,-1 1 0 0 0,1 0 0 0 0,-1 0 1 0 0,0 0-1 0 0,0 3 0 0 0,-1-1 20 0 0,0-1-1 0 0,0 0 1 0 0,0 0 0 0 0,-1 0-1 0 0,1-1 1 0 0,-1 1-1 0 0,0 0 1 0 0,0 0 0 0 0,0-1-1 0 0,-1 0 1 0 0,-5 7-1 0 0,-6 4 74 0 0,-2-1-1 0 0,0 0 1 0 0,0-1-1 0 0,-25 14 1 0 0,32-20-123 0 0,-280 150-1793 0 0,188-112-2093 0 0,0-5-3682 0 0,60-25 489 0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16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92 1036 0 0,'0'0'10580'0'0,"-5"-17"-4506"0"0,20 116-4445 0 0,36 182-699 0 0,-40-223-874 0 0,7 22 80 0 0,-2-28 837 0 0,-15-50-870 0 0,1 8 689 0 0,-1-14-792 0 0,-1 1 0 0 0,0-1-1 0 0,0 0 1 0 0,-1 0-1 0 0,1 0 1 0 0,-1 1 0 0 0,0-1-1 0 0,0 0 1 0 0,0 1-1 0 0,0-1 1 0 0,-3-4 0 0 0,-19-70-82 0 0,-38-107 447 0 0,14 79 913 0 0,35 80-781 0 0,10 22-433 0 0,1 0-1 0 0,-1 0 1 0 0,0 0 0 0 0,0 0 0 0 0,-1 1 0 0 0,1-1 0 0 0,-1 0 0 0 0,-3-3 0 0 0,4 5 26 0 0,0 0 0 0 0,0 0 0 0 0,1-1 0 0 0,-1 1 0 0 0,1 0 0 0 0,-1-1 0 0 0,1 1-1 0 0,-1-4 1 0 0,-7-10 431 0 0,8 15-375 0 0,-23-30 862 0 0,15 21-770 0 0,-11-18-13 0 0,19 27-195 0 0,0-1-24 0 0,0 1-1 0 0,1-1 0 0 0,-1 1 1 0 0,1-1-1 0 0,-1 0 0 0 0,1 1 1 0 0,0-1-1 0 0,-1 0 0 0 0,1 0 1 0 0,0 1-1 0 0,0-1 0 0 0,0 0 1 0 0,0 1-1 0 0,0-1 0 0 0,1-3 1 0 0,-1 3-28 0 0,0 2 33 0 0,0-1 0 0 0,0 0 0 0 0,0 0 0 0 0,0 0 0 0 0,0 0-1 0 0,0 0 1 0 0,0 0 0 0 0,0 0 0 0 0,1 0 0 0 0,-1 0-1 0 0,0 0 1 0 0,0 0 0 0 0,1 1 0 0 0,-1-1 0 0 0,1 0 0 0 0,-1 0-1 0 0,1 0 1 0 0,-1 1 0 0 0,1-1 0 0 0,-1 0 0 0 0,1 0-1 0 0,0 1 1 0 0,-1-1 0 0 0,1 0 0 0 0,0 1 0 0 0,0-1 0 0 0,-1 1-1 0 0,1-1 1 0 0,0 1 0 0 0,0 0 0 0 0,0-1 0 0 0,0 1 0 0 0,0 0-1 0 0,-1-1 1 0 0,1 1 0 0 0,0 0 0 0 0,2 0 0 0 0,15-3-11 0 0,-1 1 0 0 0,1 1 1 0 0,0 0-1 0 0,0 1 0 0 0,20 4 1 0 0,88 15-3 0 0,-125-18 2 0 0,126 20 28 0 0,-90-12-17 0 0,-15-6-14 0 0,-1-2 11 0 0,-15 0-7 0 0,35 0 9 0 0,-36 0-12 0 0,5 1 3 0 0,-7-1-3 0 0,44 1-1231 0 0,-44-2 718 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20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16 788 0 0,'0'0'1222'0'0,"-1"-1"-752"0"0,1-1 1 0 0,-1 1 0 0 0,0 0 0 0 0,0-1 0 0 0,-1 1 0 0 0,1 0 0 0 0,0 0 0 0 0,0-1 0 0 0,0 1 0 0 0,-1 0 0 0 0,-1-1 0 0 0,0 5-363 0 0,0-1 0 0 0,1 1 0 0 0,-1 0 0 0 0,1-1 1 0 0,0 1-1 0 0,0 0 0 0 0,0 0 0 0 0,0 1 0 0 0,0-1 1 0 0,1 0-1 0 0,0 1 0 0 0,-1-1 0 0 0,1 1 0 0 0,-1 5 1 0 0,-9 62 992 0 0,9-53-860 0 0,-15 141 1046 0 0,5 162 1 0 0,26 161 305 0 0,-3-164-655 0 0,5 222 648 0 0,3 751 664 0 0,-15-881-1422 0 0,1-378-2458 0 0,-4-50-5008 0 0,-3-2 2661 0 0,0-5-1770 0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20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39 1212 0 0,'-13'-38'10677'0'0,"12"39"-10608"0"0,0 0-1 0 0,0 0 1 0 0,0 0-1 0 0,1 1 1 0 0,-1-1-1 0 0,0 0 1 0 0,1 1-1 0 0,-1-1 1 0 0,1 0-1 0 0,-1 1 1 0 0,1-1-1 0 0,0 0 1 0 0,0 1-1 0 0,0-1 1 0 0,0 1-1 0 0,0-1 1 0 0,0 3-1 0 0,-1 0 225 0 0,-18 157 2081 0 0,3 202 1 0 0,30 164-1091 0 0,-9-398-628 0 0,22 307 1323 0 0,37 596 3259 0 0,-41-769-4003 0 0,1 29-687 0 0,-7-100-225 0 0,-13-153-360 0 0,7 80-2141 0 0,-11-117 1307 0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21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554 6 96 0 0,'2'-6'11101'0'0,"-10"12"-10740"0"0,1 0 1 0 0,0 0-1 0 0,1 1 0 0 0,-1 0 1 0 0,1 0-1 0 0,1 0 0 0 0,-1 1 1 0 0,-5 12-1 0 0,-7 6 254 0 0,-62 82 702 0 0,-129 191 601 0 0,174-242-1586 0 0,3 2 0 0 0,2 1 0 0 0,-32 92-1 0 0,55-132-215 0 0,3-10 11 0 0,0 0 1 0 0,1 0 0 0 0,1 0 0 0 0,-1 0 0 0 0,0 15 0 0 0,23-30 90 0 0,-16 3-204 0 0,0-2 0 0 0,1 1-1 0 0,-1 0 1 0 0,0-1 0 0 0,-1 0-1 0 0,1 0 1 0 0,-1 0 0 0 0,1 0-1 0 0,-1 0 1 0 0,4-9 0 0 0,2 0-13 0 0,45-73-14 0 0,-3-2 0 0 0,60-146 1 0 0,-94 196 28 0 0,25-60 241 0 0,36-76 1004 0 0,-75 169-1250 0 0,0-1-1 0 0,0 1 0 0 0,1 0 0 0 0,-1 0 1 0 0,1 0-1 0 0,0 0 0 0 0,1 1 0 0 0,-1-1 0 0 0,1 1 1 0 0,0 0-1 0 0,9-6 0 0 0,-11 10-18 0 0,16 1 21 0 0,-14 0 7 0 0,-1 1 1 0 0,0 0-1 0 0,0 0 1 0 0,0 0-1 0 0,0 0 1 0 0,0 0-1 0 0,0 1 1 0 0,0 0-1 0 0,-1 0 1 0 0,1 0 0 0 0,-1 0-1 0 0,6 7 1 0 0,-1-1 28 0 0,37 38 231 0 0,-2 1 1 0 0,37 53-1 0 0,64 114 454 0 0,30 105 1159 0 0,-119-210-1560 0 0,-27-59 17 0 0,-27-49-443 0 0,-1-2 27 0 0,0 0-1 0 0,0 1 0 0 0,0-1 1 0 0,1 0-1 0 0,-1 0 1 0 0,0 1-1 0 0,0-1 1 0 0,0 0-1 0 0,0 0 1 0 0,0 0-1 0 0,0 1 1 0 0,0-1-1 0 0,1 0 0 0 0,-1 0 1 0 0,0 0-1 0 0,0 1 1 0 0,0-1-1 0 0,1 0 1 0 0,-1 0-1 0 0,0 0 1 0 0,0 0-1 0 0,0 0 0 0 0,1 0 1 0 0,-1 0-1 0 0,0 1 1 0 0,0-1-1 0 0,0 0 1 0 0,1 0-1 0 0,-1 0 1 0 0,0 0-1 0 0,0 0 1 0 0,1 0-1 0 0,-1 0 0 0 0,0 0 1 0 0,0 0-1 0 0,1 0 1 0 0,-1 0-1 0 0,1-4-638 0 0,1 0-1 0 0,-1 0 0 0 0,-1 0 1 0 0,1 0-1 0 0,0 0 0 0 0,-1 0 1 0 0,0 0-1 0 0,0 0 0 0 0,-1-4 1 0 0,-1-13-5539 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22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83 205 2336 0 0,'-3'-1'2321'0'0,"-1"0"-1321"0"0,-1-1-1 0 0,0 1 0 0 0,1-1 1 0 0,0 0-1 0 0,-1 0 1 0 0,1-1-1 0 0,0 1 1 0 0,0-1-1 0 0,0 0 1 0 0,-4-4-1 0 0,7 6-761 0 0,0-1 0 0 0,-1 0-1 0 0,1 0 1 0 0,0 0 0 0 0,0 0 0 0 0,0-1-1 0 0,0 1 1 0 0,0 0 0 0 0,1 0 0 0 0,-1 0-1 0 0,1-1 1 0 0,-1 1 0 0 0,1 0 0 0 0,0-1-1 0 0,0 1 1 0 0,0 0 0 0 0,0 0 0 0 0,0-1-1 0 0,1 1 1 0 0,-1 0 0 0 0,1-1 0 0 0,-1 1-1 0 0,1 0 1 0 0,0 0 0 0 0,1-3 0 0 0,2-3-158 0 0,0 0 0 0 0,0 1 0 0 0,1 0 0 0 0,0-1 0 0 0,0 2 1 0 0,1-1-1 0 0,-1 1 0 0 0,1-1 0 0 0,1 2 0 0 0,-1-1 0 0 0,1 1 1 0 0,0 0-1 0 0,1 0 0 0 0,-1 1 0 0 0,1 0 0 0 0,-1 0 0 0 0,1 1 1 0 0,1 0-1 0 0,-1 0 0 0 0,13-2 0 0 0,-15 4-75 0 0,-1 1-1 0 0,1 0 0 0 0,-1 1 1 0 0,0-1-1 0 0,1 1 0 0 0,-1 0 1 0 0,1 0-1 0 0,-1 1 0 0 0,0 0 1 0 0,0 0-1 0 0,0 0 0 0 0,0 0 1 0 0,0 1-1 0 0,0 0 1 0 0,-1 0-1 0 0,1 0 0 0 0,-1 0 1 0 0,0 1-1 0 0,0 0 0 0 0,0 0 1 0 0,-1 0-1 0 0,1 0 0 0 0,-1 0 1 0 0,0 1-1 0 0,0 0 0 0 0,3 6 1 0 0,1 3-45 0 0,0 0 1 0 0,-1 1-1 0 0,0 0 1 0 0,-1 1 0 0 0,-1-1-1 0 0,-1 1 1 0 0,3 26-1 0 0,-5-14 6 0 0,-1 0 0 0 0,-2 0 0 0 0,0 0 0 0 0,-2 0 0 0 0,-2 0 0 0 0,0-1 0 0 0,-2 0 0 0 0,-15 38 0 0 0,1-14 94 0 0,-3-1-1 0 0,-1-1 1 0 0,-45 60 0 0 0,-65 62 387 0 0,135-170-424 0 0,0 0 1 0 0,0 1-1 0 0,0-1 0 0 0,0 1 1 0 0,0-1-1 0 0,1 1 0 0 0,-1-1 0 0 0,0 1 1 0 0,1 0-1 0 0,0-1 0 0 0,-1 3 1 0 0,2-3-7 0 0,0 0 0 0 0,0 0 1 0 0,1 0-1 0 0,-1 0 1 0 0,0 0-1 0 0,1-1 1 0 0,-1 1-1 0 0,1-1 1 0 0,-1 1-1 0 0,1-1 0 0 0,-1 1 1 0 0,1-1-1 0 0,-1 0 1 0 0,1 1-1 0 0,-1-1 1 0 0,1 0-1 0 0,2 0 0 0 0,28-4 10 0 0,-21 2-27 0 0,64-4-118 0 0,115-10-890 0 0,-69 12-5854 0 0,-96 1-104 0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23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77 1716 0 0,'0'0'96'0'0,"-3"-8"1452"0"0,0 0-1 0 0,1-1 1 0 0,0 1-1 0 0,1-1 1 0 0,0 1 0 0 0,0-1-1 0 0,0-9 1 0 0,12 43-1194 0 0,5 45-382 0 0,8 87 1 0 0,-3-16-128 0 0,-13-71 1338 0 0,-8-68-708 0 0,6-14 78 0 0,14-87 1693 0 0,12-54 469 0 0,-10 94-2179 0 0,-19 54-524 0 0,-1 0 1 0 0,1 0-1 0 0,0 1 1 0 0,0-1-1 0 0,0 1 1 0 0,0 0-1 0 0,1 0 0 0 0,0 0 1 0 0,5-4-1 0 0,-8 7-12 0 0,0 1-1 0 0,0-1 0 0 0,0 1 1 0 0,0 0-1 0 0,0-1 0 0 0,0 1 1 0 0,0 0-1 0 0,0 0 0 0 0,0-1 1 0 0,0 1-1 0 0,1 0 0 0 0,-1 0 1 0 0,0 0-1 0 0,0 1 0 0 0,0-1 0 0 0,0 0 1 0 0,0 0-1 0 0,0 1 0 0 0,0-1 1 0 0,0 0-1 0 0,0 1 0 0 0,0-1 1 0 0,2 2-1 0 0,18 15-9 0 0,-10-4 19 0 0,-1 1-1 0 0,-1 0 0 0 0,-1 0 0 0 0,0 0 0 0 0,0 1 1 0 0,7 22-1 0 0,26 102-567 0 0,-24-71-496 0 0,-13-57 580 0 0,21 66-3240 0 0,-21-68 1599 0 0,0-1 0 0 0,1 0 1 0 0,8 13-1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57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 17 1960 0 0,'0'0'11154'0'0,"12"-3"-6504"0"0,-17 1-4407 0 0,0 0 0 0 0,0 0 1 0 0,0 0-1 0 0,0 1 1 0 0,0-1-1 0 0,-1 1 1 0 0,1 1-1 0 0,0-1 0 0 0,0 1 1 0 0,-1-1-1 0 0,1 2 1 0 0,0-1-1 0 0,-6 1 0 0 0,-12 2 356 0 0,-38 10 0 0 0,43-8-476 0 0,0 1 1 0 0,1 1 0 0 0,0 0 0 0 0,0 2-1 0 0,1 0 1 0 0,0 0 0 0 0,1 2 0 0 0,0 0-1 0 0,1 0 1 0 0,0 2 0 0 0,0 0 0 0 0,2 0-1 0 0,-1 1 1 0 0,-14 22 0 0 0,20-25-83 0 0,0 0 1 0 0,1 1-1 0 0,0-1 1 0 0,0 1-1 0 0,2 1 0 0 0,-1-1 1 0 0,1 1-1 0 0,1-1 1 0 0,1 1-1 0 0,-1 0 1 0 0,2 0-1 0 0,0 0 0 0 0,1 0 1 0 0,0 1-1 0 0,0-1 1 0 0,2 0-1 0 0,0 0 1 0 0,0 0-1 0 0,1-1 0 0 0,1 1 1 0 0,5 13-1 0 0,-4-15-180 0 0,1 1-1 0 0,1-1 0 0 0,0-1 0 0 0,0 1 0 0 0,1-1 1 0 0,1 0-1 0 0,-1-1 0 0 0,2 0 0 0 0,-1-1 1 0 0,1 0-1 0 0,0 0 0 0 0,1-1 0 0 0,0 0 1 0 0,0-1-1 0 0,0 0 0 0 0,14 5 0 0 0,-6-4-1052 0 0,1 0-1 0 0,0-2 1 0 0,34 6 0 0 0,-30-8-1801 0 0,0-1 0 0 0,42-2 0 0 0,-25-3-3615 0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24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37 149 1204 0 0,'-13'-6'6623'0'0,"12"5"-6686"0"0,-17-9 5722 0 0,17 10-5582 0 0,1 0 0 0 0,0 0 0 0 0,-1-1 0 0 0,1 1 0 0 0,0 0 0 0 0,0-1 0 0 0,-1 1 0 0 0,1 0 0 0 0,0-1 0 0 0,0 1 0 0 0,-1 0 0 0 0,1-1 0 0 0,0 1 0 0 0,0-1 0 0 0,0 1 0 0 0,0-1 0 0 0,-1 1 0 0 0,1 0 0 0 0,0-1-1 0 0,0 1 1 0 0,0-1 0 0 0,0 1 0 0 0,0 0 0 0 0,0-1 0 0 0,0 1 0 0 0,0-1 0 0 0,0 1 0 0 0,1-1 0 0 0,-1 1 0 0 0,0 0 0 0 0,0-1 0 0 0,0 1 0 0 0,0-1 0 0 0,1 1 0 0 0,-1 0 0 0 0,0-1 0 0 0,0 1 0 0 0,1 0 0 0 0,-1-1 0 0 0,0 1 0 0 0,0 0-1 0 0,1-1 1 0 0,-1 1 0 0 0,0 0 0 0 0,1 0 0 0 0,-1-1 0 0 0,1 1 0 0 0,-1 0 0 0 0,0 0 0 0 0,1 0 0 0 0,-1 0 0 0 0,1-1 0 0 0,0 1 0 0 0,34-16-134 0 0,1 1 1 0 0,1 1-1 0 0,0 3 1 0 0,47-9-1 0 0,42-14-10078 0 0,-114 30 5378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24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1 320 0 0,'-18'5'5938'0'0,"14"-4"-5010"0"0,0 0 0 0 0,1 0-1 0 0,-1 0 1 0 0,1 1 0 0 0,0-1 0 0 0,-1 1 0 0 0,1-1 0 0 0,0 1 0 0 0,0 0 0 0 0,0 1 0 0 0,-3 1 0 0 0,5-2-552 0 0,1 21 833 0 0,4 139 435 0 0,-3 182-1285 0 0,-3-326-167 0 0,0-1 0 0 0,-1 1 0 0 0,-1 0 0 0 0,0-1 0 0 0,-8 18 0 0 0,-8 9 1493 0 0,19-42-1429 0 0,1 6 153 0 0,2 2 845 0 0,15-17-1165 0 0,53-31-1793 0 0,17-9-2869 0 0,-72 37 1953 0 0,0 0 1 0 0,0-1-1 0 0,18-19 0 0 0,-8 4-4046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24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80 2300 0 0,'-10'-31'9269'0'0,"1"2"-3324"0"0,4 10-1820 0 0,11 47-3784 0 0,-1 0 0 0 0,-2 1 0 0 0,0-1 0 0 0,-4 53 0 0 0,1-51-148 0 0,-9 377 1401 0 0,-36-2-1058 0 0,35-363-1836 0 0,1-16-2475 0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25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2836 0 0,'6'-19'15300'0'0,"-6"19"-15211"0"0,7 17 1832 0 0,5 25-1147 0 0,21 203 911 0 0,14 66-920 0 0,-30-232-551 0 0,14 81-479 0 0,-31-157 10 0 0,-11-29-1144 0 0,-28-184 492 0 0,-1-108 5474 0 0,37 275-3979 0 0,-3-28 298 0 0,5-120 1 0 0,1 188-908 0 0,0 0-1 0 0,0 1 1 0 0,0-1 0 0 0,1 0-1 0 0,-1 0 1 0 0,1 1 0 0 0,0-1-1 0 0,0 0 1 0 0,0 1 0 0 0,0-1-1 0 0,0 1 1 0 0,1-1 0 0 0,-1 1-1 0 0,1-1 1 0 0,-1 1 0 0 0,1 0-1 0 0,0 0 1 0 0,0 0 0 0 0,0 0 0 0 0,0 0-1 0 0,0 0 1 0 0,1 1 0 0 0,-1-1-1 0 0,0 1 1 0 0,1-1 0 0 0,-1 1-1 0 0,1 0 1 0 0,0 0 0 0 0,-1 0-1 0 0,4-1 1 0 0,0 2-47 0 0,0-1 1 0 0,1 1-1 0 0,-1 0 1 0 0,0 1-1 0 0,0-1 0 0 0,0 1 1 0 0,0 1-1 0 0,0-1 1 0 0,0 1-1 0 0,0 0 1 0 0,0 0-1 0 0,10 6 0 0 0,-6-2 40 0 0,1 0 0 0 0,-1 1 0 0 0,0 1 0 0 0,-1 0 0 0 0,0 0 0 0 0,0 1 0 0 0,-1 0 0 0 0,0 0-1 0 0,0 1 1 0 0,-1 0 0 0 0,-1 1 0 0 0,1-1 0 0 0,-2 1 0 0 0,1 1 0 0 0,-2-1 0 0 0,0 1 0 0 0,5 18 0 0 0,-7-21 44 0 0,0 1 0 0 0,0-1 0 0 0,-1 1 0 0 0,-1 0 0 0 0,0-1 0 0 0,0 1 0 0 0,0 0 0 0 0,-1-1 1 0 0,-1 1-1 0 0,0-1 0 0 0,0 1 0 0 0,-1-1 0 0 0,0 0 0 0 0,0 0 0 0 0,-1 0 0 0 0,-1 0 0 0 0,1-1 1 0 0,-1 1-1 0 0,-1-1 0 0 0,1-1 0 0 0,-1 1 0 0 0,-14 12 0 0 0,9-10-119 0 0,0-1 0 0 0,-1 0 0 0 0,-1-1 0 0 0,0 0-1 0 0,0-1 1 0 0,-17 7 0 0 0,18-9-1319 0 0,0-2 0 0 0,-1 1 0 0 0,1-1 0 0 0,-17 1 0 0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25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 3272 0 0,'11'6'13914'0'0,"-10"-6"-13855"0"0,-1 0 0 0 0,0 0-1 0 0,0 0 1 0 0,1 0 0 0 0,-1 0-1 0 0,0 1 1 0 0,0-1 0 0 0,1 0-1 0 0,-1 0 1 0 0,0 0 0 0 0,0 1 0 0 0,0-1-1 0 0,1 0 1 0 0,-1 0 0 0 0,0 0-1 0 0,0 1 1 0 0,0-1 0 0 0,0 0-1 0 0,1 1 1 0 0,-1-1 0 0 0,0 0 0 0 0,0 0-1 0 0,0 1 1 0 0,0-1 0 0 0,0 0-1 0 0,0 1 1 0 0,0-1 0 0 0,0 0-1 0 0,0 0 1 0 0,0 1 0 0 0,0-1-1 0 0,0 0 1 0 0,0 1 0 0 0,0-1 0 0 0,0 0-1 0 0,0 0 1 0 0,0 1 0 0 0,-1-1-1 0 0,1 0 1 0 0,0 1 0 0 0,0-1-1 0 0,0 0 1 0 0,-15 16 1088 0 0,-35 18-852 0 0,34-23-95 0 0,12-9-201 0 0,1 0 0 0 0,0 1 0 0 0,0-1 0 0 0,0 1 0 0 0,0 0 0 0 0,0 0 1 0 0,0 0-1 0 0,1 0 0 0 0,0 0 0 0 0,-1 1 0 0 0,1-1 0 0 0,1 1 0 0 0,-1-1 0 0 0,0 1 0 0 0,1 0 0 0 0,0 0 0 0 0,0 0 1 0 0,0-1-1 0 0,-1 8 0 0 0,2-5-2 0 0,1 1 0 0 0,0-1 0 0 0,0 0 0 0 0,1 1 0 0 0,-1-1 0 0 0,1 0 0 0 0,1 0 0 0 0,-1 0 0 0 0,1 0 0 0 0,0 0 0 0 0,6 8 0 0 0,26 39 29 0 0,-17-28-72 0 0,21 38 1 0 0,-35-56 64 0 0,-1 1-1 0 0,0-1 0 0 0,0 1 1 0 0,0 0-1 0 0,-1-1 0 0 0,0 1 1 0 0,-1 0-1 0 0,0 0 1 0 0,0 1-1 0 0,-1 9 0 0 0,0-14 3 0 0,-1 0 0 0 0,0 0-1 0 0,0 0 1 0 0,0 0 0 0 0,0 0-1 0 0,-1 0 1 0 0,0 0 0 0 0,1-1-1 0 0,-1 1 1 0 0,-1-1 0 0 0,1 1-1 0 0,0-1 1 0 0,-1 0 0 0 0,0 0-1 0 0,0 0 1 0 0,0 0 0 0 0,0 0-1 0 0,0-1 1 0 0,0 1 0 0 0,-1-1 0 0 0,-7 4-1 0 0,2-2-83 0 0,-1 1 0 0 0,-1-1 0 0 0,1-1-1 0 0,0 0 1 0 0,-1 0 0 0 0,-19 1 0 0 0,24-4-263 0 0,0 0 0 0 0,0 0 1 0 0,0 0-1 0 0,0-1 0 0 0,0 0 0 0 0,0 0 0 0 0,1 0 0 0 0,-9-4 1 0 0,-19-13-8643 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27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25 154 696 0 0,'-11'-15'9143'0'0,"-1"-2"-4818"0"0,11 15-4049 0 0,1 0 0 0 0,0-1 0 0 0,0 1 0 0 0,-1-1 0 0 0,2 1 0 0 0,-1-1 0 0 0,0 1 0 0 0,0-1 0 0 0,1 1 1 0 0,0 0-1 0 0,-1-1 0 0 0,1 1 0 0 0,0 0 0 0 0,0-1 0 0 0,0 1 0 0 0,3-4 0 0 0,-1 2-98 0 0,1-1 1 0 0,-1 1 0 0 0,1 0-1 0 0,0 0 1 0 0,0 1-1 0 0,0-1 1 0 0,7-3 0 0 0,-1 1-195 0 0,-1 1 0 0 0,1 0 0 0 0,0 1 1 0 0,0 0-1 0 0,0 0 0 0 0,1 1 1 0 0,12-2-1 0 0,-18 5-10 0 0,-1-1-1 0 0,1 1 1 0 0,-1 0 0 0 0,1 0-1 0 0,-1 1 1 0 0,1-1 0 0 0,-1 1-1 0 0,0 0 1 0 0,1 0 0 0 0,-1 0-1 0 0,0 1 1 0 0,0-1 0 0 0,0 1-1 0 0,0 0 1 0 0,6 4 0 0 0,-5-2 5 0 0,0 1 1 0 0,0-1-1 0 0,-1 1 1 0 0,1 0-1 0 0,-1 0 1 0 0,0 0-1 0 0,-1 0 1 0 0,1 1-1 0 0,4 10 0 0 0,-2-1 16 0 0,-1 1 0 0 0,0 0-1 0 0,-1 0 1 0 0,0 1-1 0 0,-2-1 1 0 0,0 1-1 0 0,0 22 1 0 0,-2-17 263 0 0,-1 1 0 0 0,-1-1 0 0 0,-8 37 0 0 0,10-58-246 0 0,0-1-1 0 0,0 1 1 0 0,0-1-1 0 0,0 1 1 0 0,0-1 0 0 0,0 1-1 0 0,0-1 1 0 0,0 0 0 0 0,0 1-1 0 0,-1-1 1 0 0,1 1-1 0 0,0-1 1 0 0,0 0 0 0 0,0 1-1 0 0,-1-1 1 0 0,1 1-1 0 0,0-1 1 0 0,0 0 0 0 0,-1 1-1 0 0,1-1 1 0 0,0 0 0 0 0,-1 1-1 0 0,1-1 1 0 0,0 0-1 0 0,-1 0 1 0 0,1 1 0 0 0,-1-1-1 0 0,1 0 1 0 0,0 0 0 0 0,-1 0-1 0 0,1 0 1 0 0,-1 1-1 0 0,1-1 1 0 0,0 0 0 0 0,-1 0-1 0 0,1 0 1 0 0,-1 0 0 0 0,1 0-1 0 0,-1 0 1 0 0,0 0-1 0 0,1-1 11 0 0,-1 1 0 0 0,0-1-1 0 0,1 0 1 0 0,-1 1 0 0 0,1-1-1 0 0,-1 0 1 0 0,1 0 0 0 0,0 1-1 0 0,-1-1 1 0 0,1 0-1 0 0,0 0 1 0 0,-1 0 0 0 0,1 0-1 0 0,0 1 1 0 0,0-1 0 0 0,0 0-1 0 0,0 0 1 0 0,0 0-1 0 0,0 0 1 0 0,0 0 0 0 0,0 0-1 0 0,0-1 1 0 0,3-20 198 0 0,1 0 0 0 0,0 1-1 0 0,2-1 1 0 0,0 1 0 0 0,2 0 0 0 0,0 1 0 0 0,12-22-1 0 0,-12 28-195 0 0,1 0 0 0 0,-1 1-1 0 0,2-1 1 0 0,0 2-1 0 0,1-1 1 0 0,0 2-1 0 0,0-1 1 0 0,2 2-1 0 0,-1-1 1 0 0,24-13-1 0 0,-33 22-22 0 0,1 0 0 0 0,-1 0 0 0 0,0 1 0 0 0,0-1-1 0 0,1 1 1 0 0,-1 0 0 0 0,1 0 0 0 0,-1 0 0 0 0,1 1-1 0 0,0-1 1 0 0,-1 1 0 0 0,1 0 0 0 0,-1 0 0 0 0,1 0 0 0 0,0 0-1 0 0,-1 1 1 0 0,1-1 0 0 0,5 3 0 0 0,-5-1 0 0 0,0 0 0 0 0,0 0 0 0 0,0 1 0 0 0,-1-1 1 0 0,1 1-1 0 0,-1 0 0 0 0,0 0 0 0 0,1 0 0 0 0,-1 0 0 0 0,-1 1 1 0 0,1-1-1 0 0,0 1 0 0 0,-1 0 0 0 0,4 8 0 0 0,5 15 7 0 0,-2 0 0 0 0,-1 1 0 0 0,0 0 1 0 0,-3 1-1 0 0,4 34 0 0 0,-5-36-5 0 0,4 35-46 0 0,0-1-243 0 0,19 71-1 0 0,-27-129 83 0 0,1-1 1 0 0,0 0-1 0 0,0 1 0 0 0,0-1 0 0 0,0 0 1 0 0,1 1-1 0 0,-1-1 0 0 0,1 0 1 0 0,-1 0-1 0 0,1 0 0 0 0,0 0 0 0 0,-1-1 1 0 0,1 1-1 0 0,0 0 0 0 0,0-1 1 0 0,0 1-1 0 0,4 1 0 0 0,-4-2-417 0 0,1 0-1 0 0,-1 0 0 0 0,1 0 1 0 0,-1-1-1 0 0,1 1 1 0 0,0-1-1 0 0,-1 1 0 0 0,1-1 1 0 0,0 0-1 0 0,0 0 1 0 0,-1 0-1 0 0,1 0 0 0 0,0-1 1 0 0,-1 1-1 0 0,1-1 1 0 0,2 0-1 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27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36 0 0,'0'0'6507'0'0,"18"1"-3180"0"0,13-10-773 0 0,1 1-1 0 0,63-6 1 0 0,13 5-7878 0 0,-70 7-116 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29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0 283 392 0 0,'13'-94'8807'0'0,"-9"52"-4924"0"0,16-69 0 0 0,-18 102-3290 0 0,4-13-145 0 0,-6 22-435 0 0,0 0 0 0 0,0-1 0 0 0,1 1 0 0 0,-1 0 0 0 0,0-1 0 0 0,0 1 0 0 0,1 0 0 0 0,-1-1 0 0 0,0 1 0 0 0,0 0 0 0 0,1 0 0 0 0,-1 0 0 0 0,0-1 0 0 0,1 1-1 0 0,-1 0 1 0 0,0 0 0 0 0,1 0 0 0 0,-1 0 0 0 0,0-1 0 0 0,1 1 0 0 0,-1 0 0 0 0,0 0 0 0 0,1 0 0 0 0,-1 0 0 0 0,0 0 0 0 0,1 0 0 0 0,-1 0 0 0 0,0 0 0 0 0,1 0 0 0 0,-1 0 0 0 0,1 0 0 0 0,-1 0 0 0 0,0 0 0 0 0,1 1 0 0 0,-1-1 0 0 0,0 0 0 0 0,1 0 0 0 0,-1 0 0 0 0,0 0 0 0 0,1 1 0 0 0,-1-1 0 0 0,0 0 0 0 0,0 0 0 0 0,1 1 0 0 0,-1-1 0 0 0,0 0 0 0 0,1 1 0 0 0,1 3 28 0 0,1 0 0 0 0,-1 1 0 0 0,0-1 0 0 0,-1 1 0 0 0,1-1 0 0 0,-1 1 0 0 0,0 0 0 0 0,0 0 0 0 0,0-1 0 0 0,0 1 0 0 0,-1 0 0 0 0,0 8 0 0 0,1-1 30 0 0,6 263 435 0 0,2 17-272 0 0,0-200-4 0 0,26 115 0 0 0,-34-204-234 0 0,0 1 0 0 0,0-1 1 0 0,0 1-1 0 0,0-1 0 0 0,0 0 0 0 0,1 0 1 0 0,0 0-1 0 0,0 1 0 0 0,-1-2 1 0 0,2 1-1 0 0,-1 0 0 0 0,0 0 1 0 0,0-1-1 0 0,1 1 0 0 0,0-1 1 0 0,-1 1-1 0 0,1-1 0 0 0,0 0 1 0 0,0 0-1 0 0,0-1 0 0 0,4 3 1 0 0,-3-3-70 0 0,1 0 0 0 0,-1-1 0 0 0,0 1 0 0 0,0-1 0 0 0,0 1 1 0 0,0-1-1 0 0,1 0 0 0 0,-1-1 0 0 0,0 1 0 0 0,0-1 0 0 0,0 0 1 0 0,0 0-1 0 0,0 0 0 0 0,0-1 0 0 0,0 1 0 0 0,0-1 0 0 0,7-4 0 0 0,20-15-129 0 0,-1-1-1 0 0,-1-1 0 0 0,-1-2 1 0 0,44-49-1 0 0,-20 20 1594 0 0,-51 54-1371 0 0,-1 0-1 0 0,1 0 0 0 0,-1 1 1 0 0,1-1-1 0 0,-1 0 0 0 0,1 1 1 0 0,-1-1-1 0 0,1 0 0 0 0,-1 1 1 0 0,0-1-1 0 0,1 1 0 0 0,-1-1 1 0 0,0 1-1 0 0,1-1 0 0 0,-1 1 1 0 0,0-1-1 0 0,0 1 0 0 0,1-1 0 0 0,-1 1 1 0 0,0-1-1 0 0,0 1 0 0 0,0-1 1 0 0,0 1-1 0 0,1-1 0 0 0,-1 1 1 0 0,0-1-1 0 0,0 1 0 0 0,0 0 1 0 0,0-1-1 0 0,-1 2 0 0 0,5 20 180 0 0,-3-6-156 0 0,0 1 0 0 0,1-1 0 0 0,1 1 0 0 0,1-1 0 0 0,0 0 0 0 0,1 0 0 0 0,0-1 0 0 0,14 26 0 0 0,-13-30-486 0 0,0 0 0 0 0,1-1 0 0 0,0 0 0 0 0,1 0 0 0 0,0-1 0 0 0,0 0 0 0 0,14 12 0 0 0,-17-18-169 0 0,0 0 0 0 0,-1 0 0 0 0,1 0-1 0 0,0-1 1 0 0,7 3 0 0 0,11 0-4800 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29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163 100 2204 0 0,'-21'-20'3541'0'0,"-2"6"-893"0"0,5 1-716 0 0,1 2-564 0 0,-1 1-520 0 0,3 1-412 0 0,1 2-240 0 0,3 2-88 0 0,-1-1-72 0 0,-2 1-344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30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34 1992 0 0,'-18'12'12040'0'0,"18"-12"-11976"0"0,-1 0-1 0 0,0 0 1 0 0,1 1-1 0 0,-1-1 0 0 0,0 0 1 0 0,1 1-1 0 0,-1-1 0 0 0,0 0 1 0 0,1 1-1 0 0,-1-1 0 0 0,1 1 1 0 0,-1-1-1 0 0,1 1 0 0 0,-1-1 1 0 0,1 1-1 0 0,-1-1 0 0 0,1 1 1 0 0,0 0-1 0 0,-1-1 0 0 0,1 1 1 0 0,0 0-1 0 0,-1-1 0 0 0,1 1 1 0 0,0 0-1 0 0,0-1 0 0 0,0 1 1 0 0,0 0-1 0 0,-1 0 0 0 0,1-1 1 0 0,0 1-1 0 0,0 0 0 0 0,0-1 1 0 0,1 1-1 0 0,-1 0 0 0 0,0 0 1 0 0,0-1-1 0 0,0 1 0 0 0,0 0 1 0 0,1-1-1 0 0,-1 1 1 0 0,0 0-1 0 0,1 0 0 0 0,2 13-5 0 0,-1 0-1 0 0,0 1 0 0 0,-1 22 1 0 0,0-11-102 0 0,9 185-411 0 0,-10-194 789 0 0,1-3 1355 0 0,1-19-394 0 0,4-25 350 0 0,17-57-1 0 0,-16 67-1598 0 0,1 0 0 0 0,1 0-1 0 0,0 1 1 0 0,2 0 0 0 0,0 0-1 0 0,17-20 1 0 0,-28 38-58 0 0,1 1 0 0 0,-1-1 0 0 0,1 0 0 0 0,0 1 1 0 0,-1-1-1 0 0,1 0 0 0 0,0 1 0 0 0,-1-1 0 0 0,1 1 0 0 0,0-1 0 0 0,0 1 0 0 0,-1-1 0 0 0,1 1 0 0 0,0 0 0 0 0,0-1 1 0 0,0 1-1 0 0,0 0 0 0 0,-1 0 0 0 0,1-1 0 0 0,0 1 0 0 0,0 0 0 0 0,0 0 0 0 0,0 0 0 0 0,0 0 0 0 0,0 0 0 0 0,0 0 0 0 0,-1 0 1 0 0,3 1-1 0 0,-1 0-2 0 0,0 0 1 0 0,0 0 0 0 0,0 1 0 0 0,-1-1 0 0 0,1 1-1 0 0,0-1 1 0 0,-1 1 0 0 0,1-1 0 0 0,-1 1-1 0 0,0 0 1 0 0,2 3 0 0 0,3 4-32 0 0,-1 0 0 0 0,-1 1 1 0 0,6 17-1 0 0,55 156-306 0 0,-62-177 349 0 0,-1 1 0 0 0,1-2 0 0 0,0 1 1 0 0,0 0-1 0 0,1-1 0 0 0,0 1 0 0 0,0-1 0 0 0,0 0 0 0 0,1 0 0 0 0,-1-1 0 0 0,1 1 1 0 0,0-1-1 0 0,1 0 0 0 0,-1 0 0 0 0,10 4 0 0 0,-9-6-19 0 0,-1 0-1 0 0,1 0 1 0 0,0-1 0 0 0,0 1-1 0 0,0-2 1 0 0,0 1-1 0 0,0-1 1 0 0,0 1 0 0 0,0-2-1 0 0,0 1 1 0 0,-1-1 0 0 0,1 0-1 0 0,0 0 1 0 0,0 0-1 0 0,0-1 1 0 0,-1 0 0 0 0,9-3-1 0 0,14-9-158 0 0,-1 0 0 0 0,-1-2 0 0 0,0-1 1 0 0,44-38-1 0 0,-34 22 395 0 0,-1-2 0 0 0,40-51 0 0 0,-65 74 70 0 0,-1-1 0 0 0,-1 1-1 0 0,0-2 1 0 0,0 1 0 0 0,9-25 0 0 0,-16 35-259 0 0,0 0 0 0 0,0 1 1 0 0,0-1-1 0 0,0 0 0 0 0,-1 0 1 0 0,1 0-1 0 0,-1 1 0 0 0,0-1 1 0 0,0 0-1 0 0,0 0 1 0 0,0 0-1 0 0,0 0 0 0 0,0 0 1 0 0,-1 0-1 0 0,1 1 0 0 0,-1-1 1 0 0,0 0-1 0 0,0 0 1 0 0,0 1-1 0 0,0-1 0 0 0,-1 0 1 0 0,1 1-1 0 0,-1-1 0 0 0,1 1 1 0 0,-1 0-1 0 0,0 0 1 0 0,0-1-1 0 0,0 1 0 0 0,0 0 1 0 0,0 1-1 0 0,-1-1 0 0 0,1 0 1 0 0,0 1-1 0 0,-1-1 0 0 0,1 1 1 0 0,-1 0-1 0 0,-4-2 1 0 0,1 1-30 0 0,0 0 0 0 0,-1 1 0 0 0,1 0 0 0 0,-1 0 0 0 0,1 1 1 0 0,-1-1-1 0 0,1 1 0 0 0,-1 1 0 0 0,1-1 0 0 0,-1 1 1 0 0,1 0-1 0 0,0 1 0 0 0,-1 0 0 0 0,1 0 0 0 0,0 0 0 0 0,0 0 1 0 0,0 1-1 0 0,0 0 0 0 0,1 1 0 0 0,-11 7 0 0 0,7-5-2 0 0,0 2-1 0 0,0 0 0 0 0,1 0 1 0 0,0 0-1 0 0,0 1 0 0 0,1 0 1 0 0,0 0-1 0 0,1 1 1 0 0,0 0-1 0 0,-8 20 0 0 0,11-24-1 0 0,1 1-1 0 0,0 0 0 0 0,1 0 0 0 0,0 0 1 0 0,0 0-1 0 0,0 0 0 0 0,1 0 0 0 0,0 0 1 0 0,0 0-1 0 0,1 0 0 0 0,0 0 1 0 0,0 0-1 0 0,2 8 0 0 0,1-5-46 0 0,0 0 1 0 0,0 0-1 0 0,0-1 0 0 0,2 1 1 0 0,-1-1-1 0 0,1 0 0 0 0,0 0 1 0 0,9 8-1 0 0,-3-5-232 0 0,0 1 0 0 0,1-2 0 0 0,1 1 0 0 0,0-2 0 0 0,0 0 0 0 0,1-1 0 0 0,0 0 0 0 0,1-1 0 0 0,0-1 0 0 0,24 8 0 0 0,-23-11-469 0 0,0 0 0 0 0,0-1-1 0 0,1-1 1 0 0,-1 0-1 0 0,1-1 1 0 0,0-1 0 0 0,19-3-1 0 0,-20 1-731 0 0,-1-1 0 0 0,1-1 0 0 0,-1-1 0 0 0,23-9 0 0 0,-4-3-3194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57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664 64 956 0 0,'-3'-23'11610'0'0,"1"15"-9885"0"0,-3 4-1438 0 0,1 1 0 0 0,-1 0 0 0 0,0 0 0 0 0,0 0 0 0 0,0 1 0 0 0,0-1 0 0 0,-1 1 0 0 0,1 0 0 0 0,-1 1 0 0 0,1-1 0 0 0,-1 1 0 0 0,0 0 0 0 0,-8 0 0 0 0,-10 0 428 0 0,-46 2-1 0 0,57 0-583 0 0,0 1-1 0 0,-1 0 0 0 0,1 1 1 0 0,0 0-1 0 0,0 1 0 0 0,1 0 1 0 0,-1 1-1 0 0,-19 11 0 0 0,27-13-128 0 0,0 0-1 0 0,1 0 0 0 0,-1 1 1 0 0,1-1-1 0 0,0 1 1 0 0,0 0-1 0 0,0 0 0 0 0,0 0 1 0 0,1 1-1 0 0,0-1 1 0 0,0 1-1 0 0,0 0 1 0 0,1 0-1 0 0,-1 0 0 0 0,1 0 1 0 0,0 0-1 0 0,0 1 1 0 0,1-1-1 0 0,0 0 1 0 0,0 1-1 0 0,0-1 0 0 0,1 1 1 0 0,0 9-1 0 0,3 13-444 0 0,2-1 0 0 0,0 1 0 0 0,2-1 0 0 0,2 0 0 0 0,0 0 0 0 0,20 38 0 0 0,-11-23 65 0 0,16 52-1 0 0,-32-87 462 0 0,-1-1 1 0 0,1 1-1 0 0,-1-1 1 0 0,0 1-1 0 0,-1-1 1 0 0,0 1-1 0 0,0-1 0 0 0,0 1 1 0 0,-1 0-1 0 0,0-1 1 0 0,0 1-1 0 0,0-1 1 0 0,-1 0-1 0 0,0 1 1 0 0,-4 7-1 0 0,3-8 78 0 0,-1 0 0 0 0,0-1 1 0 0,0 1-1 0 0,-1-1 0 0 0,0 1 0 0 0,0-1 0 0 0,0-1 1 0 0,0 1-1 0 0,-1-1 0 0 0,0 0 0 0 0,0 0 0 0 0,0-1 1 0 0,0 1-1 0 0,-8 2 0 0 0,-3 0 13 0 0,0 0 0 0 0,0-1-1 0 0,-1-1 1 0 0,1-1 0 0 0,-1 0 0 0 0,0-1 0 0 0,-20-1 0 0 0,22-1-643 0 0,0-1 1 0 0,1 0-1 0 0,-1-2 1 0 0,-28-7-1 0 0,18-2-2749 0 0,11-1-3165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30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514 94 1832 0 0,'1'-4'1140'0'0,"0"0"-20"0"0,-1 0 0 0 0,1 0 0 0 0,-1 1 0 0 0,1-1 0 0 0,-1 0 0 0 0,0 0 0 0 0,-1-7 0 0 0,0 9-732 0 0,0 0 1 0 0,0 0 0 0 0,0-1 0 0 0,-1 1-1 0 0,1 0 1 0 0,0 0 0 0 0,-1 0 0 0 0,0 0-1 0 0,1 0 1 0 0,-1 1 0 0 0,0-1 0 0 0,0 0-1 0 0,0 1 1 0 0,0 0 0 0 0,-2-2 0 0 0,-3 0-160 0 0,-1-1 1 0 0,1 1 0 0 0,-1 1 0 0 0,1 0 0 0 0,-1 0-1 0 0,0 0 1 0 0,0 1 0 0 0,0 0 0 0 0,0 1 0 0 0,0 0-1 0 0,0 0 1 0 0,1 0 0 0 0,-1 1 0 0 0,0 0 0 0 0,-11 4-1 0 0,7-3-200 0 0,0 1 0 0 0,1 1-1 0 0,-1 0 1 0 0,1 0 0 0 0,0 2-1 0 0,1-1 1 0 0,-1 1-1 0 0,1 0 1 0 0,-18 16 0 0 0,24-18-33 0 0,0 0 0 0 0,0 1 0 0 0,1 0 0 0 0,-1 0 0 0 0,1 0 0 0 0,1 0 0 0 0,-1 0 0 0 0,1 1 1 0 0,0-1-1 0 0,0 1 0 0 0,0-1 0 0 0,1 1 0 0 0,0 0 0 0 0,0 0 0 0 0,0 0 0 0 0,1 0 0 0 0,0-1 0 0 0,0 1 1 0 0,0 0-1 0 0,1 0 0 0 0,0 0 0 0 0,0 0 0 0 0,3 8 0 0 0,5 13-53 0 0,1-1-1 0 0,2 0 1 0 0,25 43 0 0 0,-12-23 38 0 0,-12-22 152 0 0,-1 1-1 0 0,-1 0 1 0 0,-2 1 0 0 0,10 38 0 0 0,-17-56-45 0 0,-1-1 0 0 0,0 0-1 0 0,0 1 1 0 0,-1-1 0 0 0,0 1 0 0 0,0-1-1 0 0,-1 0 1 0 0,0 1 0 0 0,0-1 0 0 0,-1 0-1 0 0,0 1 1 0 0,0-1 0 0 0,-1 0 0 0 0,1 0-1 0 0,-2-1 1 0 0,1 1 0 0 0,-1-1 0 0 0,0 1-1 0 0,0-1 1 0 0,-1 0 0 0 0,-6 6 0 0 0,2-3-41 0 0,-1 0 1 0 0,1-1 0 0 0,-2-1 0 0 0,1 0 0 0 0,-1 0 0 0 0,0-1-1 0 0,-1 0 1 0 0,1-1 0 0 0,-1 0 0 0 0,0-1 0 0 0,0-1-1 0 0,-1 0 1 0 0,-20 3 0 0 0,19-5-964 0 0,1 0 0 0 0,0-1 0 0 0,-14-2 0 0 0,14 0-1453 0 0,0 0 0 0 0,0-1 0 0 0,-13-5 0 0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33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299 102 136 0 0,'0'-13'6919'0'0,"-8"-33"796"0"0,1 35-7261 0 0,-15-14 137 0 0,20 24-565 0 0,-16-4-24 0 0,10 7 11 0 0,0 0 0 0 0,0 1 0 0 0,0-1 0 0 0,1 2 0 0 0,-1-1 0 0 0,1 1 0 0 0,0 0 0 0 0,0 1 0 0 0,0 0 0 0 0,0 0 0 0 0,1 0 0 0 0,0 1 0 0 0,0 0 0 0 0,1 0 0 0 0,-9 12 0 0 0,-3 5 160 0 0,0 2 0 0 0,2 0 0 0 0,-13 31 0 0 0,20-38-46 0 0,0-1 0 0 0,2 2 0 0 0,0-1 0 0 0,1 0 0 0 0,1 1 0 0 0,1 0 1 0 0,0 0-1 0 0,1 27 0 0 0,2-38-99 0 0,0 0 1 0 0,0 0-1 0 0,1 0 1 0 0,1 0-1 0 0,-1-1 0 0 0,1 1 1 0 0,1 0-1 0 0,-1-1 1 0 0,1 1-1 0 0,1-1 1 0 0,-1 0-1 0 0,1 0 1 0 0,0 0-1 0 0,1-1 0 0 0,0 1 1 0 0,0-1-1 0 0,0 0 1 0 0,1-1-1 0 0,0 1 1 0 0,0-1-1 0 0,0 0 1 0 0,12 6-1 0 0,-7-4-329 0 0,1-2-1 0 0,0 0 1 0 0,1 0 0 0 0,-1-2-1 0 0,1 1 1 0 0,0-1 0 0 0,0-1 0 0 0,22 1-1 0 0,-11-3-1716 0 0,-1 0-1 0 0,1-2 0 0 0,46-9 1 0 0,-30 1-3333 0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35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81 1428 0 0,'0'0'1126'0'0,"15"-30"5602"0"0,11 0-4742 0 0,-25 29-1834 0 0,16-7 306 0 0,42-3 2 0 0,-55 11-447 0 0,-1 0 7 0 0,0 0-15 0 0,-1 0-1 0 0,1 0 1 0 0,0 0 0 0 0,-1 0-1 0 0,1 1 1 0 0,0 0-1 0 0,-1-1 1 0 0,1 1 0 0 0,0 0-1 0 0,-1 0 1 0 0,1 0-1 0 0,-1 1 1 0 0,0-1 0 0 0,1 0-1 0 0,-1 1 1 0 0,0 0-1 0 0,0 0 1 0 0,0-1 0 0 0,0 1-1 0 0,0 0 1 0 0,2 3 0 0 0,-3-2-1 0 0,1 0 1 0 0,-1 0 0 0 0,0 0 0 0 0,0 0 0 0 0,0 0 0 0 0,0 0 0 0 0,0 0-1 0 0,-1 0 1 0 0,0 1 0 0 0,1-1 0 0 0,-1 0 0 0 0,0 0 0 0 0,-1 0 0 0 0,1 1-1 0 0,0-1 1 0 0,-1 0 0 0 0,0 0 0 0 0,0 0 0 0 0,-1 3 0 0 0,-2 3 21 0 0,0 0-1 0 0,-1 0 1 0 0,0-1 0 0 0,0 0-1 0 0,-1 0 1 0 0,0-1 0 0 0,0 1-1 0 0,-1-1 1 0 0,0-1 0 0 0,0 1-1 0 0,-16 10 1 0 0,-4 1 190 0 0,-1-2 0 0 0,-36 17-1 0 0,45-24-197 0 0,0-1 0 0 0,-1-1 0 0 0,0 0 0 0 0,0-2 0 0 0,-1 0 0 0 0,1-1 0 0 0,-1-2 0 0 0,0 0 0 0 0,-39-1 0 0 0,57-2-318 0 0,-9 0-213 0 0,2 0-3709 0 0,-2 0 1491 0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35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83 282 1080 0 0,'0'0'12874'0'0,"33"-21"-10929"0"0,93-66-1545 0 0,-120 82-263 0 0,0 0 1 0 0,-1 0-1 0 0,0 0 1 0 0,0-1-1 0 0,0 1 1 0 0,0-1-1 0 0,-1 0 1 0 0,0-1-1 0 0,-1 1 0 0 0,4-9 1 0 0,-6 13-97 0 0,0-1 0 0 0,0 0 1 0 0,-1 1-1 0 0,1-1 0 0 0,-1 0 0 0 0,1 0 1 0 0,-1 1-1 0 0,0-1 0 0 0,0 0 0 0 0,0 0 1 0 0,-1 1-1 0 0,1-1 0 0 0,-1 0 0 0 0,1 0 1 0 0,-1 1-1 0 0,0-1 0 0 0,0 1 0 0 0,0-1 1 0 0,-1 1-1 0 0,1-1 0 0 0,0 1 0 0 0,-1 0 1 0 0,0-1-1 0 0,1 1 0 0 0,-1 0 0 0 0,0 0 1 0 0,0 0-1 0 0,0 0 0 0 0,0 1 0 0 0,-4-3 1 0 0,0 0-40 0 0,1 1 0 0 0,-1 0 0 0 0,0 0 1 0 0,0 1-1 0 0,0 0 0 0 0,-1 0 0 0 0,1 0 1 0 0,0 1-1 0 0,-1 0 0 0 0,1 0 0 0 0,-1 0 0 0 0,1 1 1 0 0,-1 0-1 0 0,0 1 0 0 0,1-1 0 0 0,-1 1 0 0 0,1 0 1 0 0,0 1-1 0 0,-1-1 0 0 0,1 1 0 0 0,0 1 1 0 0,-9 4-1 0 0,7-4 25 0 0,1 1 1 0 0,-1 0-1 0 0,1 1 1 0 0,0 0-1 0 0,0 0 1 0 0,1 1-1 0 0,-1-1 1 0 0,1 1-1 0 0,0 1 1 0 0,1-1-1 0 0,0 1 1 0 0,0 0-1 0 0,0 0 1 0 0,1 1-1 0 0,0-1 1 0 0,-5 14-1 0 0,6-8-24 0 0,0-1-1 0 0,1 1 1 0 0,0 0-1 0 0,1 0 1 0 0,1-1-1 0 0,0 1 1 0 0,1 0-1 0 0,0 0 1 0 0,1 0-1 0 0,0-1 1 0 0,1 1-1 0 0,0-1 1 0 0,1 0-1 0 0,0 0 0 0 0,1 0 1 0 0,1 0-1 0 0,0-1 1 0 0,0 0-1 0 0,1 0 1 0 0,1-1-1 0 0,0 1 1 0 0,0-2-1 0 0,1 1 1 0 0,0-1-1 0 0,0-1 1 0 0,1 1-1 0 0,1-2 0 0 0,-1 1 1 0 0,1-2-1 0 0,0 1 1 0 0,1-1-1 0 0,22 8 1 0 0,-24-11-449 0 0,1-1 0 0 0,0 0 1 0 0,0 0-1 0 0,0-1 0 0 0,0-1 0 0 0,0 0 0 0 0,0 0 1 0 0,0-1-1 0 0,18-4 0 0 0,-19 3-634 0 0,0 0 1 0 0,-1-1-1 0 0,1-1 0 0 0,-1 0 1 0 0,1 0-1 0 0,10-8 0 0 0,4-5-4190 0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36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60 2960 0 0,'-35'-51'12431'0'0,"35"51"-12394"0"0,0-1 0 0 0,0 1 0 0 0,0 0 0 0 0,0 0 0 0 0,0-1-1 0 0,0 1 1 0 0,0 0 0 0 0,0 0 0 0 0,0-1 0 0 0,0 1 0 0 0,0 0-1 0 0,0 0 1 0 0,0-1 0 0 0,0 1 0 0 0,0 0 0 0 0,0 0 0 0 0,0-1-1 0 0,0 1 1 0 0,0 0 0 0 0,0 0 0 0 0,0-1 0 0 0,-1 1-1 0 0,1 0 1 0 0,0 0 0 0 0,0 0 0 0 0,0-1 0 0 0,0 1 0 0 0,-1 0-1 0 0,1 0 1 0 0,0 0 0 0 0,0 0 0 0 0,0-1 0 0 0,-1 1 0 0 0,1 0-1 0 0,0 0 1 0 0,0 0 0 0 0,-1 0 0 0 0,1 0 0 0 0,0 0 0 0 0,0 0-1 0 0,-1 0 1 0 0,1 0 0 0 0,0 0 0 0 0,0 0 0 0 0,-1 0 0 0 0,1 0-1 0 0,0 0 1 0 0,0 0 0 0 0,-1 0 0 0 0,1 0 0 0 0,0 0 0 0 0,0 0-1 0 0,-1 0 1 0 0,1 0 0 0 0,0 0 0 0 0,0 0 0 0 0,-1 1-1 0 0,1-1 1 0 0,0 0 0 0 0,0 0 0 0 0,0 0 0 0 0,-1 0 0 0 0,1 0-1 0 0,0 1 1 0 0,0-1 0 0 0,0 0 0 0 0,-13 17 629 0 0,1 24-442 0 0,3 1 0 0 0,1 0 1 0 0,2 0-1 0 0,-1 64 0 0 0,8-22-108 0 0,15 110 0 0 0,7-59 71 0 0,-18-113-116 0 0,1-1 1 0 0,1 0-1 0 0,1-1 1 0 0,12 24 0 0 0,-19-41-73 0 0,1 0 0 0 0,-1-1 0 0 0,0 0 0 0 0,1 1 0 0 0,0-1 0 0 0,-1 0 0 0 0,1 0 0 0 0,0 0 0 0 0,0 0 0 0 0,0 0 0 0 0,1 0 0 0 0,-1-1 0 0 0,0 1 0 0 0,1-1 0 0 0,-1 1 0 0 0,1-1 0 0 0,-1 0 0 0 0,1 0 0 0 0,-1 0 0 0 0,1 0 0 0 0,0-1 0 0 0,0 1 0 0 0,-1-1 0 0 0,1 1 0 0 0,0-1 0 0 0,3 0 0 0 0,7-4-66 0 0,-1 0 0 0 0,1-1 0 0 0,-1 0 0 0 0,0 0 0 0 0,0-2 0 0 0,-1 1 0 0 0,0-2 0 0 0,0 1 0 0 0,16-16 0 0 0,0-2 198 0 0,-1-2 0 0 0,31-39 0 0 0,-48 55 207 0 0,-1-1-1 0 0,0-1 1 0 0,-1 1-1 0 0,10-23 1 0 0,-15 28-166 0 0,1 0-1 0 0,-1 0 1 0 0,0 0 0 0 0,-1 0 0 0 0,0 0 0 0 0,0-1 0 0 0,0 1-1 0 0,-1 0 1 0 0,0-1 0 0 0,0 1 0 0 0,-2-8 0 0 0,1 12-166 0 0,1 1 1 0 0,-1-1 0 0 0,1 1-1 0 0,-1 0 1 0 0,0-1 0 0 0,0 1-1 0 0,0 0 1 0 0,0-1-1 0 0,-1 1 1 0 0,1 0 0 0 0,0 0-1 0 0,-1 0 1 0 0,0 0-1 0 0,1 0 1 0 0,-1 1 0 0 0,0-1-1 0 0,0 0 1 0 0,0 1-1 0 0,0-1 1 0 0,0 1 0 0 0,-1 0-1 0 0,1 0 1 0 0,0 0 0 0 0,0 0-1 0 0,-1 0 1 0 0,1 0-1 0 0,-1 1 1 0 0,1-1 0 0 0,-1 1-1 0 0,1-1 1 0 0,-1 1-1 0 0,1 0 1 0 0,-1 0 0 0 0,1 0-1 0 0,-1 1 1 0 0,-3 0-1 0 0,-1 0-20 0 0,-1 1 0 0 0,1 0-1 0 0,0 0 1 0 0,0 0 0 0 0,1 1 0 0 0,-1 0-1 0 0,0 1 1 0 0,1-1 0 0 0,0 1-1 0 0,0 1 1 0 0,-8 6 0 0 0,8-6-12 0 0,1 0 0 0 0,0 1 1 0 0,0 0-1 0 0,1 0 1 0 0,0 0-1 0 0,0 1 0 0 0,0-1 1 0 0,1 1-1 0 0,0 0 1 0 0,0 0-1 0 0,1 0 1 0 0,0 0-1 0 0,0 1 0 0 0,0-1 1 0 0,1 0-1 0 0,0 1 1 0 0,1-1-1 0 0,0 1 1 0 0,0-1-1 0 0,0 1 0 0 0,1-1 1 0 0,0 1-1 0 0,1-1 1 0 0,-1 0-1 0 0,2 1 0 0 0,3 10 1 0 0,-1-9-184 0 0,-1 0-1 0 0,1 0 1 0 0,0 0 0 0 0,1-1 0 0 0,0 0 0 0 0,0 0-1 0 0,1 0 1 0 0,0-1 0 0 0,0 0 0 0 0,1 0-1 0 0,0-1 1 0 0,0 0 0 0 0,1 0 0 0 0,-1-1 0 0 0,1 0-1 0 0,0-1 1 0 0,1 0 0 0 0,-1 0 0 0 0,12 3-1 0 0,-7-5-639 0 0,-1 0-1 0 0,0 0 0 0 0,0-1 0 0 0,1-1 0 0 0,-1 0 0 0 0,0-1 0 0 0,1 0 0 0 0,-1-1 0 0 0,0-1 0 0 0,0 0 1 0 0,0-1-1 0 0,0 0 0 0 0,-1-1 0 0 0,18-9 0 0 0,-2-1-3064 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36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19 1504 0 0,'1'-10'11572'0'0,"-1"10"-11476"0"0,0 0 1 0 0,0 0 0 0 0,1-1-1 0 0,-1 1 1 0 0,0 0-1 0 0,0 0 1 0 0,0-1 0 0 0,0 1-1 0 0,0 0 1 0 0,0-1-1 0 0,0 1 1 0 0,0 0 0 0 0,-3-4 1642 0 0,3 4-1643 0 0,0 0 1 0 0,0-1-1 0 0,-1 1 1 0 0,1 0 0 0 0,0 0-1 0 0,0 0 1 0 0,-1 0 0 0 0,-7 3 97 0 0,0 0 1 0 0,0 0 0 0 0,0 1-1 0 0,0 0 1 0 0,1 1 0 0 0,0-1 0 0 0,0 2-1 0 0,0-1 1 0 0,1 1 0 0 0,0 0 0 0 0,0 0-1 0 0,0 0 1 0 0,1 1 0 0 0,-1 0 0 0 0,2 0-1 0 0,-1 0 1 0 0,1 1 0 0 0,-4 10 0 0 0,3-7-106 0 0,0 1 1 0 0,1 0 0 0 0,0-1-1 0 0,1 2 1 0 0,1-1 0 0 0,0 0 0 0 0,0 0-1 0 0,1 1 1 0 0,1-1 0 0 0,0 1 0 0 0,1-1-1 0 0,2 18 1 0 0,-1-23-247 0 0,0 0-1 0 0,0 0 1 0 0,1 0 0 0 0,0-1 0 0 0,0 1-1 0 0,0-1 1 0 0,1 0 0 0 0,0 0 0 0 0,0 0-1 0 0,1-1 1 0 0,0 1 0 0 0,0-1 0 0 0,0 0-1 0 0,0 0 1 0 0,1-1 0 0 0,0 1-1 0 0,0-1 1 0 0,0-1 0 0 0,0 1 0 0 0,0-1-1 0 0,1 0 1 0 0,10 3 0 0 0,-9-4-638 0 0,-1 0-1 0 0,0-1 1 0 0,1 0 0 0 0,-1 0-1 0 0,1-1 1 0 0,-1 0 0 0 0,1 0-1 0 0,0-1 1 0 0,-1 0 0 0 0,0 0 0 0 0,1 0-1 0 0,-1-1 1 0 0,12-5 0 0 0,2-1-3760 0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36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73 142 1556 0 0,'-9'-34'4429'0'0,"1"2"3005"0"0,-18-44 1002 0 0,14 101-8042 0 0,5 26-340 0 0,1-1 1 0 0,3 1 0 0 0,2 0 0 0 0,2 0-1 0 0,2 0 1 0 0,3-1 0 0 0,2 1 0 0 0,2-1-1 0 0,17 50 1 0 0,-21-80-190 0 0,1-1-1 0 0,2 0 1 0 0,-1 0 0 0 0,17 23-1 0 0,-20-35-274 0 0,0 0 0 0 0,0 0 0 0 0,1 0 0 0 0,0-1 0 0 0,1 0 0 0 0,-1 0 0 0 0,1-1 0 0 0,0 0 0 0 0,1 0 0 0 0,-1 0 0 0 0,1-1 0 0 0,15 6 0 0 0,-19-9-407 0 0,0 0 0 0 0,0-1 1 0 0,1 1-1 0 0,-1-1 0 0 0,0 0 0 0 0,0 0 1 0 0,1 0-1 0 0,-1-1 0 0 0,7-1 0 0 0,8-3-5400 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37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98 107 80 0 0,'-58'-15'8280'0'0,"23"7"-2879"0"0,35 8-5348 0 0,0 0-1 0 0,-1 0 1 0 0,1 0 0 0 0,0 0 0 0 0,0 0 0 0 0,0 0 0 0 0,-1 0 0 0 0,1 0 0 0 0,0 0 0 0 0,0 0 0 0 0,0 0 0 0 0,-1 0 0 0 0,1 0-1 0 0,0 0 1 0 0,0-1 0 0 0,0 1 0 0 0,0 0 0 0 0,-1 0 0 0 0,1 0 0 0 0,0 0 0 0 0,0-1 0 0 0,0 1 0 0 0,0 0 0 0 0,0 0 0 0 0,0 0-1 0 0,-1 0 1 0 0,1-1 0 0 0,0 1 0 0 0,0 0 0 0 0,0 0 0 0 0,0 0 0 0 0,0-1 0 0 0,0 1 0 0 0,0 0 0 0 0,0 0 0 0 0,0 0 0 0 0,0-1-1 0 0,0 1 1 0 0,0 0 0 0 0,0 0 0 0 0,0-1 0 0 0,0 1 0 0 0,0 0 0 0 0,0 0 0 0 0,0 0 0 0 0,1-1 0 0 0,-1 1 0 0 0,0 0-1 0 0,0 0 1 0 0,0 0 0 0 0,0-1 0 0 0,14-7 1283 0 0,129-24-410 0 0,-43 14-4491 0 0,-28 6-3417 0 0,-50 7 1159 0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38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1 297 152 0 0,'0'0'9900'0'0,"18"-23"115"0"0,-12 15-10946 0 0,17-23 1604 0 0,-2-1 0 0 0,29-58 0 0 0,-22 36 230 0 0,0-4 156 0 0,-28 57-1114 0 0,10 23-165 0 0,-7 3 226 0 0,-1 1 1 0 0,-1 36-1 0 0,-1 13 40 0 0,22 137-39 0 0,-4-43-333 0 0,-17-164 321 0 0,-1 0 0 0 0,0 0 1 0 0,0 0-1 0 0,-1 0 0 0 0,1 0 0 0 0,-1 0 0 0 0,0-1 0 0 0,-1 1 1 0 0,1 0-1 0 0,-1-1 0 0 0,0 1 0 0 0,-3 5 0 0 0,-1 0-4 0 0,-1-1 0 0 0,0 1 0 0 0,-14 12 0 0 0,10-10 7 0 0,-17 19-40 0 0,28-30-2 0 0,0 2-5 0 0,0-3 47 0 0,0 1 0 0 0,0-1 0 0 0,0 0 1 0 0,0 0-1 0 0,0 1 0 0 0,0-1 0 0 0,0 0 0 0 0,0 0 0 0 0,0 1 1 0 0,0-1-1 0 0,0 0 0 0 0,0 0 0 0 0,0 1 0 0 0,0-1 1 0 0,0 0-1 0 0,0 0 0 0 0,0 1 0 0 0,0-1 0 0 0,1 0 0 0 0,-1 0 1 0 0,0 0-1 0 0,0 1 0 0 0,0-1 0 0 0,0 0 0 0 0,0 0 1 0 0,1 0-1 0 0,-1 1 0 0 0,0-1 0 0 0,0 0 0 0 0,0 0 0 0 0,1 0 1 0 0,-1 0-1 0 0,0 0 0 0 0,0 1 0 0 0,1-1 0 0 0,-1 0 0 0 0,0 0 1 0 0,0 0-1 0 0,1 0 0 0 0,-1 0 0 0 0,0 0 0 0 0,30 3-1025 0 0,-1-1 0 0 0,0-2 0 0 0,38-3 0 0 0,-34-1-4190 0 0,37-9 0 0 0,-52 8-112 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39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74 1912 0 0,'-1'-5'1313'0'0,"0"0"0"0"0,0 0-1 0 0,0 0 1 0 0,1 0 0 0 0,-1 0-1 0 0,2-8 1 0 0,-1-1 2679 0 0,0 11-3493 0 0,0 3-425 0 0,0 0 1 0 0,0 0-1 0 0,0-1 1 0 0,0 1-1 0 0,1 0 0 0 0,-1 0 1 0 0,0-1-1 0 0,0 1 1 0 0,0 0-1 0 0,0-1 1 0 0,0 1-1 0 0,0 0 0 0 0,0 0 1 0 0,0-1-1 0 0,0 1 1 0 0,0 0-1 0 0,-1 0 1 0 0,1-1-1 0 0,0 1 1 0 0,0 0-1 0 0,0 0 0 0 0,0 0 1 0 0,0-1-1 0 0,0 1 1 0 0,0 0-1 0 0,-1 0 1 0 0,1-1-1 0 0,0 1 0 0 0,0 0 1 0 0,0 0-1 0 0,0 0 1 0 0,-1 0-1 0 0,1-1 1 0 0,-1 1-1 0 0,-2 0-39 0 0,0 1 0 0 0,0-1 0 0 0,-1 1 0 0 0,1-1 0 0 0,0 1 0 0 0,0 0 0 0 0,0 0-1 0 0,0 1 1 0 0,0-1 0 0 0,0 1 0 0 0,0-1 0 0 0,0 1 0 0 0,1 0 0 0 0,-1 0 0 0 0,1 0 0 0 0,-1 0 0 0 0,-2 4 0 0 0,-42 49 292 0 0,39-44-226 0 0,-7 9 62 0 0,2 1 0 0 0,0 0 0 0 0,1 1 0 0 0,1 0 1 0 0,2 1-1 0 0,0 0 0 0 0,1 0 0 0 0,-6 31 0 0 0,11-41-110 0 0,1-1 0 0 0,0 1 0 0 0,1-1-1 0 0,0 1 1 0 0,1-1 0 0 0,1 1-1 0 0,-1 0 1 0 0,2-1 0 0 0,0 1 0 0 0,1-1-1 0 0,0 0 1 0 0,1 0 0 0 0,0 0-1 0 0,0 0 1 0 0,2 0 0 0 0,-1-1 0 0 0,15 20-1 0 0,-15-25-59 0 0,0 0 0 0 0,1 0 0 0 0,-1-1 0 0 0,1 0 0 0 0,0 0 0 0 0,1-1-1 0 0,-1 1 1 0 0,1-1 0 0 0,0-1 0 0 0,0 1 0 0 0,0-1 0 0 0,1-1 0 0 0,-1 1 0 0 0,1-1 0 0 0,-1 0-1 0 0,1-1 1 0 0,0 0 0 0 0,0 0 0 0 0,0-1 0 0 0,-1 0 0 0 0,13-1 0 0 0,-10 0-25 0 0,0-1 0 0 0,-1 0 0 0 0,1-1 0 0 0,0 0-1 0 0,-1 0 1 0 0,0-1 0 0 0,0 0 0 0 0,0-1 0 0 0,0 0 0 0 0,-1 0 0 0 0,0-1 0 0 0,0 0 0 0 0,0 0 0 0 0,-1-1 0 0 0,0 0 0 0 0,10-12 0 0 0,-5 1 92 0 0,0-1-1 0 0,-1 0 1 0 0,-1 0 0 0 0,-1-1 0 0 0,-1 0-1 0 0,0-1 1 0 0,-2 1 0 0 0,0-2 0 0 0,-2 1-1 0 0,0 0 1 0 0,-1-1 0 0 0,-1 0 0 0 0,-1 0 0 0 0,-2 1-1 0 0,-4-40 1 0 0,3 52 36 0 0,0 0 0 0 0,-1 0 1 0 0,0 0-1 0 0,-1 0 0 0 0,0 1 0 0 0,0-1 0 0 0,-1 1 1 0 0,0 0-1 0 0,0 0 0 0 0,-1 1 0 0 0,0-1 0 0 0,0 1 0 0 0,-1 1 1 0 0,0-1-1 0 0,0 1 0 0 0,-1 0 0 0 0,1 1 0 0 0,-1 0 1 0 0,0 0-1 0 0,-1 1 0 0 0,1 0 0 0 0,-1 0 0 0 0,0 1 1 0 0,-17-5-1 0 0,13 6-229 0 0,0-1 0 0 0,0 2-1 0 0,-1 0 1 0 0,1 0 0 0 0,0 1 0 0 0,0 1 0 0 0,-21 3 0 0 0,21-1-473 0 0,0 0 0 0 0,1 0 0 0 0,-1 2-1 0 0,1-1 1 0 0,0 2 0 0 0,0 0 0 0 0,-19 12 0 0 0,-2 8-3128 0 0,14-7-1551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9:58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798 92 1680 0 0,'-18'-38'8948'0'0,"13"30"-5995"0"0,1 0 1 0 0,1 0-1 0 0,-8-21 3872 0 0,13 37-6186 0 0,36 64-571 0 0,-3 2-1 0 0,-3 2 0 0 0,-4 1 1 0 0,-3 1-1 0 0,-4 1 1 0 0,-3 1-1 0 0,-3 1 0 0 0,-4 1 1 0 0,-4-1-1 0 0,-5 141 0 0 0,-8-158 44 0 0,-3 0 0 0 0,-3-1 0 0 0,-2 0-1 0 0,-3-1 1 0 0,-31 73 0 0 0,2-27 822 0 0,-120 200-1 0 0,131-251-583 0 0,-4-1 0 0 0,-1-2-1 0 0,-3-1 1 0 0,-94 88-1 0 0,125-131-293 0 0,-1 0-1 0 0,1 0 1 0 0,-2-1-1 0 0,1-1 1 0 0,-1 0-1 0 0,-1-1 0 0 0,1 0 1 0 0,-1-1-1 0 0,0-1 1 0 0,0-1-1 0 0,-25 5 1 0 0,28-8-188 0 0,0-1 0 0 0,0 0 0 0 0,0-1 0 0 0,0 0 0 0 0,0-1 1 0 0,1 0-1 0 0,-1-1 0 0 0,0 0 0 0 0,-19-9 0 0 0,4-2-4412 0 0,5-2-3938 0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39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24 2976 0 0,'-11'-23'12660'0'0,"10"23"-12487"0"0,1 0 0 0 0,0 0 0 0 0,-1-1 1 0 0,1 1-1 0 0,-1 0 0 0 0,-10 16 1634 0 0,-8 35-1598 0 0,19-49 56 0 0,-177 748 906 0 0,166-698-1479 0 0,6-22-177 0 0,-8 30-1097 0 0,0-23-2397 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40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68 101 1728 0 0,'8'-39'16856'0'0,"-13"56"-15090"0"0,-7 41-1510 0 0,2 0 0 0 0,2 1 0 0 0,4 0 0 0 0,2 1 1 0 0,8 91-1 0 0,1-56-586 0 0,9 56-314 0 0,-36-353 1089 0 0,14 117 975 0 0,-11-59 2104 0 0,-4-93-1633 0 0,21 226-1923 0 0,1 1 0 0 0,-1 0 0 0 0,4-14 0 0 0,-3 21 4 0 0,0 0 0 0 0,-1 1 0 0 0,1-1 0 0 0,0 0 1 0 0,0 1-1 0 0,0 0 0 0 0,1-1 0 0 0,-1 1 0 0 0,1 0 0 0 0,-1-1 1 0 0,1 1-1 0 0,0 0 0 0 0,-1 0 0 0 0,1 0 0 0 0,0 0 1 0 0,1 1-1 0 0,1-3 0 0 0,0 3-52 0 0,0 0 0 0 0,-1 1 0 0 0,1-1 1 0 0,-1 1-1 0 0,1 0 0 0 0,0 0 0 0 0,-1 0 0 0 0,1 0 1 0 0,0 0-1 0 0,-1 1 0 0 0,1 0 0 0 0,-1 0 0 0 0,1 0 1 0 0,-1 0-1 0 0,7 3 0 0 0,3 3-149 0 0,0-1 0 0 0,0 2-1 0 0,-1 0 1 0 0,0 0 0 0 0,0 1 0 0 0,-1 0-1 0 0,0 1 1 0 0,-1 1 0 0 0,0-1 0 0 0,0 2-1 0 0,-2-1 1 0 0,1 1 0 0 0,-1 1 0 0 0,-1-1-1 0 0,0 1 1 0 0,-1 1 0 0 0,0-1 0 0 0,4 18-1 0 0,-9-26 216 0 0,0 1 0 0 0,-1 0-1 0 0,0-1 1 0 0,1 1 0 0 0,-2 0-1 0 0,1 0 1 0 0,-1-1 0 0 0,0 1 0 0 0,0 0-1 0 0,0-1 1 0 0,-1 1 0 0 0,0-1-1 0 0,0 0 1 0 0,0 1 0 0 0,-1-1-1 0 0,0 0 1 0 0,0 0 0 0 0,0-1-1 0 0,0 1 1 0 0,-1-1 0 0 0,0 1 0 0 0,0-1-1 0 0,0 0 1 0 0,0 0 0 0 0,-10 5-1 0 0,-1 1-323 0 0,-1 0 0 0 0,0-1 0 0 0,-1-1 1 0 0,0-1-1 0 0,0-1 0 0 0,-29 8 0 0 0,10-5-4761 0 0,20-4-989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4:42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13 816 0 0,'0'0'7805'0'0,"-15"2"-4519"0"0,15-1-2880 0 0,-6 10 454 0 0,2 6 84 0 0,4-15-760 0 0,-11 34 839 0 0,8-30-901 0 0,0-1-1 0 0,1 1 1 0 0,0-1-1 0 0,0 1 1 0 0,0 0 0 0 0,0 0-1 0 0,0 9 1 0 0,1-10-15 0 0,-1-10-79 0 0,-1-15-258 0 0,3-58-685 0 0,0 76 891 0 0,-3-15-53 0 0,3 1-30 0 0,0 15 105 0 0,0 1 0 0 0,0 0 0 0 0,0 0 0 0 0,-1 0 0 0 0,1 0 0 0 0,0 0-1 0 0,0-1 1 0 0,0 1 0 0 0,0 0 0 0 0,0 0 0 0 0,0 0 0 0 0,0 0 0 0 0,0 0 0 0 0,0-1 0 0 0,-1 1 0 0 0,1 0 0 0 0,0 0 0 0 0,0 0 0 0 0,0 0 0 0 0,0 0 0 0 0,0 0 0 0 0,-1 0-1 0 0,1 0 1 0 0,0 0 0 0 0,0 0 0 0 0,0 0 0 0 0,0 0 0 0 0,-1 0 0 0 0,1 0 0 0 0,0 0 0 0 0,0 0 0 0 0,0 0 0 0 0,0 0 0 0 0,0 0 0 0 0,-1 0 0 0 0,1 0 0 0 0,0 0 0 0 0,0 0 0 0 0,0 0-1 0 0,0 0 1 0 0,-1 0 0 0 0,1 0 0 0 0,0 0 0 0 0,0 0 0 0 0,0 0 0 0 0,0 0 0 0 0,0 0 0 0 0,-1 1 0 0 0,1-1 0 0 0,0 0 0 0 0,0 0 0 0 0,0 0 0 0 0,0 0 0 0 0,0 0 0 0 0,0 0-1 0 0,0 1 1 0 0,0-1 0 0 0,0 0 0 0 0,-1 0 0 0 0,1 0 0 0 0,0 0 0 0 0,0 0 0 0 0,0 1 0 0 0,0-1 0 0 0,0 0 0 0 0,0 0 0 0 0,0 0 0 0 0,-1 2-16 0 0,-1 12 53 0 0,-11 38-16 0 0,12-43-18 0 0,-1 0-1 0 0,1 0 0 0 0,0 0 1 0 0,1 0-1 0 0,0 10 0 0 0,1 2 13 0 0,-1-19-11 0 0,3 39-816 0 0,-2-40 521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5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1 226 1848 0 0,'8'-25'4963'0'0,"22"-46"0"0"0,-4 14 295 0 0,2 9-1149 0 0,-17 31-2991 0 0,-11 17-1081 0 0,1-1 0 0 0,-1 1 0 0 0,1-1 0 0 0,-1 1-1 0 0,0-1 1 0 0,1 1 0 0 0,-1-1 0 0 0,1 1 0 0 0,-1-1 0 0 0,1 1-1 0 0,0 0 1 0 0,-1-1 0 0 0,1 1 0 0 0,-1 0 0 0 0,1-1-1 0 0,0 1 1 0 0,-1 0 0 0 0,1 0 0 0 0,0 0 0 0 0,-1-1 0 0 0,1 1-1 0 0,0 0 1 0 0,-1 0 0 0 0,1 0 0 0 0,0 0 0 0 0,-1 0-1 0 0,1 0 1 0 0,0 0 0 0 0,-1 1 0 0 0,1-1 0 0 0,0 0 0 0 0,-1 0-1 0 0,1 0 1 0 0,-1 1 0 0 0,1-1 0 0 0,0 0 0 0 0,-1 1-1 0 0,1-1 1 0 0,-1 1 0 0 0,1-1 0 0 0,-1 0 0 0 0,1 1 0 0 0,-1-1-1 0 0,1 1 1 0 0,-1-1 0 0 0,1 1 0 0 0,-1 0 0 0 0,1 0-1 0 0,17 27 971 0 0,-7 0-555 0 0,-1 1 0 0 0,-2 0 0 0 0,0 1 1 0 0,5 46-1 0 0,1 125 381 0 0,-12-165-677 0 0,25 694 786 0 0,-27-703-1039 0 0,0 8-445 0 0,4-12-2775 0 0,0-46 91 0 0,-1 1 0 0 0,-1-1 0 0 0,-2-27 0 0 0,1 17-873 0 0,1-3-1800 0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5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94 490 360 0 0,'-11'-25'5402'0'0,"-25"-43"-1"0"0,6 13-147 0 0,27 46-4949 0 0,0 0 0 0 0,0-1 0 0 0,1 1 0 0 0,0 0 0 0 0,1-1 0 0 0,0 1 0 0 0,0-1 0 0 0,1 1 0 0 0,0-1 0 0 0,1 1 0 0 0,0-1 1 0 0,0 1-1 0 0,1-1 0 0 0,1 1 0 0 0,-1 0 0 0 0,1 0 0 0 0,1 0 0 0 0,0 0 0 0 0,6-9 0 0 0,-5 8-288 0 0,1-1-1 0 0,0 1 1 0 0,1 1-1 0 0,0-1 1 0 0,0 1 0 0 0,1 1-1 0 0,0-1 1 0 0,1 1-1 0 0,0 1 1 0 0,0-1-1 0 0,1 2 1 0 0,0-1 0 0 0,0 1-1 0 0,0 1 1 0 0,16-6-1 0 0,-11 7-42 0 0,1 1 0 0 0,1 0 0 0 0,-1 2 0 0 0,0 0 0 0 0,0 0 0 0 0,1 2 0 0 0,-1 0 0 0 0,0 1-1 0 0,0 1 1 0 0,0 0 0 0 0,0 1 0 0 0,0 1 0 0 0,-1 0 0 0 0,0 1 0 0 0,20 11 0 0 0,-7-2-45 0 0,-1 1 0 0 0,0 1 0 0 0,-1 1 0 0 0,-1 2-1 0 0,-1 0 1 0 0,-1 2 0 0 0,21 25 0 0 0,-33-35 13 0 0,-1 0 0 0 0,-1 1-1 0 0,0 1 1 0 0,-1 0 0 0 0,0 0-1 0 0,-1 0 1 0 0,-1 1 0 0 0,6 20 0 0 0,-10-27 44 0 0,0 0 0 0 0,-1 0 0 0 0,0 0 0 0 0,0 0 0 0 0,-1 0 0 0 0,0 1 0 0 0,0-1 0 0 0,-1 0 0 0 0,0 0 0 0 0,-1 0 0 0 0,1 0 0 0 0,-2 0 1 0 0,1 0-1 0 0,-1-1 0 0 0,0 1 0 0 0,-1-1 0 0 0,-8 15 0 0 0,1-8 18 0 0,-1 0 0 0 0,0 0-1 0 0,-1-1 1 0 0,0 0 0 0 0,-1-1 0 0 0,0-1 0 0 0,-1 0-1 0 0,0-1 1 0 0,-1-1 0 0 0,-31 15 0 0 0,-12-1 101 0 0,-111 28 0 0 0,99-32-24 0 0,38-11-27 0 0,21-5-30 0 0,8-3-19 0 0,0 1 0 0 0,0 0-1 0 0,1 0 1 0 0,-1 0 0 0 0,0 0-1 0 0,-5 4 1 0 0,10-4 24 0 0,0 1 1 0 0,0-1-1 0 0,0 0 1 0 0,0 0-1 0 0,0 1 1 0 0,0-1-1 0 0,0 0 1 0 0,1 0 0 0 0,-1 0-1 0 0,0 0 1 0 0,1 0-1 0 0,2 1 1 0 0,-4-2-23 0 0,235 124 1277 0 0,-174-85-1329 0 0,-1 3 0 0 0,-2 3 0 0 0,60 58 0 0 0,-79-65-456 0 0,-23-20-1208 0 0,2-1-1 0 0,0-1 0 0 0,34 23 0 0 0,-24-30-5301 0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6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10 3900 0 0,'-17'-9'16410'0'0,"30"9"-15377"0"0,21 2-877 0 0,161 20-2856 0 0,-130-19-1312 0 0,0-2-3350 0 0,-46-1 2341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6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 41 1892 0 0,'21'-18'15949'0'0,"-20"16"-15585"0"0,-1 1-217 0 0,0 1 0 0 0,0-1 0 0 0,0 1 0 0 0,0-1 1 0 0,-1 1-1 0 0,1-1 0 0 0,0 1 0 0 0,0 0 0 0 0,0-1 0 0 0,0 1 0 0 0,-1-1 0 0 0,1 1 0 0 0,0-1 0 0 0,0 1 0 0 0,-1 0 0 0 0,1-1 0 0 0,0 1 0 0 0,-1-1 0 0 0,1 1 0 0 0,0 0 0 0 0,-1 0 0 0 0,1-1 0 0 0,-1 0 1 0 0,-2 0-43 0 0,0 0 0 0 0,0-1 0 0 0,0 1 0 0 0,0 0 0 0 0,0 0 1 0 0,0 0-1 0 0,0 1 0 0 0,0-1 0 0 0,-1 1 0 0 0,-3 0 0 0 0,-26 0-13 0 0,0 3 0 0 0,0 0 0 0 0,-49 12-1 0 0,64-10-95 0 0,1 0-1 0 0,0 1 0 0 0,0 0 1 0 0,0 2-1 0 0,1 0 1 0 0,0 0-1 0 0,0 2 0 0 0,-18 14 1 0 0,29-20 2 0 0,1 0 0 0 0,0 0 0 0 0,0 0 0 0 0,0 0 0 0 0,1 1 0 0 0,-1-1 0 0 0,1 1 1 0 0,0 0-1 0 0,0 0 0 0 0,1 0 0 0 0,0 1 0 0 0,-1-1 0 0 0,2 0 0 0 0,-1 1 0 0 0,1-1 0 0 0,-1 8 0 0 0,1-5-38 0 0,1 0 0 0 0,1 0 0 0 0,0-1 0 0 0,0 1 0 0 0,0 0 0 0 0,1 0 0 0 0,0-1 0 0 0,0 1 0 0 0,1-1 0 0 0,5 11 0 0 0,6 7-93 0 0,2-2 0 0 0,0 0 0 0 0,1-1 0 0 0,1 0 0 0 0,31 28-1 0 0,166 141-339 0 0,-143-129 420 0 0,-65-56 69 0 0,0 1 0 0 0,0-1-1 0 0,-1 2 1 0 0,0-1 0 0 0,0 1-1 0 0,-1 0 1 0 0,0 0 0 0 0,0 0-1 0 0,4 11 1 0 0,-8-15 13 0 0,1 0 1 0 0,-1 0-1 0 0,0 1 0 0 0,0-1 0 0 0,-1 0 0 0 0,1 0 0 0 0,-1 1 1 0 0,0-1-1 0 0,0 0 0 0 0,0 1 0 0 0,0-1 0 0 0,-1 0 1 0 0,0 0-1 0 0,0 0 0 0 0,0 1 0 0 0,0-1 0 0 0,-1 0 0 0 0,0 0 1 0 0,0 0-1 0 0,0-1 0 0 0,0 1 0 0 0,-3 4 0 0 0,-5 2 55 0 0,1 1 0 0 0,-2-1 0 0 0,0-1 0 0 0,0 0 0 0 0,-1-1-1 0 0,0 0 1 0 0,0 0 0 0 0,-1-1 0 0 0,0-1 0 0 0,0 0 0 0 0,0-1-1 0 0,-25 6 1 0 0,12-5-27 0 0,-1 0 0 0 0,1-2 1 0 0,-1-1-1 0 0,1-2 0 0 0,-1 0 0 0 0,-27-4 0 0 0,46 3-237 0 0,-1-2-1 0 0,1 1 1 0 0,0-1-1 0 0,0 0 1 0 0,0-1 0 0 0,0 0-1 0 0,1 0 1 0 0,-1-1 0 0 0,1 0-1 0 0,-1 0 1 0 0,1-1 0 0 0,1 0-1 0 0,-7-6 1 0 0,-14-21-3519 0 0,10-7-3280 0 0,11 15-1151 0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7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615 68 2864 0 0,'34'-25'18548'0'0,"-33"25"-18538"0"0,-1 0 0 0 0,0 0 0 0 0,0 0 0 0 0,0 0 0 0 0,0 0-1 0 0,0 0 1 0 0,0 0 0 0 0,0 0 0 0 0,0 0 0 0 0,0 0 0 0 0,1 0 0 0 0,-1-1 0 0 0,0 1 0 0 0,0 0 0 0 0,0 0 0 0 0,0 0-1 0 0,0 0 1 0 0,0 0 0 0 0,0 0 0 0 0,0 0 0 0 0,0 0 0 0 0,0 0 0 0 0,0-1 0 0 0,0 1 0 0 0,0 0 0 0 0,0 0 0 0 0,0 0 0 0 0,0 0-1 0 0,0 0 1 0 0,0 0 0 0 0,0 0 0 0 0,0-1 0 0 0,0 1 0 0 0,0 0 0 0 0,0 0 0 0 0,0 0 0 0 0,0 0 0 0 0,0 0 0 0 0,0 0 0 0 0,0 0-1 0 0,0 0 1 0 0,0-1 0 0 0,0 1 0 0 0,0 0 0 0 0,0 0 0 0 0,0 0 0 0 0,-1 0 0 0 0,1 0 0 0 0,0 0 0 0 0,0 0 0 0 0,0 0-1 0 0,0 0 1 0 0,0 0 0 0 0,0 0 0 0 0,0 0 0 0 0,0-1 0 0 0,0 1 0 0 0,-1 0 0 0 0,1 0 0 0 0,0 0 0 0 0,0 0 0 0 0,0 0 0 0 0,0 0-1 0 0,0 0 1 0 0,-10-8 311 0 0,8 5-301 0 0,-3 1 18 0 0,0 1-1 0 0,0 0 0 0 0,-1 0 0 0 0,1 0 0 0 0,0 0 0 0 0,0 1 0 0 0,-6 0 0 0 0,-10-1 4 0 0,-256-12 162 0 0,147 10-165 0 0,121 2-32 0 0,-17 0-13 0 0,1 1-1 0 0,-47 5 0 0 0,70-5 27 0 0,1 1-1 0 0,-1 0 0 0 0,1-1 0 0 0,-1 1 0 0 0,1 0 0 0 0,-1-1 1 0 0,1 1-1 0 0,0 0 0 0 0,-1 0 0 0 0,1 0 0 0 0,0 0 0 0 0,0 1 0 0 0,0-1 1 0 0,-1 0-1 0 0,1 0 0 0 0,1 1 0 0 0,-1-1 0 0 0,0 0 0 0 0,0 1 0 0 0,0-1 1 0 0,1 1-1 0 0,-1-1 0 0 0,1 1 0 0 0,-1 0 0 0 0,1-1 0 0 0,0 1 1 0 0,-1-1-1 0 0,1 3 0 0 0,0 3 69 0 0,-1 0 1 0 0,2 0-1 0 0,-1-1 0 0 0,3 14 1 0 0,10 49 637 0 0,-3 1 0 0 0,2 82 0 0 0,-14 613 1408 0 0,3-741-1130 0 0,1-5-6820 0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7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1 295 640 0 0,'0'-7'773'0'0,"0"0"0"0"0,0 0 0 0 0,1 0 0 0 0,0 0 1 0 0,1 1-1 0 0,0-1 0 0 0,0 0 0 0 0,0 1 0 0 0,1-1 0 0 0,0 1 0 0 0,0 0 0 0 0,0 0 0 0 0,1 0 0 0 0,0 0 0 0 0,5-6 1 0 0,-1 5-342 0 0,0 0 0 0 0,0 0 0 0 0,0 0 0 0 0,1 1 1 0 0,0 0-1 0 0,1 1 0 0 0,-1 0 0 0 0,1 0 0 0 0,11-3 1 0 0,49-14-236 0 0,1 3 1 0 0,0 4 0 0 0,99-9 0 0 0,10-2-5875 0 0,-133 15 425 0 0,-25 6 462 0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8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51 100 2368 0 0,'-14'-10'6206'0'0,"-22"-17"5943"0"0,36 27-12086 0 0,0-1 0 0 0,-1 1 1 0 0,1-1-1 0 0,0 1 0 0 0,1 0 1 0 0,-1-1-1 0 0,0 1 0 0 0,0-1 1 0 0,0 1-1 0 0,0-1 0 0 0,0 1 1 0 0,0-1-1 0 0,0 1 0 0 0,1 0 0 0 0,-1-1 1 0 0,0 1-1 0 0,0-1 0 0 0,1 1 1 0 0,-1 0-1 0 0,0-1 0 0 0,1 1 1 0 0,-1 0-1 0 0,0-1 0 0 0,1 1 1 0 0,-1 0-1 0 0,0-1 0 0 0,1 1 1 0 0,-1 0-1 0 0,1 0 0 0 0,-1 0 1 0 0,1-1-1 0 0,1-2 93 0 0,17-3 45 0 0,1 0 1 0 0,-1 1-1 0 0,1 1 0 0 0,0 1 1 0 0,37-2-1 0 0,-23 2-240 0 0,97-5-1095 0 0,-12 1-3380 0 0,-72 8-2233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09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14 189 820 0 0,'-3'-5'1172'0'0,"1"0"0"0"0,1 0 0 0 0,-1 0 0 0 0,0 0 1 0 0,1 0-1 0 0,0 0 0 0 0,1-1 0 0 0,-1 1 0 0 0,1-6 0 0 0,0 6-749 0 0,1 1 1 0 0,0-1-1 0 0,0 0 0 0 0,0 1 0 0 0,0-1 1 0 0,1 1-1 0 0,-1 0 0 0 0,1-1 0 0 0,0 1 1 0 0,1 0-1 0 0,-1 0 0 0 0,1 0 0 0 0,0 0 1 0 0,0 1-1 0 0,0-1 0 0 0,7-5 0 0 0,-2 3-179 0 0,0 0-1 0 0,1 0 1 0 0,0 1-1 0 0,0 0 1 0 0,0 1-1 0 0,1 0 1 0 0,-1 0-1 0 0,1 1 0 0 0,0 0 1 0 0,0 1-1 0 0,0 0 1 0 0,16-1-1 0 0,-6 2-123 0 0,0 1 0 0 0,0 0 0 0 0,0 2 0 0 0,0 0-1 0 0,31 8 1 0 0,-33-5-80 0 0,0 1-1 0 0,0 1 1 0 0,-1 0-1 0 0,0 2 1 0 0,0 0-1 0 0,-1 1 1 0 0,26 19-1 0 0,-20-10 10 0 0,-1 0 0 0 0,-1 2 0 0 0,0 0 0 0 0,24 37 0 0 0,-14-12 52 0 0,-1 2 1 0 0,-3 1-1 0 0,-3 2 0 0 0,31 92 0 0 0,-31-65 48 0 0,-4 0 1 0 0,-3 2-1 0 0,-4 0 1 0 0,-3 0-1 0 0,-2 88 1 0 0,-11-8 363 0 0,-39 250 0 0 0,4-165 401 0 0,-50 393 1001 0 0,75-473-1252 0 0,11 310 0 0 0,10-382-487 0 0,5-1 0 0 0,42 167 0 0 0,-40-210-129 0 0,2-1 1 0 0,3 0-1 0 0,2-2 1 0 0,1 0-1 0 0,3-1 0 0 0,54 74 1 0 0,-65-102-22 0 0,1 0-1 0 0,0-1 1 0 0,2 0-1 0 0,0-1 1 0 0,0-1 0 0 0,1-1-1 0 0,1-1 1 0 0,0 0 0 0 0,1-1-1 0 0,0-2 1 0 0,1 0-1 0 0,0 0 1 0 0,0-2 0 0 0,1-1-1 0 0,-1-1 1 0 0,2-1 0 0 0,41 3-1 0 0,-8-4 159 0 0,-52-2-159 0 0,1-1 24 0 0,-3-1-56 0 0,1 1-1 0 0,-1 0 1 0 0,0 0 0 0 0,1 0 0 0 0,-1 0 0 0 0,0 0 0 0 0,1 1 0 0 0,-1-1 0 0 0,0 1 0 0 0,4 1 0 0 0,-6-2 7 0 0,0 1 1 0 0,1 0 0 0 0,-1 0 0 0 0,0-1 0 0 0,0 1 0 0 0,0 0-1 0 0,0 0 1 0 0,1 0 0 0 0,-1-1 0 0 0,0 1 0 0 0,0 0 0 0 0,-1 0-1 0 0,1 0 1 0 0,0-1 0 0 0,0 1 0 0 0,0 0 0 0 0,0 0 0 0 0,-1 0-1 0 0,1-1 1 0 0,0 1 0 0 0,-1 0 0 0 0,1 0 0 0 0,-1-1 0 0 0,1 1-1 0 0,-1 0 1 0 0,1-1 0 0 0,-1 1 0 0 0,-21 24 127 0 0,15-18-91 0 0,-26 33 6 0 0,2 1-1 0 0,2 2 1 0 0,1 1-1 0 0,2 1 1 0 0,3 1-1 0 0,1 1 1 0 0,-20 67-1 0 0,14-23-48 0 0,5 1-1 0 0,4 1 0 0 0,-9 106 0 0 0,21-45 7 0 0,20 265 0 0 0,-2-242 0 0 0,5 615 0 0 0,-22-582 0 0 0,-10 0 0 0 0,-60 300 0 0 0,64-454 0 0 0,-3-2 0 0 0,-2 0 0 0 0,-29 64 0 0 0,34-95 0 0 0,0 0 0 0 0,-1-1 0 0 0,-1-1 0 0 0,-1 0 0 0 0,-1 0 0 0 0,-1-2 0 0 0,-1 0 0 0 0,-1-1 0 0 0,-29 22 0 0 0,14-16 0 0 0,0-2 0 0 0,-1-1 0 0 0,-2-1 0 0 0,0-3 0 0 0,-57 20 0 0 0,86-34 0 0 0,-30 2 0 0 0,4-3-93 0 0,26-4 25 0 0,2 0-4 0 0,0 0-179 0 0,1 1 0 0 0,-1-1 0 0 0,1 0 0 0 0,0 0 0 0 0,0 0 0 0 0,0-1 0 0 0,0 1 0 0 0,1-1 0 0 0,-1 0 0 0 0,1-1 0 0 0,-1 1 0 0 0,1-1 0 0 0,0 0 0 0 0,1 0 0 0 0,-1 0 0 0 0,1-1 0 0 0,-5-7 0 0 0,-7-20-5026 0 0,10-2-4337 0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8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 52 0 0,'-11'6'6645'0'0,"8"-2"-5983"0"0,0 0 0 0 0,0 0 0 0 0,1 0 0 0 0,-1 0 0 0 0,1 0 0 0 0,0 0 0 0 0,0 1 0 0 0,0-1 0 0 0,1 1 0 0 0,-1-1 0 0 0,1 1 0 0 0,0 0 0 0 0,0 6 1 0 0,-2 75 2673 0 0,2-53-2617 0 0,-5 133 946 0 0,-5 263-87 0 0,15-267-2375 0 0,-3-162 778 0 0,2 32-2096 0 0,4-16-2662 0 0,1-44-4616 0 0,-7 15 5634 0 0</inkml:trace>
  <inkml:trace contextRef="#ctx0" brushRef="#br0" timeOffset="1">12 706 228 0 0,'-2'-16'2872'0'0,"0"7"-1094"0"0,1 1 0 0 0,0-1 0 0 0,0 0 0 0 0,1 0 0 0 0,1-13 0 0 0,0 18-1536 0 0,0 1-1 0 0,0 0 1 0 0,0 0 0 0 0,1 0-1 0 0,-1 0 1 0 0,0 0 0 0 0,1 0-1 0 0,0 1 1 0 0,0-1 0 0 0,0 0-1 0 0,0 1 1 0 0,0 0 0 0 0,1-1-1 0 0,-1 1 1 0 0,0 0 0 0 0,1 0-1 0 0,0 0 1 0 0,5-2 0 0 0,7-4-35 0 0,0 1 0 0 0,1 0 1 0 0,0 1-1 0 0,0 1 0 0 0,18-3 1 0 0,87-11-2468 0 0,-51 10-1431 0 0,-36 3-767 0 0,-1 0-2333 0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9:58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1 210 2796 0 0,'13'-39'10827'0'0,"-7"34"-10312"0"0,0 0 1 0 0,0 1-1 0 0,0-1 1 0 0,0 1-1 0 0,1 0 1 0 0,0 1-1 0 0,0 0 1 0 0,0 0-1 0 0,0 0 1 0 0,8-1 0 0 0,15-3 173 0 0,37-5 1 0 0,-30 7-267 0 0,303-42 595 0 0,-79 13-1344 0 0,-212 28-3 0 0,7-2-1209 0 0,-18 0-3792 0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9:59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7 304 0 0,'-12'-6'10888'0'0,"11"6"-10848"0"0,0 0 0 0 0,0-1 0 0 0,0 1 1 0 0,0 0-1 0 0,0 0 0 0 0,0 0 0 0 0,0 0 0 0 0,0 1 1 0 0,0-1-1 0 0,0 0 0 0 0,0 0 0 0 0,0 1 0 0 0,0-1 1 0 0,0 0-1 0 0,0 1 0 0 0,0-1 0 0 0,0 1 0 0 0,0-1 1 0 0,1 1-1 0 0,-1 0 0 0 0,0-1 0 0 0,0 1 0 0 0,0 0 1 0 0,0 1-1 0 0,-19 30 974 0 0,15-19-453 0 0,1 0-1 0 0,0 0 1 0 0,-3 22 0 0 0,-36 441 5597 0 0,15-145-4501 0 0,8-160-987 0 0,-8 82-699 0 0,26-226-768 0 0,0-3-1842 0 0,1-9-2558 0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09:59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1 159 1096 0 0,'9'-31'10074'0'0,"5"8"-4571"0"0,-11 20-5255 0 0,0 1 1 0 0,0-1-1 0 0,1 1 1 0 0,-1-1 0 0 0,1 1-1 0 0,0 0 1 0 0,-1 0-1 0 0,1 1 1 0 0,0-1 0 0 0,0 1-1 0 0,8-2 1 0 0,271-43-1109 0 0,-93 19-10315 0 0,-163 21 5958 0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0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79 3076 0 0,'-12'-17'4376'0'0,"0"-1"-1"0"0,-11-25 1048 0 0,10 61-4103 0 0,-42 186 527 0 0,24-80-1516 0 0,-54 222 513 0 0,65-237-83 0 0,-9 134 0 0 0,27-146-203 0 0,3-86-644 0 0,0 0 0 0 0,0 1 0 0 0,1-1 0 0 0,0 0 0 0 0,1 0-1 0 0,6 14 1 0 0,-9-23-144 0 0,1-1 0 0 0,0 1 0 0 0,0-1 0 0 0,0 1-1 0 0,0-1 1 0 0,0 0 0 0 0,0 1 0 0 0,0-1-1 0 0,0 0 1 0 0,0 1 0 0 0,1-1 0 0 0,-1 0 0 0 0,1 0-1 0 0,-1 0 1 0 0,1 0 0 0 0,-1-1 0 0 0,1 1-1 0 0,-1 0 1 0 0,3 0 0 0 0,-2-1-342 0 0,0 1-1 0 0,0-1 1 0 0,0 0-1 0 0,0 0 1 0 0,0 0 0 0 0,0 0-1 0 0,0 0 1 0 0,0 0-1 0 0,0-1 1 0 0,0 1 0 0 0,0-1-1 0 0,0 1 1 0 0,0-1-1 0 0,3-2 1 0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0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1 407 1396 0 0,'20'-38'18661'0'0,"-22"63"-18210"0"0,1-19-432 0 0,-4 39 186 0 0,2-1 1 0 0,4 51 0 0 0,0-75-589 0 0,1-1 0 0 0,0 1 1 0 0,2-1-1 0 0,0 0 0 0 0,2-1 1 0 0,0 1-1 0 0,12 25 0 0 0,-2-25-1758 0 0,-14-18 1627 0 0,0 0-1 0 0,-1 0 1 0 0,1 0-1 0 0,0 0 1 0 0,0-1 0 0 0,0 1-1 0 0,0 0 1 0 0,0-1-1 0 0,0 0 1 0 0,0 1-1 0 0,0-1 1 0 0,0 0-1 0 0,0 0 1 0 0,0 0-1 0 0,3 0 1 0 0,8-5-4792 0 0</inkml:trace>
  <inkml:trace contextRef="#ctx0" brushRef="#br0" timeOffset="1">222 83 1000 0 0,'-14'-20'3080'0'0,"5"5"-867"0"0,-3 2-453 0 0,2 5-400 0 0,-1-1-288 0 0,-1 4-264 0 0,4-2 416 0 0,-11 2-688 0 0,-2 6-1428 0 0,9 8-4064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1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241 182 3600 0 0,'0'0'18714'0'0,"-4"15"-16962"0"0,-149 761 1465 0 0,141-696-2999 0 0,-29 138 604 0 0,42-218-818 0 0,-1 1-1 0 0,0-1 1 0 0,0 1-1 0 0,0 0 0 0 0,0-1 1 0 0,0 1-1 0 0,0-1 1 0 0,-1 1-1 0 0,1-1 0 0 0,0 1 1 0 0,0-1-1 0 0,0 1 1 0 0,0-1-1 0 0,-1 1 1 0 0,1-1-1 0 0,0 1 0 0 0,0-1 1 0 0,-1 1-1 0 0,1-1 1 0 0,0 1-1 0 0,-1-1 1 0 0,1 0-1 0 0,0 1 0 0 0,-1-1 1 0 0,1 0-1 0 0,-1 1 1 0 0,1-1-1 0 0,-1 0 0 0 0,1 1 1 0 0,-1-1-1 0 0,1 0 1 0 0,-1 0-1 0 0,1 0 1 0 0,-1 1-1 0 0,-8-18-92 0 0,-1-32-287 0 0,8-280 200 0 0,25-2 3049 0 0,-13 200-1407 0 0,-8 98-1180 0 0,14-130 91 0 0,-11 135-386 0 0,1 1 0 0 0,0-1-1 0 0,19-44 1 0 0,-23 67-54 0 0,0 0 1 0 0,0 1-1 0 0,0-1 0 0 0,1 1 1 0 0,0-1-1 0 0,0 1 1 0 0,0 0-1 0 0,1 0 0 0 0,-1 1 1 0 0,1-1-1 0 0,0 1 1 0 0,0-1-1 0 0,0 1 0 0 0,0 1 1 0 0,0-1-1 0 0,1 0 0 0 0,9-3 1 0 0,-7 4-145 0 0,0 1 0 0 0,0 0 1 0 0,0 0-1 0 0,0 0 0 0 0,0 1 0 0 0,0 0 1 0 0,0 0-1 0 0,0 1 0 0 0,0-1 1 0 0,0 2-1 0 0,12 3 0 0 0,-3 0-74 0 0,-1 1 0 0 0,0 0 0 0 0,-1 2-1 0 0,0-1 1 0 0,0 2 0 0 0,0 0 0 0 0,-1 0-1 0 0,0 1 1 0 0,-1 1 0 0 0,19 21 0 0 0,-26-26 263 0 0,-1 0 0 0 0,1 0 0 0 0,-1 1 0 0 0,0 0 1 0 0,-1 0-1 0 0,0 0 0 0 0,0 0 0 0 0,0 0 0 0 0,-1 0 0 0 0,0 1 1 0 0,0 0-1 0 0,-1-1 0 0 0,0 1 0 0 0,-1-1 0 0 0,0 13 0 0 0,-1-9 84 0 0,-1 0 0 0 0,0-1 0 0 0,0 0 0 0 0,-1 1 0 0 0,-1-1 0 0 0,0 0 0 0 0,0-1 0 0 0,-1 1 0 0 0,0-1-1 0 0,-9 12 1 0 0,2-5-120 0 0,0-1-1 0 0,-1 0 1 0 0,-1-1 0 0 0,0-1-1 0 0,-1 0 1 0 0,0-1-1 0 0,-1-1 1 0 0,-1 0-1 0 0,1-1 1 0 0,-2-1 0 0 0,1 0-1 0 0,-21 6 1 0 0,36-15-179 0 0,-34 10-2571 0 0,17-8-1354 0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1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4188 0 0,'32'10'12679'0'0,"-19"-6"-10056"0"0,-10-4-1399 0 0,55 5 1349 0 0,60 5-3986 0 0,-1-4-10108 0 0,-88-5 3572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1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619 169 2400 0 0,'21'-28'9126'0'0,"-19"24"-8736"0"0,0 0 1 0 0,0 0-1 0 0,0 0 0 0 0,-1 0 0 0 0,0-1 0 0 0,1 1 0 0 0,-1 0 0 0 0,-1-1 0 0 0,1 1 0 0 0,-1-1 0 0 0,0 1 0 0 0,0-1 1 0 0,0 1-1 0 0,0 0 0 0 0,-1-1 0 0 0,0 1 0 0 0,0-1 0 0 0,0 1 0 0 0,-3-7 0 0 0,3 8-283 0 0,-1 0-1 0 0,0 0 1 0 0,0-1 0 0 0,-1 1-1 0 0,1 1 1 0 0,-1-1-1 0 0,1 0 1 0 0,-1 1 0 0 0,0-1-1 0 0,0 1 1 0 0,0 0-1 0 0,0 0 1 0 0,0 0 0 0 0,-1 0-1 0 0,1 1 1 0 0,0-1-1 0 0,-1 1 1 0 0,0 0 0 0 0,1 0-1 0 0,-1 0 1 0 0,0 0-1 0 0,1 1 1 0 0,-8-1 0 0 0,-5 1 41 0 0,-1 1 0 0 0,0 1 1 0 0,1 0-1 0 0,-1 1 0 0 0,1 1 1 0 0,0 0-1 0 0,0 1 0 0 0,0 1 1 0 0,0 1-1 0 0,1 0 0 0 0,1 1 1 0 0,-1 0-1 0 0,1 1 1 0 0,0 1-1 0 0,-22 20 0 0 0,16-10-33 0 0,0 0-1 0 0,2 0 1 0 0,0 2-1 0 0,2 0 1 0 0,0 1-1 0 0,1 1 1 0 0,2 1-1 0 0,-19 45 1 0 0,14-18-48 0 0,3 0-1 0 0,2 2 1 0 0,3 0 0 0 0,2 0-1 0 0,2 0 1 0 0,2 61 0 0 0,32 334 260 0 0,-14-296-296 0 0,-6-76-230 0 0,5 101-247 0 0,-12-153-283 0 0,-2 1 0 0 0,-1-1-1 0 0,-1 1 1 0 0,-11 43 0 0 0,14-66 449 0 0,-1-1 1 0 0,1 0-1 0 0,-1 0 1 0 0,0 0-1 0 0,0 0 1 0 0,0 0-1 0 0,0 0 1 0 0,0-1-1 0 0,0 1 1 0 0,0 0-1 0 0,-1 0 1 0 0,1-1-1 0 0,0 1 1 0 0,-1-1-1 0 0,0 1 1 0 0,1-1-1 0 0,-1 0 1 0 0,0 1-1 0 0,0-1 1 0 0,0 0-1 0 0,-3 1 1 0 0,2-1-134 0 0,1-1 1 0 0,0 0 0 0 0,-1 0-1 0 0,1 0 1 0 0,-1 0 0 0 0,1 0-1 0 0,0 0 1 0 0,-1-1-1 0 0,1 1 1 0 0,0-1 0 0 0,-1 0-1 0 0,1 0 1 0 0,0 0-1 0 0,0 0 1 0 0,0 0 0 0 0,0 0-1 0 0,0 0 1 0 0,0-1-1 0 0,-2-1 1 0 0,-17-13-4612 0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2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1244 0 0,'2'-9'1138'0'0,"0"-1"0"0"0,0 0 0 0 0,1 1 0 0 0,0 0-1 0 0,0-1 1 0 0,1 1 0 0 0,6-9 0 0 0,-5 9-431 0 0,1 1 0 0 0,0 0 0 0 0,1 1 0 0 0,0-1 1 0 0,0 1-1 0 0,16-12 0 0 0,4 0 61 0 0,2 1 1 0 0,1 1-1 0 0,0 1 1 0 0,1 2 0 0 0,1 1-1 0 0,42-11 1 0 0,205-37-2149 0 0,-226 52 430 0 0,69-15-3399 0 0,-43 3-1519 0 0,-34 6 142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10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69 248 32 0 0,'6'-27'7565'0'0,"15"-45"1"0"0,-12 44-2418 0 0,9-41 1 0 0,-10 28-572 0 0,-6 31-2281 0 0,-7 32-1862 0 0,-37 182-434 0 0,-18 238 0 0 0,35 331 0 0 0,25-640 0 0 0,8-200-11906 0 0,-3 30 3664 0 0,-1 5-1973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2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130 121 1020 0 0,'-14'-60'13710'0'0,"9"-1"-5013"0"0,3 64-8591 0 0,-6 17-39 0 0,1 0 0 0 0,1 0 0 0 0,0 1 1 0 0,-5 40-1 0 0,2-12-45 0 0,-41 334-196 0 0,50-375 174 0 0,-12 210 149 0 0,13-186-148 0 0,1 1 0 0 0,1-1 0 0 0,1 0 0 0 0,15 52 0 0 0,-17-79-261 0 0,-1-1 0 0 0,1 1 0 0 0,0-1 1 0 0,0 1-1 0 0,0-1 0 0 0,1 0 0 0 0,0 0 0 0 0,-1 0 1 0 0,1 0-1 0 0,1 0 0 0 0,-1-1 0 0 0,1 0 0 0 0,6 6 1 0 0,-7-7-503 0 0,0 0 1 0 0,0-1-1 0 0,1 0 1 0 0,-1 1-1 0 0,0-1 1 0 0,0 0 0 0 0,1 0-1 0 0,-1-1 1 0 0,1 1-1 0 0,-1-1 1 0 0,1 0-1 0 0,4 0 1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3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421 192 1796 0 0,'-1'-32'8679'0'0,"0"-4"-2545"0"0,-1 34-6070 0 0,-1 0 0 0 0,1 1 0 0 0,0-1 0 0 0,-1 1 0 0 0,1 0 1 0 0,-1-1-1 0 0,1 1 0 0 0,-1 0 0 0 0,0 1 0 0 0,1-1 0 0 0,-1 0 0 0 0,0 1 0 0 0,1 0 1 0 0,-1-1-1 0 0,0 1 0 0 0,-4 0 0 0 0,-12 3 41 0 0,0 0 1 0 0,0 1-1 0 0,0 1 1 0 0,0 1-1 0 0,1 1 0 0 0,-1 0 1 0 0,2 1-1 0 0,-1 1 1 0 0,1 1-1 0 0,1 0 0 0 0,0 1 1 0 0,0 1-1 0 0,1 0 1 0 0,1 2-1 0 0,0-1 0 0 0,0 2 1 0 0,2-1-1 0 0,0 2 1 0 0,0 0-1 0 0,-10 22 0 0 0,17-30-85 0 0,2 1 0 0 0,-1 0 0 0 0,2 0 0 0 0,-1 0 0 0 0,1 0 0 0 0,0 1 0 0 0,1-1 0 0 0,0 1 0 0 0,0-1 0 0 0,1 1 0 0 0,1-1 0 0 0,-1 1 0 0 0,2-1 0 0 0,-1 0 0 0 0,1 1 0 0 0,1-1-1 0 0,-1 0 1 0 0,2 0 0 0 0,-1 0 0 0 0,1 0 0 0 0,0-1 0 0 0,11 16 0 0 0,-10-17-89 0 0,1 0 0 0 0,0 0 0 0 0,0-1 0 0 0,0 1 0 0 0,1-1 0 0 0,0-1 0 0 0,0 1 0 0 0,1-1 0 0 0,-1 0 0 0 0,1-1 0 0 0,0 0 0 0 0,1 0 0 0 0,-1-1 0 0 0,0 0-1 0 0,1 0 1 0 0,0-1 0 0 0,0 0 0 0 0,-1 0 0 0 0,1-1 0 0 0,0-1 0 0 0,0 1 0 0 0,0-1 0 0 0,0-1 0 0 0,12-2 0 0 0,-11 1 24 0 0,0 0 0 0 0,-1-1 1 0 0,0-1-1 0 0,1 1 0 0 0,-1-2 0 0 0,0 1 0 0 0,-1-1 0 0 0,1 0 1 0 0,-1-1-1 0 0,0 0 0 0 0,-1 0 0 0 0,1-1 0 0 0,-1 0 1 0 0,0 0-1 0 0,-1-1 0 0 0,0 0 0 0 0,0 0 0 0 0,-1 0 0 0 0,0-1 1 0 0,8-17-1 0 0,-10 18 225 0 0,0-1 0 0 0,0 0 0 0 0,-1 0 0 0 0,0 0 0 0 0,0 0 0 0 0,-1 0 0 0 0,-1 0 0 0 0,1-1 0 0 0,-1 1 0 0 0,-1 0 0 0 0,0 0 0 0 0,0 0 0 0 0,-1-1 0 0 0,-4-11 0 0 0,-36-99 2742 0 0,42 119-2925 0 0,-1 0 0 0 0,1 0 0 0 0,0 0 0 0 0,0 0 0 0 0,0 0 0 0 0,0 0 0 0 0,1 0 0 0 0,-1 0 1 0 0,0 0-1 0 0,0 0 0 0 0,0 0 0 0 0,1 0 0 0 0,-1 0 0 0 0,1 1 0 0 0,-1-1 0 0 0,0 0 0 0 0,1 0 0 0 0,0 0 0 0 0,-1 0 0 0 0,1 1 0 0 0,-1-1 0 0 0,1 0 0 0 0,1 0 0 0 0,19-13-263 0 0,26-5-195 0 0,0 2 0 0 0,95-21 0 0 0,-69 20 1038 0 0,-70 18-546 0 0,0-1 0 0 0,0 0 0 0 0,0 1 0 0 0,0-1 0 0 0,0 1 0 0 0,0 0 0 0 0,1 0 0 0 0,-1 0 0 0 0,0 1 0 0 0,3 0 0 0 0,-4-1-6 0 0,-1 1 1 0 0,0-1-1 0 0,0 1 1 0 0,0-1-1 0 0,0 1 1 0 0,1-1-1 0 0,-1 1 1 0 0,0 0-1 0 0,0 0 1 0 0,0 0-1 0 0,0 0 1 0 0,-1 0 0 0 0,1 0-1 0 0,0 0 1 0 0,0 0-1 0 0,-1 0 1 0 0,2 2-1 0 0,0 2 54 0 0,-1 1 0 0 0,0-1 0 0 0,0 1 1 0 0,0-1-1 0 0,-1 1 0 0 0,1 0 0 0 0,-2-1 0 0 0,1 1 0 0 0,-1 7 0 0 0,-25 146 428 0 0,1-3-168 0 0,18-32 132 0 0,5 1 1 0 0,23 208 0 0 0,-15-294-240 0 0,1 31 880 0 0,1-128-1711 0 0,13-220 69 0 0,-5 114 1273 0 0,-8-6 11 0 0,-3 62-363 0 0,23-149-1 0 0,-26 246-414 0 0,1 0 0 0 0,-1 1 1 0 0,2-1-1 0 0,-1 1 0 0 0,2 0 0 0 0,-1 0 0 0 0,1 0 1 0 0,1 0-1 0 0,0 1 0 0 0,9-12 0 0 0,-11 17-51 0 0,0 0-1 0 0,0 0 1 0 0,1 1-1 0 0,-1-1 1 0 0,1 1-1 0 0,0 0 1 0 0,-1 1-1 0 0,1-1 1 0 0,1 1-1 0 0,-1 0 1 0 0,0 0-1 0 0,0 0 1 0 0,1 1-1 0 0,-1 0 1 0 0,1 0-1 0 0,-1 0 1 0 0,1 1-1 0 0,-1 0 1 0 0,1 0-1 0 0,0 0 1 0 0,-1 1-1 0 0,8 1 1 0 0,5 2-121 0 0,-1 1 0 0 0,1 1 0 0 0,-1 0 0 0 0,0 2 0 0 0,0 0 0 0 0,-1 0 0 0 0,0 2 0 0 0,-1 0 0 0 0,0 1 0 0 0,-1 0 1 0 0,0 1-1 0 0,0 1 0 0 0,-1 0 0 0 0,16 22 0 0 0,-26-31 193 0 0,0 1-1 0 0,1 0 1 0 0,-1 0 0 0 0,-1 0 0 0 0,1 0-1 0 0,-1 1 1 0 0,0-1 0 0 0,0 1 0 0 0,-1-1 0 0 0,0 1-1 0 0,0 0 1 0 0,0 0 0 0 0,0-1 0 0 0,-1 1-1 0 0,0 0 1 0 0,-1 10 0 0 0,-1-9 32 0 0,0 0 0 0 0,0 0 0 0 0,-1 0 0 0 0,1 0 0 0 0,-2-1 0 0 0,1 1 0 0 0,-1-1 0 0 0,0 1 0 0 0,0-1 0 0 0,-1 0 0 0 0,-8 8 1 0 0,-1-1 19 0 0,-1 0 0 0 0,0-1 0 0 0,-1-1 0 0 0,0 0 0 0 0,-1-1 1 0 0,0-1-1 0 0,0-1 0 0 0,-1 0 0 0 0,-19 5 0 0 0,17-7-816 0 0,4-1 495 0 0,0 0 1 0 0,-21 3-1 0 0,14-7-3915 0 0,1-4-4137 0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3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1676 0 0,'12'8'2416'0'0,"-4"-4"-1862"0"0,1-1-1 0 0,0 0 1 0 0,0-1 0 0 0,0 0 0 0 0,0 0 0 0 0,11 0 0 0 0,4 2 232 0 0,538 55 6719 0 0,-475-52-6879 0 0,2070 99 4320 0 0,3-78-4432 0 0,-2054-28-493 0 0,1380 21-117 0 0,-4 38-98 0 0,-1013-30-26 0 0,-448-28 45 0 0,1 0-1 0 0,0-1 1 0 0,33-5-1 0 0,-53 4-212 0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9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485 67 564 0 0,'-3'-14'3837'0'0,"16"-38"8644"0"0,-16 54-11921 0 0,-4 2-291 0 0,0 1 1 0 0,0 1-1 0 0,0-1 1 0 0,1 1 0 0 0,0 1-1 0 0,-8 9 1 0 0,-36 52 790 0 0,23-29-626 0 0,-26 34 155 0 0,3 3 0 0 0,3 2 0 0 0,-70 160 0 0 0,98-189-477 0 0,2-1 0 0 0,2 2 0 0 0,2 0 0 0 0,2 1 1 0 0,3 0-1 0 0,2 0 0 0 0,2 1 0 0 0,4 71 0 0 0,4-87-51 0 0,1 0 0 0 0,1 0-1 0 0,3 0 1 0 0,1-1 0 0 0,1-1-1 0 0,2 1 1 0 0,1-2 0 0 0,25 42-1 0 0,-25-51-256 0 0,0-2-1 0 0,2 0 1 0 0,1 0-1 0 0,0-2 0 0 0,2 0 1 0 0,0-1-1 0 0,1-1 1 0 0,1-1-1 0 0,1-1 1 0 0,0-1-1 0 0,46 24 0 0 0,-50-31-506 0 0,0-1 0 0 0,0-1 0 0 0,1-1-1 0 0,-1 0 1 0 0,24 2 0 0 0,-27-5-1031 0 0,0-2 0 0 0,0 1 0 0 0,0-2 0 0 0,16-2 0 0 0,3-3-5348 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9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49 198 3152 0 0,'-7'-7'1478'0'0,"1"-1"-1"0"0,0 0 0 0 0,1 0 0 0 0,-1 0 0 0 0,2 0 1 0 0,-1-1-1 0 0,-4-13 0 0 0,9 21-1412 0 0,0 1 0 0 0,0-1 0 0 0,0 0-1 0 0,0 0 1 0 0,0 0 0 0 0,0 0 0 0 0,1 1 0 0 0,-1-1 0 0 0,0 0 0 0 0,0 0-1 0 0,1 1 1 0 0,-1-1 0 0 0,1 0 0 0 0,-1 1 0 0 0,0-1 0 0 0,1 0 0 0 0,0 1-1 0 0,-1-1 1 0 0,1 0 0 0 0,-1 1 0 0 0,1-1 0 0 0,0 1 0 0 0,-1-1-1 0 0,2 0 1 0 0,18-9 483 0 0,-19 9-467 0 0,26-8-58 0 0,1 1-1 0 0,0 1 0 0 0,0 1 1 0 0,1 2-1 0 0,41-2 1 0 0,-11 1-742 0 0,-14 0-217 0 0,94-12-2328 0 0,-49-1-2929 0 0,-68 13 2354 0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09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1 180 0 0,'0'0'3473'0'0,"-13"6"745"0"0,3 4-2728 0 0,1-1 0 0 0,0 1 0 0 0,-13 21 0 0 0,10-12-210 0 0,-15 35-1 0 0,-29 105-432 0 0,38-103-108 0 0,-3 20-390 0 0,3 0 0 0 0,3 1 0 0 0,3 1 0 0 0,4 0 0 0 0,5 149 0 0 0,3-205-1237 0 0,5 56 1519 0 0,-2-53-4695 0 0,2-1-4987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10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0 761 200 0 0,'1'-4'910'0'0,"0"0"1"0"0,1 0-1 0 0,-1 0 0 0 0,1 0 0 0 0,-1 0 1 0 0,1 0-1 0 0,0 1 0 0 0,1-1 0 0 0,-1 1 1 0 0,1-1-1 0 0,5-5 0 0 0,-2 4-99 0 0,0-1 0 0 0,0 2 0 0 0,1-1 0 0 0,0 1-1 0 0,13-7 1 0 0,5 0-120 0 0,1 2-1 0 0,48-10 1 0 0,-50 13-194 0 0,34-8-693 0 0,133-38-3040 0 0,-152 39-670 0 0,43-22 0 0 0,-45 15-1003 0 0</inkml:trace>
  <inkml:trace contextRef="#ctx0" brushRef="#br0" timeOffset="1">980 137 2708 0 0,'-1'-2'737'0'0,"0"0"0"0"0,0 0 0 0 0,0 0-1 0 0,0 0 1 0 0,1 0 0 0 0,-1 0 0 0 0,0 0-1 0 0,1 0 1 0 0,0 0 0 0 0,0 0 0 0 0,-1 0-1 0 0,1 0 1 0 0,1-2 0 0 0,-1 2-355 0 0,0 0 1 0 0,1 1-1 0 0,-1-1 1 0 0,1 0-1 0 0,0 1 1 0 0,-1-1-1 0 0,1 1 1 0 0,0-1-1 0 0,0 1 0 0 0,0-1 1 0 0,0 1-1 0 0,3-3 1 0 0,0 0-91 0 0,1 1 0 0 0,-1 0 0 0 0,1 0 0 0 0,0 0 0 0 0,0 0 0 0 0,1 1 0 0 0,-1 0 0 0 0,10-3 0 0 0,39-9-297 0 0,1 2 1 0 0,91-8-1 0 0,115 10-6825 0 0,-233 12 5307 0 0,7 0-4508 0 0,-16-2 2210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10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0 684 0 0,'-31'6'7949'0'0,"29"-4"-7467"0"0,0 0 0 0 0,0-1 0 0 0,0 1 0 0 0,0 0 0 0 0,0 0 0 0 0,1 0 0 0 0,-1 0 0 0 0,1 0 0 0 0,-1 1 0 0 0,1-1 0 0 0,0 0 0 0 0,-1 1 0 0 0,1-1 0 0 0,1 1 0 0 0,-1-1 0 0 0,0 1 0 0 0,0-1 0 0 0,1 5 0 0 0,-4 57 1302 0 0,3-33-864 0 0,-41 367 1518 0 0,9-108-5172 0 0,30-271 1808 0 0,2-9-478 0 0,0-1 0 0 0,1 1 0 0 0,0 16 0 0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10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1 254 1392 0 0,'0'-13'2459'0'0,"0"0"0"0"0,1 1 0 0 0,0-1-1 0 0,7-23 1 0 0,-7 31-2116 0 0,1 0 0 0 0,0 1 1 0 0,0-1-1 0 0,0 1 0 0 0,1-1 0 0 0,-1 1 0 0 0,1 0 0 0 0,0 0 0 0 0,0 0 1 0 0,1 1-1 0 0,-1-1 0 0 0,1 1 0 0 0,0 0 0 0 0,0 0 0 0 0,5-4 0 0 0,8-2-153 0 0,1 0-1 0 0,0 1 0 0 0,0 1 0 0 0,36-9 0 0 0,80-8-3398 0 0,-28 6-4803 0 0,-69 10 1515 0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11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577 58 3212 0 0,'-107'-58'16490'0'0,"108"61"-15795"0"0,6 7-317 0 0,0 1 0 0 0,1-1 1 0 0,17 19-1 0 0,5 5-130 0 0,15 29-294 0 0,-3 2 0 0 0,-2 1-1 0 0,-4 2 1 0 0,-3 2 0 0 0,-2 1 0 0 0,-4 1-1 0 0,27 117 1 0 0,-45-151 35 0 0,-2 0-1 0 0,-2 0 1 0 0,-1 1 0 0 0,-3-1-1 0 0,0 1 1 0 0,-3 0 0 0 0,-1 0-1 0 0,-12 53 1 0 0,8-62 73 0 0,-2 1 0 0 0,-1-1 0 0 0,-2 0 0 0 0,-1-1 0 0 0,-1-1 0 0 0,-1 0 0 0 0,-1-1 0 0 0,-2 0 0 0 0,-1-2 0 0 0,-35 38 0 0 0,21-31 108 0 0,-1-2-1 0 0,-1-1 1 0 0,-2-1 0 0 0,-78 43-1 0 0,-29-2-1088 0 0,-4-11-3380 0 0,129-52 1533 0 0,0 0 0 0 0,-31 4 0 0 0,9-4-4530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11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16 526 1428 0 0,'-8'-157'14650'0'0,"2"93"-9882"0"0,5-83 0 0 0,1 141-4649 0 0,1 0-1 0 0,0-1 0 0 0,0 1 1 0 0,0 0-1 0 0,1 0 0 0 0,0 1 0 0 0,0-1 1 0 0,0 0-1 0 0,1 1 0 0 0,0-1 1 0 0,0 1-1 0 0,0 0 0 0 0,1 0 1 0 0,0 0-1 0 0,6-6 0 0 0,-3 5-71 0 0,0 1-1 0 0,0-1 1 0 0,0 1-1 0 0,1 1 1 0 0,0 0-1 0 0,0 0 1 0 0,0 0-1 0 0,1 1 1 0 0,13-4-1 0 0,5 2-62 0 0,-1 1 1 0 0,1 1-1 0 0,0 2 0 0 0,0 0 0 0 0,0 2 1 0 0,28 4-1 0 0,-29-2-23 0 0,0 1 1 0 0,1 2 0 0 0,-2 0-1 0 0,1 2 1 0 0,-1 1-1 0 0,0 1 1 0 0,-1 1-1 0 0,0 1 1 0 0,33 22 0 0 0,-47-27 26 0 0,-1-1 1 0 0,-1 2 0 0 0,1-1 0 0 0,-1 1 0 0 0,0 0 0 0 0,-1 1 0 0 0,0 0 0 0 0,0 0-1 0 0,-1 1 1 0 0,-1 0 0 0 0,1 0 0 0 0,-1 0 0 0 0,-1 0 0 0 0,0 1 0 0 0,-1 0-1 0 0,0 0 1 0 0,0 0 0 0 0,-1 0 0 0 0,0 0 0 0 0,-1 0 0 0 0,-1 1 0 0 0,0-1-1 0 0,0 0 1 0 0,-4 21 0 0 0,-4 2 1 0 0,-1 0 1 0 0,-1 0-1 0 0,-2-1 0 0 0,-2-1 1 0 0,0 0-1 0 0,-3 0 0 0 0,0-2 1 0 0,-2 0-1 0 0,-37 44 0 0 0,0-8 52 0 0,-4-3-1 0 0,-117 96 0 0 0,98-98 9 0 0,-20 17-122 0 0,94-75 42 0 0,0 0-1 0 0,0 0 1 0 0,-1-1 0 0 0,1 0 0 0 0,0 0-1 0 0,-1 0 1 0 0,1-1 0 0 0,-8 1 0 0 0,10-1 0 0 0,0-3-55 0 0,2 2 83 0 0,0 0-1 0 0,1 0 1 0 0,-1 0-1 0 0,0 0 1 0 0,1 0-1 0 0,-1 0 1 0 0,1 0 0 0 0,-1 0-1 0 0,0-1 1 0 0,1 1-1 0 0,-1 0 1 0 0,1-1-1 0 0,-1 1 1 0 0,0 0-1 0 0,1-1 1 0 0,-1 1 0 0 0,1 0-1 0 0,-1-1 1 0 0,1 1-1 0 0,0-1 1 0 0,-1 1-1 0 0,1-1 1 0 0,-1 1-1 0 0,1-1 1 0 0,0 0 0 0 0,-1 1-1 0 0,1-1 1 0 0,0 1-1 0 0,0-1 1 0 0,-1 0-1 0 0,1 1 1 0 0,0-2-1 0 0,1-1-7 0 0,0 1 0 0 0,1-1 0 0 0,-1 0-1 0 0,1 0 1 0 0,-1 1 0 0 0,1-1 0 0 0,0 1-1 0 0,0 0 1 0 0,0-1 0 0 0,0 1-1 0 0,1 0 1 0 0,-1 0 0 0 0,0 0 0 0 0,1 1-1 0 0,-1-1 1 0 0,1 0 0 0 0,0 1-1 0 0,0 0 1 0 0,0 0 0 0 0,5-2 0 0 0,11-4-64 0 0,40-8 1 0 0,-47 13 46 0 0,10-3-45 0 0,0 1 0 0 0,0 1 0 0 0,0 2-1 0 0,1 0 1 0 0,-1 1 0 0 0,0 1 0 0 0,0 1 0 0 0,1 1-1 0 0,-1 1 1 0 0,-1 1 0 0 0,28 10 0 0 0,-37-11 66 0 0,0 2 1 0 0,0-1-1 0 0,-1 1 0 0 0,0 1 0 0 0,0 0 1 0 0,-1 1-1 0 0,0 0 0 0 0,0 0 1 0 0,-1 1-1 0 0,0 0 0 0 0,-1 1 0 0 0,1 0 1 0 0,-2 0-1 0 0,0 1 0 0 0,0 0 1 0 0,-1 0-1 0 0,0 0 0 0 0,-1 1 0 0 0,0 0 1 0 0,6 24-1 0 0,-7-16 96 0 0,-1 0-1 0 0,-1 1 1 0 0,-1-1 0 0 0,0 1 0 0 0,-2 0 0 0 0,0-1-1 0 0,-2 1 1 0 0,0-1 0 0 0,-1 0 0 0 0,-1 0-1 0 0,-1 0 1 0 0,0-1 0 0 0,-19 37 0 0 0,14-35 125 0 0,-1 0 0 0 0,-1 0 0 0 0,-1-1 1 0 0,-1-1-1 0 0,-1-1 0 0 0,0 0 1 0 0,-1 0-1 0 0,-1-2 0 0 0,-1 0 1 0 0,0-2-1 0 0,-31 19 0 0 0,42-28-162 0 0,1-1 1 0 0,-1-1-1 0 0,0 0 0 0 0,0 0 0 0 0,0 0 0 0 0,-1-1 0 0 0,1 0 1 0 0,0-1-1 0 0,-1 0 0 0 0,1 0 0 0 0,-1 0 0 0 0,0-1 0 0 0,1-1 0 0 0,-1 0 1 0 0,1 0-1 0 0,-1 0 0 0 0,1-1 0 0 0,0 0 0 0 0,-14-6 0 0 0,12 3-198 0 0,0 0 0 0 0,1-1-1 0 0,0 0 1 0 0,0-1 0 0 0,1 1-1 0 0,-1-2 1 0 0,1 1-1 0 0,1-1 1 0 0,0 0 0 0 0,0-1-1 0 0,0 0 1 0 0,1 0 0 0 0,0 0-1 0 0,-8-20 1 0 0,6 11-1429 0 0,-11-38-1 0 0,13 17-2684 0 0,6 34 2892 0 0,0 1-1 0 0,1-1 0 0 0,-1 1 1 0 0,1-1-1 0 0,0 1 1 0 0,2-6-1 0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27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1013 8 1348 0 0,'0'0'9120'0'0,"0"0"-9054"0"0,1 0 0 0 0,-1 0 0 0 0,0 0 0 0 0,0-1 0 0 0,0 1 0 0 0,0 0 1 0 0,0 0-1 0 0,0-1 0 0 0,1 1 0 0 0,-1 0 0 0 0,0 0 0 0 0,0-1 0 0 0,0 1 1 0 0,0 0-1 0 0,0 0 0 0 0,0-1 0 0 0,0 1 0 0 0,0 0 0 0 0,0 0 0 0 0,0-1 1 0 0,0 1-1 0 0,0 0 0 0 0,-1 0 0 0 0,1-1 0 0 0,0 1 0 0 0,0 0 1 0 0,0 0-1 0 0,0-1 0 0 0,0 1 0 0 0,0 0 0 0 0,-1 0 0 0 0,1-1 0 0 0,0 1 0 0 0,-348 24 1307 0 0,126-12-881 0 0,35-13-250 0 0,77-3-219 0 0,73 2 132 0 0,34 2 7 0 0,-30-1 1008 0 0,31 1-419 0 0,-10-1-482 0 0,12 1-218 0 0,-1 0 1 0 0,0-1-1 0 0,0 1 1 0 0,0 0-1 0 0,0 0 1 0 0,0 0-1 0 0,0 0 1 0 0,1 0-1 0 0,-1 0 1 0 0,0 0-1 0 0,0 0 1 0 0,0 0-1 0 0,0 0 1 0 0,0 0-1 0 0,0 1 1 0 0,0-1-1 0 0,1 0 1 0 0,-1 0-1 0 0,0 1 1 0 0,0-1-1 0 0,0 1 1 0 0,1-1-1 0 0,-1 1 1 0 0,0-1-1 0 0,1 1 1 0 0,-1 0-1 0 0,0-1 1 0 0,1 1-1 0 0,-1 0 1 0 0,1-1-1 0 0,-1 1 1 0 0,1 0-1 0 0,-1 0 1 0 0,1-1-1 0 0,-1 1 1 0 0,1 0-1 0 0,0 0 1 0 0,0 0-1 0 0,-1 0 1 0 0,1 0-1 0 0,0 0 1 0 0,0-1-1 0 0,0 1 1 0 0,0 0-1 0 0,0 0 1 0 0,0 0-1 0 0,0 0 1 0 0,0 0-1 0 0,0 0 1 0 0,1 1-1 0 0,-11 268 2504 0 0,1 7-1455 0 0,9-167-490 0 0,-7 211 453 0 0,6-280-902 0 0,-3 23-22 0 0,4-62-145 0 0,0 32 230 0 0,0-23 2981 0 0,1-10-3178 0 0,0 0 0 0 0,0 0 1 0 0,0-1-1 0 0,0 1 0 0 0,1 0 0 0 0,-1-1 0 0 0,0 1 1 0 0,0 0-1 0 0,1-1 0 0 0,-1 0 0 0 0,0 1 1 0 0,0-1-1 0 0,1 0 0 0 0,-1 0 0 0 0,3 1 0 0 0,-1-1 18 0 0,35 8 44 0 0,213 57-76 0 0,475 196 200 0 0,-354-115-122 0 0,415 163 7 0 0,-300-113 25 0 0,101 48-240 0 0,-334-137 105 0 0,626 250-91 0 0,-814-331 73 0 0,100 36-182 0 0,178 42 0 0 0,-63-26-391 0 0,-235-64 557 0 0,-43-14 53 0 0,32 8-51 0 0,26 3-161 0 0,-58-11 190 0 0,10 5 0 0 0,-8-4 50 0 0,-5-1-41 0 0,1 0 1 0 0,0 0-1 0 0,0 0 0 0 0,-1 1 0 0 0,1-1 0 0 0,0 0 0 0 0,0 0 0 0 0,-1 0 0 0 0,1 1 0 0 0,0-1 0 0 0,-1 0 0 0 0,1 1 0 0 0,0-1 0 0 0,-1 0 0 0 0,1 1 0 0 0,0-1 0 0 0,-1 1 0 0 0,1-1 0 0 0,-1 1 0 0 0,1-1 0 0 0,-1 1 0 0 0,1 0 0 0 0,-1-1 0 0 0,0 1 0 0 0,1-1 0 0 0,-1 1 0 0 0,0 0 0 0 0,1 0 0 0 0,-1-1 0 0 0,0 1 0 0 0,0 0 0 0 0,1-1 0 0 0,-1 1 0 0 0,0 0 0 0 0,0 0 0 0 0,0-1 0 0 0,0 1 0 0 0,0 0 0 0 0,0 0 0 0 0,0-1 0 0 0,-1 1 0 0 0,1 1 0 0 0,-2 3 10 0 0,1 1-1 0 0,0 0 1 0 0,0 0 0 0 0,0 0 0 0 0,1-1-1 0 0,-1 1 1 0 0,2 7 0 0 0,-2 16-31 0 0,1 175-78 0 0,3-91 78 0 0,7 126 60 0 0,-1-176 22 0 0,-1-11 102 0 0,1 74 0 0 0,-9-124-149 0 0,4 35 38 0 0,-4-15-28 0 0,0-20-2 0 0,0 28-16 0 0,-3 20 72 0 0,2-48-136 0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32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1473 4585 432 0 0,'0'0'16058'0'0,"-3"0"-15734"0"0,-9 0-63 0 0,9 0 334 0 0,0 0-459 0 0,-647-21 2066 0 0,19 21-1313 0 0,628 0-849 0 0,-19 0 206 0 0,3 0-126 0 0,15 0-59 0 0,-71 0 434 0 0,72 0-359 0 0,-18 0 293 0 0,19 0-181 0 0,1 1 0 0 0,-1-1 0 0 0,1 0 0 0 0,-1-1 0 0 0,1 1 0 0 0,0 0 0 0 0,-1 0-1 0 0,1-1 1 0 0,0 1 0 0 0,-1 0 0 0 0,1-1 0 0 0,0 1 0 0 0,-2-2 0 0 0,1 1-45 0 0,10-25 238 0 0,9-39-559 0 0,-3 0 0 0 0,-2 0 1 0 0,5-103-1 0 0,-7 56-111 0 0,13-194 841 0 0,-19 230-474 0 0,-4 74-139 0 0,2-11 11 0 0,1-25 380 0 0,-3 36-338 0 0,2 1-20 0 0,5-6-8 0 0,-3 5-19 0 0,23-4 46 0 0,345-150 120 0 0,-269 109-121 0 0,153-59-28 0 0,1 0 129 0 0,-89 22-174 0 0,-47 33-21 0 0,-119 50 50 0 0,4-2-31 0 0,1-1 1 0 0,-1 1-1 0 0,0 1 1 0 0,1-1 0 0 0,8-1-1 0 0,-7 1 4 0 0,39-14-78 0 0,-44 16 66 0 0,11-1-90 0 0,-5 0 141 0 0,11-3-127 0 0,-20 5 111 0 0,1 0 1 0 0,-1 0 0 0 0,0 0 0 0 0,1 0 0 0 0,-1 0 0 0 0,0 0 0 0 0,0-1 0 0 0,1 1 0 0 0,-1 0 0 0 0,0 0 0 0 0,0 0 0 0 0,0-1 0 0 0,1 1 0 0 0,-1 0 0 0 0,0 0 0 0 0,0-1 0 0 0,0 1 0 0 0,1 0 0 0 0,-1 0 0 0 0,0-1 0 0 0,0 1 0 0 0,0 0 0 0 0,0-1 0 0 0,0 1 0 0 0,0 0 0 0 0,0-1 0 0 0,0 1 0 0 0,0 0 0 0 0,0 0 0 0 0,0-1 0 0 0,0 1 0 0 0,0 0 0 0 0,0-1 0 0 0,0 1 0 0 0,0 0 0 0 0,0-1 0 0 0,0 1-1 0 0,0 0 1 0 0,0 0 0 0 0,0-1 0 0 0,-1 1 0 0 0,1 0 0 0 0,0 0 0 0 0,0-1 0 0 0,0 1 0 0 0,-1 0 0 0 0,1-1 0 0 0,-2-1-8 0 0,-27-11 72 0 0,21 6-86 0 0,-1 0 1 0 0,1 0-1 0 0,0-1 0 0 0,0 0 1 0 0,1 0-1 0 0,0 0 0 0 0,1-1 1 0 0,0 0-1 0 0,0-1 0 0 0,1 1 1 0 0,0-1-1 0 0,0 0 0 0 0,1-1 1 0 0,1 1-1 0 0,0-1 0 0 0,0 1 1 0 0,1-1-1 0 0,0 0 0 0 0,0-19 1 0 0,1-13-43 0 0,2-1 0 0 0,1 1 0 0 0,11-55 0 0 0,-8 71 40 0 0,1 1 0 0 0,2-1 0 0 0,1 2 0 0 0,0-1 1 0 0,2 1-1 0 0,20-33 0 0 0,-22 46 9 0 0,0 1 0 0 0,0-1 0 0 0,2 2 1 0 0,-1-1-1 0 0,1 1 0 0 0,1 1 0 0 0,0 0 1 0 0,0 1-1 0 0,1 0 0 0 0,0 1 0 0 0,0 0 1 0 0,1 1-1 0 0,-1 1 0 0 0,2 0 0 0 0,16-3 0 0 0,10-2-17 0 0,0 2-1 0 0,1 3 1 0 0,0 1-1 0 0,46 1 1 0 0,-75 3 10 0 0,-1 0 1 0 0,0 0-1 0 0,1 1 0 0 0,-1 1 1 0 0,0 0-1 0 0,0 1 0 0 0,0 0 1 0 0,-1 1-1 0 0,1 0 1 0 0,-1 1-1 0 0,0 0 0 0 0,0 1 1 0 0,0 0-1 0 0,-1 1 1 0 0,0 0-1 0 0,0 0 0 0 0,0 1 1 0 0,-1 0-1 0 0,-1 1 1 0 0,9 10-1 0 0,17 31 0 0 0,20 37 38 0 0,-24-30-73 0 0,-28-53 35 0 0,-2-2 43 0 0,0-2-14 0 0,0 0 0 0 0,0 0 0 0 0,0 1 0 0 0,0-1 0 0 0,0 0 0 0 0,0 0 0 0 0,1 1 0 0 0,-1-1 0 0 0,0 0 0 0 0,0 0 0 0 0,0 1 0 0 0,0-1 0 0 0,0 0 0 0 0,1 0 0 0 0,-1 0 0 0 0,0 1 0 0 0,0-1 0 0 0,0 0 0 0 0,0 0 0 0 0,1 0 0 0 0,-1 0 0 0 0,0 1 0 0 0,0-1 0 0 0,1 0 0 0 0,-1 0 0 0 0,0 0 0 0 0,0 0 0 0 0,1 0 0 0 0,-1 0 0 0 0,0 0 0 0 0,0 0 0 0 0,1 0 0 0 0,-1 0 0 0 0,0 0 0 0 0,0 0 0 0 0,1 0 0 0 0,-1 0 0 0 0,0 0 0 0 0,0 0 0 0 0,1 0 0 0 0,-1 0 0 0 0,0 0 0 0 0,0 0 0 0 0,1 0 0 0 0,-1 0 0 0 0,0 0 0 0 0,0 0 1 0 0,1-1-1 0 0,-1 1 0 0 0,0 0 0 0 0,0 0 0 0 0,0 0 0 0 0,1 0 0 0 0,-1-1 0 0 0,0 1 0 0 0,0 0 0 0 0,1-1 0 0 0,21-15-60 0 0,-7 5 46 0 0,-10 9 5 0 0,645-374 201 0 0,-554 321-220 0 0,187-77 1 0 0,114-11-139 0 0,-197 74 141 0 0,188-97 25 0 0,-174 69 8 0 0,261-92 60 0 0,-247 76-88 0 0,-169 81-4 0 0,34-20-27 0 0,38-19-9 0 0,-78 47 185 0 0,-52 23-155 0 0,22-11 101 0 0,-24 8-50 0 0,0 0-1 0 0,0 1 1 0 0,-1-1-1 0 0,1 1 1 0 0,-1-1-1 0 0,0 1 1 0 0,0 0-1 0 0,0-1 1 0 0,-3-2-1 0 0,-10-17 161 0 0,8 7-173 0 0,1 0-1 0 0,1-1 1 0 0,0 0 0 0 0,1 0-1 0 0,-3-33 1 0 0,2-88-141 0 0,20-167 254 0 0,-17 131-256 0 0,-3 133 81 0 0,5 39 62 0 0,0-31-198 0 0,0 32 126 0 0,0 0 1 0 0,1 0-1 0 0,-1 0 1 0 0,0-1-1 0 0,0 1 1 0 0,0 0-1 0 0,0 0 1 0 0,0-1-1 0 0,0 1 1 0 0,0 0-1 0 0,-1 0 1 0 0,1 0-1 0 0,0 0 1 0 0,-1-2-1 0 0,-8-2-3762 0 0,8 5 3634 0 0,1 0 0 0 0,-1 0 1 0 0,0 0-1 0 0,-4 2-1735 0 0,1-1 1 0 0,-1 1-1 0 0,1-1 0 0 0,-1 1 1 0 0,-6 5-1 0 0,2-3-108 0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56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25 2804 0 0,'0'0'5879'0'0,"-19"-2"1386"0"0,-1-1-2515 0 0,-6 0-1010 0 0,-23 6-3878 0 0,34-1 134 0 0,1 0 1 0 0,0 1 0 0 0,-1 1 0 0 0,2 0 0 0 0,-1 1 0 0 0,0 0-1 0 0,1 1 1 0 0,0 1 0 0 0,0 0 0 0 0,-12 10 0 0 0,9-7 83 0 0,2 1 1 0 0,-1 0-1 0 0,2 2 1 0 0,-1-1-1 0 0,2 2 1 0 0,0 0 0 0 0,0 0-1 0 0,2 1 1 0 0,0 0-1 0 0,-16 33 1 0 0,19-34 54 0 0,2 1 0 0 0,-1 0 0 0 0,2 0 1 0 0,0 0-1 0 0,1 1 0 0 0,0 0 0 0 0,1-1 1 0 0,1 1-1 0 0,1 0 0 0 0,0 0 1 0 0,1 0-1 0 0,6 30 0 0 0,-2-27-18 0 0,1 0-1 0 0,0 0 1 0 0,1-1-1 0 0,2 1 1 0 0,0-2 0 0 0,0 1-1 0 0,2-1 1 0 0,0-1-1 0 0,1 0 1 0 0,1 0-1 0 0,0-2 1 0 0,22 20 0 0 0,-16-16-73 0 0,1 0 1 0 0,1-1-1 0 0,0-2 1 0 0,1 0 0 0 0,1-1-1 0 0,0-2 1 0 0,36 15-1 0 0,-41-21-36 0 0,0-2 0 0 0,0 0 0 0 0,1-1-1 0 0,-1-1 1 0 0,1 0 0 0 0,-1-1 0 0 0,1-2 0 0 0,-1 0-1 0 0,1 0 1 0 0,-1-2 0 0 0,0 0 0 0 0,0-2 0 0 0,0 0-1 0 0,0 0 1 0 0,-1-2 0 0 0,0 0 0 0 0,0-1-1 0 0,0-1 1 0 0,-1 0 0 0 0,-1-1 0 0 0,0-1 0 0 0,0-1-1 0 0,-1 0 1 0 0,24-26 0 0 0,-21 18-49 0 0,-2 0-1 0 0,0-1 1 0 0,-1 0 0 0 0,-1-1 0 0 0,-1-1-1 0 0,-1 0 1 0 0,-1-1 0 0 0,-2 0 0 0 0,10-39-1 0 0,-17 49 46 0 0,0 0-1 0 0,-3-24 1 0 0,-2 15-46 0 0,0 0 0 0 0,-2 0-1 0 0,-1 1 1 0 0,-1 0 0 0 0,0 0 0 0 0,-15-26 0 0 0,20 44 54 0 0,-4-10-70 0 0,-1 0 0 0 0,-1 1 0 0 0,0 0 0 0 0,-16-18 0 0 0,18 23-47 0 0,-1 1 1 0 0,0 0 0 0 0,0 0 0 0 0,-18-10 0 0 0,-61-24-104 0 0,48 25 184 0 0,-26-4-54 0 0,62 19 69 0 0,0 0-5 0 0,-116-17-407 0 0,115 18 325 0 0,-32 0-968 0 0,-27 1-3402 0 0,9 0-8479 0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29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96 612 0 0,'0'-9'1395'0'0,"0"6"-717"0"0,-1 0 0 0 0,1 0-1 0 0,0 0 1 0 0,1 0-1 0 0,-1 0 1 0 0,0 0-1 0 0,1 0 1 0 0,0 0 0 0 0,0 0-1 0 0,10-22 9053 0 0,-10 35-9418 0 0,-1-1 0 0 0,-1 0 1 0 0,1 1-1 0 0,-1-1 0 0 0,-1 0 0 0 0,0 0 0 0 0,0 1 1 0 0,-6 13-1 0 0,-1 7 14 0 0,-22 95 107 0 0,5 2-1 0 0,6 1 1 0 0,-5 209-1 0 0,23-297-182 0 0,0 4 661 0 0,2-36-245 0 0,3-19 120 0 0,121-605-862 0 0,-102 520 69 0 0,12-44 304 0 0,-25 107-164 0 0,-6 20-140 0 0,0 1 0 0 0,1 0 0 0 0,10-20 0 0 0,-13 30 11 0 0,1 2-14 0 0,0-1 0 0 0,-1 1 0 0 0,1 0 0 0 0,0 0 0 0 0,0 0 0 0 0,0 0 0 0 0,0 0 1 0 0,0 0-1 0 0,0 0 0 0 0,2 1 0 0 0,3 7 76 0 0,1-1 1 0 0,-1 1-1 0 0,-1 0 1 0 0,0 1-1 0 0,0-1 1 0 0,0 1-1 0 0,-1 0 1 0 0,-1 1-1 0 0,6 13 1 0 0,3 6 106 0 0,170 396 602 0 0,-26-50 99 0 0,-91-230-767 0 0,-65-143-560 0 0,-32-53-18941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29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82 600 0 0,'-22'-12'7342'0'0,"19"11"-6475"0"0,-1-1 0 0 0,1 0 0 0 0,-1 0 0 0 0,1 0 0 0 0,0 0 0 0 0,0-1 1 0 0,-5-4 1145 0 0,16-2-711 0 0,14 5-868 0 0,-1 1-1 0 0,42 0 1 0 0,17-2 277 0 0,-40 1-2054 0 0,-25 3-514 0 0,1-1 1 0 0,0 0-1 0 0,0-1 0 0 0,27-10 1 0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31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17 156 92 0 0,'-13'-48'12556'0'0,"11"39"-11130"0"0,1 0-1 0 0,1 0 1 0 0,0 0 0 0 0,0-1-1 0 0,3-15 1 0 0,-3 23-727 0 0,4 16-483 0 0,12 40-142 0 0,40 90 0 0 0,-49-127-144 0 0,2-1 1 0 0,0-1-1 0 0,1 0 0 0 0,0 0 0 0 0,1-1 1 0 0,1 0-1 0 0,0 0 0 0 0,1-2 1 0 0,23 19-1 0 0,-31-28 47 0 0,-1 0-1 0 0,1 0 1 0 0,0 0-1 0 0,0-1 1 0 0,0 0 0 0 0,0 0-1 0 0,0 0 1 0 0,1 0-1 0 0,-1-1 1 0 0,0 0 0 0 0,1 0-1 0 0,-1-1 1 0 0,1 1 0 0 0,-1-1-1 0 0,1 0 1 0 0,7-1-1 0 0,-6-1 10 0 0,1 0 0 0 0,-1-1 0 0 0,1 1 0 0 0,-1-1-1 0 0,0-1 1 0 0,0 1 0 0 0,0-1 0 0 0,0-1 0 0 0,-1 1 0 0 0,8-8-1 0 0,7-8 76 0 0,-1-1-1 0 0,-1-2 1 0 0,-1 0-1 0 0,29-49 1 0 0,-11 10 1939 0 0,32-76 1 0 0,-53 108-1152 0 0,-15 28-420 0 0,-1 2-410 0 0,-1 1 0 0 0,1-1 0 0 0,0 0 0 0 0,0 1 0 0 0,-1-1-1 0 0,1 1 1 0 0,0-1 0 0 0,0 1 0 0 0,-1 0 0 0 0,1-1 0 0 0,0 1 0 0 0,0 0 0 0 0,0 0 0 0 0,0 0 0 0 0,0-1 0 0 0,0 1 0 0 0,0 0 0 0 0,0 1 0 0 0,1-1 0 0 0,-1 0 0 0 0,0 0 0 0 0,1 0 0 0 0,-2 2 0 0 0,-17 34 107 0 0,17-32-79 0 0,-21 48 356 0 0,-30 111 0 0 0,1 62 122 0 0,26-103-236 0 0,0 12-101 0 0,-9 37 131 0 0,5-63-771 0 0,29-107 670 0 0,-6 21-3416 0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30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102 150 3352 0 0,'-1'-3'2469'0'0,"-8"-73"13293"0"0,-1 135-13852 0 0,6 504 198 0 0,10-276-3449 0 0,-6-285 558 0 0,-7-25-4308 0 0,-2-83-672 0 0,9-2 3643 0 0,-1 1 2090 0 0,-9-52 3088 0 0,1-97 5469 0 0,9 243-8186 0 0,2-1-1 0 0,-1 1 1 0 0,2 0-1 0 0,0 0 1 0 0,0 0 0 0 0,1 1-1 0 0,1-1 1 0 0,0 1-1 0 0,1 0 1 0 0,12-20 0 0 0,-14 27-328 0 0,-1 0 1 0 0,1 0 0 0 0,1 1-1 0 0,-1-1 1 0 0,1 1 0 0 0,-1 0 0 0 0,1 1-1 0 0,0-1 1 0 0,1 1 0 0 0,-1 0-1 0 0,0 0 1 0 0,1 0 0 0 0,0 1 0 0 0,0 0-1 0 0,-1 0 1 0 0,1 1 0 0 0,0-1-1 0 0,1 1 1 0 0,-1 0 0 0 0,0 1-1 0 0,0 0 1 0 0,0 0 0 0 0,0 0 0 0 0,1 1-1 0 0,6 1 1 0 0,-4-1-60 0 0,0 1-1 0 0,-1 1 1 0 0,1 0 0 0 0,-1 0-1 0 0,0 0 1 0 0,1 1 0 0 0,-1 1-1 0 0,-1-1 1 0 0,1 1 0 0 0,-1 0-1 0 0,0 1 1 0 0,0 0 0 0 0,0 0-1 0 0,-1 0 1 0 0,0 1 0 0 0,0 0-1 0 0,-1 0 1 0 0,0 1 0 0 0,0-1-1 0 0,-1 1 1 0 0,0 0 0 0 0,0 0-1 0 0,-1 1 1 0 0,0-1 0 0 0,0 1-1 0 0,-1 0 1 0 0,0-1 0 0 0,-1 1-1 0 0,0 0 1 0 0,0 0 0 0 0,-1 0-1 0 0,0 0 1 0 0,0 0 0 0 0,-1 0-1 0 0,-3 14 1 0 0,-2-6 16 0 0,0 1 1 0 0,-1-1-1 0 0,0-1 1 0 0,-2 0-1 0 0,0 0 1 0 0,0 0-1 0 0,-2-1 1 0 0,0-1-1 0 0,0 0 1 0 0,-2 0-1 0 0,-23 20 1 0 0,-7 2 82 0 0,-3-2 0 0 0,-69 40 1 0 0,94-59-63 0 0,17-8-100 0 0,15-4-64 0 0,25-2 130 0 0,0 0 0 0 0,0 2 1 0 0,-1 2-1 0 0,44 12 0 0 0,-64-13 42 0 0,-1 1-1 0 0,0 0 0 0 0,0 2 0 0 0,0-1 0 0 0,19 14 0 0 0,-26-14 0 0 0,0-1 0 0 0,0 1 1 0 0,0 0-1 0 0,-1 1 0 0 0,0-1 0 0 0,0 1 1 0 0,-1 1-1 0 0,0-1 0 0 0,0 1 0 0 0,5 10 1 0 0,-8-12 28 0 0,1 0 1 0 0,-1 0-1 0 0,0 0 1 0 0,-1 0-1 0 0,1 0 1 0 0,-1 0-1 0 0,-1 1 1 0 0,1-1-1 0 0,-1 0 1 0 0,0 1-1 0 0,0-1 1 0 0,-1 0-1 0 0,0 0 1 0 0,0 1 0 0 0,0-1-1 0 0,-1 0 1 0 0,0 0-1 0 0,0 0 1 0 0,-1 0-1 0 0,1-1 1 0 0,-1 1-1 0 0,-1-1 1 0 0,1 1-1 0 0,-1-1 1 0 0,0 0-1 0 0,0 0 1 0 0,0-1-1 0 0,-1 1 1 0 0,1-1-1 0 0,-8 5 1 0 0,0 0 55 0 0,0-1 0 0 0,0 0 0 0 0,-1-1-1 0 0,0 0 1 0 0,0-1 0 0 0,-1 0 0 0 0,1-1 0 0 0,-1-1 0 0 0,-1 0 0 0 0,1-1 0 0 0,0-1-1 0 0,-16 1 1 0 0,12-2-218 0 0,0-2 0 0 0,-1 1 0 0 0,1-2-1 0 0,0-1 1 0 0,-23-6 0 0 0,34 7-331 0 0,1 0-1 0 0,0 0 1 0 0,0-1 0 0 0,0 0-1 0 0,1 0 1 0 0,-1-1 0 0 0,1 1-1 0 0,-5-5 1 0 0,7 5-260 0 0,0 1 0 0 0,1-1 0 0 0,-1 0 0 0 0,1 0 0 0 0,0 0 0 0 0,0 0 0 0 0,0 0 0 0 0,1-1 0 0 0,-1 1 0 0 0,1-1 0 0 0,-1 1 0 0 0,1-1 0 0 0,0 1 0 0 0,1-1 0 0 0,-1-3 0 0 0,0-11-5940 0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32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0 177 940 0 0,'21'-11'15069'0'0,"-20"12"-14967"0"0,0 0 0 0 0,0 0 0 0 0,-1 0 0 0 0,1 1 0 0 0,0-1 0 0 0,-1 0 0 0 0,1 1 0 0 0,-1-1-1 0 0,1 1 1 0 0,-1-1 0 0 0,0 0 0 0 0,1 1 0 0 0,-1-1 0 0 0,0 1 0 0 0,0-1 0 0 0,0 1 0 0 0,0-1-1 0 0,-1 3 1 0 0,-3 32 741 0 0,3-31-758 0 0,-8 86 441 0 0,2 172 0 0 0,8-171-555 0 0,1-67-126 0 0,0-41-452 0 0,25-343 1594 0 0,-14 238 1534 0 0,-12 119-2457 0 0,-1 0 0 0 0,0-1 0 0 0,1 1-1 0 0,-1 0 1 0 0,1-1 0 0 0,-1 1 0 0 0,1 0 0 0 0,0 0 0 0 0,0-1-1 0 0,0 1 1 0 0,1 0 0 0 0,1-3 0 0 0,-2 4-43 0 0,0 0 1 0 0,0 0-1 0 0,0 1 1 0 0,0-1 0 0 0,0 0-1 0 0,0 1 1 0 0,1-1-1 0 0,-1 0 1 0 0,0 1-1 0 0,0-1 1 0 0,1 1-1 0 0,-1 0 1 0 0,0-1-1 0 0,0 1 1 0 0,1 0-1 0 0,-1 0 1 0 0,2 0-1 0 0,3 1 8 0 0,0 0-1 0 0,-1 0 0 0 0,1 0 0 0 0,-1 1 0 0 0,1 0 0 0 0,-1 0 0 0 0,0 1 0 0 0,0-1 0 0 0,7 6 0 0 0,15 9 46 0 0,-1 2-1 0 0,-1 1 0 0 0,25 24 1 0 0,64 76-88 0 0,-54-56 57 0 0,28 30 190 0 0,-87-93-225 0 0,0 1 0 0 0,0-1 0 0 0,0 0 1 0 0,0 0-1 0 0,0-1 0 0 0,1 1 0 0 0,-1 0 1 0 0,0 0-1 0 0,0 0 0 0 0,1-1 0 0 0,-1 1 1 0 0,0-1-1 0 0,1 1 0 0 0,-1-1 0 0 0,0 1 1 0 0,1-1-1 0 0,-1 0 0 0 0,1 0 0 0 0,-1 0 1 0 0,1 0-1 0 0,-1 0 0 0 0,1 0 0 0 0,-1 0 1 0 0,1 0-1 0 0,-1 0 0 0 0,0-1 0 0 0,1 1 1 0 0,-1-1-1 0 0,1 1 0 0 0,-1-1 0 0 0,0 1 1 0 0,0-1-1 0 0,1 0 0 0 0,-1 0 0 0 0,0 1 1 0 0,0-1-1 0 0,0 0 0 0 0,0 0 0 0 0,0 0 1 0 0,0 0-1 0 0,0-1 0 0 0,0 1 0 0 0,0 0 1 0 0,0 0-1 0 0,-1-1 0 0 0,2-1 0 0 0,4-7-15 0 0,-1-2-1 0 0,0 1 0 0 0,-1-1 0 0 0,4-17 1 0 0,-5 20-2 0 0,14-69-89 0 0,-2-1-1 0 0,4-101 1 0 0,-8 67-704 0 0,-11 111 669 0 0,0 1 0 0 0,1 0 0 0 0,-1 0 0 0 0,0-1 0 0 0,0 1 0 0 0,1 0 0 0 0,-1 0 0 0 0,1 0 0 0 0,-1-1 0 0 0,1 1 0 0 0,0 0 0 0 0,-1 0 0 0 0,1 0 0 0 0,0 0 0 0 0,0 0 0 0 0,0 0 1 0 0,-1 0-1 0 0,1 0 0 0 0,0 1 0 0 0,0-1 0 0 0,0 0 0 0 0,1 1 0 0 0,-1-1 0 0 0,0 0 0 0 0,0 1 0 0 0,0-1 0 0 0,0 1 0 0 0,1 0 0 0 0,-1-1 0 0 0,0 1 0 0 0,0 0 0 0 0,1 0 0 0 0,-1 0 0 0 0,0-1 0 0 0,0 2 0 0 0,1-1 0 0 0,1 0 0 0 0,6 1-1193 0 0,0 1-1 0 0,0-1 0 0 0,0 2 1 0 0,11 4-1 0 0,-1-2-2605 0 0,1 2-1985 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33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232 129 1276 0 0,'11'-10'5857'0'0,"13"-13"3857"0"0,-33 58-8063 0 0,-144 312 171 0 0,78-180-1951 0 0,58-135 6 0 0,17-32 113 0 0,-1 1 0 0 0,1-1-1 0 0,0 0 1 0 0,0 0 0 0 0,0 1-1 0 0,0-1 1 0 0,-1 0-1 0 0,1 0 1 0 0,0 1 0 0 0,0-1-1 0 0,0 0 1 0 0,-1 0 0 0 0,1 0-1 0 0,0 0 1 0 0,0 1-1 0 0,-1-1 1 0 0,1 0 0 0 0,0 0-1 0 0,-1 0 1 0 0,1 0 0 0 0,0 0-1 0 0,-1 0 1 0 0,1 0-1 0 0,0 1 1 0 0,0-1 0 0 0,-1 0-1 0 0,1 0 1 0 0,0 0 0 0 0,-1 0-1 0 0,0-1 1 0 0,-2-16-195 0 0,6-18 112 0 0,1 0 0 0 0,3 1 0 0 0,0 0 0 0 0,19-52 0 0 0,-11 38 164 0 0,8-31 1014 0 0,65-150-1 0 0,-82 218-962 0 0,0 1-1 0 0,1 0 0 0 0,0 0 1 0 0,1 0-1 0 0,16-17 0 0 0,-22 27-110 0 0,-1-1-1 0 0,0 0 0 0 0,1 1 1 0 0,-1-1-1 0 0,0 1 0 0 0,1-1 0 0 0,-1 1 1 0 0,1 0-1 0 0,-1-1 0 0 0,1 1 1 0 0,-1 0-1 0 0,1 0 0 0 0,-1 0 1 0 0,1 0-1 0 0,-1 0 0 0 0,1 0 1 0 0,-1 1-1 0 0,0-1 0 0 0,1 1 0 0 0,-1-1 1 0 0,1 1-1 0 0,1 0 0 0 0,2 1 6 0 0,-1 0 0 0 0,0 0 0 0 0,0 1-1 0 0,0-1 1 0 0,0 1 0 0 0,4 4 0 0 0,6 8 28 0 0,0 1 1 0 0,-1 1 0 0 0,0 1-1 0 0,-2 0 1 0 0,0 0 0 0 0,13 32-1 0 0,40 125 93 0 0,-56-151-122 0 0,48 171-2531 0 0,-51-169-15 0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33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40 2124 0 0,'-10'-6'9868'0'0,"18"3"-9604"0"0,0 1 0 0 0,0 0 0 0 0,1 0 0 0 0,-1 1 0 0 0,0 0 0 0 0,11 1 0 0 0,22-4-1583 0 0,19-8-4865 0 0,-37 5 2251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12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1812 0 0,'21'-37'8896'0'0,"-13"22"-5701"0"0,1 0 0 0 0,12-14 0 0 0,-20 27-2899 0 0,0 3-255 0 0,-1 0 0 0 0,1 0-1 0 0,0 0 1 0 0,-1 0 0 0 0,1 0-1 0 0,-1 1 1 0 0,1-1 0 0 0,-1 0-1 0 0,0 0 1 0 0,1 0 0 0 0,-1 0 0 0 0,0 1-1 0 0,0-1 1 0 0,0 0 0 0 0,0 0-1 0 0,0 0 1 0 0,0 1 0 0 0,0-1-1 0 0,0 0 1 0 0,-1 1 0 0 0,1-1-32 0 0,-7 76 528 0 0,4-51-435 0 0,0 0 1 0 0,2 1-1 0 0,4 48 1 0 0,0-50-397 0 0,2 1 0 0 0,1-1 0 0 0,18 48 1 0 0,-19-61-273 0 0,0-1 1 0 0,1 1 0 0 0,1-1-1 0 0,-1-1 1 0 0,2 1 0 0 0,-1-1-1 0 0,1-1 1 0 0,1 1 0 0 0,0-1-1 0 0,11 8 1 0 0,-17-15-80 0 0,-1 0 1 0 0,1 0-1 0 0,0-1 0 0 0,-1 1 1 0 0,1-1-1 0 0,0 0 0 0 0,0 0 1 0 0,0 0-1 0 0,5 1 0 0 0,7 0-5510 0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34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91 206 2532 0 0,'-29'-26'18417'0'0,"18"33"-17695"0"0,0 35-402 0 0,1 0 1 0 0,-6 71 0 0 0,4 89-570 0 0,10-149-338 0 0,8 80 1 0 0,-3-183 127 0 0,-2-44 724 0 0,-4-143 6451 0 0,3 228-6504 0 0,-2-11 423 0 0,1 1 1 0 0,1-1 0 0 0,3-20-1 0 0,-1 37-609 0 0,3-2-28 0 0,-3 5-1 0 0,0-1-1 0 0,0 1 0 0 0,0 0 1 0 0,0 0-1 0 0,0 0 1 0 0,0 0-1 0 0,0 0 0 0 0,0 0 1 0 0,0 1-1 0 0,0-1 0 0 0,0 1 1 0 0,0-1-1 0 0,0 1 0 0 0,0 0 1 0 0,-1-1-1 0 0,3 3 0 0 0,-3-3 0 0 0,10 5-49 0 0,0 1 0 0 0,-1 0-1 0 0,0 1 1 0 0,-1 0 0 0 0,1 1-1 0 0,-1 0 1 0 0,12 13 0 0 0,53 71-437 0 0,-62-76 421 0 0,140 208-239 0 0,-151-223 316 0 0,-1 0-1 0 0,1 0 1 0 0,-1 0-1 0 0,1-1 1 0 0,0 1 0 0 0,-1 0-1 0 0,1 0 1 0 0,0 0 0 0 0,-1-1-1 0 0,1 1 1 0 0,0 0-1 0 0,0-1 1 0 0,0 1 0 0 0,0-1-1 0 0,0 1 1 0 0,-1-1 0 0 0,1 0-1 0 0,0 1 1 0 0,0-1-1 0 0,0 0 1 0 0,0 1 0 0 0,0-1-1 0 0,0 0 1 0 0,0 0 0 0 0,0 0-1 0 0,0 0 1 0 0,0 0-1 0 0,0 0 1 0 0,0 0 0 0 0,0 0-1 0 0,0-1 1 0 0,0 1 0 0 0,0 0-1 0 0,0 0 1 0 0,2-2-1 0 0,-2 2-7 0 0,1-1-8 0 0,-1 0 0 0 0,0-1-1 0 0,1 1 1 0 0,-1 0 0 0 0,0-1 0 0 0,0 1-1 0 0,0-1 1 0 0,0 1 0 0 0,0-1 0 0 0,0 0-1 0 0,-1 0 1 0 0,1 1 0 0 0,0-4 0 0 0,1 2-8 0 0,5-20-205 0 0,0-1 0 0 0,-1 0 1 0 0,-2 0-1 0 0,0 0 0 0 0,1-44 0 0 0,-1 8-6 0 0,6-43-731 0 0,-7-155 0 0 0,-3 250 127 0 0,-1 1-1 0 0,1 0 0 0 0,1 0 1 0 0,-1 0-1 0 0,4-13 1 0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34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1308 0 0,'17'-27'20065'0'0,"-15"28"-20007"0"0,0 0 0 0 0,-1 1-1 0 0,0-1 1 0 0,1 0 0 0 0,-1 0 0 0 0,0 1-1 0 0,0-1 1 0 0,1 1 0 0 0,-1 0-1 0 0,0-1 1 0 0,-1 1 0 0 0,1 0 0 0 0,0-1-1 0 0,0 1 1 0 0,-1 0 0 0 0,1 0-1 0 0,-1 0 1 0 0,1-1 0 0 0,-1 3-1 0 0,7 48 241 0 0,-5-26-229 0 0,34 260-3633 0 0,-28-235 543 0 0,-6-63-938 0 0,-2 7 3474 0 0,0 0 0 0 0,-1-9 1 0 0,-9-126-1193 0 0,2 19 5407 0 0,5 91-2062 0 0,-7-115 8194 0 0,15 112-7971 0 0,-5 32-1866 0 0,1 0 0 0 0,-1-1 0 0 0,1 1 0 0 0,-1 0 0 0 0,1 0 0 0 0,0 0 0 0 0,-1 0 1 0 0,1 0-1 0 0,0 0 0 0 0,0 0 0 0 0,0 0 0 0 0,0 0 0 0 0,0 1 0 0 0,0-1 0 0 0,0 0 1 0 0,0 0-1 0 0,0 1 0 0 0,0-1 0 0 0,0 1 0 0 0,0-1 0 0 0,1 1 0 0 0,-1 0 1 0 0,0-1-1 0 0,0 1 0 0 0,1 0 0 0 0,-1 0 0 0 0,2-1 0 0 0,12 3-226 0 0,0-1-1 0 0,-1 2 1 0 0,1 0 0 0 0,-1 1-1 0 0,0 0 1 0 0,0 1-1 0 0,0 1 1 0 0,-1 0 0 0 0,1 0-1 0 0,15 12 1 0 0,1 2-302 0 0,0 2 0 0 0,-2 0 1 0 0,30 31-1 0 0,-47-42 420 0 0,0 1 0 0 0,-2 0 0 0 0,1 0 1 0 0,-1 1-1 0 0,-1 0 0 0 0,0 0 0 0 0,-1 1 0 0 0,-1 0 1 0 0,0 1-1 0 0,0-1 0 0 0,-2 1 0 0 0,0 0 0 0 0,2 16 0 0 0,-5-21 118 0 0,0 0-1 0 0,-1 0 0 0 0,0 0 0 0 0,0 0 0 0 0,-1 0 1 0 0,-1 0-1 0 0,0 0 0 0 0,0 0 0 0 0,-1 0 0 0 0,0 0 1 0 0,0-1-1 0 0,-1 1 0 0 0,-1-1 0 0 0,0 0 0 0 0,0-1 0 0 0,0 1 1 0 0,-1-1-1 0 0,-1 0 0 0 0,1 0 0 0 0,-15 12 0 0 0,5-7 87 0 0,-1 0 0 0 0,0-1 0 0 0,-1 0 0 0 0,0-2 0 0 0,-1 0-1 0 0,0-1 1 0 0,0-1 0 0 0,-1-1 0 0 0,0-1 0 0 0,-37 7 0 0 0,39-11-601 0 0,0 0 1 0 0,0-1 0 0 0,0 0 0 0 0,-24-4 0 0 0,26 1-1019 0 0,-23-5-9493 0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35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1 232 0 0,'0'0'12500'0'0,"2"11"-10765"0"0,-5-1-1431 0 0,1 1-1 0 0,1 0 1 0 0,0 0-1 0 0,1 0 1 0 0,0 0-1 0 0,0 0 0 0 0,3 17 1 0 0,-2-26-269 0 0,-1 19 879 0 0,0-11-2309 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36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1384 0 0,'25'17'11012'0'0,"-16"-11"-10988"0"0,-8-5 301 0 0,10 5 537 0 0,-7-4-686 0 0,0-1 1 0 0,0 1 0 0 0,-1-1 0 0 0,1 0-1 0 0,0-1 1 0 0,0 1 0 0 0,0-1 0 0 0,0 0-1 0 0,5 0 1 0 0,-6 0-108 0 0,0 0-13 0 0,9-1 4 0 0,-9 1 3 0 0,0 0-48 0 0,10 0-9 0 0,-10 0-34 0 0,16-5-919 0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38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18 281 408 0 0,'-18'0'11574'0'0,"33"-5"-10161"0"0,53-6-340 0 0,1 3 0 0 0,84 1-1 0 0,-97 5-621 0 0,564-15 1484 0 0,800-44-139 0 0,-142-20-1494 0 0,-408 38-354 0 0,-473 27-76 0 0,-164 14 117 0 0,-93 2 88 0 0,-11 5-111 0 0,-125-4 15 0 0,14 1 83 0 0,13-1-57 0 0,-28-1 13 0 0,34 2 24 0 0,139-3-122 0 0,-76-2 88 0 0,594-6-244 0 0,89-16-88 0 0,-622 25 361 0 0,-70 1-12 0 0,81 4-82 0 0,-169-5-45 0 0,20 2-259 0 0,-1-2-2388 0 0,-11-1 1925 0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39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18 1608 0 0,'1'-18'15544'0'0,"-6"32"-15100"0"0,0 1 1 0 0,1-1-1 0 0,1 1 0 0 0,1 0 0 0 0,0 0 0 0 0,0 26 0 0 0,1-18-195 0 0,-8 174 1200 0 0,19 204 1 0 0,44 197 1158 0 0,-22-276-974 0 0,14 203 876 0 0,26 272-673 0 0,-5 229-1287 0 0,-52-631-404 0 0,6 296-73 0 0,-47-170-73 0 0,9-283 0 0 0,5-25 0 0 0,-49 646 0 0 0,14-285 0 0 0,26-54 0 0 0,21-510 0 0 0,3-1-122 0 0,-2-7-577 0 0,10-75-15464 0 0,-9 56 10792 0 0,-4-1-2637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42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2 2100 0 0,'0'19'21013'0'0,"-14"-30"-20167"0"0,12 10-598 0 0,-42-8-197 0 0,32 9-44 0 0,-1 0 1 0 0,1 1-1 0 0,0 0 1 0 0,0 1-1 0 0,0 0 1 0 0,1 1-1 0 0,-1 0 1 0 0,1 1-1 0 0,-1 0 1 0 0,1 1-1 0 0,0 0 1 0 0,0 1-1 0 0,1 0 1 0 0,0 1-1 0 0,0 0 1 0 0,1 0-1 0 0,-1 1 1 0 0,2 0-1 0 0,-1 1 1 0 0,1 0 0 0 0,0 0-1 0 0,1 1 1 0 0,0 0-1 0 0,-9 18 1 0 0,8-8 58 0 0,0-1 0 0 0,1 1 0 0 0,1 0 0 0 0,1 1 0 0 0,1-1 0 0 0,1 1 0 0 0,1 0 0 0 0,0 0 0 0 0,2 0 0 0 0,0 0 0 0 0,6 31 0 0 0,-4-33-32 0 0,2 0 1 0 0,0 0-1 0 0,2-1 1 0 0,0 0 0 0 0,1 0-1 0 0,0 0 1 0 0,2-1 0 0 0,0 0-1 0 0,0-1 1 0 0,2 0-1 0 0,0 0 1 0 0,25 25 0 0 0,-24-29-11 0 0,1-1 1 0 0,0 0-1 0 0,0-1 1 0 0,2 0-1 0 0,-1-1 1 0 0,1 0-1 0 0,0-2 1 0 0,1 0-1 0 0,0 0 1 0 0,0-1-1 0 0,0-1 1 0 0,1-1-1 0 0,-1-1 1 0 0,1 0-1 0 0,0-1 1 0 0,0 0-1 0 0,1-2 1 0 0,-1 0-1 0 0,0-1 1 0 0,0 0-1 0 0,0-2 1 0 0,0 0-1 0 0,-1-1 1 0 0,1 0-1 0 0,-1-1 1 0 0,27-14-1 0 0,-27 11-7 0 0,0 0 0 0 0,-1-2 0 0 0,0 0 0 0 0,-1-1 0 0 0,0 0 0 0 0,-1-1 0 0 0,0 0 0 0 0,22-29 0 0 0,-21 22 4 0 0,-1-1 0 0 0,-1-1 0 0 0,-1 0-1 0 0,-1-1 1 0 0,0 0 0 0 0,7-27 0 0 0,-11 30-37 0 0,-1 0-1 0 0,-1 0 0 0 0,0 0 0 0 0,-2 0 0 0 0,0 0 0 0 0,-1-1 0 0 0,-1 1 0 0 0,0 0 0 0 0,-2-1 0 0 0,-6-30 0 0 0,4 40 28 0 0,-1 0 0 0 0,1 0-1 0 0,-2 0 1 0 0,1 0 0 0 0,-2 1 0 0 0,1 0-1 0 0,-1 0 1 0 0,-1 0 0 0 0,1 1-1 0 0,-1 0 1 0 0,-1 1 0 0 0,1 0-1 0 0,-16-10 1 0 0,10 7-39 0 0,-55-34-170 0 0,62 41 128 0 0,0 0 1 0 0,-1 0 0 0 0,1 1 0 0 0,0 0-1 0 0,-1 1 1 0 0,0-1 0 0 0,1 1 0 0 0,-1 1-1 0 0,0-1 1 0 0,-9 2 0 0 0,16-1 68 0 0,-68 2-1300 0 0,-74 12 0 0 0,53 1-2721 0 0,88-15 3815 0 0,0 1 1 0 0,0-1-1 0 0,1 1 0 0 0,-1-1 1 0 0,0 1-1 0 0,1 0 0 0 0,-1 0 1 0 0,1 0-1 0 0,-1 0 0 0 0,1 0 1 0 0,-1 0-1 0 0,1 0 1 0 0,0 1-1 0 0,-1-1 0 0 0,1 0 1 0 0,0 1-1 0 0,0-1 0 0 0,0 1 1 0 0,0-1-1 0 0,0 1 0 0 0,1 0 1 0 0,-2 1-1 0 0,0 14-5472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43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463 107 1512 0 0,'0'0'1408'0'0,"-6"-13"2934"0"0,-2-7-185 0 0,2-11 3324 0 0,5 28-7425 0 0,-1 1 0 0 0,1-1 0 0 0,-1 1 0 0 0,0 0 0 0 0,0 0 0 0 0,0 0 0 0 0,0 0 0 0 0,0 0 0 0 0,0 0 0 0 0,0 1 0 0 0,-4-3 0 0 0,-3-2 372 0 0,8 5-95 0 0,-1 0-259 0 0,1 0 1 0 0,0 0 0 0 0,-1 0-1 0 0,1 0 1 0 0,-1 1 0 0 0,1-1 0 0 0,-1 0-1 0 0,0 1 1 0 0,1-1 0 0 0,-1 1-1 0 0,0 0 1 0 0,1 0 0 0 0,-1-1 0 0 0,-3 1-1 0 0,-9 1 51 0 0,0 0-1 0 0,0 0 1 0 0,1 2-1 0 0,-1-1 0 0 0,1 2 1 0 0,-1 0-1 0 0,1 0 1 0 0,0 1-1 0 0,1 1 1 0 0,-1 0-1 0 0,-22 16 0 0 0,20-11 44 0 0,0 1-1 0 0,0 1 1 0 0,1 1-1 0 0,1 0 1 0 0,0 0-1 0 0,1 1 1 0 0,1 1-1 0 0,-12 21 1 0 0,12-18-15 0 0,2 1-1 0 0,0 0 1 0 0,1 1-1 0 0,1 0 1 0 0,1 0 0 0 0,1 1-1 0 0,-3 24 1 0 0,6-29-90 0 0,1 0 0 0 0,1 0 1 0 0,0 0-1 0 0,1 0 0 0 0,1 0 1 0 0,0 0-1 0 0,2 0 0 0 0,0-1 0 0 0,9 23 1 0 0,-8-25-35 0 0,2-2 0 0 0,0 1 0 0 0,0-1 0 0 0,1 0 0 0 0,0-1 0 0 0,1 1 0 0 0,1-2 0 0 0,0 1 0 0 0,0-2 0 0 0,1 1 0 0 0,0-1 0 0 0,1-1 0 0 0,-1 0 0 0 0,2-1 0 0 0,-1 0 0 0 0,1 0 0 0 0,0-2 0 0 0,0 0 0 0 0,23 6 0 0 0,-22-8-20 0 0,-1 0-1 0 0,1-1 0 0 0,-1-1 1 0 0,1 0-1 0 0,0 0 1 0 0,-1-2-1 0 0,1 0 1 0 0,0 0-1 0 0,-1-1 0 0 0,1-1 1 0 0,-1-1-1 0 0,0 1 1 0 0,0-2-1 0 0,0 0 1 0 0,0-1-1 0 0,-1 0 0 0 0,0 0 1 0 0,0-1-1 0 0,-1-1 1 0 0,16-14-1 0 0,-12 8-11 0 0,-2-1 0 0 0,0-1 1 0 0,0 0-1 0 0,-2 0 0 0 0,0-1 0 0 0,-1-1 0 0 0,15-34 0 0 0,-10 15 49 0 0,-3-1 0 0 0,17-78 0 0 0,-26 101-62 0 0,-1 0-1 0 0,-1 0 1 0 0,0 0-1 0 0,-1 0 0 0 0,-1 0 1 0 0,-3-22-1 0 0,2 28-14 0 0,0 0 1 0 0,0 0-1 0 0,-1 1 0 0 0,-1-1 1 0 0,1 1-1 0 0,-1 0 0 0 0,-1 0 1 0 0,1 0-1 0 0,-1 1 0 0 0,-1 0 0 0 0,-11-13 1 0 0,-43-39-1145 0 0,59 58 1163 0 0,-27-23-516 0 0,17 19 372 0 0,-1 1-1 0 0,0 0 1 0 0,0 1-1 0 0,-23-4 1 0 0,32 7 18 0 0,-19-4-459 0 0,-7-1-728 0 0,26 5 808 0 0,-16 2-1092 0 0,15-2 701 0 0,0 1 0 0 0,0 1 0 0 0,0-1 0 0 0,0 1 0 0 0,0-1-1 0 0,0 1 1 0 0,0 0 0 0 0,1 0 0 0 0,-1 1 0 0 0,1-1 0 0 0,-4 4 0 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44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519 101 844 0 0,'12'-33'9774'0'0,"-11"29"-9410"0"0,-1 1 1 0 0,1-1 0 0 0,-1 1 0 0 0,0-1 0 0 0,0 1-1 0 0,0-1 1 0 0,0 1 0 0 0,0-1 0 0 0,-1 1 0 0 0,1-1-1 0 0,-1 1 1 0 0,0-1 0 0 0,0 1 0 0 0,-2-4-1 0 0,2 5 5 0 0,-1 1-334 0 0,1 0-1 0 0,0 0 1 0 0,0 0-1 0 0,0 1 1 0 0,-1-1-1 0 0,1 0 1 0 0,0 1-1 0 0,-1-1 1 0 0,1 0-1 0 0,0 1 1 0 0,-1 0-1 0 0,1-1 1 0 0,-1 1-1 0 0,1 0 1 0 0,-1 0-1 0 0,1 0 1 0 0,-1 0-1 0 0,1 0 1 0 0,-1 0-1 0 0,-1 0 1 0 0,-23 1 92 0 0,1 1-1 0 0,-1 1 1 0 0,1 1 0 0 0,0 1 0 0 0,0 2-1 0 0,1 0 1 0 0,0 2 0 0 0,0 0 0 0 0,1 2-1 0 0,0 0 1 0 0,1 2 0 0 0,-29 20 0 0 0,39-24-30 0 0,0 0 1 0 0,1 1 0 0 0,-1 1-1 0 0,2 0 1 0 0,0 0-1 0 0,0 1 1 0 0,1 0 0 0 0,0 1-1 0 0,1 0 1 0 0,1 0 0 0 0,0 1-1 0 0,1 0 1 0 0,0 0-1 0 0,1 0 1 0 0,1 1 0 0 0,0 0-1 0 0,1 0 1 0 0,1 0-1 0 0,0 0 1 0 0,1 0 0 0 0,1 1-1 0 0,1 16 1 0 0,1-16-34 0 0,1 0 1 0 0,1 0-1 0 0,0 0 0 0 0,1-1 0 0 0,0 0 1 0 0,2 0-1 0 0,0 0 0 0 0,0-1 1 0 0,1 0-1 0 0,1 0 0 0 0,0-1 1 0 0,1 0-1 0 0,1-1 0 0 0,0 0 1 0 0,21 18-1 0 0,-22-22-55 0 0,1 0 0 0 0,0 0-1 0 0,0-1 1 0 0,1 0 0 0 0,0-1 0 0 0,0-1 0 0 0,0 1 0 0 0,1-2 0 0 0,0 0-1 0 0,0-1 1 0 0,0 0 0 0 0,0 0 0 0 0,0-2 0 0 0,1 0 0 0 0,-1 0 0 0 0,1-1-1 0 0,-1-1 1 0 0,0 0 0 0 0,17-4 0 0 0,-17 2-66 0 0,0 0 1 0 0,0-1-1 0 0,0-1 1 0 0,-1 0-1 0 0,0-1 1 0 0,0 0-1 0 0,0-1 0 0 0,-1 0 1 0 0,0-1-1 0 0,0 0 1 0 0,-1-1-1 0 0,0 0 0 0 0,-1-1 1 0 0,11-13-1 0 0,-4 4 86 0 0,-1-1 1 0 0,-2-1-1 0 0,0 0 0 0 0,-1-1 0 0 0,-1 0 0 0 0,15-43 0 0 0,-22 53 26 0 0,-1 0 0 0 0,-1 0 0 0 0,1-1 0 0 0,-2 1-1 0 0,0 0 1 0 0,0-1 0 0 0,-1 1 0 0 0,-1-1 0 0 0,0 1-1 0 0,-1-1 1 0 0,0 1 0 0 0,-1 0 0 0 0,0 0-1 0 0,-1 0 1 0 0,-7-15 0 0 0,-3 1-61 0 0,-1 1 0 0 0,-1 0 0 0 0,-2 2 0 0 0,0 0 0 0 0,-31-30-1 0 0,45 50-115 0 0,1 0 0 0 0,0 0 0 0 0,-1 1 0 0 0,1-1 0 0 0,-1 1 0 0 0,0 0 0 0 0,0 0 0 0 0,0 0 0 0 0,0 1 0 0 0,0-1 0 0 0,0 1 0 0 0,-8-2 0 0 0,-50 0-4394 0 0,49 4 2596 0 0,-5 3-4202 0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45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1 225 2072 0 0,'0'0'6761'0'0,"30"-4"-2052"0"0,-20 0-4381 0 0,0 0 1 0 0,-1-1-1 0 0,1 0 0 0 0,-1 0 1 0 0,0-1-1 0 0,-1 0 0 0 0,1 0 1 0 0,-1-1-1 0 0,10-11 0 0 0,66-80 1631 0 0,-71 81-1069 0 0,9-13 72 0 0,-21 29-902 0 0,1-2-15 0 0,3-2-77 0 0,-5 15-7 0 0,-1 33 29 0 0,1 0 1 0 0,2-1-1 0 0,14 73 0 0 0,-11-80 6 0 0,7 44-133 0 0,-3 0 1 0 0,-3 144 0 0 0,-7-211 131 0 0,0 0-1 0 0,0 0 1 0 0,-1 0 0 0 0,-1 0-1 0 0,0 0 1 0 0,-1 0 0 0 0,0-1 0 0 0,-1 0-1 0 0,0 1 1 0 0,-7 10 0 0 0,3-11 22 0 0,-1-1 0 0 0,0 0-1 0 0,-21 17 1 0 0,29-26-1 0 0,3-1-10 0 0,-1 0 0 0 0,0 0 1 0 0,1 1-1 0 0,-1-1 1 0 0,0 0-1 0 0,1 0 1 0 0,-1 0-1 0 0,0 1 0 0 0,1-1 1 0 0,-1 0-1 0 0,0 0 1 0 0,1 1-1 0 0,-1-1 1 0 0,0 0-1 0 0,0 1 0 0 0,0-1 1 0 0,1 0-1 0 0,-1 1 1 0 0,0-1-1 0 0,0 0 1 0 0,0 1-1 0 0,0-1 0 0 0,0 0 1 0 0,0 1-1 0 0,1-1 1 0 0,-1 1-1 0 0,0-1 1 0 0,0 0-1 0 0,0 1 0 0 0,0-1 1 0 0,0 0-1 0 0,-1 1 1 0 0,1-1-1 0 0,0 1 1 0 0,0-1-1 0 0,0 0 0 0 0,0 1 1 0 0,0-1-1 0 0,0 0 1 0 0,-1 1-1 0 0,1-1 1 0 0,0 0-1 0 0,0 1 1 0 0,0-1-1 0 0,-1 0 0 0 0,1 0 1 0 0,0 1-1 0 0,0-1 1 0 0,-1 0-1 0 0,1 0 1 0 0,0 1-1 0 0,-1-1 0 0 0,1 0 1 0 0,0 0-1 0 0,-1 0 1 0 0,1 1-1 0 0,0-1 1 0 0,-1 0-1 0 0,1 0 0 0 0,0 0 1 0 0,-1 0-1 0 0,1 0 1 0 0,-1 0-1 0 0,1 0 1 0 0,0 0-1 0 0,-1 0 0 0 0,0 0 1 0 0,3 0 9 0 0,3 1-20 0 0,68 3 18 0 0,10-3-1739 0 0,-48 0-1524 0 0,-1-1-3523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12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168 226 108 0 0,'-16'-37'3348'0'0,"2"7"-879"0"0,-1 2-545 0 0,-1 2-312 0 0,1 3-432 0 0,-1 6-188 0 0,1 1-256 0 0,1 1-120 0 0,1 4-228 0 0,3 1-208 0 0,0 1-320 0 0,-3 5-1188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46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20 400 976 0 0,'-10'4'13624'0'0,"10"-4"-13472"0"0,-1 0 0 0 0,0-1-1 0 0,1 1 1 0 0,-1 0 0 0 0,1-1 0 0 0,-1 1 0 0 0,1-1-1 0 0,-1 1 1 0 0,1-1 0 0 0,-1 1 0 0 0,1-1 0 0 0,-1 1-1 0 0,1-1 1 0 0,0 0 0 0 0,-1 1 0 0 0,1-1 0 0 0,0 0 0 0 0,-1 1-1 0 0,1-1 1 0 0,0 0 0 0 0,0 1 0 0 0,0-1 0 0 0,0 0-1 0 0,0 1 1 0 0,0-1 0 0 0,0 0 0 0 0,0 0 0 0 0,0-1-1 0 0,10-26 1604 0 0,25-22-873 0 0,191-214 835 0 0,-192 222-883 0 0,-33 40-808 0 0,5 18 168 0 0,-11 85 108 0 0,2 51-209 0 0,12-34-144 0 0,3 125 89 0 0,-12-232-11 0 0,0 1 1 0 0,-1-1-1 0 0,-1 0 0 0 0,0 0 0 0 0,-6 20 0 0 0,6-25-15 0 0,0-1-1 0 0,-1 1 0 0 0,0 0 1 0 0,0-1-1 0 0,0 0 1 0 0,-1 0-1 0 0,0 0 0 0 0,0 0 1 0 0,0-1-1 0 0,0 1 0 0 0,-1-1 1 0 0,-5 4-1 0 0,-32 16 177 0 0,32-19-17 0 0,0 1 0 0 0,0 0 0 0 0,-13 11-1 0 0,21-16 128 0 0,3 0-290 0 0,-1-1 0 0 0,0 1 0 0 0,1-1 0 0 0,-1 0 0 0 0,0 1 0 0 0,1-1-1 0 0,-1 1 1 0 0,1-1 0 0 0,-1 0 0 0 0,1 1 0 0 0,-1-1 0 0 0,1 0 0 0 0,-1 1-1 0 0,1-1 1 0 0,-1 0 0 0 0,1 0 0 0 0,-1 0 0 0 0,1 0 0 0 0,-1 1 0 0 0,1-1-1 0 0,-1 0 1 0 0,2 0 0 0 0,352-58-5766 0 0,-289 44 3547 0 0,78-23-7423 0 0,-96 22 3188 0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48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357 135 1360 0 0,'8'-7'8791'0'0,"-5"-26"-242"0"0,-4 12-6196 0 0,0 19-1872 0 0,-9-5 28 0 0,0 6-402 0 0,0 0 0 0 0,1 1 0 0 0,-1 0 0 0 0,1 1 0 0 0,-1 0 0 0 0,1 0 0 0 0,-1 1 0 0 0,1 0 1 0 0,0 1-1 0 0,0 0 0 0 0,0 1 0 0 0,0-1 0 0 0,0 2 0 0 0,1-1 0 0 0,-14 10 0 0 0,7-3 113 0 0,0 0 1 0 0,1 1 0 0 0,0 1 0 0 0,1 0-1 0 0,1 1 1 0 0,0 0 0 0 0,-14 22 0 0 0,15-17-81 0 0,0 1 0 0 0,2 0 0 0 0,1 1 0 0 0,0 0 0 0 0,2 0 1 0 0,0 0-1 0 0,1 1 0 0 0,1 0 0 0 0,2 0 0 0 0,0 0 0 0 0,1 0 0 0 0,1 1 1 0 0,6 42-1 0 0,-3-46-107 0 0,0-1 0 0 0,1 0 0 0 0,1 0 0 0 0,1 0 1 0 0,1 0-1 0 0,0-1 0 0 0,1 0 0 0 0,1 0 0 0 0,1-1 1 0 0,0-1-1 0 0,1 1 0 0 0,1-2 0 0 0,0 1 0 0 0,1-2 1 0 0,0 0-1 0 0,29 22 0 0 0,-34-30-98 0 0,0 0-1 0 0,1 0 1 0 0,-1-1 0 0 0,1 0-1 0 0,1 0 1 0 0,-1-1 0 0 0,0-1-1 0 0,1 1 1 0 0,-1-1 0 0 0,1-1-1 0 0,19 1 1 0 0,-16-3-81 0 0,1 0-1 0 0,-1 0 1 0 0,1-2-1 0 0,-1 0 1 0 0,0 0-1 0 0,0-1 1 0 0,24-11-1 0 0,-14 3-6 0 0,-1-1 0 0 0,0-1 0 0 0,0 0 0 0 0,-1-2 0 0 0,-1-1 0 0 0,-1 0 0 0 0,-1-2 0 0 0,26-31 0 0 0,-30 31 172 0 0,-1-1 0 0 0,-1-1 0 0 0,0-1 0 0 0,-2 1 0 0 0,0-1 0 0 0,-2-1 0 0 0,0 0 0 0 0,4-25 0 0 0,-3 1 26 0 0,-2-1 0 0 0,-3 0 0 0 0,-1-52 0 0 0,-2 90-27 0 0,-2-1 0 0 0,1 1 0 0 0,-2-1 0 0 0,1 1 1 0 0,-2-1-1 0 0,1 1 0 0 0,-1 0 0 0 0,-1 0 0 0 0,0 0 0 0 0,0 1 0 0 0,-1-1 0 0 0,0 1 0 0 0,-11-15 0 0 0,9 16-89 0 0,0 1 0 0 0,0 0-1 0 0,0 0 1 0 0,-1 1 0 0 0,0 0 0 0 0,-1 0 0 0 0,1 1-1 0 0,-1 0 1 0 0,0 1 0 0 0,0 0 0 0 0,0 0 0 0 0,-1 1-1 0 0,-17-4 1 0 0,6 3-1275 0 0,1 2 1 0 0,0 0-1 0 0,0 1 0 0 0,-1 2 0 0 0,-34 4 0 0 0,8 5-7245 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49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16 299 1056 0 0,'0'0'6313'0'0,"-16"0"-1118"0"0,17-2-4957 0 0,0-1 0 0 0,-1 0 0 0 0,1 1-1 0 0,0-1 1 0 0,0 1 0 0 0,0-1 0 0 0,1 1-1 0 0,-1 0 1 0 0,1-1 0 0 0,-1 1-1 0 0,1 0 1 0 0,0 0 0 0 0,3-3 0 0 0,33-30 1187 0 0,-25 24-641 0 0,21-23 1047 0 0,-2-2 0 0 0,-1-1 0 0 0,40-64 0 0 0,-70 100-1715 0 0,7-7 230 0 0,-6 16-277 0 0,-1-1 0 0 0,-1 0 0 0 0,1 0 0 0 0,-1 1 0 0 0,-1-1 0 0 0,1 0 0 0 0,-1 0 0 0 0,0 1-1 0 0,-4 9 1 0 0,1 8-8 0 0,-5 95 203 0 0,9 175 0 0 0,3-119-256 0 0,-3-173-4 0 0,0 1 1 0 0,0 0-1 0 0,0-1 0 0 0,-1 1 1 0 0,0 0-1 0 0,0-1 1 0 0,0 1-1 0 0,0-1 1 0 0,0 0-1 0 0,0 1 0 0 0,-1-1 1 0 0,0 0-1 0 0,0 0 1 0 0,0 0-1 0 0,0 0 0 0 0,0 0 1 0 0,-4 3-1 0 0,-1 0 7 0 0,0-1 0 0 0,0 1-1 0 0,0-2 1 0 0,-1 1 0 0 0,-11 3 0 0 0,-4 4 37 0 0,21-11-20 0 0,-6 6 151 0 0,37-9-701 0 0,-1-2 1 0 0,0 0 0 0 0,33-10 0 0 0,28-6-2598 0 0,22 0-2439 0 0,-36 3-1513 0 0,-28 4-265 0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50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1 290 952 0 0,'0'0'9642'0'0,"11"-9"-6519"0"0,34-58 2817 0 0,-32 49-4889 0 0,0 0 0 0 0,-1 0 0 0 0,11-26 0 0 0,34-70 1544 0 0,-57 112-2638 0 0,6 62-84 0 0,5 286 67 0 0,-2-150-268 0 0,-7-117 6 0 0,-8 93 0 0 0,6-169 332 0 0,-1-1 0 0 0,1 1 0 0 0,-1 0 0 0 0,0 0 0 0 0,0 0 0 0 0,0-1 0 0 0,0 1-1 0 0,0 0 1 0 0,-1-1 0 0 0,1 1 0 0 0,-1-1 0 0 0,0 0 0 0 0,0 0 0 0 0,0 1 0 0 0,0-1-1 0 0,0 0 1 0 0,0 0 0 0 0,-4 2 0 0 0,-1 0-14 0 0,0 0 0 0 0,0-1 1 0 0,0 0-1 0 0,-15 4 0 0 0,20-6 28 0 0,-3 2-27 0 0,-9 5 114 0 0,14-3-54 0 0,8-1-30 0 0,14-1-864 0 0,0-1 1 0 0,0 0-1 0 0,0-2 0 0 0,34-3 0 0 0,40-9-10812 0 0,-73 7 4247 0 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51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13 536 0 0,'-10'-13'19905'0'0,"14"64"-19154"0"0,1 0 0 0 0,3-1-1 0 0,19 65 1 0 0,3 17-443 0 0,24 196 1726 0 0,-33-176-623 0 0,-21-150-1388 0 0,0 10-280 0 0,1-3-2197 0 0,-3-16 469 0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2:00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26 313 1204 0 0,'0'0'1449'0'0,"-25"5"6736"0"0,28-15-7867 0 0,0 0 0 0 0,1 0 0 0 0,0 0 0 0 0,0 0 1 0 0,1 1-1 0 0,12-17 0 0 0,-8 11-38 0 0,18-35 1076 0 0,26-68-1 0 0,-34 75-577 0 0,-18 42-763 0 0,2-5 97 0 0,-4 16 5 0 0,-28 459 1243 0 0,41-162-1254 0 0,-12-302-100 0 0,0 0 0 0 0,0 0 0 0 0,-1 0 0 0 0,0 0 0 0 0,0 0 0 0 0,0 0 0 0 0,0 0 0 0 0,-1 0 0 0 0,0 0 0 0 0,0-1 0 0 0,-4 8 0 0 0,4-9 24 0 0,0 0 0 0 0,-1 0 1 0 0,0-1-1 0 0,1 1 0 0 0,-1-1 0 0 0,0 1 0 0 0,0-1 0 0 0,0 0 0 0 0,0 0 1 0 0,-1 0-1 0 0,1-1 0 0 0,-1 1 0 0 0,1-1 0 0 0,-1 0 0 0 0,-4 2 0 0 0,6-3 16 0 0,-29 10 449 0 0,23-5-63 0 0,23-9-349 0 0,19-5-211 0 0,95-28-3581 0 0,-47 3-5979 0 0,-66 25 5463 0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2:01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14 336 896 0 0,'0'0'11466'0'0,"-1"0"-11350"0"0,1 0-1 0 0,-1 0 0 0 0,0 0 0 0 0,1 0 0 0 0,-1 0 1 0 0,0-1-1 0 0,0 1 0 0 0,1 0 0 0 0,-1 0 0 0 0,0 0 0 0 0,1-1 1 0 0,-1 1-1 0 0,1-1 0 0 0,-1 1 0 0 0,0 0 0 0 0,1-1 0 0 0,-1 1 1 0 0,1-1-1 0 0,-1 0 0 0 0,5-14 267 0 0,0 1 0 0 0,2-1 0 0 0,0 1 0 0 0,0 0 0 0 0,1 0 0 0 0,17-23 0 0 0,5-14 387 0 0,35-94 1217 0 0,-57 135-2216 0 0,-6 15 142 0 0,-4 29 119 0 0,1-19-26 0 0,1 317 268 0 0,6-148-34 0 0,-5-175-211 0 0,0 0 0 0 0,-1 0 1 0 0,0 0-1 0 0,0 0 0 0 0,-1 0 0 0 0,0 0 0 0 0,0 0 0 0 0,-1 0 0 0 0,0-1 0 0 0,-8 15 1 0 0,8-19-18 0 0,-1 0 1 0 0,1 0-1 0 0,-1 0 1 0 0,0 0-1 0 0,0 0 1 0 0,0-1 0 0 0,-1 0-1 0 0,1 0 1 0 0,-1 0-1 0 0,1-1 1 0 0,-1 1-1 0 0,-7 1 1 0 0,-8 7 2 0 0,12-8-65 0 0,-10 7 293 0 0,19-7-116 0 0,14-1-117 0 0,7-3-455 0 0,0-1 1 0 0,1-1-1 0 0,30-7 0 0 0,-12-3-3397 0 0,-6-4-3884 0 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2:02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59 292 896 0 0,'-18'36'14517'0'0,"25"-45"-14384"0"0,-1-1-1 0 0,0 1 1 0 0,0-1 0 0 0,-1 0 0 0 0,0 0 0 0 0,-1 0-1 0 0,5-17 1 0 0,4-8 83 0 0,52-134 1985 0 0,-56 145-2182 0 0,-7 19-32 0 0,-4 14 6 0 0,-2 9 43 0 0,1 1 0 0 0,0 0 0 0 0,1 26 0 0 0,0 0 28 0 0,-3 54 511 0 0,16 187 0 0 0,0-24 116 0 0,-12-259-669 0 0,-2 2-12 0 0,0 0 0 0 0,0-1-1 0 0,0 0 1 0 0,-1 0 0 0 0,0 0 0 0 0,0 0 0 0 0,0-1-1 0 0,0 1 1 0 0,-1-1 0 0 0,1 0 0 0 0,-1-1 0 0 0,0 1-1 0 0,0-1 1 0 0,0 0 0 0 0,0 0 0 0 0,0 0 0 0 0,0-1 0 0 0,-10 2-1 0 0,-16 7-55 0 0,-2-1-97 0 0,32-9 132 0 0,-1 0 0 0 0,1 1 0 0 0,0-1 0 0 0,0 0 0 0 0,0 0 0 0 0,0 0 0 0 0,-1 1 0 0 0,1-1 0 0 0,0 1 0 0 0,0-1 0 0 0,0 1 0 0 0,0-1 0 0 0,0 1 0 0 0,0 0 0 0 0,0-1 0 0 0,0 1 0 0 0,0 0 0 0 0,0 0 0 0 0,0 1 0 0 0,1-2 15 0 0,1 1 0 0 0,-1 0 1 0 0,1 0-1 0 0,-1 0 0 0 0,1 0 1 0 0,-1-1-1 0 0,1 1 0 0 0,0 0 1 0 0,-1-1-1 0 0,1 1 0 0 0,0 0 1 0 0,0-1-1 0 0,0 1 1 0 0,-1-1-1 0 0,1 1 0 0 0,0-1 1 0 0,0 1-1 0 0,0-1 0 0 0,0 0 1 0 0,0 0-1 0 0,0 1 0 0 0,0-1 1 0 0,0 0-1 0 0,0 0 0 0 0,0 0 1 0 0,0 0-1 0 0,0 0 0 0 0,1 0 1 0 0,36 1 81 0 0,-31-1-76 0 0,59 1-41 0 0,94-9 0 0 0,-68-8-4627 0 0,-89 16 3578 0 0,6-3-1057 0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4:15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1 320 196 0 0,'1'10'11763'0'0,"3"-13"-11504"0"0,0-1 0 0 0,0 1-1 0 0,-1-1 1 0 0,1 0 0 0 0,-1 0 0 0 0,0 0 0 0 0,0 0-1 0 0,0 0 1 0 0,-1-1 0 0 0,4-7 0 0 0,22-57 431 0 0,-24 58-488 0 0,14-34 224 0 0,-10 28-155 0 0,-1 0 1 0 0,-1 0 0 0 0,5-19 0 0 0,8-16 617 0 0,-16 39-825 0 0,0 11-11 0 0,1 20 30 0 0,-2 33 59 0 0,-2-28-87 0 0,-8 307 826 0 0,4-277-714 0 0,-7 76 254 0 0,7-73-334 0 0,4-54-74 0 0,-5 29 85 0 0,3-25-97 0 0,1-4 13 0 0,1-1-7 0 0,0 0 0 0 0,-1 0 0 0 0,1 1 0 0 0,-1-1 0 0 0,1 0 0 0 0,-1 0-1 0 0,0 0 1 0 0,1 0 0 0 0,-1 0 0 0 0,0 0 0 0 0,0 0 0 0 0,0 0 0 0 0,0 0 0 0 0,0 0 0 0 0,0 0 0 0 0,0 0 0 0 0,0-1-1 0 0,-2 2 1 0 0,-24 13 222 0 0,19-11-91 0 0,7-3 93 0 0,-2-1-194 0 0,1-1 0 0 0,0 1 0 0 0,-1 0 0 0 0,1-1 0 0 0,-1 1 1 0 0,1-1-1 0 0,0 0 0 0 0,0 0 0 0 0,-1 0 0 0 0,1 0 0 0 0,0 0 0 0 0,0 0 0 0 0,-3-4 0 0 0,16 0-2 0 0,2 0 0 0 0,-1 0 0 0 0,1 1 0 0 0,21-4 0 0 0,-12 3-24 0 0,136-52 39 0 0,-155 57-74 0 0,26-11 957 0 0,-14 5-3608 0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4:25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0 270 1436 0 0,'0'0'5057'0'0,"17"12"1891"0"0,-15-12-6868 0 0,1 0 0 0 0,-1-1 0 0 0,0 0 0 0 0,1 1 0 0 0,-1-1 0 0 0,0 0 0 0 0,1 0-1 0 0,-1-1 1 0 0,0 1 0 0 0,0 0 0 0 0,0-1 0 0 0,0 1 0 0 0,0-1 0 0 0,0 0 0 0 0,-1 1 0 0 0,1-1 0 0 0,-1 0 0 0 0,1 0 0 0 0,-1 0 0 0 0,1 0 0 0 0,-1-1 0 0 0,1-1 0 0 0,6-12 39 0 0,-2 1-1 0 0,8-21 0 0 0,-6 12 15 0 0,14-48-65 0 0,-18 52 28 0 0,15-37 0 0 0,-18 56-87 0 0,0-6-85 0 0,-3 18 39 0 0,-2 9 14 0 0,2 1 0 0 0,0-1 0 0 0,1 1-1 0 0,3 36 1 0 0,0-3-38 0 0,13 188 100 0 0,-1-91 34 0 0,-14-150-48 0 0,0 4-19 0 0,0 0 0 0 0,0 0 0 0 0,0 0 0 0 0,-1-1 0 0 0,-1 8 0 0 0,-32 13 150 0 0,32-25-65 0 0,-5 5-11 0 0,18-4-173 0 0,-1 0 0 0 0,1-1 0 0 0,0 0-1 0 0,0-1 1 0 0,-1 0 0 0 0,1 0-1 0 0,16-5 1 0 0,28-3-701 0 0,-8 0-17 0 0,-44 9 724 0 0,2-1-366 0 0,4 2-3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12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1 161 720 0 0,'1'-11'9766'0'0,"3"-11"-5941"0"0,-3 19-3594 0 0,-1 1 1 0 0,1 0 0 0 0,0-1-1 0 0,0 1 1 0 0,0 0 0 0 0,0-1-1 0 0,0 1 1 0 0,1 0 0 0 0,-1 0 0 0 0,1 0-1 0 0,-1 0 1 0 0,1 0 0 0 0,0 1-1 0 0,0-1 1 0 0,0 0 0 0 0,0 1-1 0 0,0-1 1 0 0,0 1 0 0 0,0 0-1 0 0,0 0 1 0 0,1 0 0 0 0,-1 0 0 0 0,5-2-1 0 0,-5 3-204 0 0,-1 0 0 0 0,1-1 0 0 0,0 1-1 0 0,0 0 1 0 0,-1 0 0 0 0,1 0 0 0 0,0 0-1 0 0,0 0 1 0 0,0 1 0 0 0,-1-1 0 0 0,1 1 0 0 0,0-1-1 0 0,-1 1 1 0 0,1-1 0 0 0,0 1 0 0 0,-1 0-1 0 0,1 0 1 0 0,-1 0 0 0 0,1 0 0 0 0,-1 0-1 0 0,1 0 1 0 0,-1 0 0 0 0,0 0 0 0 0,1 1 0 0 0,-1-1-1 0 0,0 0 1 0 0,0 1 0 0 0,0-1 0 0 0,0 1-1 0 0,0-1 1 0 0,1 4 0 0 0,10 29 62 0 0,-1 0 1 0 0,-1 1-1 0 0,5 45 0 0 0,7 110-288 0 0,-20-178 176 0 0,8 143 577 0 0,-9-132 2239 0 0,-1-32-2542 0 0,0-1-1 0 0,1 1 0 0 0,0 0 0 0 0,0-1 1 0 0,1 1-1 0 0,0 0 0 0 0,5-11 0 0 0,29-64 560 0 0,-18 45-496 0 0,6-16-148 0 0,2 2-1 0 0,3 1 1 0 0,2 1 0 0 0,2 2-1 0 0,2 1 1 0 0,52-54 0 0 0,-81 96-194 0 0,0 0 1 0 0,0 1-1 0 0,0 0 0 0 0,0 0 0 0 0,1 1 1 0 0,-1 0-1 0 0,1 0 0 0 0,1 0 1 0 0,-1 1-1 0 0,11-4 0 0 0,-16 7 18 0 0,0 0 0 0 0,1 0 0 0 0,-1 0 0 0 0,0 0 0 0 0,0 0-1 0 0,0 1 1 0 0,0-1 0 0 0,0 1 0 0 0,0-1 0 0 0,0 1 0 0 0,0 0 0 0 0,0 0 0 0 0,0-1-1 0 0,0 1 1 0 0,0 1 0 0 0,-1-1 0 0 0,1 0 0 0 0,0 0 0 0 0,-1 1 0 0 0,1-1-1 0 0,-1 1 1 0 0,1-1 0 0 0,1 4 0 0 0,3 3-39 0 0,0 1 1 0 0,0 0-1 0 0,5 12 1 0 0,-9-16 27 0 0,16 36-249 0 0,-2 1 0 0 0,-2 1 0 0 0,13 70 0 0 0,-15-62-61 0 0,-1-1-149 0 0,-7-25-252 0 0,2 0 0 0 0,0 0 0 0 0,2-1 1 0 0,1 0-1 0 0,0 0 0 0 0,15 23 0 0 0,-22-43 259 0 0,1-1 0 0 0,0 0 0 0 0,0 1-1 0 0,0-1 1 0 0,0 0 0 0 0,0-1 0 0 0,1 1 0 0 0,6 3 0 0 0,17 6-6090 0 0,-9-9-931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4:31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8 1012 0 0,'0'-8'13973'0'0,"-36"20"-13734"0"0,34-11-181 0 0,-14 8 179 0 0,-4 2 26 0 0,1 1-1 0 0,1 1 0 0 0,0 0 0 0 0,1 2 0 0 0,0 0 1 0 0,1 1-1 0 0,-21 27 0 0 0,25-28-133 0 0,1 1 0 0 0,0 0 0 0 0,1 1 0 0 0,1 0 0 0 0,1 0 0 0 0,0 1 1 0 0,1 0-1 0 0,1 1 0 0 0,-4 22 0 0 0,7-20-66 0 0,2-1 0 0 0,1 1 0 0 0,0 0 0 0 0,1 0 0 0 0,1-1 0 0 0,1 1 1 0 0,1-1-1 0 0,1 1 0 0 0,1-1 0 0 0,1-1 0 0 0,0 1 0 0 0,2-1 0 0 0,0 0 0 0 0,20 29 0 0 0,-26-43-48 0 0,0-1-1 0 0,0 1 0 0 0,1-1 0 0 0,0 0 0 0 0,0-1 0 0 0,0 1 0 0 0,0 0 0 0 0,0-1 0 0 0,1 0 0 0 0,-1 0 0 0 0,1-1 0 0 0,0 1 0 0 0,8 2 0 0 0,-4-2-7 0 0,1-1 0 0 0,-1 0-1 0 0,1 0 1 0 0,-1-1 0 0 0,1-1-1 0 0,-1 1 1 0 0,12-2 0 0 0,7-2-65 0 0,-1-2 0 0 0,0-1 1 0 0,0 0-1 0 0,38-17 0 0 0,-54 19 12 0 0,-1-1-1 0 0,1 0 0 0 0,-1-1 0 0 0,0 0 1 0 0,-1-1-1 0 0,1 0 0 0 0,-2-1 0 0 0,1 1 1 0 0,-1-2-1 0 0,0 1 0 0 0,10-15 0 0 0,-6 5-28 0 0,0-1 0 0 0,-1-1 0 0 0,-2 0 0 0 0,0 0 0 0 0,7-24-1 0 0,-11 26 75 0 0,-1-1 0 0 0,-1-1 0 0 0,0 1 1 0 0,-2 0-1 0 0,0-1 0 0 0,-1 1 0 0 0,-1-1 0 0 0,-6-36 0 0 0,4 45 0 0 0,0-1 0 0 0,0 1 1 0 0,-1 0-1 0 0,0 0 0 0 0,-1 1 1 0 0,-12-20-1 0 0,16 28 12 0 0,-17-27-19 0 0,15 25 6 0 0,-1 1 0 0 0,1 0 0 0 0,-1-1-1 0 0,0 1 1 0 0,0 1 0 0 0,0-1 0 0 0,-6-3-1 0 0,8 6 21 0 0,-1-3 12 0 0,-1 0 4 0 0,1 0 0 0 0,-1 1 0 0 0,0 0 0 0 0,0 0 0 0 0,0 0 0 0 0,-5-2 0 0 0,2 1-14 0 0,1-2 48 0 0,3 3-40 0 0,0 0 1 0 0,0 0 0 0 0,0 0-1 0 0,0 0 1 0 0,0 1-1 0 0,-1-1 1 0 0,1 1 0 0 0,0 0-1 0 0,-6-1 1 0 0,7 0-18 0 0,-22-5 189 0 0,2 1-188 0 0,16 4-10 0 0,0 0 0 0 0,0 0-1 0 0,0 1 1 0 0,0 0 0 0 0,-9 0 0 0 0,13 1 13 0 0,-31 4-80 0 0,-23 27-4281 0 0,49-24 2399 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4:36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65 992 0 0,'0'0'2702'0'0,"14"-40"3712"0"0,-9 27-5245 0 0,-5 13-1146 0 0,1 0 1 0 0,-1-1 0 0 0,0 1 0 0 0,0 0 0 0 0,0 0-1 0 0,0-1 1 0 0,0 1 0 0 0,0 0 0 0 0,1 0 0 0 0,-1-1 0 0 0,0 1-1 0 0,0 0 1 0 0,0-1 0 0 0,0 1 0 0 0,0 0 0 0 0,0 0-1 0 0,0-1 1 0 0,0 1 0 0 0,0 0 0 0 0,0-1 0 0 0,0 1-1 0 0,-1 0 1 0 0,1 0 0 0 0,0-1 0 0 0,0 1 0 0 0,0 0-1 0 0,0 0 1 0 0,0-1 0 0 0,0 1 0 0 0,-1 0 0 0 0,1 0-1 0 0,0-1 1 0 0,0 1 0 0 0,0 0 0 0 0,-1 0 0 0 0,1 0-1 0 0,0 0 1 0 0,0-1 0 0 0,0 1 0 0 0,-1 0 0 0 0,1 0-1 0 0,0 0 1 0 0,0 0 0 0 0,-1 0 0 0 0,1 0 0 0 0,0 0 0 0 0,-1-1-1 0 0,1 1 1 0 0,0 0 0 0 0,0 0 0 0 0,-1 0 0 0 0,1 0-1 0 0,0 0 1 0 0,-1 0 0 0 0,1 0 0 0 0,0 1 0 0 0,0-1-1 0 0,-1 0 1 0 0,1 0 0 0 0,0 0 0 0 0,0 0 0 0 0,-1 0-1 0 0,1 0 1 0 0,0 0 0 0 0,-1 1 0 0 0,-1 0-15 0 0,-27 9 3 0 0,18-5-10 0 0,-39 23-33 0 0,40-22 82 0 0,1 0 0 0 0,-1 1-1 0 0,1 0 1 0 0,0 1 0 0 0,1 0 0 0 0,-10 11 0 0 0,-42 60 899 0 0,51-66-775 0 0,2 0 0 0 0,-1 0 1 0 0,2 1-1 0 0,-8 22 0 0 0,10-23-23 0 0,1 1 0 0 0,0 0 1 0 0,1-1-1 0 0,1 1 0 0 0,0 0 0 0 0,1 0 0 0 0,0 0 0 0 0,1 0 0 0 0,1 0 1 0 0,0 0-1 0 0,1-1 0 0 0,0 1 0 0 0,6 14 0 0 0,-4-18-36 0 0,1 0-1 0 0,0 0 1 0 0,1-1 0 0 0,0 1-1 0 0,1-1 1 0 0,0-1 0 0 0,0 1-1 0 0,0-1 1 0 0,1-1 0 0 0,0 0-1 0 0,1 0 1 0 0,0-1-1 0 0,14 7 1 0 0,-11-6-62 0 0,1-1 0 0 0,0-1 0 0 0,0 0 0 0 0,1-1 0 0 0,-1 0 1 0 0,1-1-1 0 0,0-1 0 0 0,0 0 0 0 0,18-1 0 0 0,-8-1-17 0 0,0-2 1 0 0,0 0 0 0 0,0-2-1 0 0,46-12 1 0 0,-65 15-25 0 0,35-14 108 0 0,-32 11-74 0 0,0-1-1 0 0,-1 0 0 0 0,1 0 0 0 0,-1-1 0 0 0,0 0 0 0 0,-1-1 1 0 0,1 0-1 0 0,-1 0 0 0 0,-1 0 0 0 0,1-1 0 0 0,10-16 1 0 0,-9 9-31 0 0,0-1 1 0 0,-1 1 0 0 0,-1-1-1 0 0,0-1 1 0 0,-1 1 0 0 0,2-19-1 0 0,-4 18-25 0 0,0 0 0 0 0,-2-1 0 0 0,-1-26 0 0 0,0 22-7 0 0,0 10-9 0 0,-2 1 0 0 0,1-1 0 0 0,-2 0 0 0 0,1 1 1 0 0,-1-1-1 0 0,-1 1 0 0 0,0 0 0 0 0,-1 0 0 0 0,0 1 0 0 0,-1-1 0 0 0,0 1 0 0 0,0 0 0 0 0,-1 1 0 0 0,-1 0 0 0 0,1 0 0 0 0,-1 0 0 0 0,-1 1 1 0 0,0 0-1 0 0,0 1 0 0 0,0 0 0 0 0,-1 0 0 0 0,0 1 0 0 0,-1 0 0 0 0,1 1 0 0 0,-13-5 0 0 0,20 9 15 0 0,-11-4-37 0 0,0 1 0 0 0,0 1-1 0 0,0 0 1 0 0,0 0-1 0 0,0 1 1 0 0,-1 1-1 0 0,-22 1 1 0 0,22 0 30 0 0,0 1 0 0 0,1 0 1 0 0,-1 1-1 0 0,0 0 0 0 0,1 1 0 0 0,-1 1 1 0 0,1 0-1 0 0,0 1 0 0 0,1 1 1 0 0,-1 0-1 0 0,1 1 0 0 0,-13 8 0 0 0,-6 9 28 0 0,2 0-1 0 0,-40 43 1 0 0,63-60 2 0 0,2-1 0 0 0,-1 2 0 0 0,1-1 0 0 0,0 0 0 0 0,0 1 0 0 0,1 0 0 0 0,0 0 0 0 0,0 1 0 0 0,1-1 0 0 0,1 1 0 0 0,-1-1 0 0 0,1 1 0 0 0,0 0 0 0 0,1 0 0 0 0,0 0 0 0 0,1 9 0 0 0,0-10-1 0 0,1-1 0 0 0,0 1 0 0 0,0 0 0 0 0,1-1 1 0 0,0 1-1 0 0,0-1 0 0 0,1 0 0 0 0,0 1 0 0 0,0-1 0 0 0,1-1 1 0 0,-1 1-1 0 0,2 0 0 0 0,-1-1 0 0 0,1 0 0 0 0,0 0 0 0 0,0 0 0 0 0,1-1 1 0 0,10 9-1 0 0,18 14-56 0 0,-23-18-214 0 0,0-1 1 0 0,1 1 0 0 0,0-2 0 0 0,0 0-1 0 0,1 0 1 0 0,0-1 0 0 0,0-1-1 0 0,27 9 1 0 0,-29-14-1712 0 0,-1 0 0 0 0,1-1 0 0 0,13-2 0 0 0,-18 1 419 0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4:52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1 753 700 0 0,'9'10'9401'0'0,"7"-11"-4911"0"0,-14 1-3834 0 0,29-38 1899 0 0,1-17-1998 0 0,-2-1 0 0 0,36-96-1 0 0,51-207 699 0 0,-110 335-1048 0 0,14-52 35 0 0,-21 75-306 0 0,-9 46-93 0 0,-5 320 297 0 0,10 7 669 0 0,4-371-767 0 0,0 22-53 0 0,0-21 72 0 0,0-1-51 0 0,0 0-1 0 0,0 1 1 0 0,1-1 0 0 0,-2 0-1 0 0,1 0 1 0 0,0 1-1 0 0,0-1 1 0 0,0 0 0 0 0,-1 1-1 0 0,1-1 1 0 0,0 0 0 0 0,-1 0-1 0 0,1 0 1 0 0,-1 0 0 0 0,0 1-1 0 0,1-1 1 0 0,-1 0 0 0 0,0 0-1 0 0,0 0 1 0 0,0 0-1 0 0,1 0 1 0 0,-1 0 0 0 0,-2 1-1 0 0,-50 21-129 0 0,24-10 64 0 0,-31 10 0 0 0,14 1-64 0 0,44-23 104 0 0,-2 1 12 0 0,4-2 10 0 0,0 0 0 0 0,0 0 0 0 0,0 0 0 0 0,0 0-1 0 0,0 0 1 0 0,0 0 0 0 0,0 0 0 0 0,0 0 0 0 0,0 0-1 0 0,0 0 1 0 0,0 0 0 0 0,0 0 0 0 0,0 0-1 0 0,0 1 1 0 0,0-1 0 0 0,0 0 0 0 0,0 0 0 0 0,0 0-1 0 0,0 0 1 0 0,0 0 0 0 0,0 0 0 0 0,0 0-1 0 0,0 0 1 0 0,0 0 0 0 0,0 0 0 0 0,0 0 0 0 0,0 0-1 0 0,0 0 1 0 0,0 0 0 0 0,0 0 0 0 0,0 0-1 0 0,0 0 1 0 0,0 0 0 0 0,0 1 0 0 0,0-1 0 0 0,0 0-1 0 0,14-2 68 0 0,0 1-1 0 0,0-2 1 0 0,0 0 0 0 0,0-1-1 0 0,14-5 1 0 0,20-6-9 0 0,82-27 36 0 0,-7 8-168 0 0,-120 33 86 0 0,19-4-50 0 0,-37 6-54 0 0,12 0-120 0 0,-16 0-2137 0 0,15 0 2247 0 0,-11 1-2603 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6:45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1043 1444 0 0,'-28'31'11465'0'0,"37"-38"-10544"0"0,81-150 1335 0 0,-7 15-1386 0 0,67-162 0 0 0,-126 245-533 0 0,69-189 1072 0 0,-54 132-347 0 0,-33 98-975 0 0,4-5-29 0 0,-8 23 12 0 0,-2 5 15 0 0,-8 43 236 0 0,5-28-296 0 0,-76 593 2804 0 0,46 3 172 0 0,31-350-2057 0 0,-4-80-225 0 0,0 121-3 0 0,6-303-706 0 0,0-1 0 0 0,-1 0 0 0 0,1 0-1 0 0,-1 1 1 0 0,1-1 0 0 0,-1 0 0 0 0,0 0 0 0 0,-1 0-1 0 0,1 0 1 0 0,0 0 0 0 0,-1 0 0 0 0,1 0-1 0 0,-1-1 1 0 0,0 1 0 0 0,0 0 0 0 0,0-1 0 0 0,-1 0-1 0 0,1 1 1 0 0,0-1 0 0 0,-1 0 0 0 0,1 0-1 0 0,-1 0 1 0 0,0-1 0 0 0,0 1 0 0 0,0-1 0 0 0,0 1-1 0 0,-3 0 1 0 0,-11 4 1 0 0,1-2-1 0 0,-1 0 1 0 0,0-1 0 0 0,-20 2-1 0 0,-11 2 19 0 0,14 2-10 0 0,28-6 107 0 0,26-4-37 0 0,38-5-59 0 0,261-36-18 0 0,-170 27-68 0 0,-74 9 36 0 0,-45 3 29 0 0,47 2 0 0 0,-74 1 3 0 0,0 0-2 0 0,12 0-11 0 0,-12 0 105 0 0,0 0-589 0 0,9 0 8 0 0,-9 0-186 0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12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69 118 2728 0 0,'-47'-117'17052'0'0,"45"142"-15929"0"0,-6 437 2416 0 0,1 165-859 0 0,17 191 1032 0 0,-3-117-1779 0 0,3-238-1933 0 0,-6-413 0 0 0,-30-216-20279 0 0,17 106 10195 0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13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38 1248 0 0,'0'-38'20309'0'0,"30"46"-19283"0"0,423 47 1753 0 0,43 8-2424 0 0,-370-37-385 0 0,-2 5-1 0 0,-1 5 1 0 0,146 64 0 0 0,-212-74 25 0 0,-2 1 1 0 0,0 4-1 0 0,-2 1 1 0 0,-2 3-1 0 0,-1 2 1 0 0,-2 2-1 0 0,-1 2 1 0 0,72 84-1 0 0,-92-88 69 0 0,-2 1 0 0 0,-1 1 0 0 0,-2 1 0 0 0,-1 1 0 0 0,-3 1 0 0 0,-1 1 0 0 0,14 54-1 0 0,-6 7 659 0 0,23 209 0 0 0,-39-218-14 0 0,-5 1-1 0 0,-10 133 1 0 0,-1-167-364 0 0,-2-1 0 0 0,-2 0 0 0 0,-4-1 0 0 0,-39 104 1 0 0,22-90-177 0 0,-4-1 0 0 0,-2-1 0 0 0,-4-3 0 0 0,-3-1 0 0 0,-82 95 0 0 0,107-141-134 0 0,-1-2-1 0 0,0 0 1 0 0,-2-2-1 0 0,0 0 1 0 0,-1-1 0 0 0,0-2-1 0 0,-1 0 1 0 0,-39 15-1 0 0,22-14-20 0 0,0-1-1 0 0,-1-3 1 0 0,-1-1-1 0 0,-79 9 1 0 0,-56-7 6 0 0,-334-17 1 0 0,454 2-43 0 0,-118 0 21 0 0,100 0-21 0 0,6 2 22 0 0,3-1 7 0 0,6 0-75 0 0,-101 11-1 0 0,161-9 58 0 0,-1-1-18 0 0,-30 3 15 0 0,30-3 6 0 0,0 1-16 0 0,-9 1 16 0 0,-22 2-136 0 0,31-4 106 0 0,-49 6-238 0 0,47-6-231 0 0,-20 3 1197 0 0,12-5-3299 0 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18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76 1144 0 0,'0'0'2668'0'0,"5"-39"4209"0"0,-5 38-6681 0 0,0-1 1 0 0,1 1-1 0 0,-1 0 0 0 0,0 0 1 0 0,0-1-1 0 0,0 1 0 0 0,0 0 1 0 0,0-1-1 0 0,0 1 0 0 0,-1 0 1 0 0,1-1-1 0 0,0 1 0 0 0,0 0 1 0 0,-1 0-1 0 0,1-1 0 0 0,-1 1 1 0 0,0 0-1 0 0,1 0 0 0 0,-1 0 1 0 0,0 0-1 0 0,1 0 0 0 0,-1 0 1 0 0,0 0-1 0 0,0 0 0 0 0,0 0 1 0 0,0 0-1 0 0,-1-1 0 0 0,0 1 130 0 0,-16 0-16 0 0,15 1-235 0 0,0 0-1 0 0,0 0 1 0 0,0 1 0 0 0,-1-1-1 0 0,1 1 1 0 0,0 0-1 0 0,0 0 1 0 0,0 0 0 0 0,0 0-1 0 0,-4 2 1 0 0,-2 1 59 0 0,-2 1 5 0 0,0 1 1 0 0,0 0-1 0 0,0 0 0 0 0,1 1 0 0 0,0 0 1 0 0,0 1-1 0 0,1 0 0 0 0,0 1 0 0 0,1 0 1 0 0,-1 0-1 0 0,2 1 0 0 0,-13 19 0 0 0,12-15-20 0 0,1 0-1 0 0,0 0 1 0 0,2 1-1 0 0,-1 0 1 0 0,2 0-1 0 0,0 1 1 0 0,1-1-1 0 0,0 1 1 0 0,0 24-1 0 0,3-23-52 0 0,0-1 0 0 0,1 1-1 0 0,1-1 1 0 0,0 1 0 0 0,2-1 0 0 0,0 0-1 0 0,0 0 1 0 0,2 0 0 0 0,7 16 0 0 0,-7-20-49 0 0,1-1 1 0 0,-1 1-1 0 0,2-2 1 0 0,0 1 0 0 0,0-1-1 0 0,1 0 1 0 0,0-1 0 0 0,0 0-1 0 0,1 0 1 0 0,0-1-1 0 0,1 0 1 0 0,12 6 0 0 0,-16-10-9 0 0,1 0 0 0 0,0 0 1 0 0,0-1-1 0 0,0 0 0 0 0,0-1 1 0 0,1 0-1 0 0,-1 0 0 0 0,1-1 1 0 0,-1 0-1 0 0,1-1 0 0 0,-1 1 1 0 0,1-2-1 0 0,-1 1 0 0 0,1-1 1 0 0,-1 0-1 0 0,1-1 0 0 0,-1 0 1 0 0,0 0-1 0 0,15-7 0 0 0,-12 3-12 0 0,0 0 0 0 0,-1 0 0 0 0,0-1 0 0 0,0 0 0 0 0,-1 0-1 0 0,0-1 1 0 0,0-1 0 0 0,-1 0 0 0 0,0 0 0 0 0,0 0 0 0 0,-1-1 0 0 0,-1 0-1 0 0,10-17 1 0 0,-7 6 67 0 0,0 0-1 0 0,0-1 1 0 0,-2 0-1 0 0,-1 0 1 0 0,-1 0-1 0 0,5-46 1 0 0,-9 53-5 0 0,-1 0 0 0 0,0 0 0 0 0,-1 0 0 0 0,-1 0-1 0 0,0 0 1 0 0,-1 0 0 0 0,-1 1 0 0 0,0-1 0 0 0,-1 1 0 0 0,0 0 0 0 0,-14-24 0 0 0,14 31-201 0 0,1 0 1 0 0,-1 0 0 0 0,0 1-1 0 0,-1 0 1 0 0,0 0-1 0 0,0 0 1 0 0,0 1 0 0 0,-1 0-1 0 0,1 0 1 0 0,-1 1-1 0 0,0-1 1 0 0,-1 1 0 0 0,1 1-1 0 0,-1 0 1 0 0,-11-4 0 0 0,10 5-748 0 0,-1 0 0 0 0,1 0 0 0 0,0 1 1 0 0,0 0-1 0 0,-1 1 0 0 0,1 0 0 0 0,0 0 1 0 0,-10 3-1 0 0,3 3-3668 0 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19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4075 64 932 0 0,'14'-12'16349'0'0,"-18"10"-16276"0"0,0 0 0 0 0,0 0 0 0 0,0 0 0 0 0,-1 0 0 0 0,1 1 0 0 0,0 0 1 0 0,-1 0-1 0 0,0 0 0 0 0,-7 0 0 0 0,-50 0 235 0 0,29 1-112 0 0,-872-8 1476 0 0,355 7-1501 0 0,-195-11-63 0 0,-262-2-86 0 0,994 14-34 0 0,-646 24-603 0 0,653-24 173 0 0,0 1-1 0 0,1 0 1 0 0,-1 0 0 0 0,0 1 0 0 0,1-1-1 0 0,0 1 1 0 0,-1 0 0 0 0,1 1 0 0 0,-8 4-1 0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22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1 211 492 0 0,'0'0'12100'0'0,"3"0"-11569"0"0,10 0 2 0 0,-10 0 58 0 0,1 0-10 0 0,178-4 3557 0 0,97-13-2727 0 0,-253 15-1245 0 0,639-49 997 0 0,454-27-538 0 0,-1065 76-590 0 0,1155-39 657 0 0,-631 27-479 0 0,-520 12-71 0 0,0 2-38 0 0,-55 0-101 0 0,1 0-10 0 0,10 0-25 0 0,-10 0-99 0 0,-1 0-100 0 0,3 0 272 0 0,18 2-3799 0 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08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951 124 2216 0 0,'-11'-12'4567'0'0,"-30"-38"3967"0"0,8 26-5717 0 0,4 14-2618 0 0,0 3 1 0 0,-1 0 0 0 0,0 2-1 0 0,-1 1 1 0 0,1 1-1 0 0,-1 2 1 0 0,0 1 0 0 0,1 1-1 0 0,-1 2 1 0 0,1 1-1 0 0,0 1 1 0 0,0 2 0 0 0,0 0-1 0 0,1 3 1 0 0,0 0 0 0 0,1 2-1 0 0,0 1 1 0 0,1 1-1 0 0,-45 31 1 0 0,66-40-202 0 0,0 0-1 0 0,0 1 1 0 0,0-1-1 0 0,1 1 1 0 0,0 0-1 0 0,0 0 1 0 0,1 1 0 0 0,-1 0-1 0 0,1-1 1 0 0,1 2-1 0 0,-1-1 1 0 0,1 0-1 0 0,1 1 1 0 0,-1-1-1 0 0,1 1 1 0 0,0 0 0 0 0,1-1-1 0 0,-1 12 1 0 0,2-6 0 0 0,0 0 1 0 0,1 0 0 0 0,1-1-1 0 0,0 1 1 0 0,1 0 0 0 0,0-1 0 0 0,0 0-1 0 0,2 0 1 0 0,-1 0 0 0 0,11 18-1 0 0,1-3 7 0 0,2 0 0 0 0,0-2-1 0 0,2 0 1 0 0,0-2 0 0 0,2 0 0 0 0,25 21-1 0 0,158 112 61 0 0,-83-67 55 0 0,-91-66-78 0 0,-1 1-1 0 0,-2 2 0 0 0,0 0 0 0 0,35 45 1 0 0,-56-61-42 0 0,0 1 1 0 0,0-1-1 0 0,-1 1 1 0 0,-1 0-1 0 0,1 1 1 0 0,-2-1-1 0 0,0 1 1 0 0,0 0 0 0 0,-1 0-1 0 0,-1 1 1 0 0,0-1-1 0 0,0 0 1 0 0,-1 1-1 0 0,-1-1 1 0 0,0 1-1 0 0,-1-1 1 0 0,-4 23-1 0 0,1-16-3 0 0,-2-1 0 0 0,0 1-1 0 0,-1-1 1 0 0,-1-1 0 0 0,0 1-1 0 0,-2-1 1 0 0,0-1 0 0 0,-1 0 0 0 0,0 0-1 0 0,-1-1 1 0 0,-1-1 0 0 0,-1 0-1 0 0,0 0 1 0 0,0-2 0 0 0,-1 0-1 0 0,-1 0 1 0 0,-33 17 0 0 0,28-17 51 0 0,-2-2-1 0 0,1 0 1 0 0,-1-1 0 0 0,-1-2 0 0 0,1 0 0 0 0,-1-2 0 0 0,-1 0-1 0 0,1-2 1 0 0,-1-1 0 0 0,1 0 0 0 0,-1-2 0 0 0,1-1 0 0 0,-43-7-1 0 0,44 3-69 0 0,1-1-1 0 0,0 0 1 0 0,1-2-1 0 0,-1-1 0 0 0,2 0 1 0 0,-1-2-1 0 0,-23-16 1 0 0,35 21-291 0 0,-1-1 1 0 0,1 0-1 0 0,0 0 1 0 0,1-1-1 0 0,0-1 1 0 0,0 1-1 0 0,1-1 1 0 0,0 0-1 0 0,1-1 1 0 0,0 1-1 0 0,0-2 1 0 0,1 1-1 0 0,0 0 1 0 0,1-1-1 0 0,0 0 1 0 0,-3-16-1 0 0,6 22-466 0 0,1 0-1 0 0,0 0 1 0 0,-1 0-1 0 0,2 0 0 0 0,-1 0 1 0 0,1 0-1 0 0,0 0 1 0 0,0 0-1 0 0,0 0 0 0 0,3-7 1 0 0,5-9-5858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46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442 350 2352 0 0,'7'-68'6697'0'0,"4"-75"5167"0"0,-11 146-11591 0 0,0 15-57 0 0,-2 1-1 0 0,0-1 1 0 0,0 0 0 0 0,-2 0-1 0 0,0 0 1 0 0,-10 26 0 0 0,2-6 19 0 0,-162 519 2511 0 0,12-45-1431 0 0,82-175 223 0 0,77-319-986 0 0,5-29-108 0 0,7-34-297 0 0,112-573-177 0 0,70-276 65 0 0,-181 851 45 0 0,-7 27-73 0 0,1 1-1 0 0,1-1 0 0 0,0 1 1 0 0,0 0-1 0 0,2 1 0 0 0,10-20 1 0 0,-16 32-7 0 0,0 1-1 0 0,0 0 1 0 0,0-1 0 0 0,0 1 0 0 0,1 0 0 0 0,-1-1-1 0 0,0 1 1 0 0,1 0 0 0 0,-1 0 0 0 0,0 0 0 0 0,1 0-1 0 0,-1 1 1 0 0,1-1 0 0 0,-1 0 0 0 0,1 0-1 0 0,0 1 1 0 0,-1-1 0 0 0,1 1 0 0 0,0 0 0 0 0,-1-1-1 0 0,1 1 1 0 0,0 0 0 0 0,0 0 0 0 0,-1 0 0 0 0,1 0-1 0 0,0 0 1 0 0,-1 1 0 0 0,1-1 0 0 0,0 0 0 0 0,-1 1-1 0 0,1-1 1 0 0,0 1 0 0 0,-1 0 0 0 0,1-1 0 0 0,-1 1-1 0 0,1 0 1 0 0,-1 0 0 0 0,1 0 0 0 0,-1 0 0 0 0,0 0-1 0 0,0 0 1 0 0,1 1 0 0 0,1 1 0 0 0,4 5 6 0 0,0 0 0 0 0,0 0 0 0 0,-1 1 1 0 0,0-1-1 0 0,-1 1 0 0 0,5 10 0 0 0,24 62 105 0 0,-4 1-1 0 0,-4 1 1 0 0,28 148-1 0 0,98 600 1739 0 0,-76-531-1807 0 0,-38-175-3129 0 0,-37-124 2752 0 0,-1 0 0 0 0,1 0 1 0 0,-1 0-1 0 0,0 0 1 0 0,1 0-1 0 0,-1 0 0 0 0,0 0 1 0 0,1 0-1 0 0,-1 0 1 0 0,0 0-1 0 0,0 0 1 0 0,0 0-1 0 0,0 0 0 0 0,0 0 1 0 0,0 0-1 0 0,0 0 1 0 0,0 1-1 0 0,-1-1 0 0 0,1 0 1 0 0,0 0-1 0 0,-1 0 1 0 0,1 0-1 0 0,0-1 0 0 0,-1 1 1 0 0,0 2-1 0 0,0-3 102 0 0,0 0-1 0 0,-1 0 1 0 0,1 0 0 0 0,0 0-1 0 0,0 0 1 0 0,0 0 0 0 0,0 0 0 0 0,0 0-1 0 0,0 0 1 0 0,0 0 0 0 0,0-1-1 0 0,0 1 1 0 0,-1 0 0 0 0,1-1-1 0 0,0 1 1 0 0,0-1 0 0 0,0 1-1 0 0,-1-2 1 0 0,-8-4-2603 0 0,0-1 0 0 0,-18-17 1 0 0,9 9-2204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13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412 376 1364 0 0,'29'-18'10415'0'0,"-4"-4"-4350"0"0,-17 13-5178 0 0,0-1-1 0 0,0 0 0 0 0,8-15 0 0 0,-4 3-1031 0 0,-1 0 0 0 0,0-2 0 0 0,8-31 0 0 0,-17 49 420 0 0,1-1-1 0 0,-2 0 1 0 0,1 0-1 0 0,-1 0 1 0 0,0 0-1 0 0,-1 0 1 0 0,1-1-1 0 0,-1 1 1 0 0,-1 0-1 0 0,-1-11 1 0 0,1 15-164 0 0,0-1 1 0 0,-1 1-1 0 0,1 0 1 0 0,-1 0 0 0 0,0-1-1 0 0,1 1 1 0 0,-1 0 0 0 0,-1 1-1 0 0,1-1 1 0 0,0 0 0 0 0,-1 1-1 0 0,1-1 1 0 0,-1 1-1 0 0,0 0 1 0 0,0-1 0 0 0,0 1-1 0 0,0 1 1 0 0,0-1 0 0 0,0 0-1 0 0,0 1 1 0 0,-1 0 0 0 0,1 0-1 0 0,-4-1 1 0 0,-10-2-4 0 0,0 1 1 0 0,-1 0 0 0 0,1 1-1 0 0,0 1 1 0 0,-1 1-1 0 0,1 1 1 0 0,0 0 0 0 0,-1 1-1 0 0,1 1 1 0 0,0 1-1 0 0,-28 9 1 0 0,24-6-82 0 0,0 1 1 0 0,0 2-1 0 0,1 0 1 0 0,0 1-1 0 0,1 0 1 0 0,0 2-1 0 0,1 0 0 0 0,-25 25 1 0 0,36-30-84 0 0,0 0 1 0 0,1 0-1 0 0,-1 1 0 0 0,2 0 1 0 0,-1 0-1 0 0,1 1 0 0 0,1-1 1 0 0,0 1-1 0 0,0 0 0 0 0,1 0 1 0 0,0 0-1 0 0,1 1 0 0 0,0-1 1 0 0,1 1-1 0 0,0-1 1 0 0,0 1-1 0 0,1 0 0 0 0,0-1 1 0 0,1 1-1 0 0,1 0 0 0 0,0-1 1 0 0,3 13-1 0 0,-2-14-47 0 0,0 0 0 0 0,0 0 0 0 0,1 0 1 0 0,0-1-1 0 0,0 1 0 0 0,1-1 0 0 0,0 0 0 0 0,1 0 1 0 0,0-1-1 0 0,0 1 0 0 0,1-1 0 0 0,0-1 0 0 0,0 1 1 0 0,0-1-1 0 0,1 0 0 0 0,0-1 0 0 0,0 0 0 0 0,0 0 0 0 0,1-1 1 0 0,-1 0-1 0 0,1 0 0 0 0,0-1 0 0 0,0 0 0 0 0,17 2 1 0 0,-17-4 108 0 0,0 0 1 0 0,0-1-1 0 0,0-1 1 0 0,0 0-1 0 0,0 0 1 0 0,-1 0-1 0 0,1-1 1 0 0,0 0 0 0 0,-1-1-1 0 0,1 0 1 0 0,-1 0-1 0 0,0-1 1 0 0,0 0-1 0 0,0-1 1 0 0,-1 1 0 0 0,1-2-1 0 0,-1 1 1 0 0,-1-1-1 0 0,1 0 1 0 0,10-12-1 0 0,8-12 182 0 0,-1 0-1 0 0,-2-2 1 0 0,27-51-1 0 0,-30 50-62 0 0,64-117 1317 0 0,-74 138-1402 0 0,-5 15 1 0 0,-3 16 11 0 0,-1-17-50 0 0,0 53-302 0 0,2 1 0 0 0,2 0 0 0 0,3-1 0 0 0,3 0-1 0 0,28 94 1 0 0,-38-147 308 0 0,1 0-1 0 0,0 1 0 0 0,0-1 0 0 0,-1 0 0 0 0,2-1 1 0 0,-1 1-1 0 0,0 0 0 0 0,0 0 0 0 0,0 0 0 0 0,1-1 1 0 0,-1 1-1 0 0,3 2 0 0 0,-3-4 6 0 0,0 1 1 0 0,0-1-1 0 0,-1 0 0 0 0,1 1 1 0 0,0-1-1 0 0,0 0 0 0 0,-1 0 0 0 0,1 0 1 0 0,0 1-1 0 0,0-1 0 0 0,0 0 1 0 0,-1 0-1 0 0,1 0 0 0 0,0 0 1 0 0,0 0-1 0 0,-1-1 0 0 0,1 1 0 0 0,0 0 1 0 0,0 0-1 0 0,0 0 0 0 0,-1-1 1 0 0,1 1-1 0 0,1-1 0 0 0,1-1 54 0 0,1-1 0 0 0,-1 0 0 0 0,1 0 0 0 0,-1 0 0 0 0,0-1 0 0 0,0 1-1 0 0,-1-1 1 0 0,1 0 0 0 0,-1 1 0 0 0,3-8 0 0 0,37-72 550 0 0,43-76 686 0 0,-72 138-1180 0 0,1 0-1 0 0,1 2 1 0 0,0 0-1 0 0,2 0 1 0 0,23-19 0 0 0,-37 35-128 0 0,0 1 1 0 0,0-1-1 0 0,1 1 0 0 0,-1 0 1 0 0,1 0-1 0 0,-1 0 1 0 0,1 0-1 0 0,0 1 1 0 0,0-1-1 0 0,0 1 1 0 0,0 0-1 0 0,0 0 1 0 0,0 1-1 0 0,0-1 0 0 0,0 1 1 0 0,0 0-1 0 0,0 0 1 0 0,0 0-1 0 0,5 1 1 0 0,-4 0-16 0 0,-1 1 1 0 0,1-1 0 0 0,-1 1 0 0 0,0 0-1 0 0,1 0 1 0 0,-1 1 0 0 0,0-1-1 0 0,0 1 1 0 0,-1 0 0 0 0,1 0 0 0 0,-1 0-1 0 0,1 1 1 0 0,-1-1 0 0 0,0 1-1 0 0,0-1 1 0 0,4 8 0 0 0,7 14-126 0 0,-1 1 1 0 0,-1 0-1 0 0,-1 1 1 0 0,-1 0-1 0 0,7 34 1 0 0,-7-11 3 0 0,-1 1 0 0 0,1 55 0 0 0,-15-48 2458 0 0,1-68-1560 0 0,3 9-735 0 0,0 0 0 0 0,1 1 0 0 0,-1-1 0 0 0,1 0 0 0 0,-1 0 0 0 0,1 0 0 0 0,0 1 0 0 0,-1-1 0 0 0,1 0 0 0 0,0 0 0 0 0,0 0 0 0 0,0 0 0 0 0,-1 0 0 0 0,1 1 0 0 0,0-1 0 0 0,0-1-1 0 0,2-11 125 0 0,0 0 1 0 0,1 1-1 0 0,1-1 0 0 0,0 1 0 0 0,8-19 0 0 0,35-58-81 0 0,-41 77-65 0 0,26-44-545 0 0,72-94-1 0 0,-82 122-735 0 0,2 2 0 0 0,44-39 0 0 0,-60 59 474 0 0,-1 1 0 0 0,1-1 0 0 0,0 1 0 0 0,1 1 0 0 0,-1-1 0 0 0,18-5 0 0 0,-21 9 38 0 0,-1 0 1 0 0,0 0 0 0 0,1 0-1 0 0,-1 0 1 0 0,1 1 0 0 0,-1-1 0 0 0,1 1-1 0 0,0 1 1 0 0,-1-1 0 0 0,1 1-1 0 0,-1-1 1 0 0,0 1 0 0 0,1 1 0 0 0,-1-1-1 0 0,1 0 1 0 0,5 4 0 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09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1 329 1608 0 0,'11'31'16811'0'0,"-4"-28"-16360"0"0,-1 0 1 0 0,1-1-1 0 0,0 0 1 0 0,0 0-1 0 0,0-1 1 0 0,0 1-1 0 0,0-1 0 0 0,0-1 1 0 0,12 0-1 0 0,66-9-602 0 0,-64 6 410 0 0,38-7-158 0 0,108-34 0 0 0,-151 38-107 0 0,0-1 0 0 0,27-16 0 0 0,-13 6 42 0 0,-26 14-20 0 0,0-1 0 0 0,-1 0 0 0 0,1 0 0 0 0,-1-1-1 0 0,5-8 1 0 0,-6 7 18 0 0,-1-1 0 0 0,0 0-1 0 0,-1 1 1 0 0,1-1 0 0 0,-1 0 0 0 0,0 0-1 0 0,-1 1 1 0 0,0-1 0 0 0,0 0 0 0 0,0 1-1 0 0,-1-1 1 0 0,0 1 0 0 0,0-1-1 0 0,-1 1 1 0 0,0 0 0 0 0,0 0 0 0 0,0 0-1 0 0,-1 0 1 0 0,0 1 0 0 0,-9-11 0 0 0,7 9 14 0 0,0 0 0 0 0,-1 0 0 0 0,0 0 1 0 0,0 1-1 0 0,-1 0 0 0 0,1 1 1 0 0,-2 0-1 0 0,1 0 0 0 0,0 1 1 0 0,-1 0-1 0 0,0 0 0 0 0,0 1 0 0 0,0 0 1 0 0,-13-2-1 0 0,13 4-38 0 0,0 1 0 0 0,1 0 0 0 0,-1 1 0 0 0,0 0 1 0 0,0 0-1 0 0,1 1 0 0 0,-1 0 0 0 0,1 1 0 0 0,0 0 0 0 0,-1 0 0 0 0,1 1 0 0 0,-9 5 1 0 0,1 1 7 0 0,0 0 1 0 0,0 1-1 0 0,1 1 1 0 0,-20 20 0 0 0,16-13 14 0 0,1 2 0 0 0,1 0-1 0 0,1 0 1 0 0,1 2 0 0 0,1 0 0 0 0,1 0 0 0 0,1 1 0 0 0,-17 46 0 0 0,26-58 22 0 0,-1 0-1 0 0,1 0 1 0 0,1 0-1 0 0,0 0 1 0 0,1 0 0 0 0,0 1-1 0 0,1-1 1 0 0,0 0-1 0 0,1 0 1 0 0,1 1-1 0 0,0-1 1 0 0,0 0-1 0 0,1 0 1 0 0,1 0 0 0 0,0-1-1 0 0,0 1 1 0 0,1-1-1 0 0,1 0 1 0 0,0 0-1 0 0,0-1 1 0 0,12 14-1 0 0,-6-11-86 0 0,0-1-1 0 0,2 0 0 0 0,-1-1 0 0 0,1 0 0 0 0,1-1 0 0 0,0-1 0 0 0,0 0 1 0 0,1-1-1 0 0,0-1 0 0 0,0-1 0 0 0,1 0 0 0 0,-1-1 0 0 0,1 0 0 0 0,1-2 1 0 0,-1 0-1 0 0,24 1 0 0 0,-13-3-553 0 0,0 0 0 0 0,0-2 0 0 0,-1-1 0 0 0,28-6 0 0 0,-29 3-681 0 0,-1-1 0 0 0,0-2 0 0 0,0 0 0 0 0,24-13 1 0 0,-37 15-432 0 0,0-1 0 0 0,-1 0 0 0 0,1-1 1 0 0,14-13-1 0 0,-5 1-4097 0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10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6 184 940 0 0,'-5'-65'12125'0'0,"4"58"-11305"0"0,2 0 1 0 0,-1 0-1 0 0,1 0 0 0 0,0 0 1 0 0,1 0-1 0 0,0 0 0 0 0,2-7 1 0 0,-1 5-165 0 0,-1 0 0 0 0,0 0-1 0 0,1-19 1 0 0,5 60-152 0 0,-15 184 229 0 0,-1 11-292 0 0,9-170-79 0 0,17 112-1 0 0,-17-168-364 0 0,9 59 451 0 0,32 99 1 0 0,-37-143-687 0 0,1-1 0 0 0,1 0 1 0 0,0 0-1 0 0,0-1 0 0 0,2 0 1 0 0,-1 0-1 0 0,2-1 0 0 0,0 0 1 0 0,1-1-1 0 0,0 0 0 0 0,22 18 0 0 0,-30-28-266 0 0,1 1 0 0 0,-1-1 0 0 0,1-1 0 0 0,-1 1-1 0 0,1 0 1 0 0,0-1 0 0 0,-1 0 0 0 0,1 0 0 0 0,0 0-1 0 0,0 0 1 0 0,0 0 0 0 0,0-1 0 0 0,7 0 0 0 0,-8 0-222 0 0,0 0 0 0 0,0-1 1 0 0,0 0-1 0 0,0 0 0 0 0,1 1 1 0 0,-1-2-1 0 0,0 1 1 0 0,0 0-1 0 0,-1-1 0 0 0,5-1 1 0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10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104 122 2520 0 0,'-92'-43'11551'0'0,"92"43"-11415"0"0,-1 0-1 0 0,1 0 1 0 0,-1 0 0 0 0,0-1 0 0 0,1 1 0 0 0,-1 0 0 0 0,1-1 0 0 0,-1 1 0 0 0,1 0 0 0 0,-1-1 0 0 0,0 1-1 0 0,1-1 1 0 0,0 1 0 0 0,-1-1 0 0 0,1 1 0 0 0,-1-1 0 0 0,1 1 0 0 0,0-1 0 0 0,-1 0 0 0 0,1 1 0 0 0,0-1-1 0 0,0 1 1 0 0,-1-1 0 0 0,1 0 0 0 0,0 1 0 0 0,0-1 0 0 0,0 0 0 0 0,0 0 0 0 0,0 0-21 0 0,1 0 1 0 0,-1 0-1 0 0,1 0 1 0 0,-1 0 0 0 0,1 0-1 0 0,0 1 1 0 0,0-1-1 0 0,-1 0 1 0 0,1 0 0 0 0,0 1-1 0 0,0-1 1 0 0,0 1-1 0 0,-1-1 1 0 0,1 1-1 0 0,2-2 1 0 0,37-10 1130 0 0,77-3-540 0 0,172 2 1 0 0,-101 8-3088 0 0,-131 3 648 0 0,-1 0-1743 0 0,-20-1-2913 0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19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11 496 0 0,'0'0'2180'0'0,"-26"-10"6316"0"0,23 11-8265 0 0,0 0 1 0 0,-1 0-1 0 0,1 1 1 0 0,0-1-1 0 0,0 1 1 0 0,0 0-1 0 0,0 0 1 0 0,0 0-1 0 0,1 0 1 0 0,-1 0-1 0 0,0 1 1 0 0,1-1 0 0 0,-4 6-1 0 0,-34 48 1181 0 0,24-33-793 0 0,-15 21-239 0 0,3 1 1 0 0,1 1-1 0 0,3 1 0 0 0,1 2 1 0 0,3 0-1 0 0,2 1 0 0 0,2 1 1 0 0,2 1-1 0 0,-9 64 0 0 0,19-79-295 0 0,2-1-1 0 0,1 1 0 0 0,1 0 0 0 0,3 0 1 0 0,0 0-1 0 0,10 36 0 0 0,-6-44-82 0 0,1-1-1 0 0,2-1 0 0 0,0 1 1 0 0,2-2-1 0 0,1 1 0 0 0,1-2 1 0 0,2 0-1 0 0,21 28 0 0 0,-22-35-439 0 0,1-1 0 0 0,0 0 0 0 0,1-1-1 0 0,1-1 1 0 0,0-1 0 0 0,1-1 0 0 0,23 13-1 0 0,-26-17-1141 0 0,1-1 0 0 0,0-1 0 0 0,0-1 0 0 0,0 0 0 0 0,30 5 0 0 0,-15-7-3879 0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20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438 105 3472 0 0,'-36'-37'6397'0'0,"29"29"-5570"0"0,0 0 1 0 0,0 1-1 0 0,0 0 0 0 0,-1 0 0 0 0,0 0 1 0 0,-1 1-1 0 0,1 1 0 0 0,-13-7 0 0 0,17 12-770 0 0,0-1 0 0 0,0 1 0 0 0,1 0 1 0 0,-1 1-1 0 0,0-1 0 0 0,1 1 0 0 0,-1 0 0 0 0,0-1 0 0 0,1 2 0 0 0,-1-1 0 0 0,1 0 0 0 0,-7 4 0 0 0,5-3 5 0 0,-28 13 305 0 0,0 1-1 0 0,-32 21 0 0 0,50-27-283 0 0,0 1 0 0 0,0 1 0 0 0,1 0-1 0 0,1 0 1 0 0,-24 30 0 0 0,34-39-75 0 0,1 0 1 0 0,0 1-1 0 0,0-1 1 0 0,0 1-1 0 0,0 0 1 0 0,1 0-1 0 0,-1 0 0 0 0,1 0 1 0 0,0-1-1 0 0,0 2 1 0 0,1-1-1 0 0,-1 0 1 0 0,1 0-1 0 0,0 0 1 0 0,0 5-1 0 0,1-3 1 0 0,0 1 0 0 0,1-1 0 0 0,0 0 0 0 0,0 1 0 0 0,0-1 0 0 0,1 0 0 0 0,-1 0 0 0 0,8 9 0 0 0,4 5-11 0 0,1-2-1 0 0,1 1 1 0 0,1-2 0 0 0,19 16 0 0 0,65 50-170 0 0,-66-57 125 0 0,-1 1 1 0 0,-2 2-1 0 0,50 57 0 0 0,-78-80 39 0 0,0 0-1 0 0,0-1 0 0 0,-1 2 0 0 0,1-1 1 0 0,-1 0-1 0 0,-1 1 0 0 0,1-1 0 0 0,-1 1 0 0 0,0 0 1 0 0,-1-1-1 0 0,0 1 0 0 0,0 0 0 0 0,0 0 1 0 0,-1 0-1 0 0,-1 13 0 0 0,0-10 12 0 0,-1 0 1 0 0,0 0-1 0 0,-1 0 1 0 0,-1-1-1 0 0,1 1 1 0 0,-1-1-1 0 0,-1 0 0 0 0,0 0 1 0 0,0 0-1 0 0,-7 9 1 0 0,2-5 29 0 0,-1-1-1 0 0,0 0 1 0 0,-1 0 0 0 0,0-1 0 0 0,0-1 0 0 0,-1 0 0 0 0,-1 0 0 0 0,1-2 0 0 0,-2 1 0 0 0,1-2 0 0 0,-1 0 0 0 0,0-1 0 0 0,-24 7-1 0 0,32-12-137 0 0,1 0-1 0 0,-1 0 1 0 0,1 0-1 0 0,-1-1 0 0 0,0 0 1 0 0,1-1-1 0 0,-1 0 0 0 0,1 0 1 0 0,-1 0-1 0 0,1 0 0 0 0,-12-5 1 0 0,14 4-294 0 0,1 0 1 0 0,-1 0 0 0 0,1 0 0 0 0,-1 0 0 0 0,1-1 0 0 0,-1 1 0 0 0,1-1 0 0 0,-4-4 0 0 0,5 4-259 0 0,0 0 1 0 0,-1 0-1 0 0,1-1 0 0 0,1 1 1 0 0,-1 0-1 0 0,0-1 0 0 0,1 1 0 0 0,0-1 1 0 0,0 1-1 0 0,-1-6 0 0 0,-2-13-4783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20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81 105 3604 0 0,'-74'-82'13515'0'0,"74"82"-13475"0"0,-1 0 1 0 0,1-1-1 0 0,-1 1 1 0 0,1 0-1 0 0,-1-1 1 0 0,1 1-1 0 0,0 0 1 0 0,-1-1-1 0 0,1 1 1 0 0,0 0-1 0 0,-1-1 1 0 0,1 1-1 0 0,0-1 1 0 0,0 1-1 0 0,-1-1 1 0 0,1 1-1 0 0,0-1 1 0 0,0 1-1 0 0,0-1 1 0 0,0 1-1 0 0,0-1 1 0 0,-1 1-1 0 0,1-1 1 0 0,0 1-1 0 0,0-1 1 0 0,0 1-1 0 0,0-1 1 0 0,1 1-1 0 0,-1-1 1 0 0,0 1-1 0 0,0-1 1 0 0,0 1-1 0 0,0-1 1 0 0,0 1-1 0 0,1-1 1 0 0,-1 1-1 0 0,0-1 1 0 0,0 1-1 0 0,1-1 1 0 0,-1 1-1 0 0,0-1 1 0 0,1 1-1 0 0,-1 0 1 0 0,1-1-1 0 0,-1 1 0 0 0,0 0 1 0 0,1-1-1 0 0,-1 1 1 0 0,1 0-1 0 0,-1 0 1 0 0,1-1-1 0 0,-1 1 1 0 0,1 0-1 0 0,-1 0 1 0 0,1 0-1 0 0,-1 0 1 0 0,1 0-1 0 0,-1 0 1 0 0,1-1-1 0 0,-1 1 1 0 0,1 0-1 0 0,-1 0 1 0 0,1 1-1 0 0,30 0 300 0 0,-20 2-282 0 0,-1 1 0 0 0,1 0 1 0 0,-1 1-1 0 0,0 0 0 0 0,0 0 1 0 0,-1 1-1 0 0,13 10 0 0 0,55 52 48 0 0,-46-37-91 0 0,0 2 0 0 0,-3 1-1 0 0,0 2 1 0 0,-3 0 0 0 0,23 43 0 0 0,-32-48-8 0 0,-1 0 1 0 0,-2 2-1 0 0,-1-1 0 0 0,-2 2 1 0 0,-1-1-1 0 0,-2 1 1 0 0,4 36-1 0 0,-6-9 263 0 0,-3 0 1 0 0,-2 0-1 0 0,-3 0 1 0 0,-21 115-1 0 0,14-132 99 0 0,-2 1 1 0 0,-1-2-1 0 0,-3 0 0 0 0,-1 0 0 0 0,-2-2 0 0 0,-2 0 0 0 0,-31 45 1 0 0,45-75-562 0 0,-1-1-1 0 0,0 0 1 0 0,-1 0 0 0 0,-16 14 0 0 0,1-8-4086 0 0,-4-3-5665 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24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412 111 1396 0 0,'2'-20'4819'0'0,"-2"19"-4563"0"0,0-1 0 0 0,0 1 0 0 0,0-1 1 0 0,0 1-1 0 0,0-1 0 0 0,0 1 0 0 0,0-1 0 0 0,1 1 0 0 0,-1 0 0 0 0,1-1 0 0 0,-1 1 0 0 0,1 0 0 0 0,1-3 0 0 0,-2 1 340 0 0,1-1-1 0 0,-1 1 0 0 0,0-1 1 0 0,0 1-1 0 0,0 0 1 0 0,0-1-1 0 0,-1 1 0 0 0,-1-6 1 0 0,2 9-543 0 0,0-1 0 0 0,0 1 0 0 0,0 0 0 0 0,-1-1 0 0 0,1 1 0 0 0,0 0 0 0 0,0-1 0 0 0,0 1 0 0 0,-1 0 0 0 0,1-1 0 0 0,0 1 0 0 0,-1 0 0 0 0,1 0 0 0 0,0 0 0 0 0,0-1 0 0 0,-1 1 0 0 0,1 0 0 0 0,0 0 0 0 0,-1 0 0 0 0,1 0 0 0 0,0 0 0 0 0,-1-1 0 0 0,1 1 0 0 0,-1 0 0 0 0,1 0 0 0 0,0 0 0 0 0,-1 0 0 0 0,1 0 0 0 0,0 0 0 0 0,-1 0 0 0 0,0 0 0 0 0,-14 8 913 0 0,-18 21-94 0 0,24-19-501 0 0,-28 26-28 0 0,2 2 0 0 0,2 2 0 0 0,2 1 0 0 0,1 1 0 0 0,2 1-1 0 0,2 2 1 0 0,3 1 0 0 0,1 1 0 0 0,2 0 0 0 0,-20 77-1 0 0,33-99-262 0 0,1 1 0 0 0,1 1-1 0 0,2-1 1 0 0,1 1-1 0 0,1-1 1 0 0,1 1-1 0 0,1 0 1 0 0,1-1 0 0 0,2 1-1 0 0,7 27 1 0 0,-6-35-42 0 0,1-1 0 0 0,1 0 0 0 0,0-1 0 0 0,1 1 0 0 0,1-2 1 0 0,1 1-1 0 0,0-1 0 0 0,1-1 0 0 0,1 0 0 0 0,1 0 0 0 0,0-1 0 0 0,0-1 1 0 0,1 0-1 0 0,30 20 0 0 0,-29-23-20 0 0,0-1-1 0 0,0-1 1 0 0,1-1 0 0 0,1 0-1 0 0,-1-1 1 0 0,1-1 0 0 0,0 0 0 0 0,0-1-1 0 0,0-1 1 0 0,1-1 0 0 0,-1 0-1 0 0,1-1 1 0 0,0-1 0 0 0,26-3-1 0 0,-28 0-31 0 0,0 0-1 0 0,-1-1 0 0 0,0 0 0 0 0,0-2 0 0 0,0 1 1 0 0,0-2-1 0 0,-1 0 0 0 0,0-1 0 0 0,0 0 0 0 0,-1-1 1 0 0,0-1-1 0 0,-1 0 0 0 0,0 0 0 0 0,-1-1 0 0 0,0-1 1 0 0,13-17-1 0 0,2-9-65 0 0,-1-1 0 0 0,-3-1 0 0 0,0-2 0 0 0,24-71 0 0 0,39-185 154 0 0,-73 246 28 0 0,-2-1-1 0 0,2-62 1 0 0,-11 96-114 0 0,-1 1 0 0 0,0-1 1 0 0,-2 0-1 0 0,0 1 0 0 0,-1-1 0 0 0,-1 1 0 0 0,-1 0 0 0 0,0 0 0 0 0,-15-31 1 0 0,16 42-13 0 0,-1 0 0 0 0,1 1 0 0 0,-1-1 0 0 0,0 1 1 0 0,-1 1-1 0 0,0-1 0 0 0,0 1 0 0 0,0 0 0 0 0,0 0 1 0 0,-1 0-1 0 0,1 1 0 0 0,-1 0 0 0 0,-10-3 0 0 0,0 0-106 0 0,0 0 0 0 0,-1 2-1 0 0,0 0 1 0 0,-25-3 0 0 0,32 7-16 0 0,1 0 1 0 0,-1 1 0 0 0,1 1-1 0 0,-1 0 1 0 0,1 0 0 0 0,0 1-1 0 0,-1 0 1 0 0,1 1 0 0 0,0 0-1 0 0,0 0 1 0 0,0 1-1 0 0,1 1 1 0 0,-11 6 0 0 0,1 0-720 0 0,0 2-1 0 0,1 0 1 0 0,1 1 0 0 0,0 1 0 0 0,-14 17 0 0 0,14-11-1390 0 0,9-9 692 0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24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34 198 1056 0 0,'-3'0'3872'0'0,"2"0"-3617"0"0,-1-1-1 0 0,1 1 1 0 0,-1 0-1 0 0,1-1 0 0 0,0 1 1 0 0,-1-1-1 0 0,1 1 0 0 0,0-1 1 0 0,-1 1-1 0 0,1-1 1 0 0,0 0-1 0 0,0 0 0 0 0,-1 0 1 0 0,1 0-1 0 0,0 0 1 0 0,0 0-1 0 0,0 0 0 0 0,0 0 1 0 0,1 0-1 0 0,-1 0 0 0 0,0 0 1 0 0,0-1-1 0 0,1 1 1 0 0,-1 0-1 0 0,0-1 0 0 0,0-1 1 0 0,1 0-54 0 0,0 1-1 0 0,0-1 1 0 0,0 1 0 0 0,0-1 0 0 0,1 1-1 0 0,-1-1 1 0 0,1 1 0 0 0,-1-1 0 0 0,1 1 0 0 0,0 0-1 0 0,0-1 1 0 0,0 1 0 0 0,0 0 0 0 0,0 0 0 0 0,3-4-1 0 0,4-5 161 0 0,1 0 1 0 0,0 0-1 0 0,1 1 0 0 0,0 0 0 0 0,0 1 0 0 0,1 0 0 0 0,0 1 0 0 0,0 0 0 0 0,1 1 0 0 0,24-11 0 0 0,-28 14-333 0 0,0 1 0 0 0,0 0-1 0 0,0 1 1 0 0,1 0 0 0 0,-1 0 0 0 0,1 1 0 0 0,0 0-1 0 0,-1 0 1 0 0,1 1 0 0 0,0 1 0 0 0,-1-1 0 0 0,1 1-1 0 0,0 1 1 0 0,-1-1 0 0 0,1 1 0 0 0,-1 1 0 0 0,0 0-1 0 0,11 5 1 0 0,2 4 24 0 0,0 0 0 0 0,-1 2 1 0 0,-1 0-1 0 0,22 22 0 0 0,64 73 180 0 0,-74-73 303 0 0,1-2 1 0 0,71 57 0 0 0,-98-87-491 0 0,0-1 1 0 0,-1 0 0 0 0,1 0 0 0 0,0-1 0 0 0,0 1-1 0 0,1-1 1 0 0,-1 0 0 0 0,0 0 0 0 0,1-1-1 0 0,-1 0 1 0 0,1 0 0 0 0,-1 0 0 0 0,1 0 0 0 0,0-1-1 0 0,-1 0 1 0 0,8-1 0 0 0,-6 0-105 0 0,0-1 1 0 0,0 0-1 0 0,-1-1 0 0 0,1 1 1 0 0,-1-1-1 0 0,0 0 0 0 0,1-1 0 0 0,-1 0 1 0 0,-1 0-1 0 0,1 0 0 0 0,7-7 1 0 0,5-8-1089 0 0,-1-1 1 0 0,0-1-1 0 0,-2-1 1 0 0,0 0-1 0 0,18-39 1 0 0,-28 53 264 0 0,1-2-610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2:25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15 716 0 0,'0'0'3150'0'0,"-32"-14"1724"0"0,18 15-4772 0 0,0 1 0 0 0,0 0 1 0 0,0 1-1 0 0,-21 8 0 0 0,0-1 147 0 0,32-9-250 0 0,-53 14 124 0 0,54-15-102 0 0,-10 5-20 0 0,-21 15 32 0 0,32-19 48 0 0,-29 10-301 0 0,13-3 90 0 0,13-7-122 0 0,-1 1 0 0 0,1-1 0 0 0,-1 1 0 0 0,1 1 0 0 0,0-1 0 0 0,0 1 0 0 0,-5 3 0 0 0,9-6 211 0 0,-2 2-189 0 0,19-22-4228 0 0,-10 13 3697 0 0,-5 6 123 0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2:27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1 187 572 0 0,'0'0'2214'0'0,"21"1"-1000"0"0,-2-8-683 0 0,0-2 1 0 0,0 0 0 0 0,22-15 0 0 0,26-13 125 0 0,-24 16-42 0 0,-41 20-397 0 0,-2 1-215 0 0,0 0-1 0 0,0 1 0 0 0,0-1 1 0 0,0 0-1 0 0,0 0 0 0 0,0 0 1 0 0,0 0-1 0 0,0 0 0 0 0,0 0 0 0 0,0 0 1 0 0,0 0-1 0 0,0 0 0 0 0,0 0 1 0 0,0 1-1 0 0,0-1 0 0 0,0 0 1 0 0,0 0-1 0 0,0 0 0 0 0,0 0 1 0 0,0 0-1 0 0,0 0 0 0 0,0 0 0 0 0,0 0 1 0 0,1 0-1 0 0,-1 0 0 0 0,0 0 1 0 0,0 0-1 0 0,0 0 0 0 0,0 0 1 0 0,0 0-1 0 0,0 0 0 0 0,0 0 1 0 0,0 0-1 0 0,0 0 0 0 0,0 1 0 0 0,1-1 1 0 0,-1 0-1 0 0,0 0 0 0 0,0 0 1 0 0,0 0-1 0 0,0 0 0 0 0,0-1 1 0 0,0 1-1 0 0,0 0 0 0 0,0 0 1 0 0,0 0-1 0 0,0 0 0 0 0,1 0 1 0 0,-1 0-1 0 0,0 0 0 0 0,0 0 0 0 0,0 0 1 0 0,0 0-1 0 0,-72 50-543 0 0,71-49 519 0 0,-16 11 65 0 0,8-9 151 0 0,17-11-104 0 0,193-120 1002 0 0,-200 126-1084 0 0,16-6-77 0 0,-11 7-26 0 0,-15 8 26 0 0,-11 6-227 0 0,-1-1 0 0 0,0 0 0 0 0,-1-2 0 0 0,-38 13 0 0 0,58-22 310 0 0,-22-1 681 0 0,27-3-682 0 0,0 0 0 0 0,0 0 0 0 0,0 1-1 0 0,1-1 1 0 0,-1 1 0 0 0,1 0 0 0 0,3-2 0 0 0,-5 3-6 0 0,50-18 17 0 0,-50 19-45 0 0,-1 11-520 0 0,-100 29-286 0 0,97-39 847 0 0,-6 0 440 0 0,7-4 167 0 0,1 0-762 0 0,1 1 170 0 0,31-16 132 0 0,-25 14-157 0 0,-6 4-3 0 0,7-5 4 0 0,1 1 1 0 0,-1 0-1 0 0,1 1 0 0 0,0 0 0 0 0,14-2 0 0 0,-21 4-3 0 0,26-2 665 0 0,-65 13-908 0 0,35-10 201 0 0,-25 3-5 0 0,28-4 43 0 0,0 0 0 0 0,0-1 0 0 0,0 1 0 0 0,1 0 0 0 0,-1 0 0 0 0,0 0 0 0 0,0 0 0 0 0,1 0 0 0 0,-1 0 0 0 0,1 0 0 0 0,-1 0 0 0 0,1 0 0 0 0,-1 1 0 0 0,1-1 0 0 0,-1 1 0 0 0,1-1 0 0 0,1 1 0 0 0,0-1-4 0 0,24-7-1312 0 0,-24 7 1106 0 0,3 1 345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14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93 2504 0 0,'0'0'2342'0'0,"27"-9"6175"0"0,55-74 3524 0 0,-80 82-11773 0 0,-2 1-255 0 0,1 1 0 0 0,-1-1-1 0 0,0 0 1 0 0,1 0-1 0 0,-1 0 1 0 0,1 0-1 0 0,-1 1 1 0 0,0-1 0 0 0,1 0-1 0 0,-1 0 1 0 0,0 1-1 0 0,1-1 1 0 0,-1 0 0 0 0,0 1-1 0 0,0-1 1 0 0,1 0-1 0 0,-1 1 1 0 0,0-1 0 0 0,0 1-1 0 0,1-1 1 0 0,-1 0-1 0 0,0 1 1 0 0,0-1-1 0 0,0 1 1 0 0,-4 40-121 0 0,1-1-1 0 0,2 1 1 0 0,7 56-1 0 0,-4-77 7 0 0,1-1-1 0 0,1 1 0 0 0,0-1 1 0 0,2 0-1 0 0,0 0 1 0 0,2 0-1 0 0,0-1 0 0 0,0 0 1 0 0,13 18-1 0 0,-18-31 91 0 0,1-1 0 0 0,-1 1 0 0 0,1 0 0 0 0,0-1 0 0 0,0 0 0 0 0,1 0 0 0 0,-1 0 0 0 0,1-1 0 0 0,0 1 0 0 0,0-1 0 0 0,0 0 0 0 0,0-1 0 0 0,0 1 0 0 0,1-1 0 0 0,-1 0 0 0 0,10 2 0 0 0,-7-3 13 0 0,-1-1 0 0 0,0 0 0 0 0,0 0 0 0 0,0 0 0 0 0,1-1 0 0 0,-1 0 0 0 0,0-1 0 0 0,0 0 0 0 0,0 0 0 0 0,-1 0 0 0 0,1-1 0 0 0,0 0 0 0 0,7-4 1 0 0,8-7 85 0 0,0 0 1 0 0,0-2-1 0 0,-2 0 1 0 0,0-1 0 0 0,-1-1-1 0 0,0-1 1 0 0,-2-1-1 0 0,17-23 1 0 0,14-28 1296 0 0,43-84 0 0 0,-83 141-1113 0 0,-6 4-68 0 0,-10 12-85 0 0,-13 13-25 0 0,10 0-60 0 0,0 1 1 0 0,2 0-1 0 0,-1 1 1 0 0,2 0 0 0 0,-8 22-1 0 0,-26 95 16 0 0,37-116-49 0 0,-14 58-52 0 0,4 2-1 0 0,4 0 0 0 0,2 1 0 0 0,4 0 1 0 0,4 0-1 0 0,14 137 0 0 0,17-15-45 0 0,75 275 1 0 0,-100-457 96 0 0,1-1 8 0 0,-1 1-1 0 0,-1 0 1 0 0,-1 0-1 0 0,0 0 1 0 0,-2 0-1 0 0,0 24 1 0 0,-1-41-4 0 0,-1-1 0 0 0,1 0 0 0 0,0 1 0 0 0,-1-1 0 0 0,1 0 1 0 0,-1 0-1 0 0,0 1 0 0 0,1-1 0 0 0,-1 0 0 0 0,0 0 0 0 0,0 0 0 0 0,1 0 0 0 0,-1 0 1 0 0,0 0-1 0 0,0 0 0 0 0,0 0 0 0 0,0 0 0 0 0,-1 0 0 0 0,1 0 0 0 0,0-1 0 0 0,0 1 0 0 0,0 0 1 0 0,-1-1-1 0 0,1 1 0 0 0,0-1 0 0 0,-1 1 0 0 0,1-1 0 0 0,0 0 0 0 0,-1 0 0 0 0,1 1 1 0 0,0-1-1 0 0,-1 0 0 0 0,1 0 0 0 0,-1 0 0 0 0,1-1 0 0 0,-3 1 0 0 0,-5-2 22 0 0,0 1 0 0 0,0-1 1 0 0,0-1-1 0 0,-9-3 0 0 0,15 5-19 0 0,-35-12 362 0 0,1-3-1 0 0,1-1 0 0 0,-42-26 1 0 0,57 29 10 0 0,0-1 1 0 0,1 0-1 0 0,0-1 0 0 0,2-2 1 0 0,0 0-1 0 0,-19-24 1 0 0,32 35-374 0 0,0 0 1 0 0,1 0 0 0 0,-1 0 0 0 0,2 0 0 0 0,-1-1 0 0 0,1 0 0 0 0,0 0-1 0 0,1 1 1 0 0,0-2 0 0 0,0 1 0 0 0,1 0 0 0 0,0 0 0 0 0,0 0-1 0 0,1-1 1 0 0,0 1 0 0 0,2-12 0 0 0,0 7-7 0 0,2-1 0 0 0,-1 1 1 0 0,2 0-1 0 0,-1 0 0 0 0,2 1 0 0 0,0-1 0 0 0,0 1 1 0 0,1 1-1 0 0,11-14 0 0 0,13-16-21 0 0,3 1-1 0 0,1 2 1 0 0,2 2-1 0 0,1 1 1 0 0,2 2 0 0 0,71-45-1 0 0,-57 46-943 0 0,1 1 0 0 0,2 3 0 0 0,1 3-1 0 0,1 2 1 0 0,66-17 0 0 0,-80 30-1771 0 0,82-9-1 0 0,-11 15-7230 0 0,-73 7 1002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2:30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39 288 0 0,'0'0'690'0'0,"-37"13"2798"0"0,0-4-2872 0 0,35-8-496 0 0,-29 10 2692 0 0,58-20-2745 0 0,-1 1 1 0 0,2 1-1 0 0,-1 1 0 0 0,45-3 0 0 0,13-3-858 0 0,30-6-3182 0 0,-101 15 2791 0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2:31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49 508 0 0,'0'0'792'0'0,"39"-9"2508"0"0,21-1-2648 0 0,107-5 0 0 0,-49 7-1047 0 0,5 3-2306 0 0,-103 3 2297 0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2:32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1080 0 0,'0'0'1578'0'0,"23"-20"2269"0"0,6 6-2988 0 0,-26 13-742 0 0,37-1 367 0 0,-20 1-384 0 0,12-3 47 0 0,33 2-2 0 0,-1 1-83 0 0,-1-3-55 0 0,-35 3 30 0 0,-12 0-26 0 0,1 0 1 0 0,0-2-1 0 0,25-6 1 0 0,-30 7-3 0 0,-7 1 2 0 0,73-7-15 0 0,4-1-460 0 0,-74 8-141 0 0,1 0 0 0 0,-1 1 0 0 0,1 1 0 0 0,16 1 0 0 0,-23-1 343 0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2:33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60 0 0,'0'0'5423'0'0,"3"0"-5368"0"0,47-2 804 0 0,-47 2-805 0 0,16 2 71 0 0,13-2-50 0 0,-29 0-65 0 0,1 0-3 0 0,12 0-13 0 0,-12 0 15 0 0,0 0-3 0 0,11 2-2 0 0,-11-2 2 0 0,0 0 7 0 0,97 2 109 0 0,-28-4-68 0 0,-60 0-45 0 0,6 2 8 0 0,-9-1-12 0 0,-1 1 0 0 0,0-1 1 0 0,0-1-1 0 0,17-4 0 0 0,-24 6-16 0 0,10-2-3804 0 0,-10 2 3117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2:34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26 400 0 0,'0'0'932'0'0,"-12"5"799"0"0,7-3-1928 0 0,-5 2 1913 0 0,10-4-1698 0 0,0 0-1 0 0,0 0 0 0 0,0 0 1 0 0,0 0-1 0 0,0 0 1 0 0,0 1-1 0 0,0-1 0 0 0,0 0 1 0 0,0 0-1 0 0,-1 0 1 0 0,1 0-1 0 0,0 0 1 0 0,0 1-1 0 0,0-1 0 0 0,0 0 1 0 0,0 0-1 0 0,0 0 1 0 0,0 0-1 0 0,0 1 0 0 0,0-1 1 0 0,0 0-1 0 0,0 0 1 0 0,0 0-1 0 0,0 0 0 0 0,0 0 1 0 0,1 1-1 0 0,-1-1 1 0 0,0 0-1 0 0,0 0 0 0 0,0 0 1 0 0,0 0-1 0 0,0 0 1 0 0,0 1-1 0 0,0-1 0 0 0,0 0 1 0 0,0 0-1 0 0,0 0 1 0 0,1 0-1 0 0,-1 0 0 0 0,0 0 1 0 0,0 0-1 0 0,0 0 1 0 0,0 1-1 0 0,0-1 0 0 0,0 0 1 0 0,1 0-1 0 0,-1 0 1 0 0,0 0-1 0 0,0 0 0 0 0,0 0 1 0 0,2 1 213 0 0,49-3 458 0 0,-48 2-624 0 0,1 0-8 0 0,45-5 404 0 0,76-17 0 0 0,-123 21-458 0 0,20-1 7 0 0,20-6-69 0 0,-40 8 14 0 0,9-3-410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2:35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36 416 0 0,'0'0'1489'0'0,"-1"3"-1162"0"0,-1 0 1 0 0,1 0-1 0 0,-1 0 1 0 0,1 0-1 0 0,0 0 1 0 0,-1 6-1 0 0,8-7-113 0 0,-1 0 0 0 0,0-1 0 0 0,1 0 0 0 0,-1 1 0 0 0,1-2 0 0 0,-1 1 0 0 0,9-1 0 0 0,-11 0-64 0 0,5 1-57 0 0,0-1 0 0 0,1-1 0 0 0,-1 1 1 0 0,0-1-1 0 0,0-1 0 0 0,15-4 0 0 0,47-7 613 0 0,-67 13-681 0 0,0-1-12 0 0,6-3 9 0 0,-7 3-11 0 0,23-6 8 0 0,-23 6-9 0 0,26-5 18 0 0,-16 5-30 0 0,-9 1 22 0 0,58-10 178 0 0,-58 9-189 0 0,-1 1 10 0 0,7-1-10 0 0,-7 1 18 0 0,44-10-81 0 0,-36 8 64 0 0,-7 1-8 0 0,42-2 3 0 0,-42 3-17 0 0,10 0-3958 0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2:53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66 172 0 0,'0'0'15027'0'0,"11"-8"-14828"0"0,25 5 7 0 0,193 0 541 0 0,-172 3-568 0 0,-54 0-124 0 0,1 0-9 0 0,71 0 975 0 0,-74 0-1014 0 0,0 0 0 0 0,0 1 0 0 0,0-1 0 0 0,0 0 1 0 0,-1 1-1 0 0,1-1 0 0 0,0 1 0 0 0,0-1 0 0 0,0 1 0 0 0,-1-1 1 0 0,1 1-1 0 0,0 0 0 0 0,-1-1 0 0 0,1 1 0 0 0,-1 0 0 0 0,1 0 1 0 0,-1-1-1 0 0,1 1 0 0 0,-1 0 0 0 0,1 0 0 0 0,-1 0 1 0 0,0-1-1 0 0,1 1 0 0 0,-1 0 0 0 0,0 0 0 0 0,0 0 0 0 0,0 0 1 0 0,1 0-1 0 0,-1 0 0 0 0,0 1 0 0 0,2 37 463 0 0,-2-26-263 0 0,28 735 4294 0 0,-28-698-3914 0 0,2 1 0 0 0,12 69 0 0 0,1-32 1046 0 0,-15-86-1563 0 0,4 4 158 0 0,-4-5-200 0 0,0 1-1 0 0,1-1 0 0 0,-1 0 1 0 0,1 0-1 0 0,0 1 0 0 0,-1-1 1 0 0,1 0-1 0 0,0 0 0 0 0,0 0 1 0 0,0 0-1 0 0,0 0 0 0 0,0 0 1 0 0,0 0-1 0 0,0 0 0 0 0,2 1 1 0 0,44 7 77 0 0,1-2 0 0 0,0-2 0 0 0,68-2 0 0 0,-19 0-72 0 0,-11-1 44 0 0,-83-2-68 0 0,1 0-4 0 0,9 2 153 0 0,0-1-1 0 0,1-1 1 0 0,14-1 0 0 0,-27 1-154 0 0,2 0 1078 0 0,5-16-603 0 0,2-121-295 0 0,1-412-149 0 0,-11 546-35 0 0,-8-263-192 0 0,8 239 180 0 0,-2-1 2 0 0,0-15-14 0 0,2 42 19 0 0,0-41 48 0 0,2 3 151 0 0,-1 39-202 0 0,-1-1-1 0 0,0 0 1 0 0,1 1 0 0 0,-1-1-1 0 0,1 0 1 0 0,-1 1-1 0 0,1-1 1 0 0,-1 1-1 0 0,1-1 1 0 0,0 0-1 0 0,-1 1 1 0 0,1 0-1 0 0,0-1 1 0 0,-1 1-1 0 0,1-1 1 0 0,0 1-1 0 0,-1 0 1 0 0,1-1-1 0 0,0 1 1 0 0,0 0-1 0 0,-1 0 1 0 0,1 0-1 0 0,0 0 1 0 0,0-1-1 0 0,-1 1 1 0 0,1 0-1 0 0,0 0 1 0 0,0 1 0 0 0,0-1-1 0 0,-1 0 1 0 0,2 0-1 0 0,95 9-8 0 0,271-2-396 0 0,-275-7 279 0 0,-38 1 89 0 0,14-2 2 0 0,37-3-57 0 0,-103 4 94 0 0,1 0-1 0 0,1-2 4 0 0,45 1-19 0 0,-44 0 16 0 0,6 0 4 0 0,30-1 33 0 0,23-3 0 0 0,-63 5-36 0 0,1 0-2 0 0,32-5 0 0 0,-3 1 11 0 0,58-6 3 0 0,42-3-22 0 0,226-12-37 0 0,-298 22 72 0 0,35-1-4 0 0,-34 2-29 0 0,-58 2 20 0 0,0 0-1 0 0,10 0-10 0 0,-10 0-6 0 0,1-1 3 0 0,10 0 6 0 0,-10 1 3 0 0,-1 0-6 0 0,8 0 6 0 0,9 1 7 0 0,42-4-22 0 0,-52 1 5 0 0,34-1-54 0 0,1 1 132 0 0,-42 2-65 0 0,-1 0-17 0 0,8 0 7 0 0,-7 0 7 0 0,0 0-8 0 0,9-1 8 0 0,-10 0 13 0 0,40 0-928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2:55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0 266 964 0 0,'0'0'4081'0'0,"37"-22"1148"0"0,-25 9-4790 0 0,0-1 1 0 0,-1-1 0 0 0,0 0-1 0 0,-1 0 1 0 0,-1-1 0 0 0,-1 0 0 0 0,0-1-1 0 0,11-34 1 0 0,-1 7 377 0 0,-10 20-475 0 0,-7 21-355 0 0,-1 7-21 0 0,-1 12 48 0 0,1 11-6 0 0,6 204 92 0 0,-2-134 84 0 0,-4-95-129 0 0,-1 11 280 0 0,1-12-307 0 0,0 0 0 0 0,0 0 0 0 0,0 1 0 0 0,1-1 0 0 0,-1 0 1 0 0,0 0-1 0 0,-1 0 0 0 0,1 0 0 0 0,0 0 0 0 0,0 0 0 0 0,0 0 0 0 0,0 0 0 0 0,-1 0 0 0 0,1 0 0 0 0,-1 0 0 0 0,1 0 1 0 0,-1 0-1 0 0,1 0 0 0 0,-1 1 0 0 0,-31 15 183 0 0,14-8-48 0 0,18-7 94 0 0,9-2 193 0 0,66-10-1179 0 0,-22 3-2986 0 0,-50 6 2501 0 0,17 0-3880 0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2:56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140 104 16 0 0,'0'0'4891'0'0,"17"-35"3551"0"0,-21 31-7224 0 0,4 3-1164 0 0,-1 1 0 0 0,1-1 0 0 0,0 1 0 0 0,-1-1 0 0 0,1 1 0 0 0,0-1 0 0 0,-1 1 0 0 0,1-1 0 0 0,-1 1 0 0 0,1 0 0 0 0,-1-1 0 0 0,1 1 0 0 0,-1 0 0 0 0,1-1 0 0 0,-1 1 0 0 0,1 0 0 0 0,-1 0 0 0 0,1-1 0 0 0,-1 1 0 0 0,1 0 0 0 0,-1 0 0 0 0,0 0 0 0 0,1 0 0 0 0,-1 0 0 0 0,1 0 0 0 0,-1 0 0 0 0,0 0 0 0 0,1 0 0 0 0,-1 0 0 0 0,0 0 0 0 0,-8 2 82 0 0,1 0 1 0 0,0 1-1 0 0,0-1 0 0 0,0 2 1 0 0,0-1-1 0 0,1 1 0 0 0,-1 0 1 0 0,1 1-1 0 0,0 0 0 0 0,0 0 1 0 0,-7 8-1 0 0,10-9-47 0 0,0 0 1 0 0,1 0-1 0 0,0 0 0 0 0,0 0 0 0 0,0 0 0 0 0,0 1 1 0 0,1 0-1 0 0,0-1 0 0 0,0 1 0 0 0,0 0 0 0 0,0 0 1 0 0,1 0-1 0 0,0 0 0 0 0,0 0 0 0 0,0 1 0 0 0,1-1 1 0 0,0 0-1 0 0,0 0 0 0 0,1 10 0 0 0,0-8-50 0 0,0 0-1 0 0,1 0 1 0 0,0-1 0 0 0,0 1-1 0 0,1-1 1 0 0,-1 1 0 0 0,1-1-1 0 0,1 0 1 0 0,-1 0-1 0 0,1 0 1 0 0,0-1 0 0 0,0 1-1 0 0,1-1 1 0 0,0 0 0 0 0,0 0-1 0 0,0 0 1 0 0,0-1 0 0 0,12 7-1 0 0,-12-8-27 0 0,1 0 1 0 0,-1-1-1 0 0,1 0 0 0 0,0 0 1 0 0,0 0-1 0 0,0-1 0 0 0,0 0 1 0 0,0 0-1 0 0,0-1 0 0 0,0 1 1 0 0,0-1-1 0 0,0 0 0 0 0,0-1 0 0 0,0 0 1 0 0,0 0-1 0 0,0 0 0 0 0,0-1 1 0 0,0 1-1 0 0,0-1 0 0 0,0-1 1 0 0,8-4-1 0 0,-7 2-20 0 0,0 1 0 0 0,0-1-1 0 0,-1 0 1 0 0,0-1 0 0 0,0 1 0 0 0,-1-1 0 0 0,1-1-1 0 0,-1 1 1 0 0,0-1 0 0 0,-1 1 0 0 0,0-1 0 0 0,0-1 0 0 0,0 1-1 0 0,-1-1 1 0 0,0 1 0 0 0,-1-1 0 0 0,0 0 0 0 0,3-13-1 0 0,-4 13 21 0 0,0 1-1 0 0,0 0 0 0 0,-1 0 0 0 0,0-1 0 0 0,0 1 0 0 0,-1 0 1 0 0,0-1-1 0 0,0 1 0 0 0,-1 0 0 0 0,0 0 0 0 0,0 0 0 0 0,0 0 0 0 0,-1 0 1 0 0,0 1-1 0 0,-1-1 0 0 0,1 1 0 0 0,-1 0 0 0 0,0-1 0 0 0,-1 2 0 0 0,-9-11 1 0 0,3 5-17 0 0,7 9 4 0 0,-20-8-16 0 0,13 7-39 0 0,1-1-1 0 0,-1 2 0 0 0,-22-4 1 0 0,30 6-93 0 0,-16 1-357 0 0,17-1 254 0 0,-1 1 0 0 0,1-1 0 0 0,0 0 1 0 0,-1 1-1 0 0,1 0 0 0 0,0 0 0 0 0,0-1 0 0 0,0 1 1 0 0,0 0-1 0 0,0 1 0 0 0,0-1 0 0 0,-3 2 0 0 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6:50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0 896 976 0 0,'0'0'1272'0'0,"16"26"9783"0"0,-13-28-10783 0 0,1-1 0 0 0,0 1 0 0 0,-1-1 0 0 0,1 1 0 0 0,-1-1 0 0 0,0 0-1 0 0,0 0 1 0 0,0 0 0 0 0,0-1 0 0 0,3-6 0 0 0,26-43 716 0 0,-28 46-814 0 0,67-125 1515 0 0,81-212 1 0 0,-136 301-1412 0 0,8-19 340 0 0,31-128 1 0 0,-41 139-551 0 0,-14 50 0 0 0,-2 12-7 0 0,-55 361 245 0 0,32 7 679 0 0,1-46 722 0 0,22-297-1597 0 0,2-35-117 0 0,-9 32 238 0 0,5-29-221 0 0,0-1 0 0 0,0 0 0 0 0,0 0 0 0 0,0 0 0 0 0,0-1-1 0 0,-1 1 1 0 0,1-1 0 0 0,-1 0 0 0 0,-8 2 0 0 0,-49 11-12 0 0,39-10 31 0 0,20-5 4 0 0,0 1-45 0 0,-56 12 50 0 0,57-13 2 0 0,42 4 178 0 0,133-19 22 0 0,-72 5-202 0 0,27 1-34 0 0,-103 7 4 0 0,-8 1-8 0 0,5 0-2 0 0,-18 0-10 0 0,15 2-168 0 0,-236 6-190 0 0,78-4 312 0 0,28 0-149 0 0,107-3 178 0 0,-8 3 53 0 0,10 0 27 0 0,14-2-18 0 0,106-4 171 0 0,59-7-318 0 0,-168 9 346 0 0,26-2-1181 0 0,-28 2 285 0 0,-18-1 401 0 0,-22 0-154 0 0,-64 6-1 0 0,15 0 294 0 0,-62 1-7 0 0,140-4 182 0 0,-16-2-1097 0 0,47-4-1945 0 0,0 1 0 0 0,38-1 0 0 0,-44 4-755 0 0,9-1-3354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15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 4652 0 0,'69'-47'9422'0'0,"6"4"-4786"0"0,-50 30-3622 0 0,1 0-1 0 0,1 2 1 0 0,51-14 0 0 0,-72 24-988 0 0,-1 0 0 0 0,1-1 0 0 0,0 2 0 0 0,0-1 0 0 0,0 1 1 0 0,-1 0-1 0 0,1 0 0 0 0,0 0 0 0 0,0 1 0 0 0,0 0 0 0 0,-1 0 1 0 0,1 1-1 0 0,0-1 0 0 0,-1 1 0 0 0,1 0 0 0 0,-1 1 0 0 0,0 0 0 0 0,0-1 1 0 0,0 2-1 0 0,0-1 0 0 0,0 0 0 0 0,-1 1 0 0 0,1 0 0 0 0,-1 0 0 0 0,0 0 1 0 0,-1 1-1 0 0,1-1 0 0 0,-1 1 0 0 0,1 0 0 0 0,-1 0 0 0 0,2 6 0 0 0,7 14-79 0 0,-1 0-1 0 0,0 1 0 0 0,-3 0 0 0 0,0 1 1 0 0,-1-1-1 0 0,3 31 0 0 0,6 166 72 0 0,-14-165 826 0 0,-4 1 0 0 0,-9 60 0 0 0,11-117-211 0 0,-1-5-481 0 0,0 1 0 0 0,0-1-1 0 0,1 0 1 0 0,-1 0-1 0 0,0 1 1 0 0,1-1 0 0 0,0 0-1 0 0,0-3 1 0 0,0 5-116 0 0,2-23 248 0 0,1 1 0 0 0,2 0 0 0 0,0 0 0 0 0,2 0 0 0 0,0 1 0 0 0,18-38 0 0 0,5 3-47 0 0,43-64 0 0 0,-37 66-153 0 0,53-61 1 0 0,-74 99-107 0 0,0 1 0 0 0,1 0 0 0 0,1 0 0 0 0,1 2 0 0 0,0 0 0 0 0,1 1 1 0 0,26-13-1 0 0,-41 24 12 0 0,0 0 0 0 0,0 1-1 0 0,0-1 1 0 0,0 1 0 0 0,0 0 0 0 0,0 0 0 0 0,0 0 0 0 0,1 1 0 0 0,-1-1-1 0 0,0 1 1 0 0,0 0 0 0 0,1 0 0 0 0,-1 1 0 0 0,0-1 0 0 0,0 1 0 0 0,0 0-1 0 0,1 0 1 0 0,-1 0 0 0 0,0 1 0 0 0,4 1 0 0 0,-3 1 1 0 0,0-1 0 0 0,-1 1 0 0 0,1-1 0 0 0,-1 1 1 0 0,1 1-1 0 0,-1-1 0 0 0,0 0 0 0 0,-1 1 0 0 0,1 0 0 0 0,-1 0 1 0 0,0 0-1 0 0,0 0 0 0 0,4 11 0 0 0,8 27-145 0 0,-3 1 0 0 0,-1 0 0 0 0,-1 1 0 0 0,2 46 1 0 0,-5-35-1936 0 0,27 101 0 0 0,-33-151 1506 0 0,1-1 0 0 0,1 1 0 0 0,-1 0 0 0 0,1-1 0 0 0,-1 1 1 0 0,1-1-1 0 0,1 0 0 0 0,-1 0 0 0 0,7 6 0 0 0,-7-8-281 0 0,0-1 0 0 0,0 0 0 0 0,0 1 0 0 0,0-1 0 0 0,0-1-1 0 0,0 1 1 0 0,1 0 0 0 0,-1-1 0 0 0,1 0 0 0 0,5 2 0 0 0,10 0-6379 0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6:55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521 192 508 0 0,'0'0'1009'0'0,"24"-30"8166"0"0,-27 31-9147 0 0,0-1 1 0 0,-1 1 0 0 0,1 0-1 0 0,0 0 1 0 0,1 0 0 0 0,-1 0-1 0 0,0 0 1 0 0,0 1 0 0 0,0 0-1 0 0,1-1 1 0 0,-1 1 0 0 0,-2 2-1 0 0,-11 7 177 0 0,3-3-38 0 0,0 0-1 0 0,0 1 1 0 0,1 1-1 0 0,0 0 0 0 0,1 1 1 0 0,0 0-1 0 0,1 1 1 0 0,0 0-1 0 0,1 0 1 0 0,0 1-1 0 0,1 0 1 0 0,-7 15-1 0 0,-7 19 434 0 0,3 1 0 0 0,-17 59 0 0 0,28-82-365 0 0,2-1-1 0 0,1 1 0 0 0,1 0 1 0 0,1 0-1 0 0,1 1 0 0 0,1-1 1 0 0,2 0-1 0 0,3 30 0 0 0,-2-42-109 0 0,0 0-1 0 0,1-1 0 0 0,1 1 1 0 0,0 0-1 0 0,1-1 0 0 0,0 0 0 0 0,0 0 1 0 0,2 0-1 0 0,-1-1 0 0 0,2 0 1 0 0,-1 0-1 0 0,1-1 0 0 0,1 0 1 0 0,0 0-1 0 0,0-1 0 0 0,1 0 1 0 0,15 10-1 0 0,-11-10-61 0 0,0-2 0 0 0,0 1 0 0 0,0-2 0 0 0,1 0 0 0 0,0-1 1 0 0,0 0-1 0 0,1-1 0 0 0,-1-1 0 0 0,1 0 0 0 0,0-1 0 0 0,0-1 0 0 0,-1-1 0 0 0,24-1 1 0 0,-22-1-35 0 0,1 0 1 0 0,-1-2 0 0 0,0 0 0 0 0,0 0-1 0 0,-1-2 1 0 0,1 0 0 0 0,-1-1 0 0 0,-1 0-1 0 0,1-1 1 0 0,-1-1 0 0 0,-1-1 0 0 0,15-11 0 0 0,-7 2-43 0 0,0 0 0 0 0,-2-1 0 0 0,0-1 1 0 0,-1-1-1 0 0,-1-1 0 0 0,-2-1 0 0 0,0 0 0 0 0,-1-1 1 0 0,-2 0-1 0 0,0-1 0 0 0,-2-1 0 0 0,-1 0 1 0 0,8-31-1 0 0,-12 30 4 0 0,0-2 0 0 0,-2 1 0 0 0,-2 0 0 0 0,0-1 0 0 0,-4-42 0 0 0,0 58 3 0 0,0-1 0 0 0,-1 1 0 0 0,0-1 0 0 0,-2 1 0 0 0,1 0 1 0 0,-2 0-1 0 0,0 1 0 0 0,0 0 0 0 0,-2 0 0 0 0,1 0 0 0 0,-2 1 0 0 0,-16-20 0 0 0,5 10-10 0 0,-2 1-1 0 0,0 1 0 0 0,-1 1 0 0 0,-1 1 1 0 0,0 1-1 0 0,-45-23 0 0 0,49 31-1 0 0,0 0 0 0 0,-1 1-1 0 0,0 1 1 0 0,0 1-1 0 0,-1 1 1 0 0,1 1 0 0 0,-1 1-1 0 0,0 1 1 0 0,-38 1 0 0 0,42 3 13 0 0,-1 1 1 0 0,1 0 0 0 0,0 2 0 0 0,0 0 0 0 0,1 1 0 0 0,0 0 0 0 0,0 2 0 0 0,0 0 0 0 0,-19 13 0 0 0,-5 6 14 0 0,2 1-1 0 0,-47 44 1 0 0,68-55 4 0 0,1 0 0 0 0,1 1 0 0 0,0 1 0 0 0,2 0 0 0 0,0 1 0 0 0,1 1 1 0 0,1 0-1 0 0,1 1 0 0 0,0 0 0 0 0,-7 26 0 0 0,14-34 63 0 0,0-1 1 0 0,1 2-1 0 0,0-1 0 0 0,1 0 1 0 0,1 0-1 0 0,0 1 1 0 0,1-1-1 0 0,1 1 1 0 0,0-1-1 0 0,1 0 0 0 0,1 0 1 0 0,0 0-1 0 0,0 0 1 0 0,2 0-1 0 0,0 0 0 0 0,0-1 1 0 0,1 0-1 0 0,10 16 1 0 0,2-4 11 0 0,1 0 0 0 0,2-2 1 0 0,0 0-1 0 0,1-1 0 0 0,1-1 1 0 0,1-2-1 0 0,1 0 0 0 0,1-1 1 0 0,0-2-1 0 0,1 0 0 0 0,1-2 1 0 0,47 17-1 0 0,-58-26-83 0 0,0-1 0 0 0,0-1 0 0 0,0 0 0 0 0,1-1 0 0 0,-1-1 0 0 0,0 0-1 0 0,1-2 1 0 0,-1 0 0 0 0,1-1 0 0 0,-1 0 0 0 0,0-2 0 0 0,0 0 0 0 0,0-1 0 0 0,-1 0 0 0 0,27-14 0 0 0,-25 10-33 0 0,0-1 1 0 0,0 0-1 0 0,-1-2 1 0 0,0 0 0 0 0,-1-1-1 0 0,-1 0 1 0 0,0-1-1 0 0,-1-1 1 0 0,0 0-1 0 0,-1-1 1 0 0,-1-1 0 0 0,-1 0-1 0 0,11-20 1 0 0,-7 7 7 0 0,-1 0 0 0 0,-2 0 1 0 0,-1-2-1 0 0,-1 1 0 0 0,-2-1 0 0 0,-1-1 1 0 0,-1 1-1 0 0,-2-1 0 0 0,-1 0 0 0 0,-2-34 1 0 0,-3 52-49 0 0,0 1-1 0 0,0 0 1 0 0,-1 0 0 0 0,-1 0 0 0 0,-1 1 0 0 0,0-1 0 0 0,0 1 0 0 0,-1 0 0 0 0,-1 0 0 0 0,0 1-1 0 0,-1 0 1 0 0,0 0 0 0 0,-1 1 0 0 0,-1 0 0 0 0,1 0 0 0 0,-2 1 0 0 0,1 0 0 0 0,-19-12-1 0 0,19 15-201 0 0,0 1 0 0 0,0 0 0 0 0,0 1 0 0 0,-1 0-1 0 0,0 0 1 0 0,0 1 0 0 0,0 0 0 0 0,-1 1-1 0 0,1 1 1 0 0,-1 0 0 0 0,0 0 0 0 0,0 1 0 0 0,1 1-1 0 0,-1 0 1 0 0,0 0 0 0 0,0 1 0 0 0,0 1-1 0 0,1 0 1 0 0,-1 0 0 0 0,1 1 0 0 0,-1 1 0 0 0,-17 8-1 0 0,12-4-1470 0 0,1 2-1 0 0,0 0 0 0 0,-22 20 0 0 0,7-5-3959 0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7:01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600 131 872 0 0,'0'0'6322'0'0,"10"-27"-802"0"0,-10 24-5338 0 0,1-1 0 0 0,-1 1 0 0 0,0 0 0 0 0,0 0 0 0 0,-1 0 0 0 0,1 0-1 0 0,-1 0 1 0 0,1 0 0 0 0,-2-5 0 0 0,1 7-134 0 0,-14-21 702 0 0,8 17-671 0 0,-1 0 0 0 0,1 0 0 0 0,-1 1-1 0 0,0 0 1 0 0,0 0 0 0 0,0 1 0 0 0,-1 0-1 0 0,1 1 1 0 0,-1 0 0 0 0,1 0 0 0 0,-11 0 0 0 0,2 0 73 0 0,-1 0 0 0 0,1 2 1 0 0,-1 0-1 0 0,-31 6 0 0 0,33-2-57 0 0,0 0-1 0 0,0 2 0 0 0,0 0 0 0 0,1 1 1 0 0,0 0-1 0 0,0 1 0 0 0,1 1 0 0 0,0 1 1 0 0,0 0-1 0 0,1 0 0 0 0,1 1 1 0 0,0 1-1 0 0,-17 20 0 0 0,9-7 118 0 0,2 0 0 0 0,0 1 0 0 0,2 1 0 0 0,1 0-1 0 0,1 1 1 0 0,-14 41 0 0 0,23-57-120 0 0,2 1-1 0 0,0 0 1 0 0,0 0 0 0 0,1 0-1 0 0,1 0 1 0 0,0 1 0 0 0,1-1-1 0 0,0 0 1 0 0,1 0 0 0 0,3 16-1 0 0,-2-21-53 0 0,0 0 0 0 0,0 0 0 0 0,1 0 0 0 0,0 0 0 0 0,0 0 0 0 0,1-1 0 0 0,0 0-1 0 0,0 0 1 0 0,1 0 0 0 0,0 0 0 0 0,0-1 0 0 0,0 1 0 0 0,1-1 0 0 0,0-1 0 0 0,0 1 0 0 0,1-1-1 0 0,9 6 1 0 0,-4-5-22 0 0,1 0-1 0 0,-1-1 1 0 0,1 0 0 0 0,1-1-1 0 0,-1 0 1 0 0,1-1-1 0 0,-1-1 1 0 0,1 0-1 0 0,23 0 1 0 0,-9-2-52 0 0,-1-2 1 0 0,1 0-1 0 0,50-12 1 0 0,-63 10 29 0 0,0 0-1 0 0,0-2 1 0 0,0 1 0 0 0,-1-2 0 0 0,23-13 0 0 0,-29 15 7 0 0,0 0 0 0 0,-1-1 0 0 0,0 0 0 0 0,0 0 0 0 0,-1-1 0 0 0,0 0 0 0 0,0 0 0 0 0,0-1 1 0 0,-1 1-1 0 0,0-1 0 0 0,4-9 0 0 0,14-29-32 0 0,-13 29 23 0 0,-2 0 0 0 0,0 0-1 0 0,-1 0 1 0 0,-1-1-1 0 0,4-19 1 0 0,-2-2 13 0 0,-3-1-1 0 0,2-58 1 0 0,-19 29 67 0 0,6 41 62 0 0,5 24-138 0 0,0 0-1 0 0,0 0 1 0 0,-1 0-1 0 0,1 0 1 0 0,-1 0 0 0 0,0 1-1 0 0,0-1 1 0 0,0 1 0 0 0,-1-1-1 0 0,1 1 1 0 0,-1 0-1 0 0,0 0 1 0 0,-4-4 0 0 0,-8-9-10 0 0,13 14 12 0 0,0 0 1 0 0,0 1-1 0 0,0-1 1 0 0,0 1 0 0 0,0-1-1 0 0,0 1 1 0 0,0 0-1 0 0,0 0 1 0 0,-1 0 0 0 0,1 0-1 0 0,0 0 1 0 0,-1 1 0 0 0,-2-1-1 0 0,-8-4-8 0 0,7 4 10 0 0,0-1 0 0 0,-1 1 1 0 0,0 0-1 0 0,-10-1 0 0 0,13 2 1 0 0,1 0-21 0 0,0 0 27 0 0,-8 0-45 0 0,0 1 0 0 0,0 0 0 0 0,1 1 0 0 0,-1 0 1 0 0,1 1-1 0 0,-1 0 0 0 0,1 0 0 0 0,0 1 0 0 0,0 1 0 0 0,1 0 0 0 0,-1 0 0 0 0,-12 10 0 0 0,13-9-559 0 0,1 1 0 0 0,1 1 0 0 0,-1-1 0 0 0,1 1 0 0 0,0 0-1 0 0,1 0 1 0 0,0 1 0 0 0,-6 11 0 0 0,-9 17-6204 0 0,11-16 329 0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3:15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52 228 0 0,'0'0'4069'0'0,"-6"-30"3092"0"0,10 10-4918 0 0,0 18-1464 0 0,0 15-386 0 0,77 370 4209 0 0,-61-303-4342 0 0,-19-78-487 0 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3:16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52 1028 0 0,'2'-14'9574'0'0,"-3"11"-9086"0"0,-4 7-359 0 0,-1 0 1 0 0,1 1 0 0 0,0-1 0 0 0,0 1-1 0 0,1 0 1 0 0,-1 0 0 0 0,1 1 0 0 0,0-1-1 0 0,-4 10 1 0 0,-10 11 256 0 0,-88 126 1570 0 0,97-133-1540 0 0,9-19-401 0 0,0 0-1 0 0,1 0 1 0 0,-1 0 0 0 0,0 0-1 0 0,0 0 1 0 0,0 0-1 0 0,0 1 1 0 0,0-1-1 0 0,0 0 1 0 0,0 0-1 0 0,0 0 1 0 0,0 0 0 0 0,0 0-1 0 0,0 0 1 0 0,0 0-1 0 0,0 0 1 0 0,0 1-1 0 0,0-1 1 0 0,0 0-1 0 0,1 0 1 0 0,-1 0 0 0 0,0 0-1 0 0,0 0 1 0 0,0 0-1 0 0,0 0 1 0 0,0 0-1 0 0,0 0 1 0 0,0 0-1 0 0,0 0 1 0 0,1 0 0 0 0,-1 0-1 0 0,0 0 1 0 0,0 0-1 0 0,0 0 1 0 0,0 0-1 0 0,0 0 1 0 0,0 0-1 0 0,1 0 1 0 0,-1 0 0 0 0,0 0-1 0 0,0 0 1 0 0,0 0-1 0 0,0 0 1 0 0,0 0-1 0 0,0 0 1 0 0,0 0-1 0 0,1 0 1 0 0,-1 0 0 0 0,0 0-1 0 0,0 0 1 0 0,0 0-1 0 0,0 0 1 0 0,0 0-1 0 0,0 0 1 0 0,0-1 0 0 0,0 1-1 0 0,0 0 1 0 0,1 0-1 0 0,-1 0 1 0 0,3-2 57 0 0,-1 0 1 0 0,1 0-1 0 0,0-1 1 0 0,-1 1-1 0 0,1-1 1 0 0,-1 1-1 0 0,3-5 1 0 0,12-22 53 0 0,21-50 0 0 0,-28 54 243 0 0,2 0 0 0 0,1 0 0 0 0,17-23 0 0 0,-3 13-74 0 0,-26 34-135 0 0,22 4 160 0 0,2 23 48 0 0,-2 0 0 0 0,0 2 0 0 0,24 40-1 0 0,21 26 225 0 0,-9-23-902 0 0,-58-69 19 0 0,5 1-852 0 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4:46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21 976 0 0,'-10'-21'15859'0'0,"4"30"-15016"0"0,42 444 4521 0 0,-31-412-5059 0 0,7 50 146 0 0,-11-65-303 0 0,-18-63-15751 0 0,13 23 9664 0 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4:47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151 154 92 0 0,'-7'-19'11394'0'0,"3"13"-9974"0"0,-2 12-1183 0 0,1 0 0 0 0,-1 1 1 0 0,1 0-1 0 0,1 0 0 0 0,-1 0 1 0 0,1 1-1 0 0,1-1 0 0 0,-4 10 0 0 0,-14 25 222 0 0,9-24-292 0 0,1 1 0 0 0,0 1 0 0 0,2-1-1 0 0,-8 23 1 0 0,7-18 343 0 0,7-20-57 0 0,7-15-242 0 0,110-274 737 0 0,-75 202-10 0 0,-38 82-902 0 0,-1 1-10 0 0,0-1 0 0 0,0 1 0 0 0,1-1 0 0 0,-1 1 0 0 0,0-1 0 0 0,0 1 0 0 0,0 0 0 0 0,1-1 0 0 0,-1 1 0 0 0,0 0 0 0 0,0-1 0 0 0,1 1 0 0 0,-1 0 0 0 0,0-1 0 0 0,1 1 0 0 0,-1 0 0 0 0,0 0 0 0 0,1-1 0 0 0,-1 1 0 0 0,0 0 0 0 0,1 0 0 0 0,-1-1 0 0 0,1 1 0 0 0,-1 0 0 0 0,0 0 0 0 0,1 0 0 0 0,0 0 0 0 0,3 1 44 0 0,0 1 0 0 0,-1-1 0 0 0,1 1 1 0 0,-1 0-1 0 0,1 0 0 0 0,-1 1 0 0 0,0-1 0 0 0,1 1 1 0 0,-1 0-1 0 0,-1-1 0 0 0,1 1 0 0 0,0 0 0 0 0,-1 1 0 0 0,1-1 1 0 0,1 5-1 0 0,37 66 863 0 0,-28-48-617 0 0,133 220 1734 0 0,-95-165-1384 0 0,-17-33-116 0 0,-33-46-443 0 0,-1-1-225 0 0,1-1-1 0 0,-1 0 1 0 0,0 1-1 0 0,0-1 1 0 0,0 1 0 0 0,1-1-1 0 0,-1 0 1 0 0,0 1-1 0 0,0-1 1 0 0,1 0 0 0 0,-1 1-1 0 0,0-1 1 0 0,1 0 0 0 0,-1 1-1 0 0,0-1 1 0 0,1 0-1 0 0,-1 0 1 0 0,1 0 0 0 0,-1 1-1 0 0,0-1 1 0 0,1 0-1 0 0,-1 0 1 0 0,1 0 0 0 0,-1 0-1 0 0,0 0 1 0 0,1 0-1 0 0,-1 1 1 0 0,1-1 0 0 0,-1 0-1 0 0,1 0 1 0 0,-1-1-1 0 0,1 1 1 0 0,-1 0 0 0 0,0 0-1 0 0,1 0 1 0 0,-1 0-1 0 0,1 0 1 0 0,-1 0 0 0 0,1 0-1 0 0,0-1 131 0 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6:09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82 1040 0 0,'0'0'3939'0'0,"-5"-9"-409"0"0,5-45 1108 0 0,0 52-4400 0 0,-4-11 923 0 0,3 10-352 0 0,2 15-327 0 0,4 48 1419 0 0,-4 93 0 0 0,-1-37-1150 0 0,4 505 1701 0 0,-5-424-1524 0 0,3-138-501 0 0,0 1-3116 0 0,-12-149-11087 0 0,9 63 8448 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6:10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290 218 48 0 0,'1'-17'11972'0'0,"-77"147"-9030"0"0,30-55-1693 0 0,-80 163 1456 0 0,107-198-2454 0 0,-3 6 516 0 0,21-45-590 0 0,0 4 269 0 0,1-3-106 0 0,6-11-192 0 0,32-63-120 0 0,-3-1 0 0 0,35-108-1 0 0,-55 143-32 0 0,80-240 1329 0 0,-61 199-453 0 0,-33 78-798 0 0,7-3 289 0 0,-4 2-39 0 0,4 10-60 0 0,-1 2-40 0 0,0 1 0 0 0,-1 0 0 0 0,-1 0 0 0 0,0 1 0 0 0,6 19 0 0 0,13 68 212 0 0,-11-40-170 0 0,32 182 865 0 0,11-7-149 0 0,-51-214-748 0 0,-1-3-1851 0 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7:15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1160 0 0,'-4'143'6184'0'0,"-1"0"-3698"0"0,-5 147 712 0 0,0 0-419 0 0,8-77-1400 0 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7:15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36 744 0 0,'-6'-7'7522'0'0,"-7"23"-6803"0"0,1 1 0 0 0,-12 22 0 0 0,-16 23-126 0 0,35-56-532 0 0,-20 27 392 0 0,-26 43-1 0 0,41-57-157 0 0,3-6 678 0 0,13-32-690 0 0,52-122 37 0 0,-32 81 340 0 0,8-24 937 0 0,-33 82-1486 0 0,8-2 650 0 0,-7 7-684 0 0,0 0 0 0 0,1 0 0 0 0,-1 1 1 0 0,-1-1-1 0 0,1 0 0 0 0,0 1 0 0 0,-1-1 1 0 0,0 1-1 0 0,2 7 0 0 0,8 42 266 0 0,-8-32-161 0 0,10 52 426 0 0,23 96 91 0 0,-28-147-610 0 0,5 20-3414 0 0,-13-36 1919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15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320 177 896 0 0,'4'-44'8184'0'0,"12"-19"-1289"0"0,-11 47-4687 0 0,-5 14-1765 0 0,1-3 259 0 0,0 0-1 0 0,0 0 0 0 0,-1-1 1 0 0,1 1-1 0 0,-2-7 0 0 0,0 11-656 0 0,-1 0-1 0 0,1 0 1 0 0,0 0-1 0 0,-1 1 1 0 0,0-1-1 0 0,1 0 1 0 0,-1 1-1 0 0,1-1 1 0 0,-1 1 0 0 0,0-1-1 0 0,1 1 1 0 0,-1 0-1 0 0,0 0 1 0 0,1 0-1 0 0,-1 0 1 0 0,0 0-1 0 0,-2 0 1 0 0,-36 12 625 0 0,22-3-361 0 0,1 1 1 0 0,-17 12-1 0 0,16-9-145 0 0,2 0 1 0 0,-1 1-1 0 0,2 0 0 0 0,0 1 0 0 0,1 1 0 0 0,0 1 0 0 0,2 0 0 0 0,0 0 0 0 0,0 1 0 0 0,2 1 1 0 0,0 0-1 0 0,2 0 0 0 0,-12 35 0 0 0,16-38-93 0 0,0-1 1 0 0,2 1-1 0 0,-1 0 1 0 0,2 0-1 0 0,0 0 1 0 0,1 0-1 0 0,1 1 1 0 0,0-1-1 0 0,1 0 1 0 0,1-1-1 0 0,0 1 1 0 0,2 0-1 0 0,-1-1 1 0 0,2 0-1 0 0,0 0 1 0 0,1 0-1 0 0,0-1 0 0 0,16 23 1 0 0,-16-27-84 0 0,1 0 0 0 0,0-1 0 0 0,0 0 1 0 0,1 0-1 0 0,0-1 0 0 0,1 0 0 0 0,0 0 0 0 0,0-1 0 0 0,0 0 0 0 0,1-1 0 0 0,0-1 1 0 0,0 1-1 0 0,1-2 0 0 0,0 1 0 0 0,-1-2 0 0 0,1 0 0 0 0,1 0 0 0 0,-1-1 0 0 0,0 0 1 0 0,1-1-1 0 0,-1-1 0 0 0,0 0 0 0 0,1 0 0 0 0,-1-2 0 0 0,0 1 0 0 0,1-1 1 0 0,-1-1-1 0 0,0 0 0 0 0,0-1 0 0 0,-1 0 0 0 0,1-1 0 0 0,-1-1 0 0 0,0 1 0 0 0,0-2 1 0 0,-1 1-1 0 0,0-1 0 0 0,0-1 0 0 0,0 0 0 0 0,12-14 0 0 0,-6 2 48 0 0,-2-1-1 0 0,0 0 1 0 0,-1-1-1 0 0,-1-1 0 0 0,-1 1 1 0 0,-1-2-1 0 0,-2 1 1 0 0,0-2-1 0 0,-1 1 1 0 0,-1-1-1 0 0,-2 0 0 0 0,0 0 1 0 0,-2 0-1 0 0,0-28 1 0 0,-3 38 75 0 0,-1 0 0 0 0,0-1 0 0 0,-1 1 1 0 0,0 1-1 0 0,-1-1 0 0 0,-1 0 0 0 0,-1 1 0 0 0,0 0 1 0 0,0 0-1 0 0,-12-17 0 0 0,12 21-272 0 0,-1 0 1 0 0,-1 1-1 0 0,0 0 1 0 0,0 0-1 0 0,0 0 0 0 0,-1 1 1 0 0,-1 1-1 0 0,1 0 0 0 0,-1 0 1 0 0,0 0-1 0 0,-1 1 0 0 0,0 1 1 0 0,-15-6-1 0 0,23 10-263 0 0,1 0-1 0 0,0 1 0 0 0,-1-1 1 0 0,1 1-1 0 0,0 0 1 0 0,-1-1-1 0 0,1 1 1 0 0,0 0-1 0 0,-1 1 0 0 0,1-1 1 0 0,-1 0-1 0 0,1 1 1 0 0,0-1-1 0 0,-1 1 0 0 0,-2 1 1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15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86 852 0 0,'2'-17'5960'0'0,"0"8"-3932"0"0,2-50 10502 0 0,8 80-11384 0 0,11 388 3163 0 0,-17-186-2987 0 0,17 968 3298 0 0,-23-1188-4620 0 0,-21 717 0 0 0,17-658 0 0 0,-4 168 0 0 0,7-216 0 0 0,-9-36-5519 0 0,10 22 5531 0 0,-9-80-13629 0 0,4 38 2378 0 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16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55 720 0 0,'0'0'3629'0'0,"13"-37"8629"0"0,-10 35-12104 0 0,0 0 1 0 0,0 0-1 0 0,1 0 1 0 0,-1 1 0 0 0,0-1-1 0 0,1 1 1 0 0,-1 0-1 0 0,1 0 1 0 0,0 0-1 0 0,-1 1 1 0 0,5-1-1 0 0,47-1 380 0 0,-46 2-433 0 0,154 6 577 0 0,0 6 0 0 0,-1 8 0 0 0,0 7 0 0 0,233 70-1 0 0,-300-68-385 0 0,-1 4-1 0 0,-3 5 1 0 0,0 3 0 0 0,-3 5-1 0 0,-2 3 1 0 0,107 81-1 0 0,-127-79-186 0 0,-2 3-1 0 0,-3 3 1 0 0,101 120-1 0 0,-134-142 114 0 0,-2 2 1 0 0,-1 1-1 0 0,-3 1 0 0 0,0 1 1 0 0,-3 1-1 0 0,-1 1 0 0 0,-3 0 1 0 0,20 82-1 0 0,-25-58 286 0 0,-2 1-1 0 0,-3 0 1 0 0,-3 0-1 0 0,-3 0 1 0 0,-11 80 0 0 0,-3-50-325 0 0,-3-2 0 0 0,-63 183-1 0 0,66-239-44 0 0,-2-1-1 0 0,-1 0 0 0 0,-3-2 0 0 0,0 0 0 0 0,-3-1 0 0 0,-1-2 0 0 0,-1 0 0 0 0,-2-2 0 0 0,-1 0 0 0 0,-1-3 0 0 0,-1 0 0 0 0,-2-2 0 0 0,-1-1 0 0 0,-1-2 1 0 0,-1-1-1 0 0,-66 29 0 0 0,45-29-123 0 0,-1-2 0 0 0,-1-2 0 0 0,-90 14 0 0 0,40-17-11 0 0,-116 2-1 0 0,-86-12 2 0 0,280-3 0 0 0,-122-1 0 0 0,125 0 0 0 0,-2-1 0 0 0,1 1 0 0 0,3-1 0 0 0,2 0 0 0 0,0 1 0 0 0,3 0 0 0 0,0 1 0 0 0,3-2 0 0 0,-1 1 0 0 0,0 0 0 0 0,-31 1-58 0 0,-78 9-78 0 0,120-10 123 0 0,-22 2-8 0 0,-34 7 18 0 0,62-9-20 0 0,-1-1-108 0 0,-28 1-585 0 0,28-1 498 0 0,-4-3-929 0 0,7 3 909 0 0,-1 0 0 0 0,0 0 0 0 0,1-1 0 0 0,-1 1-1 0 0,0 0 1 0 0,0 0 0 0 0,1 0 0 0 0,-1-1 0 0 0,0 1 0 0 0,1 0 0 0 0,-1-1 0 0 0,0 1 0 0 0,1-1-1 0 0,-1 1 1 0 0,1-1 0 0 0,-2 0-476 0 0,2 0 476 0 0,-1 0 0 0 0,1 1 0 0 0,0-1-1 0 0,-1 1 1 0 0,1-2 0 0 0,0-2-1244 0 0,1 1 0 0 0,0-1 0 0 0,0 0 1 0 0,1 1-1 0 0,-1-1 0 0 0,1 1 0 0 0,-1-1 0 0 0,4-3 0 0 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17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35 816 0 0,'13'-14'11127'0'0,"-13"13"-10952"0"0,0 1-1 0 0,0-1 1 0 0,0 0-1 0 0,0 0 1 0 0,0 0 0 0 0,-1 1-1 0 0,1-1 1 0 0,0 0-1 0 0,0 1 1 0 0,-1-1-1 0 0,1 0 1 0 0,0 1 0 0 0,-1-1-1 0 0,1 0 1 0 0,-1 1-1 0 0,1-1 1 0 0,-1 0-1 0 0,1 1 1 0 0,-1-1 0 0 0,1 1-1 0 0,-1-1 1 0 0,0 1-1 0 0,1 0 1 0 0,-1-1-1 0 0,0 1 1 0 0,1-1 0 0 0,-2 1-1 0 0,-26-3 2269 0 0,-24 13-1060 0 0,43-6-1276 0 0,-1 0 0 0 0,1 1 0 0 0,-1 0 0 0 0,1 1 0 0 0,1-1 0 0 0,-1 2 0 0 0,1-1 1 0 0,0 1-1 0 0,0 1 0 0 0,1-1 0 0 0,0 1 0 0 0,1 0 0 0 0,0 1 0 0 0,0 0 0 0 0,0 0 1 0 0,1 0-1 0 0,1 0 0 0 0,-1 1 0 0 0,2 0 0 0 0,-1 0 0 0 0,1 0 0 0 0,1 0 0 0 0,0 1 1 0 0,-1 15-1 0 0,1-6-20 0 0,1 0 0 0 0,2 1 0 0 0,0-1 0 0 0,0 0 0 0 0,2 0 0 0 0,1 0 0 0 0,0 0 0 0 0,2 0 0 0 0,0-1 0 0 0,1 0 0 0 0,16 31 0 0 0,-17-40-82 0 0,0 0 1 0 0,1-1-1 0 0,0 1 1 0 0,0-1-1 0 0,1-1 0 0 0,0 1 1 0 0,1-1-1 0 0,0-1 1 0 0,0 0-1 0 0,0 0 1 0 0,1 0-1 0 0,0-2 0 0 0,1 1 1 0 0,-1-1-1 0 0,23 7 1 0 0,-23-9-27 0 0,0-1 0 0 0,0 0 1 0 0,1-1-1 0 0,-1 0 0 0 0,1-1 0 0 0,-1 0 1 0 0,0 0-1 0 0,1-1 0 0 0,-1-1 1 0 0,1 1-1 0 0,-1-2 0 0 0,0 1 0 0 0,0-2 1 0 0,0 1-1 0 0,-1-1 0 0 0,1-1 1 0 0,16-10-1 0 0,-17 9 95 0 0,0 0-1 0 0,0-1 1 0 0,-1 0 0 0 0,0 0 0 0 0,-1-1-1 0 0,1 0 1 0 0,-2 0 0 0 0,1-1 0 0 0,-1 0 0 0 0,0 0-1 0 0,-1 0 1 0 0,0-1 0 0 0,-1 0 0 0 0,0 0-1 0 0,0 0 1 0 0,-1 0 0 0 0,0 0 0 0 0,-1-1 0 0 0,0 0-1 0 0,-1 1 1 0 0,0-1 0 0 0,0 0 0 0 0,-2 0-1 0 0,1 1 1 0 0,-1-1 0 0 0,-1 0 0 0 0,0 1-1 0 0,0-1 1 0 0,-1 1 0 0 0,-4-11 0 0 0,-5-8-722 0 0,-2 0 1 0 0,-26-42 0 0 0,33 60 419 0 0,-1 1 1 0 0,1 0-1 0 0,-2 1 1 0 0,1 0-1 0 0,-2 0 1 0 0,1 1-1 0 0,-1 0 1 0 0,0 1-1 0 0,-16-10 1 0 0,2 4-1578 0 0,-11-5-2525 0 0,10 6-4959 0 0,13 8 4954 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21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4472 53 804 0 0,'0'0'1842'0'0,"35"-14"3969"0"0,-23 13-5489 0 0,-9 1 11 0 0,35-9 3203 0 0,-303 34 130 0 0,-139-8-2312 0 0,-646-32 586 0 0,392 0-1614 0 0,156 3-229 0 0,-146 0 220 0 0,-155 5 29 0 0,695 7-252 0 0,93 0-130 0 0,-1 0-630 0 0,0 0 1 0 0,1-1 0 0 0,-27-5-1 0 0,33 4-2752 0 0,0 1 2107 0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0:24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1528 0 0,'0'0'12187'0'0,"16"-2"-9687"0"0,35-5-1589 0 0,0 3-1 0 0,88 3 0 0 0,-45 1-619 0 0,1804-41 1526 0 0,-1033 41-1569 0 0,-364 5-183 0 0,12-4 9 0 0,-447-4 2 0 0,-52 3-50 0 0,-10 0 32 0 0,0 0-27 0 0,28 0 103 0 0,-29 0 6 0 0,0 0-97 0 0,10 0-1 0 0,-10 0 88 0 0,0-1-98 0 0,29 1 1397 0 0,-21-1-3505 0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12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1 600 1276 0 0,'18'-225'12237'0'0,"-3"86"-5794"0"0,-8 101-2843 0 0,-6 58-2867 0 0,-11 298 1580 0 0,20 264-1416 0 0,25-177-363 0 0,-33-383-279 0 0,1 14-638 0 0,-2-33 168 0 0,0-5-37 0 0,-1-20-348 0 0,0-62-1349 0 0,-7-317-1095 0 0,-36-6 3149 0 0,30 322 250 0 0,3-1 0 0 0,4 0 0 0 0,6-104-1 0 0,1 175-337 0 0,1 0 0 0 0,0 0-1 0 0,1 0 1 0 0,1 0-1 0 0,0 1 1 0 0,1-1-1 0 0,11-21 1 0 0,-13 30-23 0 0,1 0 0 0 0,-1 1 1 0 0,1 0-1 0 0,0 0 0 0 0,1 0 1 0 0,-1 0-1 0 0,1 0 0 0 0,0 1 0 0 0,0 0 1 0 0,0 0-1 0 0,1 1 0 0 0,-1-1 0 0 0,1 1 1 0 0,0 0-1 0 0,0 1 0 0 0,0-1 0 0 0,0 1 1 0 0,1 0-1 0 0,-1 1 0 0 0,7-2 0 0 0,0 3-4 0 0,-1-1-1 0 0,1 2 0 0 0,-1-1 0 0 0,1 2 0 0 0,-1 0 0 0 0,0 0 1 0 0,0 1-1 0 0,0 1 0 0 0,0 0 0 0 0,0 0 0 0 0,-1 1 0 0 0,0 1 0 0 0,0 0 1 0 0,0 0-1 0 0,-1 1 0 0 0,0 1 0 0 0,13 11 0 0 0,-6-3-60 0 0,0 0-1 0 0,-2 0 1 0 0,0 2 0 0 0,-1 0-1 0 0,0 1 1 0 0,-2 0-1 0 0,0 0 1 0 0,14 36-1 0 0,-20-39 51 0 0,-1 0-1 0 0,0 0 0 0 0,-2 1 0 0 0,0-1 0 0 0,0 1 0 0 0,-2 0 0 0 0,0-1 0 0 0,-1 1 0 0 0,-1 0 0 0 0,0 0 1 0 0,-1 0-1 0 0,-1-1 0 0 0,-1 1 0 0 0,0-1 0 0 0,-1 0 0 0 0,0 0 0 0 0,-2-1 0 0 0,-14 26 0 0 0,11-23 29 0 0,-1-1 0 0 0,-1-1-1 0 0,-1 0 1 0 0,0 0-1 0 0,-1-1 1 0 0,0-1-1 0 0,-2 0 1 0 0,1-2 0 0 0,-2 1-1 0 0,1-2 1 0 0,-2 0-1 0 0,1-1 1 0 0,-2-1 0 0 0,1 0-1 0 0,-23 6 1 0 0,17-8 98 0 0,-37 5 0 0 0,-1 0 22 0 0,59-12-154 0 0,-9 3 27 0 0,17 5 26 0 0,27 11 50 0 0,-21-13-56 0 0,26 20 47 0 0,-1 1 0 0 0,-1 1-1 0 0,-1 2 1 0 0,45 51-1 0 0,105 152 103 0 0,-63-75 37 0 0,-106-140-203 0 0,9 13 204 0 0,53 50 0 0 0,-70-74-175 0 0,1 0-1 0 0,0-1 1 0 0,0 0 0 0 0,1-1 0 0 0,-1 0 0 0 0,1 0-1 0 0,0 0 1 0 0,1-1 0 0 0,-1-1 0 0 0,1 0-1 0 0,-1 0 1 0 0,16 2 0 0 0,-14-5-100 0 0,0-1 0 0 0,-1 1 0 0 0,1-2-1 0 0,0 0 1 0 0,-1 0 0 0 0,1-1 0 0 0,-1 0 0 0 0,0-1 0 0 0,0 0 0 0 0,0 0 0 0 0,0-1 0 0 0,-1-1 0 0 0,12-7-1 0 0,10-10-170 0 0,-1-2 0 0 0,35-35-1 0 0,-39 35 353 0 0,-1-2-1 0 0,-1-1 0 0 0,-1-1 0 0 0,-2-1 0 0 0,-1-1 0 0 0,-1 0 1 0 0,19-47-1 0 0,-35 69-5 0 0,1 0 0 0 0,-2 0-1 0 0,1-1 1 0 0,-1 1 0 0 0,-1-1 0 0 0,1 1 0 0 0,-2-1 0 0 0,1 0 0 0 0,-2 1 0 0 0,1-1 0 0 0,-1 0 0 0 0,0 1-1 0 0,-1-1 1 0 0,0 1 0 0 0,-7-18 0 0 0,7 22-92 0 0,-1-1-1 0 0,0 1 1 0 0,0-1-1 0 0,0 1 1 0 0,-1 0-1 0 0,0 1 1 0 0,0-1-1 0 0,0 1 1 0 0,0-1 0 0 0,-1 1-1 0 0,0 1 1 0 0,1-1-1 0 0,-2 0 1 0 0,1 1-1 0 0,0 0 1 0 0,0 1-1 0 0,-1-1 1 0 0,0 1-1 0 0,1 0 1 0 0,-1 0-1 0 0,0 1 1 0 0,0-1 0 0 0,0 1-1 0 0,0 1 1 0 0,0-1-1 0 0,-7 1 1 0 0,4 0-10 0 0,1 1 1 0 0,-1 0-1 0 0,1 0 1 0 0,0 1-1 0 0,-1 0 1 0 0,1 0-1 0 0,0 1 1 0 0,0 0-1 0 0,1 1 1 0 0,-1 0-1 0 0,1 0 1 0 0,-1 0-1 0 0,1 1 1 0 0,1 0-1 0 0,-1 0 1 0 0,1 1-1 0 0,0 0 1 0 0,0 0-1 0 0,0 1 1 0 0,1-1-1 0 0,-6 10 1 0 0,5-6 13 0 0,1 0 0 0 0,-1 0 1 0 0,2 0-1 0 0,0 1 1 0 0,0-1-1 0 0,1 1 1 0 0,0 0-1 0 0,1 0 1 0 0,0 0-1 0 0,1 1 0 0 0,0-1 1 0 0,1 0-1 0 0,0 1 1 0 0,0-1-1 0 0,4 17 1 0 0,3-4 4 0 0,0 1 0 0 0,1-2 0 0 0,2 0 0 0 0,0 0 0 0 0,2 0 0 0 0,0-1 0 0 0,1-1 0 0 0,1 0 0 0 0,33 36 0 0 0,-25-34-277 0 0,0-1-1 0 0,2-1 1 0 0,0-1 0 0 0,1-1-1 0 0,1-2 1 0 0,1 0 0 0 0,44 21 0 0 0,-56-32-594 0 0,0-1 0 0 0,0 0 0 0 0,0-1 0 0 0,1 0 0 0 0,-1-1 0 0 0,31 1 0 0 0,-33-4-772 0 0,-1 0 1 0 0,1-1-1 0 0,0-1 1 0 0,0 0-1 0 0,16-5 0 0 0,4-3-4514 0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13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59 184 0 0,'-44'-32'11208'0'0,"-4"13"-6130"0"0,38 16-4922 0 0,-1 1-1 0 0,0 1 1 0 0,1 0 0 0 0,-1 0-1 0 0,0 1 1 0 0,0 1 0 0 0,1-1-1 0 0,-1 2 1 0 0,0-1 0 0 0,1 2-1 0 0,-1-1 1 0 0,-16 8 0 0 0,12-5-62 0 0,1 1 1 0 0,0 1 0 0 0,0 1-1 0 0,0 0 1 0 0,1 0-1 0 0,0 1 1 0 0,-16 15 0 0 0,25-20-72 0 0,-1 1 0 0 0,2-1 1 0 0,-1 1-1 0 0,0 0 0 0 0,1 0 1 0 0,0 0-1 0 0,0 0 0 0 0,0 1 1 0 0,1-1-1 0 0,0 1 1 0 0,0 0-1 0 0,0 0 0 0 0,1-1 1 0 0,0 1-1 0 0,0 0 0 0 0,1 0 1 0 0,-1 0-1 0 0,1 0 0 0 0,0 0 1 0 0,1 0-1 0 0,-1 0 0 0 0,3 8 1 0 0,4 9-5 0 0,2-1 0 0 0,0 1-1 0 0,1-1 1 0 0,1-1 0 0 0,1 0 0 0 0,1-1 0 0 0,20 25 0 0 0,-16-23 22 0 0,-1 1 0 0 0,-1 1 1 0 0,-1 1-1 0 0,19 45 0 0 0,-31-65-2 0 0,0 0-1 0 0,-1 1 1 0 0,0-1 0 0 0,0 1-1 0 0,0-1 1 0 0,0 1-1 0 0,-1-1 1 0 0,0 1 0 0 0,0-1-1 0 0,-1 1 1 0 0,0-1-1 0 0,1 1 1 0 0,-2-1 0 0 0,1 0-1 0 0,-1 1 1 0 0,0-1-1 0 0,0 0 1 0 0,0 0 0 0 0,-1 0-1 0 0,1 0 1 0 0,-1-1-1 0 0,0 1 1 0 0,-1-1 0 0 0,-4 6-1 0 0,1-4 28 0 0,0 0-1 0 0,0-1 1 0 0,0 0-1 0 0,-1 0 0 0 0,1 0 1 0 0,-1-1-1 0 0,0 0 1 0 0,-1-1-1 0 0,1 0 1 0 0,-1 0-1 0 0,1-1 1 0 0,-1 0-1 0 0,0 0 1 0 0,-11 0-1 0 0,2-1-82 0 0,1 0 1 0 0,0-2-1 0 0,-28-3 0 0 0,40 4-326 0 0,0-1 0 0 0,1 0 0 0 0,-1 0 0 0 0,1 0 0 0 0,-1-1 0 0 0,1 0 0 0 0,-1 1 0 0 0,1-2 0 0 0,0 1 0 0 0,0 0 0 0 0,0-1 0 0 0,0 0 0 0 0,0 1 0 0 0,1-2 0 0 0,-1 1 0 0 0,1 0 0 0 0,-6-8 0 0 0,7 7-1401 0 0,2 3 1395 0 0,0 0 0 0 0,0 0 0 0 0,-1 0 0 0 0,1 1 0 0 0,0-1 0 0 0,0 0 0 0 0,0 0 0 0 0,0 0 0 0 0,0 0 0 0 0,0 0 0 0 0,0 0 0 0 0,0 0 0 0 0,1 1 0 0 0,-1-2 0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13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78 371 2936 0 0,'9'7'13686'0'0,"10"-8"-13418"0"0,0-1 0 0 0,0-1 0 0 0,0-1 0 0 0,-1 0 0 0 0,1-1 0 0 0,-1-1 0 0 0,0-1 0 0 0,0-1 0 0 0,-1 0 0 0 0,0-2 0 0 0,-1 1 0 0 0,0-2 1 0 0,0 0-1 0 0,18-19 0 0 0,-30 27-161 0 0,0-1 0 0 0,0 0 0 0 0,-1-1 0 0 0,0 1 0 0 0,0-1 0 0 0,0 1 0 0 0,0-1 0 0 0,-1 0 0 0 0,0 0 0 0 0,0 0 0 0 0,0-1 0 0 0,0 1 0 0 0,-1 0 0 0 0,0-1 0 0 0,0 1 0 0 0,0-1 0 0 0,-1 1 0 0 0,0-1 0 0 0,0 1 1 0 0,0-1-1 0 0,-1 1 0 0 0,0 0 0 0 0,0-1 0 0 0,-3-7 0 0 0,1 5-61 0 0,0 1 0 0 0,-1 0 0 0 0,0-1 0 0 0,0 1 0 0 0,0 1 0 0 0,-1-1 0 0 0,0 1 0 0 0,-1 0 0 0 0,1 0 0 0 0,-1 0 0 0 0,0 1 0 0 0,-1 0 0 0 0,1 0 0 0 0,-1 1 0 0 0,0-1 0 0 0,-9-3 0 0 0,9 5 16 0 0,-1 0-1 0 0,1 0 1 0 0,-1 0-1 0 0,0 1 1 0 0,0 0 0 0 0,0 1-1 0 0,0 0 1 0 0,0 0 0 0 0,0 0-1 0 0,-1 1 1 0 0,1 0 0 0 0,0 1-1 0 0,0 0 1 0 0,0 0 0 0 0,0 1-1 0 0,0 0 1 0 0,0 1 0 0 0,1-1-1 0 0,-1 1 1 0 0,1 1 0 0 0,-1-1-1 0 0,1 1 1 0 0,0 1 0 0 0,1-1-1 0 0,-9 8 1 0 0,6-3 44 0 0,0-1 0 0 0,0 1 0 0 0,1 1 0 0 0,1 0-1 0 0,0 0 1 0 0,0 0 0 0 0,1 1 0 0 0,0 0 0 0 0,1 0 0 0 0,0 0 0 0 0,1 1 0 0 0,0 0 0 0 0,1 0 0 0 0,0 0 0 0 0,1 0 0 0 0,-1 14 0 0 0,2-5 8 0 0,1 0 0 0 0,1 0 0 0 0,1 0 0 0 0,1 0 0 0 0,1-1 0 0 0,1 1 0 0 0,1-1 1 0 0,0 0-1 0 0,1-1 0 0 0,2 1 0 0 0,0-1 0 0 0,1-1 0 0 0,0 0 0 0 0,16 20 1 0 0,-16-26-199 0 0,-1-1 1 0 0,1-1 0 0 0,1 1 0 0 0,0-2 0 0 0,1 0 0 0 0,-1 0 0 0 0,2-1 0 0 0,-1 0 0 0 0,15 6 0 0 0,-15-9-268 0 0,0-1 0 0 0,0 0 0 0 0,1 0 0 0 0,-1-2 0 0 0,1 1 0 0 0,-1-2 1 0 0,1 0-1 0 0,0 0 0 0 0,-1-1 0 0 0,1 0 0 0 0,18-4 0 0 0,-8 0-1187 0 0,-1-1-1 0 0,1-1 1 0 0,41-18 0 0 0,-44 15-1461 0 0,-2-1 1 0 0,24-16-1 0 0,-18 8-3623 0 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14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20 214 600 0 0,'-4'-21'3962'0'0,"-2"-3"60"0"0,2 0 1 0 0,-1-24-1 0 0,5 41-3488 0 0,0 0 1 0 0,0 0-1 0 0,1 1 0 0 0,-1-1 1 0 0,2 0-1 0 0,-1 1 0 0 0,1-1 1 0 0,0 1-1 0 0,0-1 1 0 0,1 1-1 0 0,6-12 0 0 0,-8 16-364 0 0,-1 2-161 0 0,0 0 0 0 0,1-1 0 0 0,-1 1 0 0 0,1 0-1 0 0,-1-1 1 0 0,0 1 0 0 0,1 0 0 0 0,-1 0 0 0 0,1-1 0 0 0,-1 1 0 0 0,0 0 0 0 0,1 0 0 0 0,-1 0 0 0 0,1 0 0 0 0,-1 0 0 0 0,1 0 0 0 0,-1-1 0 0 0,1 1 0 0 0,-1 0-1 0 0,0 0 1 0 0,1 0 0 0 0,-1 0 0 0 0,1 1 0 0 0,-1-1 0 0 0,1 0 0 0 0,-1 0 0 0 0,1 0 0 0 0,-1 0 0 0 0,1 0 0 0 0,-1 1 0 0 0,0-1 0 0 0,1 0 0 0 0,-1 0 0 0 0,1 1-1 0 0,-1-1 1 0 0,0 0 0 0 0,1 1 0 0 0,-1-1 0 0 0,0 0 0 0 0,1 1 0 0 0,-1-1 0 0 0,0 0 0 0 0,0 1 0 0 0,1-1 0 0 0,-1 1 0 0 0,0-1 0 0 0,0 0 0 0 0,0 1 0 0 0,1 0 0 0 0,4 15 22 0 0,-1 0 0 0 0,0 1 0 0 0,-2-1 0 0 0,1 1 0 0 0,-2 0 0 0 0,-1 27 1 0 0,2 14-22 0 0,30 259 780 0 0,-20-237-311 0 0,44 150 0 0 0,-50-210-624 0 0,2 1-1 0 0,0-2 1 0 0,1 1 0 0 0,17 26 0 0 0,-20-38-404 0 0,-1-1-1 0 0,2 1 1 0 0,-1-1 0 0 0,15 12 0 0 0,-15-14-340 0 0,-1-1 0 0 0,1-1 1 0 0,0 1-1 0 0,1-1 1 0 0,-1 0-1 0 0,1 0 0 0 0,10 2 1 0 0,-14-4 359 0 0,-1-1 1 0 0,1 1 0 0 0,-1-1 0 0 0,1 0-1 0 0,0 0 1 0 0,-1 0 0 0 0,1 0 0 0 0,0-1-1 0 0,-1 1 1 0 0,1 0 0 0 0,-1-1-1 0 0,1 0 1 0 0,-1 0 0 0 0,4-1 0 0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14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91 157 1556 0 0,'-87'-42'10928'0'0,"86"41"-10870"0"0,1 1-1 0 0,0-1 0 0 0,-1 1 1 0 0,1 0-1 0 0,0-1 0 0 0,0 1 0 0 0,-1-1 1 0 0,1 0-1 0 0,0 1 0 0 0,0-1 1 0 0,-1 1-1 0 0,1-1 0 0 0,0 1 0 0 0,0-1 1 0 0,0 1-1 0 0,0-1 0 0 0,0 0 1 0 0,0 1-1 0 0,0-1 0 0 0,0 1 0 0 0,0-1 1 0 0,0 1-1 0 0,1-1 0 0 0,-1 0 1 0 0,0 1-1 0 0,0-1 0 0 0,0 1 0 0 0,1-1 1 0 0,-1 1-1 0 0,0-1 0 0 0,1 1 1 0 0,-1-1-1 0 0,0 1 0 0 0,1 0 0 0 0,-1-1 1 0 0,0 1-1 0 0,1-1 0 0 0,-1 1 1 0 0,1 0-1 0 0,-1-1 0 0 0,1 1 0 0 0,-1 0 1 0 0,1 0-1 0 0,-1-1 0 0 0,1 1 1 0 0,-1 0-1 0 0,2 0 0 0 0,23-10 449 0 0,1 0-1 0 0,0 3 1 0 0,39-8-1 0 0,90-6-443 0 0,-52 8-824 0 0,15 0-3104 0 0,-76 9-1955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16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4152 0 0,'31'24'21689'0'0,"-21"-19"-18832"0"0,4-2 914 0 0,3-4-5425 0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21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162 134 1656 0 0,'62'-113'16126'0'0,"-57"93"-10566"0"0,-6 20-5475 0 0,-4 2-7 0 0,0 1 0 0 0,0 0 0 0 0,-1 0-1 0 0,2 1 1 0 0,-1-1 0 0 0,0 1-1 0 0,1 0 1 0 0,0 1 0 0 0,0-1-1 0 0,0 1 1 0 0,-5 8 0 0 0,-38 65 453 0 0,38-61-457 0 0,-10 19 62 0 0,2 2 0 0 0,2 0 0 0 0,1 1 1 0 0,2 0-1 0 0,2 1 0 0 0,2 0 0 0 0,1 1 0 0 0,2-1 0 0 0,1 46 0 0 0,4-29-17 0 0,3-1 0 0 0,2 0 0 0 0,3 0 0 0 0,2 0 0 0 0,2-1 0 0 0,22 57-1 0 0,-21-77-135 0 0,1-1-1 0 0,2 0 0 0 0,1-1 0 0 0,40 56 1 0 0,-43-71-510 0 0,0 0 0 0 0,1-1 0 0 0,1 0 0 0 0,1-1 0 0 0,0-1 0 0 0,1-1 0 0 0,1 0 0 0 0,0-2 1 0 0,21 12-1 0 0,20-1-3665 0 0,-55-22 2952 0 0,1 0 0 0 0,-1 0 0 0 0,1 0 0 0 0,-1-1 0 0 0,9 0 0 0 0,9-3-6525 0 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22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41 492 3332 0 0,'-27'-37'10636'0'0,"13"13"-3749"0"0,24 54-5811 0 0,-4-8-880 0 0,-1 0 0 0 0,-1 0 0 0 0,-1 1 1 0 0,1 36-1 0 0,-2-25-97 0 0,24 206 751 0 0,-5-60 827 0 0,-13-113-1003 0 0,1 24 3259 0 0,-4-517-2462 0 0,-7 329-1243 0 0,-3-70 54 0 0,0-177-100 0 0,5 332-197 0 0,1 0 1 0 0,0 0 0 0 0,1 0 0 0 0,0 1-1 0 0,1-1 1 0 0,0 1 0 0 0,1 0 0 0 0,0-1-1 0 0,8-14 1 0 0,-9 22-15 0 0,0 0-1 0 0,0 0 0 0 0,0 0 0 0 0,0 1 1 0 0,1-1-1 0 0,-1 1 0 0 0,1 0 1 0 0,0-1-1 0 0,0 2 0 0 0,0-1 1 0 0,0 0-1 0 0,1 1 0 0 0,-1 0 1 0 0,1 0-1 0 0,-1 0 0 0 0,1 1 1 0 0,0-1-1 0 0,-1 1 0 0 0,1 0 1 0 0,0 1-1 0 0,0-1 0 0 0,0 1 1 0 0,0 0-1 0 0,0 0 0 0 0,5 1 1 0 0,8 2-248 0 0,1 0 0 0 0,-1 2 1 0 0,-1 0-1 0 0,1 1 0 0 0,-1 1 1 0 0,0 0-1 0 0,-1 2 1 0 0,1 0-1 0 0,-2 0 0 0 0,1 2 1 0 0,-1 0-1 0 0,-1 0 1 0 0,0 2-1 0 0,-1-1 0 0 0,24 30 1 0 0,-33-35 214 0 0,1-1-1 0 0,-1 1 1 0 0,0 0 0 0 0,0 0 0 0 0,-1 0-1 0 0,0 0 1 0 0,0 1 0 0 0,-1-1 0 0 0,0 1 0 0 0,0 0-1 0 0,-1-1 1 0 0,0 1 0 0 0,-1 0 0 0 0,1 0-1 0 0,-1 0 1 0 0,-1 0 0 0 0,1 0 0 0 0,-1-1-1 0 0,-3 10 1 0 0,1-6 48 0 0,-1 0-1 0 0,-1-1 1 0 0,1 1-1 0 0,-1-1 1 0 0,-1 0-1 0 0,0-1 1 0 0,-1 1-1 0 0,0-1 1 0 0,0 0-1 0 0,0-1 1 0 0,-1 0-1 0 0,-16 13 1 0 0,3-7 158 0 0,0 0 0 0 0,0-2 0 0 0,-1 0 0 0 0,0-2 0 0 0,-1 0 0 0 0,-1-1 0 0 0,1-2 0 0 0,-1 0 0 0 0,0-2 0 0 0,-41 5-1 0 0,4 0 446 0 0,59-9-575 0 0,11 7-10 0 0,35 12 65 0 0,-1 2 1 0 0,-2 2 0 0 0,68 50 0 0 0,107 105 88 0 0,-207-171-163 0 0,46 43-500 0 0,42 34-2733 0 0,-84-75 1437 0 0,0-1 0 0 0,0-1 0 0 0,17 8 0 0 0,-29-16 1382 0 0,1 1 0 0 0,-1-1 0 0 0,0 1 0 0 0,0-1 1 0 0,0 0-1 0 0,1 1 0 0 0,-1-1 0 0 0,0 0 1 0 0,0 0-1 0 0,1 0 0 0 0,-1 0 0 0 0,0 0 0 0 0,2-1 1 0 0,1 1-1261 0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22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56 106 2336 0 0,'-53'-93'16447'0'0,"52"90"-15754"0"0,1 3-644 0 0,0 0 0 0 0,0-1 0 0 0,0 1-1 0 0,0 0 1 0 0,0-1 0 0 0,0 1-1 0 0,0 0 1 0 0,0-1 0 0 0,0 1-1 0 0,0 0 1 0 0,0-1 0 0 0,0 1-1 0 0,0 0 1 0 0,0-1 0 0 0,0 1 0 0 0,0 0-1 0 0,0-1 1 0 0,1 1 0 0 0,-1 0-1 0 0,0-1 1 0 0,0 1 0 0 0,0 0-1 0 0,1 0 1 0 0,-1-1 0 0 0,0 1-1 0 0,0 0 1 0 0,1 0 0 0 0,-1 0 0 0 0,0-1-1 0 0,1 1 1 0 0,-1 0 0 0 0,12 5 126 0 0,0 0 1 0 0,-1 1 0 0 0,0 0 0 0 0,0 1 0 0 0,-1 1-1 0 0,15 13 1 0 0,57 59-163 0 0,-72-70 16 0 0,23 26-85 0 0,-2 2-1 0 0,-1 1 0 0 0,-2 1 1 0 0,-1 1-1 0 0,-3 1 0 0 0,-1 2 1 0 0,-3 0-1 0 0,30 92 0 0 0,-43-106 232 0 0,-1 1 0 0 0,-1 0-1 0 0,-2 0 1 0 0,-1 0 0 0 0,-2 1-1 0 0,-1-1 1 0 0,-1 0 0 0 0,-2 0-1 0 0,-1 0 1 0 0,-1 0-1 0 0,-2-1 1 0 0,-22 56 0 0 0,21-61-3 0 0,-2-2 1 0 0,-1 1 0 0 0,-1-1 0 0 0,0-1 0 0 0,-2 0-1 0 0,-1-1 1 0 0,0-1 0 0 0,-2-1 0 0 0,0 0-1 0 0,-1-1 1 0 0,-1-1 0 0 0,0-1 0 0 0,-2 0-1 0 0,0-2 1 0 0,-41 21 0 0 0,57-33-684 0 0,0 0 0 0 0,0 0 0 0 0,0 0 0 0 0,0-1 0 0 0,0 1 0 0 0,-1-1 0 0 0,1-1 1 0 0,0 1-1 0 0,-10-2 0 0 0,12 1-437 0 0,1-1 1 0 0,-1 0-1 0 0,1 1 1 0 0,-1-1-1 0 0,1-1 1 0 0,0 1-1 0 0,-1 0 1 0 0,1-1-1 0 0,0 0 1 0 0,0 0-1 0 0,-5-3 1 0 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26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456 170 2892 0 0,'0'-30'6510'0'0,"-2"-19"4754"0"0,-16 49-9706 0 0,-6 11-1176 0 0,2 1 1 0 0,-1 1-1 0 0,2 1 1 0 0,0 0-1 0 0,0 2 1 0 0,2 1-1 0 0,0 0 1 0 0,0 2-1 0 0,2 0 1 0 0,-19 26-1 0 0,11-10-139 0 0,2 1 1 0 0,1 0-1 0 0,2 2 0 0 0,2 0 1 0 0,-20 62-1 0 0,26-61-92 0 0,1 1 0 0 0,3 0 0 0 0,1 0 0 0 0,2 1 0 0 0,0 61-1 0 0,6-72-117 0 0,1 0 0 0 0,2 0 0 0 0,0 0 0 0 0,2-1 0 0 0,2 0-1 0 0,0 0 1 0 0,2-1 0 0 0,15 32 0 0 0,-15-41-35 0 0,0 0-1 0 0,1 0 1 0 0,1-1 0 0 0,1-1-1 0 0,0 0 1 0 0,1-1 0 0 0,1 0-1 0 0,20 16 1 0 0,-26-25-30 0 0,1-1-1 0 0,-1 1 1 0 0,1-1-1 0 0,1-1 1 0 0,-1 0 0 0 0,1-1-1 0 0,0 0 1 0 0,0 0-1 0 0,0-1 1 0 0,0-1-1 0 0,1 0 1 0 0,-1 0 0 0 0,1-1-1 0 0,-1-1 1 0 0,1 0-1 0 0,21-2 1 0 0,-11-2 8 0 0,-1 0 1 0 0,0-2-1 0 0,0 0 1 0 0,-1-1-1 0 0,1-1 1 0 0,-1-1-1 0 0,-1-1 1 0 0,0-1-1 0 0,0 0 1 0 0,-1-1-1 0 0,-1-1 1 0 0,0-1-1 0 0,20-22 1 0 0,-19 18 58 0 0,-2-2-1 0 0,-1 0 1 0 0,0-1 0 0 0,-1 0 0 0 0,-2-1-1 0 0,0-1 1 0 0,-1 0 0 0 0,-2 0 0 0 0,0-1-1 0 0,-1 0 1 0 0,5-31 0 0 0,-3-2-38 0 0,-2-1 0 0 0,-3 0-1 0 0,-3 1 1 0 0,-2-1 0 0 0,-2 0 0 0 0,-3 0 0 0 0,-25-111 0 0 0,21 133-167 0 0,-2 1 0 0 0,-2-1 0 0 0,-1 2 0 0 0,-2 0 0 0 0,-34-54 0 0 0,36 65-128 0 0,-2-3-62 0 0,-22-25 1 0 0,37 50 275 0 0,-2-1 44 0 0,1 0 0 0 0,-1 0-1 0 0,0 0 1 0 0,0 1 0 0 0,0 0 0 0 0,0-1 0 0 0,-4 0 0 0 0,-7 4-29 0 0,0 1-1 0 0,0 0 1 0 0,1 1-1 0 0,-1 1 1 0 0,-22 10 0 0 0,-16 6-4794 0 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26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4 129 652 0 0,'-3'6'15081'0'0,"9"-9"-14401"0"0,-1-1-1 0 0,1 0 0 0 0,-1 0 0 0 0,1 0 0 0 0,-1-1 0 0 0,6-7 0 0 0,17-14 842 0 0,-18 18-1336 0 0,2-1 1 0 0,-1 2-1 0 0,1 0 0 0 0,1 0 1 0 0,-1 1-1 0 0,1 0 0 0 0,0 1 1 0 0,0 1-1 0 0,1 0 0 0 0,-1 1 1 0 0,19-3-1 0 0,-21 6-162 0 0,-1-1-1 0 0,1 1 1 0 0,0 1 0 0 0,-1 0-1 0 0,1 1 1 0 0,-1 0 0 0 0,1 0-1 0 0,-1 1 1 0 0,0 0 0 0 0,0 1-1 0 0,0 0 1 0 0,-1 1 0 0 0,1 0 0 0 0,-1 1-1 0 0,12 9 1 0 0,-4-2 2 0 0,-1 2 0 0 0,0 0 0 0 0,-2 0 0 0 0,1 2 0 0 0,13 21 0 0 0,50 94 204 0 0,-11-16 41 0 0,-65-112-265 0 0,-1-2-5 0 0,0 0 1 0 0,0-1-1 0 0,1 0 1 0 0,-1 1-1 0 0,0-1 1 0 0,0 0-1 0 0,1 1 1 0 0,-1-1-1 0 0,1 0 1 0 0,-1 0-1 0 0,1 0 0 0 0,-1 0 1 0 0,1 0-1 0 0,-1-1 1 0 0,1 1-1 0 0,2 0 1 0 0,0 1-157 0 0,0-1 0 0 0,0 1-1 0 0,0-1 1 0 0,0 0 0 0 0,0 0 0 0 0,0-1 0 0 0,0 1 0 0 0,0-1-1 0 0,0 0 1 0 0,0 0 0 0 0,0 0 0 0 0,0 0 0 0 0,1-1-1 0 0,-1 0 1 0 0,0 0 0 0 0,0 0 0 0 0,0 0 0 0 0,-1-1 0 0 0,8-3-1 0 0,27-20-4156 0 0,-7-9-3775 0 0,-19 16 760 0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1:27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11 110 1228 0 0,'-10'-7'9518'0'0,"12"5"-8996"0"0,1 0 0 0 0,0 1 0 0 0,-1-1 0 0 0,1 1 0 0 0,0-1 0 0 0,0 1 0 0 0,0 0 0 0 0,6-1 0 0 0,53-6 1006 0 0,-34 5-863 0 0,665-55 173 0 0,-644 55-830 0 0,-21 1 58 0 0,190-6 1814 0 0,-215 8-1818 0 0,19-2-68 0 0,-20 1 177 0 0,11-3-3178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3:00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1 206 424 0 0,'20'5'14341'0'0,"-19"-3"-13977"0"0,9-3 9 0 0,-1 0-1 0 0,1 1 1 0 0,16 2 0 0 0,-10-1-211 0 0,701-53 1883 0 0,-561 35-1950 0 0,131-10-6 0 0,278-37 64 0 0,-356 38-163 0 0,-207 26 26 0 0,53-5 0 0 0,-52 4-18 0 0,29-4 7 0 0,-29 5 3 0 0,-2 0-8 0 0,0 0 3 0 0,0 0-1 0 0,0 0 1 0 0,0 0 0 0 0,0 0 0 0 0,0 0 0 0 0,1 1 0 0 0,-1-1 0 0 0,0 0 0 0 0,0 1 0 0 0,-1-1 0 0 0,1 0 0 0 0,0 1-1 0 0,0-1 1 0 0,0 1 0 0 0,0 0 0 0 0,0-1 0 0 0,0 1 0 0 0,-1 0 0 0 0,1-1 0 0 0,0 1 0 0 0,0 0 0 0 0,-1 0 0 0 0,1 0-1 0 0,0 1 1 0 0,1 27 129 0 0,-3-10-91 0 0,1 69 469 0 0,4 233 817 0 0,1-218-772 0 0,22 113 0 0 0,4 7 236 0 0,13 63 882 0 0,-12-125-1020 0 0,-18-96-391 0 0,-5-20-67 0 0,-8-43-126 0 0,-1-1-54 0 0,1 1-1 0 0,-1-1 0 0 0,0 0 0 0 0,1 0 1 0 0,-1 1-1 0 0,1-1 0 0 0,-1 0 0 0 0,1 0 1 0 0,0 0-1 0 0,-1 0 0 0 0,1 0 0 0 0,0 0 0 0 0,0 0 1 0 0,0 0-1 0 0,0 0 0 0 0,0 0 0 0 0,0 0 1 0 0,0 0-1 0 0,0-1 0 0 0,0 1 0 0 0,0 0 1 0 0,1-1-1 0 0,-1 1 0 0 0,0-1 0 0 0,0 1 1 0 0,0-1-1 0 0,1 0 0 0 0,-1 1 0 0 0,0-1 0 0 0,1 0 1 0 0,-1 0-1 0 0,0 0 0 0 0,3 0 0 0 0,-1 0 42 0 0,19-2-48 0 0,277-17 108 0 0,-296 19-144 0 0,1 0 52 0 0,11-1-44 0 0,-11 0 39 0 0,0 1-48 0 0,82-3-61 0 0,-83 3 121 0 0,16-2 59 0 0,-18 2-49 0 0,0 1 0 0 0,0-1-1 0 0,-1 0 1 0 0,1 0 0 0 0,0 0-1 0 0,0 0 1 0 0,0 0 0 0 0,0 0-1 0 0,0 0 1 0 0,-1 0-1 0 0,1 0 1 0 0,0 0 0 0 0,0-1-1 0 0,0 1 1 0 0,-1 0 0 0 0,1-1-1 0 0,0 1 1 0 0,0 0-1 0 0,-1-1 1 0 0,1 1 0 0 0,0-1-1 0 0,-1 1 1 0 0,1-1 0 0 0,0 1-1 0 0,0-2 1 0 0,0 1 55 0 0,7-19 137 0 0,2-96-293 0 0,-5-150 0 0 0,-46-389 432 0 0,36 600-278 0 0,-15-110 511 0 0,14 135-578 0 0,1 1 1 0 0,-1-35-1 0 0,6 63-9 0 0,-6-48-139 0 0,6-23-187 0 0,0 71 307 0 0,7-43-202 0 0,-6 43 201 0 0,1 0-1 0 0,-1 0 0 0 0,0-1 0 0 0,1 2 0 0 0,-1-1 1 0 0,1 0-1 0 0,-1 0 0 0 0,1 0 0 0 0,-1 1 1 0 0,1-1-1 0 0,0 1 0 0 0,-1-1 0 0 0,1 1 0 0 0,0 0 1 0 0,-1-1-1 0 0,5 1 0 0 0,34 2-39 0 0,-40-2 42 0 0,512 19 61 0 0,-241-16-205 0 0,-268-3 121 0 0,20 0-98 0 0,0 0-211 0 0,7 2-1685 0 0,-27-2 1281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3:02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0 163 732 0 0,'0'0'4636'0'0,"12"5"-226"0"0,-9-5-4185 0 0,0 1 0 0 0,0-1 0 0 0,0 0 0 0 0,0 0 1 0 0,0-1-1 0 0,0 1 0 0 0,0 0 0 0 0,-1-1 0 0 0,1 0 0 0 0,0 0 0 0 0,0 0 0 0 0,-1 0 0 0 0,1 0 0 0 0,0 0 0 0 0,2-3 0 0 0,2-2-24 0 0,0 1 1 0 0,0-2-1 0 0,-1 1 0 0 0,6-8 0 0 0,16-21 888 0 0,24-40-1 0 0,-51 75-1082 0 0,0-2 14 0 0,-1 1-13 0 0,3-4-9 0 0,-2 4 68 0 0,6 7 52 0 0,-6-6-110 0 0,0 1 1 0 0,-1 0-1 0 0,1-1 0 0 0,0 1 1 0 0,0 0-1 0 0,0 0 0 0 0,-1 0 1 0 0,1-1-1 0 0,0 1 0 0 0,-1 0 1 0 0,1 0-1 0 0,0 0 0 0 0,-1 0 1 0 0,1 0-1 0 0,-1 0 0 0 0,0 0 1 0 0,1 1-1 0 0,-1-1 1 0 0,0 0-1 0 0,0 0 0 0 0,0 0 1 0 0,0 2-1 0 0,44 276 887 0 0,-36-220-544 0 0,-8-58-297 0 0,-2 12 188 0 0,2-11-222 0 0,1-1-1 0 0,-1 1 1 0 0,0-1 0 0 0,0 1 0 0 0,0-1 0 0 0,0 1 0 0 0,-1-1-1 0 0,1 1 1 0 0,0 0 0 0 0,-1-1 0 0 0,1 1 0 0 0,-1-1 0 0 0,1 0 0 0 0,-1 1-1 0 0,0-1 1 0 0,0 1 0 0 0,0-1 0 0 0,1 0 0 0 0,-1 0 0 0 0,0 0 0 0 0,0 1-1 0 0,-1-1 1 0 0,-1 1 0 0 0,2-1 24 0 0,1 0-36 0 0,0-1 0 0 0,-1 1-1 0 0,1-1 1 0 0,0 1 0 0 0,0-1 0 0 0,0 1 0 0 0,-1-1-1 0 0,1 1 1 0 0,0-1 0 0 0,-1 0 0 0 0,1 1 0 0 0,-1-1-1 0 0,1 1 1 0 0,0-1 0 0 0,-1 0 0 0 0,1 0-1 0 0,-1 1 1 0 0,1-1 0 0 0,-1 0 0 0 0,1 0 0 0 0,-1 1-1 0 0,1-1 1 0 0,-2 0 0 0 0,3 0 2 0 0,-1 0-1 0 0,0 0 1 0 0,0 0 0 0 0,0 1-1 0 0,1-1 1 0 0,-1 0 0 0 0,0 0-1 0 0,0 0 1 0 0,0 0 0 0 0,0 0-1 0 0,1 0 1 0 0,-1 0 0 0 0,0 1-1 0 0,0-1 1 0 0,0 0 0 0 0,0 0-1 0 0,0 0 1 0 0,1 0 0 0 0,-1 1-1 0 0,0-1 1 0 0,0 0 0 0 0,0 0-1 0 0,0 0 1 0 0,0 1 0 0 0,0-1-1 0 0,0 0 1 0 0,0 0 0 0 0,0 0-1 0 0,0 1 1 0 0,0-1 0 0 0,0 0-1 0 0,0 0 1 0 0,0 0 0 0 0,0 1-1 0 0,0-1 1 0 0,0 0 0 0 0,0 0-1 0 0,0 1 1 0 0,0-1-1 0 0,0 0 1 0 0,0 0 0 0 0,0 0-1 0 0,0 0 1 0 0,-1 1 0 0 0,1-1-1 0 0,0 0 1 0 0,0 0 0 0 0,0 0-1 0 0,0 0 1 0 0,0 1 0 0 0,-1-1-1 0 0,1 0 1 0 0,0 0 0 0 0,0 0-1 0 0,0 0 1 0 0,0 0 0 0 0,-1 0-1 0 0,1 1 1 0 0,0-1 0 0 0,1 1-6 0 0,5-3 7 0 0,1 0 0 0 0,-1 1-1 0 0,0 0 1 0 0,0 1 0 0 0,12-1-1 0 0,4 0-260 0 0,-7-2-309 0 0,22-5-2072 0 0,-16 6-5954 0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3:03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240 153 1836 0 0,'-28'-19'8369'0'0,"-2"-6"-5476"0"0,28 24-2634 0 0,-12-5 724 0 0,-15 5 537 0 0,26 1-1167 0 0,0 0-48 0 0,-4 1-115 0 0,0-1 0 0 0,1 2 0 0 0,-1-1 0 0 0,1 1 0 0 0,-1 0-1 0 0,1 0 1 0 0,0 0 0 0 0,0 1 0 0 0,0 0 0 0 0,0 0 0 0 0,0 1 0 0 0,1 0 0 0 0,-8 6 0 0 0,9-5-100 0 0,0-1 0 0 0,1 0 0 0 0,0 1 1 0 0,0 0-1 0 0,0 0 0 0 0,0 0 0 0 0,1 0 1 0 0,-1 0-1 0 0,1 0 0 0 0,1 1 1 0 0,-1-1-1 0 0,1 1 0 0 0,0-1 0 0 0,0 1 1 0 0,1-1-1 0 0,-1 11 0 0 0,2-8-31 0 0,-1 1 0 0 0,2-1-1 0 0,-1 0 1 0 0,1 1-1 0 0,0-1 1 0 0,0 0 0 0 0,1 0-1 0 0,0 0 1 0 0,1-1 0 0 0,0 1-1 0 0,0-1 1 0 0,1 0 0 0 0,-1 0-1 0 0,1 0 1 0 0,1 0 0 0 0,0-1-1 0 0,-1 0 1 0 0,2-1 0 0 0,-1 1-1 0 0,1-1 1 0 0,0 0-1 0 0,0 0 1 0 0,0-1 0 0 0,1 0-1 0 0,14 5 1 0 0,-17-7-43 0 0,1-1-1 0 0,0 0 0 0 0,-1 0 1 0 0,1-1-1 0 0,0 1 1 0 0,0-1-1 0 0,0 0 1 0 0,-1-1-1 0 0,1 0 1 0 0,0 0-1 0 0,-1 0 1 0 0,1 0-1 0 0,0-1 1 0 0,-1 0-1 0 0,0 0 1 0 0,1 0-1 0 0,-1-1 0 0 0,0 0 1 0 0,0 0-1 0 0,-1 0 1 0 0,1-1-1 0 0,0 0 1 0 0,-1 1-1 0 0,6-8 1 0 0,-3 4-29 0 0,-1-2-1 0 0,0 1 1 0 0,0 0 0 0 0,-1-1 0 0 0,0 0-1 0 0,0 0 1 0 0,-1-1 0 0 0,0 1 0 0 0,-1-1-1 0 0,0 0 1 0 0,-1 0 0 0 0,3-19 0 0 0,-4 19 5 0 0,-1 0 0 0 0,0 0 1 0 0,0 1-1 0 0,-1-1 1 0 0,0 0-1 0 0,-1 0 0 0 0,0 0 1 0 0,-1 0-1 0 0,0 1 1 0 0,0-1-1 0 0,-1 1 0 0 0,0 0 1 0 0,-1 0-1 0 0,0 1 0 0 0,0-1 1 0 0,-1 1-1 0 0,0 0 1 0 0,0 0-1 0 0,-1 1 0 0 0,0 0 1 0 0,0 0-1 0 0,-1 1 1 0 0,0 0-1 0 0,0 0 0 0 0,-14-8 1 0 0,17 13-244 0 0,1-1 0 0 0,-1 1 0 0 0,0-1 0 0 0,1 1 0 0 0,-1 0 1 0 0,0 1-1 0 0,0-1 0 0 0,1 1 0 0 0,-1 0 0 0 0,0 0 0 0 0,0 1 0 0 0,0-1 1 0 0,1 1-1 0 0,-1 0 0 0 0,0 1 0 0 0,1-1 0 0 0,-1 1 0 0 0,1-1 0 0 0,-7 5 1 0 0,-6 1-2311 0 0,6-2-50 0 0,0 2-2303 0 0,-4-1 168 0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3:18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97 700 0 0,'0'0'1828'0'0,"2"-42"5903"0"0,3 14-4664 0 0,-4 26-2607 0 0,-1 0 0 0 0,1 0 0 0 0,-1 0 0 0 0,1 0 0 0 0,-1-1 0 0 0,0 1 0 0 0,0 0-1 0 0,0 0 1 0 0,0 0 0 0 0,0-3 0 0 0,23 195 2164 0 0,-1 0-1021 0 0,5-1-481 0 0,-7-15-1091 0 0,-19-172-429 0 0,-22-39-15006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16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388 149 2360 0 0,'24'-32'12081'0'0,"-22"28"-11559"0"0,-1 0 0 0 0,0 0 1 0 0,0 0-1 0 0,0 0 1 0 0,0 0-1 0 0,0-1 1 0 0,-1 1-1 0 0,0 0 0 0 0,0 0 1 0 0,0-1-1 0 0,0 1 1 0 0,-2-8-1 0 0,1 9-466 0 0,0 1 0 0 0,-1-1 0 0 0,1 1 0 0 0,-1-1 1 0 0,1 1-1 0 0,-1-1 0 0 0,0 1 0 0 0,0 0 0 0 0,0 0 0 0 0,0 0 0 0 0,-1 0 0 0 0,1 0 0 0 0,0 0 0 0 0,-1 1 0 0 0,1-1 1 0 0,-1 1-1 0 0,0-1 0 0 0,0 1 0 0 0,1 0 0 0 0,-7-1 0 0 0,-5-2-29 0 0,0 1 0 0 0,0 1-1 0 0,0 0 1 0 0,0 1 0 0 0,0 1-1 0 0,-1 0 1 0 0,-26 4 0 0 0,18-1-9 0 0,0 2 0 0 0,1 1 0 0 0,0 0 1 0 0,-24 12-1 0 0,40-17-9 0 0,1 1 0 0 0,0 1-1 0 0,0-1 1 0 0,1 1 0 0 0,-1 0 0 0 0,1 0 0 0 0,-1 0 0 0 0,1 0 0 0 0,0 1 0 0 0,0 0-1 0 0,0 0 1 0 0,1 0 0 0 0,-1 0 0 0 0,1 1 0 0 0,0-1 0 0 0,0 1 0 0 0,1 0 0 0 0,-1-1-1 0 0,1 1 1 0 0,0 1 0 0 0,0-1 0 0 0,1 0 0 0 0,0 0 0 0 0,0 1 0 0 0,0-1 0 0 0,0 0-1 0 0,1 1 1 0 0,0-1 0 0 0,0 1 0 0 0,0-1 0 0 0,1 1 0 0 0,0-1 0 0 0,0 0 0 0 0,0 1 0 0 0,1-1-1 0 0,0 0 1 0 0,3 7 0 0 0,9 19-90 0 0,2-2 1 0 0,0 0-1 0 0,38 47 0 0 0,73 75-137 0 0,-64-80 129 0 0,-47-52 49 0 0,20 22-89 0 0,45 67 0 0 0,-73-95 129 0 0,0 0 0 0 0,-1 1 0 0 0,0 0 0 0 0,-1 0 0 0 0,-1 1 0 0 0,0-1 0 0 0,-1 1 0 0 0,0 0 0 0 0,-1 0 0 0 0,0 17 0 0 0,-2-24 32 0 0,-2 0-1 0 0,1 0 1 0 0,-1 0-1 0 0,0-1 1 0 0,-1 1-1 0 0,0 0 1 0 0,0-1-1 0 0,-1 1 1 0 0,0-1-1 0 0,0 0 1 0 0,0 1-1 0 0,-1-2 1 0 0,-6 10-1 0 0,2-7 4 0 0,0 1-1 0 0,0-2 1 0 0,0 1 0 0 0,-1-2-1 0 0,0 1 1 0 0,-1-1-1 0 0,0 0 1 0 0,-13 7-1 0 0,5-6-23 0 0,1 0 0 0 0,-1-1 0 0 0,0-1 0 0 0,0 0 0 0 0,-1-1 0 0 0,1-2 0 0 0,-1 1 0 0 0,0-2 0 0 0,0-1 0 0 0,-37-2 0 0 0,49 1-216 0 0,0-1 0 0 0,1 0 0 0 0,-1-1 0 0 0,1 1 0 0 0,-1-1 0 0 0,1-1 0 0 0,0 1 0 0 0,0-1 0 0 0,0 0 0 0 0,0 0 0 0 0,1-1 0 0 0,-1 0 0 0 0,1 0-1 0 0,0 0 1 0 0,0-1 0 0 0,-5-5 0 0 0,7 6-618 0 0,0-1 0 0 0,-1 0 1 0 0,2 0-1 0 0,-1 0 0 0 0,0-1 0 0 0,1 1 0 0 0,0 0 0 0 0,1-1 0 0 0,-1 0 0 0 0,1 1 0 0 0,0-1 0 0 0,0-6 0 0 0,0-14-5586 0 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3:1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72 36 0 0,'0'0'1796'0'0,"-11"-25"8104"0"0,5 32-9626 0 0,1 0 1 0 0,0 0-1 0 0,0 1 1 0 0,0 0-1 0 0,1 0 1 0 0,0 0-1 0 0,1 0 1 0 0,-5 16-1 0 0,4-10-51 0 0,-70 162 2841 0 0,98-229-2805 0 0,16-55 169 0 0,-27 69 853 0 0,35-70 0 0 0,-47 108-1263 0 0,-1 0 0 0 0,1 0 0 0 0,-1 0 0 0 0,1 0 0 0 0,0 1 0 0 0,-1-1-1 0 0,1 0 1 0 0,0 1 0 0 0,0-1 0 0 0,0 0 0 0 0,-1 1 0 0 0,1-1 0 0 0,0 1 0 0 0,0-1 0 0 0,0 1 0 0 0,0 0 0 0 0,0-1 0 0 0,0 1 0 0 0,0 0 0 0 0,0 0 0 0 0,0 0 0 0 0,0-1 0 0 0,0 1 0 0 0,0 0-1 0 0,0 0 1 0 0,0 1 0 0 0,0-1 0 0 0,0 0 0 0 0,0 0 0 0 0,0 0 0 0 0,0 1 0 0 0,0-1 0 0 0,-1 0 0 0 0,1 1 0 0 0,0-1 0 0 0,0 1 0 0 0,0-1 0 0 0,0 1 0 0 0,0-1 0 0 0,1 2 0 0 0,2 1 26 0 0,1 1 1 0 0,-1 0-1 0 0,0-1 1 0 0,1 2-1 0 0,3 4 1 0 0,7 11 212 0 0,111 154 1661 0 0,-91-126-1996 0 0,-34-47-166 0 0,2 4 863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4:49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92 888 0 0,'2'-15'3159'0'0,"6"-62"8590"0"0,105 800-6008 0 0,-97-628-5369 0 0,-16-93-640 0 0,-12-36-4648 0 0,-16-50-5060 0 0,20 62 5631 0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4:49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37 1264 0 0,'0'0'2002'0'0,"-13"5"844"0"0,-1 18-1938 0 0,1 1 1 0 0,2 0 0 0 0,0 1-1 0 0,-8 30 1 0 0,-1-2-152 0 0,11-26 133 0 0,-8 42 0 0 0,-6 17 788 0 0,22-85-1441 0 0,0 9 694 0 0,22-53-771 0 0,-3-1 0 0 0,21-76 0 0 0,-19 58-46 0 0,30-101 1734 0 0,-50 163-1833 0 0,0 0 0 0 0,0-1 0 0 0,0 1 0 0 0,0 0 0 0 0,0-1 0 0 0,0 1 0 0 0,0 0 0 0 0,1-1 0 0 0,-1 1 0 0 0,0 0 0 0 0,0-1 0 0 0,0 1 0 0 0,1 0 0 0 0,-1 0 0 0 0,0-1 0 0 0,0 1 0 0 0,1 0 0 0 0,-1 0 0 0 0,0-1 0 0 0,0 1 0 0 0,1 0 0 0 0,-1 0 0 0 0,0 0 0 0 0,1 0 0 0 0,-1-1 0 0 0,0 1 0 0 0,1 0 0 0 0,-1 0 0 0 0,0 0 0 0 0,1 0 0 0 0,-1 0 0 0 0,0 0 0 0 0,1 0 0 0 0,-1 0 0 0 0,1 0 0 0 0,-1 0 0 0 0,0 0 0 0 0,1 0 0 0 0,-1 0 0 0 0,0 0 0 0 0,1 1 0 0 0,-1-1 0 0 0,18 14 316 0 0,9 22 67 0 0,148 231 1447 0 0,-121-190-1491 0 0,-27-44-494 0 0,-26-32-288 0 0,0-41-12334 0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6:06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68 150 1464 0 0,'0'0'1895'0'0,"-12"-29"2777"0"0,-7-57-523 0 0,19 84-3919 0 0,-2-31 2157 0 0,-15 154 709 0 0,9 547 212 0 0,8-549-3478 0 0,0-118-149 0 0,-9-34-13218 0 0,8 21 8766 0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6:07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449 154 128 0 0,'-19'-67'7731'0'0,"19"66"-7394"0"0,0-1-151 0 0,-1 1 0 0 0,1 0 0 0 0,-1-1 0 0 0,1 1 0 0 0,-1-1 1 0 0,0 1-1 0 0,1 0 0 0 0,-1-1 0 0 0,0 1 0 0 0,0 0 0 0 0,-2-2 0 0 0,-4 7 78 0 0,-1 0 0 0 0,1 1 0 0 0,0 0 0 0 0,0 0 1 0 0,1 1-1 0 0,-11 12 0 0 0,-37 48 1163 0 0,28-33-906 0 0,-185 251 3322 0 0,204-275-3758 0 0,-12 19 194 0 0,-23 47 0 0 0,41-74-253 0 0,1 3 93 0 0,0 1 176 0 0,10-12-205 0 0,9-14-108 0 0,-1 0-1 0 0,0-2 1 0 0,-2 0 0 0 0,24-46 0 0 0,1 1-7 0 0,26-33 79 0 0,48-79 1410 0 0,-60 87-719 0 0,-55 93-730 0 0,0-1 0 0 0,1 0 0 0 0,-1 0 0 0 0,0 1 0 0 0,1-1 0 0 0,-1 0 0 0 0,1 0 0 0 0,-1 1 0 0 0,1-1 0 0 0,-1 1 0 0 0,1-1 0 0 0,-1 0 0 0 0,1 1 0 0 0,0-1 0 0 0,-1 1 1 0 0,1-1-1 0 0,0 1 0 0 0,0 0 0 0 0,-1-1 0 0 0,1 1 0 0 0,0 0 0 0 0,0-1 0 0 0,-1 1 0 0 0,1 0 0 0 0,0 0 0 0 0,0 0 0 0 0,0 0 0 0 0,-1 0 0 0 0,1 0 0 0 0,0 0 0 0 0,0 0 0 0 0,0 0 1 0 0,0 0-1 0 0,-1 0 0 0 0,1 0 0 0 0,0 0 0 0 0,0 1 0 0 0,-1-1 0 0 0,1 0 0 0 0,0 1 0 0 0,0-1 0 0 0,-1 1 0 0 0,1-1 0 0 0,0 1 0 0 0,-1-1 0 0 0,1 1 0 0 0,0-1 0 0 0,0 2 0 0 0,4 3 99 0 0,0 1 0 0 0,-1 0 0 0 0,1 0 0 0 0,4 9 0 0 0,-3-6 39 0 0,137 242 1459 0 0,-102-173-1000 0 0,17 45 560 0 0,8 12-91 0 0,-37-83-831 0 0,-29-51-251 0 0,4 4 1361 0 0,5 5-4583 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7:11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0 80 0 0,'-4'16'1340'0'0,"0"-4"-612"0"0,-2-3-108 0 0,2 1-564 0 0,-7-15-1024 0 0,3-4-56 0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7:11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0 127 680 0 0,'7'-10'2646'0'0,"8"-14"371"0"0,-10 16-2383 0 0,0 0 0 0 0,-1 0 0 0 0,0 0 1 0 0,0 0-1 0 0,0-1 0 0 0,2-11 0 0 0,2-3 1803 0 0,-8 23-2393 0 0,0 0 1 0 0,0 0-1 0 0,0-1 0 0 0,1 1 1 0 0,-1 0-1 0 0,0 1 0 0 0,0-1 1 0 0,0 0-1 0 0,1 0 0 0 0,-1 0 1 0 0,0 0-1 0 0,0 0 0 0 0,0 0 1 0 0,1 0-1 0 0,-1 0 0 0 0,0 0 1 0 0,0 0-1 0 0,0 0 0 0 0,0 0 1 0 0,1 1-1 0 0,-1-1 0 0 0,0 0 1 0 0,0 0-1 0 0,0 0 0 0 0,0 0 1 0 0,1 0-1 0 0,-1 1 1 0 0,0-1-1 0 0,0 0 0 0 0,0 0 1 0 0,0 0-1 0 0,0 1 0 0 0,0-1 1 0 0,0 0-1 0 0,0 0 0 0 0,0 0 1 0 0,0 1-1 0 0,0-1 0 0 0,0 0 1 0 0,0 0-1 0 0,0 0 0 0 0,0 1 1 0 0,0-1-1 0 0,0 0 0 0 0,0 0 1 0 0,0 1-1 0 0,5 41 1701 0 0,-7 231 1360 0 0,2 222-1150 0 0,14-207-1646 0 0,-9-238-1551 0 0,-5-48 610 0 0,2 1-388 0 0,0 1 625 0 0,-2-95-12740 0 0,-2 69 9546 0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7:12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80 2084 0 0,'-4'-13'2648'0'0,"0"0"-1"0"0,-11-24 1 0 0,11 29-2235 0 0,4 7-152 0 0,0 1-252 0 0,0 0 0 0 0,0 0 0 0 0,0-1 1 0 0,0 1-1 0 0,0 0 0 0 0,0 0 0 0 0,1 0 0 0 0,-1 0 0 0 0,0-1 0 0 0,0 1 1 0 0,0 0-1 0 0,0 0 0 0 0,0 0 0 0 0,0-1 0 0 0,0 1 0 0 0,0 0 0 0 0,0 0 1 0 0,0 0-1 0 0,0-1 0 0 0,0 1 0 0 0,0 0 0 0 0,0 0 0 0 0,0 0 0 0 0,0-1 1 0 0,0 1-1 0 0,0 0 0 0 0,0 0 0 0 0,0 0 0 0 0,0 0 0 0 0,0-1 0 0 0,0 1 1 0 0,-1 0-1 0 0,1 0 0 0 0,0 0 0 0 0,0 0 0 0 0,0-1 0 0 0,0 1 0 0 0,0 0 1 0 0,0 0-1 0 0,-1 0 0 0 0,1 0 0 0 0,0 0 0 0 0,0-1 0 0 0,-1 1 0 0 0,-10 1 611 0 0,-10 8 154 0 0,10 0-357 0 0,1 1-1 0 0,1 0 0 0 0,0 1 0 0 0,0 0 0 0 0,-10 17 1 0 0,-31 65 889 0 0,42-76-1110 0 0,-134 312 2106 0 0,133-294-2045 0 0,12-25-40 0 0,11-20-143 0 0,1-10-90 0 0,0 0 0 0 0,-1-1 1 0 0,19-40-1 0 0,25-73 33 0 0,-48 108 27 0 0,18-50 108 0 0,-14 36 531 0 0,34-68-1 0 0,-48 107-652 0 0,0 0 0 0 0,0 1 0 0 0,1-1 0 0 0,-1 0 0 0 0,0 1 0 0 0,1-1-1 0 0,-1 1 1 0 0,1-1 0 0 0,-1 0 0 0 0,1 1 0 0 0,-1-1 0 0 0,1 1 0 0 0,-1-1 0 0 0,1 1 0 0 0,-1 0-1 0 0,1-1 1 0 0,0 1 0 0 0,-1-1 0 0 0,1 1 0 0 0,0 0 0 0 0,-1 0 0 0 0,1-1 0 0 0,0 1 0 0 0,-1 0-1 0 0,1 0 1 0 0,0 0 0 0 0,0 0 0 0 0,-1 0 0 0 0,1 0 0 0 0,0 0 0 0 0,-1 0 0 0 0,1 0 0 0 0,1 0-1 0 0,0 1 21 0 0,0 0-1 0 0,-1 0 1 0 0,1 1-1 0 0,0-1 1 0 0,-1 0-1 0 0,1 1 0 0 0,-1-1 1 0 0,1 1-1 0 0,-1 0 1 0 0,0-1-1 0 0,3 4 1 0 0,4 10 137 0 0,-1-1 1 0 0,8 21 0 0 0,-14-31-148 0 0,163 404-348 0 0,-162-403 6 0 0,8 17-683 0 0,0-10-2662 0 0,0-31-4341 0 0,-8 15 7189 0 0,-3-13-5852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7:32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9 355 1184 0 0,'-7'-12'13958'0'0,"5"7"-13679"0"0,62-93 3590 0 0,-40 53-3192 0 0,-2-1-1 0 0,23-88 0 0 0,-41 132-672 0 0,1 0-21 0 0,2-6-17 0 0,-3 6 6 0 0,3 9-31 0 0,-1 0 62 0 0,-1 1 1 0 0,1-1-1 0 0,-1 0 1 0 0,0 1 0 0 0,-1-1-1 0 0,0 10 1 0 0,2 17-35 0 0,11 167 46 0 0,-5-36 5 0 0,-4-59 37 0 0,-4-104-35 0 0,0 1-13 0 0,0-1 0 0 0,0 1 1 0 0,-1-1-1 0 0,1 1 1 0 0,-1-1-1 0 0,1 1 0 0 0,-1-1 1 0 0,0 1-1 0 0,0-1 1 0 0,0 1-1 0 0,-2 2 0 0 0,1-3 2 0 0,-1 0 0 0 0,1 0 0 0 0,-1-1 0 0 0,1 1 0 0 0,-1 0 0 0 0,0-1 0 0 0,0 0 0 0 0,0 1 0 0 0,-3 0 0 0 0,1-1 4 0 0,2 0-10 0 0,-38 6-163 0 0,287-33 230 0 0,-243 26-81 0 0,0 0 11 0 0,65-5-90 0 0,-65 5 40 0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01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34 246 492 0 0,'-9'-12'4026'0'0,"-15"-75"10480"0"0,25 65-9815 0 0,4 19-4410 0 0,0 0 1 0 0,0 1-1 0 0,0 0 0 0 0,0 0 1 0 0,1 0-1 0 0,-1 1 1 0 0,0 0-1 0 0,9-1 1 0 0,52-3 214 0 0,-28 3-151 0 0,112-12 85 0 0,657-54-338 0 0,-693 59-407 0 0,-41 2-2740 0 0,-70 7 2259 0 0,1 0-94 0 0,11-2-180 0 0,-11 2-215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17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32 3656 0 0,'0'-3'1486'0'0,"-1"-1"-1"0"0,-3-13 5942 0 0,1 9-5942 0 0,-1 13-1295 0 0,0-1 0 0 0,0 1 0 0 0,0-1 0 0 0,1 1 0 0 0,0 0-1 0 0,0 0 1 0 0,0 1 0 0 0,0-1 0 0 0,1 1 0 0 0,-3 10 0 0 0,-1 2-58 0 0,2 0 1 0 0,-4 26-1 0 0,7-26-251 0 0,0 0 0 0 0,1 0-1 0 0,1-1 1 0 0,0 1 0 0 0,2 0 0 0 0,0 0 0 0 0,8 25 0 0 0,-9-35 44 0 0,1 1 0 0 0,0-1 0 0 0,0 0 0 0 0,1-1 0 0 0,0 1 0 0 0,1-1 0 0 0,-1 1 0 0 0,2-1 1 0 0,-1-1-1 0 0,1 1 0 0 0,-1-1 0 0 0,2 0 0 0 0,-1 0 0 0 0,1-1 0 0 0,0 0 0 0 0,0 0 0 0 0,13 6 0 0 0,-15-9 161 0 0,1 0 0 0 0,0-1-1 0 0,0 0 1 0 0,0 0-1 0 0,0-1 1 0 0,0 1 0 0 0,1-1-1 0 0,-1-1 1 0 0,0 1-1 0 0,0-1 1 0 0,0 0-1 0 0,0-1 1 0 0,0 1 0 0 0,-1-1-1 0 0,1 0 1 0 0,0 0-1 0 0,-1-1 1 0 0,1 0 0 0 0,-1 0-1 0 0,0 0 1 0 0,6-5-1 0 0,5-4 449 0 0,-1 0 1 0 0,0-2-1 0 0,-1 1 0 0 0,-1-2 0 0 0,16-19 0 0 0,10-23 2389 0 0,-2-2 1 0 0,35-74-1 0 0,-67 122-2433 0 0,0 1 0 0 0,1-1 0 0 0,13-16 1 0 0,-17 26-386 0 0,0 239-300 0 0,39 291 0 0 0,-25-418-85 0 0,6 31-346 0 0,4 193 0 0 0,-26-324 571 0 0,0 0 0 0 0,-1 0 0 0 0,0 1 0 0 0,-1-1 0 0 0,0 0 0 0 0,-4 11 0 0 0,5-19 48 0 0,0-1 0 0 0,0 1 1 0 0,0-1-1 0 0,0 0 1 0 0,-1 1-1 0 0,1-1 0 0 0,-1 0 1 0 0,1 0-1 0 0,-1 0 0 0 0,0 0 1 0 0,0 0-1 0 0,0 0 0 0 0,0-1 1 0 0,0 1-1 0 0,0 0 0 0 0,0-1 1 0 0,0 0-1 0 0,-1 0 0 0 0,1 1 1 0 0,-1-1-1 0 0,1-1 0 0 0,-1 1 1 0 0,1 0-1 0 0,-1-1 0 0 0,1 1 1 0 0,-1-1-1 0 0,0 0 0 0 0,1 1 1 0 0,-1-2-1 0 0,0 1 0 0 0,-2 0 1 0 0,-7-2 56 0 0,1 0 1 0 0,0 0 0 0 0,0-1 0 0 0,0-1-1 0 0,0 1 1 0 0,1-2 0 0 0,-1 0-1 0 0,1 0 1 0 0,0 0 0 0 0,1-2-1 0 0,-1 1 1 0 0,1-1 0 0 0,0 0 0 0 0,1-1-1 0 0,0 0 1 0 0,0-1 0 0 0,1 1-1 0 0,0-1 1 0 0,0-1 0 0 0,1 1 0 0 0,0-1-1 0 0,1 0 1 0 0,0-1 0 0 0,1 1-1 0 0,0-1 1 0 0,0 0 0 0 0,1 0 0 0 0,1 0-1 0 0,0 0 1 0 0,0 0 0 0 0,1-1-1 0 0,1 1 1 0 0,1-18 0 0 0,2-2-43 0 0,2 0 0 0 0,2 0 0 0 0,0 0 1 0 0,2 1-1 0 0,2 1 0 0 0,14-31 0 0 0,0 10-64 0 0,1 1 0 0 0,53-71 0 0 0,-33 61-1 0 0,78-78 0 0 0,64-41-31 0 0,-19 21 149 0 0,-145 133-26 0 0,0 2 163 0 0,-1-1 0 0 0,-1-2 1 0 0,-1 0-1 0 0,25-39 0 0 0,-45 63-201 0 0,-1 0 0 0 0,1 1 0 0 0,-1-1 0 0 0,0 1 0 0 0,1-1 0 0 0,-1 1 0 0 0,0-1 0 0 0,0 0 0 0 0,1 1 0 0 0,-1-1 0 0 0,0 0 0 0 0,0 1 0 0 0,0-1 0 0 0,0 0 0 0 0,0 1 0 0 0,0-1 0 0 0,0 0 0 0 0,0 1 0 0 0,0-1 0 0 0,0 0 0 0 0,-1 0 0 0 0,1 1 0 0 0,0-1 0 0 0,-1 1 0 0 0,1 0 0 0 0,-1 0 0 0 0,1-1 0 0 0,0 1-1 0 0,-1 0 1 0 0,1 0 0 0 0,-1 0 0 0 0,1 0 0 0 0,-1 0 0 0 0,1-1 0 0 0,-1 1 0 0 0,1 0 0 0 0,-1 0 0 0 0,1 0 0 0 0,0 0 0 0 0,-1 0 0 0 0,1 0 0 0 0,-1 1-1 0 0,1-1 1 0 0,-1 0 0 0 0,1 0 0 0 0,-1 0 0 0 0,0 1-9 0 0,0-1 0 0 0,0 1-1 0 0,0 0 1 0 0,0 0-1 0 0,0-1 1 0 0,0 1 0 0 0,0 0-1 0 0,0 0 1 0 0,0 0 0 0 0,1 0-1 0 0,-1 0 1 0 0,0 0 0 0 0,1 0-1 0 0,-1 0 1 0 0,1 0 0 0 0,-1 1-1 0 0,1-1 1 0 0,0 0 0 0 0,-1 0-1 0 0,1 0 1 0 0,0 1 0 0 0,0-1-1 0 0,0 2 1 0 0,-1 27-455 0 0,3-15 97 0 0,2 1 0 0 0,0-1 0 0 0,1 0-1 0 0,0 0 1 0 0,1-1 0 0 0,1 0-1 0 0,15 25 1 0 0,73 91-1789 0 0,-63-89 1684 0 0,-10-14 185 0 0,-8-10 134 0 0,0 0-1 0 0,-1 1 1 0 0,-1 1 0 0 0,0 0-1 0 0,-2 0 1 0 0,0 1-1 0 0,10 29 1 0 0,-19-45 171 0 0,0 1 0 0 0,-1-1 1 0 0,1 1-1 0 0,-1-1 0 0 0,0 1 0 0 0,0-1 0 0 0,0 1 0 0 0,0-1 0 0 0,-1 1 1 0 0,0-1-1 0 0,0 0 0 0 0,0 1 0 0 0,0-1 0 0 0,-1 0 0 0 0,0 0 0 0 0,-2 5 1 0 0,0-3 62 0 0,-1 1 0 0 0,1-1 0 0 0,-2 0 0 0 0,1 0 0 0 0,0-1 0 0 0,-1 0 0 0 0,0 0 0 0 0,-10 7 0 0 0,-9 2 208 0 0,0-1 0 0 0,0-1-1 0 0,-53 17 1 0 0,-33 3-329 0 0,96-28-2158 0 0,0-2-1 0 0,-27 1 0 0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01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27 1760 0 0,'-11'-27'18895'0'0,"8"28"-18750"0"0,1 1 0 0 0,0-1 0 0 0,0 1 0 0 0,0 0 0 0 0,0 0 1 0 0,0-1-1 0 0,0 1 0 0 0,0 0 0 0 0,1 1 0 0 0,-1-1 0 0 0,1 0 0 0 0,-1 0 0 0 0,1 1 0 0 0,0-1 0 0 0,0 1 0 0 0,-1 3 0 0 0,-15 48 1496 0 0,15-47-1405 0 0,-13 58 955 0 0,3 1 1 0 0,-5 87 0 0 0,8 137 114 0 0,8-194-892 0 0,-40 562 1715 0 0,37-636-2182 0 0,0-1-1349 0 0,2-8-3175 0 0,2-23 1073 0 0,0 3 1458 0 0,0 0 0 0 0,0 0 0 0 0,1 1 1 0 0,0-1-1 0 0,3-12 0 0 0,2-2-6161 0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01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60 2068 0 0,'4'-12'8658'0'0,"15"-35"2567"0"0,-20 47-11207 0 0,0 1 0 0 0,0-1 0 0 0,1 0 0 0 0,-1 1 0 0 0,0 0 0 0 0,0-1 0 0 0,1 1 0 0 0,-1-1 0 0 0,0 1 0 0 0,1 0 0 0 0,-1 0 0 0 0,0-1 0 0 0,1 1 0 0 0,-1 0 0 0 0,1 0 0 0 0,-1 0 0 0 0,1-1-1 0 0,0 1 1 0 0,-1 0 0 0 0,1 2 0 0 0,-9 23 256 0 0,8-20-194 0 0,-11 30 261 0 0,3 1 0 0 0,1 1 0 0 0,-3 39 0 0 0,10-60-421 0 0,0-1 0 0 0,0 0 1 0 0,2 0-1 0 0,0 0 0 0 0,1 0 0 0 0,1 0 0 0 0,0 0 0 0 0,1 0 0 0 0,11 28 0 0 0,-13-40-284 0 0,1 1 0 0 0,-1-1 0 0 0,1 0-1 0 0,-1 0 1 0 0,1 0 0 0 0,1 0 0 0 0,6 6-1 0 0,9 0-3617 0 0,-17-10 3364 0 0,0 0-1 0 0,-1 0 0 0 0,1 0 0 0 0,0 0 1 0 0,0 0-1 0 0,0 0 0 0 0,-1-1 1 0 0,1 1-1 0 0,0-1 0 0 0,0 1 1 0 0,1-2-1 0 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02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145 161 2200 0 0,'-66'-77'9776'0'0,"-7"7"-4638"0"0,67 57-6279 0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03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2216 0 0,'4'9'10955'0'0,"1"-9"-10629"0"0,0 1 1 0 0,0 0-1 0 0,0 0 1 0 0,-1 0-1 0 0,1 0 1 0 0,-1 1-1 0 0,1 0 1 0 0,-1 0 0 0 0,1 0-1 0 0,-1 0 1 0 0,0 1-1 0 0,6 5 1 0 0,-4-3-251 0 0,-1 1 0 0 0,0 0 1 0 0,-1 0-1 0 0,1 0 0 0 0,-1 0 0 0 0,-1 1 0 0 0,6 12 1 0 0,4 11 7 0 0,-2 0 1 0 0,-1 2 0 0 0,-2-1 0 0 0,-1 1 0 0 0,-2 0 0 0 0,0 0-1 0 0,-3 1 1 0 0,0-1 0 0 0,-4 41 0 0 0,1-45 296 0 0,1-17 406 0 0,0 0 0 0 0,-1 0 0 0 0,-4 18 0 0 0,3-55 412 0 0,4 13-1025 0 0,0-1 1 0 0,1 1-1 0 0,0 0 0 0 0,1 1 1 0 0,0-1-1 0 0,1 0 0 0 0,8-13 0 0 0,2-1 310 0 0,36-49 0 0 0,-39 60-417 0 0,0 2 0 0 0,1 0 1 0 0,0 0-1 0 0,1 1 0 0 0,1 1 0 0 0,0 0 1 0 0,31-18-1 0 0,-42 27-91 0 0,1 1 0 0 0,0-1 0 0 0,0 1 0 0 0,0 0 0 0 0,1 0 0 0 0,-1 1 0 0 0,0 0 0 0 0,1 0 0 0 0,-1 0 0 0 0,1 0 0 0 0,-1 1 0 0 0,1 0 0 0 0,-1 0 0 0 0,1 1 0 0 0,-1-1 0 0 0,1 1 0 0 0,-1 0 0 0 0,1 1 0 0 0,-1-1 0 0 0,0 1 0 0 0,0 0 0 0 0,0 0 0 0 0,0 1 0 0 0,0 0 0 0 0,0 0 0 0 0,-1 0 0 0 0,1 0 0 0 0,-1 1 0 0 0,0-1 0 0 0,0 1 0 0 0,4 6 0 0 0,3 3-81 0 0,-2 0 1 0 0,0 0-1 0 0,-1 1 1 0 0,0 1-1 0 0,-1-1 1 0 0,0 1-1 0 0,-1 1 1 0 0,-1-1-1 0 0,-1 1 1 0 0,4 24-1 0 0,-4-13 347 0 0,-1 0 0 0 0,-2 1 1 0 0,0-1-1 0 0,-2 0 0 0 0,-6 40 0 0 0,6-65 252 0 0,5-52 6 0 0,6 16-431 0 0,1 1 0 0 0,1-1 0 0 0,2 2 0 0 0,1 0 0 0 0,2 1 0 0 0,1 0 0 0 0,2 2 0 0 0,0 0 0 0 0,2 1 0 0 0,1 1 0 0 0,46-40 0 0 0,-65 62-86 0 0,1 1-1 0 0,0 0 1 0 0,1 1-1 0 0,-1-1 0 0 0,1 1 1 0 0,-1 0-1 0 0,1 0 1 0 0,0 1-1 0 0,0 0 1 0 0,8-2-1 0 0,-12 3 10 0 0,1 1 1 0 0,0 0-1 0 0,-1 0 0 0 0,1 0 1 0 0,-1 0-1 0 0,1 0 0 0 0,0 0 1 0 0,-1 1-1 0 0,1-1 0 0 0,-1 1 1 0 0,1-1-1 0 0,-1 1 0 0 0,0 0 1 0 0,1 0-1 0 0,-1 0 0 0 0,0 1 1 0 0,1-1-1 0 0,-1 1 0 0 0,0-1 1 0 0,0 1-1 0 0,0-1 0 0 0,0 1 1 0 0,-1 0-1 0 0,1 0 0 0 0,0 0 1 0 0,-1 0-1 0 0,1 0 1 0 0,0 3-1 0 0,8 16-29 0 0,-1-1 0 0 0,-1 1 0 0 0,-1 1 0 0 0,-1-1 0 0 0,-1 1 0 0 0,3 33 0 0 0,-4-29 42 0 0,1 1-1 0 0,1-1 0 0 0,1 0 0 0 0,11 28 0 0 0,-16-51 4 0 0,-1 0-1 0 0,1 1 1 0 0,0-1 0 0 0,0 0-1 0 0,0 0 1 0 0,0 0 0 0 0,0 0-1 0 0,1-1 1 0 0,-1 1 0 0 0,1 0-1 0 0,0-1 1 0 0,-1 0 0 0 0,1 0-1 0 0,0 0 1 0 0,0 0 0 0 0,1 0-1 0 0,-1-1 1 0 0,0 1 0 0 0,1-1-1 0 0,-1 0 1 0 0,1 0 0 0 0,-1 0 0 0 0,1 0-1 0 0,-1-1 1 0 0,1 1 0 0 0,0-1-1 0 0,-1 0 1 0 0,1 0 0 0 0,0 0-1 0 0,-1-1 1 0 0,1 1 0 0 0,-1-1-1 0 0,1 0 1 0 0,-1 0 0 0 0,6-2-1 0 0,5-3-4 0 0,0 0 0 0 0,0-1 0 0 0,-1-1 0 0 0,0 0 0 0 0,0-1-1 0 0,-1 0 1 0 0,13-12 0 0 0,15-20 664 0 0,-1-1 0 0 0,-3-3 0 0 0,56-88 0 0 0,-77 111-281 0 0,-15 22-385 0 0,0 0 1 0 0,0-1-1 0 0,0 1 1 0 0,1 0-1 0 0,-1-1 1 0 0,0 1 0 0 0,0 0-1 0 0,0-1 1 0 0,1 1-1 0 0,-1 0 1 0 0,0 0-1 0 0,0-1 1 0 0,1 1-1 0 0,-1 0 1 0 0,0 0-1 0 0,1-1 1 0 0,-1 1-1 0 0,0 0 1 0 0,0 0 0 0 0,1 0-1 0 0,-1 0 1 0 0,0-1-1 0 0,1 1 1 0 0,-1 0-1 0 0,1 0 1 0 0,-1 0-1 0 0,0 0 1 0 0,1 0-1 0 0,-1 0 1 0 0,1 0-1 0 0,3 11-18 0 0,-1 32-200 0 0,-2-20-53 0 0,2-4-250 0 0,1 0 0 0 0,1 0 0 0 0,1-1 0 0 0,0 0 0 0 0,15 28 0 0 0,-17-38-47 0 0,0 0 0 0 0,1 0 0 0 0,0-1 0 0 0,0 1 0 0 0,1-1 0 0 0,0 0 0 0 0,0-1-1 0 0,1 1 1 0 0,0-1 0 0 0,0-1 0 0 0,0 1 0 0 0,1-1 0 0 0,14 8 0 0 0,-19-12 26 0 0,0 0-1 0 0,0 0 1 0 0,0 0 0 0 0,0-1-1 0 0,0 1 1 0 0,1-1 0 0 0,-1 0 0 0 0,0 1-1 0 0,0-1 1 0 0,0-1 0 0 0,0 1-1 0 0,1 0 1 0 0,-1-1 0 0 0,0 0-1 0 0,0 1 1 0 0,0-1 0 0 0,0-1-1 0 0,0 1 1 0 0,3-2 0 0 0,11-8-5272 0 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03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212 117 156 0 0,'-25'-26'3684'0'0,"-1"3"-1103"0"0,7 6-577 0 0,-2 3-456 0 0,1 2-396 0 0,3 3-272 0 0,1 4-208 0 0,3-2-160 0 0,-3 3 68 0 0,-3 4-616 0 0,7 11-956 0 0,6-4-196 0 0,4 2-552 0 0,6 3-1368 0 0,0-2-1193 0 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03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3472 0 0,'46'24'16112'0'0,"-45"-24"-15994"0"0,0 0 0 0 0,0 0 0 0 0,0 1 0 0 0,0-1 0 0 0,0 0 0 0 0,0 0 0 0 0,0 1 0 0 0,0-1 0 0 0,0 1 0 0 0,0-1 0 0 0,0 1 0 0 0,0-1-1 0 0,0 1 1 0 0,-1 0 0 0 0,1-1 0 0 0,0 1 0 0 0,0 0 0 0 0,-1 0 0 0 0,1-1 0 0 0,0 3 0 0 0,16 19 539 0 0,-10 1-592 0 0,0 0 0 0 0,-2 1 0 0 0,0 0 0 0 0,-2 0 0 0 0,1 40 1 0 0,-3-53-79 0 0,5 89 322 0 0,-8 154 1 0 0,0-238 1109 0 0,2-22 171 0 0,5-27-288 0 0,6 0-913 0 0,1 1 0 0 0,2 1 0 0 0,1 0 0 0 0,28-41 0 0 0,-30 52-370 0 0,1 0 0 0 0,1 1-1 0 0,1 1 1 0 0,1 1 0 0 0,0 0-1 0 0,1 1 1 0 0,25-16 0 0 0,-39 29-29 0 0,0 0 1 0 0,1 1-1 0 0,-1-1 1 0 0,1 1-1 0 0,-1 0 1 0 0,1 1-1 0 0,0-1 1 0 0,0 1 0 0 0,0 0-1 0 0,0 0 1 0 0,0 0-1 0 0,0 1 1 0 0,0-1-1 0 0,0 1 1 0 0,0 1-1 0 0,0-1 1 0 0,0 1-1 0 0,0-1 1 0 0,0 2-1 0 0,0-1 1 0 0,4 2-1 0 0,-2 1-24 0 0,0-1 0 0 0,-1 1-1 0 0,1 0 1 0 0,-1 1-1 0 0,0 0 1 0 0,0 0 0 0 0,-1 0-1 0 0,1 1 1 0 0,-1 0-1 0 0,-1 0 1 0 0,1 0 0 0 0,-1 0-1 0 0,5 10 1 0 0,2 8-662 0 0,0 0 0 0 0,-2 1-1 0 0,11 46 1 0 0,-15-49-730 0 0,0 0 0 0 0,2 0 0 0 0,1 0-1 0 0,1-1 1 0 0,19 34 0 0 0,-25-51 487 0 0,0 0-1 0 0,0 0 1 0 0,1 0-1 0 0,-1 0 1 0 0,1-1-1 0 0,0 0 1 0 0,0 0-1 0 0,0 0 1 0 0,9 5-1 0 0,4-2-5350 0 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04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605 306 2532 0 0,'38'-24'8463'0'0,"0"-4"-3497"0"0,-23 16-4026 0 0,0-1 0 0 0,-1 0 0 0 0,0-1 0 0 0,-1-1 0 0 0,14-20 0 0 0,-25 32-841 0 0,1 0 0 0 0,-1 0 0 0 0,0-1-1 0 0,-1 1 1 0 0,1-1 0 0 0,0 0 0 0 0,-1 1 0 0 0,0-1 0 0 0,0 0 0 0 0,0 0 0 0 0,0 1 0 0 0,-1-1 0 0 0,0 0 0 0 0,1 0 0 0 0,-1 0 0 0 0,-1 0 0 0 0,1 0 0 0 0,0 0 0 0 0,-1 0 0 0 0,0 1 0 0 0,0-1 0 0 0,0 0 0 0 0,-1 0 0 0 0,1 1 0 0 0,-1-1 0 0 0,0 1 0 0 0,0-1-1 0 0,0 1 1 0 0,0 0 0 0 0,0 0 0 0 0,-1 0 0 0 0,0 0 0 0 0,1 0 0 0 0,-1 0 0 0 0,0 1 0 0 0,0-1 0 0 0,-1 1 0 0 0,1 0 0 0 0,0 0 0 0 0,-1 0 0 0 0,1 1 0 0 0,-1-1 0 0 0,0 1 0 0 0,-6-2 0 0 0,-3 0-77 0 0,1 1-1 0 0,0 1 1 0 0,-1 0 0 0 0,1 1 0 0 0,-1 0 0 0 0,1 0 0 0 0,-1 2 0 0 0,1-1 0 0 0,0 2 0 0 0,0-1-1 0 0,0 2 1 0 0,-21 8 0 0 0,19-6-29 0 0,-1 1 1 0 0,2 0-1 0 0,-1 1 0 0 0,1 0 1 0 0,0 1-1 0 0,1 0 0 0 0,0 1 0 0 0,0 1 1 0 0,-18 21-1 0 0,25-24-85 0 0,1-1-1 0 0,-1 2 1 0 0,1-1-1 0 0,0 0 1 0 0,1 1-1 0 0,0 0 1 0 0,0 0-1 0 0,1 0 1 0 0,0 0 0 0 0,1 0-1 0 0,0 0 1 0 0,1 0-1 0 0,0 19 1 0 0,0-24 52 0 0,0 0 1 0 0,1 0 0 0 0,-1 0-1 0 0,1 0 1 0 0,0-1 0 0 0,0 1-1 0 0,0 0 1 0 0,1 0 0 0 0,-1 0-1 0 0,1-1 1 0 0,0 1 0 0 0,0-1-1 0 0,0 1 1 0 0,1-1 0 0 0,-1 0-1 0 0,1 0 1 0 0,-1 0-1 0 0,1 0 1 0 0,0 0 0 0 0,0-1-1 0 0,1 1 1 0 0,-1-1 0 0 0,0 0-1 0 0,1 0 1 0 0,-1 0 0 0 0,1-1-1 0 0,0 1 1 0 0,0-1 0 0 0,-1 0-1 0 0,1 0 1 0 0,0 0 0 0 0,0 0-1 0 0,7 0 1 0 0,-5-1 24 0 0,0-1-1 0 0,0 0 1 0 0,1 0 0 0 0,-1 0-1 0 0,0 0 1 0 0,0-1 0 0 0,0 0-1 0 0,-1-1 1 0 0,1 1 0 0 0,0-1-1 0 0,-1 0 1 0 0,0 0 0 0 0,1-1-1 0 0,-1 1 1 0 0,-1-1 0 0 0,8-7 0 0 0,6-8 158 0 0,-1 0 1 0 0,24-35-1 0 0,-31 40-27 0 0,13-19 407 0 0,-1 0 1 0 0,25-52-1 0 0,-46 84-331 0 0,-3 28-122 0 0,-1-1 0 0 0,-11 47 0 0 0,3-15-34 0 0,-69 686 559 0 0,48-374-213 0 0,-3-113-41 0 0,25-208-260 0 0,-2-1 1 0 0,-2 0 0 0 0,-24 54-1 0 0,33-90-57 0 0,-1 0-1 0 0,0-1 0 0 0,-1 0 1 0 0,0 0-1 0 0,-1 0 0 0 0,0-1 1 0 0,-1 0-1 0 0,0-1 1 0 0,0 1-1 0 0,-1-2 0 0 0,-17 13 1 0 0,19-17 18 0 0,1 0 1 0 0,-1 0 0 0 0,1-1 0 0 0,-1 0-1 0 0,0 0 1 0 0,-1-1 0 0 0,1 0 0 0 0,0-1-1 0 0,-1 1 1 0 0,1-2 0 0 0,0 1 0 0 0,-1-1-1 0 0,1 0 1 0 0,-1-1 0 0 0,1 0 0 0 0,0 0-1 0 0,-1-1 1 0 0,-14-5 0 0 0,12 3 112 0 0,0 0-1 0 0,1-1 1 0 0,-1 0-1 0 0,1-1 1 0 0,0 0-1 0 0,0-1 1 0 0,1 0-1 0 0,0 0 1 0 0,0-1-1 0 0,1 0 1 0 0,0-1 0 0 0,-8-10-1 0 0,7 7 2 0 0,1-1 0 0 0,1 0 1 0 0,0-1-1 0 0,1 0 0 0 0,0 0 0 0 0,1 0 0 0 0,1-1 0 0 0,-5-22 0 0 0,5 8-87 0 0,2 0-1 0 0,0 0 0 0 0,2-1 0 0 0,1 1 1 0 0,2 0-1 0 0,1 0 0 0 0,1 0 0 0 0,1 0 1 0 0,12-33-1 0 0,-2 20-157 0 0,1 0 0 0 0,2 1 0 0 0,2 2 0 0 0,1 0 0 0 0,2 1 0 0 0,2 1 0 0 0,2 1-1 0 0,0 2 1 0 0,3 1 0 0 0,62-53 0 0 0,-54 55-1169 0 0,1 3 0 0 0,2 1 0 0 0,1 2 0 0 0,1 1 0 0 0,82-30 0 0 0,35 2-4450 0 0,-52 22-2017 0 0,-38 13-677 0 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05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389 242 2068 0 0,'-4'-9'3181'0'0,"2"-1"0"0"0,-1 0-1 0 0,1-1 1 0 0,-1-16 0 0 0,3 26-2986 0 0,0 0 0 0 0,0 0 0 0 0,0 0 1 0 0,0 0-1 0 0,0 0 0 0 0,0 0 0 0 0,0 0 0 0 0,0 0 1 0 0,-1 0-1 0 0,1 0 0 0 0,0 0 0 0 0,-1 0 1 0 0,1 1-1 0 0,-1-1 0 0 0,1 0 0 0 0,-1 0 0 0 0,0 0 1 0 0,1 0-1 0 0,-1 1 0 0 0,-1-2 0 0 0,2 2-134 0 0,-1 0-1 0 0,1 0 1 0 0,-1 0-1 0 0,1 0 1 0 0,-1 0-1 0 0,1 0 0 0 0,-1 0 1 0 0,1 0-1 0 0,0 0 1 0 0,-1 1-1 0 0,1-1 1 0 0,-1 0-1 0 0,1 0 1 0 0,-1 0-1 0 0,1 1 1 0 0,0-1-1 0 0,-1 0 0 0 0,1 1 1 0 0,-1-1-1 0 0,1 0 1 0 0,0 1-1 0 0,-1-1 1 0 0,1 0-1 0 0,0 1 1 0 0,0-1-1 0 0,-1 1 0 0 0,1-1 1 0 0,0 1-1 0 0,0-1 1 0 0,0 1-1 0 0,0-1 1 0 0,-1 0-1 0 0,1 1 1 0 0,0-1-1 0 0,0 1 1 0 0,0-1-1 0 0,0 1 0 0 0,0-1 1 0 0,0 1-1 0 0,0-1 1 0 0,0 1-1 0 0,-27 157 1099 0 0,-10 248-1 0 0,24-224-862 0 0,4-84-157 0 0,-5 103-399 0 0,12-190-1286 0 0,-3-18-586 0 0,-2-19-547 0 0,4-164-5603 0 0,7-1 5351 0 0,1-4 4326 0 0,-9 0 3286 0 0,3-154 7894 0 0,1 345-12443 0 0,0 0-1 0 0,0-1 0 0 0,1 1 0 0 0,-1 0 1 0 0,1 0-1 0 0,0-1 0 0 0,0 1 1 0 0,1 0-1 0 0,-1 0 0 0 0,1 0 1 0 0,0 1-1 0 0,3-6 0 0 0,-3 8-114 0 0,-1 0-1 0 0,1-1 1 0 0,0 1-1 0 0,0 0 1 0 0,0 0 0 0 0,0 0-1 0 0,0 0 1 0 0,0 0-1 0 0,0 1 1 0 0,0-1-1 0 0,0 0 1 0 0,0 1 0 0 0,0 0-1 0 0,0-1 1 0 0,0 1-1 0 0,1 0 1 0 0,-1 0-1 0 0,0 0 1 0 0,0 1-1 0 0,0-1 1 0 0,0 0 0 0 0,1 1-1 0 0,-1-1 1 0 0,0 1-1 0 0,0 0 1 0 0,2 1-1 0 0,14 5-67 0 0,-1 0-1 0 0,0 1 0 0 0,-1 1 1 0 0,0 0-1 0 0,0 2 0 0 0,26 22 0 0 0,76 81-781 0 0,-83-77 533 0 0,-1 2 1 0 0,-1 1-1 0 0,-3 2 0 0 0,46 81 1 0 0,-66-102 256 0 0,-1 0 1 0 0,0 1 0 0 0,-2-1 0 0 0,0 2 0 0 0,-1-1 0 0 0,-2 1 0 0 0,0 0 0 0 0,-2 0 0 0 0,0 0 0 0 0,-1 0 0 0 0,-2 0 0 0 0,0 1 0 0 0,-5 22-1 0 0,-1-15 102 0 0,-1 0-1 0 0,-2-1 0 0 0,0 0 0 0 0,-3-1 0 0 0,0 0 0 0 0,-1-1 0 0 0,-2-1 0 0 0,-1 0 0 0 0,-1-1 0 0 0,-1-1 0 0 0,-31 31 0 0 0,18-25 159 0 0,0-2-1 0 0,-2 0 1 0 0,-1-3 0 0 0,-2-1 0 0 0,0-1 0 0 0,-1-3 0 0 0,-67 28-1 0 0,85-41-122 0 0,0-1 0 0 0,-1-1 0 0 0,1-1 0 0 0,-31 3 0 0 0,43-7-253 0 0,0 0-1 0 0,0 0 1 0 0,0-1-1 0 0,0-1 1 0 0,0 1 0 0 0,0-1-1 0 0,0-1 1 0 0,1 1 0 0 0,-1-1-1 0 0,0-1 1 0 0,1 1 0 0 0,-1-1-1 0 0,1-1 1 0 0,0 1 0 0 0,-8-6-1 0 0,13 7-126 0 0,-1 0-1 0 0,1-1 0 0 0,0 1 1 0 0,0-1-1 0 0,0 1 1 0 0,0-1-1 0 0,0 0 0 0 0,1 1 1 0 0,-1-1-1 0 0,1 0 1 0 0,-1 0-1 0 0,1 0 1 0 0,0 0-1 0 0,1-1 0 0 0,-1 1 1 0 0,0 0-1 0 0,1 0 1 0 0,-1-4-1 0 0,1 1-976 0 0,1-1 1 0 0,-1 1-1 0 0,1-1 0 0 0,0 1 1 0 0,0 0-1 0 0,1-1 1 0 0,0 1-1 0 0,3-8 0 0 0,6-10-6929 0 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05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1 189 3520 0 0,'4'-19'4046'0'0,"0"0"0"0"0,8-20 0 0 0,35-70 4052 0 0,-46 107-7774 0 0,0 14-230 0 0,-2 4-61 0 0,-1 0 1 0 0,0 0-1 0 0,-6 17 0 0 0,-3 22 69 0 0,6-9-35 0 0,1 72 1 0 0,5-97-590 0 0,1 0-1 0 0,0-1 1 0 0,1 1 0 0 0,2-1 0 0 0,12 37 0 0 0,-15-52-402 0 0,9 19-654 0 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05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82 3872 0 0,'-12'-17'3473'0'0,"0"3"-753"0"0,5 4-760 0 0,-3-1-400 0 0,0 2-456 0 0,4 2-144 0 0,-1 0 373 0 0,-3 0-561 0 0,0 16-4989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17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94 135 1920 0 0,'52'-135'20169'0'0,"-54"150"-20046"0"0,0-1 1 0 0,-1 1-1 0 0,-1-1 1 0 0,0 0-1 0 0,-1 0 0 0 0,0-1 1 0 0,-9 15-1 0 0,-7 23 71 0 0,1 8-89 0 0,2 1-1 0 0,3 1 0 0 0,-12 109 1 0 0,23-124-163 0 0,2 0 1 0 0,2 1-1 0 0,2-1 1 0 0,3 0-1 0 0,16 79 1 0 0,-15-103-113 0 0,1 0 0 0 0,1 0 0 0 0,0-1-1 0 0,2 0 1 0 0,1 0 0 0 0,18 27 0 0 0,-22-39-220 0 0,0 0 0 0 0,1 0 0 0 0,-1-1 0 0 0,2 0 0 0 0,-1-1 0 0 0,15 10 0 0 0,-16-13-146 0 0,-1 0 0 0 0,0-1 1 0 0,1 0-1 0 0,0 0 1 0 0,-1-1-1 0 0,1 0 1 0 0,0 0-1 0 0,0-1 1 0 0,1 1-1 0 0,-1-2 1 0 0,8 1-1 0 0,7-3-3711 0 0,-1-2-2097 0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06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0 1800 0 0,'3'20'11225'0'0,"-5"3"-5988"0"0,-14 28-4291 0 0,4-12 458 0 0,8-13-731 0 0,1 1 1 0 0,0 48-1 0 0,3-73-715 0 0,0 1 1 0 0,0-1-1 0 0,0 0 0 0 0,0 1 1 0 0,0-1-1 0 0,0 1 0 0 0,1-1 1 0 0,-1 0-1 0 0,1 1 0 0 0,0-1 1 0 0,1 2-1 0 0,-2-3-91 0 0,1-1 0 0 0,-1 0-1 0 0,0 0 1 0 0,1 1 0 0 0,-1-1 0 0 0,0 0 0 0 0,1 0 0 0 0,-1 0-1 0 0,1 1 1 0 0,-1-1 0 0 0,1 0 0 0 0,-1 0 0 0 0,1 0 0 0 0,-1 0-1 0 0,0 0 1 0 0,1 0 0 0 0,-1 0 0 0 0,1 0 0 0 0,-1 0 0 0 0,1 0 0 0 0,-1 0-1 0 0,1 0 1 0 0,-1 0 0 0 0,1-1 0 0 0,-1 1 0 0 0,1 0 0 0 0,2-1-170 0 0,-1 0-76 0 0,-1 0 0 0 0,0 0-1 0 0,0 0 1 0 0,0 0 0 0 0,0 0 0 0 0,0 0-1 0 0,0 0 1 0 0,0 0 0 0 0,0 0 0 0 0,-1-1-1 0 0,1 1 1 0 0,0 0 0 0 0,-1-1-1 0 0,1 1 1 0 0,0-3 0 0 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07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607 240 2012 0 0,'-9'5'11376'0'0,"25"-56"-9719"0"0,-12 40-1224 0 0,0 0 1 0 0,0 0-1 0 0,-2-1 0 0 0,3-11 1 0 0,-4 19-292 0 0,-1 0 1 0 0,0-1-1 0 0,0 1 1 0 0,0-1 0 0 0,0 1-1 0 0,0 0 1 0 0,-1-1-1 0 0,0 1 1 0 0,0 0 0 0 0,0 0-1 0 0,0-1 1 0 0,-1 1 0 0 0,0 0-1 0 0,0 0 1 0 0,0 0-1 0 0,0 1 1 0 0,-1-1 0 0 0,1 0-1 0 0,-1 1 1 0 0,0 0-1 0 0,0-1 1 0 0,0 1 0 0 0,0 1-1 0 0,-1-1 1 0 0,1 0 0 0 0,-1 1-1 0 0,0-1 1 0 0,1 1-1 0 0,-1 0 1 0 0,0 1 0 0 0,0-1-1 0 0,-1 0 1 0 0,-5 0-1 0 0,-4-1-16 0 0,-1 0 0 0 0,1 2 0 0 0,0-1 0 0 0,0 2 0 0 0,0 0-1 0 0,-1 1 1 0 0,1 0 0 0 0,0 1 0 0 0,-18 5 0 0 0,7 0-32 0 0,-1 2-1 0 0,2 0 1 0 0,-1 2 0 0 0,2 0 0 0 0,-1 2 0 0 0,2 1 0 0 0,0 0 0 0 0,0 2-1 0 0,-21 20 1 0 0,30-25-41 0 0,1 1 0 0 0,0 1 0 0 0,0 0 0 0 0,1 1-1 0 0,1 0 1 0 0,1 1 0 0 0,0 0 0 0 0,0 1 0 0 0,2-1-1 0 0,0 1 1 0 0,1 1 0 0 0,0-1 0 0 0,1 1 0 0 0,-4 29 0 0 0,8-37-51 0 0,1-1 1 0 0,0 1-1 0 0,1 0 1 0 0,-1 0-1 0 0,2 0 1 0 0,-1 0-1 0 0,1-1 0 0 0,0 1 1 0 0,1-1-1 0 0,0 1 1 0 0,1-1-1 0 0,-1 0 1 0 0,1 0-1 0 0,1 0 1 0 0,0-1-1 0 0,0 0 1 0 0,12 13-1 0 0,-12-14-43 0 0,1-1-1 0 0,0 0 0 0 0,0-1 1 0 0,0 1-1 0 0,0-1 1 0 0,1 0-1 0 0,0-1 0 0 0,0 0 1 0 0,0 0-1 0 0,0 0 1 0 0,0-1-1 0 0,0 0 0 0 0,1-1 1 0 0,-1 1-1 0 0,1-1 1 0 0,0-1-1 0 0,-1 1 0 0 0,1-1 1 0 0,-1-1-1 0 0,1 1 0 0 0,7-3 1 0 0,-1 0 16 0 0,-1-1 0 0 0,0-1-1 0 0,0 0 1 0 0,0 0 0 0 0,-1-2 0 0 0,0 1 0 0 0,0-1-1 0 0,-1-1 1 0 0,1 0 0 0 0,-2-1 0 0 0,1 0 0 0 0,-1-1-1 0 0,-1 0 1 0 0,10-13 0 0 0,11-17 429 0 0,-2-2 0 0 0,34-69 0 0 0,-35 62 487 0 0,12-23 113 0 0,-38 70-974 0 0,9 18 26 0 0,-5 16 11 0 0,30 150-976 0 0,-30-161 370 0 0,2-1 1 0 0,0 0-1 0 0,1 0 0 0 0,1 0 1 0 0,1-1-1 0 0,19 27 0 0 0,-26-41 36 0 0,1-1 0 0 0,0 1-1 0 0,0-1 1 0 0,0 0 0 0 0,1 0 0 0 0,-1 0-1 0 0,1 0 1 0 0,0-1 0 0 0,10 5-1 0 0,-11-6-443 0 0,1 0-1 0 0,-1-1 1 0 0,0 0-1 0 0,1 0 0 0 0,-1 0 1 0 0,1-1-1 0 0,-1 1 1 0 0,8-1-1 0 0,9-2-5468 0 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08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496 285 688 0 0,'32'-33'13520'0'0,"-3"5"-8889"0"0,10-18-3281 0 0,-34 40-1105 0 0,-1 0 1 0 0,0 0-1 0 0,0-1 0 0 0,0 1 1 0 0,-1-1-1 0 0,0 0 0 0 0,-1 0 0 0 0,1 0 1 0 0,-1 0-1 0 0,2-12 0 0 0,-4 16-171 0 0,0 0 0 0 0,0 1-1 0 0,0-1 1 0 0,0 0 0 0 0,0 0-1 0 0,-1 0 1 0 0,1 1 0 0 0,-1-1-1 0 0,0 0 1 0 0,0 0 0 0 0,0 1-1 0 0,0-1 1 0 0,0 1 0 0 0,-1-1-1 0 0,1 1 1 0 0,-1-1-1 0 0,-2-2 1 0 0,1 2-6 0 0,-1-1-1 0 0,0 1 1 0 0,1 1 0 0 0,-1-1-1 0 0,0 0 1 0 0,0 1-1 0 0,-1 0 1 0 0,1 0 0 0 0,-8-3-1 0 0,-2 2 48 0 0,0 0 0 0 0,0 0 0 0 0,0 1 0 0 0,0 1 0 0 0,-29 1-1 0 0,13 2-40 0 0,0 1-1 0 0,0 2 0 0 0,0 1 1 0 0,0 1-1 0 0,1 2 0 0 0,0 1 1 0 0,-28 14-1 0 0,43-18-91 0 0,1 1 1 0 0,0 0-1 0 0,1 1 1 0 0,-1 0-1 0 0,2 1 1 0 0,-1 0 0 0 0,1 1-1 0 0,1 1 1 0 0,-1-1-1 0 0,2 2 1 0 0,0-1-1 0 0,0 1 1 0 0,1 1-1 0 0,0 0 1 0 0,1 0-1 0 0,-7 20 1 0 0,12-26-36 0 0,0 0 0 0 0,0 0 0 0 0,1 0 0 0 0,0 0 0 0 0,0 0 0 0 0,1 0 0 0 0,0 0 0 0 0,0 1 0 0 0,1-1 0 0 0,0 0 0 0 0,0 0 0 0 0,1 0 0 0 0,0 0 0 0 0,0 0 0 0 0,0-1 0 0 0,1 1 0 0 0,0 0 1 0 0,0-1-1 0 0,1 0 0 0 0,0 0 0 0 0,0 0 0 0 0,0 0 0 0 0,1-1 0 0 0,0 1 0 0 0,0-1 0 0 0,0 0 0 0 0,1-1 0 0 0,-1 1 0 0 0,1-1 0 0 0,0 0 0 0 0,0-1 0 0 0,1 1 0 0 0,-1-1 0 0 0,1-1 0 0 0,0 1 0 0 0,0-1 0 0 0,0 0 0 0 0,0-1 1 0 0,0 1-1 0 0,0-1 0 0 0,0-1 0 0 0,0 1 0 0 0,0-1 0 0 0,13-2 0 0 0,-5 0 115 0 0,0-1 1 0 0,-1 0 0 0 0,1-1-1 0 0,-1-1 1 0 0,0 0-1 0 0,-1-1 1 0 0,1-1 0 0 0,-1 0-1 0 0,0 0 1 0 0,-1-1-1 0 0,0-1 1 0 0,21-19 0 0 0,4-9 645 0 0,-1-2 1 0 0,39-56 0 0 0,-44 55 318 0 0,-20 28-666 0 0,-17 27-103 0 0,-6 17-118 0 0,-22 127 97 0 0,-19 140-173 0 0,44-124-940 0 0,18 242 1 0 0,-1-218 306 0 0,-7-176 502 0 0,0 100-201 0 0,-2-105 229 0 0,-1 0-1 0 0,-1 0 1 0 0,0 0-1 0 0,-9 27 1 0 0,11-42 36 0 0,0 0-1 0 0,0 0 1 0 0,0 0 0 0 0,-1 0 0 0 0,1 0 0 0 0,-1 0 0 0 0,1-1 0 0 0,-1 1-1 0 0,0-1 1 0 0,0 1 0 0 0,-1-1 0 0 0,1 0 0 0 0,0 0 0 0 0,-1 0 0 0 0,1 0-1 0 0,-1 0 1 0 0,1 0 0 0 0,-1-1 0 0 0,-6 3 0 0 0,5-3 49 0 0,0 0 0 0 0,0-1 0 0 0,0 1 1 0 0,0-1-1 0 0,-1 0 0 0 0,1 0 0 0 0,0 0 0 0 0,0-1 1 0 0,0 0-1 0 0,0 0 0 0 0,-1 0 0 0 0,1 0 1 0 0,-5-2-1 0 0,-2-2 215 0 0,-1-1 1 0 0,1 0 0 0 0,0-1 0 0 0,1 0-1 0 0,-1-1 1 0 0,2 0 0 0 0,-1-1 0 0 0,-16-18-1 0 0,19 18-87 0 0,1 0-1 0 0,0 0 0 0 0,0-1 0 0 0,1 0 1 0 0,0 0-1 0 0,1 0 0 0 0,0-1 1 0 0,0 1-1 0 0,1-1 0 0 0,1 0 0 0 0,-2-18 1 0 0,3 13-51 0 0,1-1 0 0 0,0 0 0 0 0,2 0 0 0 0,0 1 0 0 0,1-1 0 0 0,9-31 0 0 0,7-1-72 0 0,2 1 0 0 0,2 1 0 0 0,54-83 0 0 0,-19 44-32 0 0,71-81-1 0 0,81-71 209 0 0,11-13 181 0 0,-196 219-357 0 0,-12 15-95 0 0,0 0 1 0 0,2 1 0 0 0,0 0 0 0 0,18-14-1 0 0,-30 29 5 0 0,-1-1 0 0 0,0 1-1 0 0,0 0 1 0 0,1 0-1 0 0,-1 1 1 0 0,0-1 0 0 0,1 1-1 0 0,-1-1 1 0 0,0 1 0 0 0,1-1-1 0 0,-1 1 1 0 0,1 0 0 0 0,-1 0-1 0 0,1 1 1 0 0,-1-1 0 0 0,1 0-1 0 0,-1 1 1 0 0,0-1-1 0 0,1 1 1 0 0,-1 0 0 0 0,0 0-1 0 0,1 0 1 0 0,-1 0 0 0 0,0 0-1 0 0,0 1 1 0 0,0-1 0 0 0,0 0-1 0 0,2 3 1 0 0,8 5-185 0 0,-1 1 0 0 0,0 0 1 0 0,13 18-1 0 0,-15-18 118 0 0,25 27-82 0 0,-3 2 0 0 0,-1 0-1 0 0,-1 2 1 0 0,-3 1 0 0 0,39 84 0 0 0,-64-124 239 0 0,0 0 1 0 0,0 0-1 0 0,-1 0 1 0 0,1 0 0 0 0,0 0-1 0 0,-1 0 1 0 0,0 0-1 0 0,1 1 1 0 0,-1-1-1 0 0,0 0 1 0 0,0 0 0 0 0,0 0-1 0 0,0 0 1 0 0,0 0-1 0 0,-1 1 1 0 0,1-1-1 0 0,-1 0 1 0 0,1 0-1 0 0,-3 4 1 0 0,2-5 165 0 0,-17-2 221 0 0,17 1-412 0 0,-1-1-1 0 0,1 1 1 0 0,-1-1 0 0 0,1 1-1 0 0,-1-1 1 0 0,1 0 0 0 0,-1 1 0 0 0,1-1-1 0 0,-1 0 1 0 0,1 0 0 0 0,0 0-1 0 0,-1 0 1 0 0,1 0 0 0 0,0 0 0 0 0,0-1-1 0 0,0 1 1 0 0,0 0 0 0 0,0 0-1 0 0,0-1 1 0 0,0 1 0 0 0,1-1 0 0 0,-1 1-1 0 0,0-1 1 0 0,1 1 0 0 0,-1-1-1 0 0,0-2 1 0 0,0-2 20 0 0,-1-1 0 0 0,1 0 0 0 0,1 0 0 0 0,-1-10 1 0 0,2 1-39 0 0,1 0 1 0 0,0 0 0 0 0,1 1 0 0 0,1-1-1 0 0,1 1 1 0 0,0 0 0 0 0,1 0 0 0 0,0 0-1 0 0,13-20 1 0 0,4-2-90 0 0,1 1 0 0 0,37-42 0 0 0,-46 60-275 0 0,2 0 0 0 0,0 2 0 0 0,1-1-1 0 0,0 2 1 0 0,1 1 0 0 0,1 0 0 0 0,32-17-1 0 0,-36 24-433 0 0,-1 1-1 0 0,1 0 0 0 0,0 1 1 0 0,1 0-1 0 0,0 1 0 0 0,-1 1 1 0 0,1 1-1 0 0,0 0 0 0 0,0 2 1 0 0,0 0-1 0 0,23 2 0 0 0,71 18-8841 0 0,-72-11 2572 0 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09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505 264 1864 0 0,'16'2'10582'0'0,"-10"-4"-9821"0"0,-1 1 0 0 0,1-1-1 0 0,-1 0 1 0 0,0-1 0 0 0,0 1-1 0 0,0-1 1 0 0,5-4 0 0 0,0 0-496 0 0,0-1 1 0 0,-1 0 0 0 0,0-1-1 0 0,12-15 1 0 0,-19 21-163 0 0,0 0 0 0 0,-1 0 0 0 0,1 0 0 0 0,-1 0-1 0 0,1 0 1 0 0,-1-1 0 0 0,0 1 0 0 0,0 0 0 0 0,-1-1 0 0 0,1 1 0 0 0,-1 0 0 0 0,0-1 0 0 0,0 1 0 0 0,0-1 0 0 0,0 1 0 0 0,0-1 0 0 0,-1 1 0 0 0,1 0 0 0 0,-1-1-1 0 0,0 1 1 0 0,0 0 0 0 0,-1-1 0 0 0,1 1 0 0 0,-1 0 0 0 0,1 0 0 0 0,-1 0 0 0 0,0 0 0 0 0,0 1 0 0 0,0-1 0 0 0,0 0 0 0 0,-1 1 0 0 0,1-1 0 0 0,-1 1 0 0 0,1 0-1 0 0,-1 0 1 0 0,0 0 0 0 0,0 0 0 0 0,-5-2 0 0 0,-7-2 29 0 0,0 0 0 0 0,-1 1 1 0 0,1 1-1 0 0,-1 0 0 0 0,0 1 0 0 0,0 1 0 0 0,0 0 0 0 0,0 2 0 0 0,0-1 0 0 0,0 2 1 0 0,0 0-1 0 0,-32 7 0 0 0,22-2-67 0 0,1 1 0 0 0,-1 0 1 0 0,1 2-1 0 0,1 1 0 0 0,0 1 1 0 0,0 1-1 0 0,-25 18 0 0 0,37-21-40 0 0,1-1-1 0 0,1 1 0 0 0,0 1 1 0 0,0 0-1 0 0,1 1 0 0 0,0-1 1 0 0,0 2-1 0 0,2-1 0 0 0,-1 1 1 0 0,1 0-1 0 0,1 1 0 0 0,1 0 1 0 0,-7 18-1 0 0,10-23-24 0 0,0-1-1 0 0,0 1 1 0 0,1 1-1 0 0,0-1 1 0 0,0 0-1 0 0,1 0 0 0 0,0 0 1 0 0,1 0-1 0 0,-1 0 1 0 0,1 1-1 0 0,1-1 1 0 0,0 0-1 0 0,0-1 1 0 0,0 1-1 0 0,1 0 1 0 0,1-1-1 0 0,-1 1 1 0 0,1-1-1 0 0,0 0 1 0 0,1 0-1 0 0,-1 0 1 0 0,1-1-1 0 0,12 11 0 0 0,-14-13 8 0 0,1-1-1 0 0,0 1 0 0 0,0-1 0 0 0,0-1 0 0 0,0 1 0 0 0,1 0 0 0 0,-1-1 0 0 0,1 0 0 0 0,-1 0 0 0 0,1 0 0 0 0,0-1 1 0 0,0 0-1 0 0,0 0 0 0 0,0 0 0 0 0,0 0 0 0 0,5-1 0 0 0,-2 0 1 0 0,-1-1 1 0 0,1 0-1 0 0,-1 0 1 0 0,1-1-1 0 0,-1 0 0 0 0,0-1 1 0 0,0 1-1 0 0,0-1 1 0 0,11-7-1 0 0,4-4 4 0 0,0-2-1 0 0,-1-1 1 0 0,-1 0-1 0 0,34-38 0 0 0,25-38 406 0 0,15-16 400 0 0,-81 99-929 0 0,-8 14 50 0 0,-6 25-30 0 0,-1-1-20 0 0,1 0 0 0 0,1 0 1 0 0,2 0-1 0 0,1 0 0 0 0,1-1 1 0 0,1 1-1 0 0,1-1 1 0 0,2 0-1 0 0,12 29 0 0 0,-20-54 125 0 0,1 0 0 0 0,0 0 0 0 0,-1 0 0 0 0,1 0 0 0 0,0-1 0 0 0,0 1 0 0 0,0 0 0 0 0,0 0 0 0 0,1-1 0 0 0,-1 1 0 0 0,0-1 0 0 0,1 1 0 0 0,-1-1 0 0 0,1 1 0 0 0,-1-1 0 0 0,1 0 0 0 0,0 0 0 0 0,0 0 0 0 0,-1 0 0 0 0,1 0 0 0 0,0 0 0 0 0,0 0 0 0 0,0-1 0 0 0,0 1 0 0 0,0-1 0 0 0,0 1 0 0 0,2-1 0 0 0,0 0 9 0 0,0-1 0 0 0,-1 0 0 0 0,1 0 0 0 0,-1 0 0 0 0,1-1 0 0 0,-1 1-1 0 0,1-1 1 0 0,-1 0 0 0 0,0 1 0 0 0,0-1 0 0 0,0-1 0 0 0,0 1 0 0 0,0 0 0 0 0,3-5 0 0 0,29-30 136 0 0,38-53 0 0 0,14-14 206 0 0,-70 85-242 0 0,18-18 91 0 0,0 1 0 0 0,68-51 1 0 0,-101 85-222 0 0,-1 1 0 0 0,1-1 0 0 0,0 1 1 0 0,0 0-1 0 0,0-1 0 0 0,0 1 0 0 0,0 0 1 0 0,0 1-1 0 0,0-1 0 0 0,0 0 0 0 0,0 0 1 0 0,0 1-1 0 0,1-1 0 0 0,-1 1 0 0 0,0 0 1 0 0,0 0-1 0 0,1 0 0 0 0,-1 0 0 0 0,0 0 1 0 0,0 0-1 0 0,1 0 0 0 0,-1 1 0 0 0,0-1 1 0 0,0 1-1 0 0,0 0 0 0 0,0 0 0 0 0,0-1 1 0 0,0 1-1 0 0,0 1 0 0 0,0-1 0 0 0,0 0 1 0 0,0 0-1 0 0,0 1 0 0 0,3 2 1 0 0,-1 2-36 0 0,0-1 1 0 0,-1 1 0 0 0,0-1 0 0 0,1 1 0 0 0,-2 0 0 0 0,1 0 0 0 0,-1 0 0 0 0,0 1 0 0 0,0-1 0 0 0,1 12 0 0 0,1 12-224 0 0,-2 0 1 0 0,-1 1 0 0 0,-1-1-1 0 0,-2 1 1 0 0,-1-1 0 0 0,-1 0 0 0 0,-1 0-1 0 0,-2 0 1 0 0,-2 0 0 0 0,-15 37 0 0 0,24-67 290 0 0,0 1 0 0 0,0 0 1 0 0,0-1-1 0 0,0 1 1 0 0,0 0-1 0 0,0-1 0 0 0,-1 1 1 0 0,1 0-1 0 0,0-1 0 0 0,-1 1 1 0 0,1 0-1 0 0,0-1 1 0 0,-1 1-1 0 0,1-1 0 0 0,-1 1 1 0 0,1 0-1 0 0,-1-1 0 0 0,1 1 1 0 0,-1-1-1 0 0,1 0 1 0 0,-1 1-1 0 0,0-1 0 0 0,1 1 1 0 0,-1-1-1 0 0,1 0 0 0 0,-1 1 1 0 0,0-1-1 0 0,1 0 1 0 0,-1 0-1 0 0,0 0 0 0 0,0 0 1 0 0,1 1-1 0 0,-1-1 1 0 0,0 0-1 0 0,1 0 0 0 0,-2-1 1 0 0,1 1 4 0 0,0-1 0 0 0,0 0 0 0 0,1 0 0 0 0,-1 0 0 0 0,1 0 0 0 0,-1 0 0 0 0,1 0 1 0 0,-1 0-1 0 0,1-1 0 0 0,-1 1 0 0 0,1 0 0 0 0,0 0 0 0 0,0 0 0 0 0,-1 0 0 0 0,1-1 0 0 0,0 1 0 0 0,0 0 1 0 0,0 0-1 0 0,1 0 0 0 0,-1 0 0 0 0,0-1 0 0 0,1 0 0 0 0,1-9 127 0 0,1 0-1 0 0,0 0 1 0 0,1 1 0 0 0,0-1-1 0 0,1 1 1 0 0,0 0 0 0 0,7-9-1 0 0,48-65 1030 0 0,-35 54-768 0 0,0 2 1 0 0,2 0 0 0 0,1 2-1 0 0,46-34 1 0 0,-59 49-365 0 0,1 0 1 0 0,0 2-1 0 0,1-1 0 0 0,0 2 1 0 0,0 0-1 0 0,1 2 0 0 0,0-1 1 0 0,0 2-1 0 0,1 1 0 0 0,36-5 1 0 0,-48 9-81 0 0,-1 0 1 0 0,1 0-1 0 0,0 0 1 0 0,-1 1 0 0 0,1 0-1 0 0,-1 1 1 0 0,1-1-1 0 0,-1 1 1 0 0,0 1 0 0 0,0-1-1 0 0,0 1 1 0 0,0 0 0 0 0,0 0-1 0 0,0 1 1 0 0,9 7-1 0 0,-9-5-100 0 0,1 1 0 0 0,-1 0-1 0 0,-1 0 1 0 0,1 1 0 0 0,-1-1-1 0 0,0 1 1 0 0,-1 0 0 0 0,0 1-1 0 0,0-1 1 0 0,3 13-1 0 0,-2-1-152 0 0,0-1 0 0 0,-2 1 0 0 0,0 0 0 0 0,-1 0 0 0 0,-2 1 0 0 0,0-1 0 0 0,0 0 0 0 0,-2 0 0 0 0,-8 36 0 0 0,8-46 221 0 0,-15 49-208 0 0,16-55 286 0 0,0 0 1 0 0,-1 0-1 0 0,1-1 0 0 0,-1 1 0 0 0,0 0 1 0 0,0-1-1 0 0,-1 1 0 0 0,1-1 0 0 0,-1 0 1 0 0,0 0-1 0 0,-3 3 0 0 0,6-5 3 0 0,-1-1-1 0 0,1 1 1 0 0,-1-1 0 0 0,1 1-1 0 0,-1-1 1 0 0,0 0 0 0 0,1 1-1 0 0,-1-1 1 0 0,1 0 0 0 0,-1 0-1 0 0,0 1 1 0 0,1-1 0 0 0,-1 0-1 0 0,0 0 1 0 0,1 0 0 0 0,-1 0-1 0 0,1 0 1 0 0,-1 0-1 0 0,0 0 1 0 0,1 0 0 0 0,-1 0-1 0 0,0 0 1 0 0,1 0 0 0 0,-1 0-1 0 0,0-1 1 0 0,1 1 0 0 0,-1 0-1 0 0,0-1 1 0 0,0 0 0 0 0,0 1 1 0 0,1-1-1 0 0,-1 0 0 0 0,0 0 1 0 0,1 0-1 0 0,-1 0 0 0 0,1 0 0 0 0,-1 0 1 0 0,1 0-1 0 0,0 0 0 0 0,-1 0 1 0 0,1-1-1 0 0,0 1 0 0 0,0-2 1 0 0,-1-3 33 0 0,1-1 0 0 0,1 1 0 0 0,-1-1 0 0 0,3-10 1 0 0,5-11 57 0 0,1 1 0 0 0,2 0 0 0 0,0 1 0 0 0,2 0 1 0 0,1 1-1 0 0,27-38 0 0 0,-12 25 116 0 0,1 2 0 0 0,1 1 0 0 0,47-40 0 0 0,-57 56-195 0 0,2 1-1 0 0,0 1 1 0 0,1 1 0 0 0,0 1-1 0 0,2 2 1 0 0,44-19 0 0 0,-67 31-42 0 0,0 0 0 0 0,0 0 0 0 0,0 0 1 0 0,0 0-1 0 0,0 1 0 0 0,0-1 0 0 0,0 1 0 0 0,0 0 1 0 0,0 0-1 0 0,0 0 0 0 0,0 0 0 0 0,0 1 1 0 0,1-1-1 0 0,-1 1 0 0 0,0-1 0 0 0,0 1 0 0 0,-1 0 1 0 0,1 1-1 0 0,0-1 0 0 0,4 3 0 0 0,-4-1 0 0 0,0-1 0 0 0,0 1-1 0 0,0 0 1 0 0,-1 1 0 0 0,1-1-1 0 0,-1 0 1 0 0,0 1-1 0 0,0 0 1 0 0,0-1 0 0 0,0 1-1 0 0,-1 0 1 0 0,1 0 0 0 0,0 6-1 0 0,2 11 2 0 0,-1 0 0 0 0,-2 1 0 0 0,0-1-1 0 0,-3 35 1 0 0,0-23-67 0 0,-1 19 188 0 0,4 71 1 0 0,0-110-204 0 0,1 0 0 0 0,0 1 1 0 0,0-1-1 0 0,1 0 1 0 0,1 0-1 0 0,1 0 0 0 0,-1-1 1 0 0,2 0-1 0 0,0 0 1 0 0,11 18-1 0 0,-12-25-299 0 0,-1 1-1 0 0,1-1 1 0 0,0 0 0 0 0,1-1 0 0 0,-1 1-1 0 0,1-1 1 0 0,0 0 0 0 0,0 0 0 0 0,0-1-1 0 0,1 0 1 0 0,-1 0 0 0 0,13 3-1 0 0,34 4-4224 0 0,1-11-3401 0 0,-19-4-887 0 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12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410 801 2120 0 0,'3'0'3725'0'0,"5"0"-2460"0"0,0-1 0 0 0,0 0 0 0 0,0 0 0 0 0,0-1 0 0 0,0 0-1 0 0,0 0 1 0 0,-1 0 0 0 0,8-5 0 0 0,-4 2-444 0 0,-1-1 0 0 0,-1 0 0 0 0,1 0 1 0 0,15-15-1 0 0,-23 20-771 0 0,-1 1 1 0 0,0-1 0 0 0,0 0 0 0 0,0 0-1 0 0,0 0 1 0 0,0 0 0 0 0,0 0 0 0 0,0 0-1 0 0,0-1 1 0 0,0 1 0 0 0,0 0 0 0 0,-1 0-1 0 0,1-1 1 0 0,0 1 0 0 0,-1 0 0 0 0,1-1-1 0 0,-1 1 1 0 0,0 0 0 0 0,1-1 0 0 0,-1 1-1 0 0,0-1 1 0 0,0 1 0 0 0,0-1 0 0 0,0 1-1 0 0,0-1 1 0 0,0 1 0 0 0,0 0 0 0 0,-1-1-1 0 0,1 1 1 0 0,0-1 0 0 0,-1 1 0 0 0,1 0-1 0 0,-1-1 1 0 0,1 1 0 0 0,-1 0 0 0 0,0-1-1 0 0,0 1 1 0 0,0 0 0 0 0,0 0 0 0 0,1 0-1 0 0,-1 0 1 0 0,-1 0 0 0 0,1 0 0 0 0,0 0-1 0 0,0 0 1 0 0,0 0 0 0 0,0 0 0 0 0,-1 1-1 0 0,0-2 1 0 0,-5-1-21 0 0,1-1 0 0 0,0 1 0 0 0,0 1 0 0 0,-1-1 1 0 0,0 1-1 0 0,1 0 0 0 0,-1 0 0 0 0,-10 0 0 0 0,-5 2 26 0 0,0 0 0 0 0,1 2 0 0 0,-1 1 1 0 0,0 1-1 0 0,1 0 0 0 0,0 2 0 0 0,0 0 0 0 0,1 2 1 0 0,-24 11-1 0 0,23-8 49 0 0,0 0 0 0 0,0 1 0 0 0,2 2 1 0 0,0 0-1 0 0,0 0 0 0 0,1 2 0 0 0,1 0 0 0 0,-19 25 1 0 0,29-33-56 0 0,1 1 1 0 0,0 0-1 0 0,0 0 1 0 0,1 0-1 0 0,0 1 1 0 0,1 0 0 0 0,0 0-1 0 0,1 0 1 0 0,0 0-1 0 0,1 1 1 0 0,0-1-1 0 0,0 1 1 0 0,0 15-1 0 0,2-18-31 0 0,1 0 0 0 0,0 0 0 0 0,0 0 0 0 0,1 0 0 0 0,0 0 0 0 0,1 0 0 0 0,-1 0 0 0 0,1-1 0 0 0,1 1 0 0 0,-1-1 0 0 0,1 0 0 0 0,1 0 0 0 0,-1 0 0 0 0,1-1 0 0 0,1 1 0 0 0,-1-1 0 0 0,1-1 0 0 0,6 6 0 0 0,-3-3-11 0 0,1 0 1 0 0,0-1-1 0 0,1-1 0 0 0,-1 0 0 0 0,1 0 0 0 0,1-1 0 0 0,-1-1 0 0 0,1 0 0 0 0,-1 0 0 0 0,1-1 0 0 0,0 0 0 0 0,0-1 0 0 0,24 1 0 0 0,-26-3-15 0 0,1-1 0 0 0,-1 0 1 0 0,0 0-1 0 0,1-1 0 0 0,-1 0 1 0 0,0-1-1 0 0,0 0 0 0 0,0-1 1 0 0,0 0-1 0 0,-1 0 0 0 0,1-1 1 0 0,-1 0-1 0 0,0-1 0 0 0,-1 0 0 0 0,1 0 1 0 0,11-12-1 0 0,-4 1-14 0 0,-1-1 1 0 0,-1-1-1 0 0,0 0 1 0 0,-2 0-1 0 0,0-1 0 0 0,-1-1 1 0 0,11-29-1 0 0,-1-12 205 0 0,19-85 0 0 0,-39 141-162 0 0,22-73-306 0 0,-22 78 279 0 0,0-1-1 0 0,1 0 1 0 0,-1 1-1 0 0,1-1 0 0 0,0 1 1 0 0,0 0-1 0 0,-1-1 1 0 0,1 1-1 0 0,0 0 0 0 0,0 0 1 0 0,0 0-1 0 0,0 1 1 0 0,0-1-1 0 0,0 0 0 0 0,1 1 1 0 0,2-1-1 0 0,5-2-3 0 0,11-5-13 0 0,36-11 8 0 0,-2-2 0 0 0,0-3 0 0 0,73-45 0 0 0,-89 44 201 0 0,0-3-1 0 0,-2-1 0 0 0,57-58 0 0 0,-79 71 77 0 0,-2 0 0 0 0,0 0-1 0 0,-1-2 1 0 0,0 1 0 0 0,-2-2 0 0 0,0 1-1 0 0,-1-1 1 0 0,-1-1 0 0 0,-1 1 0 0 0,9-38-1 0 0,-15 49-184 0 0,0 1-1 0 0,0 0 1 0 0,-1-1-1 0 0,1 1 1 0 0,-2-1-1 0 0,0-7 1 0 0,0 13-72 0 0,1 0 0 0 0,0 0 0 0 0,-1-1 0 0 0,1 1 0 0 0,-1 0 0 0 0,0 0 0 0 0,0 0 0 0 0,0 0 0 0 0,0 0 1 0 0,0 0-1 0 0,0 0 0 0 0,-1 0 0 0 0,1 0 0 0 0,0 1 0 0 0,-1-1 0 0 0,1 1 0 0 0,-1-1 0 0 0,0 1 0 0 0,0-1 0 0 0,0 1 0 0 0,1 0 0 0 0,-5-2 0 0 0,4 3-4 0 0,-1-1-1 0 0,0 1 0 0 0,0 0 0 0 0,1 0 0 0 0,-1 0 1 0 0,0 0-1 0 0,0 0 0 0 0,1 0 0 0 0,-1 1 0 0 0,0 0 0 0 0,1-1 1 0 0,-1 1-1 0 0,1 0 0 0 0,-5 3 0 0 0,-34 19 22 0 0,41-23-21 0 0,-20 15-10 0 0,1 0 0 0 0,1 2 0 0 0,1 0 1 0 0,0 0-1 0 0,1 2 0 0 0,1 0 0 0 0,1 1 0 0 0,1 0 0 0 0,0 1 0 0 0,2 1 0 0 0,-16 41 0 0 0,6-6 0 0 0,3 2 0 0 0,3 0-1 0 0,-12 91 1 0 0,20-87 8 0 0,2 0-1 0 0,8 103 1 0 0,27 121 34 0 0,-14-166-335 0 0,1 193-1 0 0,-17-298 20 0 0,-1 0 1 0 0,0 0-1 0 0,-2-1 0 0 0,0 1 1 0 0,0-1-1 0 0,-7 18 0 0 0,8-29 167 0 0,1 0 1 0 0,-1-1-1 0 0,0 1 0 0 0,0-1 0 0 0,0 0 0 0 0,0 1 1 0 0,0-1-1 0 0,-1 0 0 0 0,0 0 0 0 0,1 0 0 0 0,-1-1 1 0 0,0 1-1 0 0,0-1 0 0 0,-1 1 0 0 0,1-1 0 0 0,0 0 1 0 0,-1 0-1 0 0,1 0 0 0 0,-1-1 0 0 0,0 1 0 0 0,0-1 1 0 0,1 0-1 0 0,-1 0 0 0 0,0-1 0 0 0,0 1 0 0 0,0-1 1 0 0,0 1-1 0 0,0-1 0 0 0,-7-1 0 0 0,2 0 94 0 0,0-1-1 0 0,0 0 1 0 0,0 0 0 0 0,0 0-1 0 0,0-1 1 0 0,0-1-1 0 0,1 0 1 0 0,-1 0 0 0 0,1 0-1 0 0,-10-8 1 0 0,10 6 219 0 0,1 0 0 0 0,0-1 0 0 0,0 1 0 0 0,1-1 0 0 0,0-1 0 0 0,0 1 0 0 0,1-1 0 0 0,0 0 0 0 0,0 0 0 0 0,1-1 0 0 0,0 1 0 0 0,0-1 0 0 0,1 0 0 0 0,0 0 0 0 0,1 0 0 0 0,0-1 0 0 0,0 1 0 0 0,1 0 0 0 0,0-1 0 0 0,1 1 0 0 0,0-1 0 0 0,0 1 0 0 0,1-1 0 0 0,0 1 0 0 0,4-14 0 0 0,1 3-46 0 0,1 1-1 0 0,0 0 0 0 0,2 0 1 0 0,0 1-1 0 0,1 0 0 0 0,0 1 0 0 0,18-21 1 0 0,-9 15-121 0 0,1 1 1 0 0,1 1-1 0 0,1 1 1 0 0,34-24-1 0 0,2 6-1152 0 0,2 3-1 0 0,2 2 1 0 0,96-36-1 0 0,100-20-8454 0 0,-183 64 3545 0 0,-7 3-2477 0 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13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114 296 2392 0 0,'2'-51'11784'0'0,"0"4"-4577"0"0,-2 45-6854 0 0,-11 35 660 0 0,-15 120 297 0 0,-10 213 0 0 0,8-58 155 0 0,11-169 598 0 0,61-406-4551 0 0,-27 178 2465 0 0,55-504 5121 0 0,-71 570-4956 0 0,1 1 1 0 0,1 1-1 0 0,1-1 0 0 0,1 0 0 0 0,15-38 1 0 0,-19 56-188 0 0,1-1 1 0 0,0 1 0 0 0,1-1-1 0 0,-1 1 1 0 0,1 0 0 0 0,0 0-1 0 0,0 0 1 0 0,0 0 0 0 0,1 0-1 0 0,-1 1 1 0 0,1 0 0 0 0,0-1-1 0 0,0 1 1 0 0,0 1 0 0 0,0-1-1 0 0,1 1 1 0 0,-1-1 0 0 0,1 1-1 0 0,-1 0 1 0 0,1 1 0 0 0,0-1-1 0 0,0 1 1 0 0,0 0 0 0 0,-1 0-1 0 0,1 1 1 0 0,0-1 0 0 0,0 1-1 0 0,0 0 1 0 0,0 0 0 0 0,0 1-1 0 0,9 2 1 0 0,2 0-192 0 0,-1 2 0 0 0,0 0 0 0 0,0 1 0 0 0,-1 1 0 0 0,1 0 0 0 0,-1 1 0 0 0,-1 0 1 0 0,1 1-1 0 0,19 17 0 0 0,-15-10-16 0 0,-1 1 0 0 0,0 1 0 0 0,-1 0 0 0 0,-1 1 0 0 0,22 37 0 0 0,-32-48 225 0 0,-1 0 0 0 0,0 1-1 0 0,0 0 1 0 0,-1 0 0 0 0,0 0-1 0 0,0 0 1 0 0,-1 0-1 0 0,0 0 1 0 0,-1 1 0 0 0,0-1-1 0 0,-1 1 1 0 0,1-1 0 0 0,-2 1-1 0 0,0 0 1 0 0,0-1-1 0 0,0 0 1 0 0,-1 1 0 0 0,-1-1-1 0 0,1 0 1 0 0,-2 0 0 0 0,1 0-1 0 0,-1 0 1 0 0,-1-1-1 0 0,1 0 1 0 0,-1 1 0 0 0,-1-2-1 0 0,1 1 1 0 0,-1-1 0 0 0,-1 0-1 0 0,0 0 1 0 0,0 0-1 0 0,0-1 1 0 0,-11 7 0 0 0,-1 0 31 0 0,0-1 0 0 0,-1-1 0 0 0,-1-1 0 0 0,-35 13 1 0 0,-89 17 112 0 0,100-28-25 0 0,34-11-46 0 0,-18 7-8 0 0,28-8-35 0 0,0 1 1 0 0,1-1-1 0 0,-1 0 0 0 0,0 1 1 0 0,0-1-1 0 0,1 1 1 0 0,-1-1-1 0 0,0 1 0 0 0,1-1 1 0 0,-1 1-1 0 0,0 0 1 0 0,1-1-1 0 0,-1 1 0 0 0,1 0 1 0 0,-1-1-1 0 0,1 1 0 0 0,-1 0 1 0 0,1 0-1 0 0,0 0 1 0 0,-1-1-1 0 0,1 1 0 0 0,0 0 1 0 0,0 0-1 0 0,0 0 1 0 0,0 0-1 0 0,-1 0 0 0 0,1-1 1 0 0,0 1-1 0 0,0 0 1 0 0,1 0-1 0 0,-1 0 0 0 0,0 0 1 0 0,0 0-1 0 0,0-1 1 0 0,1 1-1 0 0,-1 0 0 0 0,0 0 1 0 0,1 0-1 0 0,-1-1 1 0 0,0 1-1 0 0,1 0 0 0 0,-1 0 1 0 0,1-1-1 0 0,-1 1 1 0 0,2 0-1 0 0,32 43 422 0 0,-23-32-283 0 0,250 281-509 0 0,-250-282-668 0 0,1 0 0 0 0,0-1 0 0 0,1 0 0 0 0,18 10 1 0 0,-24-16-579 0 0,-1-1 1 0 0,2 0-1 0 0,-1 0 1 0 0,0 0 0 0 0,1-1-1 0 0,10 2 1 0 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13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1632 0 0,'4'-20'20094'0'0,"0"13"-18134"0"0,10 4-1670 0 0,-1-1 1 0 0,1 2 0 0 0,0 0 0 0 0,17-1 0 0 0,64 3-4509 0 0,-18 1-6211 0 0,-54-2 2340 0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14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498 168 2236 0 0,'13'-27'10031'0'0,"-11"23"-9329"0"0,-1 0 0 0 0,1 0 1 0 0,-1 0-1 0 0,0 0 0 0 0,0 0 0 0 0,0-1 0 0 0,0 1 0 0 0,-1 0 0 0 0,0-1 0 0 0,0 1 1 0 0,0 0-1 0 0,-2-9 0 0 0,1 10-609 0 0,0 0 1 0 0,0 0 0 0 0,-1 0-1 0 0,1 0 1 0 0,-1 1-1 0 0,0-1 1 0 0,0 0-1 0 0,0 1 1 0 0,0-1 0 0 0,0 1-1 0 0,-1 0 1 0 0,1 0-1 0 0,-1 0 1 0 0,1 0-1 0 0,-1 0 1 0 0,0 0 0 0 0,0 1-1 0 0,-4-3 1 0 0,-9-2-24 0 0,1 0 0 0 0,-1 2 1 0 0,0 0-1 0 0,0 0 0 0 0,0 1 1 0 0,0 1-1 0 0,-1 1 0 0 0,-20 1 1 0 0,7 1-28 0 0,1 1 0 0 0,0 2 0 0 0,-51 13 0 0 0,70-14-36 0 0,1 0 0 0 0,-1 0 0 0 0,1 1 0 0 0,0 0 0 0 0,0 1 0 0 0,1 0-1 0 0,-1 0 1 0 0,1 1 0 0 0,0 0 0 0 0,-12 12 0 0 0,17-14-5 0 0,-1 0-1 0 0,1 1 1 0 0,0-1-1 0 0,0 1 1 0 0,0 0-1 0 0,1 0 1 0 0,0 0-1 0 0,0 0 1 0 0,0 0-1 0 0,1 0 1 0 0,-1 0-1 0 0,1 1 1 0 0,0-1-1 0 0,1 1 1 0 0,-1-1-1 0 0,1 0 1 0 0,0 1-1 0 0,1-1 1 0 0,-1 1-1 0 0,1-1 1 0 0,2 6 0 0 0,2 8-83 0 0,2 0 1 0 0,0 0 0 0 0,1-1 0 0 0,1 0 0 0 0,0 0 0 0 0,1-1 0 0 0,2 0 0 0 0,21 26 0 0 0,14 8-97 0 0,61 53 1 0 0,-85-83 145 0 0,54 46-31 0 0,-40-36 38 0 0,-1 1 1 0 0,-2 1 0 0 0,51 65-1 0 0,-81-92 37 0 0,0-1 0 0 0,0 1-1 0 0,-1 0 1 0 0,0 0 0 0 0,0 1-1 0 0,-1-1 1 0 0,0 0 0 0 0,0 1-1 0 0,0 0 1 0 0,-1-1 0 0 0,0 1-1 0 0,1 12 1 0 0,-3-14 19 0 0,1 0 1 0 0,-1 0-1 0 0,0 0 0 0 0,0 0 1 0 0,-1-1-1 0 0,0 1 1 0 0,1 0-1 0 0,-2-1 0 0 0,1 1 1 0 0,0-1-1 0 0,-1 0 0 0 0,0 0 1 0 0,0 0-1 0 0,0 0 0 0 0,0 0 1 0 0,-1-1-1 0 0,0 1 0 0 0,-4 3 1 0 0,-5 2 96 0 0,-1 1 0 0 0,-1-1 0 0 0,0-1 0 0 0,0-1 0 0 0,0 0 0 0 0,-1-1 0 0 0,0-1 0 0 0,0 0 1 0 0,-25 3-1 0 0,26-5-113 0 0,0-1 0 0 0,1-1 0 0 0,-1 0 0 0 0,0-1 0 0 0,0-1 0 0 0,1 0 0 0 0,-1-1 0 0 0,0-1 0 0 0,1 0 0 0 0,0-1 0 0 0,-16-6 0 0 0,24 7-305 0 0,1 0-1 0 0,0 0 0 0 0,-1 0 1 0 0,1-1-1 0 0,0 0 1 0 0,1 0-1 0 0,-1 0 0 0 0,1 0 1 0 0,-1-1-1 0 0,1 0 0 0 0,1 0 1 0 0,-1 0-1 0 0,1 0 0 0 0,-5-10 1 0 0,6 10-540 0 0,0 1 0 0 0,1-1 0 0 0,0 0-1 0 0,0 1 1 0 0,0-1 0 0 0,0 0 0 0 0,1 0 0 0 0,-1 0 0 0 0,1 0 0 0 0,1 0 0 0 0,-1 0 0 0 0,2-6 0 0 0,5-11-6735 0 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14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28 117 108 0 0,'-25'-19'17762'0'0,"22"15"-16717"0"0,8-8 3963 0 0,14 0-4873 0 0,0 6 162 0 0,1 0 0 0 0,0 1-1 0 0,0 1 1 0 0,1 0 0 0 0,33 0 0 0 0,-6 0-158 0 0,127-13 356 0 0,-53 6-1718 0 0,-43 2-3262 0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15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1 1628 0 0,'0'0'3448'0'0,"-19"2"4445"0"0,0 2-930 0 0,6 4-4316 0 0,11-6-2486 0 0,0 1 1 0 0,0 0-1 0 0,1 0 1 0 0,-1 0 0 0 0,1 0-1 0 0,0 0 1 0 0,0 1-1 0 0,0-1 1 0 0,-1 6-1 0 0,-13 69 1545 0 0,-7 112 0 0 0,13 79-664 0 0,6-139-875 0 0,-7 63-2336 0 0,20-238-17320 0 0,-10 31 14736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18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214 179 328 0 0,'-82'-42'7420'0'0,"58"31"-4331"0"0,-1-1 1 0 0,2-1-1 0 0,-28-20 1 0 0,51 32-3011 0 0,-1 1 1 0 0,1 0-1 0 0,-1-1 1 0 0,1 1-1 0 0,-1-1 0 0 0,0 1 1 0 0,1-1-1 0 0,0 1 1 0 0,-1-1-1 0 0,1 1 0 0 0,-1-1 1 0 0,1 1-1 0 0,0-1 1 0 0,-1 1-1 0 0,1-1 1 0 0,0 0-1 0 0,-1 1 0 0 0,1-1 1 0 0,0 0-1 0 0,0 1 1 0 0,0-1-1 0 0,0 0 1 0 0,0 1-1 0 0,0-1 0 0 0,0 0 1 0 0,0 1-1 0 0,0-1 1 0 0,0 0-1 0 0,0 1 0 0 0,0-1 1 0 0,0 0-1 0 0,0 1 1 0 0,1-1-1 0 0,-1 0 1 0 0,0 1-1 0 0,0-1 0 0 0,1 0 1 0 0,-1 1-1 0 0,1-1 1 0 0,-1 1-1 0 0,0-1 1 0 0,1 1-1 0 0,-1-1 0 0 0,1 1 1 0 0,-1-1-1 0 0,1 1 1 0 0,-1-1-1 0 0,1 1 0 0 0,0 0 1 0 0,-1-1-1 0 0,1 1 1 0 0,-1 0-1 0 0,1 0 1 0 0,0-1-1 0 0,0 1 0 0 0,41-15 372 0 0,-39 15-393 0 0,35-8-781 0 0,2 2 1 0 0,-1 2-1 0 0,42 1 0 0 0,-54 2 67 0 0,159 0-4914 0 0,-62 6-2686 0 0,-94-3 2971 0 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15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2868 0 0,'0'-3'2783'0'0,"0"0"-2224"0"0,0 1 1 0 0,0-1 0 0 0,1 1 0 0 0,-1 0 0 0 0,1-1 0 0 0,-1 1 0 0 0,1-1-1 0 0,0 1 1 0 0,0 0 0 0 0,0-1 0 0 0,0 1 0 0 0,1 0 0 0 0,-1 0 0 0 0,0 0-1 0 0,1 0 1 0 0,2-3 0 0 0,0 2 6 0 0,0-1 1 0 0,1 1-1 0 0,-1 0 1 0 0,0 1-1 0 0,1-1 0 0 0,-1 1 1 0 0,10-4-1 0 0,7 0-200 0 0,1 1-1 0 0,-1 1 1 0 0,25-2-1 0 0,-24 3-247 0 0,-19 3-172 0 0,141-22-3587 0 0,-48 2-5023 0 0,-61 10 2148 0 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15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53 150 1600 0 0,'-3'-2'3264'0'0,"-7"-4"901"0"0,0-1 0 0 0,0 0 0 0 0,-10-10 1199 0 0,21 15-5036 0 0,-1 0 0 0 0,1-1-1 0 0,0 1 1 0 0,0 0 0 0 0,0-1 0 0 0,0 1 0 0 0,0 0 0 0 0,0 0 0 0 0,2-2 0 0 0,10-3-159 0 0,0 0 0 0 0,0 1 0 0 0,1 1 0 0 0,0 0 0 0 0,25-5 0 0 0,82-8-731 0 0,-62 10-102 0 0,56-5-1821 0 0,-42 7-2331 0 0,-69 5 3553 0 0,7 0-1991 0 0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16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 1976 0 0,'0'0'1725'0'0,"-30"7"8015"0"0,27-5-9222 0 0,0-1 0 0 0,0 1 0 0 0,0-1 0 0 0,0 1 0 0 0,0 0 0 0 0,0 0 1 0 0,0 1-1 0 0,1-1 0 0 0,-1 0 0 0 0,1 1 0 0 0,0 0 0 0 0,0-1 0 0 0,0 1 0 0 0,-3 5 1 0 0,-26 53 1493 0 0,19-36-1301 0 0,-19 40 5 0 0,4 0 1 0 0,2 2 0 0 0,-21 97 0 0 0,25-61-537 0 0,-14 174-1 0 0,30-238-718 0 0,-1 14-818 0 0,8-21-8159 0 0,9-51 1513 0 0</inkml:trace>
  <inkml:trace contextRef="#ctx0" brushRef="#br0" timeOffset="1">17 627 1296 0 0,'0'-8'1217'0'0,"0"0"0"0"0,1 0 0 0 0,-1-1 0 0 0,2 1 0 0 0,-1 0 0 0 0,1 0 0 0 0,1 0 0 0 0,-1 0 0 0 0,5-8 0 0 0,-4 11-885 0 0,-1 1 0 0 0,1 0 0 0 0,0 0 0 0 0,0 0 0 0 0,1 1 0 0 0,-1-1 0 0 0,1 1 0 0 0,-1 0 0 0 0,1 0 0 0 0,0 0 0 0 0,1 0 0 0 0,-1 1 0 0 0,0-1 0 0 0,1 1 0 0 0,-1 0 0 0 0,9-2 0 0 0,19-3 238 0 0,0 0 0 0 0,0 2 0 0 0,56-1 0 0 0,-8 4-2347 0 0,11 0-8365 0 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47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104 955 424 0 0,'0'0'7695'0'0,"-4"35"-7369"0"0,4-33-268 0 0,0 1 56 0 0,0 1 31 0 0,1-1-1 0 0,-1 1 1 0 0,1-1-1 0 0,-1 1 1 0 0,1-1-1 0 0,0 1 1 0 0,3 5 0 0 0,-4-8 108 0 0,2 27 2567 0 0,-4 5 2550 0 0,2-47-4277 0 0,0 12-955 0 0,0-49 882 0 0,4-223 1357 0 0,-4 242-2320 0 0,-1 0 0 0 0,-2-1 0 0 0,-2 1 1 0 0,0 0-1 0 0,-15-45 0 0 0,16 64 7 0 0,2-1 0 0 0,-1 1 0 0 0,0-26 0 0 0,0 2 3 0 0,0 15-93 0 0,0 1 0 0 0,-2 0 0 0 0,-14-39 0 0 0,19 59 32 0 0,-10-43 147 0 0,10 42-121 0 0,-2-4 49 0 0,1 0 0 0 0,0-1 0 0 0,0 1 0 0 0,0-11 1 0 0,1 16-71 0 0,-4-12 61 0 0,-2-25 51 0 0,6 36-65 0 0,-4-19 22 0 0,4 13-86 0 0,0 6 16 0 0,0-11 19 0 0,-1-5-104 0 0,1 16 67 0 0,0 0 2 0 0,0-5 2 0 0,0 5-4 0 0,-1-5 26 0 0,1 4-18 0 0,0 0 0 0 0,0 0 1 0 0,0 1-1 0 0,0-1 0 0 0,0 0 0 0 0,1 0 0 0 0,-1 0 0 0 0,1 1 1 0 0,0-1-1 0 0,0 0 0 0 0,2-4 0 0 0,-2 5 19 0 0,0 1-86 0 0,1-4 67 0 0,-1 4 59 0 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3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2012 0 0,'-16'2'12756'0'0,"16"-2"-12844"0"0,-7 3 2021 0 0,11 6 764 0 0,17-6-1762 0 0,-3 2-553 0 0,0 0-1 0 0,0-2 0 0 0,28 3 1 0 0,3 1-128 0 0,-6-2-22 0 0,1-2 0 0 0,65-3 0 0 0,-16-1-164 0 0,584 0 673 0 0,-264-3-49 0 0,-91 4-323 0 0,-273-1-356 0 0,34-1-3 0 0,-11 4 12 0 0,-68-2-12 0 0,32 1 196 0 0,-26-1-152 0 0,-8 0-23 0 0,-1 0-1 0 0,1 0 1 0 0,0 0-1 0 0,0 0 0 0 0,0 0 1 0 0,0 0-1 0 0,0 0 0 0 0,-1 1 1 0 0,1-1-1 0 0,0 1 0 0 0,0-1 1 0 0,-1 1-1 0 0,1 0 1 0 0,0 0-1 0 0,1 1 0 0 0,-2-2 7 0 0,6 36 849 0 0,8 31 369 0 0,9 109 0 0 0,-5-34-653 0 0,26 224 219 0 0,22 118 79 0 0,-24-211-420 0 0,-39-210-339 0 0,8 60 8 0 0,-10-112-200 0 0,-1 1 1 0 0,-1-1-1 0 0,-1 23 0 0 0,0-6 35 0 0,-7 96 117 0 0,3-85-104 0 0,4-38 26 0 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33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2061 1628 0 0,'2'12'17399'0'0,"2"-8"-16238"0"0,24 2-196 0 0,0-1 0 0 0,0-2 0 0 0,35 1 0 0 0,92-8-749 0 0,-83 1 62 0 0,418-25 374 0 0,-358 20-489 0 0,97-2 116 0 0,-160 6 445 0 0,-66 4-114 0 0,24 1 544 0 0,-18-3 2414 0 0,-8 2-3558 0 0,-1 0 0 0 0,1 0 0 0 0,-1 0 0 0 0,1-1 0 0 0,-1 1 0 0 0,1 0 0 0 0,-1 0 0 0 0,0-1 0 0 0,1 1 0 0 0,-1 0 0 0 0,0-1 0 0 0,1 1 0 0 0,-1 0 0 0 0,0-1 0 0 0,1 1 0 0 0,-1-1 0 0 0,0 1 0 0 0,0-1 0 0 0,1 1 0 0 0,-1-1 0 0 0,0 1 0 0 0,0-1 0 0 0,0 1 0 0 0,0-1 0 0 0,1 0 0 0 0,-3-21 157 0 0,0-18-145 0 0,-18-199 183 0 0,16 211-307 0 0,-25-166 12 0 0,-12-129 59 0 0,-2-18-123 0 0,35 293 115 0 0,-19-161 27 0 0,12 69 42 0 0,-18-33-128 0 0,26 145 88 0 0,3 4-14 0 0,-5-15 0 0 0,8 38 26 0 0,1-2 2 0 0,0-5-7 0 0,-6-44-41 0 0,6 50 39 0 0,-1-2 0 0 0,0 0 0 0 0,0 0 0 0 0,0 0 0 0 0,1 0 0 0 0,-1 0 0 0 0,1 0 0 0 0,0 0 0 0 0,1-8-1 0 0,-1 2-9 0 0,0 8 0 0 0,4-38-207 0 0,-4 38 206 0 0,1-8 1686 0 0,0 5-3094 0 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36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15 550 908 0 0,'-14'4'13513'0'0,"14"-4"-13463"0"0,0 0 0 0 0,0-1 0 0 0,0 1 1 0 0,0 0-1 0 0,0 0 0 0 0,0 0 0 0 0,0-1 0 0 0,0 1 0 0 0,0 0 0 0 0,0 0 0 0 0,0 0 0 0 0,0-1 0 0 0,0 1 0 0 0,0 0 0 0 0,0 0 0 0 0,0 0 0 0 0,0 0 0 0 0,0-1 0 0 0,1 1 0 0 0,-1 0 0 0 0,0 0 1 0 0,0 0-1 0 0,0 0 0 0 0,0-1 0 0 0,0 1 0 0 0,1 0 0 0 0,-1 0 0 0 0,0 0 0 0 0,0 0 0 0 0,0 0 0 0 0,0 0 0 0 0,1 0 0 0 0,-1 0 0 0 0,0-1 0 0 0,0 1 0 0 0,0 0 0 0 0,1 0 0 0 0,-1 0 1 0 0,0 0-1 0 0,0 0 0 0 0,0 0 0 0 0,1 0 0 0 0,-1 0 0 0 0,19-3 671 0 0,23 1-245 0 0,-39 2-345 0 0,1 0 0 0 0,62-5 269 0 0,502-42 893 0 0,130-18-638 0 0,-653 62-621 0 0,400-32 354 0 0,310-28 240 0 0,-306 11-229 0 0,104-9-248 0 0,1053-47 393 0 0,-774 70-501 0 0,-193 6 38 0 0,-400 28 39 0 0,-77 3-62 0 0,225-3 121 0 0,162-5-91 0 0,599-7 90 0 0,-1037 16-167 0 0,1751 14-3 0 0,-1134-8-10 0 0,304 6-30 0 0,139 3 28 0 0,-607-9-20 0 0,-422-4 8 0 0,1532 22 13 0 0,-1492-17 55 0 0,168-2 29 0 0,-319-7 3 0 0,35 4-1 0 0,-62-2-105 0 0,-1 0 54 0 0,21 0-138 0 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38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0 287 1484 0 0,'0'0'8933'0'0,"25"-27"-4400"0"0,-6 6-3426 0 0,-2-1 0 0 0,0-1 0 0 0,-2 0-1 0 0,0-1 1 0 0,-2-1 0 0 0,13-32 0 0 0,-1-1 731 0 0,-24 57-1822 0 0,1-4-198 0 0,-1 16 127 0 0,-3 42 136 0 0,2 0 0 0 0,2 0 0 0 0,17 97 0 0 0,-14-117-18 0 0,-1 43 0 0 0,-4-73-68 0 0,-1 0-1 0 0,1 1 1 0 0,-1-1 0 0 0,0 1-1 0 0,0-1 1 0 0,0 0 0 0 0,0 1-1 0 0,-1-1 1 0 0,1 0 0 0 0,-1 0-1 0 0,0 0 1 0 0,0 0 0 0 0,-4 4-1 0 0,-40 38-27 0 0,41-39 60 0 0,3-5-30 0 0,2-1 0 0 0,-1 0 1 0 0,1 0-1 0 0,-1 0 0 0 0,1 0 1 0 0,-1 1-1 0 0,1-1 0 0 0,0 0 1 0 0,-1 0-1 0 0,1 0 0 0 0,-1 1 1 0 0,1-1-1 0 0,0 0 0 0 0,-1 1 0 0 0,1-1 1 0 0,0 0-1 0 0,-1 1 0 0 0,1-1 1 0 0,0 1-1 0 0,-1-1 0 0 0,1 0 1 0 0,0 1-1 0 0,0-1 0 0 0,0 1 0 0 0,-1-1 1 0 0,1 1-1 0 0,0-1 0 0 0,0 0 1 0 0,0 1-1 0 0,0-1 0 0 0,0 1 1 0 0,0-1-1 0 0,0 1 0 0 0,0-1 1 0 0,0 1-1 0 0,0-1 0 0 0,0 1 0 0 0,0-1 1 0 0,0 1-1 0 0,1-1 0 0 0,-1 1 1 0 0,0-1-1 0 0,0 0 0 0 0,0 1 1 0 0,1-1-1 0 0,-1 1 0 0 0,0-1 0 0 0,0 0 1 0 0,1 1-1 0 0,-1-1 0 0 0,0 1 1 0 0,1-1-1 0 0,-1 0 0 0 0,0 0 1 0 0,2 1-1 0 0,0 1 2 0 0,5-1-25 0 0,27-7-3 0 0,-31 6-22 0 0,84-8-854 0 0,-27-4-4935 0 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40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72 616 0 0,'0'0'4835'0'0,"-14"-5"-256"0"0,15 1-3846 0 0,-1 1-1 0 0,-1 0 0 0 0,1-1 0 0 0,0 1 1 0 0,-1 0-1 0 0,0 0 0 0 0,1-1 1 0 0,-1 1-1 0 0,-1 0 0 0 0,1 0 0 0 0,-3-5 1 0 0,3 6-246 0 0,-3-2 9 0 0,3 2-370 0 0,0 1-1 0 0,1 0 1 0 0,-1 0-1 0 0,0 0 1 0 0,0 0-1 0 0,0 0 1 0 0,0 0-1 0 0,0 0 0 0 0,-1 0 1 0 0,1 0-1 0 0,0 0 1 0 0,0 0-1 0 0,0 0 1 0 0,-1 1-1 0 0,1-1 1 0 0,-2 0-1 0 0,-3 1-66 0 0,0 0 1 0 0,0 1-1 0 0,1-1 0 0 0,-1 1 1 0 0,0 0-1 0 0,1 1 0 0 0,-1 0 1 0 0,1-1-1 0 0,-1 2 0 0 0,1-1 0 0 0,0 1 1 0 0,-6 3-1 0 0,0 1-8 0 0,1 0 0 0 0,1 0-1 0 0,-1 1 1 0 0,1 0 0 0 0,-9 10-1 0 0,14-13-1 0 0,1 0-1 0 0,-1 1 0 0 0,1-1 1 0 0,0 0-1 0 0,0 1 0 0 0,1 0 1 0 0,0-1-1 0 0,0 1 0 0 0,0 0 1 0 0,0 0-1 0 0,1 0 0 0 0,0 0 1 0 0,1 1-1 0 0,-1-1 1 0 0,1 0-1 0 0,0 0 0 0 0,1 0 1 0 0,-1 1-1 0 0,1-1 0 0 0,0 0 1 0 0,1 0-1 0 0,0 0 0 0 0,0 0 1 0 0,0-1-1 0 0,0 1 0 0 0,5 6 1 0 0,-3-4-13 0 0,0-1 1 0 0,1 1-1 0 0,0-1 1 0 0,0 0-1 0 0,1-1 1 0 0,0 1 0 0 0,0-1-1 0 0,0-1 1 0 0,1 1-1 0 0,0-1 1 0 0,0 0 0 0 0,0 0-1 0 0,1-1 1 0 0,-1 0-1 0 0,1-1 1 0 0,0 1-1 0 0,0-1 1 0 0,11 2 0 0 0,-7-4-24 0 0,0-1 1 0 0,0 0-1 0 0,0 0 1 0 0,0-1-1 0 0,-1-1 1 0 0,1 0-1 0 0,0 0 1 0 0,-1-1-1 0 0,1-1 1 0 0,-1 0 0 0 0,0 0-1 0 0,0-1 1 0 0,-1-1-1 0 0,1 0 1 0 0,-1 0-1 0 0,0-1 1 0 0,-1 0-1 0 0,0-1 1 0 0,0 0-1 0 0,0 0 1 0 0,-1-1-1 0 0,13-19 1 0 0,-18 23-14 0 0,-1 0-1 0 0,0 0 1 0 0,0 0 0 0 0,0 0 0 0 0,0 0-1 0 0,-1-1 1 0 0,0 1 0 0 0,0 0 0 0 0,0-7-1 0 0,-2 5-12 0 0,0 1-1 0 0,0 0 1 0 0,-1 0 0 0 0,0-1-1 0 0,0 1 1 0 0,0 0-1 0 0,-1 1 1 0 0,0-1 0 0 0,0 0-1 0 0,0 1 1 0 0,-1-1-1 0 0,0 1 1 0 0,0 0-1 0 0,0 0 1 0 0,0 1 0 0 0,-1-1-1 0 0,0 1 1 0 0,0 0-1 0 0,0 0 1 0 0,-1 1-1 0 0,1 0 1 0 0,-11-5 0 0 0,-32-7-375 0 0,46 15 240 0 0,-21-4-346 0 0,11 3 374 0 0,8 1-98 0 0,-12-2-1943 0 0,14 1 1935 0 0,-19 1-3668 0 0,7 5-1553 0 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41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57 180 1612 0 0,'0'0'11205'0'0,"22"-15"-7466"0"0,-10 1-2894 0 0,0 0 0 0 0,-2-1-1 0 0,1-1 1 0 0,14-31 0 0 0,-12 22-101 0 0,0-1 219 0 0,-9 19-761 0 0,-10 25-248 0 0,-3 15 169 0 0,1 0 0 0 0,2 0 0 0 0,-3 50-1 0 0,6 100 447 0 0,3-118-352 0 0,0-62-204 0 0,0 0 1 0 0,-1 0-1 0 0,1 0 1 0 0,-1 0 0 0 0,0 0-1 0 0,0-1 1 0 0,0 1 0 0 0,0 0-1 0 0,-1 0 1 0 0,1-1 0 0 0,-1 1-1 0 0,0 0 1 0 0,1-1 0 0 0,-1 0-1 0 0,0 1 1 0 0,-1-1 0 0 0,1 0-1 0 0,0 0 1 0 0,0 0 0 0 0,-1 0-1 0 0,1-1 1 0 0,-1 1 0 0 0,-3 1-1 0 0,-1 0-9 0 0,-1 1 0 0 0,0-1 0 0 0,-1 0 0 0 0,1 0-1 0 0,0-1 1 0 0,-13 2 0 0 0,19-4 16 0 0,-24 7 77 0 0,157-24-465 0 0,-14 1-4756 0 0,-108 15 3221 0 0,-1 0 1486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18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0 220 2212 0 0,'6'27'6544'0'0,"-2"-24"-6181"0"0,0-1 1 0 0,1 1-1 0 0,-1-1 0 0 0,1 0 1 0 0,0 0-1 0 0,0-1 0 0 0,-1 0 0 0 0,1 0 1 0 0,0 0-1 0 0,0 0 0 0 0,0-1 1 0 0,0 1-1 0 0,0-2 0 0 0,0 1 0 0 0,6-1 1 0 0,16-2 334 0 0,36-8 0 0 0,-34 4-37 0 0,-1-2 0 0 0,0 0 0 0 0,0-2 0 0 0,-1-1 0 0 0,-1-1 0 0 0,0-1-1 0 0,-1-1 1 0 0,0-2 0 0 0,-2 0 0 0 0,30-28 0 0 0,-51 43-543 0 0,0 0 1 0 0,0 0 0 0 0,0 1 0 0 0,0-1-1 0 0,-1-1 1 0 0,1 1 0 0 0,-1 0-1 0 0,1 0 1 0 0,-1 0 0 0 0,0-1-1 0 0,0 1 1 0 0,0-1 0 0 0,0 1 0 0 0,-1-1-1 0 0,1 1 1 0 0,-1-1 0 0 0,1 0-1 0 0,-1 1 1 0 0,0-6 0 0 0,-1 6-77 0 0,1 1 1 0 0,-1-1 0 0 0,0 0-1 0 0,0 1 1 0 0,0-1 0 0 0,0 0-1 0 0,0 1 1 0 0,0-1-1 0 0,-1 1 1 0 0,1 0 0 0 0,0-1-1 0 0,-1 1 1 0 0,1 0 0 0 0,-1 0-1 0 0,0 0 1 0 0,1 0 0 0 0,-1 0-1 0 0,0 0 1 0 0,1 0-1 0 0,-1 1 1 0 0,0-1 0 0 0,0 1-1 0 0,0-1 1 0 0,0 1 0 0 0,1 0-1 0 0,-1-1 1 0 0,-4 1-1 0 0,-10-1 16 0 0,-1 1 0 0 0,1 1 0 0 0,0 0 0 0 0,0 1 0 0 0,-1 0 0 0 0,1 2 0 0 0,1-1 0 0 0,-1 2 0 0 0,0 0 0 0 0,1 1 0 0 0,-19 11-1 0 0,20-10-75 0 0,1 0-1 0 0,1 1 0 0 0,-1 1 0 0 0,2 0 0 0 0,-1 0 0 0 0,1 1 0 0 0,1 1 0 0 0,-1 0 0 0 0,2 0 0 0 0,0 1 0 0 0,0 0 0 0 0,-11 21 0 0 0,17-25-102 0 0,0-1 0 0 0,0 0 0 0 0,1 1-1 0 0,0-1 1 0 0,0 1 0 0 0,1-1 0 0 0,0 1-1 0 0,0 0 1 0 0,0 0 0 0 0,1-1 0 0 0,1 1 0 0 0,-1 0-1 0 0,1 0 1 0 0,3 11 0 0 0,0-9-36 0 0,-1 0 0 0 0,1-1 0 0 0,1 1 0 0 0,0-1 0 0 0,0 0-1 0 0,1 0 1 0 0,0-1 0 0 0,1 1 0 0 0,13 12 0 0 0,-4-6-40 0 0,0-1 0 0 0,1-1-1 0 0,1-1 1 0 0,0-1 0 0 0,1 0 0 0 0,0-1 0 0 0,0-1-1 0 0,1-1 1 0 0,40 11 0 0 0,-36-14 194 0 0,1-2 0 0 0,-1 0 0 0 0,0-2 1 0 0,1 0-1 0 0,-1-2 0 0 0,0 0 0 0 0,1-2 0 0 0,-1-1 0 0 0,0-1 1 0 0,-1-1-1 0 0,1-1 0 0 0,32-14 0 0 0,-6-2 819 0 0,0-3 1 0 0,-1-2-1 0 0,-2-2 1 0 0,56-47-1 0 0,40-25 1187 0 0,-125 91-1901 0 0,1 0 1 0 0,0 1 0 0 0,1 2-1 0 0,0 0 1 0 0,41-11 0 0 0,-58 19-151 0 0,1-1 1 0 0,-1 1-1 0 0,1 0 1 0 0,0 0-1 0 0,-1 0 1 0 0,1 0-1 0 0,-1 1 1 0 0,1-1-1 0 0,0 1 1 0 0,-1 0-1 0 0,1 0 0 0 0,-1 0 1 0 0,0 1-1 0 0,1-1 1 0 0,-1 1-1 0 0,0 0 1 0 0,0 0-1 0 0,0 0 1 0 0,0 0-1 0 0,0 0 1 0 0,-1 1-1 0 0,1-1 1 0 0,-1 1-1 0 0,1 0 0 0 0,-1 0 1 0 0,0 0-1 0 0,0 0 1 0 0,0 0-1 0 0,-1 0 1 0 0,3 5-1 0 0,3 10-252 0 0,0-1 0 0 0,-2 1-1 0 0,0 0 1 0 0,4 26 0 0 0,-8-38 228 0 0,4 31-347 0 0,-2 0 0 0 0,-3 70 0 0 0,-2-42 573 0 0,2-63 120 0 0,12-34 445 0 0,-2 8-446 0 0,1 1 1 0 0,1 0-1 0 0,1 0 0 0 0,1 2 1 0 0,0-1-1 0 0,2 2 0 0 0,1 0 1 0 0,0 1-1 0 0,1 0 0 0 0,1 2 1 0 0,1 0-1 0 0,1 1 0 0 0,0 2 0 0 0,1 0 1 0 0,0 1-1 0 0,35-15 0 0 0,-50 25-273 0 0,0 1-1 0 0,-1 0 0 0 0,2 0 0 0 0,-1 1 0 0 0,0 0 0 0 0,0 0 0 0 0,0 0 1 0 0,1 1-1 0 0,-1 0 0 0 0,0 1 0 0 0,0-1 0 0 0,1 1 0 0 0,-1 1 0 0 0,10 3 1 0 0,-12-3-32 0 0,0 0 0 0 0,0 1 1 0 0,0 0-1 0 0,0 0 1 0 0,-1 0-1 0 0,1 1 1 0 0,-1-1-1 0 0,0 1 1 0 0,0 0-1 0 0,0 0 0 0 0,-1 0 1 0 0,1 1-1 0 0,-1 0 1 0 0,0-1-1 0 0,-1 1 1 0 0,1 0-1 0 0,-1 0 0 0 0,0 0 1 0 0,2 8-1 0 0,1 5-104 0 0,-1 0-1 0 0,-1-1 1 0 0,0 1-1 0 0,-2 0 1 0 0,0 1-1 0 0,-3 30 0 0 0,-3-1-197 0 0,-15 58 0 0 0,15-95 377 0 0,2-15 5 0 0,1-18-25 0 0,4 11-16 0 0,1 1 0 0 0,1 0 0 0 0,0 0 1 0 0,0 0-1 0 0,1 0 0 0 0,0 0 1 0 0,7-9-1 0 0,49-60-17 0 0,-39 53-22 0 0,1 2 1 0 0,1 0 0 0 0,1 2 0 0 0,1 1 0 0 0,1 0 0 0 0,0 2 0 0 0,2 2 0 0 0,0 0 0 0 0,1 2 0 0 0,1 1 0 0 0,0 2 0 0 0,1 1 0 0 0,0 1 0 0 0,40-7 0 0 0,-65 16 60 0 0,0 0 0 0 0,0 0 1 0 0,0 0-1 0 0,0 1 1 0 0,0 0-1 0 0,1 1 1 0 0,-1-1-1 0 0,0 1 1 0 0,0 1-1 0 0,0-1 1 0 0,0 1-1 0 0,-1 1 1 0 0,1-1-1 0 0,0 1 1 0 0,-1 0-1 0 0,0 0 1 0 0,1 1-1 0 0,-1 0 1 0 0,-1 0-1 0 0,1 0 1 0 0,-1 1-1 0 0,1 0 1 0 0,-1 0-1 0 0,-1 0 1 0 0,1 1-1 0 0,-1 0 1 0 0,0 0-1 0 0,0 0 0 0 0,-1 0 1 0 0,1 0-1 0 0,3 12 1 0 0,0 3 77 0 0,-1 0 0 0 0,-1 0 0 0 0,0 1 0 0 0,0 22 0 0 0,2 91 138 0 0,-3-26-439 0 0,-3-92-418 0 0,6 45-1403 0 0,4-34-2673 0 0,9-4-5263 0 0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45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17 498 924 0 0,'-16'-9'18500'0'0,"252"3"-17110"0"0,-91 6-1107 0 0,262-21 27 0 0,-2 0-82 0 0,265 12 1104 0 0,-387-5-1039 0 0,-93 1-110 0 0,395-24 159 0 0,1 1-373 0 0,-109 13 143 0 0,561-17-198 0 0,2 15 2 0 0,-980 24 124 0 0,692-23-171 0 0,-167-5-10 0 0,-458 24 279 0 0,856-42-465 0 0,-423 30 572 0 0,162-8-434 0 0,195-43 360 0 0,-650 46 174 0 0,-264 21-459 0 0,68-4 447 0 0,-69 5-337 0 0,6 3 3 0 0,-3 18 32 0 0,-4-17-29 0 0,5 42 414 0 0,0 61 0 0 0,-3-31 179 0 0,-1-43-250 0 0,23 223 1295 0 0,-8-110-709 0 0,-11 74-419 0 0,0-11-140 0 0,0-62-219 0 0,4 47 207 0 0,-8-11 639 0 0,-3-104-734 0 0,-2 35 274 0 0,3-112-534 0 0,2 45 523 0 0,2 14-258 0 0,-4-59-294 0 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48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2102 452 0 0,'-21'-20'16997'0'0,"20"20"-16904"0"0,1 1 1 0 0,-1 0-1 0 0,0-1 0 0 0,0 1 0 0 0,1 0 1 0 0,-1 0-1 0 0,0-1 0 0 0,1 1 0 0 0,-1 0 1 0 0,1 0-1 0 0,-1 0 0 0 0,1 0 1 0 0,0 0-1 0 0,-1 0 0 0 0,1 0 0 0 0,0 0 1 0 0,-1 0-1 0 0,1 0 0 0 0,0 0 1 0 0,0 0-1 0 0,0 0 0 0 0,0 2 0 0 0,0-2 104 0 0,-4 10 507 0 0,4-4-631 0 0,0-5-6 0 0,0-1 0 0 0,-1 1-1 0 0,1-1 1 0 0,0 1 0 0 0,0-1 0 0 0,0 1 0 0 0,0-1 0 0 0,0 1 0 0 0,0-1 0 0 0,1 1-1 0 0,-1-1 1 0 0,0 0 0 0 0,1 1 0 0 0,-1-1 0 0 0,1 1 0 0 0,0-1 0 0 0,-1 0-1 0 0,1 1 1 0 0,0-1 0 0 0,0 0 0 0 0,0 0 0 0 0,0 1 0 0 0,0-1 0 0 0,0 0 0 0 0,0 0-1 0 0,0 0 1 0 0,0 0 0 0 0,1-1 0 0 0,-1 1 0 0 0,0 0 0 0 0,1 0 0 0 0,-1-1-1 0 0,0 1 1 0 0,1-1 0 0 0,-1 1 0 0 0,1-1 0 0 0,2 1 0 0 0,26 3 378 0 0,0-2 0 0 0,1-1 0 0 0,45-4 0 0 0,-35 2-355 0 0,629-33 147 0 0,-123 24-73 0 0,-512 12-158 0 0,-31-2-14 0 0,17 2-24 0 0,11 1 439 0 0,-32-2-262 0 0,1-1-1 0 0,0 0 1 0 0,-1 0 0 0 0,1 0-1 0 0,0 0 1 0 0,0 0 0 0 0,-1 0-1 0 0,1 0 1 0 0,0 0 0 0 0,0 0-1 0 0,-1 0 1 0 0,1-1 0 0 0,0 1 0 0 0,-1 0-1 0 0,1 0 1 0 0,0-1 0 0 0,-1 1-1 0 0,1 0 1 0 0,0-1 0 0 0,-1 1-1 0 0,1-1 1 0 0,-1 1 0 0 0,1-1-1 0 0,-1 1 1 0 0,1-1 0 0 0,0-1-23 0 0,3-37 286 0 0,-27-258-477 0 0,4 94-1 0 0,-11-197 5 0 0,8 104-408 0 0,-12 44 36 0 0,29 221 345 0 0,-14-119-153 0 0,-3-16 86 0 0,18 119 127 0 0,2 28 45 0 0,-2-52-59 0 0,0 37 49 0 0,2-43 77 0 0,2 75-82 0 0,2-38-43 0 0,-2 38 30 0 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49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0 645 552 0 0,'0'0'16427'0'0,"4"0"-16256"0"0,8 3 39 0 0,-8-3 32 0 0,-1 0 4 0 0,75 3 514 0 0,115-11 0 0 0,-122 3-616 0 0,1071-74 865 0 0,104-4-187 0 0,-493 25-21 0 0,-387 31-708 0 0,367-30-61 0 0,-129 6 158 0 0,651-62-363 0 0,-752 74 122 0 0,479-33 149 0 0,-512 38 29 0 0,-236 12-230 0 0,-232 21-251 0 0,13 0-583 0 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52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8 174 1764 0 0,'0'0'8742'0'0,"-7"-29"-1532"0"0,8 25-7047 0 0,1 0 0 0 0,1 0 1 0 0,-1 0-1 0 0,0 0 1 0 0,1 0-1 0 0,0 0 0 0 0,4-4 1 0 0,-4 5-117 0 0,0 0 0 0 0,0-1 0 0 0,-1 1 0 0 0,0-1 0 0 0,1 1 0 0 0,-1-1 0 0 0,0 0 0 0 0,-1 1 0 0 0,1-1 0 0 0,1-6 0 0 0,0 4 74 0 0,0 0 0 0 0,0 0 0 0 0,1 0 1 0 0,0 1-1 0 0,6-7 0 0 0,-9 11 9 0 0,5-13 220 0 0,-2 8-317 0 0,-3 5-8 0 0,-3 37-102 0 0,0-25 71 0 0,0 36 20 0 0,2 0 1 0 0,2-1 0 0 0,2 1-1 0 0,15 69 1 0 0,-14-96 62 0 0,-2-1 0 0 0,3 35 0 0 0,-6-52-32 0 0,-17 25 207 0 0,12-23-229 0 0,0-1-1 0 0,-1 1 1 0 0,1-1 0 0 0,-1 0-1 0 0,-11 3 1 0 0,14-5-5 0 0,-12 5 3 0 0,-1 1-103 0 0,31-11-13 0 0,86-17-347 0 0,-40 9-1628 0 0,-41 9 954 0 0,18 3-8480 0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35 4 0 0,'0'0'15276'0'0,"-23"-11"-11736"0"0,12 12-3328 0 0,0 0 1 0 0,0 0-1 0 0,0 1 1 0 0,0 1-1 0 0,1 0 1 0 0,-1 0-1 0 0,1 1 0 0 0,0 0 1 0 0,0 1-1 0 0,0 0 1 0 0,1 0-1 0 0,-1 1 1 0 0,1 1-1 0 0,0-1 1 0 0,-14 16-1 0 0,19-18-152 0 0,0 1 0 0 0,0-1 1 0 0,0 1-1 0 0,1 0 0 0 0,-1 0 0 0 0,1 0 0 0 0,1 1 0 0 0,-1-1 0 0 0,1 1 0 0 0,0-1 0 0 0,0 1 0 0 0,0 0 1 0 0,1 0-1 0 0,0 0 0 0 0,0 0 0 0 0,0 0 0 0 0,1 0 0 0 0,0 0 0 0 0,0 0 0 0 0,1 0 0 0 0,0 0 0 0 0,0 0 0 0 0,0 0 1 0 0,1-1-1 0 0,-1 1 0 0 0,1 0 0 0 0,1-1 0 0 0,-1 1 0 0 0,1-1 0 0 0,4 7 0 0 0,-1-4-36 0 0,-1-1 0 0 0,1 0 0 0 0,0-1 0 0 0,1 0 0 0 0,0 0 0 0 0,-1 0 0 0 0,2-1 0 0 0,-1 0 0 0 0,1 0 0 0 0,0-1 0 0 0,0 0 0 0 0,0 0 0 0 0,0-1 0 0 0,1 0 0 0 0,-1 0 0 0 0,1-1 0 0 0,0 0 0 0 0,12 1 0 0 0,-7-2-13 0 0,1 0 1 0 0,-1-1 0 0 0,0 0-1 0 0,0-1 1 0 0,0-1-1 0 0,0 0 1 0 0,0-1-1 0 0,0-1 1 0 0,0 0-1 0 0,23-11 1 0 0,-31 12-16 0 0,-1 0 0 0 0,1 0 0 0 0,-1-1 0 0 0,1 0 0 0 0,-1 0 0 0 0,0-1 1 0 0,-1 1-1 0 0,1-1 0 0 0,-1 0 0 0 0,0-1 0 0 0,0 1 0 0 0,0 0 0 0 0,-1-1 0 0 0,0 0 0 0 0,0 0 0 0 0,0 0 0 0 0,-1 0 1 0 0,0-1-1 0 0,0 1 0 0 0,-1 0 0 0 0,0-1 0 0 0,0 1 0 0 0,0-1 0 0 0,-1 0 0 0 0,0 1 0 0 0,0-1 0 0 0,0 1 0 0 0,-1-1 0 0 0,0 1 1 0 0,-1-1-1 0 0,1 1 0 0 0,-1-1 0 0 0,0 1 0 0 0,-1 0 0 0 0,0 0 0 0 0,0 0 0 0 0,-4-6 0 0 0,0 1-24 0 0,0 0 0 0 0,-1 1 0 0 0,0-1 1 0 0,-1 2-1 0 0,0-1 0 0 0,-18-14 0 0 0,21 20 21 0 0,0 0 0 0 0,0 1 0 0 0,0-1 0 0 0,0 1-1 0 0,0 0 1 0 0,-1 0 0 0 0,0 1 0 0 0,1 0 0 0 0,-1 0 0 0 0,0 1 0 0 0,0 0 0 0 0,0 0 0 0 0,0 0 0 0 0,-13 1 0 0 0,11 1-234 0 0,0 0 0 0 0,0 0 0 0 0,1 1 0 0 0,-1 0 1 0 0,0 1-1 0 0,-8 4 0 0 0,-5 6-3591 0 0,4 6-4319 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56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0 192 156 0 0,'3'6'17591'0'0,"9"-13"-13104"0"0,14-19-4861 0 0,18-23 1396 0 0,25-23 899 0 0,-32 29-390 0 0,-36 42-1546 0 0,5 14-20 0 0,-23 220-58 0 0,11-84 160 0 0,2-128 24 0 0,2-11-80 0 0,1-1 1 0 0,0 1 0 0 0,0-1 0 0 0,2 17 0 0 0,-1-24-7 0 0,-1 1-1 0 0,1-1 1 0 0,-1 0 0 0 0,1 0 0 0 0,-1 0 0 0 0,0 1-1 0 0,0-1 1 0 0,0 0 0 0 0,0 0 0 0 0,0 0 0 0 0,-1-1-1 0 0,1 1 1 0 0,-1 0 0 0 0,1 0 0 0 0,-1-1 0 0 0,1 1-1 0 0,-1-1 1 0 0,0 1 0 0 0,0-1 0 0 0,0 0 0 0 0,0 0-1 0 0,0 0 1 0 0,0 0 0 0 0,-3 1 0 0 0,-4 2 7 0 0,1-1 1 0 0,-1 0-1 0 0,1-1 1 0 0,-15 2-1 0 0,-10 1-65 0 0,26-4-143 0 0,24-3 91 0 0,91-10-509 0 0,-8 1-4156 0 0,-39 2-6556 0 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00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1 896 0 0,'0'0'6849'0'0,"14"24"-3086"0"0,-13-20-4073 0 0,0 0-1 0 0,1 0 1 0 0,-2 0-1 0 0,1 0 1 0 0,-1 0-1 0 0,1 1 0 0 0,-1-1 1 0 0,-1 6-1 0 0,1 3-3735 0 0,0-4 1783 0 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01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1 184 0 0,'0'0'4064'0'0,"0"25"-551"0"0,0-9-5115 0 0,4-5-859 0 0,-2-1 1167 0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01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1588 0 0,'4'60'5338'0'0,"-1"-16"-4687"0"0,-4-1-4140 0 0</inkml:trace>
  <inkml:trace contextRef="#ctx0" brushRef="#br0" timeOffset="1">1 589 4 0 0,'0'0'1196'0'0,"0"14"208"0"0,0 0-576 0 0,2 1-500 0 0,2 5-436 0 0,-3-12 40 0 0,1 3-484 0 0,0-3-404 0 0,2 3 308 0 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01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0 668 0 0,'2'84'10779'0'0,"6"-1"-11001"0"0,0-33-6053 0 0,-5-38 3729 0 0</inkml:trace>
  <inkml:trace contextRef="#ctx0" brushRef="#br0" timeOffset="1">71 590 180 0 0,'0'9'2476'0'0,"0"8"-988"0"0,4-1-680 0 0,-4 1-332 0 0,4-1-375 0 0,-4 0-342 0 0,0 0-819 0 0,3-2-764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46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120 170 452 0 0,'-111'-91'13505'0'0,"111"90"-13409"0"0,-1 1 0 0 0,1 0 0 0 0,-1 0 0 0 0,1-1 0 0 0,-1 1 1 0 0,1 0-1 0 0,-1-1 0 0 0,1 1 0 0 0,-1 0 0 0 0,1-1 0 0 0,0 1 1 0 0,-1-1-1 0 0,1 1 0 0 0,0 0 0 0 0,-1-1 0 0 0,1 1 0 0 0,0-1 0 0 0,-1 0 1 0 0,1 1-1 0 0,0-1 0 0 0,0 1 0 0 0,0-1 0 0 0,0 1 0 0 0,-1-1 1 0 0,1 1-1 0 0,0-1 0 0 0,0 0 0 0 0,0 1 0 0 0,0-1 0 0 0,0 1 1 0 0,0-1-1 0 0,0 0 0 0 0,1 1 0 0 0,-1-1 0 0 0,0 0 0 0 0,1 0 18 0 0,0 0-1 0 0,1-1 1 0 0,-1 1-1 0 0,0 0 1 0 0,1 0-1 0 0,-1 0 0 0 0,1 1 1 0 0,-1-1-1 0 0,1 0 1 0 0,-1 0-1 0 0,1 1 1 0 0,1-1-1 0 0,52-10 508 0 0,-53 10-511 0 0,246-17-2096 0 0,-138 13-1706 0 0,-1-5-3415 0 0,-80 7 2672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39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40 848 0 0,'-10'2'21987'0'0,"9"-4"-21933"0"0,1 1 0 0 0,0-1 0 0 0,0 0 0 0 0,0 1 0 0 0,0-1 1 0 0,0 1-1 0 0,0-1 0 0 0,1 0 0 0 0,-1 1 0 0 0,1-1 0 0 0,-1 1 0 0 0,1-1 0 0 0,-1 1 1 0 0,1-1-1 0 0,0 1 0 0 0,0-1 0 0 0,0 1 0 0 0,-1 0 0 0 0,4-3 1659 0 0,-21-4-1786 0 0,9 8 47 0 0,0 0 0 0 0,0 0 0 0 0,-1 0 0 0 0,1 1 1 0 0,0 0-1 0 0,0 1 0 0 0,0 0 0 0 0,0 0 0 0 0,0 1 0 0 0,-12 5 0 0 0,7-1 13 0 0,0 1-1 0 0,1 0 0 0 0,0 0 0 0 0,0 1 1 0 0,-15 16-1 0 0,4-1 103 0 0,2 1 0 0 0,0 1 0 0 0,2 0-1 0 0,-27 52 1 0 0,33-53-14 0 0,1 2 0 0 0,2-1 0 0 0,0 1 0 0 0,2 1 0 0 0,1 0 0 0 0,1 0 0 0 0,2 0 0 0 0,0 1 0 0 0,2 0 0 0 0,1-1 0 0 0,2 1 0 0 0,1 0 0 0 0,9 49 0 0 0,-7-55-23 0 0,2 0-1 0 0,1 0 1 0 0,1-1-1 0 0,1 0 1 0 0,1 0 0 0 0,0-1-1 0 0,2 0 1 0 0,0-1-1 0 0,2 0 1 0 0,0-1-1 0 0,1 0 1 0 0,1-2-1 0 0,1 1 1 0 0,0-2-1 0 0,1-1 1 0 0,40 27 0 0 0,-38-31-39 0 0,0 0 0 0 0,1-1 0 0 0,1-2 0 0 0,-1 0 0 0 0,1-1 0 0 0,1-1 0 0 0,-1-1 0 0 0,1-1 0 0 0,0-2 0 0 0,0 0 0 0 0,0-1 0 0 0,0-1 0 0 0,0-1 0 0 0,0-1 0 0 0,0-1 0 0 0,-1-1 0 0 0,1-1 0 0 0,-1-2 0 0 0,0 0 0 0 0,0-1 0 0 0,-1-1 0 0 0,0 0 0 0 0,-1-2 0 0 0,0-1 0 0 0,-1 0 0 0 0,0-2 0 0 0,0 0 0 0 0,-2-1 0 0 0,0 0 0 0 0,-1-2 0 0 0,21-25 0 0 0,-19 17-24 0 0,-1-1-1 0 0,-1 0 0 0 0,-1-2 0 0 0,-1 1 1 0 0,-2-1-1 0 0,-1-1 0 0 0,-1 0 1 0 0,-1-1-1 0 0,-2 0 0 0 0,-1 0 1 0 0,-1-1-1 0 0,-2 0 0 0 0,-1 1 1 0 0,-3-51-1 0 0,0 61-6 0 0,-1-1 1 0 0,-1 1-1 0 0,-1-1 0 0 0,0 1 1 0 0,-2 0-1 0 0,-15-36 1 0 0,9 33 11 0 0,-2 0 1 0 0,0 1-1 0 0,-21-24 1 0 0,26 36-20 0 0,0 0 1 0 0,0 0 0 0 0,-1 1 0 0 0,0 0-1 0 0,-1 1 1 0 0,0 0 0 0 0,-22-12 0 0 0,7 10 5 0 0,-2 0 0 0 0,1 1 0 0 0,-2 2 0 0 0,1 1 0 0 0,0 1 0 0 0,-34-1 1 0 0,19 6-15 0 0,1 2 0 0 0,-1 2 0 0 0,-63 14 0 0 0,49-2-917 0 0,55-16 617 0 0,-29 7-3733 0 0,19-4 2629 0 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02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1540 0 0,'0'17'1660'0'0,"-4"1"-304"0"0,0-4-259 0 0,4 1-225 0 0,-2-1-96 0 0,0 2-340 0 0,2 0 96 0 0,-2-2-108 0 0,4 1-132 0 0,-2-1-216 0 0,2 2-228 0 0,-2-4-256 0 0,2 4-244 0 0,-2-4-240 0 0,4 2-1281 0 0,-2-3-207 0 0</inkml:trace>
  <inkml:trace contextRef="#ctx0" brushRef="#br0" timeOffset="1">116 727 1500 0 0,'-5'52'6363'0'0,"4"3"-3539"0"0,4-1-3829 0 0,4-2-4185 0 0,-5-40 3102 0 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03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1516 0 0,'23'92'7234'0'0,"0"0"-3113"0"0,-20-71-4305 0 0,0 0-1 0 0,1 33 1 0 0,0 50-6824 0 0,-4-78 4102 0 0</inkml:trace>
  <inkml:trace contextRef="#ctx0" brushRef="#br0" timeOffset="1">214 1031 820 0 0,'-10'43'5136'0'0,"7"-33"-4829"0"0,0 1 0 0 0,1 0 0 0 0,0-1 0 0 0,1 1 0 0 0,0 0 0 0 0,0 0-1 0 0,1 0 1 0 0,3 20 0 0 0,20 62-5501 0 0,-20-79 4074 0 0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04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1 520 0 0,'-16'79'8891'0'0,"1"1"-5768"0"0,14-69-3401 0 0,0 0 0 0 0,0 1 0 0 0,2-1 0 0 0,-1 0 0 0 0,4 14 0 0 0,3 18-4748 0 0,-5-29 1590 0 0</inkml:trace>
  <inkml:trace contextRef="#ctx0" brushRef="#br0" timeOffset="1">105 760 372 0 0,'-8'36'4892'0'0,"-22"106"2653"0"0,25-117-7844 0 0,2 0 0 0 0,-1 42 1 0 0,10 10-5867 0 0,-2-56 2821 0 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04:19:04.684"/>
    </inkml:context>
    <inkml:brush xml:id="br0">
      <inkml:brushProperty name="width" value="0.1" units="cm"/>
      <inkml:brushProperty name="height" value="0.1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1-11-17T04:19:04.685"/>
    </inkml:context>
  </inkml:definitions>
  <inkml:trace contextRef="#ctx0" brushRef="#br0">14 0 1936,'-2'19'1980,"-2"0"-335,4-1-313,-2 1-260,0 0-196,0 1-208,0-1-168,2 2-184,0-2-336,4 5-208,-2 1-348,0-1-436,2 1-412,-2-1-781,2 0-251</inkml:trace>
  <inkml:trace contextRef="#ctx1" brushRef="#br0">115 749 2748 0 0,'-3'62'10229'0'0,"-4"0"-4471"0"0,0 3-4447 0 0,4 4-4702 0 0,3-60 1999 0 0,0 11-5691 0 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06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1 628 0 0,'0'0'6001'0'0,"-4"11"-2778"0"0,18 113-3847 0 0,0 8-5190 0 0,-11-113 4804 0 0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06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2552 0 0,'23'139'6881'0'0,"-4"-32"-5460"0"0,-2-30-8064 0 0,-14-65 4836 0 0</inkml:trace>
  <inkml:trace contextRef="#ctx0" brushRef="#br0" timeOffset="0.99">146 645 180 0 0,'11'61'7518'0'0,"-2"2"-5042"0"0,8 52-7888 0 0,-13-101 3054 0 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04:19:08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 3512,'-17'58'10710,"-6"-1"-4951,-3 5-3792,22-50-2296,0 0 1,1 0 0,0 0-1,1 0 1,1 1-1,-1 12 1,0 93-7464,0-59 8189,-2 0 3330,4-44-3146,0 0 0,1 1 0,0-1 0,2 0 0,5 22 0,2 12-634,-10-47-333,-19-36-12027,11 17 8202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02.710"/>
    </inkml:context>
    <inkml:brush xml:id="br0">
      <inkml:brushProperty name="width" value="0.1" units="cm"/>
      <inkml:brushProperty name="height" value="0.1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1-11-17T04:19:02.711"/>
    </inkml:context>
  </inkml:definitions>
  <inkml:trace contextRef="#ctx0" brushRef="#br0">38 1 32 0 0,'-6'21'2568'0'0,"0"-2"-452"0"0,4-2-583 0 0,-4 1-233 0 0,4 1-224 0 0,-2-1-176 0 0,1-3-208 0 0,-1 3-144 0 0,4-1-120 0 0,-2-1-168 0 0,2 0-272 0 0,0-2-332 0 0,-2 1-252 0 0,2 1-220 0 0,0-2-248 0 0,0-2-320 0 0,2 2-873 0 0,-2-3-319 0 0</inkml:trace>
  <inkml:trace contextRef="#ctx1" brushRef="#br0">26 963 536,'0'17'1260,"-2"-1"-236,2-1-364,0-1-72,0 2-224,2-2 24,-2 2-180,2-1-112,2 1-312,-2 0-108,4-2-356,-4 3-540,1-3 940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0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1 436 0 0,'-8'21'2264'0'0,"6"-5"-532"0"0,-2-3-427 0 0,0 3-261 0 0,2-2-224 0 0,-5 2-176 0 0,3-4-196 0 0,2 4-264 0 0,-2-4-168 0 0,0 2-584 0 0,2 0-324 0 0,-2-2-1433 0 0,4 0-379 0 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03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2140 0 0,'3'12'7744'0'0,"0"-1"-7411"0"0,1 1-1 0 0,-2-1 0 0 0,1 1 1 0 0,0 11-1 0 0,-2 11-3835 0 0,-3 41 0 0 0,2-71 3214 0 0,-1 17-1558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42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1532 0 0,'0'0'4014'0'0,"16"-24"3002"0"0,-13 19-6718 0 0,4-15 4846 0 0,-6 13-7416 0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14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3 119 1992 0 0,'-3'-7'16627'0'0,"33"5"-15706"0"0,34 2 0 0 0,9 0-646 0 0,189 3 129 0 0,-64 2-331 0 0,-140-7-60 0 0,387-4 73 0 0,-314 7-79 0 0,83-17 0 0 0,-62 2 14 0 0,-18-2 3 0 0,10 2 84 0 0,-80 6-62 0 0,-61 8-37 0 0,0-1 0 0 0,59-5 80 0 0,-59 6-36 0 0,33-4 307 0 0,-13 0-158 0 0,-12 3-177 0 0,-8 1-9 0 0,0 0 9 0 0,23-3 51 0 0,-24 2-80 0 0,16-1 29 0 0,5-4 36 0 0,-21 6-51 0 0,1-1 1 0 0,9 0 20 0 0,-10 1 18 0 0,2 0-35 0 0,65-5 261 0 0,-66 5-220 0 0,0-1-152 0 0,10 0 101 0 0,-10 1 110 0 0,1 0-46 0 0,30 0-42 0 0,-31 0 25 0 0,0 0-24 0 0,28 0 21 0 0,-28 0-9 0 0,15-2 2 0 0,-6 2-11 0 0,-9 0-40 0 0,15 2 86 0 0,11-5 78 0 0,-26 2-126 0 0,0 1-28 0 0,9 0 52 0 0,-9 0 93 0 0,0 0-121 0 0,8 0 58 0 0,-8 0 150 0 0,16-1-101 0 0,-8 2-94 0 0,-8-1 219 0 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15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28 1764 0 0,'-6'-27'21723'0'0,"8"32"-21559"0"0,0 0 0 0 0,0 1-1 0 0,0-1 1 0 0,0 0 0 0 0,1 0-1 0 0,0-1 1 0 0,0 1-1 0 0,0-1 1 0 0,1 1 0 0 0,-1-1-1 0 0,1 0 1 0 0,0 0-1 0 0,6 4 1 0 0,13 11 201 0 0,30 18-1 0 0,-40-28-241 0 0,155 96 399 0 0,-92-59-416 0 0,67 45 39 0 0,-94-61-84 0 0,-47-28-100 0 0,6 0 1282 0 0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16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490 28 96 0 0,'-9'-20'12636'0'0,"4"13"-10951"0"0,0 10-1320 0 0,0 1 0 0 0,-1 1 0 0 0,2-1 0 0 0,-1 1 1 0 0,0 0-1 0 0,1 0 0 0 0,-5 8 0 0 0,-18 19 368 0 0,-143 147 1884 0 0,93-95-1994 0 0,-45 53-73 0 0,108-122-401 0 0,-8 12 84 0 0,22-26-295 0 0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36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65 156 860 0 0,'-3'0'4878'0'0,"-4"1"-4528"0"0,-21-2 8939 0 0,14 1-3453 0 0,1-2-4282 0 0,416-29-312 0 0,-254 15-1165 0 0,491-34 1 0 0,-207 19-160 0 0,-29 20-846 0 0,-86 7 243 0 0,-37-6-686 0 0,-278 10 1316 0 0,1 0 27 0 0,28 1-112 0 0,-29-1 111 0 0,0 0-14 0 0,8 0 33 0 0,-8 0-16 0 0,0 1-46 0 0,3 0-41 0 0,8 1-93 0 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37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32 108 2328 0 0,'-27'-91'17316'0'0,"24"79"-15799"0"0,2 7-583 0 0,11 16-543 0 0,13 14-8 0 0,2-1 0 0 0,1-1-1 0 0,46 33 1 0 0,96 49 12 0 0,-56-37-1076 0 0,-104-63 2194 0 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37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541 32 1488 0 0,'-27'-22'9650'0'0,"26"21"-9523"0"0,0 0 0 0 0,0 1 0 0 0,1-1 0 0 0,-1 0 0 0 0,0 0 0 0 0,0 1-1 0 0,0-1 1 0 0,0 0 0 0 0,0 1 0 0 0,0-1 0 0 0,-1 1 0 0 0,1-1 0 0 0,0 1-1 0 0,0 0 1 0 0,0 0 0 0 0,0-1 0 0 0,-1 1 0 0 0,1 0 0 0 0,0 0 0 0 0,0 0 0 0 0,0 0-1 0 0,-1 0 1 0 0,1 0 0 0 0,0 1 0 0 0,0-1 0 0 0,0 0 0 0 0,0 1 0 0 0,-1-1-1 0 0,1 0 1 0 0,0 1 0 0 0,0 0 0 0 0,0-1 0 0 0,0 1 0 0 0,0-1 0 0 0,0 1-1 0 0,0 0 1 0 0,0 0 0 0 0,1 0 0 0 0,-1 0 0 0 0,0-1 0 0 0,0 1 0 0 0,0 2 0 0 0,-140 165 3485 0 0,63-70-2723 0 0,-97 129 313 0 0,160-208-1166 0 0,-2 2 79 0 0,-18 30-1 0 0,34-49-95 0 0,-5 9 1286 0 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0:04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1 414 968 0 0,'0'0'14889'0'0,"11"7"-13678"0"0,47-10-471 0 0,75 6 1 0 0,-21 1-566 0 0,832-32 928 0 0,-402 7-605 0 0,464-7 174 0 0,-345-4-160 0 0,-135 3-296 0 0,-98 8-73 0 0,133-4-2 0 0,86-14 33 0 0,-221 9 248 0 0,320-25 96 0 0,-565 40-299 0 0,332-25 136 0 0,-153 11-300 0 0,-144 9-41 0 0,41 8-47 0 0,-254 12 54 0 0,19 0-56 0 0,52 0 2 0 0,-71 0 41 0 0,50 3 18 0 0,-6-1-4 0 0,-44-2 10 0 0,15 2-88 0 0,-15-2-328 0 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0:06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5 228 1172 0 0,'-4'-6'10480'0'0,"29"-14"-4216"0"0,-16 10-6101 0 0,0 0-1 0 0,0-1 1 0 0,9-16 0 0 0,-16 24 12 0 0,7-12 47 0 0,0-1-1 0 0,8-22 0 0 0,5-11 508 0 0,-11 26-637 0 0,-11 23-112 0 0,-2 17 109 0 0,-3 50 461 0 0,4 74 0 0 0,21 159-117 0 0,-15-226-390 0 0,-5-70-26 0 0,1-3-11 0 0,-1 1 0 0 0,0 0 0 0 0,0 0 0 0 0,0 0 0 0 0,0-1 0 0 0,0 1 0 0 0,0 0 0 0 0,-1 0 0 0 0,1 0 0 0 0,0-1 0 0 0,-1 1 0 0 0,0 0 0 0 0,1 0 0 0 0,-1-1 0 0 0,0 1 0 0 0,0-1 0 0 0,0 1 0 0 0,0-1 0 0 0,0 1 0 0 0,0-1 0 0 0,0 1 0 0 0,-2 1 0 0 0,1-2 52 0 0,1 0-49 0 0,1 0-1 0 0,-1 0 1 0 0,0-1 0 0 0,0 1 0 0 0,0 0 0 0 0,1 0 0 0 0,-1-1 0 0 0,0 1 0 0 0,0 0 0 0 0,0-1 0 0 0,0 1-1 0 0,0-1 1 0 0,0 1 0 0 0,0-1 0 0 0,-2 1 0 0 0,-19 10-127 0 0,21-10 304 0 0,37-7-101 0 0,213-27-102 0 0,-247 33-26 0 0,17-2-154 0 0,-12 2 8 0 0,-7 0 142 0 0,1 0 0 0 0,-1 0 1 0 0,1 0-1 0 0,-1 0 1 0 0,1 0-1 0 0,-1 0 1 0 0,1 0-1 0 0,-1 0 0 0 0,1 0 1 0 0,-1 0-1 0 0,1 0 1 0 0,-1 0-1 0 0,1 0 0 0 0,-1 0 1 0 0,1 0-1 0 0,-1-1 1 0 0,0 1-1 0 0,1 0 0 0 0,-1 0 1 0 0,1-1-1 0 0,-1 1 1 0 0,1 0-1 0 0,-1-1 0 0 0,0 1 1 0 0,1 0-1 0 0,-1-1 1 0 0,0 1-1 0 0,1 0 1 0 0,-1-1-1 0 0,0 1 0 0 0,1-1 1 0 0,-1 1-1 0 0,0-1 1 0 0,0 1-1 0 0,0-1 0 0 0,1 1 1 0 0,-1-1-1 0 0,0 1 1 0 0,0-1-1 0 0,0 1 0 0 0,0-1 1 0 0,0 1-1 0 0,0-1 1 0 0,0 1-1 0 0,0-2 0 0 0,-27-4-3711 0 0,6 3-3656 0 0,3 2 1200 0 0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0:10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0 996 0 0,'0'0'13570'0'0,"-2"8"-13048"0"0,-1 9 5169 0 0,6 0-5377 0 0,-3-15-235 0 0,2 38 469 0 0,-1-26-451 0 0,0 1 0 0 0,1-1-1 0 0,1 0 1 0 0,7 21 0 0 0,-7-21-24 0 0,9 55 209 0 0,-6-25 82 0 0,6 8 325 0 0,11 57-153 0 0,-13-58-363 0 0,34 186 1451 0 0,-41-221-1621 0 0,0 1 0 0 0,-2-1 1 0 0,0 0-1 0 0,-1 1 0 0 0,-4 31 0 0 0,1-26 7 0 0,3-20-3 0 0,-1 10 193 0 0,-5 7-105 0 0,5-17-111 0 0,-8 38 90 0 0,8-38-83 0 0,-1 10-36 0 0,-1-2 63 0 0,0-1 0 0 0,1 1 0 0 0,0 0 0 0 0,-1 18 0 0 0,3-27 210 0 0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0:11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12 524 1232 0 0,'-12'3'16114'0'0,"16"-2"-15905"0"0,0 1 0 0 0,1 0 0 0 0,-1-1 0 0 0,0 0 0 0 0,1 0 0 0 0,-1 0 0 0 0,1-1 0 0 0,8 1 0 0 0,42-2 534 0 0,-48 1-724 0 0,1078-69 1272 0 0,-129 6-125 0 0,-333 28-538 0 0,308-53 649 0 0,144-30-476 0 0,193 36 740 0 0,-423 39 1047 0 0,-762 39-2477 0 0,530-21 89 0 0,-420 22-131 0 0,-190 3-44 0 0,1 0-61 0 0,214 0 49 0 0,-215 0 8 0 0,0 0-51 0 0,31 0 24 0 0,-30 0 24 0 0,-1 0-23 0 0,31 0-13 0 0,-31 0 22 0 0,1 0-10 0 0,26 0-18 0 0,-27 0 62 0 0,17-2-39 0 0,17 2 82 0 0,-34 0-69 0 0,16-2-35 0 0,-7 2 52 0 0,-10 0 32 0 0,2-2 59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45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86 1760 0 0,'-10'-17'12037'0'0,"11"4"-9602"0"0,-1 12-2340 0 0,1 1 0 0 0,-1-1 0 0 0,0 1 0 0 0,0-1-1 0 0,0 1 1 0 0,0-1 0 0 0,0 0 0 0 0,0 1 0 0 0,0-1 0 0 0,0 1-1 0 0,0-1 1 0 0,0 0 0 0 0,0 1 0 0 0,0-1 0 0 0,0 1 0 0 0,0-1-1 0 0,0 0 1 0 0,0 1 0 0 0,-1-1 0 0 0,1 1 0 0 0,0-1 0 0 0,0 1-1 0 0,-1-1 1 0 0,1 1 0 0 0,-1-1 0 0 0,1 1 0 0 0,0-1 0 0 0,-1 1-1 0 0,1 0 1 0 0,-1-1 0 0 0,1 1 0 0 0,-1-1 0 0 0,1 1 0 0 0,-1 0-1 0 0,1 0 1 0 0,-1-1 0 0 0,1 1 0 0 0,-1 0 0 0 0,1 0 0 0 0,-2-1 0 0 0,0 1-16 0 0,-2 2-64 0 0,-1-1 9 0 0,1 1-1 0 0,0-1 1 0 0,-1 0 0 0 0,0 0-1 0 0,1-1 1 0 0,-6 1-1 0 0,-14 3 62 0 0,4 2 57 0 0,-1 1-1 0 0,1 1 0 0 0,0 1 1 0 0,1 1-1 0 0,0 1 0 0 0,1 0 1 0 0,0 2-1 0 0,1 0 0 0 0,0 0 1 0 0,1 2-1 0 0,1 0 0 0 0,-21 26 1 0 0,19-18 101 0 0,2 1 1 0 0,1 0-1 0 0,0 2 1 0 0,2-1 0 0 0,-16 51-1 0 0,23-60-131 0 0,1 1 0 0 0,1 0 0 0 0,1 0 0 0 0,0 0 0 0 0,1 1 0 0 0,1-1 0 0 0,1 0-1 0 0,0 0 1 0 0,1 0 0 0 0,1 0 0 0 0,5 17 0 0 0,2-6 38 0 0,1 0 1 0 0,1 0 0 0 0,1-1-1 0 0,2-1 1 0 0,0 0-1 0 0,2-2 1 0 0,1 1-1 0 0,1-2 1 0 0,1-1-1 0 0,0 0 1 0 0,2-1-1 0 0,1-1 1 0 0,0-2-1 0 0,1 0 1 0 0,1-1-1 0 0,37 18 1 0 0,-38-26-33 0 0,-1 0 0 0 0,1-2 0 0 0,0 0 1 0 0,1-2-1 0 0,-1 0 0 0 0,1-2 0 0 0,50 0 0 0 0,-23-5-4 0 0,0-2 0 0 0,92-19 0 0 0,-126 19-98 0 0,-1-1 0 0 0,-1-1 1 0 0,1 0-1 0 0,-1-2 0 0 0,0 1 1 0 0,-1-2-1 0 0,0 0 0 0 0,0-1 0 0 0,-1-1 1 0 0,0 0-1 0 0,-1-1 0 0 0,0 0 1 0 0,-1-1-1 0 0,0 0 0 0 0,-1-1 1 0 0,-1 0-1 0 0,0-1 0 0 0,11-21 0 0 0,-7 7-12 0 0,-1-1 0 0 0,-2-1 0 0 0,0 1 0 0 0,-2-2 0 0 0,-2 1-1 0 0,0-1 1 0 0,-2 0 0 0 0,-2-1 0 0 0,0-36 0 0 0,-4 43-27 0 0,0 0 1 0 0,-2 0 0 0 0,-1 1 0 0 0,-1-1 0 0 0,-1 1-1 0 0,-11-31 1 0 0,11 41 5 0 0,0 0-1 0 0,-1 1 1 0 0,0 0 0 0 0,-1 1-1 0 0,-1 0 1 0 0,0 0-1 0 0,-1 1 1 0 0,0 0 0 0 0,-1 0-1 0 0,0 2 1 0 0,-22-17 0 0 0,27 22 9 0 0,-12-8-12 0 0,0 1 0 0 0,0 1 0 0 0,-1 0 0 0 0,0 1 0 0 0,-1 1 0 0 0,0 1 0 0 0,-1 1 0 0 0,1 1 0 0 0,-25-4 0 0 0,-8 1-138 0 0,-1 3-1 0 0,-83 1 1 0 0,107 7-198 0 0,-1 1 0 0 0,-55 14 0 0 0,73-14-65 0 0,0 0-1 0 0,0 1 0 0 0,-21 11 0 0 0,4 5-3824 0 0,10 7-6113 0 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0:13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67 1628 0 0,'0'0'3236'0'0,"14"-5"654"0"0,3-3-2368 0 0,-15 7-1316 0 0,10-5 642 0 0,19-15 1609 0 0,-30 20-1915 0 0,17-22 3861 0 0,-23 22-4309 0 0,1 1 1 0 0,0 0-1 0 0,0 0 1 0 0,-1 0-1 0 0,1 1 0 0 0,0-1 1 0 0,0 1-1 0 0,0 0 1 0 0,0 0-1 0 0,0 1 1 0 0,0-1-1 0 0,0 1 1 0 0,-6 3-1 0 0,-1 2 129 0 0,-1 0-1 0 0,2 0 0 0 0,-17 15 1 0 0,21-17-122 0 0,2 0 0 0 0,-1 0 0 0 0,1 0 0 0 0,-1 1 1 0 0,2 0-1 0 0,-1 0 0 0 0,0 0 0 0 0,1 0 0 0 0,1 1 0 0 0,-1-1 0 0 0,1 1 0 0 0,0 0 0 0 0,0-1 1 0 0,1 1-1 0 0,0 0 0 0 0,0 0 0 0 0,0 0 0 0 0,1 0 0 0 0,0 0 0 0 0,1 0 0 0 0,2 12 0 0 0,-2-10-45 0 0,2 0 0 0 0,-1-1 0 0 0,1 0 0 0 0,0 1 0 0 0,1-1 0 0 0,0 0 0 0 0,0-1-1 0 0,1 1 1 0 0,-1-1 0 0 0,2 0 0 0 0,-1 0 0 0 0,1 0 0 0 0,0-1 0 0 0,1 0-1 0 0,-1 0 1 0 0,15 9 0 0 0,-10-9-28 0 0,0 0 0 0 0,0-1-1 0 0,1 0 1 0 0,0 0 0 0 0,0-2 0 0 0,0 1-1 0 0,1-2 1 0 0,-1 0 0 0 0,1 0-1 0 0,0-1 1 0 0,-1 0 0 0 0,19-2 0 0 0,-12-1-2 0 0,0-1 0 0 0,0-1 1 0 0,0 0-1 0 0,-1-2 0 0 0,0 0 1 0 0,0 0-1 0 0,25-15 1 0 0,-37 18-32 0 0,0-1 0 0 0,0 0 0 0 0,-1-1 0 0 0,0 1 1 0 0,0-1-1 0 0,0 0 0 0 0,0 0 0 0 0,-1-1 0 0 0,1 0 1 0 0,-2 1-1 0 0,1-2 0 0 0,0 1 0 0 0,-1 0 0 0 0,-1 0 1 0 0,3-8-1 0 0,-4 6-59 0 0,0 1 0 0 0,0-1 0 0 0,-1 0 0 0 0,-1 0 1 0 0,-2-14-1 0 0,3 21 63 0 0,-2-8-70 0 0,0 0 1 0 0,-1 1-1 0 0,0-1 0 0 0,-1 1 1 0 0,1-1-1 0 0,-2 1 1 0 0,1 0-1 0 0,-1 1 0 0 0,-9-12 1 0 0,6 9 4 0 0,-1 1 0 0 0,1 0 0 0 0,-2 0 0 0 0,1 0 0 0 0,-20-12 0 0 0,24 19 51 0 0,0 0-1 0 0,0 0 1 0 0,0 1 0 0 0,0-1 0 0 0,0 1-1 0 0,0 0 1 0 0,-1 1 0 0 0,1-1 0 0 0,0 1 0 0 0,0 0-1 0 0,-1 0 1 0 0,1 1 0 0 0,0-1 0 0 0,0 1-1 0 0,-10 3 1 0 0,-10 1-70 0 0,-92 15-644 0 0,72-11-927 0 0,43-8 973 0 0,-1-1-194 0 0,-1 1 30 0 0,-15 4-867 0 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07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1104 0 0,'-8'61'7936'0'0,"2"0"-4260"0"0,3 0-4663 0 0,5 0-5314 0 0,0-48 3277 0 0</inkml:trace>
  <inkml:trace contextRef="#ctx0" brushRef="#br0" timeOffset="1">81 875 2320 0 0,'-2'14'2056'0'0,"2"0"-695"0"0,-3-2-105 0 0,3 3-464 0 0,-2-2 40 0 0,0 1-328 0 0,0-2-124 0 0,0 2 76 0 0,0-2-380 0 0,2 0 64 0 0,-2 0-404 0 0,0 1-16 0 0,2 1-160 0 0,2-2-200 0 0,-4 5-128 0 0,6-3-280 0 0,-2 0-1061 0 0,0 0-111 0 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04:19:07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 1556,'-18'39'10815,"1"-4"-7041,16-33-3796,0 0 0,1 0 0,-1 0 1,1 0-1,0 0 0,0 0 0,-1 0 0,1 0 0,1 0 0,-1 0 0,0 0 0,0 0 0,1 0 1,-1 0-1,2 2 0,-2 0-546,1 0 0,0 0 0,-1 0 1,0-1-1,0 1 0,0 0 0,-1 4 0,0 4-4387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04:19:08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 4056,'-7'49'8798,"-9"2"-4941,-1 4-3636,9-25-2043,0 6-1392,4-12-2501,2-9 1938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06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1304 0 0,'4'57'7940'0'0,"-3"-41"-7419"0"0,0 0-1 0 0,4 23 1 0 0,0-22-1510 0 0,0 14-3897 0 0,-5-17 2359 0 0</inkml:trace>
  <inkml:trace contextRef="#ctx0" brushRef="#br0" timeOffset="1">58 757 228 0 0,'-5'119'10071'0'0,"1"41"-7275"0"0,19-37-10820 0 0,-13-106 5357 0 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9:07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1652 0 0,'-20'106'9580'0'0,"13"-77"-9033"0"0,2-1 0 0 0,1 1-1 0 0,-1 31 1 0 0,5-36-2609 0 0,1 0 0 0 0,2 0 0 0 0,6 32-1 0 0,-5-40-703 0 0</inkml:trace>
  <inkml:trace contextRef="#ctx0" brushRef="#br0" timeOffset="1">86 893 1944 0 0,'-2'90'8500'0'0,"-1"0"-4568"0"0,8 0-3906 0 0,0-47-1956 0 0,2 21-4879 0 0,-5-50 3550 0 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0:26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1028 0 0,'0'0'6758'0'0,"26"-32"-1090"0"0,-25 31-5380 0 0,-1 0 0 0 0,1 0 0 0 0,0 1 0 0 0,0-1 1 0 0,-1 0-1 0 0,1 0 0 0 0,0 1 0 0 0,0-1 0 0 0,0 0 0 0 0,0 1 0 0 0,0-1 0 0 0,0 1 1 0 0,0-1-1 0 0,0 1 0 0 0,0 0 0 0 0,0-1 0 0 0,2 1 0 0 0,-1 24 1513 0 0,-2-22-1671 0 0,0 10 40 0 0,-7 28 2128 0 0,7-38-2089 0 0,-10 33-168 0 0,4 0 135 0 0,2 1 0 0 0,1 0 0 0 0,2 0 0 0 0,5 57 0 0 0,4 2 16 0 0,3 26 94 0 0,-5-43-8 0 0,-5-59-127 0 0,0 0 1 0 0,7 32 0 0 0,0 19 46 0 0,-4-35-139 0 0,0 1 98 0 0,0-8 27 0 0,9 38 0 0 0,6 32-49 0 0,-3-12 175 0 0,-12-63-275 0 0,22 107 251 0 0,-21-107-54 0 0,-1-1 0 0 0,-1 1 0 0 0,0 41 0 0 0,2 21-20 0 0,-4-76-208 0 0,0 0-1 0 0,-1 1 1 0 0,-2 16-1 0 0,1-20 1 0 0,0 0 0 0 0,1 1 0 0 0,0-1-1 0 0,0 1 1 0 0,2 9 0 0 0,-1-4 16 0 0,0-1 0 0 0,-2 1 0 0 0,1 0 0 0 0,-5 21 0 0 0,4 28-29 0 0,1-59 21 0 0,-2 45 35 0 0,0 20 74 0 0,2-64-120 0 0,-2 35 225 0 0,8 81 352 0 0,-6-118-570 0 0,0 1 8 0 0,2 8-8 0 0,-1-1-6 0 0,9 105 76 0 0,-10-111-76 0 0,0 4-4 0 0,0-5-15 0 0,4 13 2920 0 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0:28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26 236 408 0 0,'-25'6'17619'0'0,"40"-4"-17175"0"0,-1-1 0 0 0,1-1 0 0 0,24-2 0 0 0,-12 1-313 0 0,1232-29 886 0 0,-852 23-727 0 0,458 0 251 0 0,-567 7-517 0 0,758-9 70 0 0,846-36-111 0 0,-593 12 162 0 0,142-9 440 0 0,-1061 35 4 0 0,61-2 69 0 0,-285 2-605 0 0,508-10 258 0 0,-505 11-29 0 0,-165 6-264 0 0,-1 0-106 0 0,8-2-1018 0 0,-49-13-11856 0 0,17 10 4998 0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0:29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9 1116 0 0,'0'0'4182'0'0,"3"0"-3142"0"0,12 0 2570 0 0,3-2 1566 0 0,7-5 1174 0 0,-33 17-6021 0 0,-12 2-121 0 0,0 1-1 0 0,2 1 1 0 0,-1 0 0 0 0,2 1 0 0 0,0 1 0 0 0,-27 34 0 0 0,37-42-93 0 0,2 0 1 0 0,-1 1-1 0 0,1-1 0 0 0,1 1 1 0 0,-1 0-1 0 0,2 1 0 0 0,-1-1 1 0 0,1 1-1 0 0,1 0 0 0 0,0-1 1 0 0,0 1-1 0 0,1 0 1 0 0,0 0-1 0 0,0 0 0 0 0,1 0 1 0 0,1 0-1 0 0,0 1 0 0 0,3 14 1 0 0,-2-16-58 0 0,1 1 1 0 0,0-1-1 0 0,1 0 1 0 0,0 0 0 0 0,1-1-1 0 0,-1 1 1 0 0,1-1-1 0 0,1 0 1 0 0,0 0 0 0 0,0 0-1 0 0,0-1 1 0 0,1 0-1 0 0,0 0 1 0 0,1-1-1 0 0,0 0 1 0 0,13 8 0 0 0,-15-10-45 0 0,1-1 1 0 0,0 1-1 0 0,1-2 1 0 0,-1 1-1 0 0,0-1 1 0 0,1 0-1 0 0,-1 0 1 0 0,1-1-1 0 0,0 0 1 0 0,-1-1-1 0 0,1 1 1 0 0,0-1-1 0 0,0-1 1 0 0,-1 0-1 0 0,1 0 1 0 0,0 0-1 0 0,-1-1 1 0 0,1 0 0 0 0,-1 0-1 0 0,0-1 1 0 0,11-6-1 0 0,-7 4-36 0 0,-3 2 1 0 0,-1-1 0 0 0,0 1 1 0 0,0-1-1 0 0,-1 0 0 0 0,1-1 0 0 0,-1 0 0 0 0,0 0 1 0 0,0 0-1 0 0,0 0 0 0 0,-1-1 0 0 0,0 0 1 0 0,0 0-1 0 0,0-1 0 0 0,-1 1 0 0 0,0-1 0 0 0,0 0 1 0 0,-1 0-1 0 0,0-1 0 0 0,0 1 0 0 0,2-11 0 0 0,-4 14 23 0 0,0 1-1 0 0,0 0 1 0 0,0-1 0 0 0,0 1-1 0 0,-1-1 1 0 0,1 1-1 0 0,-1-1 1 0 0,0 0-1 0 0,0 1 1 0 0,0-1-1 0 0,-1 1 1 0 0,1-1-1 0 0,-1 1 1 0 0,-1-6-1 0 0,-2-5-34 0 0,-14-46-64 0 0,17 56 92 0 0,-22-43 8 0 0,10 14-44 0 0,9 27-2 0 0,0 0-1 0 0,0 0 1 0 0,-1 1 0 0 0,1 0 0 0 0,-1-1 0 0 0,0 1 0 0 0,-1 1 0 0 0,-7-6-1 0 0,-6-6-84 0 0,18 15 92 0 0,-38-25-113 0 0,38 26 132 0 0,-9-5-202 0 0,9 5 198 0 0,0-1 0 0 0,1 1 0 0 0,-1-1 1 0 0,0 1-1 0 0,0-1 0 0 0,1 1 0 0 0,-1-1 0 0 0,0 1 0 0 0,0 0 0 0 0,0-1 0 0 0,0 1 0 0 0,1 0 0 0 0,-1 0 0 0 0,0 0 0 0 0,0 0 0 0 0,0 0 1 0 0,-2 0-1 0 0,-2 1-366 0 0,-1 0 1 0 0,1 0-1 0 0,-1 0 0 0 0,1 1 1 0 0,0 0-1 0 0,0 0 1 0 0,0 1-1 0 0,-6 3 1 0 0,-19 18-12054 0 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0:31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1586 836 0 0,'8'15'23030'0'0,"-6"-21"-22904"0"0,0 1-1 0 0,-1-1 1 0 0,0 1 0 0 0,0-1 0 0 0,-1 1 0 0 0,1-1 0 0 0,-1 0 0 0 0,-1-8 0 0 0,1-16 230 0 0,6-94 1741 0 0,-6 121-1902 0 0,2-40 1033 0 0,-2 41-1143 0 0,-2-35 132 0 0,0-11-97 0 0,-11-58 0 0 0,1 12-184 0 0,-21-155 168 0 0,0-66 310 0 0,12 126-422 0 0,13 89-51 0 0,3 27-14 0 0,-3-9-221 0 0,7 80 303 0 0,3-19-43 0 0,-5 15 32 0 0,3 5 1 0 0,-3-11 1872 0 0,3 8-3444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48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816 92 480 0 0,'0'0'5615'0'0,"25"-27"4472"0"0,-25 26-9591 0 0,0-1-410 0 0,0 1 1 0 0,1 0-1 0 0,-2-1 0 0 0,1 1 0 0 0,0 0 1 0 0,0-1-1 0 0,0 1 0 0 0,-1 0 0 0 0,1-1 1 0 0,0 1-1 0 0,-1 0 0 0 0,1 0 0 0 0,-1 0 0 0 0,0-1 1 0 0,1 1-1 0 0,-1 0 0 0 0,-1-1 0 0 0,1-1-198 0 0,0 2 133 0 0,-9-7 64 0 0,-1 3 28 0 0,0 0 0 0 0,0 1 0 0 0,0 1 0 0 0,-1 0 0 0 0,0 0 0 0 0,1 1 1 0 0,-1 1-1 0 0,-24 0 0 0 0,11 1 152 0 0,0 2 0 0 0,0 1 0 0 0,-31 8 0 0 0,20-1 33 0 0,1 1-1 0 0,1 2 1 0 0,0 2 0 0 0,1 1 0 0 0,1 1 0 0 0,1 2-1 0 0,0 2 1 0 0,1 0 0 0 0,2 2 0 0 0,0 1 0 0 0,1 1-1 0 0,2 2 1 0 0,-41 52 0 0 0,54-60-230 0 0,0-1 0 0 0,1 2 0 0 0,1-1 0 0 0,1 2 0 0 0,1-1 0 0 0,1 1 0 0 0,0 0 0 0 0,2 1 0 0 0,0-1 0 0 0,-2 44 0 0 0,6-39 1 0 0,1 0 0 0 0,2 0-1 0 0,1-1 1 0 0,0 1-1 0 0,2 0 1 0 0,1-1-1 0 0,2 0 1 0 0,17 42-1 0 0,-14-42-20 0 0,2 1 0 0 0,1-2-1 0 0,1 0 1 0 0,1 0-1 0 0,1-2 1 0 0,1 0-1 0 0,1-1 1 0 0,1-1 0 0 0,0 0-1 0 0,2-2 1 0 0,0 0-1 0 0,1-2 1 0 0,1 0 0 0 0,0-2-1 0 0,1-1 1 0 0,1 0-1 0 0,0-2 1 0 0,30 8-1 0 0,-26-11-7 0 0,-1-2 0 0 0,1-1 0 0 0,1-1 0 0 0,-1-1 0 0 0,1-2 0 0 0,-1-1 0 0 0,0-2 0 0 0,1-1 0 0 0,31-7 0 0 0,-37 4-40 0 0,-2 0-1 0 0,1-2 0 0 0,-1-1 1 0 0,0-1-1 0 0,-1 0 0 0 0,0-2 1 0 0,-1-1-1 0 0,0 0 0 0 0,-1-2 1 0 0,-1 0-1 0 0,29-30 0 0 0,-29 24-1 0 0,-1-1 0 0 0,-1-1 0 0 0,-1-1 0 0 0,-1 0 0 0 0,-1-1 0 0 0,-1 0 0 0 0,-2-1 0 0 0,15-47 0 0 0,-16 36 1 0 0,-1-1 1 0 0,-2 0-1 0 0,-2-1 1 0 0,-1 1-1 0 0,-3-74 0 0 0,-2 90-8 0 0,-1 0-1 0 0,-1 1 1 0 0,0-1-1 0 0,-2 1 1 0 0,-1 0-1 0 0,-1 0 0 0 0,0 0 1 0 0,-2 1-1 0 0,0 0 1 0 0,-1 1-1 0 0,-1 0 1 0 0,-1 1-1 0 0,-21-26 0 0 0,18 28-2 0 0,-2 0 0 0 0,0 1 0 0 0,0 1-1 0 0,-1 1 1 0 0,-1 0 0 0 0,-1 1 0 0 0,1 2-1 0 0,-28-12 1 0 0,17 11-655 0 0,-2 0-1 0 0,1 2 1 0 0,-1 1 0 0 0,-65-6-1 0 0,93 13-330 0 0,2 1-230 0 0,-21 5-3808 0 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0:34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28 505 340 0 0,'-20'17'18568'0'0,"18"-25"-18413"0"0,0 0 0 0 0,1-1 0 0 0,0 1-1 0 0,0-1 1 0 0,1 0 0 0 0,0 1 0 0 0,0-1-1 0 0,3-15 1 0 0,0-11-47 0 0,-3 33-135 0 0,0 1 114 0 0,0 0 0 0 0,-1-1 0 0 0,1 1-1 0 0,0 0 1 0 0,0 0 0 0 0,0 0 0 0 0,0-1 0 0 0,0 1 0 0 0,1 0 0 0 0,-1 0 0 0 0,0 0-1 0 0,0 0 1 0 0,1-1 0 0 0,-1 1 0 0 0,2-1 0 0 0,53 23 842 0 0,-53-20-899 0 0,2 1 36 0 0,0 0-1 0 0,0 0 1 0 0,1-1 0 0 0,-1 1-1 0 0,0-1 1 0 0,8 1-1 0 0,77 6 683 0 0,-81-7-714 0 0,239 1 256 0 0,-132-4-220 0 0,473-21 686 0 0,-189 4-510 0 0,702-8-121 0 0,-697 19-140 0 0,911-13 54 0 0,-501-6 49 0 0,-355 10-132 0 0,1200-68 7 0 0,-1416 71 49 0 0,556-39-35 0 0,-645 42 38 0 0,829-46 313 0 0,-397 34-372 0 0,-460 19 71 0 0,172-11-50 0 0,-179 10 21 0 0,-116 5 21 0 0,1 0-40 0 0,35-3 33 0 0,-35 3 1 0 0,-1 0-46 0 0,51-2 61 0 0,-51 2-47 0 0,46-2-442 0 0,-46 2 130 0 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0:36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1 221 1652 0 0,'27'32'14982'0'0,"-26"-32"-14891"0"0,0 1 0 0 0,-1-1 1 0 0,1 1-1 0 0,0-1 0 0 0,0 0 0 0 0,0 1 0 0 0,0-1 0 0 0,0 0 0 0 0,0 0 0 0 0,0 0 1 0 0,0 0-1 0 0,0 1 0 0 0,0-1 0 0 0,0-1 0 0 0,-1 1 0 0 0,1 0 0 0 0,0 0 1 0 0,0 0-1 0 0,0 0 0 0 0,0-1 0 0 0,0 1 0 0 0,0 0 0 0 0,0-1 0 0 0,0 1 0 0 0,-1-1 1 0 0,1 1-1 0 0,0-1 0 0 0,0 1 0 0 0,-1-1 0 0 0,2-1 0 0 0,20-19 502 0 0,6-12 129 0 0,-2-2 1 0 0,-1 0 0 0 0,-3-2-1 0 0,20-41 1 0 0,-41 77-662 0 0,8-7 319 0 0,-8 13-327 0 0,1 0 0 0 0,-1 0 0 0 0,0 1 1 0 0,0-1-1 0 0,-1 0 0 0 0,1 1 1 0 0,-1-1-1 0 0,-1 0 0 0 0,1 1 1 0 0,-1-1-1 0 0,-1 8 0 0 0,0 16 84 0 0,18 188 225 0 0,-9-150-514 0 0,1 23 269 0 0,-8-83-84 0 0,-1 1 0 0 0,1-1 0 0 0,-1 1 0 0 0,0-1 1 0 0,-3 9-1 0 0,3-14 17 0 0,-30 20 156 0 0,-19-6-140 0 0,48-16-68 0 0,0 1 0 0 0,-1-1 12 0 0,-6 3-7 0 0,7-3 51 0 0,-8 3 469 0 0,23-4-434 0 0,-10 1 2 0 0,1 0-23 0 0,188-25 279 0 0,-117 14-374 0 0,-73 10-59 0 0,31-3-1059 0 0,-21 1-3232 0 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17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91 1232 0 0,'-4'0'3198'0'0,"-3"-1"-1820"0"0,-18-2 8641 0 0,456-8-5622 0 0,-136 5-3859 0 0,1253-55 424 0 0,-1531 60-1044 0 0,276-5-1100 0 0,-274 4-2412 0 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17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57 156 0 0,'-12'-7'5459'0'0,"7"4"-3940"0"0,0 0 0 0 0,1 0 1 0 0,-1-1-1 0 0,1 1 1 0 0,-8-9 1661 0 0,-5-10 5159 0 0,137 95-7393 0 0,2 2-585 0 0,-100-64-324 0 0,149 86-144 0 0,-170-97 117 0 0,0 1 0 0 0,0-1 0 0 0,0 1 1 0 0,0 0-1 0 0,0-1 0 0 0,0 1 1 0 0,0 0-1 0 0,-1 0 0 0 0,1-1 0 0 0,0 1 1 0 0,-1 0-1 0 0,1 0 0 0 0,0 0 0 0 0,-1 0 1 0 0,1 0-1 0 0,-1 0 0 0 0,0 0 0 0 0,1 0 1 0 0,-1 0-1 0 0,0 0 0 0 0,1 0 0 0 0,-1 0 1 0 0,0 1-1 0 0,0-1 0 0 0,0 0 1 0 0,0 0-1 0 0,0 0 0 0 0,0 0 0 0 0,-1 0 1 0 0,1 0-1 0 0,0 0 0 0 0,0 0 0 0 0,-1 0 1 0 0,1 1-1 0 0,-1-1 0 0 0,1 0 0 0 0,-1 0 1 0 0,1-1-1 0 0,-1 1 0 0 0,0 0 0 0 0,1 0 1 0 0,-1 0-1 0 0,0 0 0 0 0,0-1 0 0 0,1 1 1 0 0,-3 1-1 0 0,-4 4 79 0 0,-1 1 1 0 0,0-2-1 0 0,0 1 0 0 0,-10 4 1 0 0,11-6-72 0 0,-122 70 237 0 0,-167 104-2784 0 0,283-170 971 0 0,1 2 1 0 0,-23 21 0 0 0,31-27 148 0 0,0 0-1 0 0,1 1 0 0 0,-1-1 1 0 0,1 1-1 0 0,0 0 1 0 0,-4 10-1 0 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18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67 275 2476 0 0,'-27'-18'7667'0'0,"22"15"-6781"0"0,1-1-1 0 0,0 0 1 0 0,0 0 0 0 0,0-1-1 0 0,0 1 1 0 0,1-1 0 0 0,-1 0 0 0 0,-2-6-1 0 0,6 10-829 0 0,-1 0-1 0 0,1 0 0 0 0,0 0 0 0 0,0 0 0 0 0,0 0 1 0 0,0 0-1 0 0,0 0 0 0 0,0 0 0 0 0,0 0 1 0 0,0 0-1 0 0,0 0 0 0 0,0 0 0 0 0,1 0 0 0 0,-1 0 1 0 0,0 0-1 0 0,1 0 0 0 0,-1 0 0 0 0,1 1 1 0 0,-1-1-1 0 0,1 0 0 0 0,-1 0 0 0 0,1 0 0 0 0,0 1 1 0 0,-1-1-1 0 0,1 0 0 0 0,1-1 0 0 0,19-14 285 0 0,3 5-197 0 0,1 0 0 0 0,0 2 0 0 0,47-12 0 0 0,85-7-78 0 0,-75 15-30 0 0,181-39-572 0 0,-152 28-3926 0 0,-109 24 3580 0 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19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14 764 0 0,'-3'-1'3382'0'0,"-25"-5"1335"0"0,11 1-1089 0 0,4 3 1757 0 0,10 4-5181 0 0,1-1-1 0 0,-1 1 1 0 0,0-1 0 0 0,1 1-1 0 0,-1 0 1 0 0,1 0-1 0 0,0 0 1 0 0,-1 0-1 0 0,1 0 1 0 0,0 1 0 0 0,0-1-1 0 0,1 1 1 0 0,-1-1-1 0 0,0 1 1 0 0,1 0-1 0 0,-1 0 1 0 0,1 0 0 0 0,-1 3-1 0 0,-22 67 1767 0 0,19-56-1462 0 0,-21 76 714 0 0,5 2 1 0 0,-17 172-1 0 0,33-212-1245 0 0,0-15 725 0 0,3-13-3071 0 0,1-5-2763 0 0,0 0-3903 0 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19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 1160 0 0,'100'-46'16818'0'0,"-97"45"-16100"0"0,0-1-263 0 0,0 0 0 0 0,0 1 0 0 0,1 0-1 0 0,-1 0 1 0 0,0 0 0 0 0,6 0-1 0 0,-8 2-438 0 0,0 0 0 0 0,0 1 0 0 0,0-1 0 0 0,-1 1 0 0 0,1-1 0 0 0,0 1 0 0 0,-1-1 0 0 0,1 1 0 0 0,-1-1 0 0 0,0 1-1 0 0,1 0 1 0 0,-1-1 0 0 0,0 1 0 0 0,0 0 0 0 0,-1 2 0 0 0,-2 35 104 0 0,0-9-69 0 0,4-15-122 0 0,0 0 0 0 0,1 0 0 0 0,0-1 0 0 0,1 1 0 0 0,9 24 0 0 0,-10-30-428 0 0,2-1 0 0 0,-1 0 1 0 0,1 0-1 0 0,0-1 0 0 0,1 1 0 0 0,0-1 1 0 0,0 0-1 0 0,1 0 0 0 0,-1-1 1 0 0,1 1-1 0 0,9 5 0 0 0,-12-9-493 0 0,9 5-309 0 0,18-8-9896 0 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19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49 1644 0 0,'-12'-10'2152'0'0,"3"1"-524"0"0,-1 2-435 0 0,0 2 259 0 0,-3-4-616 0 0,-1 0-596 0 0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20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0 235 844 0 0,'7'-11'18830'0'0,"-7"8"-18471"0"0,1 1 0 0 0,0 0-1 0 0,0-1 1 0 0,0 1-1 0 0,1 0 1 0 0,-1 0 0 0 0,0-1-1 0 0,1 1 1 0 0,0 0-1 0 0,-1 0 1 0 0,1 1 0 0 0,2-3-1 0 0,-2 3-240 0 0,15 4-173 0 0,-12 3-95 0 0,0 0 0 0 0,0 1 0 0 0,0-1 0 0 0,-1 1-1 0 0,0 0 1 0 0,-1 0 0 0 0,1 0 0 0 0,-1 1 0 0 0,-1-1 0 0 0,1 1 0 0 0,1 11 0 0 0,3 17-247 0 0,2 41 1 0 0,-8-62 338 0 0,0 14-82 0 0,-2 37 0 0 0,-1-10 2739 0 0,-2-84-1509 0 0,9-5-322 0 0,1 0 1 0 0,2 0-1 0 0,15-41 0 0 0,-16 56-639 0 0,1-1 1 0 0,0 2-1 0 0,2 0 0 0 0,0 0 1 0 0,0 0-1 0 0,2 1 1 0 0,12-14-1 0 0,-21 27-145 0 0,-1 1-1 0 0,0-1 1 0 0,1 1 0 0 0,-1-1-1 0 0,1 1 1 0 0,0 0-1 0 0,0 0 1 0 0,0 0 0 0 0,0 1-1 0 0,0-1 1 0 0,0 1 0 0 0,0 0-1 0 0,1-1 1 0 0,-1 1 0 0 0,1 1-1 0 0,-1-1 1 0 0,0 0-1 0 0,1 1 1 0 0,-1 0 0 0 0,1 0-1 0 0,-1 0 1 0 0,1 0 0 0 0,-1 0-1 0 0,1 1 1 0 0,-1 0-1 0 0,0 0 1 0 0,4 1 0 0 0,-1 1-99 0 0,0 0 0 0 0,-1 0 0 0 0,1 1 0 0 0,-1 0 0 0 0,0 0 1 0 0,0 0-1 0 0,0 1 0 0 0,-1-1 0 0 0,0 1 0 0 0,0 1 0 0 0,0-1 1 0 0,0 0-1 0 0,4 11 0 0 0,5 11-57 0 0,-3 2 1 0 0,0-1-1 0 0,-1 1 0 0 0,-2 0 1 0 0,-1 1-1 0 0,2 40 0 0 0,-3-37 588 0 0,-5-31 80 0 0,9-21-432 0 0,2-14-16 0 0,1 1-1 0 0,2 0 0 0 0,1 1 0 0 0,19-30 0 0 0,-22 43-47 0 0,1-1 0 0 0,0 2 0 0 0,1 0 0 0 0,1 0 0 0 0,1 1 0 0 0,0 1 0 0 0,25-17 0 0 0,-39 30-14 0 0,0 1 0 0 0,0-1 0 0 0,1 1 0 0 0,-1-1 0 0 0,1 1 0 0 0,-1 0 0 0 0,1 0 0 0 0,-1 0 0 0 0,1 1 0 0 0,0-1 0 0 0,-1 0 0 0 0,1 1 0 0 0,0 0 0 0 0,0 0 0 0 0,-1 0 0 0 0,1 0 0 0 0,0 0 0 0 0,0 0 0 0 0,-1 1 0 0 0,1-1 0 0 0,0 1 0 0 0,-1 0 0 0 0,1 0 0 0 0,0 0 0 0 0,3 2 0 0 0,-1 1-16 0 0,1 0-1 0 0,-1 0 1 0 0,1 1-1 0 0,-2 0 1 0 0,1 0 0 0 0,0 1-1 0 0,-1-1 1 0 0,6 11-1 0 0,33 63-39 0 0,-29-50 179 0 0,33 51-1 0 0,-42-73-75 0 0,0-1-1 0 0,0 1 0 0 0,1-1 0 0 0,0 0 1 0 0,0-1-1 0 0,0 0 0 0 0,1 0 1 0 0,-1 0-1 0 0,1 0 0 0 0,0-1 1 0 0,1 0-1 0 0,9 3 0 0 0,-7-5-62 0 0,0 0 0 0 0,0 0 1 0 0,0-1-1 0 0,0 0 0 0 0,0-1 0 0 0,0 0 0 0 0,0-1 0 0 0,0 0 1 0 0,0-1-1 0 0,0 0 0 0 0,0 0 0 0 0,0-1 0 0 0,13-6 0 0 0,10-4-198 0 0,-1-3-1 0 0,43-26 1 0 0,-34 16 189 0 0,64-52 0 0 0,-85 61 211 0 0,-2-1 0 0 0,0-1 0 0 0,0 0 0 0 0,26-41 0 0 0,-39 53-114 0 0,-2 0 0 0 0,1 1-1 0 0,-1-2 1 0 0,0 1 0 0 0,0 0 0 0 0,0 0 0 0 0,-1-1 0 0 0,-1 0 0 0 0,1 1 0 0 0,0-15-1 0 0,-2 19-54 0 0,0 0-1 0 0,-1 0 0 0 0,1 0 0 0 0,-1 0 0 0 0,1 0 0 0 0,-1 0 0 0 0,0 0 0 0 0,0 0 0 0 0,-1 1 0 0 0,1-1 0 0 0,0 0 1 0 0,-1 1-1 0 0,0-1 0 0 0,0 1 0 0 0,0-1 0 0 0,0 1 0 0 0,0 0 0 0 0,0 0 0 0 0,0 0 0 0 0,-1 0 0 0 0,1 0 0 0 0,-1 0 1 0 0,1 1-1 0 0,-1-1 0 0 0,0 1 0 0 0,1 0 0 0 0,-1-1 0 0 0,0 1 0 0 0,-6-1 0 0 0,-1 0-4 0 0,-1 0 1 0 0,-1 1-1 0 0,1 0 0 0 0,0 1 0 0 0,0 0 0 0 0,0 1 0 0 0,0 0 1 0 0,0 1-1 0 0,0 0 0 0 0,0 0 0 0 0,0 1 0 0 0,1 1 0 0 0,-16 7 1 0 0,11-4 3 0 0,0 0 0 0 0,0 2 0 0 0,1-1 0 0 0,0 2 0 0 0,1 0 0 0 0,0 1 0 0 0,0 0 0 0 0,-14 17 0 0 0,22-22-22 0 0,0 1 1 0 0,0 0-1 0 0,0 0 0 0 0,1 0 1 0 0,0 0-1 0 0,0 1 1 0 0,1 0-1 0 0,0-1 0 0 0,1 1 1 0 0,-1 0-1 0 0,2 0 1 0 0,-1 1-1 0 0,1-1 0 0 0,0 0 1 0 0,1 1-1 0 0,0-1 1 0 0,0 0-1 0 0,1 0 1 0 0,0 1-1 0 0,0-1 0 0 0,1 0 1 0 0,0 0-1 0 0,0 0 1 0 0,1 0-1 0 0,0 0 0 0 0,1-1 1 0 0,-1 1-1 0 0,9 11 1 0 0,-1-4-53 0 0,0 0 1 0 0,1-1 0 0 0,0 0-1 0 0,1-1 1 0 0,0 0 0 0 0,2-1 0 0 0,-1-1-1 0 0,1 0 1 0 0,1-1 0 0 0,0-1 0 0 0,0 0-1 0 0,19 7 1 0 0,-10-7-412 0 0,1-2-1 0 0,0 0 1 0 0,1-1-1 0 0,-1-2 1 0 0,1 0-1 0 0,0-2 1 0 0,0-1-1 0 0,0-2 1 0 0,0 0-1 0 0,27-6 1 0 0,-25 2-1621 0 0,-1-1 1 0 0,0-1 0 0 0,-1-2 0 0 0,1-1 0 0 0,37-19-1 0 0,-35 12-3567 0 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22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30 380 0 0,'-26'-29'10606'0'0,"29"47"-8843"0"0,12 41-350 0 0,1 3-242 0 0,48 367 3097 0 0,-23-123-2194 0 0,22 180 165 0 0,-63-484-1736 0 0,1 27-3682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49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0 417 880 0 0,'0'0'7713'0'0,"27"-20"-561"0"0,0-1-5010 0 0,36-35 0 0 0,-18 8-858 0 0,-2-1 1 0 0,48-75-1 0 0,-69 95-504 0 0,-12 15 26 0 0,1-1 0 0 0,12-24 0 0 0,-22 37-733 0 0,-1 2-74 0 0,0 1 1 0 0,0-1-1 0 0,0 0 0 0 0,0 1 0 0 0,0-1 0 0 0,0 0 0 0 0,0 1 1 0 0,0-1-1 0 0,0 0 0 0 0,0 0 0 0 0,0 1 0 0 0,1-1 1 0 0,-1 0-1 0 0,0 0 0 0 0,0 1 0 0 0,0-1 0 0 0,0 0 1 0 0,1 0-1 0 0,-1 1 0 0 0,0-1 0 0 0,0 0 0 0 0,0 0 1 0 0,1 0-1 0 0,-1 0 0 0 0,0 1 0 0 0,1-1 0 0 0,-1 0 0 0 0,0 0 1 0 0,0 0-1 0 0,1 0 0 0 0,-1 0 0 0 0,0 0 0 0 0,0 0 1 0 0,1 0-1 0 0,-1 0 0 0 0,0 0 0 0 0,1 0 0 0 0,-1 0 1 0 0,0 0-1 0 0,1 0 0 0 0,-1 0 0 0 0,0 0 0 0 0,0 0 0 0 0,1 0 1 0 0,-1 0-1 0 0,0 0 0 0 0,1 0 0 0 0,-1 0 0 0 0,0-1 1 0 0,0 1-1 0 0,1 0 0 0 0,-1 0 0 0 0,0 0 0 0 0,0 0 1 0 0,0-1-1 0 0,1 1 0 0 0,-1 0 0 0 0,0 0 0 0 0,0-1 1 0 0,0 1-1 0 0,1 0 0 0 0,-1 0 0 0 0,0-1 0 0 0,0 1 0 0 0,0 0 1 0 0,0 0-1 0 0,0-1 0 0 0,0 1 0 0 0,0-1 0 0 0,-2 39 90 0 0,-12 62-1 0 0,1-10 46 0 0,-4 69 40 0 0,-17 207 429 0 0,19-135-35 0 0,3-48-241 0 0,11-167-316 0 0,-13 125 492 0 0,13-139-485 0 0,0 0-1 0 0,0 0 1 0 0,-1 0-1 0 0,1 0 1 0 0,-1-1-1 0 0,1 1 1 0 0,-1 0-1 0 0,0-1 1 0 0,0 1 0 0 0,0-1-1 0 0,1 0 1 0 0,-2 1-1 0 0,1-1 1 0 0,-2 1-1 0 0,-7 1 27 0 0,5-2-26 0 0,-1 0 1 0 0,1 0-1 0 0,-1 0 1 0 0,1-1-1 0 0,0 0 1 0 0,-9-1-1 0 0,2 1 28 0 0,-44 0 317 0 0,53 0-287 0 0,-9-1 366 0 0,193-3-310 0 0,1 1-4369 0 0,-180 3 4055 0 0,26-1-4625 0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23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275 156 1572 0 0,'-17'-50'10128'0'0,"16"49"-10091"0"0,1 1 0 0 0,0 0 0 0 0,0 0 0 0 0,0-1 0 0 0,0 1 0 0 0,0 0 0 0 0,0-1 0 0 0,-1 1 0 0 0,1 0 0 0 0,0 0 0 0 0,0-1 0 0 0,0 1 0 0 0,-1 0 0 0 0,1 0 0 0 0,0 0 0 0 0,0-1 0 0 0,-1 1 0 0 0,1 0 0 0 0,0 0 0 0 0,0 0 0 0 0,-1 0 0 0 0,1-1 0 0 0,0 1 0 0 0,-1 0 0 0 0,1 0 0 0 0,0 0 0 0 0,-1 0 0 0 0,1 0 0 0 0,0 0 0 0 0,0 0 0 0 0,-1 0 0 0 0,1 0 0 0 0,0 0 0 0 0,-1 0 0 0 0,1 0-1 0 0,0 0 1 0 0,-1 0 0 0 0,1 1 0 0 0,-12 10 708 0 0,-6 26-124 0 0,16-33-442 0 0,-203 491 3660 0 0,196-460-2746 0 0,8-25-2 0 0,6-25-652 0 0,32-104-276 0 0,40-239 0 0 0,-47 183 625 0 0,-30 174-770 0 0,0-1 0 0 0,0 1 0 0 0,0 0 0 0 0,0 0 1 0 0,1 0-1 0 0,-1 0 0 0 0,0 0 0 0 0,1 0 0 0 0,-1 0 1 0 0,1-1-1 0 0,-1 1 0 0 0,1 0 0 0 0,0 0 0 0 0,-1 1 0 0 0,1-1 1 0 0,0 0-1 0 0,0 0 0 0 0,-1 0 0 0 0,1 0 0 0 0,0 1 1 0 0,0-1-1 0 0,0 0 0 0 0,0 1 0 0 0,0-1 0 0 0,2 0 0 0 0,-2 1 18 0 0,1 0-1 0 0,0 0 0 0 0,-1 0 1 0 0,1 0-1 0 0,-1 1 0 0 0,1-1 1 0 0,-1 0-1 0 0,1 1 0 0 0,-1-1 1 0 0,1 1-1 0 0,-1 0 0 0 0,1-1 0 0 0,-1 1 1 0 0,1 0-1 0 0,1 2 0 0 0,6 3 136 0 0,-1 1 0 0 0,-1 1 0 0 0,1 0 1 0 0,7 10-1 0 0,51 75 499 0 0,70 131 1 0 0,-101-163-584 0 0,-7-12-5 0 0,24 40-3467 0 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25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44 96 0 0,'-14'-10'6422'0'0,"-1"-6"-1419"0"0,-17-1-1979 0 0,19 16-2947 0 0,1 2 0 0 0,-1 0 1 0 0,1 0-1 0 0,0 2 0 0 0,-1-1 0 0 0,1 1 0 0 0,0 1 0 0 0,1 0 0 0 0,-21 10 0 0 0,5 0 127 0 0,1 1-1 0 0,0 1 1 0 0,-24 19 0 0 0,38-25-126 0 0,-1 0 1 0 0,1 1-1 0 0,1 0 1 0 0,0 1 0 0 0,1 0-1 0 0,0 1 1 0 0,-14 23-1 0 0,21-30-62 0 0,1-1-1 0 0,-1 1 0 0 0,1 0 1 0 0,0 0-1 0 0,1-1 1 0 0,-1 1-1 0 0,1 0 0 0 0,0 1 1 0 0,1-1-1 0 0,0 0 0 0 0,0 0 1 0 0,0 0-1 0 0,0 0 1 0 0,1 0-1 0 0,0 0 0 0 0,0 0 1 0 0,1 0-1 0 0,0 0 0 0 0,0 0 1 0 0,0-1-1 0 0,1 1 0 0 0,0-1 1 0 0,4 7-1 0 0,2 1-2 0 0,1 1-1 0 0,1-1 1 0 0,0-1 0 0 0,1 0-1 0 0,0 0 1 0 0,21 14-1 0 0,90 52-55 0 0,-88-58-21 0 0,0 1 1 0 0,53 44 0 0 0,-82-60 53 0 0,0 1 1 0 0,-1 0 0 0 0,0 0-1 0 0,0 0 1 0 0,0 1 0 0 0,-1 0-1 0 0,0 0 1 0 0,0 0-1 0 0,-1 0 1 0 0,0 0 0 0 0,0 1-1 0 0,0 0 1 0 0,-1-1-1 0 0,0 1 1 0 0,-1 0 0 0 0,1 10-1 0 0,-2-7 43 0 0,0 1 1 0 0,-1-1-1 0 0,0 0 0 0 0,-1 0 0 0 0,0 1 1 0 0,-1-1-1 0 0,0-1 0 0 0,-1 1 0 0 0,0 0 1 0 0,-11 17-1 0 0,8-14 62 0 0,-2-2 1 0 0,1 1-1 0 0,-2-1 0 0 0,1 0 1 0 0,-2-1-1 0 0,0 0 0 0 0,-24 18 1 0 0,26-22-10 0 0,0-1 0 0 0,0-1 0 0 0,-1 1 0 0 0,0-1 0 0 0,0-1 0 0 0,0 0 0 0 0,-1-1 0 0 0,0 1 0 0 0,1-2 0 0 0,-1 0 0 0 0,-12 1 0 0 0,18-2-168 0 0,0-1 0 0 0,0 0 0 0 0,0 0 0 0 0,0-1 0 0 0,0 0 0 0 0,0 1 0 0 0,0-2 0 0 0,1 1 0 0 0,-1 0 0 0 0,0-1 0 0 0,1 0 0 0 0,-1 0 0 0 0,1 0 0 0 0,-1-1 0 0 0,1 0 0 0 0,0 1 0 0 0,0-2 0 0 0,0 1 0 0 0,1 0 0 0 0,-1-1 0 0 0,-3-4 0 0 0,3 2-646 0 0,0 0 1 0 0,0-1-1 0 0,1 0 1 0 0,0 1-1 0 0,1-1 1 0 0,-1 0-1 0 0,1-1 1 0 0,0 1-1 0 0,1 0 1 0 0,0 0-1 0 0,0-1 1 0 0,1 1-1 0 0,0-13 1 0 0,2-5-3864 0 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25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 1792 0 0,'0'0'2024'0'0,"20"-13"4129"0"0,-7-11-2904 0 0,-8 16-2490 0 0,-1 0-1 0 0,1 0 1 0 0,-2-1 0 0 0,1 0 0 0 0,2-10 0 0 0,-6 18-731 0 0,0 0 1 0 0,0 1-1 0 0,0-1 1 0 0,0 0-1 0 0,0 0 1 0 0,0 1-1 0 0,0-1 1 0 0,0 0-1 0 0,1 0 1 0 0,-1 1-1 0 0,0-1 1 0 0,1 0-1 0 0,-1 1 1 0 0,0-1-1 0 0,1 0 1 0 0,-1 1-1 0 0,1-1 1 0 0,-1 0-1 0 0,1 1 1 0 0,-1-1-1 0 0,1 1 1 0 0,1-1-1 0 0,-2 1-20 0 0,1 0-1 0 0,0 0 1 0 0,-1 1-1 0 0,1-1 1 0 0,-1 0-1 0 0,1 0 1 0 0,-1 1-1 0 0,1-1 1 0 0,-1 1-1 0 0,1-1 1 0 0,-1 1-1 0 0,1-1 1 0 0,-1 1-1 0 0,1-1 1 0 0,-1 1-1 0 0,0-1 1 0 0,1 1-1 0 0,-1-1 1 0 0,0 1-1 0 0,1 0 0 0 0,16 44-122 0 0,-14-39 180 0 0,9 30-60 0 0,25 47-1 0 0,-31-71-482 0 0,1-1 0 0 0,0 0 0 0 0,0 0 0 0 0,1-1 0 0 0,0 0 0 0 0,1 0 0 0 0,18 15 0 0 0,-22-21-366 0 0,7 4-300 0 0,1-6-4061 0 0,8-2 84 0 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25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4 1612 0 0,'-13'-4'4041'0'0,"-7"4"-2037"0"0,3 5-1224 0 0,3 4-732 0 0,7 5-724 0 0,8 0-2497 0 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26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69 8 0 0,'0'0'9892'0'0,"24"-29"-4832"0"0,-29 7-965 0 0,2 20-3975 0 0,1 0 1 0 0,-1 0-1 0 0,1 1 1 0 0,-1-1-1 0 0,0 1 1 0 0,1-1-1 0 0,-1 1 0 0 0,0 0 1 0 0,0 0-1 0 0,0 0 1 0 0,0 1-1 0 0,0-1 0 0 0,0 1 1 0 0,0-1-1 0 0,0 1 1 0 0,-5 0-1 0 0,-2 0-51 0 0,1 1 0 0 0,-1 0 0 0 0,-18 4-1 0 0,13 0-36 0 0,1 0-1 0 0,-1 1 1 0 0,1 1 0 0 0,0 0-1 0 0,1 1 1 0 0,0 0-1 0 0,0 1 1 0 0,0 0-1 0 0,1 1 1 0 0,-14 16-1 0 0,18-17-29 0 0,-1 0-1 0 0,2 1 1 0 0,-1 0-1 0 0,1 1 1 0 0,1-1-1 0 0,0 1 1 0 0,0 1-1 0 0,1-1 0 0 0,1 1 1 0 0,0 0-1 0 0,0 0 1 0 0,1 0-1 0 0,-2 14 1 0 0,5-18-64 0 0,1-1 1 0 0,-1 0-1 0 0,1 0 1 0 0,0 0-1 0 0,0 0 0 0 0,1 0 1 0 0,0 0-1 0 0,1 0 1 0 0,-1-1-1 0 0,1 1 1 0 0,0-1-1 0 0,1 1 1 0 0,-1-1-1 0 0,1 0 1 0 0,1-1-1 0 0,-1 1 1 0 0,10 8-1 0 0,-11-11 29 0 0,0 0 1 0 0,0 0-1 0 0,0-1 1 0 0,0 0-1 0 0,0 1 1 0 0,1-1-1 0 0,-1 0 1 0 0,1-1-1 0 0,-1 1 1 0 0,1 0-1 0 0,0-1 1 0 0,0 0-1 0 0,0 0 1 0 0,0 0-1 0 0,0-1 1 0 0,0 1-1 0 0,0-1 1 0 0,0 0-1 0 0,0 0 1 0 0,0 0-1 0 0,0-1 1 0 0,-1 1-1 0 0,1-1 1 0 0,0 0-1 0 0,0 0 1 0 0,0 0-1 0 0,0-1 1 0 0,-1 1-1 0 0,1-1 1 0 0,-1 0-1 0 0,1 0 1 0 0,4-4-1 0 0,-4 3 56 0 0,0-1 0 0 0,0 0 0 0 0,0 0 0 0 0,0-1 0 0 0,-1 1 0 0 0,0-1-1 0 0,0 1 1 0 0,0-1 0 0 0,-1 0 0 0 0,1 0 0 0 0,2-11 0 0 0,1-4 349 0 0,5-41 0 0 0,0 0 564 0 0,-10 57-845 0 0,10-47 516 0 0,6 60-463 0 0,-13-3-118 0 0,0-1-1 0 0,0 1 1 0 0,0 0 0 0 0,-1 1-1 0 0,0-1 1 0 0,0 0-1 0 0,-1 1 1 0 0,3 9-1 0 0,1 2-37 0 0,97 235-520 0 0,-48-125-508 0 0,65 228-1 0 0,-120-356 1041 0 0,10 39-126 0 0,5 53 0 0 0,-14-81 129 0 0,0-1 0 0 0,0 1 0 0 0,-2-1 0 0 0,1 1 0 0 0,-1 0 0 0 0,-1-1 0 0 0,0 0 0 0 0,0 1 0 0 0,-1-1 0 0 0,-6 14 0 0 0,8-21 25 0 0,0-1 0 0 0,0 0 1 0 0,0 0-1 0 0,-1 1 0 0 0,1-1 0 0 0,-1 0 0 0 0,1 0 1 0 0,-1-1-1 0 0,0 1 0 0 0,0 0 0 0 0,0 0 0 0 0,0-1 0 0 0,0 1 1 0 0,0-1-1 0 0,0 0 0 0 0,0 0 0 0 0,-1 1 0 0 0,1-1 0 0 0,0-1 1 0 0,-1 1-1 0 0,1 0 0 0 0,-1-1 0 0 0,1 1 0 0 0,-1-1 0 0 0,1 0 1 0 0,-1 1-1 0 0,1-1 0 0 0,-1 0 0 0 0,1-1 0 0 0,-1 1 0 0 0,1 0 1 0 0,-1-1-1 0 0,1 0 0 0 0,-1 1 0 0 0,1-1 0 0 0,0 0 0 0 0,-5-3 1 0 0,0 1 88 0 0,0-1 1 0 0,1 0 0 0 0,0 0-1 0 0,-1-1 1 0 0,2 0 0 0 0,-1 0-1 0 0,0 0 1 0 0,1-1-1 0 0,0 0 1 0 0,1 0 0 0 0,-6-9-1 0 0,2 0-10 0 0,2-1-1 0 0,0 1 1 0 0,1-1-1 0 0,0-1 0 0 0,1 1 1 0 0,1-1-1 0 0,1 0 1 0 0,0 1-1 0 0,2-1 1 0 0,-1 0-1 0 0,2 0 0 0 0,3-23 1 0 0,5-13 185 0 0,2 1-1 0 0,28-80 1 0 0,-10 59-26 0 0,2 2 0 0 0,4 1 0 0 0,59-90 0 0 0,-89 150-377 0 0,1 1 0 0 0,0 1 0 0 0,1-1 0 0 0,9-8 0 0 0,-14 15 4 0 0,1 3-113 0 0,0 0 139 0 0,0 0 0 0 0,0 0 1 0 0,-1 1-1 0 0,1 0 1 0 0,0 0-1 0 0,-1-1 1 0 0,1 1-1 0 0,-1 1 1 0 0,0-1-1 0 0,0 0 0 0 0,1 1 1 0 0,-1-1-1 0 0,-1 1 1 0 0,1-1-1 0 0,0 1 1 0 0,-1 0-1 0 0,2 4 1 0 0,26 65-857 0 0,-17-39 552 0 0,53 138 311 0 0,-65-169 785 0 0,11-34 357 0 0,-7-6-795 0 0,3 0-1 0 0,0 1 1 0 0,3 0 0 0 0,1 0-1 0 0,2 1 1 0 0,1 0 0 0 0,26-44-1 0 0,-38 76-274 0 0,0 1 1 0 0,0-1-1 0 0,0 1 0 0 0,1 0 0 0 0,0-1 0 0 0,0 1 0 0 0,0 1 0 0 0,0-1 1 0 0,0 0-1 0 0,0 1 0 0 0,1-1 0 0 0,-1 1 0 0 0,1 0 0 0 0,0 0 0 0 0,-1 1 0 0 0,1-1 1 0 0,0 1-1 0 0,6-2 0 0 0,-6 3-3 0 0,0 0 0 0 0,0 0 0 0 0,0 0 1 0 0,-1 1-1 0 0,1 0 0 0 0,0-1 0 0 0,0 1 1 0 0,0 1-1 0 0,0-1 0 0 0,-1 0 0 0 0,1 1 0 0 0,-1 0 1 0 0,1 0-1 0 0,-1 0 0 0 0,1 0 0 0 0,-1 1 0 0 0,0-1 1 0 0,0 1-1 0 0,2 2 0 0 0,19 21-1116 0 0,-2 1 0 0 0,0 0 0 0 0,33 58 0 0 0,21 29-6032 0 0,-52-93 1133 0 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27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260 801 1420 0 0,'13'-27'7163'0'0,"-3"1"-5830"0"0,-3 11-515 0 0,-1-1 0 0 0,0 0 0 0 0,-2 0 0 0 0,5-28-1 0 0,-8 40-654 0 0,-1 0 0 0 0,1 1 0 0 0,-1-1 0 0 0,0 1 0 0 0,-1-1 0 0 0,1 0 0 0 0,-1 1-1 0 0,1-1 1 0 0,-1 1 0 0 0,0-1 0 0 0,0 1 0 0 0,-1 0 0 0 0,1-1 0 0 0,-1 1 0 0 0,0 0 0 0 0,1 0-1 0 0,-1 0 1 0 0,-1 0 0 0 0,1 0 0 0 0,0 0 0 0 0,-1 1 0 0 0,1-1 0 0 0,-1 1 0 0 0,0 0 0 0 0,0-1-1 0 0,0 1 1 0 0,0 1 0 0 0,-3-3 0 0 0,1 2-100 0 0,0 1-1 0 0,0 0 1 0 0,0 0 0 0 0,0 0-1 0 0,0 0 1 0 0,0 1-1 0 0,0 0 1 0 0,0 0 0 0 0,0 0-1 0 0,0 1 1 0 0,0-1 0 0 0,0 1-1 0 0,0 0 1 0 0,1 1-1 0 0,-1-1 1 0 0,0 1 0 0 0,1 0-1 0 0,-7 3 1 0 0,-2 2 52 0 0,0 0 0 0 0,1 1 0 0 0,0 1 0 0 0,-22 18 0 0 0,25-18-61 0 0,1 0 0 0 0,0 1 0 0 0,0 0 0 0 0,0 0 0 0 0,2 0 0 0 0,-1 1 0 0 0,1 0 0 0 0,1 0-1 0 0,0 1 1 0 0,-3 12 0 0 0,6-19-57 0 0,1 0-1 0 0,-1 0 0 0 0,1 1 0 0 0,1-1 1 0 0,-1 0-1 0 0,1 1 0 0 0,0-1 1 0 0,0 0-1 0 0,1 1 0 0 0,-1-1 0 0 0,1 0 1 0 0,0 0-1 0 0,1 0 0 0 0,-1 1 1 0 0,1-1-1 0 0,0 0 0 0 0,0-1 0 0 0,1 1 1 0 0,-1 0-1 0 0,1-1 0 0 0,0 1 0 0 0,1-1 1 0 0,-1 0-1 0 0,1 0 0 0 0,7 6 1 0 0,-8-7-22 0 0,0-1 1 0 0,0 0-1 0 0,0 0 1 0 0,0 0-1 0 0,0 0 1 0 0,0 0 0 0 0,1-1-1 0 0,-1 0 1 0 0,1 1-1 0 0,-1-1 1 0 0,1-1-1 0 0,-1 1 1 0 0,1 0-1 0 0,0-1 1 0 0,-1 0 0 0 0,1 0-1 0 0,0 0 1 0 0,0 0-1 0 0,-1 0 1 0 0,1-1-1 0 0,0 0 1 0 0,-1 0-1 0 0,1 0 1 0 0,-1 0 0 0 0,1 0-1 0 0,4-3 1 0 0,-1-1 19 0 0,0 1 1 0 0,0-1-1 0 0,-1 0 1 0 0,0 0-1 0 0,0-1 1 0 0,0 0 0 0 0,-1 0-1 0 0,1 0 1 0 0,-2-1-1 0 0,9-13 1 0 0,-1-5 398 0 0,15-42-1 0 0,0 0 729 0 0,-26 65-1070 0 0,-1 2-45 0 0,0-1-1 0 0,0 1 1 0 0,1-1-1 0 0,-1 1 0 0 0,0-1 1 0 0,1 1-1 0 0,-1 0 1 0 0,0-1-1 0 0,1 1 1 0 0,-1-1-1 0 0,1 1 0 0 0,-1 0 1 0 0,1-1-1 0 0,-1 1 1 0 0,0 0-1 0 0,1 0 0 0 0,-1-1 1 0 0,1 1-1 0 0,-1 0 1 0 0,2 0-1 0 0,45 64 501 0 0,-36-47-508 0 0,1 0 1 0 0,1 0-1 0 0,15 14 1 0 0,-19-21-35 0 0,0-1 1 0 0,1 0 0 0 0,1-1-1 0 0,0 0 1 0 0,0 0-1 0 0,0-1 1 0 0,1-1 0 0 0,0 0-1 0 0,13 5 1 0 0,-22-11 41 0 0,1 1 1 0 0,-1-1-1 0 0,0 0 0 0 0,1 0 1 0 0,-1 0-1 0 0,1 0 1 0 0,-1 0-1 0 0,0-1 1 0 0,0 0-1 0 0,1 1 0 0 0,-1-1 1 0 0,0 0-1 0 0,0-1 1 0 0,0 1-1 0 0,0-1 1 0 0,0 1-1 0 0,0-1 0 0 0,3-2 1 0 0,2-2 21 0 0,1-1 0 0 0,-1 0 1 0 0,0 0-1 0 0,7-10 0 0 0,-5 3-60 0 0,0 0 0 0 0,-1 0 0 0 0,-1-1 0 0 0,0 0 0 0 0,-1-1 0 0 0,10-29-1 0 0,-4-1 57 0 0,9-56-1 0 0,-6 12 2067 0 0,8-182-1 0 0,-24 252-1664 0 0,-2 0 0 0 0,0 0 0 0 0,0 0-1 0 0,-2 1 1 0 0,-10-34 0 0 0,13 52-416 0 0,1 0 0 0 0,0 0 0 0 0,-1 0 0 0 0,1 0 0 0 0,-1 0 0 0 0,1 0 0 0 0,-1 0 0 0 0,0 0 0 0 0,1 0 0 0 0,-1 0 0 0 0,0 0 0 0 0,1 0 0 0 0,-1 0 0 0 0,0 1 0 0 0,0-1 0 0 0,0 0 0 0 0,0 0 0 0 0,0 1 0 0 0,0-1 0 0 0,0 1 0 0 0,0-1 0 0 0,0 1 0 0 0,0-1 0 0 0,0 1 0 0 0,-2-1 0 0 0,1 2 5 0 0,0-1 1 0 0,0 0-1 0 0,-1 0 1 0 0,1 1-1 0 0,1-1 0 0 0,-1 1 1 0 0,0 0-1 0 0,0-1 1 0 0,0 1-1 0 0,0 0 0 0 0,0 0 1 0 0,1 0-1 0 0,-3 2 0 0 0,-3 3 10 0 0,0 0 0 0 0,0 0 0 0 0,1 1-1 0 0,-1 0 1 0 0,-5 10 0 0 0,0 2-130 0 0,1 2 1 0 0,1 0-1 0 0,1 0 1 0 0,1 1-1 0 0,1 0 0 0 0,0 0 1 0 0,2 1-1 0 0,1 0 1 0 0,1 0-1 0 0,0 0 1 0 0,2 0-1 0 0,1 0 1 0 0,0 0-1 0 0,2 0 0 0 0,6 29 1 0 0,-5-32 3 0 0,2-1 1 0 0,0 0-1 0 0,1 0 1 0 0,0 0 0 0 0,2-1-1 0 0,0 0 1 0 0,1 0-1 0 0,1-1 1 0 0,1 0-1 0 0,0-1 1 0 0,1 0-1 0 0,1-1 1 0 0,0 0-1 0 0,1-1 1 0 0,1 0-1 0 0,0-2 1 0 0,0 1 0 0 0,22 11-1 0 0,-29-20 56 0 0,0 0-1 0 0,0 0 0 0 0,0-1 1 0 0,1 0-1 0 0,-1 0 1 0 0,1-1-1 0 0,0 0 1 0 0,-1-1-1 0 0,1 0 1 0 0,0 0-1 0 0,0-1 1 0 0,0 0-1 0 0,0-1 1 0 0,0 0-1 0 0,-1 0 0 0 0,1-1 1 0 0,0 0-1 0 0,-1 0 1 0 0,1-1-1 0 0,-1 0 1 0 0,0-1-1 0 0,0 0 1 0 0,0 0-1 0 0,0-1 1 0 0,-1 0-1 0 0,1 0 1 0 0,-1 0-1 0 0,-1-1 0 0 0,7-7 1 0 0,5-5-75 0 0,-2 0 0 0 0,0-1 0 0 0,-1-1 0 0 0,20-36 0 0 0,-12 12 774 0 0,24-60 1 0 0,-39 84-172 0 0,-1-1 0 0 0,-1-1 0 0 0,-1 1 0 0 0,4-36 0 0 0,-8 49-402 0 0,0 0 0 0 0,-1 0 1 0 0,0 0-1 0 0,0 0 0 0 0,-1 0 0 0 0,0 1 1 0 0,0-1-1 0 0,-1 0 0 0 0,0 0 0 0 0,-1 1 1 0 0,0 0-1 0 0,0-1 0 0 0,0 1 0 0 0,-1 0 1 0 0,0 0-1 0 0,-5-7 0 0 0,8 13-78 0 0,0 0 0 0 0,0 0 0 0 0,0 0 0 0 0,0 0 0 0 0,0 0 0 0 0,0 0 0 0 0,-1 0 0 0 0,1 0 0 0 0,0 1 0 0 0,0-1 0 0 0,-1 0 0 0 0,1 1 0 0 0,-1-1 1 0 0,1 1-1 0 0,0-1 0 0 0,-1 1 0 0 0,1 0 0 0 0,-1 0 0 0 0,1 0 0 0 0,-1 0 0 0 0,1 0 0 0 0,-1 0 0 0 0,1 0 0 0 0,0 0 0 0 0,-1 0 0 0 0,1 0 0 0 0,-1 1 0 0 0,1-1 0 0 0,-1 1 0 0 0,1-1 0 0 0,0 1 0 0 0,0 0 0 0 0,-1-1 0 0 0,1 1 0 0 0,0 0 0 0 0,0 0 0 0 0,0 0 0 0 0,-2 2 0 0 0,0-1-65 0 0,1 1 0 0 0,-1-1-1 0 0,1 1 1 0 0,0 0 0 0 0,0-1-1 0 0,0 1 1 0 0,1 0-1 0 0,-1 0 1 0 0,1 1 0 0 0,-1-1-1 0 0,1 0 1 0 0,0 0 0 0 0,0 1-1 0 0,0-1 1 0 0,0 7 0 0 0,2 0-176 0 0,0-1 0 0 0,0 0 0 0 0,1 1 0 0 0,1-1 0 0 0,-1 0 0 0 0,1 0 0 0 0,1 0 0 0 0,0 0 0 0 0,0-1 0 0 0,1 0 0 0 0,0 0 0 0 0,0 0 0 0 0,1 0 0 0 0,0-1 0 0 0,0 1 1 0 0,0-2-1 0 0,12 10 0 0 0,9 6-329 0 0,1-2 1 0 0,0 0-1 0 0,45 21 1 0 0,-40-25 236 0 0,-21-11 402 0 0,-1 0 0 0 0,0 1 0 0 0,0 0 0 0 0,18 14-1 0 0,-26-18-19 0 0,-1 0 0 0 0,0 0-1 0 0,0 1 1 0 0,0-1 0 0 0,0 1 0 0 0,0-1-1 0 0,0 1 1 0 0,-1 0 0 0 0,1-1 0 0 0,-1 1-1 0 0,0 0 1 0 0,0 0 0 0 0,0 0 0 0 0,0 0-1 0 0,0 0 1 0 0,-1 0 0 0 0,1 0 0 0 0,-1 0-1 0 0,0 1 1 0 0,0-1 0 0 0,0 0 0 0 0,0 0-1 0 0,-1 0 1 0 0,0 4 0 0 0,-3 11-201 0 0,-1 1 1 0 0,-1-1-1 0 0,0-1 0 0 0,-2 1 1 0 0,1-1-1 0 0,-2-1 0 0 0,-1 1 1 0 0,0-2-1 0 0,0 1 1 0 0,-19 19-1 0 0,7-17-3331 0 0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18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828 189 380 0 0,'30'5'17020'0'0,"-29"-5"-16983"0"0,0 0 0 0 0,0-1 0 0 0,0 1 0 0 0,0 0 0 0 0,0 0 0 0 0,0-1-1 0 0,0 1 1 0 0,0-1 0 0 0,0 1 0 0 0,0-1 0 0 0,0 1 0 0 0,0-1 0 0 0,0 0 0 0 0,0 1 0 0 0,-1-1-1 0 0,1 0 1 0 0,0 0 0 0 0,0 0 0 0 0,-1 0 0 0 0,1 1 0 0 0,-1-1 0 0 0,1 0 0 0 0,0 0-1 0 0,0-2 1 0 0,-1 1 117 0 0,1-2-6 0 0,0 0-1 0 0,-1 1 1 0 0,1-1-1 0 0,-1 0 1 0 0,0 0-1 0 0,0 0 1 0 0,-1-4-1 0 0,-2 1-44 0 0,0 1-1 0 0,0 0 0 0 0,-1 0 1 0 0,1 0-1 0 0,-1 0 0 0 0,0 1 0 0 0,-1-1 1 0 0,0 1-1 0 0,1 0 0 0 0,-2 1 0 0 0,1-1 1 0 0,0 1-1 0 0,-1 0 0 0 0,0 0 0 0 0,0 1 1 0 0,0-1-1 0 0,0 1 0 0 0,-12-3 1 0 0,-7-3 5 0 0,-1 0 0 0 0,-1 2 0 0 0,-39-5 0 0 0,32 8-51 0 0,1 2 0 0 0,-1 1 0 0 0,0 1 0 0 0,1 2 1 0 0,-1 1-1 0 0,-56 14 0 0 0,63-11-22 0 0,0 2-1 0 0,0 2 1 0 0,1 0 0 0 0,0 1-1 0 0,1 2 1 0 0,1 1 0 0 0,0 0-1 0 0,-32 26 1 0 0,49-34-15 0 0,-1 1 1 0 0,2-1-1 0 0,-1 1 1 0 0,1 1-1 0 0,0-1 0 0 0,0 1 1 0 0,1 0-1 0 0,0 0 1 0 0,1 0-1 0 0,0 1 0 0 0,0-1 1 0 0,1 1-1 0 0,-5 18 1 0 0,7-19-21 0 0,0 0 0 0 0,1 0 1 0 0,0 0-1 0 0,0 0 1 0 0,0 0-1 0 0,1 0 0 0 0,1 0 1 0 0,-1 0-1 0 0,1 0 0 0 0,1-1 1 0 0,-1 1-1 0 0,1-1 1 0 0,1 0-1 0 0,-1 1 0 0 0,1-1 1 0 0,9 11-1 0 0,6 5-1 0 0,0 0-1 0 0,2-2 1 0 0,0 0-1 0 0,1-2 1 0 0,1 0-1 0 0,1-2 1 0 0,31 18 0 0 0,191 88-93 0 0,-227-115 95 0 0,48 22-9 0 0,122 58-75 0 0,-154-69 65 0 0,-2 1-1 0 0,0 2 1 0 0,38 32-1 0 0,-63-47 29 0 0,0 0-1 0 0,-1 1 0 0 0,1 0 0 0 0,-2 0 1 0 0,1 0-1 0 0,-1 1 0 0 0,0 0 1 0 0,-1 1-1 0 0,0-1 0 0 0,-1 1 0 0 0,5 14 1 0 0,-7-15 30 0 0,0-1 1 0 0,-1 1-1 0 0,0 0 1 0 0,0 0-1 0 0,-1 0 1 0 0,0-1-1 0 0,-1 1 1 0 0,0 0-1 0 0,0 0 1 0 0,-1 0-1 0 0,0-1 1 0 0,-1 1-1 0 0,0-1 1 0 0,-4 9-1 0 0,-2 2 81 0 0,0-1-1 0 0,-2 1 0 0 0,0-2 1 0 0,-1 0-1 0 0,-1 0 1 0 0,0-1-1 0 0,-1-1 1 0 0,-1 0-1 0 0,0-1 1 0 0,-1-1-1 0 0,-1 0 0 0 0,0-1 1 0 0,0-1-1 0 0,-1 0 1 0 0,-1-2-1 0 0,0 0 1 0 0,0-1-1 0 0,-1-1 0 0 0,0 0 1 0 0,0-2-1 0 0,0 0 1 0 0,-1-2-1 0 0,1 0 1 0 0,-1-1-1 0 0,0-1 1 0 0,0-1-1 0 0,0-1 0 0 0,0-1 1 0 0,1-1-1 0 0,-1 0 1 0 0,1-2-1 0 0,0 0 1 0 0,0-1-1 0 0,0-2 0 0 0,-20-9 1 0 0,-22-19-561 0 0,2-2-1 0 0,2-3 1 0 0,-66-58 0 0 0,116 90-526 0 0,-5-4-3769 0 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19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1 202 876 0 0,'5'-78'9456'0'0,"-3"41"-4819"0"0,6-36 0 0 0,-8 72-4550 0 0,0 1-1 0 0,0-1 1 0 0,0 1 0 0 0,0-1 0 0 0,0 1 0 0 0,0-1 0 0 0,0 1-1 0 0,0-1 1 0 0,0 1 0 0 0,0-1 0 0 0,0 1 0 0 0,0-1 0 0 0,0 1-1 0 0,0-1 1 0 0,1 1 0 0 0,-1-1 0 0 0,0 1 0 0 0,0 0 0 0 0,1-1-1 0 0,-1 1 1 0 0,0-1 0 0 0,0 1 0 0 0,1 0 0 0 0,-1-1 0 0 0,0 1-1 0 0,1 0 1 0 0,-1-1 0 0 0,1 1 0 0 0,0 0 0 0 0,3 17 1239 0 0,-1 30-46 0 0,-7 94 1 0 0,-1-57-602 0 0,26 667 3470 0 0,18-348-2309 0 0,-38-391-1839 0 0,1-1-26 0 0,-1-9-133 0 0,-1-39-4855 0 0,-1-53-3453 0 0,2 51 2369 0 0,-1 30 4174 0 0,2-20-6758 0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20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61 402 1904 0 0,'-12'-15'5099'0'0,"6"6"-4088"0"0,0 0-1 0 0,1 0 1 0 0,0-1 0 0 0,0 0-1 0 0,1 1 1 0 0,1-2-1 0 0,-3-9 1 0 0,3 8-363 0 0,1 0 1 0 0,0 0-1 0 0,1 0 1 0 0,1 0-1 0 0,0 0 1 0 0,2-15-1 0 0,-2 18-529 0 0,2 0-1 0 0,0 0 0 0 0,0 0 0 0 0,0 0 0 0 0,1 0 1 0 0,0 1-1 0 0,1 0 0 0 0,0-1 0 0 0,1 1 0 0 0,-1 0 1 0 0,1 1-1 0 0,1 0 0 0 0,-1-1 0 0 0,1 1 0 0 0,1 1 1 0 0,-1 0-1 0 0,1-1 0 0 0,0 2 0 0 0,14-9 0 0 0,-10 8-111 0 0,1 0-1 0 0,0 1 1 0 0,0 1-1 0 0,0 0 1 0 0,0 0 0 0 0,1 1-1 0 0,0 1 1 0 0,-1 0-1 0 0,1 1 1 0 0,0 0-1 0 0,24 2 1 0 0,-19 1-1 0 0,0 1 1 0 0,0 1-1 0 0,0 0 0 0 0,0 2 1 0 0,-1 0-1 0 0,0 0 0 0 0,31 18 1 0 0,-29-13-23 0 0,-1 1 1 0 0,0 0-1 0 0,-1 2 1 0 0,0 0-1 0 0,-1 0 1 0 0,0 2-1 0 0,-2 0 1 0 0,0 1-1 0 0,-1 0 1 0 0,0 1-1 0 0,-1 0 1 0 0,-1 1-1 0 0,-1 0 1 0 0,12 35-1 0 0,-17-39 21 0 0,-2 0 1 0 0,0 0-1 0 0,0 0 1 0 0,-2 1-1 0 0,0-1 1 0 0,0 1-1 0 0,-2-1 1 0 0,0 1-1 0 0,-1-1 1 0 0,0 0-1 0 0,-1 1 1 0 0,-1-1-1 0 0,0 0 1 0 0,-1-1-1 0 0,-1 1 1 0 0,0-1-1 0 0,-15 25 1 0 0,10-24 1 0 0,1 0 0 0 0,-2-1 1 0 0,0 0-1 0 0,-1 0 1 0 0,0-2-1 0 0,-1 0 1 0 0,0 0-1 0 0,-1-1 0 0 0,-1-1 1 0 0,1 0-1 0 0,-1-2 1 0 0,-1 1-1 0 0,0-2 1 0 0,-30 9-1 0 0,-126 20 289 0 0,105-25-209 0 0,65-11-50 0 0,-58 9 280 0 0,58-9-290 0 0,-20 2 331 0 0,24-2-326 0 0,-1 1 0 0 0,0-1 1 0 0,0 0-1 0 0,1 0 0 0 0,-1 0 0 0 0,0 0 0 0 0,0 1 1 0 0,0-1-1 0 0,1 0 0 0 0,-1 0 0 0 0,0 0 0 0 0,0 1 0 0 0,0-1 1 0 0,0 0-1 0 0,1 0 0 0 0,-1 1 0 0 0,0-1 0 0 0,0 0 1 0 0,0 1-1 0 0,0-1 0 0 0,0 0 0 0 0,0 0 0 0 0,0 1 0 0 0,0-1 1 0 0,0 0-1 0 0,0 1 0 0 0,0-1 0 0 0,0 0 0 0 0,0 0 0 0 0,0 1 1 0 0,0-1-1 0 0,0 0 0 0 0,0 1 0 0 0,0-1 0 0 0,-1 0 1 0 0,1 0-1 0 0,0 1 0 0 0,0-1 0 0 0,0 0 0 0 0,0 0 0 0 0,0 1 1 0 0,-1-1-1 0 0,1 0 0 0 0,0 0 0 0 0,0 0 0 0 0,0 0 1 0 0,-1 1-1 0 0,1-1 0 0 0,0 0 0 0 0,0 0 0 0 0,-1 0 0 0 0,1 0 1 0 0,0 0-1 0 0,-1 1 0 0 0,1-1 0 0 0,0 0 0 0 0,0 0 0 0 0,-1 0 1 0 0,1 0-1 0 0,0 0 0 0 0,-1 0 0 0 0,1 0 0 0 0,0 0 1 0 0,0 0-1 0 0,-1 0 0 0 0,1 0 0 0 0,29 20-83 0 0,-11-8 222 0 0,86 76 12 0 0,-3 5 0 0 0,91 109-1 0 0,17 68 175 0 0,-131-162 527 0 0,-62-84-574 0 0,-9-15-117 0 0,-1 1 0 0 0,1-1-1 0 0,12 11 1 0 0,-18-18-158 0 0,1 5-1235 0 0,6 3 3637 0 0,-3-5-2700 0 0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32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49 1884 0 0,'-25'-26'10170'0'0,"25"25"-9908"0"0,-1-1 0 0 0,0 1 0 0 0,0-1 0 0 0,0 1 1 0 0,0 0-1 0 0,0-1 0 0 0,-1 1 0 0 0,1 0 0 0 0,0 0 1 0 0,0 0-1 0 0,-1 0 0 0 0,1 0 0 0 0,-1 0 0 0 0,1 0 0 0 0,-1 0 1 0 0,0 0-1 0 0,1 1 0 0 0,-1-1 0 0 0,1 1 0 0 0,-1-1 1 0 0,0 1-1 0 0,0 0 0 0 0,1-1 0 0 0,-1 1 0 0 0,0 0 0 0 0,-2 0 1 0 0,0 2-196 0 0,-1-1 0 0 0,1 1 0 0 0,-1 0 0 0 0,1 0 0 0 0,0 1 0 0 0,0-1 0 0 0,0 1 1 0 0,0 0-1 0 0,-4 4 0 0 0,-4 4-10 0 0,0 0 0 0 0,1 1 0 0 0,1 1 0 0 0,0 0 0 0 0,0 0 0 0 0,1 1 0 0 0,1 0 0 0 0,1 1 0 0 0,-10 24 0 0 0,2 2 148 0 0,3 0 1 0 0,-12 62 0 0 0,17-52-161 0 0,2 1 1 0 0,3-1-1 0 0,1 1 1 0 0,3 0-1 0 0,2-1 1 0 0,18 83 0 0 0,97 297 311 0 0,-104-382-293 0 0,10 26 178 0 0,52 198 26 0 0,-68-225-221 0 0,-1 1 1 0 0,-2 0 0 0 0,-3 0 0 0 0,-2 0-1 0 0,-1 0 1 0 0,-10 62 0 0 0,6-90-22 0 0,0 0 0 0 0,-1-1 1 0 0,-1 0-1 0 0,-10 19 0 0 0,3-9 248 0 0,-2-1 0 0 0,-1 0-1 0 0,-1-1 1 0 0,-1-1 0 0 0,-37 41 0 0 0,-8 2 893 0 0,62-68-1135 0 0,-4 4 152 0 0,-8 8 17 0 0,13-14-163 0 0,0 1 0 0 0,0-1 1 0 0,0 0-1 0 0,-1 1 0 0 0,1-1 1 0 0,0 0-1 0 0,0 1 0 0 0,0-1 0 0 0,0 1 1 0 0,-1-1-1 0 0,1 0 0 0 0,0 1 1 0 0,0-1-1 0 0,0 1 0 0 0,0-1 1 0 0,0 0-1 0 0,0 1 0 0 0,0-1 0 0 0,0 1 1 0 0,0-1-1 0 0,0 1 0 0 0,1-1 1 0 0,-1 0-1 0 0,0 1 0 0 0,0-1 1 0 0,0 0-1 0 0,0 1 0 0 0,1-1 0 0 0,-1 1 1 0 0,0-1-1 0 0,0 0 0 0 0,1 1 1 0 0,-1-1-1 0 0,0 0 0 0 0,0 0 1 0 0,1 1-1 0 0,35 25 368 0 0,48 44 0 0 0,-71-57-400 0 0,-1 1 0 0 0,0-1 0 0 0,-1 2 0 0 0,-1 0 0 0 0,0 0-1 0 0,12 28 1 0 0,6 26 30 0 0,-2 1-1 0 0,-4 1 1 0 0,-3 2-1 0 0,-4-1 0 0 0,9 91 1 0 0,-1 374 1678 0 0,-21-384-1151 0 0,-2-113-495 0 0,16 555 830 0 0,28-2-676 0 0,-37-528-212 0 0,28 176 139 0 0,-28-212-110 0 0,0 0 1 0 0,2 0 0 0 0,1-1 0 0 0,2 0 0 0 0,0-1-1 0 0,17 26 1 0 0,-22-42-83 0 0,0-1-1 0 0,1 0 1 0 0,1 0-1 0 0,-1 0 1 0 0,1-1-1 0 0,1-1 1 0 0,0 1-1 0 0,0-1 0 0 0,0-1 1 0 0,1 0-1 0 0,0-1 1 0 0,1 0-1 0 0,-1 0 1 0 0,1-2-1 0 0,23 7 1 0 0,-23-8-975 0 0,0-1 1 0 0,1 0 0 0 0,23-1 0 0 0,-22-1-1216 0 0,-1-2-1 0 0,1 1 1 0 0,21-7 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53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3 404 284 0 0,'-2'7'18288'0'0,"16"-21"-18081"0"0,1-1 0 0 0,-2-1 0 0 0,0 0 0 0 0,-1 0 1 0 0,-1-1-1 0 0,15-31 0 0 0,-10 21-76 0 0,9-21 725 0 0,24-66 1 0 0,-39 89-285 0 0,14-28 127 0 0,-23 52-651 0 0,0 14 188 0 0,-4 45 354 0 0,-15 79 0 0 0,4-39-273 0 0,-7 101 432 0 0,7 358-1 0 0,17-513-632 0 0,-1-4 54 0 0,-4 80-1 0 0,1-113-67 0 0,-1 0-1 0 0,1 0 0 0 0,-2-1 0 0 0,1 1 0 0 0,-1 0 1 0 0,0-1-1 0 0,0 1 0 0 0,0-1 0 0 0,-1 0 0 0 0,0 0 0 0 0,0-1 1 0 0,-1 1-1 0 0,0-1 0 0 0,0 0 0 0 0,0 0 0 0 0,0 0 0 0 0,-1-1 1 0 0,1 0-1 0 0,-10 5 0 0 0,13-8 105 0 0,-24 14 1423 0 0,300-34-4420 0 0,-182 14-2597 0 0,-1 0-4902 0 0,-60 3 434 0 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33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51 520 0 0,'-31'12'22643'0'0,"40"-17"-22549"0"0,0-1 0 0 0,0 1 0 0 0,1 1-1 0 0,0-1 1 0 0,0 2 0 0 0,19-5 0 0 0,68-10-1437 0 0,-67 13-452 0 0,-26 4 1228 0 0,-1 1 0 0 0,0-1 0 0 0,0 0 0 0 0,0 1 0 0 0,0 0 0 0 0,0 0 0 0 0,1 0 0 0 0,-1 0 0 0 0,0 0 0 0 0,0 1 0 0 0,0-1 0 0 0,0 1 0 0 0,0 0 0 0 0,4 1 0 0 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33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0 1928 0 0,'-12'5'5904'0'0,"10"-5"-5556"0"0,0 1 0 0 0,1-1 1 0 0,-1 1-1 0 0,0 0 0 0 0,1 0 0 0 0,-1 0 0 0 0,0 0 0 0 0,1 0 0 0 0,-1 0 1 0 0,1 0-1 0 0,0 1 0 0 0,-1-1 0 0 0,1 0 0 0 0,0 1 0 0 0,0-1 0 0 0,0 1 1 0 0,0-1-1 0 0,0 1 0 0 0,-2 3 0 0 0,3 0-3 0 0,-1 0 0 0 0,0-1 0 0 0,1 1 0 0 0,0 0 0 0 0,1 0 0 0 0,-1 0 0 0 0,2 8 0 0 0,22 175 1611 0 0,10 59-1295 0 0,-27-209-555 0 0,3 21 700 0 0,6 110 0 0 0,-16-165-754 0 0,-1 1 1 0 0,0 0-1 0 0,0-1 1 0 0,0 1-1 0 0,0-1 1 0 0,-1 1-1 0 0,0-1 1 0 0,0 0-1 0 0,0 0 1 0 0,0 0-1 0 0,-1 0 1 0 0,0 0-1 0 0,0-1 1 0 0,0 1-1 0 0,0-1 1 0 0,0 1-1 0 0,-7 4 1 0 0,-17 22 493 0 0,136-77-2402 0 0,-85 36 676 0 0,61-33-3140 0 0,-31 9-2491 0 0,-27 15 1 0 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33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53 2272 0 0,'-56'-44'14140'0'0,"31"36"-11920"0"0,20 28-1956 0 0,0 0 1 0 0,1 0-1 0 0,1 1 1 0 0,1 0 0 0 0,0 27-1 0 0,-1 3-86 0 0,-46 647 2924 0 0,45-612-2685 0 0,-20 224-859 0 0,18-286-3104 0 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34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3096 0 0,'0'-2'615'0'0,"9"-39"16055"0"0,-7 103-15768 0 0,3 0 0 0 0,16 80 0 0 0,40 121-211 0 0,-25-118-222 0 0,-30-128-405 0 0,-5-13-96 0 0,0-1 0 0 0,1 1 0 0 0,-1 0 0 0 0,0 0 0 0 0,-1 0 0 0 0,1-1 0 0 0,-1 1 0 0 0,1 0 0 0 0,-1 0 0 0 0,-1 7 0 0 0,-16-36-542 0 0,3-16 360 0 0,2-1-1 0 0,2 0 0 0 0,1 0 0 0 0,-2-48 0 0 0,3 25 868 0 0,-24-279 4153 0 0,25 252-4549 0 0,6 82-264 0 0,1 0 0 0 0,0 1 0 0 0,1-1 0 0 0,2-14 0 0 0,-2 22-37 0 0,-1 0 0 0 0,0-1 0 0 0,1 1 0 0 0,0 0 1 0 0,-1 0-1 0 0,1 0 0 0 0,0 0 0 0 0,0 0 0 0 0,0 0 0 0 0,0 0 0 0 0,0 0 1 0 0,1 0-1 0 0,-1 1 0 0 0,1-1 0 0 0,-1 0 0 0 0,1 1 0 0 0,-1-1 0 0 0,1 1 1 0 0,0 0-1 0 0,0-1 0 0 0,0 1 0 0 0,0 0 0 0 0,0 0 0 0 0,0 0 0 0 0,0 1 1 0 0,3-2-1 0 0,3 1-121 0 0,0 0 0 0 0,0 1 0 0 0,1 0 0 0 0,-1 1 0 0 0,0 0-1 0 0,-1 0 1 0 0,1 0 0 0 0,0 1 0 0 0,0 0 0 0 0,0 1 0 0 0,13 6 0 0 0,-10-3 37 0 0,0 1 1 0 0,0 0-1 0 0,0 0 0 0 0,-1 1 0 0 0,-1 1 1 0 0,1-1-1 0 0,9 13 0 0 0,-9-9 102 0 0,0 0 0 0 0,-2 0 0 0 0,1 1 1 0 0,-2 0-1 0 0,1 1 0 0 0,-2 0 0 0 0,0 0 0 0 0,-1 0 0 0 0,0 1 0 0 0,-1-1 0 0 0,0 1 1 0 0,-2 0-1 0 0,2 25 0 0 0,-4-32 53 0 0,0 0 1 0 0,-1 1 0 0 0,0-1 0 0 0,0 0-1 0 0,-1 0 1 0 0,0 1 0 0 0,0-1-1 0 0,-1-1 1 0 0,0 1 0 0 0,-1 0-1 0 0,0-1 1 0 0,0 0 0 0 0,0 1 0 0 0,-1-2-1 0 0,0 1 1 0 0,-1-1 0 0 0,1 1-1 0 0,-1-1 1 0 0,-8 6 0 0 0,-6 2-237 0 0,0-1 0 0 0,-1 0 1 0 0,-1-2-1 0 0,0 0 0 0 0,-32 10 1 0 0,42-18-1038 0 0,-7 3-2586 0 0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35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10 1628 0 0,'23'-10'10994'0'0,"-45"23"-4961"0"0,-11 2-4453 0 0,15-8-1559 0 0,1 0 1 0 0,-26 17-1 0 0,34-18 6 0 0,0 0-1 0 0,1 1 0 0 0,0 0 1 0 0,0 1-1 0 0,-11 13 1 0 0,17-19-24 0 0,1 0 1 0 0,-1 1 0 0 0,1-1 0 0 0,0 1-1 0 0,0-1 1 0 0,-1 1 0 0 0,2 0 0 0 0,-1-1 0 0 0,0 1-1 0 0,0 0 1 0 0,1 0 0 0 0,0 0 0 0 0,-1-1-1 0 0,1 1 1 0 0,0 0 0 0 0,1 0 0 0 0,-1 0-1 0 0,0 0 1 0 0,1 0 0 0 0,0-1 0 0 0,-1 1-1 0 0,1 0 1 0 0,0-1 0 0 0,0 1 0 0 0,1 0-1 0 0,1 3 1 0 0,9 10-14 0 0,0 0 0 0 0,1-1 0 0 0,0 0 0 0 0,1-1 0 0 0,20 15 0 0 0,-20-18 24 0 0,0 1 0 0 0,-1 1-1 0 0,0 0 1 0 0,-1 1 0 0 0,-1 0-1 0 0,15 24 1 0 0,-24-34 38 0 0,0 0 0 0 0,0 0 0 0 0,0 0-1 0 0,-1 0 1 0 0,1 0 0 0 0,-1 1 0 0 0,0-1 0 0 0,-1 0 0 0 0,1 1-1 0 0,-1-1 1 0 0,1 0 0 0 0,-1 1 0 0 0,-1-1 0 0 0,1 1-1 0 0,-1-1 1 0 0,1 0 0 0 0,-1 1 0 0 0,-1-1 0 0 0,1 0-1 0 0,-1 0 1 0 0,1 1 0 0 0,-1-1 0 0 0,0-1 0 0 0,0 1 0 0 0,-1 0-1 0 0,1 0 1 0 0,-1-1 0 0 0,0 0 0 0 0,0 1 0 0 0,0-1-1 0 0,0 0 1 0 0,-1 0 0 0 0,1-1 0 0 0,-7 4 0 0 0,3-1-69 0 0,0-1 0 0 0,-1 0 0 0 0,0 0 0 0 0,1-1 1 0 0,-1 0-1 0 0,-1-1 0 0 0,1 0 0 0 0,0 0 0 0 0,0-1 1 0 0,-1 1-1 0 0,1-2 0 0 0,-1 1 0 0 0,1-1 0 0 0,-1-1 0 0 0,1 0 1 0 0,0 0-1 0 0,-13-3 0 0 0,-2-5-2084 0 0,-6-5-7750 0 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22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489 198 1608 0 0,'32'-60'7321'0'0,"-25"45"-5699"0"0,-1-1-1 0 0,-1 0 0 0 0,6-33 1 0 0,-10 47-1336 0 0,-1 1-118 0 0,1-1 0 0 0,0 0-1 0 0,-1 0 1 0 0,1 0 0 0 0,-1 0-1 0 0,0 0 1 0 0,0 0 0 0 0,0 0-1 0 0,0 0 1 0 0,0 0 0 0 0,0 0-1 0 0,0 0 1 0 0,0 0-1 0 0,-1 0 1 0 0,1 0 0 0 0,-1 0-1 0 0,-1-3 1 0 0,1 3 96 0 0,-30 5 421 0 0,9 4-405 0 0,0 0 0 0 0,0 1 0 0 0,0 1 0 0 0,1 2 0 0 0,1 0-1 0 0,-1 1 1 0 0,2 0 0 0 0,0 2 0 0 0,1 0 0 0 0,-31 31 0 0 0,18-11 64 0 0,2 0 1 0 0,0 2-1 0 0,3 1 1 0 0,-35 62 0 0 0,47-72-120 0 0,1 1 0 0 0,2 0 1 0 0,0 1-1 0 0,2 0 0 0 0,1 0 1 0 0,2 1-1 0 0,0 0 0 0 0,2 0 1 0 0,0 57-1 0 0,5-61-111 0 0,1 0 1 0 0,1 0-1 0 0,2 0 0 0 0,0-1 1 0 0,2 1-1 0 0,0-1 0 0 0,2-1 0 0 0,1 0 1 0 0,1 0-1 0 0,0 0 0 0 0,27 37 1 0 0,-22-41-62 0 0,1 0 0 0 0,0-1 0 0 0,1 0 0 0 0,1-2 0 0 0,1 0 0 0 0,1-1 0 0 0,0-1 0 0 0,1-1 0 0 0,0-1 0 0 0,1-1 0 0 0,0-1 0 0 0,1-1 0 0 0,1-1 0 0 0,44 10 0 0 0,-43-14-50 0 0,0 0-1 0 0,1-2 1 0 0,-1-1-1 0 0,1-1 1 0 0,-1-2 0 0 0,1 0-1 0 0,-1-2 1 0 0,1-1-1 0 0,-1-1 1 0 0,0-1-1 0 0,-1-1 1 0 0,1-1 0 0 0,-2-2-1 0 0,34-17 1 0 0,-43 18-76 0 0,0-1 0 0 0,-1 0 0 0 0,-1-2 0 0 0,0 1 0 0 0,0-2-1 0 0,-1 1 1 0 0,17-25 0 0 0,-7 6-130 0 0,-2 0 0 0 0,25-55 0 0 0,-30 50 144 0 0,-1-2 0 0 0,-2 1 0 0 0,-2-2 0 0 0,-1 0 0 0 0,-2 0 0 0 0,-2 0 0 0 0,-1-1 0 0 0,-3 1 0 0 0,0-1 0 0 0,-3 0 0 0 0,-1 1 0 0 0,-15-66 0 0 0,11 73 7 0 0,-2 0-1 0 0,-2 0 1 0 0,-13-29-1 0 0,19 50 27 0 0,0 1 0 0 0,-1 0 1 0 0,0 0-1 0 0,0 1 0 0 0,-1 0 0 0 0,0 0 0 0 0,-1 1 0 0 0,0 0 0 0 0,-1 0 0 0 0,1 0 1 0 0,-1 1-1 0 0,-11-6 0 0 0,9 7 8 0 0,0 1 1 0 0,-1-1-1 0 0,0 2 1 0 0,0 0-1 0 0,0 0 1 0 0,0 2-1 0 0,-18-3 1 0 0,-9-3-22 0 0,19 4-64 0 0,-1 0-1 0 0,0 1 1 0 0,0 1-1 0 0,0 1 1 0 0,-28 2-1 0 0,-101 19-1676 0 0,90-9-2816 0 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23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89 190 932 0 0,'-27'5'3932'0'0,"25"-5"-2944"0"0,-1 1-15 0 0,-29 2 5261 0 0,30-3-5780 0 0,-1-1 1 0 0,1 1-1 0 0,-1-1 0 0 0,1 1 1 0 0,0-1-1 0 0,-1 0 1 0 0,1 0-1 0 0,-4-2 1 0 0,8-2-381 0 0,0-1-1 0 0,0 1 1 0 0,1-1-1 0 0,0 1 1 0 0,0 0 0 0 0,0 0-1 0 0,0 0 1 0 0,1 0-1 0 0,0 1 1 0 0,0-1 0 0 0,0 1-1 0 0,1 0 1 0 0,7-6 0 0 0,10-6-20 0 0,38-22 0 0 0,-43 28-46 0 0,0 1 0 0 0,1 1 0 0 0,0 1-1 0 0,0 0 1 0 0,1 1 0 0 0,0 1 0 0 0,19-3-1 0 0,-27 7 13 0 0,-1 0-1 0 0,0 1 0 0 0,1 0 1 0 0,-1 1-1 0 0,0 0 0 0 0,1 0 1 0 0,-1 1-1 0 0,0 0 0 0 0,0 1 1 0 0,0 0-1 0 0,-1 1 0 0 0,1 0 1 0 0,-1 1-1 0 0,17 10 0 0 0,-9-2 81 0 0,-1 0-1 0 0,0 0 0 0 0,0 2 0 0 0,-2 0 1 0 0,23 30-1 0 0,50 93 423 0 0,-12-17-6 0 0,-70-114-466 0 0,-1-1 0 0 0,1 1 1 0 0,1-1-1 0 0,-1 0 0 0 0,1-1 0 0 0,0 1 1 0 0,0-1-1 0 0,1 0 0 0 0,-1-1 1 0 0,1 0-1 0 0,8 4 0 0 0,-10-6-81 0 0,0 0 0 0 0,0-1 0 0 0,0 0 0 0 0,0-1 0 0 0,0 1 1 0 0,-1-1-1 0 0,1 0 0 0 0,0 0 0 0 0,0 0 0 0 0,0 0 0 0 0,0-1 0 0 0,0 0 0 0 0,0 0 0 0 0,0-1 0 0 0,0 1 0 0 0,-1-1 0 0 0,1 0 0 0 0,-1 0 0 0 0,6-4 1 0 0,38-24-1323 0 0,-6 4-2169 0 0,-14 11-4625 0 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24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610 179 480 0 0,'7'-15'6188'0'0,"0"-1"-3657"0"0,-3 7-1349 0 0,0 0 0 0 0,0-1 0 0 0,-1 0-1 0 0,3-11 1 0 0,1-11 402 0 0,-6 27-1156 0 0,1-1-1 0 0,-1 1 1 0 0,0-1-1 0 0,0 1 1 0 0,0-9-1 0 0,-1 14-390 0 0,0-1-1 0 0,0 0 0 0 0,0 1 1 0 0,0-1-1 0 0,-1 1 1 0 0,1-1-1 0 0,0 0 1 0 0,0 1-1 0 0,0-1 1 0 0,0 0-1 0 0,-1 1 1 0 0,1-1-1 0 0,0 1 1 0 0,-1-1-1 0 0,1 1 0 0 0,0-1 1 0 0,-1 1-1 0 0,1-1 1 0 0,-1 1-1 0 0,1-1 1 0 0,-1 1-1 0 0,1 0 1 0 0,-1-1-1 0 0,1 1 1 0 0,-1-1-1 0 0,1 1 1 0 0,-1 0-1 0 0,1 0 0 0 0,-1-1 1 0 0,0 1-1 0 0,1 0 1 0 0,-2 0-1 0 0,-27 2 617 0 0,-28 19 190 0 0,25-6-501 0 0,2 2 1 0 0,0 1-1 0 0,1 2 1 0 0,-36 31-1 0 0,23-13 386 0 0,-71 82-1 0 0,87-88-411 0 0,1 2 1 0 0,1 1-1 0 0,2 1 1 0 0,2 0-1 0 0,1 2 1 0 0,2 0-1 0 0,1 1 0 0 0,-13 55 1 0 0,23-68-248 0 0,1 0 0 0 0,1 0 0 0 0,1 1 0 0 0,1-1 0 0 0,1 1 0 0 0,2-1 0 0 0,1 1 0 0 0,1 0 0 0 0,1-1 0 0 0,1 0 0 0 0,1 0 0 0 0,2-1 0 0 0,1 1 0 0 0,13 27 0 0 0,-10-29-37 0 0,1-1-1 0 0,1-1 1 0 0,2 0-1 0 0,0 0 1 0 0,1-2-1 0 0,0 0 1 0 0,2-1-1 0 0,1-1 1 0 0,0-1-1 0 0,1-1 1 0 0,46 28 0 0 0,-46-34-52 0 0,0 0 1 0 0,1 0-1 0 0,0-2 1 0 0,1-1-1 0 0,-1-1 0 0 0,2-1 1 0 0,-1-1-1 0 0,0-1 1 0 0,1 0-1 0 0,-1-2 1 0 0,1-1-1 0 0,0-1 1 0 0,41-8-1 0 0,-41 5-24 0 0,0-2-1 0 0,-1-1 0 0 0,0-1 1 0 0,-1-1-1 0 0,1-1 0 0 0,-2-1 1 0 0,0-1-1 0 0,0-1 1 0 0,-1-1-1 0 0,0 0 0 0 0,-2-1 1 0 0,0-2-1 0 0,0 1 0 0 0,-2-2 1 0 0,0 0-1 0 0,-1-2 0 0 0,-1 1 1 0 0,0-1-1 0 0,-2-1 1 0 0,0-1-1 0 0,-2 0 0 0 0,10-27 1 0 0,-3-7-73 0 0,-2 0-1 0 0,-2 0 1 0 0,-3-1 0 0 0,-3-1 0 0 0,-2 1 0 0 0,-3-1 0 0 0,-2 0 0 0 0,-8-62 0 0 0,4 89 113 0 0,-1 0-1 0 0,-2 0 1 0 0,-1 1 0 0 0,-1 0-1 0 0,-2 1 1 0 0,0 0-1 0 0,-2 0 1 0 0,-2 1 0 0 0,-22-34-1 0 0,28 51-35 0 0,0 0 0 0 0,0 0 0 0 0,-1 1 0 0 0,-1 0 0 0 0,1 0 0 0 0,-2 1 0 0 0,1 1 0 0 0,-1 0 0 0 0,0 1 0 0 0,-1 0 0 0 0,0 0 0 0 0,0 2 0 0 0,0 0 0 0 0,-25-6 0 0 0,17 6-586 0 0,0 1 1 0 0,0 1 0 0 0,-33 0-1 0 0,23 4-2512 0 0,-57 8 0 0 0,45 1-1761 0 0,22-5-1199 0 0,8-2 1890 0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25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16 243 1000 0 0,'0'0'3613'0'0,"-16"-15"3157"0"0,17 8-6320 0 0,0 0 0 0 0,1 1-1 0 0,-1-1 1 0 0,1 0 0 0 0,1 1 0 0 0,-1-1 0 0 0,1 1-1 0 0,0 0 1 0 0,1 0 0 0 0,-1 0 0 0 0,1 0 0 0 0,0 0-1 0 0,1 1 1 0 0,-1 0 0 0 0,9-7 0 0 0,-1 0-242 0 0,1 1 1 0 0,0 1-1 0 0,1 0 0 0 0,0 1 0 0 0,23-11 1 0 0,-19 11-193 0 0,0 1 0 0 0,0 1 0 0 0,1 1 0 0 0,0 0 1 0 0,1 2-1 0 0,-1 0 0 0 0,1 1 0 0 0,0 1 0 0 0,0 1 0 0 0,0 1 1 0 0,-1 1-1 0 0,1 0 0 0 0,0 1 0 0 0,0 2 0 0 0,-1 0 0 0 0,0 1 1 0 0,0 0-1 0 0,0 2 0 0 0,0 0 0 0 0,20 12 0 0 0,-15-5 85 0 0,-1 0 0 0 0,-1 2-1 0 0,0 0 1 0 0,-1 1 0 0 0,34 37-1 0 0,77 112 1312 0 0,-75-89-670 0 0,-46-62-591 0 0,1-1 0 0 0,0 1 0 0 0,1-2 0 0 0,1 0 0 0 0,19 15 0 0 0,-28-25-245 0 0,0 0 1 0 0,0 0-1 0 0,0 0 0 0 0,1-1 1 0 0,-1 1-1 0 0,1-1 0 0 0,-1-1 1 0 0,1 1-1 0 0,0-1 0 0 0,0 0 1 0 0,0 0-1 0 0,0-1 0 0 0,-1 1 1 0 0,1-1-1 0 0,0-1 0 0 0,0 1 1 0 0,0-1-1 0 0,0 0 0 0 0,0 0 1 0 0,10-5-1 0 0,-6 2-544 0 0,-1 0 0 0 0,1-1 0 0 0,-1 0 0 0 0,0-1 0 0 0,0 0 0 0 0,-1 0 0 0 0,10-10 0 0 0,25-33-6822 0 0,-25 23 562 0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18:26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65 992 0 0,'-13'-1'13699'0'0,"24"-3"-13409"0"0,0 2 1 0 0,0-1 0 0 0,0 1-1 0 0,0 1 1 0 0,0 0 0 0 0,1 1-1 0 0,12 1 1 0 0,14-2 142 0 0,958-39 1387 0 0,-932 38-1773 0 0,113-6-115 0 0,-174 7-276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55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48 1676 0 0,'0'0'3652'0'0,"-35"-26"7247"0"0,28 18-10395 0 0,6 7-451 0 0,1 1 1 0 0,-1-1 0 0 0,1 0-1 0 0,-1 0 1 0 0,1 0 0 0 0,-1 0-1 0 0,0 1 1 0 0,1-1 0 0 0,-1 0-1 0 0,0 1 1 0 0,0-1 0 0 0,1 1-1 0 0,-1-1 1 0 0,0 1 0 0 0,0-1-1 0 0,0 1 1 0 0,0-1 0 0 0,0 1-1 0 0,0 0 1 0 0,0-1 0 0 0,0 1-1 0 0,-1 0 1 0 0,-9 2 229 0 0,1 1-1 0 0,-1 0 1 0 0,1 0-1 0 0,-1 1 1 0 0,1 1-1 0 0,0 0 1 0 0,1 0-1 0 0,-18 13 1 0 0,1 1 401 0 0,-44 43-1 0 0,50-42-371 0 0,1 1 0 0 0,0 1-1 0 0,2 1 1 0 0,0 1 0 0 0,2 0 0 0 0,0 1-1 0 0,2 0 1 0 0,1 1 0 0 0,1 1-1 0 0,1 0 1 0 0,1 0 0 0 0,2 1 0 0 0,0 0-1 0 0,2 0 1 0 0,2 1 0 0 0,0-1-1 0 0,2 1 1 0 0,1 0 0 0 0,1 0 0 0 0,6 30-1 0 0,-1-26-53 0 0,2 0 0 0 0,1 0 0 0 0,2 0 0 0 0,2-2 0 0 0,0 1 0 0 0,2-2 0 0 0,1 0 1 0 0,39 53-1 0 0,-39-62-198 0 0,1 0 1 0 0,1-2 0 0 0,0 0 0 0 0,1-1 0 0 0,1-1-1 0 0,1 0 1 0 0,1-2 0 0 0,0-1 0 0 0,1 0 0 0 0,0-2 0 0 0,1-1-1 0 0,29 10 1 0 0,-39-17-85 0 0,0 0 0 0 0,0-2 0 0 0,0 1-1 0 0,1-2 1 0 0,-1 0 0 0 0,0-1 0 0 0,1 0-1 0 0,-1-1 1 0 0,0-1 0 0 0,1 0 0 0 0,-1-1 0 0 0,0 0-1 0 0,0-1 1 0 0,-1-1 0 0 0,1 0 0 0 0,-1-1 0 0 0,0-1-1 0 0,-1 0 1 0 0,18-12 0 0 0,-9 3-200 0 0,0-2 0 0 0,-1 0 0 0 0,-1-1 0 0 0,-1-1 1 0 0,0 0-1 0 0,-2-1 0 0 0,0-2 0 0 0,-1 1 0 0 0,17-39 0 0 0,-13 23 81 0 0,-3-1 1 0 0,-1-1-1 0 0,-2 0 0 0 0,-2-1 0 0 0,11-78 0 0 0,-19 90 127 0 0,-1-1-1 0 0,-2 0 0 0 0,-1 0 1 0 0,-1 0-1 0 0,-2 0 0 0 0,-1 1 1 0 0,-1 0-1 0 0,-2 0 0 0 0,-12-32 1 0 0,10 36-19 0 0,-1 1 0 0 0,-1 0 1 0 0,-22-33-1 0 0,26 45 22 0 0,-1 1 1 0 0,0 0-1 0 0,-1 0 1 0 0,0 1-1 0 0,-1 1 0 0 0,0 0 1 0 0,0 0-1 0 0,-16-8 1 0 0,-4 0-10 0 0,-1 2-1 0 0,-66-22 1 0 0,93 34 19 0 0,-25-3-13 0 0,-3 0 20 0 0,-74-8-47 0 0,71 14-208 0 0,-51 6 1 0 0,85-6-88 0 0,-20 4-1576 0 0,18-2 1233 0 0,0 0 0 0 0,0 0 0 0 0,0 0 1 0 0,0 0-1 0 0,1 1 0 0 0,-7 5 1 0 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36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954 131 164 0 0,'-4'-18'4734'0'0,"1"8"-3174"0"0,1 1-1 0 0,-2 0 0 0 0,-8-18 0 0 0,1 0 663 0 0,10 26-2142 0 0,0-1 1 0 0,1 0 0 0 0,-1 0 0 0 0,0 1 0 0 0,0-1-1 0 0,-1 0 1 0 0,1 1 0 0 0,0-1 0 0 0,0 1 0 0 0,-1-1-1 0 0,1 1 1 0 0,-1 0 0 0 0,1-1 0 0 0,-1 1 0 0 0,0 0-1 0 0,1 0 1 0 0,-1 0 0 0 0,0 1 0 0 0,0-1 0 0 0,0 0-1 0 0,1 0 1 0 0,-1 1 0 0 0,0 0 0 0 0,0-1 0 0 0,0 1-1 0 0,0 0 1 0 0,0 0 0 0 0,0 0 0 0 0,0 0 0 0 0,0 0-1 0 0,0 0 1 0 0,0 1 0 0 0,-4 0 0 0 0,-5 2 33 0 0,-1 1-1 0 0,1 0 1 0 0,0 0 0 0 0,-14 9 0 0 0,16-8 72 0 0,-32 16 0 0 0,0 2 0 0 0,2 3 0 0 0,1 0 0 0 0,1 3 1 0 0,2 1-1 0 0,1 1 0 0 0,-36 43 0 0 0,47-46-71 0 0,1 1 1 0 0,1 0 0 0 0,2 2-1 0 0,1 0 1 0 0,2 1-1 0 0,1 1 1 0 0,1 0 0 0 0,2 1-1 0 0,-15 66 1 0 0,18-37 90 0 0,2 0 0 0 0,3 0-1 0 0,2 1 1 0 0,10 86 0 0 0,53 249 325 0 0,-41-290-351 0 0,-4 4 67 0 0,-4 2 0 0 0,-6 0-1 0 0,-4 0 1 0 0,-5 0 0 0 0,-32 196 0 0 0,-3-94 609 0 0,-16 97-113 0 0,52-295-594 0 0,-2 0 0 0 0,-1 0 0 0 0,0 0 0 0 0,-1-1 0 0 0,-1 0 0 0 0,-1 0 0 0 0,0 0-1 0 0,-1-1 1 0 0,-1-1 0 0 0,-1 0 0 0 0,0 0 0 0 0,-2-1 0 0 0,1 0 0 0 0,-21 18 0 0 0,-30 20 1296 0 0,61-52-1367 0 0,-1 1-36 0 0,0 1 0 0 0,0 0 0 0 0,1-1 0 0 0,-1 1 0 0 0,1 0 0 0 0,-4 6 0 0 0,12-1-59 0 0,0-1 0 0 0,0 1 0 0 0,1-1 0 0 0,0 0 0 0 0,1-1 0 0 0,0 0 0 0 0,0 0 0 0 0,11 6-1 0 0,19 16-264 0 0,-16-8 199 0 0,-2 0-1 0 0,0 1 0 0 0,-1 1 1 0 0,-1 0-1 0 0,-1 2 0 0 0,-1 0 1 0 0,21 44-1 0 0,-20-28 44 0 0,-1-1 0 0 0,-3 2 0 0 0,-1 0-1 0 0,11 65 1 0 0,-13-24 78 0 0,2 123-1 0 0,-19 74 121 0 0,6-244-141 0 0,-6 149 394 0 0,20 233 0 0 0,-6-355-288 0 0,2 0 1 0 0,3 0-1 0 0,3-1 1 0 0,2-1 0 0 0,3-1-1 0 0,2-1 1 0 0,48 88-1 0 0,-41-95 210 0 0,66 85-1 0 0,-77-114-603 0 0,1-1 0 0 0,1-1 1 0 0,1-1-1 0 0,1-1 0 0 0,45 31 0 0 0,-63-47-49 0 0,-1-1 1 0 0,0 1-1 0 0,1-1 0 0 0,-1 1 0 0 0,1-1 1 0 0,0 0-1 0 0,-1 0 0 0 0,5 0 0 0 0,-4-1-546 0 0,0 1 0 0 0,0-2 0 0 0,-1 1-1 0 0,1 0 1 0 0,0-1 0 0 0,0 1-1 0 0,6-3 1 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38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59 138 488 0 0,'6'-9'6013'0'0,"5"0"-4184"0"0,13-20 10426 0 0,-18 17-10230 0 0,-23 38-1838 0 0,3-2 19 0 0,2-1-1 0 0,1 1 0 0 0,1 1 1 0 0,1 0-1 0 0,1 1 0 0 0,1 0 1 0 0,1 0-1 0 0,2 0 0 0 0,-3 47 0 0 0,6-41-15 0 0,2 0-1 0 0,1 1 1 0 0,1-1-1 0 0,2 0 1 0 0,1 0-1 0 0,1-1 1 0 0,21 55-1 0 0,-19-67-99 0 0,0-1-1 0 0,1 1 0 0 0,0-2 0 0 0,15 19 0 0 0,-17-25-41 0 0,1-1 0 0 0,0-1 0 0 0,0 0-1 0 0,1 0 1 0 0,0 0 0 0 0,0-2 0 0 0,21 13-1 0 0,-24-17-34 0 0,-1 0 0 0 0,1-1 0 0 0,0 0 0 0 0,0 0 0 0 0,0-1 0 0 0,0 1-1 0 0,0-2 1 0 0,1 1 0 0 0,-1-1 0 0 0,0 0 0 0 0,0 0 0 0 0,0-1 0 0 0,1 0-1 0 0,-1-1 1 0 0,0 1 0 0 0,0-1 0 0 0,-1-1 0 0 0,1 1 0 0 0,0-1 0 0 0,-1 0-1 0 0,1-1 1 0 0,-1 1 0 0 0,10-9 0 0 0,-7 5-89 0 0,0 0-1 0 0,0-1 1 0 0,-1 1-1 0 0,0-2 1 0 0,-1 1-1 0 0,0-1 1 0 0,0-1-1 0 0,-1 1 1 0 0,0-1 0 0 0,0 0-1 0 0,-1-1 1 0 0,-1 1-1 0 0,0-1 1 0 0,5-17-1 0 0,-3-14-317 0 0,-2-1-1 0 0,-1 0 0 0 0,-2 1 0 0 0,-2-1 0 0 0,-2 0 1 0 0,-2 0-1 0 0,-12-47 0 0 0,1-6 199 0 0,0 38 203 0 0,13 48-13 0 0,0-1-1 0 0,-1 0 0 0 0,-1 1 0 0 0,0 0 1 0 0,0 0-1 0 0,-1 0 0 0 0,0 1 0 0 0,0 0 1 0 0,-1 0-1 0 0,-1 1 0 0 0,1-1 0 0 0,-10-6 0 0 0,3 5-27 0 0,0 0-1 0 0,-17-8 0 0 0,29 17-13 0 0,-40-10-140 0 0,-9 5 125 0 0,44 6-21 0 0,-1 0 0 0 0,1 0 0 0 0,0 1 0 0 0,0 1 0 0 0,0-1 0 0 0,0 1 0 0 0,0 0 0 0 0,1 0 0 0 0,-1 1 0 0 0,1 0 0 0 0,-1 0 0 0 0,1 1 0 0 0,0-1 0 0 0,0 2 0 0 0,-9 7 0 0 0,12-10-636 0 0,-21 24-1227 0 0,16-10-960 0 0,9 2-4324 0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39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63 392 0 0,'-1'-3'3195'0'0,"-18"-57"13066"0"0,18 62-16167 0 0,0 0-1 0 0,0 1 0 0 0,0-1 0 0 0,1 0 1 0 0,-1 1-1 0 0,0-1 0 0 0,1 0 0 0 0,0 1 0 0 0,-1-1 1 0 0,1 1-1 0 0,0-1 0 0 0,0 1 0 0 0,0-1 1 0 0,1 3-1 0 0,-1 0 87 0 0,-23 1508 8011 0 0,25-1377-8210 0 0,-2-80-3640 0 0,-19-93-11622 0 0,15 16 7026 0 0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40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20 274 372 0 0,'-10'-27'19198'0'0,"9"53"-18622"0"0,1-1 0 0 0,1 1 0 0 0,1 0 0 0 0,7 28-1 0 0,-3-7-145 0 0,-4-38-349 0 0,85 564 3164 0 0,-78-536-3141 0 0,-4-16 59 0 0,0 0-1 0 0,2 42 0 0 0,-6-53-506 0 0,-1-28-175 0 0,-37-204-1449 0 0,-60-479 4945 0 0,95 672-2840 0 0,-1 10-54 0 0,1 0 0 0 0,1 0 0 0 0,1-1 0 0 0,1 1 0 0 0,0 0 1 0 0,2 0-1 0 0,5-23 0 0 0,-7 39-96 0 0,0 1 0 0 0,0 0 1 0 0,0-1-1 0 0,1 1 0 0 0,-1 0 1 0 0,1 0-1 0 0,-1 0 0 0 0,1 0 1 0 0,0 0-1 0 0,0 0 0 0 0,0 1 0 0 0,0-1 1 0 0,0 1-1 0 0,0-1 0 0 0,0 1 1 0 0,1 0-1 0 0,-1-1 0 0 0,0 1 1 0 0,1 1-1 0 0,-1-1 0 0 0,1 0 0 0 0,-1 0 1 0 0,1 1-1 0 0,-1 0 0 0 0,1-1 1 0 0,0 1-1 0 0,-1 0 0 0 0,1 0 0 0 0,-1 0 1 0 0,6 2-1 0 0,2-1-45 0 0,0 1 0 0 0,0 0 0 0 0,0 1 0 0 0,-1 0 0 0 0,1 0 0 0 0,15 9 0 0 0,-10-3 22 0 0,-1 1-1 0 0,0 0 1 0 0,0 0-1 0 0,-1 2 1 0 0,-1 0 0 0 0,0 0-1 0 0,-1 1 1 0 0,0 0-1 0 0,-1 1 1 0 0,0 0-1 0 0,-1 1 1 0 0,-1 0-1 0 0,12 30 1 0 0,-16-35 28 0 0,-1 0 0 0 0,-1 0 1 0 0,1 0-1 0 0,-2 0 1 0 0,1 1-1 0 0,-2-1 1 0 0,1 1-1 0 0,-1-1 0 0 0,-1 1 1 0 0,-2 14-1 0 0,1-16-2 0 0,0-1-1 0 0,-1-1 1 0 0,0 1 0 0 0,0 0-1 0 0,-1-1 1 0 0,0 1-1 0 0,0-1 1 0 0,0 0-1 0 0,-1 0 1 0 0,0-1-1 0 0,-1 0 1 0 0,0 0 0 0 0,0 0-1 0 0,-9 7 1 0 0,3-4-352 0 0,0-1-1 0 0,0 0 1 0 0,-1-1 0 0 0,0-1 0 0 0,-16 7 0 0 0,17-9-1619 0 0,0-1 0 0 0,0 0 1 0 0,-18 2-1 0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1:41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9 832 0 0,'9'-7'13259'0'0,"-10"7"-13212"0"0,0 0 0 0 0,0-1-1 0 0,0 1 1 0 0,0 0-1 0 0,0 0 1 0 0,0-1 0 0 0,0 1-1 0 0,0 0 1 0 0,0 0 0 0 0,0 0-1 0 0,0 0 1 0 0,0 0-1 0 0,0 0 1 0 0,0 1 0 0 0,0-1-1 0 0,0 0 1 0 0,0 1 0 0 0,0-1-1 0 0,0 0 1 0 0,0 1-1 0 0,0-1 1 0 0,0 1 0 0 0,0-1-1 0 0,1 1 1 0 0,-1 0 0 0 0,0-1-1 0 0,0 1 1 0 0,1 0-1 0 0,-1-1 1 0 0,0 1 0 0 0,0 1-1 0 0,-28 28 123 0 0,25-25-132 0 0,0 0 1 0 0,0 0-1 0 0,0 1 1 0 0,1 0-1 0 0,-1-1 0 0 0,1 1 1 0 0,1 1-1 0 0,-1-1 0 0 0,1 0 1 0 0,0 0-1 0 0,1 1 0 0 0,-1-1 1 0 0,1 1-1 0 0,1 0 0 0 0,-1 10 1 0 0,2-9-25 0 0,0 0 1 0 0,1 0 0 0 0,0 0 0 0 0,0 0 0 0 0,1 0-1 0 0,0-1 1 0 0,0 1 0 0 0,1-1 0 0 0,0 0-1 0 0,0 0 1 0 0,1 0 0 0 0,6 7 0 0 0,35 40 24 0 0,29 39-56 0 0,-69-84 86 0 0,1 2 1 0 0,-1-1-1 0 0,-1 1 0 0 0,0 0 1 0 0,0 0-1 0 0,-1 0 1 0 0,4 18-1 0 0,-7-25 1 0 0,-1 0 0 0 0,1 0-1 0 0,-1 0 1 0 0,0 0 0 0 0,0 1-1 0 0,0-1 1 0 0,0 0 0 0 0,-1 0-1 0 0,0 0 1 0 0,1 0 0 0 0,-2 0-1 0 0,1 0 1 0 0,0 0 0 0 0,-1 0-1 0 0,0 0 1 0 0,0-1 0 0 0,0 1-1 0 0,0 0 1 0 0,0-1 0 0 0,-1 0-1 0 0,0 1 1 0 0,0-1 0 0 0,0 0-1 0 0,0-1 1 0 0,0 1 0 0 0,0 0-1 0 0,-1-1 1 0 0,1 0 0 0 0,-1 0-1 0 0,1 0 1 0 0,-1 0 0 0 0,0-1-1 0 0,0 1 1 0 0,0-1 0 0 0,-6 1-1 0 0,8-1-73 0 0,-18-1-198 0 0,17 0 24 0 0,1 0-1 0 0,-1 0 0 0 0,0-1 0 0 0,0 1 0 0 0,0-1 0 0 0,1 1 0 0 0,-1-1 1 0 0,0 0-1 0 0,1 0 0 0 0,-1 0 0 0 0,-3-2 0 0 0,-14-5-3493 0 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18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25 720 0 0,'0'0'4356'0'0,"-19"22"960"0"0,-12 15 676 0 0,30-37-5900 0 0,0 0 1 0 0,0 1 0 0 0,0-1 0 0 0,0 0 0 0 0,1 1 0 0 0,-1-1 0 0 0,0 0 0 0 0,0 1-1 0 0,1-1 1 0 0,-1 1 0 0 0,0-1 0 0 0,0 1 0 0 0,1-1 0 0 0,-1 1 0 0 0,1-1 0 0 0,-1 1 0 0 0,0 0-1 0 0,1 0 1 0 0,-1-1 0 0 0,1 1 0 0 0,0 0 0 0 0,-1 0 0 0 0,1-1 0 0 0,0 1 0 0 0,-1 0 0 0 0,1 0-1 0 0,0 0 1 0 0,0 0 0 0 0,0-1 0 0 0,-1 1 0 0 0,1 0 0 0 0,0 0 0 0 0,0 0 0 0 0,1 0 0 0 0,-1 0-1 0 0,0-1 1 0 0,0 2 0 0 0,1-1 284 0 0,6 4-90 0 0,-1-1 1 0 0,1-1-1 0 0,0 1 1 0 0,14 3-1 0 0,114 5 287 0 0,1-6 0 0 0,149-14-1 0 0,71-12-25 0 0,-34 2-270 0 0,397-34-172 0 0,-212 27 302 0 0,668-3 2360 0 0,-727 50-1843 0 0,-184-5-471 0 0,-85-11-288 0 0,76 5 93 0 0,-70 3-286 0 0,-149-11 70 0 0,-1 0-6 0 0,42 10-1 0 0,-61-11 325 0 0,-1 0-1 0 0,30 0 1 0 0,-13-1 222 0 0,-29-1-179 0 0,17 1 835 0 0,-8 0-1286 0 0,-9-1-291 0 0,8-2-961 0 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58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508 115 80 0 0,'16'-16'9778'0'0,"-4"-8"-4162"0"0,2-23 49 0 0,-14 45-5410 0 0,2-6 149 0 0,-2 8-332 0 0,0 0 1 0 0,1-1-1 0 0,-1 1 0 0 0,0-1 0 0 0,1 1 0 0 0,-1 0 1 0 0,0-1-1 0 0,0 1 0 0 0,0-1 0 0 0,1 1 0 0 0,-1-1 1 0 0,0 1-1 0 0,0-1 0 0 0,0 1 0 0 0,0-1 0 0 0,0 1 1 0 0,0-1-1 0 0,0 1 0 0 0,0-1 0 0 0,0 1 0 0 0,0-1 1 0 0,0 1-1 0 0,0-1 0 0 0,-1 1 0 0 0,1-1 0 0 0,0 1 1 0 0,0-1-1 0 0,0 1 0 0 0,-1-1 0 0 0,1 1 0 0 0,0 0 1 0 0,0-1-1 0 0,-1 1 0 0 0,1-1 0 0 0,0 1 0 0 0,-1 0 1 0 0,1-1-1 0 0,-1 1 0 0 0,0-1 0 0 0,-16 4 158 0 0,0 1-1 0 0,0 1 0 0 0,0 0 1 0 0,0 1-1 0 0,1 1 0 0 0,0 0 1 0 0,0 1-1 0 0,1 1 0 0 0,0 1 1 0 0,-22 18-1 0 0,2 1 130 0 0,2 2 0 0 0,1 1 0 0 0,-30 38 0 0 0,40-41-201 0 0,1 1-1 0 0,1 0 1 0 0,2 2 0 0 0,1 0-1 0 0,1 1 1 0 0,2 1-1 0 0,1 0 1 0 0,2 1-1 0 0,2 0 1 0 0,1 1 0 0 0,1 0-1 0 0,-2 53 1 0 0,8-63-107 0 0,1 0 0 0 0,1 0 0 0 0,1 0 0 0 0,1 0 0 0 0,2-1 0 0 0,0 1 0 0 0,2-1 0 0 0,1 0 0 0 0,1-1 1 0 0,1 0-1 0 0,1 0 0 0 0,1-1 0 0 0,1 0 0 0 0,1-1 0 0 0,1-1 0 0 0,0 0 0 0 0,2-1 0 0 0,23 21 0 0 0,-23-26-20 0 0,0-1 0 0 0,1 0 0 0 0,1-1 0 0 0,1-1-1 0 0,-1-1 1 0 0,2-1 0 0 0,-1-1 0 0 0,2 0 0 0 0,38 9 0 0 0,-34-12-12 0 0,1-2 1 0 0,0-1-1 0 0,0-1 1 0 0,-1-1-1 0 0,1-1 1 0 0,0-2-1 0 0,0-1 1 0 0,26-6-1 0 0,-23 3-26 0 0,0-2-1 0 0,-1-1 0 0 0,0-1 1 0 0,-1-1-1 0 0,0-2 0 0 0,-1-1 0 0 0,0-1 1 0 0,42-32-1 0 0,-52 33-2 0 0,0-1-1 0 0,-1-1 0 0 0,0 0 1 0 0,-2-1-1 0 0,0-1 1 0 0,0 0-1 0 0,-2-1 1 0 0,-1 0-1 0 0,0-1 1 0 0,-1 0-1 0 0,-1-1 1 0 0,10-34-1 0 0,-10 14-83 0 0,-1 0 0 0 0,-2-1 0 0 0,-2 0 0 0 0,-2 0 1 0 0,-2-1-1 0 0,-1 1 0 0 0,-3 0 0 0 0,-1 0 0 0 0,-15-57 0 0 0,10 59-8 0 0,-1 0 1 0 0,-3 1-1 0 0,-1 1 1 0 0,-2 0-1 0 0,-1 1 1 0 0,-3 0-1 0 0,-24-32 1 0 0,37 59 56 0 0,-1 0 1 0 0,0 1 0 0 0,-1 0 0 0 0,0 1-1 0 0,0 0 1 0 0,-1 0 0 0 0,0 1 0 0 0,-1 1-1 0 0,1 0 1 0 0,-1 0 0 0 0,0 1-1 0 0,-1 1 1 0 0,1 0 0 0 0,-1 1 0 0 0,-16-3-1 0 0,-11 1-685 0 0,-2 1 1 0 0,1 3-1 0 0,-59 4 0 0 0,82-2 14 0 0,1 2 0 0 0,0-1 0 0 0,0 2 0 0 0,-24 8 0 0 0,-10 12-3634 0 0,44-20 2787 0 0,1 0 0 0 0,0 1 0 0 0,0 0-1 0 0,1 0 1 0 0,-6 6 0 0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58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14 227 476 0 0,'-14'-28'20518'0'0,"15"25"-20371"0"0,0-1 1 0 0,-1 1-1 0 0,1 0 1 0 0,1 0-1 0 0,-1-1 1 0 0,0 1-1 0 0,1 0 1 0 0,-1 0-1 0 0,1 0 0 0 0,0 1 1 0 0,0-1-1 0 0,0 0 1 0 0,5-4-1 0 0,39-34 229 0 0,-39 35-273 0 0,9-7-77 0 0,1 1 0 0 0,-1 1 0 0 0,2 1 0 0 0,0 1 0 0 0,0 0 0 0 0,0 1 0 0 0,1 1 1 0 0,0 1-1 0 0,1 0 0 0 0,-1 2 0 0 0,1 0 0 0 0,0 1 0 0 0,0 1 0 0 0,31 1 0 0 0,-26 2 6 0 0,0 1-1 0 0,-1 2 1 0 0,0 0-1 0 0,0 1 1 0 0,0 2-1 0 0,0 0 1 0 0,-1 2-1 0 0,0 0 1 0 0,-1 2-1 0 0,0 0 1 0 0,32 22-1 0 0,1 10 429 0 0,73 74 0 0 0,14 13 671 0 0,-135-125-1207 0 0,-1 0-1 0 0,1 0 1 0 0,0-1-1 0 0,0 1 1 0 0,1-2-1 0 0,-1 1 1 0 0,1-1 0 0 0,0 0-1 0 0,0-1 1 0 0,0 1-1 0 0,0-2 1 0 0,0 1-1 0 0,0-1 1 0 0,1 0-1 0 0,-1-1 1 0 0,0 0 0 0 0,1 0-1 0 0,14-3 1 0 0,-14 0-586 0 0,-1 1 1 0 0,0-1 0 0 0,1 0 0 0 0,-1-1 0 0 0,0 0-1 0 0,0-1 1 0 0,-1 1 0 0 0,0-1 0 0 0,0-1 0 0 0,0 0-1 0 0,8-8 1 0 0,17-25-6706 0 0,-20 18 168 0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59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38 1316 0 0,'-3'-1'2205'0'0,"-66"-19"11840"0"0,70 19-13903 0 0,0 0 0 0 0,0 0 0 0 0,1 0 0 0 0,-1 0 1 0 0,0 0-1 0 0,0 0 0 0 0,1 0 0 0 0,-1 1 0 0 0,0-1 0 0 0,1 0 1 0 0,-1 1-1 0 0,1 0 0 0 0,-1-1 0 0 0,0 1 0 0 0,1 0 1 0 0,-1-1-1 0 0,1 1 0 0 0,-1 0 0 0 0,1 0 0 0 0,-1 0 1 0 0,1 0-1 0 0,1 1 0 0 0,385-3 2417 0 0,-194 4-2437 0 0,813-7 251 0 0,-1001 5-1529 0 0,17-1 804 0 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56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617 156 2504 0 0,'2'-25'6854'0'0,"0"-49"0"0"0,-2 46-4056 0 0,0 27-2668 0 0,0 0 0 0 0,0 0 0 0 0,0 0 0 0 0,0 0 0 0 0,0 0 0 0 0,0 0 0 0 0,0 0 0 0 0,0 0 0 0 0,0 0 0 0 0,0 0 0 0 0,-1 0 0 0 0,1 0 0 0 0,0 1 0 0 0,-1-1 0 0 0,1 0 0 0 0,-1 0 0 0 0,1 0 0 0 0,-1 0 0 0 0,1 0 0 0 0,-1 1 0 0 0,1-1 0 0 0,-1 0 0 0 0,0 0 0 0 0,1 1 0 0 0,-1-1 0 0 0,0 1 0 0 0,0-1 0 0 0,0 1 0 0 0,1-1 0 0 0,-1 1 0 0 0,0-1 0 0 0,0 1 0 0 0,0-1 0 0 0,0 1 0 0 0,0 0 0 0 0,0 0 0 0 0,0 0 0 0 0,0-1 0 0 0,0 1 0 0 0,-1 0 0 0 0,-1 0 53 0 0,-16 1 187 0 0,2 1-229 0 0,1 1 0 0 0,-1 0-1 0 0,1 2 1 0 0,0-1 0 0 0,0 2 0 0 0,1 0 0 0 0,-18 10 0 0 0,1 2 37 0 0,1 1 1 0 0,-32 26 0 0 0,37-23 37 0 0,0 2 0 0 0,2 1 0 0 0,1 0 0 0 0,0 2 0 0 0,2 1 0 0 0,2 0-1 0 0,0 2 1 0 0,2 0 0 0 0,1 1 0 0 0,1 0 0 0 0,2 1 0 0 0,-12 46 0 0 0,15-42-62 0 0,1 1 1 0 0,3 0-1 0 0,0 1 1 0 0,3-1-1 0 0,1 1 1 0 0,2-1 0 0 0,1 1-1 0 0,2 0 1 0 0,2-1-1 0 0,1 0 1 0 0,14 45 0 0 0,-13-60-113 0 0,1-1 1 0 0,1 1 0 0 0,1-2-1 0 0,1 1 1 0 0,1-2 0 0 0,0 1-1 0 0,2-2 1 0 0,21 24 0 0 0,-23-29-28 0 0,1-1 0 0 0,0-1 0 0 0,1 0 0 0 0,0 0 0 0 0,1-2 0 0 0,0 0 0 0 0,0-1 1 0 0,1 0-1 0 0,0-1 0 0 0,1-1 0 0 0,26 7 0 0 0,-13-8-69 0 0,-1 0 0 0 0,1-2 0 0 0,0-1 0 0 0,0-2 0 0 0,0-1 0 0 0,0-1 0 0 0,0-1 0 0 0,36-10 0 0 0,-29 4 21 0 0,-1-2-1 0 0,-1-1 1 0 0,0-2 0 0 0,0-1 0 0 0,-2-2-1 0 0,37-25 1 0 0,-45 24 63 0 0,-1-1 0 0 0,-1-1-1 0 0,0-1 1 0 0,-2-1 0 0 0,0-1 0 0 0,-2-1 0 0 0,-1-1-1 0 0,0-1 1 0 0,-2 0 0 0 0,-1-1 0 0 0,-1-1-1 0 0,-2 0 1 0 0,-1 0 0 0 0,-1-2 0 0 0,-1 1-1 0 0,-1-1 1 0 0,-2 0 0 0 0,-1-1 0 0 0,-2 1-1 0 0,0-1 1 0 0,-3-35 0 0 0,-2 49-32 0 0,0 0 0 0 0,-1 0 0 0 0,0 0 0 0 0,-2 0 0 0 0,0 1 0 0 0,0 0 0 0 0,-15-27-1 0 0,-1 5-18 0 0,-49-65 0 0 0,0 18-24 0 0,59 72-3 0 0,0 1-1 0 0,0 1 1 0 0,-1 0-1 0 0,0 0 1 0 0,-1 1 0 0 0,-1 1-1 0 0,1 0 1 0 0,-1 1-1 0 0,-1 0 1 0 0,1 1 0 0 0,-1 1-1 0 0,-1 0 1 0 0,-23-5 0 0 0,-55-29-106 0 0,89 38-40 0 0,0 0 0 0 0,0 1 0 0 0,0-1-1 0 0,0 1 1 0 0,0 0 0 0 0,-1 1 0 0 0,1-1-1 0 0,0 1 1 0 0,-1 0 0 0 0,1 0 0 0 0,0 1 0 0 0,-1 0-1 0 0,1 0 1 0 0,0 0 0 0 0,0 0 0 0 0,0 1 0 0 0,0 0-1 0 0,-9 4 1 0 0,7-2-988 0 0,0 1-1 0 0,0 0 1 0 0,0 0-1 0 0,-7 7 1 0 0,-23 30-10654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00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0 304 1288 0 0,'0'0'1824'0'0,"7"12"1715"0"0,5 6-184 0 0,3-13-1599 0 0,-10-6-1534 0 0,0 0 0 0 0,1 0 0 0 0,-1-1 0 0 0,0 0 1 0 0,0 0-1 0 0,0 0 0 0 0,-1 0 0 0 0,1-1 0 0 0,0 0 0 0 0,-1 0 0 0 0,0 0 0 0 0,0-1 0 0 0,6-5 0 0 0,6-8 154 0 0,-2 0 0 0 0,14-20 1 0 0,8-11 122 0 0,-11 15 272 0 0,28-45 0 0 0,-16 22 408 0 0,-26 42-1021 0 0,-5 13-9 0 0,-8 27 38 0 0,-69 301 636 0 0,58-242-507 0 0,-4 163 0 0 0,28 28-106 0 0,-5-161-170 0 0,-4-88 25 0 0,-1 0 0 0 0,-2-1 0 0 0,-6 45 0 0 0,6-67-40 0 0,-1 0 1 0 0,0-1-1 0 0,1 1 1 0 0,-2-1-1 0 0,1 1 1 0 0,0-1-1 0 0,-1 0 1 0 0,1 1 0 0 0,-1-1-1 0 0,0-1 1 0 0,0 1-1 0 0,0 0 1 0 0,0-1-1 0 0,-1 1 1 0 0,1-1-1 0 0,-1 0 1 0 0,1 0 0 0 0,-6 1-1 0 0,-7 4 223 0 0,0-1-1 0 0,-26 7 1 0 0,42-13-240 0 0,-2 0 62 0 0,-13 4 166 0 0,11-1 120 0 0,15-3 357 0 0,335-26-2669 0 0,-231 17-2049 0 0,0 1-3812 0 0,-71 4-291 0 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00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1 221 1556 0 0,'1'10'12843'0'0,"4"-15"-12353"0"0,1 0 1 0 0,-1 0-1 0 0,-1 0 0 0 0,1-1 1 0 0,4-7-1 0 0,20-22 451 0 0,-1 11-714 0 0,1 0 0 0 0,0 2 1 0 0,34-19-1 0 0,-51 34-230 0 0,0 1-1 0 0,0 0 1 0 0,1 1 0 0 0,-1 0-1 0 0,1 1 1 0 0,0 0 0 0 0,1 1-1 0 0,-1 1 1 0 0,0 0 0 0 0,1 1-1 0 0,23 0 1 0 0,-28 3 36 0 0,1 0 0 0 0,-1 0 0 0 0,0 0-1 0 0,0 1 1 0 0,0 1 0 0 0,0 0 0 0 0,0 0 0 0 0,-1 1-1 0 0,1 0 1 0 0,-1 0 0 0 0,-1 0 0 0 0,13 12 0 0 0,6 9 185 0 0,-1 0 0 0 0,22 32 1 0 0,3 2 197 0 0,-16-22-257 0 0,-10-9 189 0 0,2-1 0 0 0,0-2 0 0 0,2 0 0 0 0,38 26 1 0 0,-57-46-293 0 0,0-1 0 0 0,1 0 1 0 0,-1 0-1 0 0,1-1 1 0 0,0 0-1 0 0,1 0 1 0 0,-1-1-1 0 0,1-1 1 0 0,-1 0-1 0 0,1 0 0 0 0,0-1 1 0 0,0 0-1 0 0,0-1 1 0 0,-1-1-1 0 0,1 1 1 0 0,0-2-1 0 0,0 1 1 0 0,-1-1-1 0 0,15-5 0 0 0,-10 1-209 0 0,-1 0 0 0 0,0 0 0 0 0,-1-1 0 0 0,0-1 0 0 0,0 0 0 0 0,0-1-1 0 0,20-19 1 0 0,-22 18-558 0 0,-2-1 0 0 0,1 1 0 0 0,10-18 1 0 0,-14 19-457 0 0,-1 0 1 0 0,0 0 0 0 0,-1-1 0 0 0,0 1 0 0 0,3-12 0 0 0,-4 7-3005 0 0,-1 0-1866 0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46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22 147 4820 0 0,'-21'-16'16008'0'0,"20"15"-15778"0"0,11-6 2259 0 0,24 2-1717 0 0,-32 4-547 0 0,493-41 2114 0 0,-91 9-2284 0 0,-286 21-148 0 0,113-9-1524 0 0,-171 12-2167 0 0,-58 9 2671 0 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46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8 1840 0 0,'0'0'2894'0'0,"-28"-8"9180"0"0,27 8-11932 0 0,1 0 0 0 0,-1 0 0 0 0,0 0 0 0 0,1 1 0 0 0,-1-1-1 0 0,0 0 1 0 0,1 0 0 0 0,-1 0 0 0 0,0 0 0 0 0,1 1 0 0 0,-1-1 0 0 0,1 0 0 0 0,-1 0 0 0 0,0 1-1 0 0,1-1 1 0 0,-1 1 0 0 0,1-1 0 0 0,-1 1 0 0 0,1-1 0 0 0,-1 0 0 0 0,1 1 0 0 0,-1 0-1 0 0,1-1 1 0 0,-1 2 0 0 0,-8 22 1798 0 0,4 37-262 0 0,4-46-1055 0 0,-21 222 2852 0 0,-5 72-1446 0 0,14 185-668 0 0,13-284-9179 0 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47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78 904 0 0,'14'-8'4031'0'0,"0"0"0"0"0,19-14 1 0 0,4-4 2330 0 0,-35 25-5734 0 0,22-11 2407 0 0,-22 20-2806 0 0,-1 1 0 0 0,0-1 0 0 0,0 1 0 0 0,-1-1 0 0 0,-1 1 0 0 0,1 0 0 0 0,-3 10 0 0 0,0 22 98 0 0,3-13-234 0 0,1-1-1 0 0,2 0 1 0 0,0 0-1 0 0,2-1 1 0 0,8 27-1 0 0,-10-43-388 0 0,0-1 0 0 0,1 0 0 0 0,-1 0 0 0 0,2 0-1 0 0,-1-1 1 0 0,1 0 0 0 0,0 1 0 0 0,1-2 0 0 0,0 1 0 0 0,0-1 0 0 0,1 0 0 0 0,0 0 0 0 0,0 0 0 0 0,1-1-1 0 0,-1 0 1 0 0,1-1 0 0 0,12 7 0 0 0,-15-10-281 0 0,0-1-1 0 0,-1 1 0 0 0,1-1 1 0 0,0 0-1 0 0,0 0 1 0 0,0 0-1 0 0,0-1 0 0 0,5 0 1 0 0,23-5-5664 0 0,-12-3-323 0 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47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85 3208 0 0,'-23'-14'3465'0'0,"2"-2"-725"0"0,-1 6-772 0 0,3-1-296 0 0,0 2-456 0 0,3 4-164 0 0,3 0-292 0 0,-3-2-143 0 0,4 3 199 0 0,-9 1-832 0 0,6 5-1301 0 0,7 8-2247 0 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48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4612 0 0,'3'24'17131'0'0,"5"-8"-14985"0"0,7 7-3917 0 0,2 4 2451 0 0,-4 3-699 0 0,0 0 1 0 0,-2 1-1 0 0,-2 0 0 0 0,0 0 0 0 0,5 49 0 0 0,-6-7 457 0 0,-2 95-1 0 0,-9-155 578 0 0,-3-17 628 0 0,-2-20-290 0 0,9 4-860 0 0,0-1-1 0 0,2 1 1 0 0,0 0-1 0 0,12-35 1 0 0,35-73 276 0 0,-44 115-749 0 0,1 0 1 0 0,0 0 0 0 0,1 1 0 0 0,18-22-1 0 0,-22 29-81 0 0,1 0 1 0 0,0 1-1 0 0,0-1 0 0 0,0 1 1 0 0,1 0-1 0 0,-1 0 0 0 0,1 0 0 0 0,0 1 1 0 0,0 0-1 0 0,0 0 0 0 0,1 1 0 0 0,7-3 1 0 0,-10 5-7 0 0,0-1 1 0 0,1 1-1 0 0,-1 0 0 0 0,0 1 1 0 0,1-1-1 0 0,-1 1 1 0 0,0 0-1 0 0,1 0 0 0 0,-1 0 1 0 0,0 1-1 0 0,0-1 1 0 0,0 1-1 0 0,0 0 0 0 0,0 0 1 0 0,4 3-1 0 0,4 3-142 0 0,0 1 0 0 0,-1 0-1 0 0,11 12 1 0 0,-10-9 40 0 0,0 1 0 0 0,-2 1 0 0 0,1 0 0 0 0,-2 0 0 0 0,0 1 0 0 0,-1 0 0 0 0,12 28 0 0 0,-9-9-1 0 0,-1 0 1 0 0,10 60 0 0 0,-18-83 87 0 0,4 11 1816 0 0,-5-23-1663 0 0,0 1-1 0 0,0-1 1 0 0,0 0-1 0 0,0 1 1 0 0,0-1-1 0 0,0 0 1 0 0,0 0 0 0 0,-1 1-1 0 0,1-1 1 0 0,0 0-1 0 0,0 0 1 0 0,-1 0-1 0 0,1 0 1 0 0,0 0-1 0 0,-1 0 1 0 0,1 0-1 0 0,-1 0 1 0 0,0 0-1 0 0,1-1 1 0 0,-1 0-1 0 0,28-52 740 0 0,39-56 0 0 0,-56 94-795 0 0,1 0-1 0 0,0 2 1 0 0,1-1 0 0 0,0 1-1 0 0,1 1 1 0 0,1 1 0 0 0,29-20-1 0 0,-40 29-60 0 0,-1 1 0 0 0,0 0 0 0 0,1 1 0 0 0,0-1 0 0 0,-1 1 0 0 0,1-1 1 0 0,0 1-1 0 0,0 0 0 0 0,0 1 0 0 0,0-1 0 0 0,0 1 0 0 0,0-1 0 0 0,0 1 0 0 0,0 0 0 0 0,0 1 0 0 0,0-1 0 0 0,0 1 0 0 0,0 0 0 0 0,-1-1 0 0 0,1 2 0 0 0,0-1 0 0 0,0 0 0 0 0,-1 1 0 0 0,1 0 0 0 0,-1 0 0 0 0,7 4 0 0 0,-3 1-92 0 0,1 0 0 0 0,-1 0-1 0 0,-1 1 1 0 0,1 0-1 0 0,-1 0 1 0 0,-1 0 0 0 0,1 1-1 0 0,-1 0 1 0 0,5 13-1 0 0,13 35-485 0 0,21 43-195 0 0,-39-90 773 0 0,1 0 0 0 0,0 0 1 0 0,1 0-1 0 0,0-1 0 0 0,1 0 1 0 0,16 15-1 0 0,-21-22 47 0 0,-1 0 1 0 0,0-1-1 0 0,1 1 0 0 0,0-1 1 0 0,-1 1-1 0 0,1-1 1 0 0,0 0-1 0 0,0 0 0 0 0,-1 0 1 0 0,1 0-1 0 0,0-1 1 0 0,0 1-1 0 0,0-1 0 0 0,0 0 1 0 0,0 0-1 0 0,0 0 1 0 0,5 0-1 0 0,-2-2 6 0 0,-1 1 0 0 0,1-1-1 0 0,0 0 1 0 0,0 0 0 0 0,-1 0 0 0 0,1-1-1 0 0,-1 0 1 0 0,6-4 0 0 0,5-4 51 0 0,-2-1 0 0 0,1-1 1 0 0,-2 0-1 0 0,20-24 0 0 0,-2-4 617 0 0,-1-2 0 0 0,-1-1 0 0 0,39-85 0 0 0,-68 129-672 0 0,0 0-1 0 0,0-1 1 0 0,0 1-1 0 0,0 0 0 0 0,0 0 1 0 0,0-1-1 0 0,0 1 0 0 0,0 0 1 0 0,0-1-1 0 0,1 1 0 0 0,-1 0 1 0 0,0 0-1 0 0,0-1 1 0 0,0 1-1 0 0,1 0 0 0 0,-1 0 1 0 0,0-1-1 0 0,0 1 0 0 0,0 0 1 0 0,1 0-1 0 0,-1 0 1 0 0,0 0-1 0 0,0-1 0 0 0,1 1 1 0 0,-1 0-1 0 0,0 0 0 0 0,1 0 1 0 0,-1 0-1 0 0,0 0 1 0 0,0 0-1 0 0,1 0 0 0 0,-1 0 1 0 0,0 0-1 0 0,1 0 0 0 0,-1 0 1 0 0,1 0-1 0 0,5 10 25 0 0,1 17 26 0 0,0 8-228 0 0,2 0 1 0 0,1 0-1 0 0,18 40 1 0 0,-22-60-354 0 0,1 0 0 0 0,1-1 0 0 0,0 0 1 0 0,0-1-1 0 0,2 0 0 0 0,0 0 0 0 0,0-1 0 0 0,1 0 1 0 0,22 17-1 0 0,-31-26 178 0 0,1-1-1 0 0,0-1 1 0 0,0 1 0 0 0,0 0-1 0 0,0-1 1 0 0,0 1 0 0 0,0-1-1 0 0,0 0 1 0 0,0 0 0 0 0,1 0-1 0 0,-1 0 1 0 0,0-1 0 0 0,1 1-1 0 0,-1-1 1 0 0,0 0 0 0 0,1 0-1 0 0,-1 0 1 0 0,1-1 0 0 0,6 0-1 0 0,-7-1-366 0 0,1 1 0 0 0,-1-1 0 0 0,0 0-1 0 0,1 1 1 0 0,-1-2 0 0 0,0 1 0 0 0,0 0-1 0 0,0 0 1 0 0,0-1 0 0 0,0 0 0 0 0,3-4-1 0 0,8-10-5369 0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48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58 1656 0 0,'-21'-20'3696'0'0,"-1"5"-867"0"0,3 4-753 0 0,3 4-408 0 0,-1 4 336 0 0,-12 1-908 0 0,7 9-892 0 0,13-2-300 0 0,-1 4-516 0 0,6 1-568 0 0,2 3-700 0 0,2-1-1720 0 0,0 2-1857 0 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48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1608 0 0,'26'17'12684'0'0,"-7"1"-7324"0"0,-15-12-5237 0 0,0 0 0 0 0,-1 0 0 0 0,0 0 0 0 0,0 0 0 0 0,-1 1 0 0 0,0-1-1 0 0,0 0 1 0 0,0 1 0 0 0,-1 0 0 0 0,2 9 0 0 0,6 89 963 0 0,-4 140 0 0 0,-6-166 3834 0 0,2-84-4741 0 0,1 0 0 0 0,-1 0 0 0 0,1 0 0 0 0,-1 0 0 0 0,1 0 1 0 0,1 0-1 0 0,-1 1 0 0 0,4-6 0 0 0,3-7 37 0 0,1-6-172 0 0,2 1 0 0 0,0 0 0 0 0,1 0 0 0 0,1 2-1 0 0,1 0 1 0 0,0 0 0 0 0,2 2 0 0 0,21-20 0 0 0,-36 36-58 0 0,0 0 0 0 0,1 1 0 0 0,-1-1 0 0 0,1 0 0 0 0,-1 1 0 0 0,1-1 0 0 0,-1 1 1 0 0,1 0-1 0 0,0 0 0 0 0,0 0 0 0 0,-1 0 0 0 0,1 0 0 0 0,0 1 0 0 0,0 0 0 0 0,0-1 0 0 0,0 1 0 0 0,0 0 1 0 0,0 0-1 0 0,4 1 0 0 0,-3 0-25 0 0,0 0 1 0 0,-1 1-1 0 0,1 0 1 0 0,0-1-1 0 0,-1 1 0 0 0,1 0 1 0 0,-1 1-1 0 0,0-1 1 0 0,0 1-1 0 0,0-1 1 0 0,0 1-1 0 0,4 5 1 0 0,5 9-619 0 0,-1 0 1 0 0,0 1-1 0 0,-1 0 1 0 0,11 28-1 0 0,-16-33-214 0 0,1 1-345 0 0,23 45-2792 0 0,-27-55 3007 0 0,1 1-1 0 0,0-1 0 0 0,0 0 1 0 0,0-1-1 0 0,0 1 0 0 0,0 0 0 0 0,1-1 1 0 0,0 0-1 0 0,-1 0 0 0 0,7 4 1 0 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49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466 285 3316 0 0,'49'-35'11596'0'0,"-3"-7"-6982"0"0,18-13-3167 0 0,-59 50-1336 0 0,1 1 0 0 0,-1-1 1 0 0,0-1-1 0 0,0 1 0 0 0,-1 0 1 0 0,1-1-1 0 0,-1 0 0 0 0,-1 0 0 0 0,1-1 1 0 0,2-6-1 0 0,-5 11-51 0 0,0 0 1 0 0,0 0-1 0 0,-1 0 1 0 0,1 0-1 0 0,-1 0 0 0 0,0 0 1 0 0,1 0-1 0 0,-1-1 1 0 0,0 1-1 0 0,0 0 0 0 0,0 0 1 0 0,0 0-1 0 0,-1 0 0 0 0,1 0 1 0 0,-1-1-1 0 0,1 1 1 0 0,-1 0-1 0 0,0 0 0 0 0,1 0 1 0 0,-1 0-1 0 0,0 0 0 0 0,0 1 1 0 0,-1-1-1 0 0,1 0 1 0 0,0 0-1 0 0,-1 1 0 0 0,1-1 1 0 0,-1 1-1 0 0,1-1 1 0 0,-1 1-1 0 0,0 0 0 0 0,1-1 1 0 0,-1 1-1 0 0,0 0 0 0 0,0 0 1 0 0,0 0-1 0 0,-2 0 1 0 0,-7-3 69 0 0,1 1 0 0 0,-1 0 1 0 0,0 1-1 0 0,0 0 0 0 0,1 0 1 0 0,-1 2-1 0 0,0-1 1 0 0,0 1-1 0 0,-1 1 0 0 0,2 0 1 0 0,-21 4-1 0 0,1 2 4 0 0,0 2 0 0 0,1 0-1 0 0,-28 14 1 0 0,35-13-73 0 0,1 1 0 0 0,0 1 0 0 0,0 1 0 0 0,1 1 1 0 0,1 0-1 0 0,0 1 0 0 0,-24 27 0 0 0,36-35-155 0 0,0 1 0 0 0,1 0 0 0 0,0 0 0 0 0,0 1 0 0 0,0 0 1 0 0,1 0-1 0 0,1 0 0 0 0,0 1 0 0 0,0-1 0 0 0,0 1 0 0 0,1 0 0 0 0,1 0 0 0 0,0 0 1 0 0,0 1-1 0 0,1-1 0 0 0,0 0 0 0 0,1 1 0 0 0,0-1 0 0 0,3 19 0 0 0,-2-24 28 0 0,1 1 0 0 0,-1-1 0 0 0,1 0 0 0 0,0 1-1 0 0,0-1 1 0 0,1 0 0 0 0,0 0 0 0 0,0 0 0 0 0,0-1 0 0 0,0 1 0 0 0,1-1-1 0 0,-1 0 1 0 0,1 0 0 0 0,0 0 0 0 0,1 0 0 0 0,-1 0 0 0 0,0-1-1 0 0,1 0 1 0 0,0 0 0 0 0,0 0 0 0 0,10 3 0 0 0,-9-4 52 0 0,1 0 0 0 0,-1 0 0 0 0,1-1 0 0 0,0 0 0 0 0,-1 0 0 0 0,1-1 0 0 0,0 0 0 0 0,-1 0 0 0 0,1 0 0 0 0,-1-1 0 0 0,1 0 0 0 0,0-1 0 0 0,-1 1 0 0 0,0-1 0 0 0,1 0 0 0 0,-1-1 0 0 0,0 0 0 0 0,7-3 0 0 0,-2-2 129 0 0,1 1 1 0 0,-2-2-1 0 0,1 1 1 0 0,-1-2-1 0 0,0 1 1 0 0,-1-1-1 0 0,-1-1 1 0 0,12-16-1 0 0,1-7 1369 0 0,25-57-1 0 0,-21 39 437 0 0,-31 99-1560 0 0,-9 99-384 0 0,7 241 0 0 0,45 146-1144 0 0,-22-399 811 0 0,-2-31 73 0 0,-5 1 0 0 0,-6 145 0 0 0,-2-233 268 0 0,-2-1-1 0 0,0 1 1 0 0,-1 0 0 0 0,-1-1 0 0 0,0 0-1 0 0,-13 28 1 0 0,15-38 28 0 0,-1 0 0 0 0,0 0-1 0 0,-1 0 1 0 0,1 0 0 0 0,-1 0 0 0 0,0-1-1 0 0,0 0 1 0 0,0 1 0 0 0,-1-2 0 0 0,0 1 0 0 0,1 0-1 0 0,-1-1 1 0 0,-1 0 0 0 0,1 0 0 0 0,0-1-1 0 0,-1 1 1 0 0,1-1 0 0 0,-1 0 0 0 0,0-1 0 0 0,1 1-1 0 0,-8 0 1 0 0,-1-1 197 0 0,0 0 0 0 0,0-1 0 0 0,0-1 0 0 0,0 0 0 0 0,1-1 0 0 0,-1 0 0 0 0,0-1 0 0 0,1-1 0 0 0,-1 0 0 0 0,1-1 0 0 0,0 0 0 0 0,1-1 0 0 0,-1-1 0 0 0,1 0 0 0 0,0 0 0 0 0,1-1 0 0 0,-19-17 0 0 0,15 12-92 0 0,1-1 0 0 0,1 0-1 0 0,0-1 1 0 0,1-1 0 0 0,1 0 0 0 0,0 0-1 0 0,1-1 1 0 0,1-1 0 0 0,0 1 0 0 0,2-1-1 0 0,0-1 1 0 0,-5-21 0 0 0,6 7-111 0 0,2 0 0 0 0,1 0-1 0 0,2-1 1 0 0,1 1 0 0 0,1-1 0 0 0,2 1 0 0 0,1 0 0 0 0,2 0-1 0 0,2 0 1 0 0,0 1 0 0 0,2 0 0 0 0,16-33 0 0 0,-5 19-126 0 0,1 0 0 0 0,3 2 0 0 0,2 0 0 0 0,2 2 0 0 0,1 1 0 0 0,2 2 0 0 0,48-46 0 0 0,-28 39-1034 0 0,1 2 0 0 0,3 2 0 0 0,1 3 0 0 0,2 3 0 0 0,85-40 0 0 0,-25 24-6625 0 0,242-70 0 0 0,-266 96 782 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49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628 136 268 0 0,'2'-8'2334'0'0,"0"0"1"0"0,0 0-1 0 0,0 1 0 0 0,-1-1 0 0 0,0-1 1 0 0,-1-13-1 0 0,0 20-1985 0 0,-1-1 0 0 0,1 1 1 0 0,-1 0-1 0 0,0-1 0 0 0,0 1 1 0 0,0 0-1 0 0,0 0 0 0 0,0-1 1 0 0,0 1-1 0 0,0 0 0 0 0,-2-2 1 0 0,0 2-277 0 0,1-1 1 0 0,-1 1-1 0 0,1 0 1 0 0,-1 0-1 0 0,0 0 1 0 0,0 0-1 0 0,0 0 1 0 0,0 1-1 0 0,-5-3 1 0 0,-5 1 44 0 0,1-1 0 0 0,-1 2 0 0 0,1 0 0 0 0,-1 0 0 0 0,0 1 0 0 0,0 1 0 0 0,0 0 0 0 0,1 1 0 0 0,-1 0 0 0 0,0 1 0 0 0,0 0 0 0 0,-20 7 1 0 0,10-1-63 0 0,0 0 1 0 0,1 1 0 0 0,1 2 0 0 0,0 0 0 0 0,-38 26 0 0 0,41-23-24 0 0,1 1 1 0 0,0 1 0 0 0,0 1-1 0 0,2 0 1 0 0,0 1-1 0 0,1 0 1 0 0,1 1 0 0 0,-21 41-1 0 0,21-30 60 0 0,0 1 0 0 0,2 0 0 0 0,2 1-1 0 0,1 1 1 0 0,-7 51 0 0 0,9-7 128 0 0,4 0 0 0 0,3 0 0 0 0,3 1 0 0 0,23 121 0 0 0,108 337 975 0 0,-27-135-1223 0 0,-102-374-289 0 0,-2-13-161 0 0,0 1 0 0 0,-1-1 1 0 0,-1 1-1 0 0,-1 0 0 0 0,0 28 0 0 0,-1-42 314 0 0,0 1 1 0 0,0-1-1 0 0,0 0 0 0 0,-1 0 1 0 0,1 0-1 0 0,0 1 0 0 0,-1-1 1 0 0,1 0-1 0 0,-1 0 1 0 0,1 0-1 0 0,-1 0 0 0 0,0 0 1 0 0,1 0-1 0 0,-1 0 1 0 0,0 0-1 0 0,0 0 0 0 0,0 0 1 0 0,1 0-1 0 0,-1 0 0 0 0,0 0 1 0 0,0-1-1 0 0,0 1 1 0 0,-1 0-1 0 0,1-1 0 0 0,0 1 1 0 0,0-1-1 0 0,0 1 1 0 0,0-1-1 0 0,0 0 0 0 0,-1 1 1 0 0,1-1-1 0 0,0 0 0 0 0,0 0 1 0 0,-1 0-1 0 0,1 0 1 0 0,0 0-1 0 0,0 0 0 0 0,-1 0 1 0 0,1 0-1 0 0,0-1 1 0 0,0 1-1 0 0,0 0 0 0 0,-1-1 1 0 0,1 1-1 0 0,-2-2 0 0 0,-5 0-1041 0 0,0-2 0 0 0,1 1 0 0 0,-1-1-1 0 0,1-1 1 0 0,-9-5 0 0 0,-14-13-5053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02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15 513 464 0 0,'-13'4'12934'0'0,"11"-4"-12287"0"0,3-11 3492 0 0,18-19-2728 0 0,34-31 42 0 0,45-67 1 0 0,-78 97-868 0 0,-1 0 1 0 0,-1-1 0 0 0,-2-1-1 0 0,19-57 1 0 0,-10 22 370 0 0,-25 66-1015 0 0,1 5-14 0 0,-1-1 83 0 0,0 1 1 0 0,0 0-1 0 0,0 0 0 0 0,0-1 0 0 0,-1 1 0 0 0,0 5 0 0 0,-29 190 694 0 0,-5 234 0 0 0,14-117-275 0 0,19-290-398 0 0,-19 327 328 0 0,21-342-328 0 0,0 3 17 0 0,0 1 0 0 0,-1 0 0 0 0,-4 19 0 0 0,5-31 11 0 0,-1 1-25 0 0,1-2-34 0 0,0 0 1 0 0,0-1 0 0 0,0 1-1 0 0,0 0 1 0 0,-1 0 0 0 0,1 0-1 0 0,0 0 1 0 0,0-1 0 0 0,-1 1-1 0 0,1 0 1 0 0,0 0 0 0 0,-1-1-1 0 0,1 1 1 0 0,-1 0 0 0 0,1 0-1 0 0,-1-1 1 0 0,1 1 0 0 0,-1-1-1 0 0,0 1 1 0 0,1-1 0 0 0,-2 2-1 0 0,-24 0-8 0 0,23-2 33 0 0,0 0-49 0 0,-10 0 49 0 0,10 0-48 0 0,-1 0 61 0 0,-10 0-60 0 0,10 0 53 0 0,-14-2-114 0 0,6 1 82 0 0,9 1-16 0 0,20-4 0 0 0,253-31-3341 0 0,-255 32 1567 0 0,-1 0 0 0 0,0-1 0 0 0,25-11 0 0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50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1 519 2652 0 0,'0'-11'894'0'0,"1"0"0"0"0,0 0-1 0 0,0 1 1 0 0,1-1 0 0 0,1 1 0 0 0,0-1 0 0 0,0 1-1 0 0,1 0 1 0 0,1 0 0 0 0,9-16 0 0 0,-5 12-201 0 0,0 1 0 0 0,1 1 0 0 0,1 0 0 0 0,0 0 0 0 0,1 1 0 0 0,19-15 0 0 0,3 3-23 0 0,1 2 0 0 0,0 1-1 0 0,2 2 1 0 0,72-25-1 0 0,191-41-1189 0 0,-98 41-4473 0 0,-67 15-2415 0 0,-97 20 2050 0 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50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90 2812 0 0,'23'-10'7730'0'0,"-18"6"-6522"0"0,-1 0 0 0 0,1 0 0 0 0,-1-1 0 0 0,0 0 0 0 0,0 1-1 0 0,0-2 1 0 0,3-6 513 0 0,-6 10-1397 0 0,0-1 0 0 0,-1 1 0 0 0,1 0 0 0 0,-1-1 0 0 0,0 1 0 0 0,0 0 0 0 0,0-1 0 0 0,0 1 0 0 0,-1-4 0 0 0,-8 3-173 0 0,1 2-1 0 0,-1-1 1 0 0,0 1-1 0 0,1 0 0 0 0,-1 1 1 0 0,0 0-1 0 0,0 0 1 0 0,0 1-1 0 0,0 0 1 0 0,1 1-1 0 0,-1 0 1 0 0,-15 5-1 0 0,-3 3 191 0 0,1 0-1 0 0,-44 26 1 0 0,50-25-207 0 0,1 1 1 0 0,1 2 0 0 0,0 0-1 0 0,1 0 1 0 0,1 2 0 0 0,0 0-1 0 0,1 1 1 0 0,0 1 0 0 0,2 0-1 0 0,-14 23 1 0 0,22-32-116 0 0,1 0-1 0 0,0 1 1 0 0,0-1 0 0 0,1 1-1 0 0,0 0 1 0 0,0 0 0 0 0,2 0-1 0 0,-1 0 1 0 0,1 0 0 0 0,0 17-1 0 0,2-18-52 0 0,0-1 0 0 0,1 0 0 0 0,0 0-1 0 0,0 0 1 0 0,0 0 0 0 0,1 0 0 0 0,1 0-1 0 0,-1-1 1 0 0,1 0 0 0 0,0 1 0 0 0,1-2-1 0 0,0 1 1 0 0,0 0 0 0 0,10 9 0 0 0,-9-10-63 0 0,1 0 0 0 0,0 0-1 0 0,0-1 1 0 0,0 0 0 0 0,0 0 0 0 0,1-1 0 0 0,0 0 0 0 0,0 0 0 0 0,0-1 0 0 0,0 0 0 0 0,1 0 0 0 0,-1-1 0 0 0,1 0 0 0 0,0-1 0 0 0,-1 0 0 0 0,1 0 0 0 0,0-1 0 0 0,0 0 0 0 0,-1 0 0 0 0,1-1 0 0 0,0 0 0 0 0,0-1 0 0 0,-1 0 0 0 0,1 0 0 0 0,-1-1 0 0 0,0 0 0 0 0,0 0 0 0 0,11-7 0 0 0,-7 4 90 0 0,-1-1 1 0 0,1 0-1 0 0,-1-1 0 0 0,-1 0 1 0 0,1 0-1 0 0,-1-1 0 0 0,-1-1 1 0 0,0 0-1 0 0,0 0 1 0 0,-1-1-1 0 0,0 0 0 0 0,-1 0 1 0 0,0-1-1 0 0,-1 0 0 0 0,0 0 1 0 0,-1-1-1 0 0,7-24 1 0 0,-9 21 272 0 0,-2 1 1 0 0,0-1 0 0 0,0 1-1 0 0,-2-1 1 0 0,0 1 0 0 0,0-1-1 0 0,-2 1 1 0 0,0 0 0 0 0,-1 0 0 0 0,0 0-1 0 0,-1 0 1 0 0,-7-14 0 0 0,10 26-276 0 0,1 1 0 0 0,0-1 1 0 0,0 0-1 0 0,0 1 0 0 0,0-1 1 0 0,0 0-1 0 0,0 1 1 0 0,1-1-1 0 0,0 0 0 0 0,-1 0 1 0 0,1 0-1 0 0,0 0 0 0 0,0 1 1 0 0,0-1-1 0 0,1 0 1 0 0,-1 0-1 0 0,1 0 0 0 0,-1 1 1 0 0,1-1-1 0 0,0 0 0 0 0,1-2 1 0 0,1 3-60 0 0,-1 0 0 0 0,1 0 0 0 0,-1 1 0 0 0,1-1 0 0 0,0 1 0 0 0,-1-1 0 0 0,1 1 0 0 0,0 0 0 0 0,0 0 0 0 0,0 0 0 0 0,0 1 0 0 0,0-1 1 0 0,0 1-1 0 0,0-1 0 0 0,0 1 0 0 0,0 0 0 0 0,0 0 0 0 0,4 1 0 0 0,5-1-27 0 0,0 2 0 0 0,-1-1 0 0 0,1 1-1 0 0,0 1 1 0 0,-1 0 0 0 0,1 1 0 0 0,18 9 0 0 0,-9-3 35 0 0,-1 1 1 0 0,36 27-1 0 0,-41-26 62 0 0,-1 1 0 0 0,0 0 1 0 0,0 1-1 0 0,-2 1 0 0 0,0 0 0 0 0,0 1 1 0 0,-2 0-1 0 0,0 0 0 0 0,-1 1 1 0 0,0 1-1 0 0,-1 0 0 0 0,-2 0 0 0 0,1 0 1 0 0,-2 1-1 0 0,-1-1 0 0 0,0 1 1 0 0,-1 0-1 0 0,-1 1 0 0 0,-1-1 0 0 0,-1 23 1 0 0,-1-38 68 0 0,0 1 0 0 0,0-1 1 0 0,0 0-1 0 0,-1 0 1 0 0,0 0-1 0 0,1 0 0 0 0,-4 5 1 0 0,4-8-47 0 0,1 0 0 0 0,0-1 0 0 0,-1 1 1 0 0,1 0-1 0 0,-1-1 0 0 0,1 1 0 0 0,-1 0 0 0 0,0-1 0 0 0,1 1 1 0 0,-1-1-1 0 0,1 1 0 0 0,-1-1 0 0 0,0 1 0 0 0,0-1 1 0 0,1 0-1 0 0,-1 1 0 0 0,0-1 0 0 0,-1 1 0 0 0,1-2 1 0 0,1 1 0 0 0,-1 0 0 0 0,0 0 0 0 0,0-1 0 0 0,1 1-1 0 0,-1 0 1 0 0,0-1 0 0 0,1 1 0 0 0,-1-1 0 0 0,0 1 0 0 0,1-1-1 0 0,-1 1 1 0 0,1-1 0 0 0,-1 1 0 0 0,1-1 0 0 0,-1 1 0 0 0,1-1-1 0 0,-1 0 1 0 0,1 1 0 0 0,0-1 0 0 0,-1 0 0 0 0,1 0 0 0 0,0 1-1 0 0,-1-2 1 0 0,-1-6 44 0 0,0 1 0 0 0,0 0-1 0 0,0-1 1 0 0,1 0-1 0 0,0 1 1 0 0,1-1 0 0 0,0 0-1 0 0,0 1 1 0 0,0-1 0 0 0,1 0-1 0 0,0 1 1 0 0,4-13-1 0 0,3-9-6 0 0,21-48-1 0 0,-28 74-52 0 0,8-17-140 0 0,0 1 1 0 0,1 0 0 0 0,1 1-1 0 0,1 0 1 0 0,1 0 0 0 0,0 1-1 0 0,1 1 1 0 0,1 1 0 0 0,0 0 0 0 0,2 0-1 0 0,-1 2 1 0 0,37-23 0 0 0,-33 25-1546 0 0,1 0 1 0 0,34-12 0 0 0,-30 15-1880 0 0,1 1 0 0 0,29-5 0 0 0,-18 7-5681 0 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51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15 2024 0 0,'1'-1'6627'0'0,"10"-5"-1813"0"0,-8 7-4508 0 0,-1-1 1 0 0,1 1 0 0 0,-1 0-1 0 0,1 0 1 0 0,-1 0 0 0 0,0 0-1 0 0,0 0 1 0 0,1 1 0 0 0,-1-1-1 0 0,0 1 1 0 0,0-1 0 0 0,0 1-1 0 0,0 0 1 0 0,-1 0 0 0 0,1 0-1 0 0,0 0 1 0 0,-1 0 0 0 0,0 0-1 0 0,1 0 1 0 0,-1 1 0 0 0,0-1-1 0 0,0 0 1 0 0,0 1 0 0 0,0-1-1 0 0,-1 1 1 0 0,2 3 0 0 0,1 10 446 0 0,0 0 0 0 0,-1 0 1 0 0,0 20-1 0 0,-2-19-416 0 0,-14 459 1546 0 0,3-299-3380 0 0,9-130 689 0 0,-2 26-901 0 0,-2-27-3069 0 0,6-63 7 0 0,2-81 452 0 0,2-1 3976 0 0,1-3 6190 0 0,-10-131 0 0 0,-6 133-1375 0 0,-7-146 3107 0 0,17 243-7567 0 0,1-1 1 0 0,0 1-1 0 0,1-1 1 0 0,-1 1-1 0 0,0 0 1 0 0,1-1 0 0 0,0 1-1 0 0,0 0 1 0 0,0-1-1 0 0,0 1 1 0 0,1 0-1 0 0,-1 0 1 0 0,1 0-1 0 0,-1 0 1 0 0,1 0 0 0 0,0 0-1 0 0,0 1 1 0 0,1-1-1 0 0,2-3 1 0 0,-1 4-10 0 0,0 0 0 0 0,-1 0 0 0 0,1 0 1 0 0,0 0-1 0 0,0 1 0 0 0,0 0 0 0 0,0-1 1 0 0,0 1-1 0 0,0 1 0 0 0,0-1 0 0 0,0 1 0 0 0,0-1 1 0 0,8 2-1 0 0,6 0-14 0 0,0 2 1 0 0,0 0-1 0 0,-1 1 1 0 0,1 1-1 0 0,32 14 1 0 0,-7 0-354 0 0,0 2 1 0 0,-1 3-1 0 0,-1 0 1 0 0,48 40-1 0 0,-65-45 222 0 0,-1 2 0 0 0,0 0 0 0 0,-2 2 0 0 0,0 0 0 0 0,-2 1 0 0 0,-1 1 0 0 0,25 44 0 0 0,-37-57 112 0 0,0 1 0 0 0,-1 0-1 0 0,-1-1 1 0 0,0 2-1 0 0,-1-1 1 0 0,0 0-1 0 0,-1 1 1 0 0,-1-1 0 0 0,0 1-1 0 0,0-1 1 0 0,-2 1-1 0 0,-2 18 1 0 0,0-14 20 0 0,-1-1 1 0 0,-1 0-1 0 0,0 1 1 0 0,-2-2-1 0 0,0 1 0 0 0,0-1 1 0 0,-2 0-1 0 0,-16 23 1 0 0,6-14 73 0 0,0-1 0 0 0,-2-1 0 0 0,-1-1 1 0 0,-1-1-1 0 0,0-1 0 0 0,-2-1 0 0 0,0-1 0 0 0,-1-2 1 0 0,-1 0-1 0 0,-46 19 0 0 0,43-23 43 0 0,0-2 0 0 0,-1-1 0 0 0,-57 8 0 0 0,68-14-391 0 0,0-2 0 0 0,0 0 0 0 0,0-1 0 0 0,0-1 0 0 0,0-1-1 0 0,0 0 1 0 0,-24-7 0 0 0,38 7-190 0 0,0 0 1 0 0,0-1-1 0 0,0 1 0 0 0,0-1 0 0 0,1 0 1 0 0,-1-1-1 0 0,1 1 0 0 0,-8-8 0 0 0,10 9-136 0 0,1-1 0 0 0,-1 0 1 0 0,1 1-1 0 0,0-1 0 0 0,0 0 0 0 0,0 0 0 0 0,-2-5 1 0 0,3 6-213 0 0,1-1 1 0 0,-1 1-1 0 0,0-1 1 0 0,0 0-1 0 0,1 1 1 0 0,0-1-1 0 0,-1 0 1 0 0,1 1-1 0 0,0-1 1 0 0,1-4-1 0 0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51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4320 0 0,'3'0'7132'0'0,"25"0"926"0"0,1 0-4263 0 0,29 1-5099 0 0,29-3-10656 0 0,-61 1 4323 0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52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76 2068 0 0,'-11'0'916'0'0,"-37"0"17419"0"0,59-5-17946 0 0,1 0-1 0 0,1 1 1 0 0,-1 1 0 0 0,1-1 0 0 0,-1 2 0 0 0,1 0 0 0 0,13 0 0 0 0,7-3-296 0 0,238-25-3645 0 0,-180 23-920 0 0,0 2-3804 0 0,-73 4 2457 0 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52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1 1080 0 0,'-32'2'8613'0'0,"23"-1"-8222"0"0,6-1 1195 0 0,-15 2 5642 0 0,16-1-7017 0 0,0-1 0 0 0,0 1 0 0 0,0 0 0 0 0,1-1-1 0 0,-1 1 1 0 0,0 0 0 0 0,1 0 0 0 0,-1 0-1 0 0,1 0 1 0 0,-1 0 0 0 0,1 0 0 0 0,-1 1 0 0 0,1-1-1 0 0,0 0 1 0 0,-1 1 0 0 0,1-1 0 0 0,0 1 0 0 0,0-1-1 0 0,-1 4 1 0 0,-10 37 1752 0 0,11-35-1816 0 0,-20 124 1097 0 0,-3 150 0 0 0,1-8-2146 0 0,16-215 66 0 0,-6 49-1502 0 0,-2-37-4564 0 0</inkml:trace>
  <inkml:trace contextRef="#ctx0" brushRef="#br0" timeOffset="1">0 762 3556 0 0,'2'-11'2067'0'0,"0"0"0"0"0,0 0 0 0 0,1 1-1 0 0,7-18 1 0 0,-5 18-678 0 0,0 1-1 0 0,0 0 1 0 0,1 0-1 0 0,9-12 1 0 0,-5 10-631 0 0,1 0 1 0 0,0 0-1 0 0,1 1 0 0 0,0 1 1 0 0,1 0-1 0 0,0 0 0 0 0,14-6 1 0 0,19-5-1426 0 0,2 1 1 0 0,0 3 0 0 0,84-18 0 0 0,-110 29 448 0 0,58-12-2974 0 0,-4-1-1598 0 0,-25 6-1244 0 0,-14 2-1563 0 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52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86 2724 0 0,'-3'-2'3795'0'0,"-50"-14"15822"0"0,53 16-19536 0 0,0-1-1 0 0,0 0 1 0 0,0 1-1 0 0,0-1 1 0 0,1 1-1 0 0,-1-1 0 0 0,0 1 1 0 0,0-1-1 0 0,0 1 1 0 0,1-1-1 0 0,-1 1 1 0 0,0-1-1 0 0,1 1 1 0 0,-1-1-1 0 0,0 1 0 0 0,1-1 1 0 0,-1 1-1 0 0,1 0 1 0 0,-1-1-1 0 0,0 1 1 0 0,1 0-1 0 0,0-1 1 0 0,64-15-1005 0 0,86-8 0 0 0,72 7-8687 0 0,-204 18 8279 0 0,-9 0-359 0 0,4-1-3481 0 0,7 0-757 0 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53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0 224 0 0,'-4'1'3142'0'0,"-6"-1"-1430"0"0,5 0-571 0 0,1 0-1 0 0,-1 1 1 0 0,1-1-1 0 0,-1 1 1 0 0,1 0-1 0 0,0 0 1 0 0,-5 3-1 0 0,7-4-854 0 0,1 1-1 0 0,-1 0 0 0 0,1 0 0 0 0,0 0 0 0 0,0 0 0 0 0,-1 0 0 0 0,1 1 1 0 0,0-1-1 0 0,0 0 0 0 0,0 0 0 0 0,0 1 0 0 0,1-1 0 0 0,-1 1 0 0 0,0-1 1 0 0,1 1-1 0 0,-1-1 0 0 0,0 1 0 0 0,1-1 0 0 0,0 1 0 0 0,-1-1 0 0 0,1 1 0 0 0,0 0 1 0 0,0-1-1 0 0,0 1 0 0 0,0 2 0 0 0,-21 358 5374 0 0,-26-3-7561 0 0,44-336 1769 0 0,-6 43-1079 0 0,3-16-1687 0 0,1-19-2915 0 0</inkml:trace>
  <inkml:trace contextRef="#ctx0" brushRef="#br0" timeOffset="1">27 665 2976 0 0,'2'-10'2267'0'0,"-1"0"1"0"0,2 0-1 0 0,-1 1 0 0 0,1-1 0 0 0,1 0 0 0 0,0 1 1 0 0,5-10-1 0 0,-5 14-1786 0 0,0 0 1 0 0,0 0-1 0 0,0 0 1 0 0,0 0 0 0 0,1 1-1 0 0,0 0 1 0 0,0 0-1 0 0,0 0 1 0 0,0 0-1 0 0,1 1 1 0 0,-1 0-1 0 0,10-4 1 0 0,11-3-309 0 0,0 2 0 0 0,1 0 0 0 0,0 1 0 0 0,46-4 0 0 0,21 5-4474 0 0,-3 6-7453 0 0,-63 2 1974 0 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54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40 123 3504 0 0,'-39'-122'18617'0'0,"40"125"-18311"0"0,10 30 133 0 0,-1 1 0 0 0,-2 0 0 0 0,-1 1 1 0 0,4 63-1 0 0,-4-37-58 0 0,45 475 2007 0 0,-25-234-1259 0 0,-18-205-1915 0 0,-9-94-13 0 0,-5-42-9130 0 0,1-2 2092 0 0,0 14 1071 0 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6:55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114 200 776 0 0,'-49'-61'9391'0'0,"36"47"-6552"0"0,0-1-1 0 0,2 0 1 0 0,-14-22 547 0 0,25 36-2860 0 0,-1 0-467 0 0,1 0 0 0 0,0 0 1 0 0,-1 0-1 0 0,1 0 1 0 0,0 0-1 0 0,0 0 1 0 0,0 0-1 0 0,0 0 1 0 0,0 0-1 0 0,0 0 1 0 0,0 0-1 0 0,0 0 0 0 0,0 0 1 0 0,0 0-1 0 0,0 0 1 0 0,1 0-1 0 0,-1 0 1 0 0,1-1-1 0 0,1-1-10 0 0,1 0 1 0 0,0 0-1 0 0,1 1 0 0 0,-1-1 0 0 0,0 1 1 0 0,1 0-1 0 0,-1 0 0 0 0,1 0 0 0 0,-1 0 0 0 0,1 0 1 0 0,0 1-1 0 0,0 0 0 0 0,0 0 0 0 0,0 0 1 0 0,0 0-1 0 0,7 0 0 0 0,13-2 46 0 0,38 2 0 0 0,-50 1-65 0 0,51 2-3 0 0,0 4 0 0 0,0 2 0 0 0,-1 3-1 0 0,0 2 1 0 0,0 3 0 0 0,112 47 0 0 0,-145-51-9 0 0,-1 2 1 0 0,0 1 0 0 0,-1 1-1 0 0,0 1 1 0 0,-2 2-1 0 0,43 39 1 0 0,-55-44-8 0 0,0 0 0 0 0,-1 1 1 0 0,0 1-1 0 0,-1 0 0 0 0,-1 0 1 0 0,0 1-1 0 0,-2 0 1 0 0,0 1-1 0 0,-1 0 0 0 0,0 0 1 0 0,-2 0-1 0 0,5 27 0 0 0,-4-4 54 0 0,-1 1 0 0 0,-3 0 0 0 0,-1 0 0 0 0,-3 0-1 0 0,-1 0 1 0 0,-2 0 0 0 0,-10 42 0 0 0,6-51 91 0 0,0 0-1 0 0,-2-1 1 0 0,-2-1 0 0 0,0 0-1 0 0,-2 0 1 0 0,-2-1 0 0 0,-1-1-1 0 0,0-1 1 0 0,-28 30 0 0 0,26-35-40 0 0,-2 0 1 0 0,-1-2 0 0 0,-1-1-1 0 0,0 0 1 0 0,-2-2-1 0 0,-38 21 1 0 0,43-28-46 0 0,-1-1 1 0 0,0-1 0 0 0,-1-1-1 0 0,0-1 1 0 0,0-2 0 0 0,0 0 0 0 0,-1-1-1 0 0,0-1 1 0 0,-29 0 0 0 0,-68-10 36 0 0,54-8-138 0 0,65 14 34 0 0,-37-14-196 0 0,33 12 129 0 0,4 2 15 0 0,-27-16-1721 0 0,29 15 1521 0 0,-1 0 0 0 0,1 0 1 0 0,0 0-1 0 0,0 0 0 0 0,0 1 0 0 0,1-1 0 0 0,-1 0 0 0 0,0 0 1 0 0,1 0-1 0 0,-1 0 0 0 0,1 1 0 0 0,0-1 0 0 0,-1 0 0 0 0,1 1 0 0 0,2-4 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26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2 353 164 0 0,'-1'-37'22857'0'0,"6"59"-21416"0"0,5 39-815 0 0,31 373 1320 0 0,-36-390-1868 0 0,3 38 651 0 0,-8-80-559 0 0,-2-31-138 0 0,-18-246-134 0 0,5 63 1145 0 0,6 21 2228 0 0,9 189-3269 0 0,8 1 87 0 0,-8 1-86 0 0,1 0 1 0 0,-1 0-1 0 0,1-1 1 0 0,-1 1-1 0 0,0 0 0 0 0,1 0 1 0 0,-1 0-1 0 0,1 0 1 0 0,-1 0-1 0 0,1 0 0 0 0,-1 0 1 0 0,1 1-1 0 0,-1-1 1 0 0,0 0-1 0 0,1 0 1 0 0,-1 0-1 0 0,1 0 0 0 0,-1 0 1 0 0,0 1-1 0 0,1-1 1 0 0,-1 0-1 0 0,1 0 0 0 0,-1 1 1 0 0,0-1-1 0 0,1 0 1 0 0,-1 1-1 0 0,0-1 0 0 0,0 0 1 0 0,1 1-1 0 0,-1-1 1 0 0,36 36 80 0 0,61 79 0 0 0,-15-16-9 0 0,185 188-3 0 0,-252-270-72 0 0,-2-9 0 0 0,0-11 0 0 0,-10 1 0 0 0,-1-1 0 0 0,0 1 0 0 0,-1-1 0 0 0,1 1 0 0 0,0-1 0 0 0,-1 0 0 0 0,0 0 0 0 0,1 0 0 0 0,-1 0 0 0 0,0 0 0 0 0,-1 0 0 0 0,1 0 0 0 0,0 0 0 0 0,-1-4 0 0 0,4-50 0 0 0,-3 47 0 0 0,-1-81 0 0 0,-15-130 0 0 0,-31-88 0 0 0,45 303 0 0 0,-7-64-2643 0 0,8 67 1525 0 0,71 50-18238 0 0,-55-33 12110 0 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02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 1364 0 0,'-29'3'8407'0'0,"12"-1"-3815"0"0,3-4-1799 0 0,7 3-5184 0 0,2 0 2028 0 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04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751 136 1052 0 0,'18'-12'16366'0'0,"-18"6"-16138"0"0,-1 0-1 0 0,1 0 1 0 0,-1 0-1 0 0,0 0 0 0 0,0 0 1 0 0,0 0-1 0 0,-1 1 1 0 0,0-1-1 0 0,0 0 1 0 0,-4-5-1 0 0,4 8-179 0 0,0-1 1 0 0,0 1-1 0 0,-1 0 0 0 0,0 0 0 0 0,1 0 1 0 0,-1 1-1 0 0,0-1 0 0 0,0 1 0 0 0,-1-1 1 0 0,1 1-1 0 0,0 0 0 0 0,-1 1 0 0 0,1-1 1 0 0,-1 0-1 0 0,0 1 0 0 0,0 0 0 0 0,-3-1 1 0 0,-16-2 2 0 0,1 0 0 0 0,0 2 0 0 0,-1 1 0 0 0,0 1 0 0 0,1 1 0 0 0,-1 0 0 0 0,1 2 1 0 0,0 1-1 0 0,-1 0 0 0 0,2 2 0 0 0,-1 1 0 0 0,-30 13 0 0 0,26-8 32 0 0,-1 1 0 0 0,2 1 0 0 0,0 1 0 0 0,1 1 0 0 0,0 2-1 0 0,2 0 1 0 0,0 2 0 0 0,1 0 0 0 0,-23 28 0 0 0,31-30-12 0 0,0 1 1 0 0,1-1-1 0 0,0 2 0 0 0,2 0 0 0 0,1 0 1 0 0,0 1-1 0 0,1 0 0 0 0,1 0 1 0 0,2 1-1 0 0,-6 31 0 0 0,9-36-4 0 0,1 1 0 0 0,1-1 1 0 0,0 1-1 0 0,1-1 0 0 0,1 0 0 0 0,0 1 0 0 0,2-1 0 0 0,0 0 0 0 0,0-1 1 0 0,2 1-1 0 0,0-1 0 0 0,1 0 0 0 0,17 29 0 0 0,-12-27-22 0 0,1-1 1 0 0,0 0-1 0 0,1-1 0 0 0,1-1 0 0 0,0 0 1 0 0,1-1-1 0 0,0-1 0 0 0,2 0 0 0 0,25 14 0 0 0,-19-15 23 0 0,0 0-1 0 0,1-2 0 0 0,0-1 1 0 0,0-1-1 0 0,1-1 0 0 0,0-1 0 0 0,31 3 1 0 0,-28-7-574 0 0,0 0 1 0 0,1-2 0 0 0,-1-1 0 0 0,1-2 0 0 0,-1-1 0 0 0,39-10 0 0 0,-43 8-966 0 0,-1-2 0 0 0,-1-1-1 0 0,0-1 1 0 0,0 0 0 0 0,-1-2 0 0 0,0-1 0 0 0,32-25 0 0 0,-21 10-5817 0 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04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77 139 580 0 0,'-21'-56'9875'0'0,"-8"-26"1028"0"0,18 137-10415 0 0,4 0 0 0 0,1 1 0 0 0,3 78 0 0 0,3-79-434 0 0,3 1 0 0 0,2-1 0 0 0,3 0 0 0 0,2-1 0 0 0,2 0 0 0 0,3 0 0 0 0,2-2 0 0 0,39 83 0 0 0,-51-125-159 0 0,0 0 1 0 0,0-1-1 0 0,1 0 0 0 0,1 0 0 0 0,0-1 0 0 0,0 1 1 0 0,0-2-1 0 0,1 1 0 0 0,0-1 0 0 0,1 0 0 0 0,9 6 1 0 0,-14-11-237 0 0,0 0 0 0 0,1 0 0 0 0,-1 0 0 0 0,1 0 0 0 0,0-1 0 0 0,-1 0 0 0 0,1 0 0 0 0,0 0 1 0 0,0 0-1 0 0,0-1 0 0 0,5 0 0 0 0,-4-1-427 0 0,-1 1 0 0 0,1-1 0 0 0,-1-1 0 0 0,0 1 0 0 0,0-1 0 0 0,0 0 0 0 0,1 0 0 0 0,-2 0 0 0 0,1-1 0 0 0,0 0 0 0 0,7-5 0 0 0,8-10-6060 0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04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88 1680 0 0,'-61'-86'19533'0'0,"60"85"-19113"0"0,-5 0 253 0 0,4 6-228 0 0,2-2-473 0 0,5 91 603 0 0,20 119 0 0 0,-8-95-431 0 0,45 340 1313 0 0,-62-453-1510 0 0,7 35 2190 0 0,-7-40-2114 0 0,0 0-1 0 0,0 0 1 0 0,0-1 0 0 0,0 1 0 0 0,0 0-1 0 0,0 0 1 0 0,0 0 0 0 0,0 0 0 0 0,0 0 0 0 0,0 0-1 0 0,0 0 1 0 0,0 0 0 0 0,1 0 0 0 0,-1 0-1 0 0,0 0 1 0 0,0 0 0 0 0,0 0 0 0 0,0 0-1 0 0,0 0 1 0 0,0 0 0 0 0,0 0 0 0 0,0 0-1 0 0,0-1 1 0 0,0 1 0 0 0,1 0 0 0 0,-1 0-1 0 0,0 0 1 0 0,0 0 0 0 0,0 0 0 0 0,0 0-1 0 0,0 0 1 0 0,0 0 0 0 0,0 1 0 0 0,0-1-1 0 0,0 0 1 0 0,0 0 0 0 0,1 0 0 0 0,-1 0-1 0 0,0 0 1 0 0,0 0 0 0 0,0 0 0 0 0,0 0 0 0 0,0 0-1 0 0,0 0 1 0 0,0 0 0 0 0,0 0 0 0 0,0 0-1 0 0,0 0 1 0 0,0 0 0 0 0,0 0 0 0 0,0 0-1 0 0,1 0 1 0 0,-1 1 0 0 0,0-1 0 0 0,0 0-1 0 0,0 0 1 0 0,0 0 0 0 0,4-24 228 0 0,4-31-254 0 0,1 0 1 0 0,29-87-1 0 0,-29 115-830 0 0,2 0-1 0 0,22-38 1 0 0,-24 50-410 0 0,1 0 0 0 0,0 1 0 0 0,1 0 0 0 0,0 1 0 0 0,15-13-1 0 0,-13 18-1053 0 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15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77 161 572 0 0,'-8'-31'7460'0'0,"5"21"-6530"0"0,0 1-1 0 0,-1 0 1 0 0,0 1-1 0 0,-6-10 1 0 0,6 12-589 0 0,4 4-166 0 0,-15-30 1344 0 0,-5 2 837 0 0,15 24-669 0 0,20 29-1442 0 0,2-1-1 0 0,0 0 1 0 0,1-1-1 0 0,24 19 1 0 0,2 5-158 0 0,178 179 124 0 0,-171-173-1480 0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54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5 238 2084 0 0,'-4'6'10669'0'0,"14"-22"-9419"0"0,1 0 0 0 0,18-19 0 0 0,15-19 241 0 0,-26 27-1055 0 0,-5 10 654 0 0,-1-1 0 0 0,14-27 0 0 0,-14 30-903 0 0,-7 28-180 0 0,-1 0 1 0 0,-1 0-1 0 0,0 0 1 0 0,-1 1-1 0 0,-1-1 0 0 0,0 1 1 0 0,-1 25-1 0 0,2 26 16 0 0,-1-57-23 0 0,16 207 162 0 0,-17-212-157 0 0,-1 0 1 0 0,1 0-1 0 0,-1 0 0 0 0,0 0 1 0 0,1 0-1 0 0,-1 0 1 0 0,-1 0-1 0 0,1 0 1 0 0,0 0-1 0 0,-1-1 0 0 0,1 1 1 0 0,-1-1-1 0 0,0 1 1 0 0,0-1-1 0 0,-4 5 0 0 0,-48 37 65 0 0,9-16 220 0 0,50-27-281 0 0,1-1 0 0 0,-1 0 1 0 0,0 0-1 0 0,0 0 0 0 0,1-1 1 0 0,-1 1-1 0 0,0-1 0 0 0,6-2 0 0 0,11-2 6 0 0,94-12-3036 0 0,-113 17 2197 0 0,4 1-541 0 0,8 0-2483 0 0,-4 2 2327 0 0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30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94 240 64 0 0,'-81'-15'11246'0'0,"79"15"-10713"0"0,-8-4 3092 0 0,174-10-865 0 0,-84 9-2159 0 0,1154-76 837 0 0,-773 53-1154 0 0,-170 9-281 0 0,742-34 22 0 0,-729 51-15 0 0,73-2 80 0 0,-298 1-91 0 0,319-6 298 0 0,-395 9-291 0 0,0 0 0 0 0,31 0 2 0 0,-31 0 20 0 0,1 0-33 0 0,28-1-158 0 0,-29 0 46 0 0,10 0-3796 0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30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62 520 0 0,'-31'-58'18654'0'0,"32"58"-18580"0"0,0-1-1 0 0,0 1 0 0 0,0-1 0 0 0,0 1 0 0 0,0-1 1 0 0,0 1-1 0 0,0 0 0 0 0,0 0 0 0 0,0-1 1 0 0,0 1-1 0 0,0 0 0 0 0,0 0 0 0 0,-1 0 0 0 0,1 0 1 0 0,2 0-1 0 0,125 67 839 0 0,198 135-1 0 0,-122-43-1996 0 0,-185-146-431 0 0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31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673 141 1392 0 0,'-16'-54'8608'0'0,"13"40"-6655"0"0,-1-1 0 0 0,0 1 0 0 0,-11-22 0 0 0,14 35-1690 0 0,1 0-246 0 0,0 1 0 0 0,0 0-1 0 0,0 0 1 0 0,0-1 0 0 0,0 1 0 0 0,0 0 0 0 0,0 0 0 0 0,-1-1-1 0 0,1 1 1 0 0,0 0 0 0 0,0 0 0 0 0,0-1 0 0 0,0 1-1 0 0,0 0 1 0 0,0 0 0 0 0,-1 0 0 0 0,1-1 0 0 0,0 1-1 0 0,0 0 1 0 0,0 0 0 0 0,-1 0 0 0 0,1 0 0 0 0,0-1 0 0 0,0 1-1 0 0,0 0 1 0 0,-1 0 0 0 0,1 0 0 0 0,0 0 0 0 0,0 0-1 0 0,-1 0 1 0 0,1 0 0 0 0,0 0 0 0 0,0 0 0 0 0,-1 0-1 0 0,1 0 1 0 0,0 0 0 0 0,0 0 0 0 0,-1 0 0 0 0,1 0 0 0 0,0 0-1 0 0,0 0 1 0 0,-1 0 0 0 0,1 0 0 0 0,0 0 0 0 0,0 0-1 0 0,-1 0 1 0 0,1 0 0 0 0,0 0 0 0 0,-1 1 0 0 0,-11 2 309 0 0,12-3-335 0 0,-9 5 188 0 0,1 0 0 0 0,-1 1-1 0 0,1 1 1 0 0,1-1 0 0 0,-1 1 0 0 0,1 0 0 0 0,-13 16-1 0 0,-3 4 129 0 0,-129 126 445 0 0,-153 161-599 0 0,268-278 137 0 0,23-23-2101 0 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59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0 360 0 0,'0'11'1787'0'0,"2"66"4346"0"0,-1-58-5849 0 0,1 0 1 0 0,4 19 0 0 0,-2-21-1491 0 0,-2-1 1 0 0,0 1-1 0 0,-1 17 1 0 0,-1-18-703 0 0</inkml:trace>
  <inkml:trace contextRef="#ctx0" brushRef="#br0" timeOffset="1">68 608 148 0 0,'-6'168'9575'0'0,"2"-84"-10186"0"0,2 0-4355 0 0,2-68 3224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47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1 143 2068 0 0,'0'0'7528'0'0,"16"-2"-2503"0"0,9-7-2013 0 0,-6 1-1998 0 0,1 2 1 0 0,0 0-1 0 0,0 1 1 0 0,1 1-1 0 0,23-2 1 0 0,-39 6-1019 0 0,0 0 0 0 0,0 0 0 0 0,-1 0 1 0 0,1 1-1 0 0,0 0 0 0 0,0 0 0 0 0,-1 0 0 0 0,1 0 0 0 0,-1 1 1 0 0,1 0-1 0 0,-1 0 0 0 0,1 0 0 0 0,-1 0 0 0 0,0 1 0 0 0,0-1 1 0 0,0 1-1 0 0,0 0 0 0 0,-1 1 0 0 0,1-1 0 0 0,-1 0 0 0 0,0 1 1 0 0,0 0-1 0 0,0 0 0 0 0,0 0 0 0 0,-1 0 0 0 0,0 0 0 0 0,0 1 1 0 0,2 5-1 0 0,9 29 45 0 0,-2 0 1 0 0,-2 1 0 0 0,-2 0-1 0 0,-2 0 1 0 0,-1 1 0 0 0,-2 59-1 0 0,0-81 689 0 0,-2-19-718 0 0,1 0 0 0 0,-1 0-1 0 0,0 1 1 0 0,0-1-1 0 0,0 0 1 0 0,0 0-1 0 0,0 0 1 0 0,1 0-1 0 0,-1 0 1 0 0,0 0-1 0 0,0 0 1 0 0,0 0-1 0 0,0 0 1 0 0,1 0-1 0 0,-1 0 1 0 0,0 0-1 0 0,0 0 1 0 0,0 0-1 0 0,0 0 1 0 0,1 0-1 0 0,-1 0 1 0 0,0 0-1 0 0,0 0 1 0 0,0 0 0 0 0,0 0-1 0 0,0 0 1 0 0,1 0-1 0 0,-1 0 1 0 0,0 0-1 0 0,0-1 1 0 0,0 1-1 0 0,0 0 1 0 0,0 0-1 0 0,1 0 1 0 0,-1 0-1 0 0,0 0 1 0 0,0 0-1 0 0,0 0 1 0 0,0-1-1 0 0,0 1 1 0 0,0 0-1 0 0,0 0 1 0 0,0 0-1 0 0,0 0 1 0 0,0-1-1 0 0,1 1 1 0 0,-1 0-1 0 0,16-34 706 0 0,-8 16-435 0 0,29-45 118 0 0,2 2-1 0 0,3 1 1 0 0,3 2 0 0 0,68-68 0 0 0,-79 90-377 0 0,-27 27-52 0 0,0 1-1 0 0,1 0 0 0 0,0 0 1 0 0,1 1-1 0 0,-1 0 0 0 0,1 1 1 0 0,15-9-1 0 0,-23 15 24 0 0,1-1 0 0 0,-1 0 0 0 0,1 1 0 0 0,0 0 0 0 0,-1-1 0 0 0,1 1 0 0 0,0 0 0 0 0,-1 0 0 0 0,1-1 1 0 0,0 1-1 0 0,0 1 0 0 0,-1-1 0 0 0,1 0 0 0 0,0 0 0 0 0,-1 1 0 0 0,1-1 0 0 0,0 1 0 0 0,-1-1 0 0 0,1 1 0 0 0,-1 0 0 0 0,1-1 0 0 0,-1 1 0 0 0,1 0 0 0 0,-1 0 0 0 0,1 0 0 0 0,-1 0 0 0 0,0 1 0 0 0,0-1 0 0 0,0 0 0 0 0,1 0 0 0 0,-1 1 0 0 0,0-1 0 0 0,-1 1 0 0 0,1-1 0 0 0,1 3 0 0 0,3 6-5 0 0,0 1-1 0 0,-1-1 0 0 0,0 1 0 0 0,2 14 0 0 0,-2-10-18 0 0,27 133 70 0 0,-26-115-432 0 0,0 0-1 0 0,3 0 0 0 0,0-1 0 0 0,2 0 0 0 0,15 30 0 0 0,-23-56-60 0 0,1-1 0 0 0,1 0 0 0 0,-1 1 1 0 0,1-1-1 0 0,0-1 0 0 0,0 1 1 0 0,0 0-1 0 0,1-1 0 0 0,0 0 0 0 0,0 0 1 0 0,6 4-1 0 0,-5-5-722 0 0,-1-1-1 0 0,0 0 1 0 0,0 0 0 0 0,1 0 0 0 0,-1 0-1 0 0,1-1 1 0 0,10 2 0 0 0,11-2-6932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26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91 1740 0 0,'0'0'4679'0'0,"14"-26"1755"0"0,-13 18-6309 0 0,0 6 429 0 0,-1-1-1 0 0,1 0 1 0 0,-1 0 0 0 0,1 1-1 0 0,-1-1 1 0 0,0 0-1 0 0,0 0 1 0 0,0 0 0 0 0,-1 1-1 0 0,1-1 1 0 0,-1 0-1 0 0,1 0 1 0 0,-2-2 0 0 0,1 3-289 0 0,-24-10 810 0 0,19 11-1021 0 0,0 1 1 0 0,0 0-1 0 0,0 0 0 0 0,0 1 0 0 0,0-1 0 0 0,0 1 0 0 0,0 1 0 0 0,0-1 0 0 0,1 1 0 0 0,-1 0 0 0 0,0 0 0 0 0,1 1 0 0 0,-1-1 0 0 0,1 1 0 0 0,0 0 1 0 0,0 1-1 0 0,0-1 0 0 0,1 1 0 0 0,-1 0 0 0 0,1 0 0 0 0,0 1 0 0 0,0-1 0 0 0,0 1 0 0 0,1 0 0 0 0,0 0 0 0 0,0 0 0 0 0,-4 9 0 0 0,3-5-38 0 0,0 0 0 0 0,1 0 0 0 0,0 1 0 0 0,1-1 0 0 0,0 1 0 0 0,1-1-1 0 0,0 1 1 0 0,0 0 0 0 0,1 0 0 0 0,0-1 0 0 0,0 1 0 0 0,2 0 0 0 0,-1-1-1 0 0,1 1 1 0 0,0 0 0 0 0,1-1 0 0 0,0 0 0 0 0,5 11 0 0 0,-5-13-64 0 0,1 0 0 0 0,0-1 0 0 0,0 1 1 0 0,0 0-1 0 0,1-1 0 0 0,-1 0 0 0 0,2 0 0 0 0,-1-1 1 0 0,1 0-1 0 0,-1 1 0 0 0,2-2 0 0 0,-1 1 0 0 0,0-1 0 0 0,1 0 1 0 0,0 0-1 0 0,0-1 0 0 0,0 0 0 0 0,0 0 0 0 0,0 0 1 0 0,1-1-1 0 0,-1 0 0 0 0,1-1 0 0 0,10 1 0 0 0,-14-1 13 0 0,0-1-1 0 0,0 0 0 0 0,0-1 1 0 0,0 1-1 0 0,0-1 0 0 0,0 1 1 0 0,0-1-1 0 0,0 0 0 0 0,0 0 1 0 0,-1-1-1 0 0,1 1 0 0 0,0-1 1 0 0,-1 0-1 0 0,1 0 0 0 0,-1 0 1 0 0,0-1-1 0 0,1 1 0 0 0,-1-1 0 0 0,4-4 1 0 0,-3 2 21 0 0,-1 0 0 0 0,1-1-1 0 0,-1 1 1 0 0,0-1 0 0 0,0 0 0 0 0,-1 0 0 0 0,1 0 0 0 0,-1 0 0 0 0,-1-1-1 0 0,1 1 1 0 0,0-9 0 0 0,-1 4 142 0 0,0-1 1 0 0,-1 1-1 0 0,0-1 0 0 0,-1 1 0 0 0,0 0 0 0 0,-1 0 0 0 0,0-1 1 0 0,0 1-1 0 0,-1 0 0 0 0,-1 1 0 0 0,0-1 0 0 0,-1 1 1 0 0,-9-18-1 0 0,9 22-37 0 0,0 0-1 0 0,-1 0 1 0 0,1 1 0 0 0,-1 0-1 0 0,0 0 1 0 0,0 0 0 0 0,-1 1 0 0 0,0 0-1 0 0,-10-5 1 0 0,10 6-525 0 0,-1 0-1 0 0,1 0 1 0 0,-1 1-1 0 0,1 0 1 0 0,-13-1-1 0 0,5 6-3738 0 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00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 1556 0 0,'-5'34'4216'0'0,"-16"57"-1"0"0,13-60-3773 0 0,1-1 1 0 0,-5 53-1 0 0,11-53-2316 0 0,0 1 0 0 0,3 0 0 0 0,4 32 0 0 0,-4-46 460 0 0</inkml:trace>
  <inkml:trace contextRef="#ctx0" brushRef="#br0" timeOffset="1">59 734 1100 0 0,'9'117'6561'0'0,"-9"59"-3137"0"0,0-5-2705 0 0,16 91-614 0 0,8-90-6413 0 0,-21-147 3111 0 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08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0 876 0 0,'0'0'3464'0'0,"11"8"795"0"0,17-5-3216 0 0,0-1 0 0 0,1-1 0 0 0,33-4 0 0 0,-13 1-433 0 0,165-5 1688 0 0,-212 7-2250 0 0,1 0 20 0 0,10 0-16 0 0,-9 0 92 0 0,-1 0-72 0 0,28 1 134 0 0,-29 0-89 0 0,1-1-85 0 0,9 0 20 0 0,-9 0 53 0 0,0 0-87 0 0,26 2 227 0 0,-26-2-91 0 0,0 0-124 0 0,26 1 66 0 0,-26-1-16 0 0,15 2 287 0 0,-17-2-283 0 0,-1 0 1 0 0,1 0-1 0 0,0 0 1 0 0,-1 0-1 0 0,1 0 0 0 0,0 0 1 0 0,0 0-1 0 0,-1 0 1 0 0,1 1-1 0 0,0-1 1 0 0,-1 0-1 0 0,1 0 0 0 0,0 1 1 0 0,-1-1-1 0 0,1 0 1 0 0,-1 1-1 0 0,1-1 1 0 0,0 1-1 0 0,-1-1 0 0 0,1 0 1 0 0,-1 1-1 0 0,1-1 1 0 0,-1 1-1 0 0,1 0 1 0 0,-1-1-1 0 0,0 1 0 0 0,1-1 1 0 0,-1 1-1 0 0,0 0 1 0 0,1-1-1 0 0,-1 1 1 0 0,0 0-1 0 0,0-1 0 0 0,1 1 1 0 0,-1 0-1 0 0,0-1 1 0 0,0 1-1 0 0,0 0 1 0 0,0 0-1 0 0,0 1 30 0 0,-4 30 552 0 0,2 102 183 0 0,-6 164 770 0 0,5-186-382 0 0,12 117-1 0 0,-7-133-1231 0 0,-3-59 114 0 0,8 55 1 0 0,13 96 248 0 0,-8-116-298 0 0,-11-70-60 0 0,-2 1 46 0 0,1 0-1 0 0,1 1 1 0 0,-1-1-1 0 0,0 0 1 0 0,1 1-1 0 0,0-1 0 0 0,0 0 1 0 0,0 0-1 0 0,2 6 3155 0 0,-1-6-3199 0 0,-2-3-11 0 0,0 1 0 0 0,0-1 0 0 0,0 0 0 0 0,0 0 0 0 0,0 0 0 0 0,0 1 0 0 0,0-1 0 0 0,0 0 0 0 0,0 0 0 0 0,0 0 0 0 0,0 1 0 0 0,0-1 0 0 0,0 0 0 0 0,0 0 0 0 0,0 0-1 0 0,0 1 1 0 0,1-1 0 0 0,-1 0 0 0 0,0 0 0 0 0,0 0 0 0 0,0 0 0 0 0,0 1 0 0 0,0-1 0 0 0,1 0 0 0 0,-1 0 0 0 0,0 0 0 0 0,0 0 0 0 0,0 0 0 0 0,1 0 0 0 0,-1 1 0 0 0,0-1 0 0 0,0 0 0 0 0,0 0 0 0 0,1 0 0 0 0,-1 0 0 0 0,0 0 0 0 0,0 0 0 0 0,0 0 0 0 0,1 0 0 0 0,-1 0 0 0 0,0 0 0 0 0,0 0 0 0 0,1 0 0 0 0,54-2 46 0 0,267-20-8 0 0,-36 0-51 0 0,-90 12 16 0 0,597-20 20 0 0,-443 29-45 0 0,749 15 39 0 0,-422 30-17 0 0,-218-12 69 0 0,-240-13-109 0 0,-83-6 542 0 0,173-4 0 0 0,-124-15-193 0 0,-182 6-293 0 0,20 1 169 0 0,-13-4-1488 0 0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09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66 432 0 0,'0'0'3612'0'0,"14"-41"5636"0"0,-13 40-9040 0 0,-1 1 0 0 0,1-1 1 0 0,-1 0-1 0 0,0 1 0 0 0,1-1 0 0 0,-1 0 0 0 0,0 0 1 0 0,0 1-1 0 0,1-1 0 0 0,-1 0 0 0 0,0 0 0 0 0,0 1 1 0 0,0-1-1 0 0,0 0 0 0 0,0 0 0 0 0,0 1 0 0 0,0-1 1 0 0,0 0-1 0 0,0 0 0 0 0,-1 1 0 0 0,1-1 0 0 0,0 0 1 0 0,0 0-1 0 0,-1 1 0 0 0,1-1 0 0 0,0 0 0 0 0,-1 1 1 0 0,1-1-1 0 0,-1 0 0 0 0,1 1 0 0 0,-1-2 0 0 0,-1 1 29 0 0,-5 2-96 0 0,-1 0 0 0 0,0 1 0 0 0,1 0 0 0 0,-1 0 0 0 0,1 1 0 0 0,0 0 0 0 0,0 0 0 0 0,-13 8 0 0 0,-53 37 733 0 0,72-47-862 0 0,-11 7 97 0 0,2 0 0 0 0,-1 1 0 0 0,1 1 0 0 0,0 0 0 0 0,1 0 0 0 0,0 1 0 0 0,1 0 0 0 0,0 0 0 0 0,0 1 0 0 0,-5 13 0 0 0,10-18-66 0 0,0 1-1 0 0,0-1 1 0 0,1 1-1 0 0,0 0 1 0 0,1 0 0 0 0,0-1-1 0 0,0 1 1 0 0,1 0-1 0 0,0 0 1 0 0,0 0 0 0 0,1 0-1 0 0,0 0 1 0 0,0 0-1 0 0,0 0 1 0 0,1-1 0 0 0,1 1-1 0 0,-1-1 1 0 0,1 1-1 0 0,4 6 1 0 0,0-3-4 0 0,0 0 1 0 0,1-1-1 0 0,0 0 1 0 0,0 0-1 0 0,1-1 0 0 0,0 0 1 0 0,1 0-1 0 0,0-1 1 0 0,1-1-1 0 0,-1 0 1 0 0,1 0-1 0 0,1-1 0 0 0,-1 0 1 0 0,1-1-1 0 0,0 0 1 0 0,0-1-1 0 0,0-1 1 0 0,1 0-1 0 0,-1 0 0 0 0,16 0 1 0 0,-16-1-19 0 0,0-1 0 0 0,0 0 0 0 0,0-1 0 0 0,1 0 0 0 0,-1-1 0 0 0,0-1 1 0 0,0 0-1 0 0,-1 0 0 0 0,1-1 0 0 0,0-1 0 0 0,-1 0 0 0 0,0 0 0 0 0,0-1 0 0 0,0-1 0 0 0,0 0 0 0 0,-1 0 1 0 0,0-1-1 0 0,0 0 0 0 0,-1-1 0 0 0,0 0 0 0 0,13-14 0 0 0,-16 13-14 0 0,-1 1 0 0 0,1-1 0 0 0,-1 0 0 0 0,-1 0 0 0 0,0 0 0 0 0,0-1 0 0 0,-1 1 0 0 0,0-1 0 0 0,-1 0 0 0 0,0 0 0 0 0,0 0 0 0 0,-1 0-1 0 0,0 0 1 0 0,-1 0 0 0 0,-2-16 0 0 0,0 17-10 0 0,-1 0-1 0 0,-1 0 0 0 0,1 1 1 0 0,-1-1-1 0 0,-1 1 0 0 0,0 0 1 0 0,0 0-1 0 0,0 0 0 0 0,-1 1 0 0 0,0 0 1 0 0,0 0-1 0 0,-1 1 0 0 0,0 0 1 0 0,-8-6-1 0 0,-7-4-41 0 0,-2 1 0 0 0,1 2 1 0 0,-37-16-1 0 0,54 27-1 0 0,0 0-1 0 0,0 1 1 0 0,0 0 0 0 0,-1 0 0 0 0,1 1 0 0 0,0 0 0 0 0,0 0-1 0 0,-1 0 1 0 0,1 1 0 0 0,0 0 0 0 0,0 0 0 0 0,0 0 0 0 0,0 1 0 0 0,0 0-1 0 0,-8 4 1 0 0,-3-1-581 0 0,-46 20-2961 0 0,23-5-8526 0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27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16 312 0 0,'-3'0'3046'0'0,"-8"1"432"0"0,-25 3 1539 0 0,35-4-4881 0 0,1-1 0 0 0,-1 1 0 0 0,0 0 0 0 0,1 0 0 0 0,-1 0 1 0 0,1 0-1 0 0,-1 0 0 0 0,0 0 0 0 0,1 1 0 0 0,-1-1 0 0 0,1 0 0 0 0,-1 0 0 0 0,0 0 0 0 0,1 0 0 0 0,-1 1 0 0 0,1-1 0 0 0,-1 0 0 0 0,1 1 0 0 0,-1-1 1 0 0,1 0-1 0 0,-1 1 0 0 0,1-1 0 0 0,-1 1 0 0 0,1-1 0 0 0,-1 1 0 0 0,1-1 0 0 0,0 1 0 0 0,-1-1 0 0 0,1 1 0 0 0,0-1 0 0 0,0 1 0 0 0,-1 0 1 0 0,4 1-14 0 0,1-1 0 0 0,-1 1 0 0 0,1-1 1 0 0,-1 0-1 0 0,1 0 0 0 0,-1 0 1 0 0,1 0-1 0 0,-1-1 0 0 0,1 0 1 0 0,0 1-1 0 0,0-1 0 0 0,4-1 0 0 0,2 1 72 0 0,343 18 1707 0 0,-275-16-1740 0 0,255 1 479 0 0,-133-3-312 0 0,797-17 688 0 0,-568 4-876 0 0,-351 11-149 0 0,470 3 327 0 0,-188 18-495 0 0,-186-12 226 0 0,243-21 0 0 0,-228-2 194 0 0,-101 8-315 0 0,-85 7 105 0 0,19-1-17 0 0,2-2 23 0 0,-22 3-6 0 0,2 1 15 0 0,5 0 869 0 0,3-1-3969 0 0,-43-8-8275 0 0,12 7 4274 0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28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73 436 0 0,'0'0'2196'0'0,"2"-15"3387"0"0,-1 13-5161 0 0,-1-1 0 0 0,0 0 0 0 0,1 1-1 0 0,0-1 1 0 0,-1 0 0 0 0,1 1 0 0 0,0-1-1 0 0,1 1 1 0 0,-1 0 0 0 0,0-1-1 0 0,1 1 1 0 0,-1 0 0 0 0,1 0 0 0 0,0-1-1 0 0,-1 1 1 0 0,1 1 0 0 0,0-1 0 0 0,4-2-1 0 0,-3 2-229 0 0,0 0-1 0 0,1 1 1 0 0,-1-1-1 0 0,1 1 1 0 0,-1 0-1 0 0,1 0 1 0 0,0 1-1 0 0,-1-1 1 0 0,1 1-1 0 0,0-1 1 0 0,7 2-1 0 0,7 1-173 0 0,0 1 0 0 0,1 1 0 0 0,-2 1-1 0 0,26 9 1 0 0,-38-12 202 0 0,572 235 643 0 0,-512-209-2907 0 0,-62-28 1182 0 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28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651 35 740 0 0,'-2'-12'5337'0'0,"2"11"-5078"0"0,0-1 1 0 0,0 1-1 0 0,0 0 1 0 0,0 0-1 0 0,0 0 1 0 0,0 0-1 0 0,0-1 1 0 0,-1 1-1 0 0,1 0 1 0 0,0 0-1 0 0,-1 0 1 0 0,1 0-1 0 0,0 0 1 0 0,-1 0-1 0 0,0 0 1 0 0,0-2-1 0 0,-1 2-191 0 0,1 1 0 0 0,0 0 0 0 0,0 0 0 0 0,0-1 1 0 0,0 1-1 0 0,0 0 0 0 0,0 0 0 0 0,-1 0 0 0 0,1 0 0 0 0,0 0 0 0 0,0 0 0 0 0,0 1 0 0 0,0-1 0 0 0,0 0 0 0 0,-1 1 0 0 0,1-1 0 0 0,0 0 0 0 0,0 1 1 0 0,0-1-1 0 0,0 1 0 0 0,-1 0 0 0 0,-32 19 682 0 0,0 1-1 0 0,1 1 1 0 0,-46 42 0 0 0,50-41-410 0 0,-211 197 1889 0 0,92-62-5865 0 0,127-133-2911 0 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16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110 323 2148 0 0,'-4'0'1723'0'0,"-96"-7"9098"0"0,97 7-9994 0 0,0-1-151 0 0,33 0 3245 0 0,131-6-2542 0 0,969-63 1372 0 0,-883 53-2275 0 0,820-77 863 0 0,-797 69-1219 0 0,545-38-104 0 0,-525 42 18 0 0,-94 9 419 0 0,-192 12-427 0 0,28-4-1392 0 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16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1836 0 0,'6'-12'8446'0'0,"-2"9"-7801"0"0,0 0-1 0 0,0 0 1 0 0,1 0-1 0 0,-1 0 0 0 0,1 1 1 0 0,0 0-1 0 0,0 0 1 0 0,0 0-1 0 0,0 0 0 0 0,0 1 1 0 0,7-1-1 0 0,-1 0-295 0 0,-1 2-1 0 0,0-1 1 0 0,1 2-1 0 0,-1-1 1 0 0,14 3-1 0 0,10 5-434 0 0,-1 1 0 0 0,49 19 1 0 0,-71-23 440 0 0,359 162-28 0 0,-351-157-370 0 0,8 5-160 0 0,32 10 0 0 0,-57-24-169 0 0,10-1-1827 0 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17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716 24 580 0 0,'-33'-23'9641'0'0,"30"23"-9498"0"0,1 0 1 0 0,-1 0-1 0 0,0 0 1 0 0,1 0-1 0 0,-1 1 1 0 0,0-1-1 0 0,1 1 1 0 0,-1-1-1 0 0,0 1 1 0 0,1 0-1 0 0,-1 0 0 0 0,1 1 1 0 0,-1-1-1 0 0,1 0 1 0 0,0 1-1 0 0,0-1 1 0 0,0 1-1 0 0,-3 2 1 0 0,-43 43 793 0 0,30-27-392 0 0,-125 115 1646 0 0,-162 119-1 0 0,269-226-2181 0 0,-14 10-736 0 0,18-17-3030 0 0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18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79 1352 0 0,'-3'0'4094'0'0,"-33"2"4021"0"0,24 0-4676 0 0,28 2 1334 0 0,109 4-2990 0 0,166-12 0 0 0,-144-1-1426 0 0,1531-39 712 0 0,-591 12-691 0 0,-818 30-191 0 0,155-5 52 0 0,-332 7-221 0 0,-37 0 146 0 0,-51 0-114 0 0,1 0 163 0 0,11 0-1529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26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2772 0 0,'27'-5'23162'0'0,"-20"0"-25054"0"0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20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60 1504 0 0,'0'0'5078'0'0,"11"-26"2950"0"0,-11 26-7885 0 0,0-1 0 0 0,1 1 1 0 0,-1-1-1 0 0,0 1 0 0 0,0-1 0 0 0,0 1 1 0 0,0-1-1 0 0,1 1 0 0 0,-1-1 0 0 0,0 1 1 0 0,0-1-1 0 0,0 0 0 0 0,0 1 0 0 0,0-1 1 0 0,0 1-1 0 0,0-1 0 0 0,-1 1 0 0 0,1-1 1 0 0,0 1-1 0 0,0-1 0 0 0,0 1 0 0 0,0-1 1 0 0,-1 1-1 0 0,1-1 0 0 0,0 1 0 0 0,0-1 1 0 0,-1 1-1 0 0,1-1 0 0 0,-1 1 0 0 0,1-1 1 0 0,0 1-1 0 0,-1 0 0 0 0,1-1 0 0 0,-1 1 1 0 0,1 0-1 0 0,-1-1 0 0 0,1 1 0 0 0,-1 0 1 0 0,0-1-1 0 0,-1 1 372 0 0,-2-2-366 0 0,0 0 0 0 0,0 1 0 0 0,0-1 0 0 0,0 1 1 0 0,-1 0-1 0 0,1 0 0 0 0,0 1 0 0 0,-7-1 0 0 0,5 1-109 0 0,1-1 0 0 0,-1 2 0 0 0,0-1 0 0 0,0 1 1 0 0,0 0-1 0 0,0 0 0 0 0,0 0 0 0 0,1 1 0 0 0,-1 0 0 0 0,0 0 0 0 0,1 0 0 0 0,0 1 0 0 0,0 0 0 0 0,-1 0 0 0 0,2 0 0 0 0,-1 1 0 0 0,0 0 0 0 0,1 0 0 0 0,-1 0 0 0 0,1 0 0 0 0,0 1 0 0 0,1-1 0 0 0,-1 1 0 0 0,1 0 0 0 0,0 0 0 0 0,0 0 0 0 0,0 1 0 0 0,1-1 0 0 0,-2 8 0 0 0,0-4 5 0 0,1 1 0 0 0,0 0 0 0 0,1 0 0 0 0,0 0 0 0 0,1 0 0 0 0,0 1 0 0 0,1-1 0 0 0,0 0 0 0 0,0 0 0 0 0,1 1 0 0 0,1-1 0 0 0,-1 0 0 0 0,2 0 0 0 0,-1 0 1 0 0,2 0-1 0 0,6 15 0 0 0,-5-15-29 0 0,1 0 1 0 0,0 0 0 0 0,0-1-1 0 0,1 0 1 0 0,0-1 0 0 0,1 1-1 0 0,0-1 1 0 0,0-1 0 0 0,0 1-1 0 0,12 6 1 0 0,-12-10-8 0 0,1 1 1 0 0,-1-1-1 0 0,1 0 0 0 0,0-1 0 0 0,0 0 0 0 0,1-1 1 0 0,-1 0-1 0 0,1 0 0 0 0,-1-1 0 0 0,1 0 0 0 0,-1-1 1 0 0,12 0-1 0 0,-5-1-53 0 0,0-1 1 0 0,0 0 0 0 0,0-1-1 0 0,0-1 1 0 0,-1-1-1 0 0,1 0 1 0 0,24-12-1 0 0,-33 14 41 0 0,-1-1 1 0 0,0 1-1 0 0,0-1 0 0 0,0 0 0 0 0,0-1 1 0 0,0 0-1 0 0,-1 1 0 0 0,0-2 0 0 0,0 1 1 0 0,0-1-1 0 0,-1 1 0 0 0,0-1 0 0 0,0 0 1 0 0,-1-1-1 0 0,1 1 0 0 0,-1-1 0 0 0,0 1 1 0 0,-1-1-1 0 0,3-10 0 0 0,-5 4 56 0 0,0-1-1 0 0,0 1 0 0 0,-2 0 0 0 0,1 0 1 0 0,-2 0-1 0 0,0 1 0 0 0,0-1 1 0 0,-1 0-1 0 0,-1 1 0 0 0,0 0 1 0 0,0 0-1 0 0,-2 1 0 0 0,1-1 1 0 0,-10-11-1 0 0,12 17-42 0 0,-1 1 0 0 0,0 0 0 0 0,0 0 0 0 0,0 0 1 0 0,0 1-1 0 0,-1-1 0 0 0,0 1 0 0 0,0 1 0 0 0,0-1 0 0 0,0 1 0 0 0,-1 0 0 0 0,1 0 1 0 0,-1 1-1 0 0,0 0 0 0 0,1 0 0 0 0,-1 0 0 0 0,0 1 0 0 0,0 0 0 0 0,-9 1 1 0 0,-4 0-96 0 0,0 2 0 0 0,0 1 1 0 0,-1 0-1 0 0,2 1 0 0 0,-27 10 1 0 0,44-14-10 0 0,-16 6-853 0 0,0 0 0 0 0,-32 15-1 0 0,24-4-3027 0 0,4 5-3573 0 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41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1630 804 0 0,'-3'8'18358'0'0,"16"-6"-17810"0"0,0-1 0 0 0,0-1-1 0 0,1 0 1 0 0,16-2-1 0 0,3 0-144 0 0,-29 2-361 0 0,18 0 196 0 0,-17 0-171 0 0,7 0 49 0 0,0 0-1 0 0,0 1 0 0 0,0 0 0 0 0,14 4 1 0 0,-24-5-32 0 0,1 0-6 0 0,8 0-70 0 0,-8 0 30 0 0,0 1 33 0 0,7 0 384 0 0,0 0-1 0 0,-1 1 0 0 0,1 0 1 0 0,-1 1-1 0 0,24 10 5484 0 0,-29-21-5876 0 0,-1 0 1 0 0,0-1 0 0 0,-1 0 0 0 0,0 0 0 0 0,0 0-1 0 0,-1 0 1 0 0,0 0 0 0 0,-1-12 0 0 0,2-7-48 0 0,7-324 30 0 0,-9 238-188 0 0,0-25 90 0 0,-5-259 116 0 0,4 145 116 0 0,3 130 76 0 0,-4 28-130 0 0,1 83-125 0 0,0 1 0 0 0,1-1 0 0 0,0 2 0 0 0,0 0 0 0 0,1-1 0 0 0,-1 11 0 0 0,0 0 0 0 0,0 0 0 0 0,0-1 0 0 0,1 1 0 0 0,-1 0 0 0 0,0-1 0 0 0,0 1 0 0 0,0 0 0 0 0,1 0 0 0 0,-1-1 0 0 0,0 1 0 0 0,0 0 0 0 0,1 0 0 0 0,-1-1 0 0 0,0 1 0 0 0,1 0 0 0 0,-1 0 0 0 0,0 0 0 0 0,1 0 0 0 0,-1 0 0 0 0,0-1 0 0 0,1 1 0 0 0,-1 0 0 0 0,0 0 0 0 0,1 0 0 0 0,-1 0 0 0 0,0 0 0 0 0,1 0 0 0 0,31-2 0 0 0,-25 4 0 0 0,0 0 0 0 0,220 3 0 0 0,113-10 0 0 0,-12 0 0 0 0,147 7-260 0 0,-416 1 81 0 0,-56-2 147 0 0,50 3-220 0 0,-52-4 245 0 0,6 1-24 0 0,-1 1-1 0 0,0 0 1 0 0,0 0 0 0 0,11 5 0 0 0,-16-6 29 0 0,7 5-4 0 0,-7-6 2 0 0,0 1-1 0 0,0-1 1 0 0,0 1-1 0 0,0-1 1 0 0,-1 0-1 0 0,1 1 1 0 0,0 0-1 0 0,0-1 1 0 0,0 1-1 0 0,-1 0 1 0 0,1-1-1 0 0,0 1 1 0 0,-1 0-1 0 0,1 0 1 0 0,-1-1-1 0 0,1 1 1 0 0,-1 0-1 0 0,1 0 1 0 0,-1 0-1 0 0,1 0 1 0 0,-1 1-1 0 0,0 80 118 0 0,6 168 105 0 0,25 91 413 0 0,-18-198-600 0 0,32 226-31 0 0,17-59 0 0 0,-32-153 0 0 0,-27-144 0 0 0,-2 0 0 0 0,2-1 0 0 0,0-2 0 0 0,0 1 0 0 0,-1 1 0 0 0,0-2 0 0 0,-1 2 0 0 0,2-1 0 0 0,-1 0 0 0 0,-2-1 0 0 0,2-1 0 0 0,0 1 0 0 0,0 1 0 0 0,-1-2 0 0 0,3-1 0 0 0,10-6 0 0 0,2-4 0 0 0,2 1 0 0 0,274-6 0 0 0,-182 8 0 0 0,418 8-122 0 0,56 2-1574 0 0,-530-10 1759 0 0,-37 0-21 0 0,-1-2 0 0 0,28-2 0 0 0,-14 1-34 0 0,-2-1 49 0 0,36-1-2463 0 0,-53 4 1250 0 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42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54 218 2284 0 0,'-29'1'18320'0'0,"27"-7"-20218"0"0,2 4 2196 0 0,2-13 487 0 0,2 1-420 0 0,3-19 476 0 0,22-54 1 0 0,-12 35-119 0 0,-16 50-716 0 0,1-6-165 0 0,1 24 161 0 0,0 0 0 0 0,-2 0 0 0 0,0 0 0 0 0,-1 1 0 0 0,-3 21 0 0 0,2 10 23 0 0,10 244 390 0 0,-9-287-409 0 0,0 0 0 0 0,-1 0-1 0 0,0 1 1 0 0,0-1 0 0 0,0 0-1 0 0,-1-1 1 0 0,0 1 0 0 0,0 0-1 0 0,0 0 1 0 0,0-1 0 0 0,-1 1-1 0 0,0-1 1 0 0,-5 7 0 0 0,-1-1-2 0 0,1-1 0 0 0,-1 0 0 0 0,-1-1-1 0 0,-11 8 1 0 0,19-15-62 0 0,2-1 55 0 0,-1 0 1 0 0,1 0-1 0 0,-1 0 1 0 0,1 1-1 0 0,-1-1 0 0 0,1 0 1 0 0,-1 0-1 0 0,1 0 0 0 0,-1 1 1 0 0,1-1-1 0 0,-1 0 0 0 0,1 0 1 0 0,0 1-1 0 0,-1-1 1 0 0,1 0-1 0 0,-1 1 0 0 0,1-1 1 0 0,0 1-1 0 0,-1-1 0 0 0,1 0 1 0 0,0 1-1 0 0,0-1 1 0 0,-1 1-1 0 0,1-1 0 0 0,0 1 1 0 0,0-1-1 0 0,0 1 0 0 0,0-1 1 0 0,-1 1-1 0 0,1-1 0 0 0,0 1 1 0 0,0-1-1 0 0,0 1 1 0 0,0-1-1 0 0,0 1 0 0 0,0-1 1 0 0,0 1-1 0 0,0-1 0 0 0,1 1 1 0 0,-1-1-1 0 0,0 1 0 0 0,0-1 1 0 0,0 0-1 0 0,0 1 1 0 0,1-1-1 0 0,-1 1 0 0 0,0-1 1 0 0,0 1-1 0 0,1-1 0 0 0,0 1 1 0 0,0 0 29 0 0,33 1-63 0 0,40-6-3187 0 0,-27 5 104 0 0,-12 0-3907 0 0,-17-1-46 0 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43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62 180 0 0,'0'0'6567'0'0,"-6"-39"6298"0"0,-15 39-12212 0 0,17 0-540 0 0,1 0 0 0 0,-1 0 0 0 0,1 1 0 0 0,-1-1-1 0 0,1 1 1 0 0,-1 0 0 0 0,1 0 0 0 0,-4 1 0 0 0,6-2-52 0 0,-10 4 69 0 0,0-1 0 0 0,1 2 0 0 0,-1-1 0 0 0,1 1 1 0 0,0 1-1 0 0,1 0 0 0 0,-1 0 0 0 0,1 1 0 0 0,1 0 0 0 0,-1 1 0 0 0,1-1 0 0 0,-12 16 1 0 0,16-17-88 0 0,0 0 1 0 0,0 0-1 0 0,1 1 1 0 0,0-1 0 0 0,0 1-1 0 0,0 0 1 0 0,1 0 0 0 0,0 0-1 0 0,0 0 1 0 0,1 0-1 0 0,0 0 1 0 0,0 1 0 0 0,1-1-1 0 0,0 0 1 0 0,0 0-1 0 0,1 1 1 0 0,-1-1 0 0 0,2 0-1 0 0,-1 0 1 0 0,3 8 0 0 0,0-6 3 0 0,-1 1 0 0 0,1-1 1 0 0,1-1-1 0 0,0 1 1 0 0,0-1-1 0 0,0 1 0 0 0,1-2 1 0 0,1 1-1 0 0,-1-1 1 0 0,1 1-1 0 0,0-2 0 0 0,1 1 1 0 0,0-1-1 0 0,0 0 1 0 0,0-1-1 0 0,0 0 0 0 0,14 6 1 0 0,-13-8-51 0 0,-1 1 1 0 0,1-1-1 0 0,0-1 1 0 0,-1 0-1 0 0,1 0 0 0 0,0-1 1 0 0,1 0-1 0 0,-1 0 1 0 0,0-1-1 0 0,0 0 1 0 0,0-1-1 0 0,0 0 1 0 0,0 0-1 0 0,0-1 0 0 0,0 0 1 0 0,0-1-1 0 0,-1 0 1 0 0,1 0-1 0 0,8-6 1 0 0,-11 6-29 0 0,-1 0 1 0 0,0 0-1 0 0,0-1 1 0 0,0 0-1 0 0,-1 0 1 0 0,1 0-1 0 0,-1 0 1 0 0,0-1-1 0 0,0 1 1 0 0,-1-1-1 0 0,1 0 1 0 0,-1-1-1 0 0,0 1 1 0 0,-1 0-1 0 0,3-7 1 0 0,-2 5 42 0 0,-1-1 0 0 0,-1 0 0 0 0,1 0 0 0 0,-2 0 0 0 0,1 0 0 0 0,-1 0 0 0 0,0 0 0 0 0,0 0 1 0 0,-1 0-1 0 0,-2-11 0 0 0,0 6 59 0 0,-1 0 0 0 0,0 0 1 0 0,-1 0-1 0 0,0 1 0 0 0,-1 0 1 0 0,-1 0-1 0 0,0 0 0 0 0,0 1 0 0 0,-1 0 1 0 0,0 1-1 0 0,-1-1 0 0 0,0 2 1 0 0,-13-12-1 0 0,12 14-370 0 0,-1 0-1 0 0,1 0 1 0 0,-1 1-1 0 0,0 1 1 0 0,-1-1-1 0 0,1 2 1 0 0,-1 0 0 0 0,0 0-1 0 0,-20-3 1 0 0,30 7-1 0 0,-1 0-1 0 0,1 0 1 0 0,-1 0 0 0 0,1 0 0 0 0,-1 1 0 0 0,1-1 0 0 0,-1 1-1 0 0,1-1 1 0 0,-1 1 0 0 0,1 0 0 0 0,0 0 0 0 0,-1 0-1 0 0,1 0 1 0 0,0 1 0 0 0,0-1 0 0 0,0 0 0 0 0,-2 3 0 0 0,-16 16-8051 0 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45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36 608 0 0,'-7'7'8968'0'0,"-17"-10"-12498"0"0,22 3 3176 0 0,9-27 3055 0 0,-5 26-2688 0 0,-1 0 0 0 0,0 0 0 0 0,0 0 0 0 0,1 0 0 0 0,-1 0 0 0 0,1 0 0 0 0,-1 1 0 0 0,0-1 0 0 0,1 0 0 0 0,0 1-1 0 0,-1-1 1 0 0,1 1 0 0 0,-1 0 0 0 0,1-1 0 0 0,0 1 0 0 0,2 0 0 0 0,-1-1 17 0 0,-1 1 987 0 0,1-1-433 0 0,-3 2-656 0 0,-1-1 0 0 0,1 0 0 0 0,0 0 1 0 0,0 0-1 0 0,0 1 0 0 0,0-1 1 0 0,0 0-1 0 0,0 0 0 0 0,0 1 1 0 0,0-1-1 0 0,0 0 0 0 0,0 0 0 0 0,0 0 1 0 0,1 1-1 0 0,-1-1 0 0 0,0 0 1 0 0,0 0-1 0 0,0 0 0 0 0,0 0 0 0 0,0 1 1 0 0,0-1-1 0 0,0 0 0 0 0,3 2-932 0 0,-3-2 933 0 0,0 0-1 0 0,0 0 0 0 0,0 0 0 0 0,1 0 1 0 0,-1 0-1 0 0,0 0 0 0 0,0 0 1 0 0,0 0-1 0 0,1 0 0 0 0,-1 0 1 0 0,0 0-1 0 0,0 0 0 0 0,0 0 0 0 0,1 0 1 0 0,-1-1-1 0 0,0 1 0 0 0,0 0 1 0 0,0 0-1 0 0,1 0 0 0 0,-1 0 0 0 0,0 0 1 0 0,1-1-216 0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46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1340 0 0,'0'0'14808'0'0,"-6"11"-14707"0"0,3 5-568 0 0,0 0-1 0 0,1 1 1 0 0,1-1-1 0 0,1 1 1 0 0,3 31-1 0 0,0 9-1524 0 0,3 106-2378 0 0,1 2 4442 0 0,1-82 3880 0 0,0-13-2972 0 0,-9-22-4238 0 0,-1-15-1069 0 0,-1-21 2230 0 0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47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1 432 0 0,'7'76'6621'0'0,"-6"1"-7291"0"0,-2-40-2189 0 0,1-21 1739 0 0</inkml:trace>
  <inkml:trace contextRef="#ctx0" brushRef="#br0" timeOffset="1">76 624 372 0 0,'-1'95'8909'0'0,"-11"41"-10552"0"0,10-106-1466 0 0,0-16 984 0 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47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1040 0 0,'0'19'3317'0'0,"1"-6"-2226"0"0,-1-1 0 0 0,0 1 0 0 0,-4 18 0 0 0,2-16-1477 0 0,1 0 1 0 0,0-1 0 0 0,2 25-1 0 0,1-25-408 0 0</inkml:trace>
  <inkml:trace contextRef="#ctx0" brushRef="#br0" timeOffset="1">51 445 568 0 0,'-1'80'7501'0'0,"0"-10"-11609"0"0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47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0 760 0 0,'-7'44'5615'0'0,"7"20"-4247"0"0,0-62-1514 0 0,0 8-349 0 0,0 3-4203 0 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4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1 381 1524 0 0,'-1'22'18472'0'0,"11"-36"-18089"0"0,0 0-1 0 0,-1 0 0 0 0,0-1 0 0 0,10-27 0 0 0,21-71 378 0 0,-22 59 7 0 0,-14 42-644 0 0,7-17 753 0 0,7-38-1 0 0,-18 65-837 0 0,1-1-53 0 0,0 0 0 0 0,0 0 1 0 0,1 1-1 0 0,-1-1 0 0 0,0 0 1 0 0,1 0-1 0 0,3-3 0 0 0,0 11 20 0 0,-1 1 0 0 0,0 1 0 0 0,1-1 0 0 0,-2 1 0 0 0,1-1 0 0 0,-1 1 0 0 0,0 0 0 0 0,-1 0 0 0 0,4 15 0 0 0,15 34 116 0 0,0-17-24 0 0,-14-23-42 0 0,2 0 1 0 0,0 0-1 0 0,0-1 1 0 0,2 0-1 0 0,23 26 0 0 0,26 25 125 0 0,-59-65-203 0 0,25 29 214 0 0,-25-28-361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27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1 338 848 0 0,'4'7'13686'0'0,"2"-16"-12938"0"0,-1 0 0 0 0,0 0 0 0 0,0-1-1 0 0,-1 1 1 0 0,3-13 0 0 0,9-20-333 0 0,1 3 106 0 0,-3-1 1 0 0,12-44 0 0 0,-6 15 498 0 0,-20 67-842 0 0,1 116 75 0 0,4-1 0 0 0,38 213 1 0 0,15-60-186 0 0,-57-261-64 0 0,0 1 0 0 0,0-1 0 0 0,-1 1 0 0 0,0-1 0 0 0,0 1 0 0 0,-1-1 0 0 0,1 1 0 0 0,-1 0 0 0 0,0-1 0 0 0,-4 10 0 0 0,-1-2 39 0 0,0 0 1 0 0,-1-1-1 0 0,-11 15 1 0 0,16-23 2 0 0,1-3-34 0 0,0 0 0 0 0,0-1 0 0 0,1 1 0 0 0,-1 0 0 0 0,1 0 0 0 0,-1 0 0 0 0,0-1 0 0 0,1 1 0 0 0,-1 0 0 0 0,1 0 0 0 0,0 0 0 0 0,-1 0 0 0 0,1 0 0 0 0,0 0 0 0 0,0 0 0 0 0,-1 0 0 0 0,1 0 0 0 0,0 0 0 0 0,0 0 0 0 0,0 0 0 0 0,0 0 0 0 0,0 0 0 0 0,0 0 0 0 0,1 0 0 0 0,-1 0 0 0 0,1 2 0 0 0,0-2-8 0 0,17-2 42 0 0,8-3-769 0 0,0-1-1 0 0,1-1 0 0 0,47-18 0 0 0,-24 6-2671 0 0,-6 5-3957 0 0,-22 6-267 0 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51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80 981 276 0 0,'-24'15'28335'0'0,"26"-42"-28158"0"0,0 0 1 0 0,-2 0 0 0 0,-4-42 0 0 0,1 14-164 0 0,0-43-44 0 0,-16-239 808 0 0,1 111 470 0 0,12 111-929 0 0,6 114-334 0 0,-7-13 1 0 0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5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1 852 0 0,'0'0'11335'0'0,"-21"14"-11924"0"0,19-9 196 0 0,-7 15-1578 0 0,3-2-2806 0 0,5-9 2724 0 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58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0 764 0 0,'0'0'4274'0'0,"-7"32"175"0"0,6 15-5130 0 0,3 176-3916 0 0,4-73 4837 0 0,-6-147-215 0 0,3 32 1205 0 0,-2-1 0 0 0,-5 54-1 0 0,2-75-1093 0 0,-2 7-307 0 0,1 0 0 0 0,2 0 0 0 0,0 1 0 0 0,2 26 1 0 0,0 17-4272 0 0,-1-52 3843 0 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58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1648 0 0,'-7'189'7464'0'0,"7"-168"-7951"0"0,2 0 1 0 0,7 32 0 0 0,-1-2-3487 0 0,-6-35 2697 0 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58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1 156 0 0,'19'106'8886'0'0,"-4"0"-10609"0"0,-1-10-2895 0 0,3-4 7456 0 0,-10-37-176 0 0,-7-43-2600 0 0,1-1 0 0 0,0 0 0 0 0,4 14 0 0 0,-4 3-4129 0 0</inkml:trace>
  <inkml:trace contextRef="#ctx0" brushRef="#br0" timeOffset="1">105 863 852 0 0,'0'3'1187'0'0,"0"29"2025"0"0,0 31-178 0 0,3 34-3004 0 0,-1-27-4181 0 0,-3-59 2391 0 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7:59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10 96 0 0,'0'-9'8229'0'0,"-2"17"-8666"0"0,0-1 0 0 0,1 1 0 0 0,0 0 0 0 0,1-1-1 0 0,-1 1 1 0 0,2 9 0 0 0,-1-2-1173 0 0,0 0 359 0 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02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1221 580 0 0,'0'0'8994'0'0,"-3"-1"-8773"0"0,-10 0-34 0 0,10 1 383 0 0,-18-22 1287 0 0,8 6 351 0 0,2 3 3140 0 0,14 13-5292 0 0,9-1-12 0 0,-9 1 24 0 0,0 0-48 0 0,8 0 20 0 0,-8 0-12 0 0,1 0-34 0 0,45 5 18 0 0,-46-5 9 0 0,21 0 11 0 0,-3 2 4 0 0,28 3-17 0 0,-12-4-1 0 0,-30 0-13 0 0,14-1-16 0 0,9-4 27 0 0,-20 3-18 0 0,-7 0 0 0 0,31-2-55 0 0,-23 2 148 0 0,16 0-619 0 0,-13-3 3125 0 0,-13 3-2154 0 0,3-37 926 0 0,-16-147 473 0 0,-1-7 1001 0 0,12 74-1754 0 0,0 26-599 0 0,-1 38-488 0 0,-4-155 8 0 0,7 187-8 0 0,-5-36 23 0 0,-10-64 23 0 0,8 77-61 0 0,6 44 7 0 0,0 0 48 0 0,-1 1 1 0 0,1-1-1 0 0,0 0 0 0 0,-1 1 0 0 0,1-1 0 0 0,0 1 0 0 0,-1-1 1 0 0,1 0-1 0 0,0 1 0 0 0,0-1 0 0 0,0 0 0 0 0,0 1 1 0 0,0-1-1 0 0,0 0 0 0 0,0 1 0 0 0,0-1 0 0 0,0 0 0 0 0,0 1 1 0 0,0-1-1 0 0,0 0 0 0 0,0 1 0 0 0,0-1 0 0 0,1 0 1 0 0,-1 1-1 0 0,1-2 0 0 0,0-8-1581 0 0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04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83 476 0 0,'0'0'6805'0'0,"-25"7"1973"0"0,26-6-8689 0 0,0 0 0 0 0,0 0-1 0 0,0 0 1 0 0,0 0-1 0 0,0-1 1 0 0,0 1-1 0 0,0 0 1 0 0,0 0-1 0 0,0-1 1 0 0,0 1-1 0 0,1-1 1 0 0,-1 1 0 0 0,0-1-1 0 0,1 1 1 0 0,-1-1-1 0 0,0 0 1 0 0,0 0-1 0 0,1 1 1 0 0,1-1-1 0 0,31 2 886 0 0,-25-2-925 0 0,295-13 1942 0 0,-123 1-1593 0 0,-169 12-391 0 0,2063-63 2656 0 0,-1595 57-1441 0 0,520-3-120 0 0,-308 28-725 0 0,-507-10-363 0 0,-92-4 38 0 0,-89-5-31 0 0,0 0-19 0 0,13 0 5 0 0,23 0 12 0 0,-37 0-14 0 0,12 1 120 0 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05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1 175 444 0 0,'8'20'14468'0'0,"-7"-20"-14179"0"0,7-1-34 0 0,-1-2 1 0 0,1 1 0 0 0,-1-1-1 0 0,1-1 1 0 0,-1 1-1 0 0,0-1 1 0 0,0 0 0 0 0,-1-1-1 0 0,1 0 1 0 0,10-10-1 0 0,5-8 493 0 0,29-35-1 0 0,-32 34-79 0 0,11-12 375 0 0,-29 35-1026 0 0,-1 1-16 0 0,0 0 0 0 0,0-1 0 0 0,1 1 0 0 0,-1 0 0 0 0,0 0-1 0 0,0-1 1 0 0,1 1 0 0 0,-1 0 0 0 0,0 0 0 0 0,0 0 0 0 0,1 0-1 0 0,-1-1 1 0 0,0 1 0 0 0,1 0 0 0 0,-1 0 0 0 0,0 0 0 0 0,1 0 0 0 0,-1 0-1 0 0,0 0 1 0 0,0 0 0 0 0,1 0 0 0 0,-1 0 0 0 0,0 0 0 0 0,1 0 0 0 0,-1 0-1 0 0,0 0 1 0 0,1 0 0 0 0,-1 0 0 0 0,0 0 0 0 0,1 0 0 0 0,-1 0-1 0 0,0 0 1 0 0,1 1 0 0 0,-1-1 0 0 0,0 0 0 0 0,0 0 0 0 0,1 0 0 0 0,-1 1-1 0 0,0-1 1 0 0,0 0 0 0 0,1 0 0 0 0,-1 0 0 0 0,0 1 0 0 0,0-1 0 0 0,0 0-1 0 0,1 1 1 0 0,-1-1 0 0 0,0 0 0 0 0,0 0 0 0 0,0 1 0 0 0,0-1-1 0 0,0 0 1 0 0,0 1 0 0 0,0-1 0 0 0,0 0 0 0 0,0 1 0 0 0,1-1 0 0 0,-1 0-1 0 0,-1 1 1 0 0,1-1 0 0 0,0 1 0 0 0,-1 89 23 0 0,0-1 65 0 0,10 95 0 0 0,-5-156-79 0 0,-2 0-1 0 0,-1 1 1 0 0,-1-1 0 0 0,-6 40 0 0 0,5-64 10 0 0,-1 0-1 0 0,0 0 1 0 0,0 0 0 0 0,-1 0 0 0 0,1 0 0 0 0,-6 6 0 0 0,7-9-8 0 0,-6 7 8 0 0,7-7-19 0 0,0-1-1 0 0,0 0 1 0 0,-1 0 0 0 0,1 0-1 0 0,0 0 1 0 0,0 0-1 0 0,0 1 1 0 0,-1-1-1 0 0,1 0 1 0 0,0 0 0 0 0,0 0-1 0 0,0 1 1 0 0,0-1-1 0 0,0 0 1 0 0,-1 0-1 0 0,1 1 1 0 0,0-1-1 0 0,0 0 1 0 0,0 0 0 0 0,0 0-1 0 0,0 1 1 0 0,0-1-1 0 0,0 0 1 0 0,0 1-1 0 0,0-1 1 0 0,0 0-1 0 0,0 0 1 0 0,0 1 0 0 0,0-1-1 0 0,0 0 1 0 0,0 0-1 0 0,0 0 1 0 0,0 1-1 0 0,0-1 1 0 0,1 0 0 0 0,-1 0-1 0 0,0 1 1 0 0,0-1-1 0 0,0 0 1 0 0,0 1-1 0 0,32-1-711 0 0,1 0-1 0 0,42-7 1 0 0,15-1-9152 0 0,-65 7 2531 0 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14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40 600 0 0,'0'0'3370'0'0,"-1"-3"-2446"0"0,-4-17 6719 0 0,5 16-7666 0 0,-3-4 114 0 0,2 3 225 0 0,10 5-254 0 0,-6 0-34 0 0,30 2-1 0 0,-26-1-26 0 0,81 9 73 0 0,51 7-35 0 0,-137-17-26 0 0,45 8-26 0 0,-41-7 19 0 0,0 1 0 0 0,0 0 0 0 0,0 0 0 0 0,-1 0 0 0 0,7 5 0 0 0,-11-7 19 0 0,35 15 719 0 0,8-13-434 0 0,-1-1 0 0 0,1-2 0 0 0,55-9 0 0 0,-26 2 66 0 0,-70 8-350 0 0,47-6 302 0 0,-48 5 17 0 0,6-6-2065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29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51 1392 0 0,'-4'-18'6857'0'0,"1"6"-4009"0"0,2 0 2002 0 0,1 12-4812 0 0,0-1 1 0 0,0 1-1 0 0,0 0 1 0 0,0 0 0 0 0,0-1-1 0 0,0 1 1 0 0,0 0-1 0 0,0-1 1 0 0,0 1-1 0 0,0 0 1 0 0,0-1-1 0 0,0 1 1 0 0,0 0-1 0 0,0 0 1 0 0,-1-1 0 0 0,1 1-1 0 0,0 0 1 0 0,0 0-1 0 0,0-1 1 0 0,-1 1-1 0 0,1 0 1 0 0,0 0-1 0 0,0-1 1 0 0,-1 1 0 0 0,1 0-1 0 0,0 0 1 0 0,0 0-1 0 0,-1 0 1 0 0,1-1-1 0 0,0 1 1 0 0,0 0-1 0 0,-1 0 1 0 0,1 0-1 0 0,0 0 1 0 0,-1 0 0 0 0,1 0-1 0 0,0 0 1 0 0,-1 0-1 0 0,1 0 1 0 0,0 0-1 0 0,-1 0 1 0 0,1 0-1 0 0,0 0 1 0 0,-1 0 0 0 0,1 0-1 0 0,0 0 1 0 0,0 0-1 0 0,-1 1 1 0 0,1-1-1 0 0,0 0 1 0 0,-1 0-1 0 0,1 0 1 0 0,0 0-1 0 0,0 1 1 0 0,-1-1 0 0 0,1 0-1 0 0,0 0 1 0 0,-14 11 371 0 0,-8 19 246 0 0,2 1 1 0 0,1 1-1 0 0,2 1 1 0 0,1 1-1 0 0,-15 43 1 0 0,-42 182 431 0 0,60-204-912 0 0,3 1-1 0 0,2 0 0 0 0,2 1 1 0 0,3 87-1 0 0,4-118-126 0 0,2 1 0 0 0,0-1 1 0 0,2 0-1 0 0,1 0 0 0 0,1-1 0 0 0,1 1 1 0 0,1-2-1 0 0,1 1 0 0 0,2-1 0 0 0,0-1 0 0 0,30 42 1 0 0,-18-36-33 0 0,1-2-1 0 0,1-1 1 0 0,1-1 0 0 0,2-1 0 0 0,0-1 0 0 0,2-2 0 0 0,0-1 0 0 0,1-2 0 0 0,1-1 0 0 0,1-1 0 0 0,0-2 0 0 0,49 13 0 0 0,-34-13-950 0 0,0-3 0 0 0,1-2 0 0 0,67 4 0 0 0,-65-12-1998 0 0,0-1 1 0 0,0-2-1 0 0,55-11 1 0 0,-44 1-4520 0 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15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29 820 0 0,'0'0'4289'0'0,"-14"-4"-1515"0"0,13 4-2983 0 0,0 0 362 0 0,0 0 0 0 0,1 0 1 0 0,-1 0-1 0 0,1 0 0 0 0,-1 0 1 0 0,1 0-1 0 0,-1-1 0 0 0,1 1 0 0 0,-1 0 1 0 0,0 0-1 0 0,1 0 0 0 0,-1-1 1 0 0,1 1-1 0 0,-1 0 0 0 0,1-1 0 0 0,0 1 1 0 0,-1 0-1 0 0,1-1 0 0 0,-1 1 1 0 0,1 0-1 0 0,0-1 0 0 0,-1 1 0 0 0,1-1 1 0 0,0 1-1 0 0,-1-1 0 0 0,1 1 0 0 0,-1-2 1 0 0,1 1-28 0 0,15-4 445 0 0,14 1-475 0 0,1 1-1 0 0,0 1 1 0 0,-1 1-1 0 0,1 2 1 0 0,38 6 0 0 0,-1-2-108 0 0,-46-3 50 0 0,104 5 314 0 0,-190-9-404 0 0,-4 2 66 0 0,-14-5-77 0 0,255 20-1600 0 0,-169-14 1260 0 0,0-1-67 0 0,26 6-4805 0 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21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1 748 0 0,'0'0'3474'0'0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22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17 452 0 0,'0'0'3824'0'0,"-2"-16"-2965"0"0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22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5 952 0 0,'0'0'6993'0'0,"6"-4"-6828"0"0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24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39 320 0 0,'10'-26'8143'0'0,"-6"13"-5266"0"0,-5 27-2367 0 0,4 7-312 0 0,-1 0 0 0 0,-2 0 0 0 0,-1 24 1 0 0,0-1-59 0 0,11 399 1788 0 0,-3-336-1672 0 0,3 81-12 0 0,-2-14 158 0 0,-9-152-366 0 0,0-6 9 0 0,1 0-1 0 0,1 0 1 0 0,5 27-1 0 0,-6 0 184 0 0,0-41-181 0 0,4 28 143 0 0,-3-9 232 0 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26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9 266 1596 0 0,'0'0'7874'0'0,"-9"-7"-5313"0"0,11 7-2543 0 0,-1-1 0 0 0,0 0-1 0 0,1 1 1 0 0,-1-1 0 0 0,0 1 0 0 0,1-1-1 0 0,-1 1 1 0 0,1-1 0 0 0,-1 1 0 0 0,1 0-1 0 0,-1 0 1 0 0,1 0 0 0 0,-1 0 0 0 0,1 0-1 0 0,-1 0 1 0 0,1 0 0 0 0,-1 1 0 0 0,3 0 0 0 0,3 0 60 0 0,-4-1 62 0 0,16 1 138 0 0,24 1 14 0 0,51-7 0 0 0,-40 2-214 0 0,415-29 1124 0 0,435 5-349 0 0,-882 27-852 0 0,995 1 105 0 0,12 5-76 0 0,-633-5-29 0 0,320-17 0 0 0,-129-64-191 0 0,-356 44 163 0 0,-79 0-19 0 0,-104 23 97 0 0,-46 13-36 0 0,2-1-20 0 0,1 1 0 0 0,0-1 0 0 0,-1 0-1 0 0,1 0 1 0 0,-1 0 0 0 0,8-4 0 0 0,14-3-8 0 0,-23 8 128 0 0,-23-1-7640 0 0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39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8 1024 0 0,'0'0'6595'0'0,"-3"0"-6260"0"0,-12-2 1677 0 0,4-3 2905 0 0,-9 8 3003 0 0,31 0-8260 0 0,416 13 2676 0 0,-165-12-2282 0 0,143 5 225 0 0,226 14 79 0 0,-253-3-312 0 0,-325-15 12 0 0,87-6 0 0 0,-137 1-75 0 0,18 0-18 0 0,46-3 55 0 0,-64 3-42 0 0,1 0 32 0 0,30 0 3 0 0,-31 0 0 0 0,16-2-56 0 0,66-3 45 0 0,-83 5 32 0 0,8 5-11 0 0,-11 62 144 0 0,-1-32-8 0 0,2 1-1 0 0,1-1 1 0 0,7 36 0 0 0,4 36 378 0 0,-9-69-429 0 0,9 44 0 0 0,-10-47-53 0 0,4 76 173 0 0,-5-49-22 0 0,3-1 0 0 0,2 1 0 0 0,16 63 1 0 0,-18-105-40 0 0,0 1 0 0 0,-1-1 0 0 0,-1 30 0 0 0,0-25-22 0 0,6 36 0 0 0,-8-59-127 0 0,4 41 179 0 0,-4-41-146 0 0,0 0-43 0 0,-1 0 1 0 0,1 0 0 0 0,0 0-1 0 0,0 0 1 0 0,0 0-1 0 0,0 0 1 0 0,0 0 0 0 0,0-1-1 0 0,0 1 1 0 0,1 0-1 0 0,-1 0 1 0 0,2 3 0 0 0,0 9 21 0 0,16-34-6359 0 0,-4 8 2620 0 0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40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78 224 0 0,'0'0'1186'0'0,"49"-24"19457"0"0,-51 20-20462 0 0,2 4-117 0 0,0 0-1 0 0,0 0 1 0 0,0 0 0 0 0,0-1 0 0 0,0 1-1 0 0,0 0 1 0 0,0 0 0 0 0,0 0 0 0 0,0 0-1 0 0,0-1 1 0 0,0 1 0 0 0,0 0 0 0 0,0 0 0 0 0,0 0-1 0 0,-1-2 575 0 0,0 2-574 0 0,1 0-1 0 0,0 0 1 0 0,0 0 0 0 0,0 0 0 0 0,0 0 0 0 0,-1-1-1 0 0,1 1 1 0 0,0 0 0 0 0,0 0 0 0 0,0 0-1 0 0,-1 0 1 0 0,1 0 0 0 0,0 0 0 0 0,0 0-1 0 0,-1 0 1 0 0,-9 2 80 0 0,0 1-1 0 0,0 0 0 0 0,0 1 1 0 0,0 0-1 0 0,1 1 1 0 0,-1-1-1 0 0,1 2 1 0 0,0-1-1 0 0,1 2 0 0 0,-1-1 1 0 0,1 1-1 0 0,1 0 1 0 0,-1 0-1 0 0,1 1 0 0 0,0 0 1 0 0,1 1-1 0 0,-8 12 1 0 0,10-15-54 0 0,1 0-1 0 0,0 0 1 0 0,0 1 0 0 0,1-1 0 0 0,-1 1 0 0 0,1 0 0 0 0,1 0 0 0 0,0 0 0 0 0,-1 0 0 0 0,2 0 0 0 0,-1 0 0 0 0,1 7 0 0 0,1-8-37 0 0,0-1 0 0 0,0 1 1 0 0,1-1-1 0 0,-1 1 0 0 0,1-1 1 0 0,0 0-1 0 0,1 1 0 0 0,-1-1 1 0 0,1 0-1 0 0,0-1 0 0 0,0 1 1 0 0,0 0-1 0 0,1-1 0 0 0,0 0 1 0 0,0 0-1 0 0,7 6 0 0 0,-3-4-56 0 0,0-1-1 0 0,0 0 1 0 0,1 0-1 0 0,-1-1 0 0 0,1 0 1 0 0,0-1-1 0 0,0 0 1 0 0,0 0-1 0 0,1-1 0 0 0,-1-1 1 0 0,1 1-1 0 0,-1-1 1 0 0,1-1-1 0 0,-1 0 0 0 0,1 0 1 0 0,-1-1-1 0 0,16-2 1 0 0,-12 0-6 0 0,0 1 0 0 0,0-2 0 0 0,0 0-1 0 0,0-1 1 0 0,-1 0 0 0 0,0-1 0 0 0,0 0 0 0 0,0 0 0 0 0,0-2 0 0 0,-1 1 0 0 0,19-19 0 0 0,-26 22 48 0 0,0 0-1 0 0,-1 0 1 0 0,0 0-1 0 0,1 0 1 0 0,-2-1-1 0 0,1 1 1 0 0,0-1-1 0 0,-1 0 1 0 0,0 1-1 0 0,0-1 1 0 0,-1 0 0 0 0,1-1-1 0 0,-1 1 1 0 0,0 0-1 0 0,0 0 1 0 0,-1 0-1 0 0,1-1 1 0 0,-1 1-1 0 0,0 0 1 0 0,-1-1-1 0 0,0 1 1 0 0,1 0-1 0 0,-1 0 1 0 0,-1 0 0 0 0,1-1-1 0 0,-1 1 1 0 0,0 1-1 0 0,0-1 1 0 0,-1 0-1 0 0,-5-8 1 0 0,-3-4 135 0 0,-1 1 1 0 0,-1 0 0 0 0,0 1 0 0 0,-1 0-1 0 0,-1 1 1 0 0,-25-18 0 0 0,36 29-164 0 0,0 1 1 0 0,0 0 0 0 0,0 0 0 0 0,0 0 0 0 0,0 0 0 0 0,-1 1 0 0 0,1 0-1 0 0,0 0 1 0 0,-1 0 0 0 0,1 0 0 0 0,-1 1 0 0 0,1 0 0 0 0,-1 0 0 0 0,-4 0 0 0 0,2 1-267 0 0,-1-1 0 0 0,1 2 0 0 0,0-1 0 0 0,0 1 0 0 0,0 0 0 0 0,0 0 1 0 0,-8 5-1 0 0,-17 15-4846 0 0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47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16 232 580 0 0,'0'0'11332'0'0,"-15"-11"-8422"0"0,14 10-2485 0 0,20-30 1664 0 0,0 1-1052 0 0,-2 0-1 0 0,-1-1 1 0 0,11-35 0 0 0,-13 35-487 0 0,-13 30-512 0 0,-1 25 0 0 0,-14 247 135 0 0,15-225-171 0 0,-3 95 107 0 0,-1-132-81 0 0,1-1 1 0 0,-1 1 0 0 0,0-1-1 0 0,-1 0 1 0 0,0 0-1 0 0,0-1 1 0 0,-1 1 0 0 0,0-1-1 0 0,0 0 1 0 0,0 0-1 0 0,-13 11 1 0 0,2 1-42 0 0,15-18 7 0 0,0 0 15 0 0,1 0-9 0 0,0-1 0 0 0,0 0 0 0 0,0 0-1 0 0,-1 1 1 0 0,1-1 0 0 0,0 0 0 0 0,0 0 0 0 0,0 1 0 0 0,0-1 0 0 0,0 0 0 0 0,0 1-1 0 0,0-1 1 0 0,0 0 0 0 0,0 1 0 0 0,0-1 0 0 0,0 0 0 0 0,0 1 0 0 0,0-1 0 0 0,0 0-1 0 0,0 1 1 0 0,0-1 0 0 0,0 0 0 0 0,0 0 0 0 0,0 1 0 0 0,0-1 0 0 0,0 0 0 0 0,0 1-1 0 0,1-1 1 0 0,-1 0 0 0 0,0 0 0 0 0,0 1 0 0 0,0-1 0 0 0,1 0 0 0 0,-1 0 0 0 0,0 1-1 0 0,0-1 1 0 0,1 0 0 0 0,-1 0 0 0 0,0 0 0 0 0,0 0 0 0 0,1 1 0 0 0,-1-1 0 0 0,0 0 0 0 0,0 0-1 0 0,1 0 1 0 0,-1 0 0 0 0,0 0 0 0 0,1 0 0 0 0,-1 0 0 0 0,0 0 0 0 0,1 0 0 0 0,-1 0-1 0 0,0 0 1 0 0,1 0 0 0 0,-1 0 0 0 0,0 0 0 0 0,1 0 0 0 0,-1 0 0 0 0,0 0 0 0 0,0 0-1 0 0,1 0 1 0 0,-1-1 0 0 0,0 1 0 0 0,1 0 0 0 0,-1 0 0 0 0,0 0 0 0 0,0 0 0 0 0,1-1-1 0 0,25-6-507 0 0,0 1 0 0 0,42-3-1 0 0,29-7-7706 0 0,-83 13 3960 0 0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48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203 177 1676 0 0,'0'0'2344'0'0,"-22"-35"4911"0"0,20 33-7101 0 0,0 0-1 0 0,0 0 0 0 0,0-1 1 0 0,-1 1-1 0 0,1 0 1 0 0,-1 1-1 0 0,1-1 1 0 0,-1 0-1 0 0,0 1 1 0 0,1-1-1 0 0,-1 1 1 0 0,0 0-1 0 0,0 0 1 0 0,-5-1-1 0 0,5 2 49 0 0,0 0-22 0 0,-4 2-98 0 0,0 0 0 0 0,1 0 0 0 0,-1 0-1 0 0,0 1 1 0 0,1 0 0 0 0,0 0 0 0 0,0 0 0 0 0,0 1-1 0 0,0 0 1 0 0,1 0 0 0 0,-1 1 0 0 0,1 0 0 0 0,0-1 0 0 0,0 2-1 0 0,1-1 1 0 0,-1 1 0 0 0,1-1 0 0 0,1 1 0 0 0,-1 0-1 0 0,1 0 1 0 0,0 1 0 0 0,0-1 0 0 0,1 1 0 0 0,0-1-1 0 0,0 1 1 0 0,-2 13 0 0 0,3-13-63 0 0,0 0 1 0 0,0 0-1 0 0,1 0 0 0 0,0 1 1 0 0,0-1-1 0 0,1 0 1 0 0,0 0-1 0 0,0 0 0 0 0,1 0 1 0 0,0 0-1 0 0,0 0 0 0 0,0 0 1 0 0,1 0-1 0 0,0-1 0 0 0,0 1 1 0 0,1-1-1 0 0,0 0 1 0 0,0 0-1 0 0,0 0 0 0 0,1-1 1 0 0,0 1-1 0 0,0-1 0 0 0,0 0 1 0 0,1-1-1 0 0,0 1 0 0 0,9 5 1 0 0,-10-8-43 0 0,-1 0 0 0 0,0 0 1 0 0,1 0-1 0 0,-1-1 0 0 0,1 1 1 0 0,0-1-1 0 0,-1 0 0 0 0,1-1 0 0 0,0 1 1 0 0,0-1-1 0 0,0 0 0 0 0,-1 0 1 0 0,1-1-1 0 0,0 1 0 0 0,0-1 0 0 0,-1 0 1 0 0,1 0-1 0 0,0-1 0 0 0,-1 1 0 0 0,1-1 1 0 0,-1 0-1 0 0,0 0 0 0 0,0-1 1 0 0,0 1-1 0 0,0-1 0 0 0,0 0 0 0 0,0 0 1 0 0,0 0-1 0 0,-1 0 0 0 0,0-1 1 0 0,0 1-1 0 0,0-1 0 0 0,0 0 0 0 0,0 0 1 0 0,-1 0-1 0 0,0-1 0 0 0,0 1 0 0 0,3-9 1 0 0,-2 0 487 0 0,0 1 1 0 0,-1-1-1 0 0,-1 0 1 0 0,0 0-1 0 0,-1 0 1 0 0,0 0-1 0 0,-1 0 1 0 0,-1 1-1 0 0,0-1 1 0 0,0 0-1 0 0,-2 1 1 0 0,-6-20-1 0 0,9 31-435 0 0,1-1-1 0 0,0 0 1 0 0,-1 0 0 0 0,1 0 0 0 0,0 0-1 0 0,0 0 1 0 0,0 0 0 0 0,0 0 0 0 0,0 0-1 0 0,1 0 1 0 0,0-3 0 0 0,0 3-26 0 0,0 1 0 0 0,0-1 0 0 0,0 1 0 0 0,0-1 1 0 0,0 1-1 0 0,1-1 0 0 0,-1 1 0 0 0,1 0 0 0 0,-1 0 1 0 0,1-1-1 0 0,-1 1 0 0 0,1 0 0 0 0,-1 0 0 0 0,1 1 1 0 0,0-1-1 0 0,0 0 0 0 0,-1 0 0 0 0,1 1 0 0 0,0-1 1 0 0,0 1-1 0 0,3-1 0 0 0,38 1-44 0 0,-31 1 13 0 0,-7 0 17 0 0,-1-1 1 0 0,1 1-1 0 0,0 0 0 0 0,-1 0 0 0 0,1 1 1 0 0,-1 0-1 0 0,1-1 0 0 0,-1 1 0 0 0,0 1 1 0 0,0-1-1 0 0,0 1 0 0 0,0-1 0 0 0,0 1 1 0 0,-1 0-1 0 0,1 1 0 0 0,-1-1 0 0 0,0 1 1 0 0,5 6-1 0 0,1 3-9 0 0,-1-1 1 0 0,0 1-1 0 0,-1 0 1 0 0,8 21-1 0 0,-13-29 19 0 0,6 14-57 0 0,-1 0-1 0 0,-1 1 1 0 0,4 20 0 0 0,-10-30 139 0 0,-4-14 182 0 0,-4-13 69 0 0,6-2-316 0 0,0 0-1 0 0,1 0 0 0 0,2 0 1 0 0,0 0-1 0 0,0 0 1 0 0,2 0-1 0 0,0 1 1 0 0,2-1-1 0 0,0 1 1 0 0,1 0-1 0 0,0 0 1 0 0,2 0-1 0 0,0 1 1 0 0,1 0-1 0 0,15-21 0 0 0,-21 35-240 0 0,-1-1-1 0 0,1 1 1 0 0,0 0-1 0 0,1 0 1 0 0,-1 0-1 0 0,1 0 1 0 0,7-4-1 0 0,-7 5-791 0 0,0 0 0 0 0,1 0 0 0 0,-1 0 0 0 0,1 1-1 0 0,0-1 1 0 0,-1 1 0 0 0,1 0 0 0 0,0 1 0 0 0,0-1 0 0 0,7 1 0 0 0,5 1-6280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29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57 2524 0 0,'-50'-51'14068'0'0,"50"51"-14046"0"0,0 0-1 0 0,0-1 1 0 0,0 1 0 0 0,0 0-1 0 0,0-1 1 0 0,0 1-1 0 0,0 0 1 0 0,0 0-1 0 0,0-1 1 0 0,1 1 0 0 0,-1 0-1 0 0,0 0 1 0 0,0-1-1 0 0,0 1 1 0 0,1 0 0 0 0,-1 0-1 0 0,0 0 1 0 0,0-1-1 0 0,0 1 1 0 0,1 0 0 0 0,-1 0-1 0 0,0 0 1 0 0,0 0-1 0 0,1 0 1 0 0,-1-1-1 0 0,0 1 1 0 0,1 0 0 0 0,-1 0-1 0 0,0 0 1 0 0,0 0-1 0 0,1 0 1 0 0,-1 0 0 0 0,0 0-1 0 0,1 0 1 0 0,-1 0-1 0 0,0 0 1 0 0,0 0 0 0 0,1 0-1 0 0,-1 0 1 0 0,0 0-1 0 0,1 1 1 0 0,-1-1-1 0 0,12 3 182 0 0,-12-3-196 0 0,9 4 79 0 0,-1 1 0 0 0,0-1 0 0 0,-1 1 0 0 0,1 0 0 0 0,-1 1 1 0 0,0 0-1 0 0,0 0 0 0 0,-1 1 0 0 0,7 8 0 0 0,3 6 70 0 0,26 41 1 0 0,-5 3-36 0 0,-2 2 1 0 0,-3 2 0 0 0,-4 0 0 0 0,-2 2-1 0 0,19 85 1 0 0,-33-101 63 0 0,-3 0-1 0 0,-2 0 1 0 0,-3 1 0 0 0,-2 0-1 0 0,-2 0 1 0 0,-3 0 0 0 0,-16 91-1 0 0,8-95 106 0 0,-1 0 0 0 0,-3-1 0 0 0,-3 0-1 0 0,-1-1 1 0 0,-3-1 0 0 0,-1-2 0 0 0,-3 0 0 0 0,-51 70 0 0 0,73-113-1059 0 0,1 0 1 0 0,-1 0-1 0 0,0 0 1 0 0,-1-1 0 0 0,1 1-1 0 0,-9 3 1 0 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21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1939 952 0 0,'2'27'27167'0'0,"-5"-31"-27033"0"0,0-1 0 0 0,1 1 0 0 0,-1-1 0 0 0,1 0 0 0 0,0 0 0 0 0,1 0 1 0 0,-1 0-1 0 0,1 0 0 0 0,0 0 0 0 0,0 0 0 0 0,0 0 0 0 0,1-7 0 0 0,-4-13 116 0 0,-34-270 559 0 0,28 194-560 0 0,0 4 39 0 0,-32-237 746 0 0,19 146-820 0 0,-4-43-153 0 0,9 54-61 0 0,4 27-97 0 0,12 126 36 0 0,1 15 47 0 0,1 0 0 0 0,-1 0 1 0 0,-1 0-1 0 0,0 0 0 0 0,-5-14 0 0 0,7 19 10 0 0,-6-83-63 0 0,-4 48 78 0 0,10 38 7 0 0,2-41 119 0 0,-2 41-64 0 0,0 0-91 0 0,0-2-6 0 0,0 1 0 0 0,0-1 0 0 0,0 0 0 0 0,0 1 0 0 0,1-1 0 0 0,-1 0-1 0 0,1 1 1 0 0,0-1 0 0 0,1-4 0 0 0,247 33 83 0 0,-8-19-34 0 0,-84-5-13 0 0,150 3-686 0 0,-289-4 659 0 0,52-6-33 0 0,-56 4 47 0 0,60-2-41 0 0,35-1 17 0 0,-106 4 5 0 0,0 0-26 0 0,29 1 72 0 0,-24-2-29 0 0,0 1-1 0 0,0 1 1 0 0,0-1-1 0 0,12 4 1 0 0,-18-4-30 0 0,0 24-29 0 0,13 230 338 0 0,5 76-31 0 0,-8-110-183 0 0,33 213 334 0 0,-34-343-233 0 0,31 123-110 0 0,-12-76-55 0 0,-12-66 2 0 0,-15-56 0 0 0,1-1 0 0 0,0 0 0 0 0,-1-1 0 0 0,0-1 0 0 0,-1-2 0 0 0,-1 1 0 0 0,0-1 0 0 0,2 0 0 0 0,-2 1 0 0 0,2 0 0 0 0,-2-1 0 0 0,2 0 0 0 0,8-5 0 0 0,7-4 0 0 0,173 0 0 0 0,-103-2 0 0 0,-56 1 0 0 0,286 5 0 0 0,-292-5 0 0 0,-1 0 0 0 0,-3 0 0 0 0,-2 0 0 0 0,2 0 0 0 0,-2 0 0 0 0,-5-1-6 0 0,-15 1-141 0 0,1 0 1 0 0,0 0-1 0 0,-1 0 0 0 0,1 0 1 0 0,0 0-1 0 0,-1 0 0 0 0,1 0 1 0 0,-1 0-1 0 0,1 0 0 0 0,0 0 1 0 0,-1-1-1 0 0,1 1 1 0 0,-1 0-1 0 0,1 0 0 0 0,0 0 1 0 0,-1-1-1 0 0,1 1 0 0 0,-1 0 1 0 0,1-1-1 0 0,-1 1 0 0 0,1-1 1 0 0,-1 1-1 0 0,0 0 0 0 0,1-1 1 0 0,-1 1-1 0 0,1-1 0 0 0,-1 1 1 0 0,0-1-1 0 0,1 1 0 0 0,-1-1 1 0 0,0 0-1 0 0,0 1 0 0 0,1-1 1 0 0,-1 1-1 0 0,0-1 1 0 0,0 0-1 0 0,0 1 0 0 0,0-1 1 0 0,0 1-1 0 0,0-1 0 0 0,0 0 1 0 0,0 1-1 0 0,0-1 0 0 0,0 1 1 0 0,0-1-1 0 0,0 0 0 0 0,0 1 1 0 0,0-1-1 0 0,-1 1 0 0 0,1-1 1 0 0,0 0-1 0 0,-1 1 0 0 0,1-1 1 0 0,0 1-1 0 0,-1-1 1 0 0,1 1-1 0 0,0-1 0 0 0,-1 1 1 0 0,1-1-1 0 0,-1 0 0 0 0,-26-26-11285 0 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23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206 133 480 0 0,'0'0'2259'0'0,"-9"-26"8815"0"0,6 17-9538 0 0,3 8-1112 0 0,10-23 5102 0 0,-15 32-5050 0 0,-59 88 747 0 0,-43 73-326 0 0,80-120-483 0 0,26-47-83 0 0,25-34-295 0 0,10-26-104 0 0,30-76 1 0 0,-9 18 707 0 0,-51 107-504 0 0,0 1-1 0 0,1 0 1 0 0,0 0-1 0 0,11-14 1 0 0,-13 21 13 0 0,19 4 350 0 0,-6 7-327 0 0,0 0 0 0 0,-1 1 0 0 0,0 1 0 0 0,21 22 0 0 0,53 66 43 0 0,-4-5-4388 0 0,-77-87 2760 0 0,7 6-2356 0 0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28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11 2048 0 0,'-11'3'18030'0'0,"237"-5"-11140"0"0,-74 4-5268 0 0,886-16 1895 0 0,522 19-2857 0 0,-1556-5-660 0 0,801 17 0 0 0,-775-16 0 0 0,-3 0 0 0 0,-2 0 0 0 0,1 0 0 0 0,-2 1 0 0 0,1 0 0 0 0,-1-2 0 0 0,-2 1 0 0 0,0 0 0 0 0,-2 0 0 0 0,-1 0 0 0 0,2 0 0 0 0,0-1 0 0 0,1-1 405 0 0,-12-2-3300 0 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29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32 2156 0 0,'0'0'2908'0'0,"20"-32"9909"0"0,-52 43-12383 0 0,17-3-242 0 0,0 1 0 0 0,1 0 0 0 0,0 2-1 0 0,1-1 1 0 0,0 2 0 0 0,0 0 0 0 0,-19 25 0 0 0,28-32-142 0 0,1 0 1 0 0,0 0 0 0 0,0 0-1 0 0,0 0 1 0 0,1 1-1 0 0,-1-1 1 0 0,1 1-1 0 0,1 0 1 0 0,-1 0-1 0 0,1-1 1 0 0,0 1-1 0 0,0 0 1 0 0,1 0-1 0 0,0 0 1 0 0,0 0-1 0 0,0 0 1 0 0,1 0-1 0 0,0 0 1 0 0,0 0-1 0 0,0 0 1 0 0,1-1-1 0 0,0 1 1 0 0,0 0-1 0 0,0-1 1 0 0,1 0-1 0 0,5 9 1 0 0,-2-4-17 0 0,2-1-1 0 0,-1 1 1 0 0,1-1 0 0 0,0-1-1 0 0,1 0 1 0 0,0 0 0 0 0,0-1 0 0 0,1 0-1 0 0,0 0 1 0 0,0-1 0 0 0,1-1-1 0 0,-1 1 1 0 0,1-2 0 0 0,1 0-1 0 0,-1 0 1 0 0,15 3 0 0 0,-15-5-50 0 0,-1 0 1 0 0,1-1-1 0 0,0 0 1 0 0,0 0-1 0 0,0-1 0 0 0,0-1 1 0 0,0 0-1 0 0,0 0 1 0 0,-1-1-1 0 0,1 0 1 0 0,0-1-1 0 0,-1 0 0 0 0,0-1 1 0 0,1 0-1 0 0,-2-1 1 0 0,1 0-1 0 0,17-12 1 0 0,-21 12 21 0 0,-1 0 1 0 0,1-1-1 0 0,-1 1 0 0 0,0-1 1 0 0,-1 0-1 0 0,1-1 1 0 0,-1 1-1 0 0,-1-1 1 0 0,1 0-1 0 0,-1 0 0 0 0,0 0 1 0 0,-1 0-1 0 0,1 0 1 0 0,-1-1-1 0 0,-1 1 1 0 0,0-1-1 0 0,0 1 0 0 0,0-16 1 0 0,-1 17 20 0 0,0 0 0 0 0,-1 0 1 0 0,1 1-1 0 0,-1-1 0 0 0,-1 1 1 0 0,1-1-1 0 0,-1 1 0 0 0,0-1 0 0 0,0 1 1 0 0,0 0-1 0 0,-1 0 0 0 0,0 0 0 0 0,0 0 1 0 0,0 0-1 0 0,-1 0 0 0 0,0 1 1 0 0,1 0-1 0 0,-1 0 0 0 0,-1 0 0 0 0,1 0 1 0 0,-1 1-1 0 0,1-1 0 0 0,-1 1 0 0 0,0 0 1 0 0,-9-3-1 0 0,3 2-120 0 0,-1 0 0 0 0,1 1 0 0 0,-1 0 0 0 0,0 1 0 0 0,0 1 0 0 0,0 0 0 0 0,0 0 0 0 0,1 1 0 0 0,-22 3 0 0 0,-13 8-3613 0 0,4 9-4613 0 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31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1 240 0 0,'0'0'10560'0'0,"-8"9"-10205"0"0,-4 92-4214 0 0,11-82 1291 0 0,0-7 244 0 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31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92 0 0,'3'19'2328'0'0,"-1"0"0"0"0,-1 27 0 0 0,-6 37-5244 0 0,4-72 1160 0 0</inkml:trace>
  <inkml:trace contextRef="#ctx0" brushRef="#br0" timeOffset="1">20 690 1428 0 0,'-2'9'2268'0'0,"-2"5"-888"0"0,4 0-507 0 0,-2 0-337 0 0,2 0-272 0 0,2 0-360 0 0,-2 3-740 0 0,4-1-1689 0 0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31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1 844 0 0,'-6'73'9345'0'0,"2"-36"-9870"0"0,3 0-3947 0 0,1-24 1684 0 0</inkml:trace>
  <inkml:trace contextRef="#ctx0" brushRef="#br0" timeOffset="1">41 416 104 0 0,'0'6'1059'0'0,"1"1"-120"0"0,-1 0 0 0 0,0 0 0 0 0,-1 0 0 0 0,0 0 0 0 0,0 0-1 0 0,0 0 1 0 0,-4 11 0 0 0,3-13-832 0 0,0 0 0 0 0,1 0 0 0 0,0 1 0 0 0,0-1-1 0 0,1 0 1 0 0,0 1 0 0 0,0 5 0 0 0,-2 13-1510 0 0,2-6-1810 0 0,-2-6 704 0 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32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1 380 0 0,'0'0'1508'0'0,"0"19"732"0"0,-2-3-883 0 0,0-1-513 0 0,2 5-332 0 0,0-5-372 0 0,0 3-948 0 0,0 1-2961 0 0</inkml:trace>
  <inkml:trace contextRef="#ctx0" brushRef="#br0" timeOffset="1">75 479 980 0 0,'-2'9'892'0'0,"-2"1"-552"0"0,4 1-140 0 0,-4-3-964 0 0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33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1160 0 0,'0'0'6685'0'0,"-12"4"-4604"0"0,9 10-2093 0 0,1 0 0 0 0,1 1 0 0 0,0-1 0 0 0,1 1 0 0 0,2 22 0 0 0,-1 25-2249 0 0,-3-18-950 0 0,1-19 1233 0 0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32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52 0 0,'0'0'468'0'0,"2"8"-408"0"0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31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29 512 0 0,'1'-28'16630'0'0,"-9"42"-16030"0"0,1 1 0 0 0,0 0-1 0 0,2 1 1 0 0,-6 23 0 0 0,-3 6 70 0 0,-11 31 453 0 0,-27 133 0 0 0,45-163-961 0 0,2 1 0 0 0,1-1 0 0 0,3 1 1 0 0,6 62-1 0 0,0-70-66 0 0,2 1 0 0 0,1-1 1 0 0,2-1-1 0 0,2 1 0 0 0,2-2 1 0 0,28 59-1 0 0,-29-73-284 0 0,1 1-1 0 0,0-2 1 0 0,2 0-1 0 0,0 0 0 0 0,2-2 1 0 0,0 0-1 0 0,2-1 1 0 0,0-1-1 0 0,0-1 1 0 0,41 26-1 0 0,-54-40-470 0 0,0 1-1 0 0,1-1 0 0 0,-1 0 1 0 0,1 0-1 0 0,11 2 1 0 0,-12-4-779 0 0,0 0 1 0 0,0 0-1 0 0,0-1 1 0 0,0 0-1 0 0,0 0 1 0 0,11-2-1 0 0,-4-1-4606 0 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33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1 880 0 0,'-1'96'7910'0'0,"-2"-1"-6295"0"0,1 197-8834 0 0,19-80 10664 0 0,-2-45-44 0 0,-11-56-4538 0 0,-5-54-3226 0 0,0-37 2235 0 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34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0 1940 0 0,'-19'75'7435'0'0,"12"-41"-6030"0"0,-4 47 0 0 0,11-45-3284 0 0,1-1 0 0 0,12 69 0 0 0,-8-67-603 0 0,-3-16 820 0 0</inkml:trace>
  <inkml:trace contextRef="#ctx0" brushRef="#br0" timeOffset="1">57 697 4 0 0,'6'144'7743'0'0,"-13"2"-4274"0"0,0 28-5287 0 0,7-120-2855 0 0,0-37 2352 0 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34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0 1036 0 0,'-21'156'8087'0'0,"19"-130"-8953"0"0,2 1-1 0 0,0 0 1 0 0,8 48-1 0 0,-6-59-778 0 0,0 3 37 0 0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34.692"/>
    </inkml:context>
    <inkml:brush xml:id="br0">
      <inkml:brushProperty name="width" value="0.1" units="cm"/>
      <inkml:brushProperty name="height" value="0.1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1-11-17T04:28:34.693"/>
    </inkml:context>
  </inkml:definitions>
  <inkml:trace contextRef="#ctx0" brushRef="#br0">0 1 1096 0 0,'3'161'9181'0'0,"13"-1"-7204"0"0,26 142-8548 0 0,-37-171 7442 0 0,-3-77 863 0 0,11 70-1 0 0,7-5-3421 0 0,-10-62-2157 0 0,-8-40 1761 0 0</inkml:trace>
  <inkml:trace contextRef="#ctx1" brushRef="#br0">198 1734 480,'-13'85'9556,"2"-14"-6406,6 1-3638,4-58-478,0 4-4538,1-6 1680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38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9 288 0 0,'-3'-8'15587'0'0,"-1"20"-16460"0"0,1 1 0 0 0,0-1-1 0 0,1 1 1 0 0,1 0-1 0 0,0 0 1 0 0,0 0 0 0 0,2 15-1 0 0,-1 17-3427 0 0,-1-26 2118 0 0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38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1 224 0 0,'-2'132'10496'0'0,"0"1"-12036"0"0,-2-95-2592 0 0,2-25 1488 0 0</inkml:trace>
  <inkml:trace contextRef="#ctx0" brushRef="#br0" timeOffset="1">0 654 120 0 0,'13'80'7675'0'0,"-3"1"-7319"0"0,-2-14-4379 0 0,-6-53 2299 0 0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39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1 996 0 0,'3'67'5733'0'0,"5"0"-4246"0"0,1 3-4621 0 0,-8-59 1674 0 0,1-1 242 0 0</inkml:trace>
  <inkml:trace contextRef="#ctx0" brushRef="#br0" timeOffset="1">69 608 1200 0 0,'4'137'8332'0'0,"11"-2"-9853"0"0,-11-101-2105 0 0,-2-24 1645 0 0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39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1816 0 0,'3'55'6682'0'0,"2"-1"-3353"0"0,2 16-4164 0 0,-7-1-5939 0 0,-1-57 4960 0 0</inkml:trace>
  <inkml:trace contextRef="#ctx0" brushRef="#br0" timeOffset="1">25 460 1512 0 0,'9'87'6296'0'0,"-2"-7"-4314"0"0,-2-45-1725 0 0,6 46-1570 0 0,-10-29-3275 0 0,-3-41 2846 0 0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39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0 848 0 0,'0'21'2377'0'0,"-1"58"2513"0"0,-7-1-6205 0 0,7-57-1418 0 0,-1-12 1070 0 0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40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2524 0 0,'-6'102'9814'0'0,"6"-81"-8913"0"0,2 1 0 0 0,6 36 0 0 0,4 21-4007 0 0,-5-26-2993 0 0,-5-35 2667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31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103 270 1128 0 0,'-17'-42'13807'0'0,"9"28"-7759"0"0,6 26-5237 0 0,-18 276 1483 0 0,8-158-2076 0 0,-9 125-153 0 0,17-233-637 0 0,3-21 549 0 0,1-1 0 0 0,0 0 0 0 0,0 0 0 0 0,0 0 0 0 0,-1 0 1 0 0,1 0-1 0 0,0 0 0 0 0,0 0 0 0 0,-1 0 0 0 0,1 0 0 0 0,0 0 0 0 0,0-1 0 0 0,0 1 0 0 0,-1 0 0 0 0,1 0 0 0 0,0 0 0 0 0,0 0 0 0 0,0 0 0 0 0,-1 0 0 0 0,1 0 0 0 0,0 0 0 0 0,0-1 0 0 0,0 1 1 0 0,-1 0-1 0 0,1 0 0 0 0,0 0 0 0 0,0 0 0 0 0,0-1 0 0 0,0 1 0 0 0,0 0 0 0 0,0 0 0 0 0,-1 0 0 0 0,1-1 0 0 0,0 1 0 0 0,0 0 0 0 0,0 0 0 0 0,0 0 0 0 0,0-1 0 0 0,0 1 0 0 0,0 0 0 0 0,0 0 1 0 0,0-1-1 0 0,0 1 0 0 0,-2-6-195 0 0,0 0 1 0 0,0-1-1 0 0,1 1 1 0 0,-1-12-1 0 0,0-213 496 0 0,12-1 5033 0 0,8 93-1689 0 0,-17 138-3619 0 0,-1 0 0 0 0,0 1-1 0 0,1-1 1 0 0,-1 1 0 0 0,1-1 0 0 0,-1 1 0 0 0,0-1 0 0 0,1 1 0 0 0,-1-1-1 0 0,1 1 1 0 0,0-1 0 0 0,-1 1 0 0 0,1 0 0 0 0,-1-1 0 0 0,1 1 0 0 0,0 0 0 0 0,-1-1-1 0 0,1 1 1 0 0,0 0 0 0 0,-1 0 0 0 0,1 0 0 0 0,0 0 0 0 0,-1 0 0 0 0,1-1-1 0 0,0 1 1 0 0,-1 0 0 0 0,1 1 0 0 0,0-1 0 0 0,-1 0 0 0 0,1 0 0 0 0,0 0-1 0 0,-1 0 1 0 0,1 0 0 0 0,0 1 0 0 0,-1-1 0 0 0,1 0 0 0 0,0 1 0 0 0,-1-1-1 0 0,1 0 1 0 0,-1 1 0 0 0,1-1 0 0 0,-1 1 0 0 0,2 0 0 0 0,25 25 31 0 0,0 1 1 0 0,-2 1-1 0 0,37 55 0 0 0,-20-26-11 0 0,164 219 36 0 0,-168-231 357 0 0,-36-43-360 0 0,-1-2-56 0 0,-1 0 1 0 0,0 0-1 0 0,0 1 1 0 0,1-1-1 0 0,-1 0 1 0 0,0 0 0 0 0,0 0-1 0 0,1 0 1 0 0,-1 0-1 0 0,0 0 1 0 0,0 0-1 0 0,1 0 1 0 0,-1 0 0 0 0,0 0-1 0 0,1 0 1 0 0,-1 0-1 0 0,0 0 1 0 0,0 0-1 0 0,1 0 1 0 0,-1 0-1 0 0,0-1 1 0 0,0 1 0 0 0,1 0-1 0 0,-1 0 1 0 0,0 0-1 0 0,0 0 1 0 0,0 0-1 0 0,1-1 1 0 0,-1 1 0 0 0,0 0-1 0 0,0 0 1 0 0,0 0-1 0 0,1-1 1 0 0,-1 1-1 0 0,0 0 1 0 0,0 0 0 0 0,0-1-1 0 0,0 1 1 0 0,0 0-1 0 0,0 0 1 0 0,0-1-1 0 0,1 1 1 0 0,-1 0 0 0 0,0 0-1 0 0,0-1 1 0 0,9-15-6 0 0,-9 15 3 0 0,8-34-7 0 0,-2 1 1 0 0,-1-1-1 0 0,-2-1 1 0 0,-1-52-1 0 0,-2 34 5 0 0,-12-368-180 0 0,10 388 103 0 0,1 21 511 0 0,1-24-6294 0 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04:28:40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1556,'1'86'9645,"3"-1"-3903,20 171-776,-3-3-7741,-11-96-3010,-2 7 771,2 14 8216,-8-39 1826,-1-26-4316,-1-6-5540,-1-45-2031,1-46 3673</inkml:trace>
  <inkml:trace contextRef="#ctx0" brushRef="#br0" timeOffset="1">107 1989 340,'-1'67'11049,"-1"-5"-6432,7 30-1945,-1-58-2942,2 9-2503,-5-18-4696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41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24 1204 0 0,'-21'2'5141'0'0,"13"-2"-3377"0"0,5 0-1436 0 0,-12 0 4181 0 0,12-1-4272 0 0,-11 0 2169 0 0,-6-20-2175 0 0,17 18 58 0 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49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93 896 0 0,'0'0'4763'0'0,"-35"-14"1103"0"0,-6-2 944 0 0,60 12-6381 0 0,337-10 1252 0 0,120 14-1252 0 0,-37 6-390 0 0,-81-5 43 0 0,70-13 218 0 0,111 2-78 0 0,-444 4-141 0 0,-38 4-69 0 0,160-2 36 0 0,-85 4-34 0 0,31 1 15 0 0,-160-1-94 0 0,16 0 81 0 0,17-1-12 0 0,-33 1-11 0 0,36 0 49 0 0,-17 0 14 0 0,21-2-86 0 0,-40 2 30 0 0,16-2 36 0 0,55-3-41 0 0,-71 5-5 0 0,20-2-13 0 0,31-1 58 0 0,-51 3-31 0 0,20-2-27 0 0,7 2 21 0 0,-27 0 0 0 0,0 0-85 0 0,9-2 82 0 0,-9 2-14 0 0,-5 28 172 0 0,-1 1 139 0 0,-9 39 0 0 0,6-35-23 0 0,-4 42-1 0 0,8-47-51 0 0,-10 304 2095 0 0,37 93-571 0 0,-17-340-1522 0 0,-5-44-199 0 0,-3-21 48 0 0,1 0-1 0 0,1 0 1 0 0,1 0-1 0 0,1-1 1 0 0,10 30 0 0 0,-3 6 40 0 0,19 83 74 0 0,-22-75-134 0 0,-2-14 37 0 0,-1-12-21 0 0,1 40 1 0 0,1-36-14 0 0,-4-30-41 0 0,-3-9-15 0 0,3 40 85 0 0,-2-41-75 0 0,-2 46 186 0 0,-2 4 240 0 0,3-49-350 0 0,-9 43 956 0 0,8-43-962 0 0,2 5-22 0 0,-1-5-40 0 0,0 0 0 0 0,0 1 1 0 0,0-1-1 0 0,0 0 0 0 0,0 1 1 0 0,-1-1-1 0 0,1 0 0 0 0,-1 1 0 0 0,1-1 1 0 0,-1 0-1 0 0,-2 5 0 0 0,2-6 127 0 0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51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45 244 0 0,'0'0'10988'0'0,"-9"-3"-7544"0"0,58 9-2353 0 0,0-1 1 0 0,0-4-1 0 0,60-4 1 0 0,-27 0-676 0 0,697-3 1047 0 0,-509 5-1271 0 0,482 5 10 0 0,-522 3-170 0 0,700-12 114 0 0,-324-29 461 0 0,-552 31-353 0 0,122-4 799 0 0,-136 8-1024 0 0,-36-2 15 0 0,14 0 89 0 0,-8 0-290 0 0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52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16 224 0 0,'-28'-15'16992'0'0,"158"32"-15833"0"0,151 1 0 0 0,139-20-555 0 0,-143-2 108 0 0,49 14-341 0 0,-147 2-335 0 0,-176-11-78 0 0,8 1-3868 0 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8:54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15 320 0 0,'-10'-12'17639'0'0,"8"10"-16864"0"0,-26 2 385 0 0,26 0-994 0 0,-17 2 499 0 0,11 0-551 0 0,0 1-1 0 0,0 0 1 0 0,0 0-1 0 0,0 0 1 0 0,1 1-1 0 0,0 0 0 0 0,-1 1 1 0 0,2 0-1 0 0,-1 0 1 0 0,0 0-1 0 0,1 1 1 0 0,0 0-1 0 0,0 0 1 0 0,1 0-1 0 0,0 1 1 0 0,-8 12-1 0 0,6-6-4 0 0,0 0 0 0 0,1 0 0 0 0,0 0 0 0 0,1 1 0 0 0,0 0 1 0 0,2 0-1 0 0,-1 0 0 0 0,2 0 0 0 0,-2 18 0 0 0,3-19-57 0 0,0 1 1 0 0,1-1-1 0 0,1 1 1 0 0,0-1-1 0 0,1 1 1 0 0,4 18-1 0 0,-4-28-22 0 0,0 1 0 0 0,0-1 0 0 0,0 1 0 0 0,0-1 0 0 0,1 0 0 0 0,-1 0 0 0 0,1 0 0 0 0,0 0 0 0 0,0 0 0 0 0,1-1 0 0 0,-1 1 0 0 0,1-1 0 0 0,0 0-1 0 0,-1 0 1 0 0,1 0 0 0 0,1-1 0 0 0,-1 1 0 0 0,0-1 0 0 0,1 0 0 0 0,-1 0 0 0 0,6 1 0 0 0,4 1-24 0 0,1 0 0 0 0,-1-1 1 0 0,1-1-1 0 0,0 0 0 0 0,0-1 0 0 0,0-1 0 0 0,18-1 0 0 0,-23 0 8 0 0,0 0 0 0 0,1-1-1 0 0,-1-1 1 0 0,0 1-1 0 0,0-2 1 0 0,-1 1 0 0 0,1-1-1 0 0,-1-1 1 0 0,0 0-1 0 0,0 0 1 0 0,10-8 0 0 0,-13 8-15 0 0,-1 0 1 0 0,0 0-1 0 0,0 0 1 0 0,0-1-1 0 0,0 0 0 0 0,-1 0 1 0 0,0 0-1 0 0,0-1 1 0 0,-1 1-1 0 0,0-1 1 0 0,0 0-1 0 0,0 0 1 0 0,1-8-1 0 0,0-4 37 0 0,-1 0-1 0 0,-1 0 1 0 0,-1-34-1 0 0,-1 43-41 0 0,-1 0 0 0 0,-1 0 0 0 0,0 0 0 0 0,0 0 0 0 0,-1 0 0 0 0,0 1 0 0 0,-1-1 0 0 0,0 1 0 0 0,0 0 0 0 0,-6-9 0 0 0,7 13-15 0 0,-1 0-1 0 0,1 1 1 0 0,-1-1-1 0 0,0 1 1 0 0,0-1-1 0 0,0 1 0 0 0,-1 0 1 0 0,1 0-1 0 0,-1 1 1 0 0,0 0-1 0 0,-10-6 1 0 0,13 9 15 0 0,-2-1-25 0 0,-1 1-1 0 0,0-1 0 0 0,0 1 1 0 0,0 0-1 0 0,0 1 1 0 0,0 0-1 0 0,0-1 0 0 0,0 1 1 0 0,0 1-1 0 0,0-1 0 0 0,0 1 1 0 0,1 0-1 0 0,-1 0 1 0 0,-7 5-1 0 0,-26 20-3607 0 0,7 4-7543 0 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00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1983 1244 0 0,'0'0'5391'0'0,"20"-20"113"0"0,-17 18-4748 0 0,-1 0 0 0 0,1 0 0 0 0,0 0-1 0 0,0 1 1 0 0,0-1 0 0 0,1 1 0 0 0,-1 0 0 0 0,4-1 0 0 0,19 1 562 0 0,43 1-1 0 0,17 1-627 0 0,677-46 1137 0 0,120 3-1212 0 0,-487 25-365 0 0,175-2-20 0 0,-181 13 88 0 0,-257 5-173 0 0,-121 1-141 0 0,-9 0 6 0 0,1 0-12 0 0,13 1 6 0 0,-13-1 6 0 0,0 0-15 0 0,13 0 7 0 0,-13 0 5 0 0,-1 0-3 0 0,10 0 3 0 0,65 4 36 0 0,-75-4-48 0 0,33 3 16 0 0,-25-3-3 0 0,80 4 22 0 0,-87-4-38 0 0,-2 0 16 0 0,47 2 14 0 0,-46-2-24 0 0,17 0 3 0 0,-6 0 4 0 0,0 1-2 0 0,28 0 16 0 0,3 3 251 0 0,-42-3 386 0 0,12-1 4317 0 0,-29-53-3933 0 0,-19-68-1040 0 0,-25-175 0 0 0,25-139 0 0 0,26 296 0 0 0,-12-55 0 0 0,5 68 0 0 0,8 79 0 0 0,0-10 0 0 0,4 41 0 0 0,0 0 0 0 0,0 1 0 0 0,-1-1 0 0 0,0 1 0 0 0,1 0 0 0 0,0 0 0 0 0,0 1 0 0 0,-1 0 0 0 0,1 1 0 0 0,0 1 0 0 0,0 0 0 0 0,0-1 0 0 0,-2 1 0 0 0,0 0 0 0 0,2 0 0 0 0,-1 0 0 0 0,2 1 0 0 0,-2 1 0 0 0,1-1 0 0 0,0-1 0 0 0,-1-1 0 0 0,0 3 0 0 0,2 0 0 0 0,0 1 0 0 0,-1-1 0 0 0,0-1 0 0 0,2 1 0 0 0,0 1 0 0 0,0 0-23 0 0,0 8-103 0 0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01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13 143 628 0 0,'0'0'1448'0'0,"-12"-35"10878"0"0,11 24-10569 0 0,2-3 3542 0 0,0 14-5245 0 0,0-1 0 0 0,0 0 0 0 0,0 0 1 0 0,0 1-1 0 0,0-1 0 0 0,1 1 1 0 0,-1-1-1 0 0,0 1 0 0 0,0-1 0 0 0,0 1 1 0 0,1 0-1 0 0,-1 0 0 0 0,0-1 1 0 0,0 1-1 0 0,2 0 0 0 0,538-30 1786 0 0,-351 24-1584 0 0,1683-34 2991 0 0,-998 42-2743 0 0,-546 20-662 0 0,109 3 182 0 0,-335-22-47 0 0,-101-3 26 0 0,20 2 14 0 0,30 0-640 0 0,-35-6-1776 0 0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03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0 241 268 0 0,'0'0'17638'0'0,"18"-2"-11608"0"0,-16 1-5610 0 0,19-17 1238 0 0,124-155 2077 0 0,-120 136-2981 0 0,-24 36-758 0 0,5-7-218 0 0,-7 18 229 0 0,1 0 0 0 0,-2 0 0 0 0,1 0 0 0 0,-1-1-1 0 0,-1 1 1 0 0,-4 13 0 0 0,-3 11 8 0 0,1 9-17 0 0,2 0 0 0 0,-2 83 1 0 0,15 90 95 0 0,2-80 66 0 0,-9-133-155 0 0,1-1 1 0 0,-1 1-1 0 0,1-1 1 0 0,-1 0-1 0 0,0 1 1 0 0,0-1-1 0 0,0 0 1 0 0,0 0-1 0 0,0 1 1 0 0,0-1-1 0 0,-1 0 1 0 0,1 0-1 0 0,-1 0 1 0 0,0-1-1 0 0,1 1 1 0 0,-1 0-1 0 0,0 0 1 0 0,0-1-1 0 0,0 1 1 0 0,0-1-1 0 0,-3 1 1 0 0,-1 2 19 0 0,-1 0-1 0 0,0-1 1 0 0,0 0 0 0 0,-14 4 0 0 0,19-6-4 0 0,-5 1-78 0 0,-19 6 674 0 0,24-6-300 0 0,17-5-215 0 0,202-32 57 0 0,-122 24-5592 0 0,-92 11 4191 0 0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43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17 1648 0 0,'3'10'9696'0'0,"10"-11"-9592"0"0,-9 1 244 0 0,9-17 2474 0 0,-14 16-2803 0 0,0 0 0 0 0,1 1 0 0 0,-1-1 0 0 0,1 1 0 0 0,-1-1 0 0 0,0 0 0 0 0,0 1 0 0 0,1-1 0 0 0,-1 1 1 0 0,0 0-1 0 0,0-1 0 0 0,1 1 0 0 0,-1 0 0 0 0,0-1 0 0 0,0 1 0 0 0,0 0 0 0 0,0 0 0 0 0,0 0 0 0 0,1-1 0 0 0,-1 1 0 0 0,0 0 0 0 0,0 0 0 0 0,0 1 0 0 0,0-1 0 0 0,0 0 0 0 0,0 0 0 0 0,1 0 0 0 0,-1 0 1 0 0,0 1-1 0 0,-1 0 0 0 0,-35 12 135 0 0,22-7-39 0 0,-2 1 3 0 0,1 0-1 0 0,0 1 1 0 0,0 1-1 0 0,-19 13 1 0 0,28-17-75 0 0,0 1 0 0 0,1-1 0 0 0,-1 1 0 0 0,1 0 0 0 0,0 0 0 0 0,1 1 0 0 0,-1 0 1 0 0,1 0-1 0 0,0 0 0 0 0,1 1 0 0 0,-4 8 0 0 0,7-14-24 0 0,0 1-1 0 0,0-1 1 0 0,1 1-1 0 0,-1 0 1 0 0,1 0 0 0 0,-1-1-1 0 0,1 1 1 0 0,0 0 0 0 0,0 0-1 0 0,0 0 1 0 0,0-1 0 0 0,1 1-1 0 0,-1 0 1 0 0,1 0 0 0 0,0-1-1 0 0,0 1 1 0 0,0 0 0 0 0,0-1-1 0 0,0 1 1 0 0,2 2 0 0 0,0-1 3 0 0,0 0 1 0 0,0-1-1 0 0,1 1 1 0 0,-1-1-1 0 0,1 1 1 0 0,0-1-1 0 0,0-1 1 0 0,0 1-1 0 0,0 0 1 0 0,9 3 0 0 0,-1-1 4 0 0,0-1 0 0 0,1 0 0 0 0,-1-1 0 0 0,1 0 0 0 0,0 0 0 0 0,0-2 0 0 0,25 1 0 0 0,-28-3-35 0 0,-1 0 0 0 0,0 0 0 0 0,1-1 0 0 0,-1-1 0 0 0,0 0 0 0 0,-1 0-1 0 0,1 0 1 0 0,16-10 0 0 0,-22 11-11 0 0,0 1 0 0 0,0-1-1 0 0,-1 0 1 0 0,1 0-1 0 0,-1 0 1 0 0,1 0 0 0 0,-1 0-1 0 0,0 0 1 0 0,0-1 0 0 0,0 1-1 0 0,0-1 1 0 0,0 0-1 0 0,-1 1 1 0 0,1-1 0 0 0,-1 0-1 0 0,0 0 1 0 0,0 0 0 0 0,0 0-1 0 0,0 0 1 0 0,0 0-1 0 0,-1 0 1 0 0,1-1 0 0 0,-1 1-1 0 0,0 0 1 0 0,0 0-1 0 0,0 0 1 0 0,0-1 0 0 0,-1 1-1 0 0,1 0 1 0 0,-1 0 0 0 0,-1-4-1 0 0,-15-43 8 0 0,16 48 12 0 0,0 0 1 0 0,0 0 0 0 0,0 1 0 0 0,0-1 0 0 0,1 0-1 0 0,-1 0 1 0 0,1 0 0 0 0,-1 0 0 0 0,1 0 0 0 0,0 0 0 0 0,0 0-1 0 0,0 0 1 0 0,0 0 0 0 0,0 0 0 0 0,0 0 0 0 0,0 0 0 0 0,1 0-1 0 0,-1 0 1 0 0,1 0 0 0 0,1-3 0 0 0,1 4 1 0 0,10-1-3 0 0,-7 1-2 0 0,0 1 0 0 0,1 0 0 0 0,-1 0 0 0 0,0 1 0 0 0,0 0 0 0 0,1 0-1 0 0,-1 0 1 0 0,7 3 0 0 0,-5-1 8 0 0,1 1 0 0 0,-1-1 0 0 0,0 2-1 0 0,0-1 1 0 0,0 1 0 0 0,0 0 0 0 0,-1 1-1 0 0,0 0 1 0 0,0 0 0 0 0,0 0 0 0 0,-1 1-1 0 0,0 0 1 0 0,0 0 0 0 0,-1 1 0 0 0,9 14 0 0 0,-6-2 42 0 0,0 0 1 0 0,-1 0-1 0 0,-2 0 0 0 0,7 39 1 0 0,-11-55-41 0 0,-1-2 18 0 0,-1 6 195 0 0,-1-12-195 0 0,1-1 0 0 0,-1 0 0 0 0,1 0 0 0 0,0 0 0 0 0,0-1 0 0 0,1 1 0 0 0,-1 0 0 0 0,1 0 0 0 0,0 0 0 0 0,1 0 0 0 0,-1-1-1 0 0,1 1 1 0 0,0 0 0 0 0,0 0 0 0 0,1 0 0 0 0,-1 0 0 0 0,1 0 0 0 0,0 1 0 0 0,4-8 0 0 0,0 1-21 0 0,0 1 0 0 0,0-1 0 0 0,1 1 0 0 0,1 1 0 0 0,-1 0-1 0 0,1 0 1 0 0,15-13 0 0 0,-14 15-331 0 0,1 1 0 0 0,0 0-1 0 0,0 0 1 0 0,0 1 0 0 0,1 0-1 0 0,-1 1 1 0 0,13-3 0 0 0,-9 3-2129 0 0,1 1-1 0 0,24-2 1 0 0,-16 3-2973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32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29 1792 0 0,'1'-25'19047'0'0,"-4"22"-17936"0"0,-4 3-1069 0 0,0 1-1 0 0,1 1 1 0 0,-1-1 0 0 0,0 1 0 0 0,0 0-1 0 0,1 1 1 0 0,-1-1 0 0 0,1 1 0 0 0,0 1-1 0 0,0-1 1 0 0,0 1 0 0 0,0 0-1 0 0,1 0 1 0 0,0 1 0 0 0,-1-1 0 0 0,2 1-1 0 0,-1 1 1 0 0,0-1 0 0 0,1 0 0 0 0,0 1-1 0 0,1 0 1 0 0,-1 0 0 0 0,-2 7-1 0 0,2-5 7 0 0,0 1 0 0 0,0-1 0 0 0,1 0 0 0 0,0 1 0 0 0,1-1 0 0 0,0 1-1 0 0,1 0 1 0 0,-1 0 0 0 0,1 0 0 0 0,1 0 0 0 0,0 0 0 0 0,0 0 0 0 0,1 0 0 0 0,0 0-1 0 0,1-1 1 0 0,0 1 0 0 0,0 0 0 0 0,4 8 0 0 0,-1-8-141 0 0,0 0 1 0 0,0 0-1 0 0,1-1 1 0 0,0 0-1 0 0,1 0 1 0 0,0-1-1 0 0,0 1 1 0 0,1-2-1 0 0,0 1 0 0 0,0-1 1 0 0,0 0-1 0 0,1-1 1 0 0,-1 0-1 0 0,18 7 1 0 0,-22-10 48 0 0,1 0 0 0 0,0 0 0 0 0,-1-1 0 0 0,1 0 0 0 0,0 0 0 0 0,0 0 1 0 0,0-1-1 0 0,0 1 0 0 0,0-1 0 0 0,0 0 0 0 0,0-1 0 0 0,0 1 0 0 0,0-1 0 0 0,0 0 1 0 0,0 0-1 0 0,0-1 0 0 0,0 0 0 0 0,-1 1 0 0 0,1-1 0 0 0,-1-1 0 0 0,1 1 0 0 0,-1-1 1 0 0,0 0-1 0 0,0 0 0 0 0,0 0 0 0 0,0 0 0 0 0,0-1 0 0 0,-1 1 0 0 0,0-1 0 0 0,0 0 0 0 0,5-8 1 0 0,-3 4 146 0 0,0 0-1 0 0,-1 0 1 0 0,0 0 0 0 0,0 0 0 0 0,-1-1 0 0 0,0 1 0 0 0,-1-1 0 0 0,0 0 0 0 0,0 0 0 0 0,-1 0 0 0 0,0 0 0 0 0,0 0 0 0 0,-1 0 0 0 0,0 0 0 0 0,-1 0 0 0 0,0 0 0 0 0,-1 0 0 0 0,1 0 0 0 0,-2 0 0 0 0,1 0 0 0 0,-1 1 0 0 0,-1-1-1 0 0,1 1 1 0 0,-2 0 0 0 0,1 0 0 0 0,-1 0 0 0 0,0 1 0 0 0,-8-10 0 0 0,-27-23-540 0 0,10 10-4768 0 0,25 22 1831 0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44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19 8 0 0,'-18'-8'7931'0'0,"-13"-2"2824"0"0,41 23-10186 0 0,54 45 4 0 0,90 64-1 0 0,-30-26-1576 0 0,-86-64-1490 0 0,38 42 1 0 0,-56-53-5545 0 0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44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546 55 2072 0 0,'-49'-53'12969'0'0,"48"52"-12354"0"0,-5 1-442 0 0,0 1 0 0 0,1 0 0 0 0,-1 0 0 0 0,1 1 0 0 0,-1-1 0 0 0,1 1 0 0 0,-1 1 0 0 0,1-1 0 0 0,0 1 0 0 0,0 0 0 0 0,-6 4 0 0 0,-52 46 396 0 0,44-36-396 0 0,-207 192 562 0 0,136-113-3230 0 0,75-75-68 0 0,3-5-3672 0 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51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28 748 0 0,'0'0'6373'0'0,"3"-21"1909"0"0,-4 20-8155 0 0,1 1 0 0 0,-1-1-1 0 0,1 1 1 0 0,0-1 0 0 0,-1 1 0 0 0,1 0-1 0 0,-1-1 1 0 0,1 1 0 0 0,-1-1-1 0 0,0 1 1 0 0,1 0 0 0 0,-1 0-1 0 0,1-1 1 0 0,-1 1 0 0 0,0 0 0 0 0,1 0-1 0 0,-1 0 1 0 0,1-1 0 0 0,-1 1-1 0 0,0 0 1 0 0,1 0 0 0 0,-1 0-1 0 0,0 0 1 0 0,1 0 0 0 0,-1 0-1 0 0,0 1 1 0 0,1-1 0 0 0,-1 0 0 0 0,0 0-1 0 0,1 0 1 0 0,-2 1 0 0 0,0 0-37 0 0,0 1 0 0 0,1-1 0 0 0,-1 1 1 0 0,0-1-1 0 0,1 1 0 0 0,-1 0 0 0 0,1 0 1 0 0,-1 0-1 0 0,-1 3 0 0 0,-22 52-625 0 0,23-52 825 0 0,-4 13-230 0 0,2 0 0 0 0,-1 0 0 0 0,2 0 0 0 0,-2 33 0 0 0,5 79 336 0 0,2-65-281 0 0,-2-60-107 0 0,0 27 143 0 0,0-30-102 0 0,0 8 810 0 0,3-20-846 0 0,-1-1-1 0 0,-1 0 1 0 0,1-21-1 0 0,1-14-97 0 0,40-205-259 0 0,-38 224 319 0 0,5-12 7 0 0,-10 37 1 0 0,-2 35-127 0 0,3-29 143 0 0,0 252-27 0 0,3-172-315 0 0,-4-82 226 0 0,0 18-1330 0 0,0 2-4960 0 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4:29:58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64 528 0 0,'0'0'2636'0'0,"-1"0"-2489"0"0,1 0 0 0 0,-1 0 0 0 0,1 0 1 0 0,-1-1-1 0 0,0 1 0 0 0,1 0 0 0 0,-1 0 1 0 0,1 0-1 0 0,-1 0 0 0 0,0-1 0 0 0,1 1 1 0 0,-1 0-1 0 0,1-1 0 0 0,-1 1 0 0 0,1 0 0 0 0,-1-1 1 0 0,1 1-1 0 0,-1-1 0 0 0,1-1-77 0 0,1 1-1 0 0,-1 0 1 0 0,0 0 0 0 0,1 0-1 0 0,-1 0 1 0 0,1 0 0 0 0,-1 0-1 0 0,1 1 1 0 0,0-1 0 0 0,-1 0-1 0 0,1 0 1 0 0,0 0-1 0 0,0 0 1 0 0,-1 1 0 0 0,3-2 111 0 0,22-20 2432 0 0,-19 19-2452 0 0,-1 0 1 0 0,1 0-1 0 0,0 0 1 0 0,0 1 0 0 0,1 0-1 0 0,9-2 1 0 0,-14 4-162 0 0,33 15 161 0 0,33 37 393 0 0,-66-51-537 0 0,2 2-12 0 0,-1 0 1 0 0,0 0-1 0 0,0 0 0 0 0,0 0 0 0 0,0 0 1 0 0,0 1-1 0 0,3 6 0 0 0,-5-9-2 0 0,0 8 27 0 0,-1-8-27 0 0,1-1 1 0 0,-1 1-1 0 0,0 0 0 0 0,0-1 0 0 0,0 1 1 0 0,0 0-1 0 0,0-1 0 0 0,0 1 1 0 0,0 0-1 0 0,0 0 0 0 0,0-1 1 0 0,0 1-1 0 0,-1-1 0 0 0,1 1 0 0 0,0 0 1 0 0,0-1-1 0 0,-1 1 0 0 0,1 0 1 0 0,0-1-1 0 0,-1 1 0 0 0,1-1 0 0 0,0 1 1 0 0,-1 0-1 0 0,-1 0 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32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1 808 0 0,'2'11'8650'0'0,"2"-2"-5688"0"0,-4-8-3085 0 0,0-1-1 0 0,0 1 0 0 0,1-1 1 0 0,-1 0-1 0 0,0 1 0 0 0,0-1 1 0 0,1 1-1 0 0,-1-1 1 0 0,0 0-1 0 0,1 1 0 0 0,-1-1 1 0 0,0 0-1 0 0,1 0 0 0 0,-1 1 1 0 0,1-1-1 0 0,-1 0 0 0 0,0 0 1 0 0,1 0-1 0 0,-1 1 1 0 0,1-1-1 0 0,-1 0 0 0 0,1 0 1 0 0,-1 0-1 0 0,1 0 0 0 0,-1 0 1 0 0,0 0-1 0 0,1 0 1 0 0,-1 0-1 0 0,1 0 0 0 0,-1 0 1 0 0,1 0-1 0 0,-1 0 0 0 0,1-1 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33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25 315 1588 0 0,'-2'-3'4487'0'0,"-7"-15"-742"0"0,7 11-2294 0 0,-1 0 0 0 0,1 0 0 0 0,0 0 0 0 0,1 0-1 0 0,-1 0 1 0 0,1-11 0 0 0,1 7-97 0 0,0 0 1 0 0,1 0-1 0 0,3-19 0 0 0,0 13-661 0 0,1 1 1 0 0,1 0-1 0 0,0 0 0 0 0,1 0 0 0 0,11-19 1 0 0,-16 31-665 0 0,1 1 1 0 0,-1-1-1 0 0,1 0 1 0 0,-1 1 0 0 0,1 0-1 0 0,0 0 1 0 0,0-1-1 0 0,1 2 1 0 0,-1-1 0 0 0,1 0-1 0 0,-1 1 1 0 0,1-1-1 0 0,0 1 1 0 0,0 0 0 0 0,0 0-1 0 0,0 1 1 0 0,0-1-1 0 0,0 1 1 0 0,0 0 0 0 0,0 0-1 0 0,1 0 1 0 0,-1 1-1 0 0,1 0 1 0 0,6 0 0 0 0,-5 0-36 0 0,-1 2 1 0 0,1-1 0 0 0,-1 0 0 0 0,0 1 0 0 0,0 0 0 0 0,1 0 0 0 0,-2 1 0 0 0,1-1 0 0 0,0 1 0 0 0,0 0 0 0 0,-1 1-1 0 0,0-1 1 0 0,1 1 0 0 0,-1-1 0 0 0,-1 1 0 0 0,1 1 0 0 0,0-1 0 0 0,-1 0 0 0 0,4 7 0 0 0,-2-1 6 0 0,-1-1 1 0 0,0 1-1 0 0,0 0 1 0 0,-1 0 0 0 0,0 0-1 0 0,-1 0 1 0 0,0 1-1 0 0,0-1 1 0 0,-1 1 0 0 0,-1-1-1 0 0,0 1 1 0 0,0-1-1 0 0,-1 1 1 0 0,0-1-1 0 0,-1 1 1 0 0,0-1 0 0 0,-5 13-1 0 0,-7 17 44 0 0,-1 0 1 0 0,-41 73-1 0 0,36-76-49 0 0,1-1 29 0 0,8-18 113 0 0,1 0 0 0 0,1 0 0 0 0,1 1 0 0 0,1 0 0 0 0,-8 33 0 0 0,15-50-118 0 0,0-1 0 0 0,0 1 1 0 0,0 0-1 0 0,0 0 0 0 0,0 0 0 0 0,0-1 0 0 0,0 1 0 0 0,1 0 0 0 0,-1 0 0 0 0,1-1 1 0 0,-1 1-1 0 0,1 0 0 0 0,0-1 0 0 0,0 1 0 0 0,-1-1 0 0 0,1 1 0 0 0,0-1 1 0 0,1 1-1 0 0,-1-1 0 0 0,0 1 0 0 0,0-1 0 0 0,1 0 0 0 0,-1 0 0 0 0,0 0 0 0 0,1 0 1 0 0,-1 0-1 0 0,1 0 0 0 0,-1 0 0 0 0,1 0 0 0 0,0-1 0 0 0,-1 1 0 0 0,1 0 0 0 0,0-1 1 0 0,0 0-1 0 0,2 1 0 0 0,6 1-144 0 0,0 0 0 0 0,0-1-1 0 0,0 0 1 0 0,18-2 0 0 0,23-2-4041 0 0,95-18 0 0 0,-113 13-2482 0 0,60-22 0 0 0,-66 19-633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47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529 274 2820 0 0,'11'-6'10821'0'0,"37"-18"-5145"0"0,-39 20-5549 0 0,0 0-1 0 0,-1 0 1 0 0,1-1-1 0 0,-1 0 0 0 0,13-9 1 0 0,-6 0 14 0 0,0-1-1 0 0,0 0 1 0 0,16-23 0 0 0,-30 36-65 0 0,0 1 1 0 0,0-1-1 0 0,0 0 0 0 0,0 1 1 0 0,0-1-1 0 0,0 0 1 0 0,0 0-1 0 0,0 0 1 0 0,-1 0-1 0 0,1 0 1 0 0,-1 0-1 0 0,0 0 1 0 0,1 0-1 0 0,-1 0 1 0 0,0 0-1 0 0,0 0 1 0 0,0 0-1 0 0,-1 0 1 0 0,1 0-1 0 0,0 0 1 0 0,-1-2-1 0 0,-1 1 12 0 0,1 0 0 0 0,-1-1 0 0 0,0 1 0 0 0,0 0 0 0 0,0 0 0 0 0,0 1 0 0 0,-1-1 0 0 0,1 0 0 0 0,-1 1 0 0 0,1 0 0 0 0,-5-3 0 0 0,-1-1 4 0 0,-1 0 1 0 0,0 1-1 0 0,0 1 1 0 0,0-1 0 0 0,-1 1-1 0 0,1 1 1 0 0,-20-5 0 0 0,7 6-79 0 0,-1 0 1 0 0,0 2 0 0 0,1 0 0 0 0,-1 1 0 0 0,1 1 0 0 0,0 2-1 0 0,-1 0 1 0 0,1 1 0 0 0,1 1 0 0 0,-1 1 0 0 0,1 1 0 0 0,-32 18-1 0 0,26-12-31 0 0,2 1 1 0 0,0 2-1 0 0,0 0 0 0 0,2 1 0 0 0,0 2 0 0 0,2 0 0 0 0,0 2 0 0 0,1 0 0 0 0,-19 28 1 0 0,33-40 19 0 0,0 0 1 0 0,0 0-1 0 0,1 0 1 0 0,1 1-1 0 0,0 0 1 0 0,0 0-1 0 0,1 0 1 0 0,0 0-1 0 0,1 0 1 0 0,1 1 0 0 0,-1-1-1 0 0,2 15 1 0 0,0-21-7 0 0,0 1 1 0 0,1 0 0 0 0,0-1-1 0 0,0 1 1 0 0,0-1 0 0 0,0 1 0 0 0,1-1-1 0 0,0 1 1 0 0,0-1 0 0 0,1 0-1 0 0,0 0 1 0 0,-1 0 0 0 0,2-1-1 0 0,-1 1 1 0 0,0-1 0 0 0,1 1 0 0 0,0-1-1 0 0,0 0 1 0 0,0 0 0 0 0,1-1-1 0 0,-1 1 1 0 0,1-1 0 0 0,0 0-1 0 0,0-1 1 0 0,0 1 0 0 0,7 2 0 0 0,0-1-30 0 0,1-1 1 0 0,0 0-1 0 0,0-1 1 0 0,0-1 0 0 0,0 0-1 0 0,0-1 1 0 0,1 0-1 0 0,-1-1 1 0 0,0 0-1 0 0,0-1 1 0 0,0-1 0 0 0,0 0-1 0 0,-1 0 1 0 0,1-1-1 0 0,-1-1 1 0 0,0 0 0 0 0,20-12-1 0 0,-8 3 138 0 0,0-2-1 0 0,-2 0 0 0 0,1-1 1 0 0,-2-1-1 0 0,0-1 1 0 0,-2-1-1 0 0,25-31 1 0 0,16-39 1711 0 0,2-3 421 0 0,-60 91-2098 0 0,0 3-75 0 0,0 1-59 0 0,1-1 1 0 0,-1 1-1 0 0,0-1 1 0 0,0 1-1 0 0,0 0 0 0 0,-1 0 1 0 0,1 0-1 0 0,0 0 1 0 0,-1 0-1 0 0,1 0 0 0 0,-1 0 1 0 0,0 1-1 0 0,2 2 1 0 0,15 42 9 0 0,-2-4-15 0 0,0-12-89 0 0,39 66-170 0 0,-48-87-119 0 0,-1-2 0 0 0,1 1 1 0 0,0-1-1 0 0,1 0 0 0 0,0 0 0 0 0,0-1 1 0 0,17 11-1 0 0,-23-16 104 0 0,1-1-1 0 0,-1 0 1 0 0,0 0 0 0 0,1 0-1 0 0,-1-1 1 0 0,1 1 0 0 0,-1-1 0 0 0,0 1-1 0 0,1-1 1 0 0,0 0 0 0 0,-1 0-1 0 0,1 0 1 0 0,-1 0 0 0 0,1 0-1 0 0,-1-1 1 0 0,1 1 0 0 0,-1-1-1 0 0,0 1 1 0 0,1-1 0 0 0,-1 0 0 0 0,0 0-1 0 0,1 0 1 0 0,-1-1 0 0 0,0 1-1 0 0,0 0 1 0 0,0-1 0 0 0,0 1-1 0 0,0-1 1 0 0,0 0 0 0 0,3-3 0 0 0,2-3-1234 0 0,0 0 1 0 0,-1-1 0 0 0,0 0 0 0 0,0 0 0 0 0,7-16-1 0 0,-1-3-3990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33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226 135 1264 0 0,'-21'-19'5510'0'0,"1"-1"0"0"0,0-1 0 0 0,-30-43-1 0 0,47 54-4261 0 0,10 9-438 0 0,13 11-397 0 0,-8 3-356 0 0,0-1-1 0 0,-1 2 1 0 0,0-1 0 0 0,-2 2-1 0 0,1-1 1 0 0,8 21-1 0 0,38 98-124 0 0,-38-85 15 0 0,-3 1 0 0 0,-2 1 1 0 0,-2 0-1 0 0,-2 1 0 0 0,-2 0 1 0 0,-3 0-1 0 0,-2 0 0 0 0,-2 0 1 0 0,-3 1-1 0 0,-1-1 0 0 0,-3 0 1 0 0,-2-1-1 0 0,-2 1 0 0 0,-3-2 1 0 0,-20 51-1 0 0,18-63 10 0 0,-1-1-1 0 0,-1-1 1 0 0,-2-1 0 0 0,-1-1-1 0 0,-2 0 1 0 0,-29 31 0 0 0,40-51-1074 0 0,-1-1 0 0 0,-22 18 0 0 0,12-16-2835 0 0,-1-4-3503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06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68 2320 0 0,'-11'-43'11739'0'0,"2"18"-4602"0"0,-7 122-2427 0 0,3 52-2234 0 0,5-58-1572 0 0,4 352 1351 0 0,7-338-1840 0 0,16 102 352 0 0,-3-54-723 0 0,-8-92-44 0 0,-5-40-177 0 0,-2-19-237 0 0,-4-29-6791 0 0,-2-53-6670 0 0,5 54 5183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07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65 360 156 0 0,'-32'-22'7569'0'0,"29"18"-7082"0"0,-1 1 1 0 0,2 0 0 0 0,-1-1 0 0 0,0 1 0 0 0,1-1-1 0 0,-1 0 1 0 0,1 0 0 0 0,0 0 0 0 0,1 0-1 0 0,-1 0 1 0 0,1-1 0 0 0,-1 1 0 0 0,1 0 0 0 0,1-1-1 0 0,-1 1 1 0 0,0-1 0 0 0,1 1 0 0 0,0 0-1 0 0,0-1 1 0 0,1 1 0 0 0,0-7 0 0 0,2-4-125 0 0,1 0 1 0 0,1 0 0 0 0,0 0-1 0 0,1 1 1 0 0,1 0 0 0 0,0 0-1 0 0,1 0 1 0 0,9-12 0 0 0,-10 17-311 0 0,0 1 0 0 0,1 0 0 0 0,0 0 0 0 0,0 1 1 0 0,1 0-1 0 0,0 1 0 0 0,0 0 0 0 0,0 0 0 0 0,1 1 1 0 0,0 0-1 0 0,0 1 0 0 0,17-6 0 0 0,-11 7-32 0 0,0 0 0 0 0,-1 1 1 0 0,1 0-1 0 0,0 2 0 0 0,0 0 0 0 0,0 0 1 0 0,0 1-1 0 0,-1 1 0 0 0,1 1 0 0 0,0 0 0 0 0,-1 1 1 0 0,0 1-1 0 0,0 1 0 0 0,0 0 0 0 0,-1 0 0 0 0,1 1 1 0 0,-2 1-1 0 0,14 10 0 0 0,-10-6 13 0 0,0 0 1 0 0,-1 1-1 0 0,-1 1 1 0 0,0 0-1 0 0,-1 1 0 0 0,0 1 1 0 0,-1 0-1 0 0,-1 0 0 0 0,-1 2 1 0 0,0-1-1 0 0,-1 2 0 0 0,-1-1 1 0 0,10 31-1 0 0,-15-33 4 0 0,-1 0-1 0 0,0 0 0 0 0,-2 0 1 0 0,1 0-1 0 0,-2 1 0 0 0,0-1 1 0 0,-1 1-1 0 0,-1-1 0 0 0,-1 0 1 0 0,0 0-1 0 0,0 0 1 0 0,-2 0-1 0 0,0-1 0 0 0,-1 1 1 0 0,-1-1-1 0 0,0-1 0 0 0,-17 26 1 0 0,8-16-2 0 0,-2 0 0 0 0,0-2 1 0 0,-2 0-1 0 0,0-1 0 0 0,-2-1 0 0 0,0-1 1 0 0,-1-1-1 0 0,-1-1 0 0 0,-28 16 1 0 0,8-11-5 0 0,-2-1 0 0 0,0-3 0 0 0,-1-2 0 0 0,-66 15 0 0 0,96-27 47 0 0,11-3 223 0 0,9-2 112 0 0,39-11 239 0 0,-11 2-660 0 0,1 1 0 0 0,1 1 0 0 0,-1 2 1 0 0,1 1-1 0 0,0 1 0 0 0,0 2 0 0 0,35 3 0 0 0,-48 0 11 0 0,-1 1-1 0 0,1 0 0 0 0,-1 2 1 0 0,0 0-1 0 0,0 1 0 0 0,0 1 1 0 0,0 1-1 0 0,-1 0 0 0 0,0 2 0 0 0,-1 0 1 0 0,0 1-1 0 0,0 0 0 0 0,20 19 1 0 0,-29-22 8 0 0,0 0 0 0 0,-1 1 0 0 0,-1 0 0 0 0,1 0 0 0 0,-1 1 0 0 0,0 0 1 0 0,-1 0-1 0 0,0 0 0 0 0,-1 1 0 0 0,0 0 0 0 0,0 0 0 0 0,-1 0 0 0 0,-1 0 0 0 0,1 0 0 0 0,-2 0 1 0 0,1 1-1 0 0,-1-1 0 0 0,-1 1 0 0 0,0-1 0 0 0,0 1 0 0 0,-1-1 0 0 0,-1 1 0 0 0,0-1 0 0 0,0 0 1 0 0,-1 0-1 0 0,-6 16 0 0 0,2-7 64 0 0,-2 0 0 0 0,-1 0 1 0 0,0-1-1 0 0,-1 0 0 0 0,-1-1 1 0 0,0 0-1 0 0,-2-1 0 0 0,0 0 1 0 0,0-1-1 0 0,-2-1 0 0 0,0 0 1 0 0,-25 17-1 0 0,22-21-21 0 0,1 0 0 0 0,-2-1 0 0 0,1-1 0 0 0,-1-1 0 0 0,0-1 0 0 0,0-1 0 0 0,-1 0 0 0 0,0-1 0 0 0,0-2 0 0 0,0 0 0 0 0,0-1 0 0 0,-22-2 0 0 0,27-1-112 0 0,0 0 0 0 0,0 0 0 0 0,0-2 0 0 0,0 0 0 0 0,1 0 0 0 0,0-2 0 0 0,-18-8 0 0 0,23 9-177 0 0,0-1 0 0 0,1 0 0 0 0,0-1 0 0 0,0 1 0 0 0,0-2 0 0 0,1 1 0 0 0,0-1 0 0 0,1-1 0 0 0,-1 1 0 0 0,2-1 0 0 0,-7-10 0 0 0,1-11-3076 0 0,11 28 2555 0 0,1 0 0 0 0,-1 0 1 0 0,1 0-1 0 0,0 1 0 0 0,0-1 0 0 0,0 0 1 0 0,0 0-1 0 0,0 0 0 0 0,0 0 0 0 0,1 1 0 0 0,-1-1 1 0 0,0 0-1 0 0,1 0 0 0 0,1-2 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08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214 128 644 0 0,'1'-13'5399'0'0,"20"-29"3440"0"0,-3 8-5599 0 0,-17 32-2932 0 0,1-12 958 0 0,0-9 4270 0 0,-11 24-5314 0 0,0-1 1 0 0,0 1 0 0 0,0 0-1 0 0,0 1 1 0 0,0 0-1 0 0,1 1 1 0 0,-1 0 0 0 0,1 0-1 0 0,0 0 1 0 0,0 1 0 0 0,0 1-1 0 0,0-1 1 0 0,-9 8-1 0 0,7-3-56 0 0,0 0 0 0 0,1 0-1 0 0,-1 1 1 0 0,2 1 0 0 0,0-1-1 0 0,0 1 1 0 0,1 1 0 0 0,-8 16-1 0 0,6-11-84 0 0,2 1-1 0 0,0 0 0 0 0,2 1 1 0 0,0 0-1 0 0,0 0 0 0 0,2 0 1 0 0,1 0-1 0 0,0 0 0 0 0,1 0 1 0 0,1 1-1 0 0,1-1 0 0 0,5 29 0 0 0,-3-35-123 0 0,1-1 0 0 0,1 0-1 0 0,0 0 1 0 0,0 0-1 0 0,1-1 1 0 0,1 0-1 0 0,0 0 1 0 0,0-1 0 0 0,1 0-1 0 0,0 0 1 0 0,1 0-1 0 0,0-1 1 0 0,1-1-1 0 0,0 1 1 0 0,0-2-1 0 0,1 1 1 0 0,0-2 0 0 0,0 1-1 0 0,0-1 1 0 0,1-1-1 0 0,17 6 1 0 0,-19-8-41 0 0,0 0 1 0 0,0 0-1 0 0,0-1 1 0 0,0 0-1 0 0,0-1 1 0 0,1 0-1 0 0,-1-1 1 0 0,1 0-1 0 0,-1 0 1 0 0,0-1-1 0 0,1-1 1 0 0,-1 0-1 0 0,0 0 1 0 0,0-1-1 0 0,0 0 1 0 0,0-1-1 0 0,-1 0 1 0 0,1 0-1 0 0,-1-1 1 0 0,0 0-1 0 0,-1-1 1 0 0,1 0-1 0 0,-1 0 1 0 0,0-1-1 0 0,0 0 1 0 0,12-15-1 0 0,-8 5 61 0 0,-1 1 0 0 0,-1-1 0 0 0,0-1 1 0 0,-1 0-1 0 0,-1 0 0 0 0,-1-1 0 0 0,0 0 0 0 0,-1 0 0 0 0,-2-1 0 0 0,0 0 0 0 0,3-35 0 0 0,-7 45 139 0 0,0 0 0 0 0,0 0 0 0 0,-1 0 0 0 0,-1 0 0 0 0,0 0 0 0 0,0 0 0 0 0,-1 0 0 0 0,0 0 0 0 0,-1 1 0 0 0,-8-18 0 0 0,7 20-31 0 0,0 0 1 0 0,0 1-1 0 0,0-1 0 0 0,-1 1 1 0 0,0 0-1 0 0,0 1 1 0 0,0-1-1 0 0,-1 1 0 0 0,0 1 1 0 0,0-1-1 0 0,0 1 1 0 0,-1 0-1 0 0,1 1 0 0 0,-15-5 1 0 0,8 3-138 0 0,0 1 0 0 0,0 1 0 0 0,-25-2 0 0 0,-1 7-4125 0 0,4 11-8767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08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365 110 508 0 0,'-3'-42'11378'0'0,"4"40"-10828"0"0,-5-42 6572 0 0,0 35-5665 0 0,-1 6-1187 0 0,0 1 1 0 0,-1 0 0 0 0,1 1 0 0 0,-1-1 0 0 0,1 1-1 0 0,-1 1 1 0 0,0-1 0 0 0,1 1 0 0 0,-1 0-1 0 0,0 0 1 0 0,1 0 0 0 0,-1 1 0 0 0,-8 1 0 0 0,1 0-103 0 0,0 1 0 0 0,0 0 1 0 0,0 1-1 0 0,0 0 1 0 0,1 1-1 0 0,0 0 1 0 0,0 1-1 0 0,0 1 0 0 0,1 0 1 0 0,0 0-1 0 0,0 1 1 0 0,1 0-1 0 0,0 1 0 0 0,0 0 1 0 0,1 1-1 0 0,0 0 1 0 0,1 0-1 0 0,0 1 0 0 0,0 0 1 0 0,2 1-1 0 0,-1-1 1 0 0,1 1-1 0 0,1 0 1 0 0,-4 14-1 0 0,4-12-135 0 0,1 0 0 0 0,1 1 0 0 0,1-1 0 0 0,0 1 0 0 0,1 0 0 0 0,0-1 0 0 0,1 1 0 0 0,1 0-1 0 0,0 0 1 0 0,1-1 0 0 0,1 1 0 0 0,0-1 0 0 0,1 0 0 0 0,0 0 0 0 0,2 0 0 0 0,12 26 0 0 0,-12-30-112 0 0,-1-1 0 0 0,2 0 0 0 0,-1 0 0 0 0,1 0 0 0 0,1-1 0 0 0,-1 0 0 0 0,1 0 0 0 0,1-1 0 0 0,0 0 0 0 0,0 0 0 0 0,0-1 0 0 0,0 0 0 0 0,1-1 0 0 0,0 0 0 0 0,1 0 0 0 0,-1-1 0 0 0,0-1 0 0 0,1 0 0 0 0,0 0 0 0 0,0-1 0 0 0,0 0 0 0 0,0-1 0 0 0,12 0 0 0 0,-15-1 34 0 0,-1 0 0 0 0,1-1 0 0 0,0 0 0 0 0,0-1 0 0 0,0 1 0 0 0,-1-1 0 0 0,1-1 0 0 0,-1 1 0 0 0,0-1 0 0 0,1-1 0 0 0,-1 1 0 0 0,-1-1 0 0 0,1-1 0 0 0,0 1 0 0 0,6-7 0 0 0,-5 3 16 0 0,0-1 1 0 0,-1 1-1 0 0,0-1 1 0 0,0-1-1 0 0,-1 1 0 0 0,0-1 1 0 0,-1 0-1 0 0,0 0 1 0 0,6-21-1 0 0,-6 13 156 0 0,0 0 0 0 0,-1 0-1 0 0,-1-1 1 0 0,-1 0 0 0 0,-1 1 0 0 0,-1-1 0 0 0,0 0 0 0 0,-1 0-1 0 0,-1 0 1 0 0,-1 1 0 0 0,0-1 0 0 0,-11-29 0 0 0,8 34-107 0 0,0 1 0 0 0,-1-1 0 0 0,-1 1 0 0 0,0 0 0 0 0,-1 1 0 0 0,0 0 0 0 0,-1 0 1 0 0,0 1-1 0 0,-1 0 0 0 0,-15-10 0 0 0,23 19-256 0 0,0 0 0 0 0,0 1 1 0 0,-1-1-1 0 0,1 1 0 0 0,0 0 0 0 0,-1 0 1 0 0,1 0-1 0 0,-1 1 0 0 0,-4-1 0 0 0,-13 5-4229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0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96 207 3396 0 0,'-78'-206'24861'0'0,"77"207"-24807"0"0,0 0 0 0 0,1 0-1 0 0,-1 1 1 0 0,0-1-1 0 0,1 0 1 0 0,-1 0 0 0 0,1 1-1 0 0,-1-1 1 0 0,1 1 0 0 0,0-1-1 0 0,-1 0 1 0 0,1 1 0 0 0,0-1-1 0 0,0 1 1 0 0,0-1 0 0 0,0 0-1 0 0,0 1 1 0 0,0-1-1 0 0,1 3 1 0 0,-1-1 47 0 0,-7 237 977 0 0,3 118-724 0 0,7-298-334 0 0,16 187 47 0 0,-14-209-93 0 0,2-1-1 0 0,2 1 1 0 0,1-2 0 0 0,22 52 0 0 0,-29-81-42 0 0,0-1-1 0 0,0 0 0 0 0,0 0 0 0 0,1 0 0 0 0,0 0 0 0 0,0-1 0 0 0,1 1 0 0 0,0-1 0 0 0,0 0 0 0 0,0-1 0 0 0,0 1 0 0 0,1-1 0 0 0,-1 0 0 0 0,1 0 0 0 0,9 4 0 0 0,-7-5-105 0 0,1-1-1 0 0,-1 1 1 0 0,0-2 0 0 0,1 1-1 0 0,-1-1 1 0 0,1 0 0 0 0,-1-1-1 0 0,1 0 1 0 0,-1 0 0 0 0,1-1-1 0 0,-1 0 1 0 0,13-3 0 0 0,11-5-299 0 0,0-1 1 0 0,0-2-1 0 0,-1-1 1 0 0,0-1-1 0 0,44-28 1 0 0,-4-6 572 0 0,66-55 1 0 0,-38 13 1097 0 0,-85 76-709 0 0,-1-1 0 0 0,0-1 0 0 0,-1 0 0 0 0,16-30 0 0 0,-24 40-327 0 0,-1 0 0 0 0,-1-1 0 0 0,1 0 1 0 0,-1 1-1 0 0,-1-1 0 0 0,1 0 1 0 0,-1 0-1 0 0,0 0 0 0 0,0 0 1 0 0,-1 0-1 0 0,0 0 0 0 0,-2-9 0 0 0,2 12-123 0 0,-1 1-1 0 0,0 0 1 0 0,0 0 0 0 0,0-1-1 0 0,0 1 1 0 0,-1 0-1 0 0,0 0 1 0 0,1 0-1 0 0,-1 0 1 0 0,0 1-1 0 0,0-1 1 0 0,0 0-1 0 0,-1 1 1 0 0,1-1 0 0 0,-1 1-1 0 0,1 0 1 0 0,-1 0-1 0 0,0 0 1 0 0,0 0-1 0 0,0 1 1 0 0,0-1-1 0 0,0 1 1 0 0,0-1-1 0 0,0 1 1 0 0,-1 0-1 0 0,1 0 1 0 0,-4 0 0 0 0,-2 0-21 0 0,-1 0 0 0 0,0 1 0 0 0,0 0 1 0 0,1 0-1 0 0,-1 1 0 0 0,0 0 1 0 0,1 1-1 0 0,-1 0 0 0 0,1 0 0 0 0,-1 1 1 0 0,1 1-1 0 0,0-1 0 0 0,0 1 0 0 0,-16 11 1 0 0,13-8-16 0 0,0 1 0 0 0,1 1 0 0 0,0 0-1 0 0,1 0 1 0 0,-1 1 0 0 0,2 0 0 0 0,0 1 0 0 0,0 0 0 0 0,-13 23 0 0 0,17-24-99 0 0,0 0 0 0 0,1 0-1 0 0,0 1 1 0 0,1-1 0 0 0,0 1 0 0 0,1 0 0 0 0,0 0-1 0 0,1 1 1 0 0,0-1 0 0 0,1 0 0 0 0,0 0 0 0 0,0 0 0 0 0,1 1-1 0 0,1-1 1 0 0,0 0 0 0 0,1 0 0 0 0,0-1 0 0 0,0 1-1 0 0,1 0 1 0 0,1-1 0 0 0,-1 0 0 0 0,2 0 0 0 0,-1-1 0 0 0,2 1-1 0 0,8 10 1 0 0,-4-6-194 0 0,0-1 0 0 0,1 0 0 0 0,1-1 0 0 0,0 0 0 0 0,1-1 0 0 0,0-1 1 0 0,1 0-1 0 0,0-1 0 0 0,1 0 0 0 0,0-2 0 0 0,0 1 0 0 0,0-2 0 0 0,1 0 0 0 0,0-1 0 0 0,25 4 0 0 0,-15-7-505 0 0,0 0 0 0 0,0-2 0 0 0,-1 0-1 0 0,1-2 1 0 0,0-1 0 0 0,51-13 0 0 0,-42 5-1485 0 0,0-1 0 0 0,-1-2-1 0 0,0-1 1 0 0,44-27 0 0 0,-42 21-3160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10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512 222 548 0 0,'0'0'6224'0'0,"33"-18"2589"0"0,-32 17-8647 0 0,1 0 1 0 0,-1 1 0 0 0,1-1-1 0 0,-1 0 1 0 0,0 0 0 0 0,1 0-1 0 0,-1 0 1 0 0,0-1 0 0 0,0 1-1 0 0,1 0 1 0 0,-1-1 0 0 0,0 1-1 0 0,0 0 1 0 0,-1-1-1 0 0,1 1 1 0 0,0-1 0 0 0,0 1-1 0 0,-1-1 1 0 0,2-3 0 0 0,-2 4-94 0 0,2-12 220 0 0,-1 8-31 0 0,0 0 1 0 0,-1 0 0 0 0,0 0-1 0 0,0-1 1 0 0,0 1-1 0 0,0 0 1 0 0,-1-1 0 0 0,0 1-1 0 0,0 0 1 0 0,-1 0-1 0 0,1 0 1 0 0,-1 0 0 0 0,0 0-1 0 0,0 0 1 0 0,-1 1-1 0 0,1-1 1 0 0,-1 1 0 0 0,0-1-1 0 0,0 1 1 0 0,-1 0-1 0 0,1 0 1 0 0,-1 1 0 0 0,0-1-1 0 0,0 1 1 0 0,-5-4-1 0 0,0 2-120 0 0,0 0 0 0 0,0 0 0 0 0,-1 1 0 0 0,1 0 0 0 0,-1 1 0 0 0,1 0 0 0 0,-1 0-1 0 0,0 1 1 0 0,-1 1 0 0 0,1 0 0 0 0,0 0 0 0 0,-12 1 0 0 0,0 1-42 0 0,1 1 1 0 0,1 2 0 0 0,-1 0-1 0 0,0 1 1 0 0,1 1-1 0 0,0 1 1 0 0,1 0 0 0 0,-1 2-1 0 0,1 0 1 0 0,1 1-1 0 0,0 1 1 0 0,-18 14 0 0 0,26-17-113 0 0,1 1 1 0 0,0-1 0 0 0,0 2 0 0 0,1-1-1 0 0,0 1 1 0 0,1 0 0 0 0,0 1-1 0 0,0-1 1 0 0,-7 17 0 0 0,11-17-102 0 0,0-1 0 0 0,0 0-1 0 0,0 1 1 0 0,2 0 0 0 0,-1 0 0 0 0,1-1 0 0 0,0 1 0 0 0,1 0-1 0 0,0 0 1 0 0,1 0 0 0 0,0 0 0 0 0,0-1 0 0 0,4 12 0 0 0,-3-15-2 0 0,0 0 0 0 0,0 0 0 0 0,0 0 0 0 0,1 0 1 0 0,-1 0-1 0 0,2 0 0 0 0,-1-1 0 0 0,1 0 1 0 0,-1 1-1 0 0,1-1 0 0 0,1-1 0 0 0,-1 1 0 0 0,1-1 1 0 0,0 1-1 0 0,0-1 0 0 0,0-1 0 0 0,0 1 1 0 0,1-1-1 0 0,-1 0 0 0 0,1 0 0 0 0,0 0 0 0 0,0-1 1 0 0,0 0-1 0 0,0 0 0 0 0,1-1 0 0 0,-1 1 1 0 0,0-2-1 0 0,1 1 0 0 0,-1 0 0 0 0,0-1 0 0 0,1-1 1 0 0,-1 1-1 0 0,1-1 0 0 0,-1 0 0 0 0,0 0 1 0 0,0-1-1 0 0,1 1 0 0 0,-1-2 0 0 0,8-3 0 0 0,5-4 117 0 0,-1 0 0 0 0,0-1 0 0 0,-1-1 0 0 0,28-26 0 0 0,55-64 2035 0 0,-57 55-776 0 0,-43 47-1258 0 0,0-1 0 0 0,1 1 1 0 0,-1 0-1 0 0,0-1 0 0 0,1 1 0 0 0,-1-1 0 0 0,0 1 0 0 0,1 0 0 0 0,-1-1 1 0 0,1 1-1 0 0,-1 0 0 0 0,1 0 0 0 0,-1-1 0 0 0,1 1 0 0 0,-1 0 0 0 0,1 0 1 0 0,-1 0-1 0 0,1-1 0 0 0,-1 1 0 0 0,1 0 0 0 0,-1 0 0 0 0,1 0 0 0 0,-1 0 1 0 0,1 0-1 0 0,-1 0 0 0 0,1 0 0 0 0,-1 0 0 0 0,1 0 0 0 0,-1 0 1 0 0,1 0-1 0 0,-1 1 0 0 0,1-1 0 0 0,-1 0 0 0 0,1 0 0 0 0,-1 0 0 0 0,1 1 1 0 0,-1-1-1 0 0,1 0 0 0 0,-1 1 0 0 0,0-1 0 0 0,1 0 0 0 0,-1 1 0 0 0,1-1 1 0 0,-1 0-1 0 0,0 1 0 0 0,1-1 0 0 0,-1 1 0 0 0,0-1 0 0 0,0 1 1 0 0,1-1-1 0 0,-1 1 0 0 0,0-1 0 0 0,0 1 0 0 0,9 29-48 0 0,-8-26 49 0 0,4 16-171 0 0,1 0 0 0 0,0 0-1 0 0,2 0 1 0 0,0-1 0 0 0,2 0 0 0 0,0-1 0 0 0,1 0 0 0 0,15 19 0 0 0,-24-34 162 0 0,0 0-1 0 0,0-1 1 0 0,1 0 0 0 0,-1 0 0 0 0,0 1 0 0 0,1-2 0 0 0,0 1 0 0 0,-1 0 0 0 0,1 0 0 0 0,0-1-1 0 0,0 1 1 0 0,0-1 0 0 0,0 0 0 0 0,0 0 0 0 0,0 0 0 0 0,1-1 0 0 0,-1 1 0 0 0,0-1 0 0 0,0 1-1 0 0,1-1 1 0 0,-1 0 0 0 0,0 0 0 0 0,0-1 0 0 0,1 1 0 0 0,-1-1 0 0 0,0 1 0 0 0,0-1 0 0 0,0 0 0 0 0,0 0-1 0 0,0 0 1 0 0,0-1 0 0 0,0 1 0 0 0,0-1 0 0 0,0 0 0 0 0,4-3 0 0 0,8-7 93 0 0,0-1 0 0 0,-1 0 0 0 0,0-1 1 0 0,20-28-1 0 0,-23 29 56 0 0,125-153 1051 0 0,-136 165-1194 0 0,1 0-1 0 0,0 0 1 0 0,0 0-1 0 0,-1 1 1 0 0,1-1-1 0 0,0 0 1 0 0,0 0-1 0 0,0 0 1 0 0,0 1-1 0 0,0-1 1 0 0,0 0-1 0 0,0 1 1 0 0,0-1-1 0 0,0 1 1 0 0,0-1-1 0 0,0 1 0 0 0,1 0 1 0 0,-1-1-1 0 0,0 1 1 0 0,0 0-1 0 0,0 0 1 0 0,0 0-1 0 0,1 0 1 0 0,-1 0-1 0 0,0 0 1 0 0,2 0-1 0 0,-1 1-16 0 0,-1 0 1 0 0,1 0-1 0 0,-1 0 0 0 0,0 0 0 0 0,1 1 0 0 0,-1-1 0 0 0,0 0 1 0 0,1 1-1 0 0,-1-1 0 0 0,0 1 0 0 0,0-1 0 0 0,0 1 1 0 0,0-1-1 0 0,-1 1 0 0 0,2 2 0 0 0,2 8-174 0 0,0 0 0 0 0,-1 1 0 0 0,3 19 0 0 0,-5-31 172 0 0,2 24-86 0 0,0 1 1 0 0,-2-1-1 0 0,-1 1 1 0 0,-1-1-1 0 0,-1 1 1 0 0,-1-1-1 0 0,-2 1 1 0 0,-12 40-1 0 0,10-56 448 0 0,1-14-261 0 0,2-17-87 0 0,5 7 4 0 0,2-1 1 0 0,0 0-1 0 0,0 1 0 0 0,2-1 1 0 0,0 1-1 0 0,8-17 1 0 0,47-76 39 0 0,-44 82-51 0 0,1 0 0 0 0,1 2 0 0 0,30-32 0 0 0,-36 43 22 0 0,1 1 0 0 0,0 0-1 0 0,0 1 1 0 0,1 1 0 0 0,0 0 0 0 0,1 0 0 0 0,26-10 0 0 0,-36 17-4 0 0,1 0-1 0 0,-1 1 1 0 0,1-1-1 0 0,-1 1 1 0 0,1 0-1 0 0,0 0 1 0 0,0 1-1 0 0,-1 0 1 0 0,1 0 0 0 0,0 0-1 0 0,0 0 1 0 0,-1 1-1 0 0,1 0 1 0 0,0 0-1 0 0,8 4 1 0 0,-10-3 10 0 0,1 1 0 0 0,-1-1 0 0 0,0 1 0 0 0,0 0 0 0 0,0 0 0 0 0,0 1 0 0 0,-1-1 0 0 0,1 1 0 0 0,-1 0 0 0 0,0-1 0 0 0,0 2 0 0 0,0-1 0 0 0,-1 0 0 0 0,1 1 0 0 0,-1-1 0 0 0,0 1 0 0 0,3 9 0 0 0,2 15 211 0 0,-1 0 1 0 0,4 43-1 0 0,7 34 257 0 0,-14-95-534 0 0,0 1 1 0 0,1-1-1 0 0,0 0 0 0 0,1 0 0 0 0,0-1 1 0 0,13 19-1 0 0,-15-25-291 0 0,0-1-1 0 0,0 1 1 0 0,0-1 0 0 0,0 0 0 0 0,1 0-1 0 0,0-1 1 0 0,0 1 0 0 0,-1-1-1 0 0,1 1 1 0 0,1-1 0 0 0,-1-1 0 0 0,0 1-1 0 0,0 0 1 0 0,10 1 0 0 0,-6-1-1133 0 0,1-1 0 0 0,-1-1 0 0 0,1 1 0 0 0,0-1 0 0 0,-1-1 0 0 0,1 1 0 0 0,9-3 1 0 0,9-3-5540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13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34 240 2224 0 0,'-3'-2'925'0'0,"0"0"0"0"0,0-1 0 0 0,1 1 0 0 0,-1-1-1 0 0,1 0 1 0 0,0 1 0 0 0,0-1 0 0 0,0 0 0 0 0,0-1 0 0 0,0 1-1 0 0,1 0 1 0 0,-1 0 0 0 0,1-1 0 0 0,0 1 0 0 0,-1-6 0 0 0,3 7-799 0 0,0 0 1 0 0,1 0 0 0 0,-1 0-1 0 0,1 0 1 0 0,0 0 0 0 0,-1 0 0 0 0,1 0-1 0 0,0 0 1 0 0,0 1 0 0 0,0-1-1 0 0,0 1 1 0 0,0 0 0 0 0,1-1 0 0 0,-1 1-1 0 0,0 0 1 0 0,5-1 0 0 0,-6 1-103 0 0,32-12 327 0 0,1 1 1 0 0,60-13 0 0 0,76-4-309 0 0,-111 20-33 0 0,370-44-280 0 0,-308 39-3304 0 0,-119 14 2622 0 0,1-1-135 0 0,10-1-266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13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1760 0 0,'-9'6'8766'0'0,"13"4"-8024"0"0,-1 0 0 0 0,0-1 0 0 0,-1 1 0 0 0,0 0 0 0 0,-1 0 1 0 0,0 1-1 0 0,0 12 0 0 0,-8 78 1258 0 0,2-46-1083 0 0,-42 401 2012 0 0,7-91-2441 0 0,35-311-720 0 0,-3 45-902 0 0,6-36-6938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14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0 239 504 0 0,'6'-42'5062'0'0,"0"-8"2354"0"0,16-59 0 0 0,-20 95-5599 0 0,2-4-805 0 0,-4 18-971 0 0,1-1 0 0 0,-1 1 1 0 0,0 0-1 0 0,0-1 1 0 0,0 1-1 0 0,1 0 1 0 0,-1 0-1 0 0,0-1 1 0 0,0 1-1 0 0,1 0 1 0 0,-1 0-1 0 0,0-1 1 0 0,0 1-1 0 0,1 0 0 0 0,-1 0 1 0 0,0 0-1 0 0,1 0 1 0 0,-1-1-1 0 0,0 1 1 0 0,1 0-1 0 0,-1 0 1 0 0,0 0-1 0 0,1 0 1 0 0,-1 0-1 0 0,1 0 0 0 0,-1 0 1 0 0,0 0-1 0 0,1 0 1 0 0,-1 0-1 0 0,0 0 1 0 0,1 0-1 0 0,-1 0 1 0 0,0 0-1 0 0,1 0 1 0 0,-1 1-1 0 0,0-1 1 0 0,1 0-1 0 0,-1 0 0 0 0,1 0 1 0 0,0 2 12 0 0,1 0 1 0 0,-1 0-1 0 0,1 0 0 0 0,-1 0 1 0 0,1 0-1 0 0,-1 1 1 0 0,0-1-1 0 0,0 0 0 0 0,0 1 1 0 0,-1-1-1 0 0,1 0 1 0 0,0 1-1 0 0,0 3 0 0 0,0 0 56 0 0,19 87 201 0 0,-4 0 0 0 0,4 99 0 0 0,-14-128-263 0 0,9 137 117 0 0,-14 245 1 0 0,-5-348 327 0 0,4-96-525 0 0,2-4-78 0 0,1 0 80 0 0,-1 0-1 0 0,1-1 0 0 0,-1 1 1 0 0,0-1-1 0 0,0 1 1 0 0,0-1-1 0 0,0 0 0 0 0,0 0 1 0 0,-1 0-1 0 0,0 0 1 0 0,1 0-1 0 0,0-5 0 0 0,4-3-22 0 0,41-72 8 0 0,4 2 1 0 0,118-143-1 0 0,-159 212 28 0 0,1 0 0 0 0,0 2 0 0 0,1-1 0 0 0,0 1 0 0 0,0 1-1 0 0,1 0 1 0 0,1 1 0 0 0,20-10 0 0 0,-32 17 9 0 0,0 1 0 0 0,0 0-1 0 0,0-1 1 0 0,0 1 0 0 0,0 0 0 0 0,0 0 0 0 0,0 0 0 0 0,1 0 0 0 0,-1 1 0 0 0,0-1 0 0 0,0 1-1 0 0,0-1 1 0 0,0 1 0 0 0,0 0 0 0 0,0-1 0 0 0,-1 1 0 0 0,1 0 0 0 0,0 0 0 0 0,0 0 0 0 0,0 1-1 0 0,-1-1 1 0 0,1 0 0 0 0,-1 1 0 0 0,3 2 0 0 0,1 2-7 0 0,0-1 1 0 0,0 1-1 0 0,0 0 1 0 0,-1 1-1 0 0,4 7 1 0 0,4 13-34 0 0,-2 1 1 0 0,-1 1-1 0 0,8 38 1 0 0,-12-43 20 0 0,1-1 0 0 0,1 0 0 0 0,1 0 0 0 0,0-1 0 0 0,2 1 0 0 0,14 23 0 0 0,-22-43 7 0 0,1 0 0 0 0,-1 0 0 0 0,0 0 0 0 0,1-1 1 0 0,0 1-1 0 0,-1-1 0 0 0,1 0 0 0 0,0 1 0 0 0,0-1 0 0 0,1 0 0 0 0,-1-1 0 0 0,0 1 0 0 0,1-1 0 0 0,-1 1 0 0 0,6 0 1 0 0,-3 0-46 0 0,1-1 1 0 0,-1-1 0 0 0,0 1 0 0 0,1-1 0 0 0,-1-1-1 0 0,1 1 1 0 0,-1-1 0 0 0,8-2 0 0 0,7-2-153 0 0,-1-2 0 0 0,0-1 0 0 0,0 0 1 0 0,23-14-1 0 0,18-12 20 0 0,-2-3-1 0 0,100-80 1 0 0,-123 85 1060 0 0,-1-2-1 0 0,49-62 0 0 0,-77 86-585 0 0,0 0-1 0 0,0-1 0 0 0,-1 1 0 0 0,-1-2 1 0 0,0 1-1 0 0,0-1 0 0 0,3-14 1 0 0,-7 23-222 0 0,-1 0 0 0 0,1 0 1 0 0,-1 0-1 0 0,0 0 0 0 0,1 0 1 0 0,-2 0-1 0 0,1 0 0 0 0,0 0 1 0 0,0 0-1 0 0,-1 0 0 0 0,0 0 1 0 0,1 0-1 0 0,-1 0 0 0 0,-3-5 1 0 0,3 6-45 0 0,-1 0 0 0 0,1 0 0 0 0,-1 1 0 0 0,0-1 0 0 0,0 0-1 0 0,1 1 1 0 0,-1-1 0 0 0,-1 1 0 0 0,1 0 0 0 0,0 0 0 0 0,0-1 0 0 0,0 1 0 0 0,-1 1 0 0 0,1-1 0 0 0,0 0 0 0 0,-1 1 0 0 0,1-1 0 0 0,0 1 0 0 0,-1-1 0 0 0,1 1 0 0 0,-4 0 0 0 0,-5 1-6 0 0,1-1 0 0 0,-1 1-1 0 0,1 1 1 0 0,-1 0 0 0 0,1 0 0 0 0,0 1 0 0 0,0 0-1 0 0,0 1 1 0 0,0 0 0 0 0,1 1 0 0 0,-1 0 0 0 0,1 0-1 0 0,0 1 1 0 0,1 0 0 0 0,-1 1 0 0 0,1 0-1 0 0,-12 13 1 0 0,15-15-30 0 0,0 0 0 0 0,1 1-1 0 0,-1 0 1 0 0,1 0 0 0 0,0 0-1 0 0,1 1 1 0 0,-1-1-1 0 0,1 1 1 0 0,1 0 0 0 0,-1 0-1 0 0,1 0 1 0 0,0 0 0 0 0,1 0-1 0 0,0 0 1 0 0,0 1 0 0 0,0-1-1 0 0,1 0 1 0 0,0 1 0 0 0,1-1-1 0 0,-1 0 1 0 0,1 1 0 0 0,1-1-1 0 0,-1 0 1 0 0,1 0 0 0 0,6 13-1 0 0,-1-7-201 0 0,1-1-1 0 0,0-1 0 0 0,0 1 1 0 0,1-2-1 0 0,1 1 1 0 0,0-1-1 0 0,0-1 0 0 0,1 1 1 0 0,0-2-1 0 0,1 0 0 0 0,0 0 1 0 0,0-1-1 0 0,1 0 0 0 0,0-1 1 0 0,0-1-1 0 0,26 8 1 0 0,-14-6-747 0 0,0-2 1 0 0,1 0-1 0 0,-1-1 1 0 0,1-2-1 0 0,0-1 1 0 0,-1 0 0 0 0,1-2-1 0 0,38-7 1 0 0,-37 3-1727 0 0,-1-1 1 0 0,49-19 0 0 0,-36 8-2904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48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65 244 2316 0 0,'-44'-200'22128'0'0,"40"173"-19932"0"0,1 10-693 0 0,0 37-1229 0 0,-6 172-84 0 0,8-1 0 0 0,27 218 0 0 0,-18-346-148 0 0,18 66 0 0 0,-19-104-82 0 0,1 1 0 0 0,1-1 0 0 0,1 0 0 0 0,1-1 0 0 0,18 28 0 0 0,-24-45-300 0 0,-1-1 1 0 0,1 0 0 0 0,0 0-1 0 0,0 0 1 0 0,1-1 0 0 0,-1 0 0 0 0,1 0-1 0 0,1 0 1 0 0,-1 0 0 0 0,1-1-1 0 0,-1-1 1 0 0,12 6 0 0 0,-10-7-440 0 0,-1 1 0 0 0,1-2 0 0 0,-1 1 0 0 0,1-1 0 0 0,0 0 0 0 0,-1-1 0 0 0,1 1 1 0 0,0-2-1 0 0,0 1 0 0 0,-1-1 0 0 0,1 0 0 0 0,13-4 0 0 0,8-5-4007 0 0,2 0-2318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15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402 145 872 0 0,'0'0'3623'0'0,"-2"-12"1170"0"0,4 1-3279 0 0,-1 1 0 0 0,0-1 0 0 0,-1 1 0 0 0,-2-16 0 0 0,2 24-1231 0 0,-11-35 2837 0 0,10 36-2898 0 0,-17-5 595 0 0,15 5-696 0 0,-1-1 1 0 0,1 1 0 0 0,-1 0-1 0 0,1 0 1 0 0,-1 0 0 0 0,-6 0-1 0 0,-6 2 37 0 0,0 1-1 0 0,0 1 0 0 0,0 0 0 0 0,0 1 1 0 0,1 0-1 0 0,0 2 0 0 0,0-1 1 0 0,0 2-1 0 0,1 0 0 0 0,0 1 0 0 0,0 1 1 0 0,1 0-1 0 0,0 0 0 0 0,0 1 0 0 0,1 1 1 0 0,1 0-1 0 0,-14 16 0 0 0,17-16-153 0 0,0-1 0 0 0,0 1 0 0 0,1 1 0 0 0,0 0 0 0 0,1 0 0 0 0,1 0 0 0 0,0 0 0 0 0,0 1 0 0 0,-3 19-1 0 0,6-23-50 0 0,1 1-1 0 0,0 0 0 0 0,0 0 0 0 0,1 0 0 0 0,1 1 1 0 0,0-1-1 0 0,0-1 0 0 0,1 1 0 0 0,0 0 0 0 0,1 0 1 0 0,0-1-1 0 0,0 1 0 0 0,7 12 0 0 0,-6-15-15 0 0,0 0 0 0 0,0-1 0 0 0,0 0 0 0 0,1 0 0 0 0,0-1 0 0 0,0 1 0 0 0,1-1 0 0 0,0 0 0 0 0,-1 0 0 0 0,2-1 0 0 0,-1 0 0 0 0,0 0 0 0 0,1 0 0 0 0,0-1 0 0 0,0 0 0 0 0,0 0 0 0 0,0 0 0 0 0,0-1 0 0 0,1-1 0 0 0,-1 1 0 0 0,0-1 0 0 0,1 0 0 0 0,-1-1 0 0 0,1 0 0 0 0,0 0 0 0 0,-1 0 0 0 0,1-1 0 0 0,-1 0 0 0 0,0-1 0 0 0,1 0 0 0 0,-1 0 0 0 0,0 0 0 0 0,0-1 0 0 0,0 0 0 0 0,0 0 0 0 0,0-1 0 0 0,-1 0 0 0 0,0 0 0 0 0,0-1 0 0 0,0 1 0 0 0,0-1 0 0 0,-1 0 0 0 0,8-9 0 0 0,-2-1 381 0 0,-1 0-1 0 0,0 0 1 0 0,-1-1-1 0 0,0 0 1 0 0,-1-1 0 0 0,-1 0-1 0 0,-1 0 1 0 0,8-34-1 0 0,-4-5 2563 0 0,5-86-1 0 0,-15 139-2795 0 0,0-1-69 0 0,0 1 0 0 0,0-1 0 0 0,1 1 0 0 0,-1-1 0 0 0,1 1 0 0 0,0-1 0 0 0,0 1 1 0 0,0 0-1 0 0,1-1 0 0 0,-1 1 0 0 0,1 0 0 0 0,0 0 0 0 0,0 0 0 0 0,0 0 0 0 0,0 0 0 0 0,0 1 0 0 0,1-1 0 0 0,-1 0 0 0 0,1 1 0 0 0,-1 0 0 0 0,1 0 0 0 0,0 0 0 0 0,0 0 0 0 0,0 0 0 0 0,0 0 0 0 0,1 1 0 0 0,2-2 0 0 0,0 2-71 0 0,-1 0 1 0 0,0 0 0 0 0,1 1-1 0 0,-1 0 1 0 0,1 0 0 0 0,-1 0-1 0 0,0 0 1 0 0,1 1 0 0 0,-1 0 0 0 0,1 0-1 0 0,-1 0 1 0 0,0 1 0 0 0,0 0-1 0 0,0 0 1 0 0,0 0 0 0 0,0 1-1 0 0,5 3 1 0 0,1 2-89 0 0,-1 0 0 0 0,0 1 0 0 0,0 0 0 0 0,-1 1 0 0 0,0 0 0 0 0,0 1 0 0 0,-1 0 1 0 0,-1 0-1 0 0,0 1 0 0 0,0 0 0 0 0,-1 0 0 0 0,-1 0 0 0 0,0 1 0 0 0,6 23 0 0 0,-3 0-58 0 0,-1-1-1 0 0,-1 1 1 0 0,-2 0 0 0 0,-1 48 0 0 0,-10-7 596 0 0,7-75 47 0 0,-1-2-424 0 0,1-1 0 0 0,-1 1 0 0 0,0 0 0 0 0,1 0 0 0 0,-1-1 0 0 0,1 1 0 0 0,-1 0 0 0 0,1-1 0 0 0,-1 1 0 0 0,1-1 0 0 0,-1 1 0 0 0,1-1 0 0 0,-1 1 0 0 0,1-1 0 0 0,-1 1 0 0 0,1-1 0 0 0,0 1 0 0 0,-1-1 0 0 0,1 1 0 0 0,0-1 0 0 0,-1 0 0 0 0,1 1 0 0 0,0-1 0 0 0,0 0 0 0 0,0 1 0 0 0,0-1 0 0 0,-1 0 0 0 0,1 1-1 0 0,0-1 1 0 0,0 0 0 0 0,0 1 0 0 0,0-1 0 0 0,1 0 0 0 0,-1 1 0 0 0,0-1 0 0 0,0-1 0 0 0,6-27 164 0 0,4-6-87 0 0,1 0-1 0 0,2 0 1 0 0,32-58 0 0 0,-32 71-355 0 0,0 2 0 0 0,1-1 1 0 0,1 2-1 0 0,1 0 0 0 0,1 1 1 0 0,32-28-1 0 0,-41 39-505 0 0,1 2-1 0 0,0-1 1 0 0,0 1 0 0 0,0 1 0 0 0,0 0-1 0 0,1 0 1 0 0,11-3 0 0 0,36-2-10701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15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36 2188 0 0,'23'-32'22330'0'0,"-20"29"-20997"0"0,-5 15-556 0 0,-1 7-832 0 0,1 1 0 0 0,1 0 0 0 0,1-1 0 0 0,0 1 0 0 0,1 0 0 0 0,2-1 0 0 0,0 1 0 0 0,1-1 0 0 0,7 21 0 0 0,-4-15-149 0 0,2-2-1 0 0,1 1 1 0 0,1-1 0 0 0,1-1 0 0 0,1 0-1 0 0,28 36 1 0 0,-38-54 198 0 0,-1-1 0 0 0,1 1 0 0 0,0-1 0 0 0,0 0-1 0 0,0 0 1 0 0,1 0 0 0 0,-1-1 0 0 0,1 1 0 0 0,-1-1-1 0 0,1 0 1 0 0,0 0 0 0 0,0 0 0 0 0,0 0 0 0 0,0-1 0 0 0,0 1-1 0 0,1-1 1 0 0,-1 0 0 0 0,0 0 0 0 0,1-1 0 0 0,-1 0 0 0 0,0 1-1 0 0,1-1 1 0 0,-1-1 0 0 0,0 1 0 0 0,1-1 0 0 0,-1 1-1 0 0,0-1 1 0 0,0 0 0 0 0,1-1 0 0 0,-1 1 0 0 0,0-1 0 0 0,0 0-1 0 0,6-4 1 0 0,5-3-1 0 0,0-1-1 0 0,-1-1 1 0 0,0-1-1 0 0,0 0 1 0 0,-1 0-1 0 0,18-24 1 0 0,62-96 284 0 0,-69 96-42 0 0,-13 18-65 0 0,10-11 734 0 0,27-57 1 0 0,-61 122-597 0 0,2 0 1 0 0,1 0-1 0 0,-8 58 0 0 0,-6 137-235 0 0,24 275 369 0 0,38-124-370 0 0,-4-47 134 0 0,-33-325-226 0 0,0 0 0 0 0,-1 0 1 0 0,-1 0-1 0 0,0 0 1 0 0,0 0-1 0 0,-1 0 1 0 0,0 0-1 0 0,-5 12 0 0 0,5-17-18 0 0,-1 0 1 0 0,1-1-1 0 0,-1 1 0 0 0,0-1 0 0 0,0 1 0 0 0,-1-1 0 0 0,1 0 0 0 0,-1-1 0 0 0,0 1 1 0 0,0 0-1 0 0,0-1 0 0 0,-1 0 0 0 0,1 0 0 0 0,-1 0 0 0 0,1-1 0 0 0,-1 1 0 0 0,-6 1 1 0 0,-8 2 35 0 0,0-1 0 0 0,0-1 0 0 0,0 0 0 0 0,-1-1 0 0 0,0-2 0 0 0,1 0 0 0 0,-1-1 0 0 0,-30-3 0 0 0,20-1 283 0 0,1-1 0 0 0,-1-1 0 0 0,1-2-1 0 0,-54-21 1 0 0,68 23-81 0 0,1-1 1 0 0,0-1-1 0 0,0 0 0 0 0,1-1 0 0 0,0-1 0 0 0,0 0 0 0 0,1 0 0 0 0,-14-17 0 0 0,21 21-138 0 0,0 0-1 0 0,0-1 1 0 0,1 1 0 0 0,0-1-1 0 0,1 0 1 0 0,-1 0-1 0 0,1 0 1 0 0,1 0-1 0 0,-1 0 1 0 0,1-1 0 0 0,0 0-1 0 0,1 1 1 0 0,0-1-1 0 0,0 0 1 0 0,1 1-1 0 0,0-1 1 0 0,0 0 0 0 0,1 0-1 0 0,1-9 1 0 0,2-1-33 0 0,1 0 0 0 0,1 1 0 0 0,1 0 0 0 0,0 0 0 0 0,1 1 0 0 0,0 0 0 0 0,16-22 0 0 0,-6 14-18 0 0,1 2 0 0 0,0 0 0 0 0,2 1 0 0 0,24-19 0 0 0,15-6-118 0 0,2 4 0 0 0,115-60 0 0 0,-85 57-826 0 0,185-62 1 0 0,-21 33-5151 0 0,-184 58 1371 0 0,-26 8-2794 0 0,-16 4-2354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17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67 259 1680 0 0,'-4'0'1864'0'0,"-59"-5"9909"0"0,92 6-10232 0 0,302 2 1160 0 0,-9 0-2088 0 0,932-3 768 0 0,2-49-790 0 0,-915 33-642 0 0,402-9 343 0 0,-95 3-618 0 0,-608 21 412 0 0,26-3-120 0 0,116-14-519 0 0,-55 6-71 0 0,53-8 487 0 0,-144 12 57 0 0,49-3 21 0 0,20 1 18 0 0,92-12-70 0 0,74-20-201 0 0,-268 42 245 0 0,0 0 61 0 0,7-1 11 0 0,6 1 15 0 0,0 1 1 0 0,26 3-1 0 0,-40-3-20 0 0,21 1-294 0 0,-15-1-46 0 0,56 4-4536 0 0,-15-7-3291 0 0,-32 1 4061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18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401 1 616 0 0,'-14'22'17089'0'0,"11"-19"-16578"0"0,-17 7-3 0 0,2 1 1 0 0,-1 1-1 0 0,1 1 0 0 0,1 0 0 0 0,0 1 0 0 0,1 1 0 0 0,1 1 1 0 0,0 0-1 0 0,1 1 0 0 0,1 0 0 0 0,-18 31 0 0 0,7-5 47 0 0,2 0-1 0 0,2 2 0 0 0,1 1 0 0 0,-14 55 1 0 0,18-45-288 0 0,3 0 0 0 0,2 1 0 0 0,2 1 0 0 0,3-1-1 0 0,2 1 1 0 0,3 0 0 0 0,9 74 0 0 0,-4-95-294 0 0,2-1 0 0 0,1 0 0 0 0,1 0-1 0 0,2-1 1 0 0,2 0 0 0 0,1-1 0 0 0,2-1-1 0 0,1 0 1 0 0,1-1 0 0 0,2-1 0 0 0,1-1 0 0 0,38 42-1 0 0,-47-60-427 0 0,0-1 0 0 0,0 0-1 0 0,1-1 1 0 0,0 0 0 0 0,1-1 0 0 0,0 0-1 0 0,21 8 1 0 0,-25-13-451 0 0,0 0 1 0 0,0-1-1 0 0,0 0 0 0 0,0-1 1 0 0,13 1-1 0 0,-14-3-606 0 0,0 0 1 0 0,1 0-1 0 0,-1 0 1 0 0,0-1-1 0 0,1-1 1 0 0,11-3-1 0 0,4-3-5294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18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70 2408 0 0,'-29'-69'17889'0'0,"16"134"-16022"0"0,-7 104 0 0 0,17-101-1638 0 0,3 0 1 0 0,3 0 0 0 0,15 88 0 0 0,-11-116-16 0 0,2 0 1 0 0,21 57 0 0 0,-25-83-158 0 0,1-1 0 0 0,0 0-1 0 0,1 0 1 0 0,0 0 0 0 0,1-1 0 0 0,0 0-1 0 0,1-1 1 0 0,0 0 0 0 0,1 0 0 0 0,18 15-1 0 0,-18-19-318 0 0,1-1-1 0 0,0 0 0 0 0,1 0 1 0 0,0-1-1 0 0,-1-1 0 0 0,1 0 1 0 0,1 0-1 0 0,-1-2 0 0 0,0 1 1 0 0,1-1-1 0 0,15 0 0 0 0,-8-2-1363 0 0,0 0-1 0 0,-1-1 1 0 0,1-1 0 0 0,-1-1-1 0 0,1-1 1 0 0,29-9 0 0 0,-30 5-2193 0 0,1-1-1640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19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343 126 2264 0 0,'-9'-15'4484'0'0,"-26"-65"6887"0"0,34 79-11122 0 0,0-1-116 0 0,-1 0 0 0 0,1 0 0 0 0,-1 1 0 0 0,0-1 0 0 0,0 1 0 0 0,0-1 0 0 0,1 1 0 0 0,-1 0 0 0 0,0 0 0 0 0,-1 0 0 0 0,1 0 0 0 0,0 0 0 0 0,0 0 0 0 0,-4 0 0 0 0,-3-1 13 0 0,0 1 0 0 0,0 1 0 0 0,0 0 0 0 0,0 0 0 0 0,0 0 0 0 0,0 1 0 0 0,0 1 0 0 0,0 0 0 0 0,1 0 0 0 0,-1 0 0 0 0,0 1 0 0 0,1 0 0 0 0,0 1 0 0 0,0 0 0 0 0,0 0 1 0 0,0 1-1 0 0,1 0 0 0 0,-1 0 0 0 0,1 1 0 0 0,1 0 0 0 0,-1 0 0 0 0,1 1 0 0 0,0 0 0 0 0,0 0 0 0 0,1 0 0 0 0,-8 13 0 0 0,6-7-77 0 0,0 0-1 0 0,1 0 1 0 0,1 0 0 0 0,0 1-1 0 0,1 0 1 0 0,0 0 0 0 0,1 0-1 0 0,0 0 1 0 0,2 0-1 0 0,-1 1 1 0 0,2-1 0 0 0,0 1-1 0 0,1-1 1 0 0,0 1 0 0 0,1-1-1 0 0,4 15 1 0 0,-4-18-112 0 0,2-1 0 0 0,-1 1 0 0 0,1-1 1 0 0,1 0-1 0 0,-1-1 0 0 0,2 1 0 0 0,-1-1 0 0 0,2 0 1 0 0,-1 0-1 0 0,1 0 0 0 0,0-1 0 0 0,1 0 1 0 0,0-1-1 0 0,0 0 0 0 0,0 0 0 0 0,1-1 0 0 0,0 0 1 0 0,1 0-1 0 0,-1-1 0 0 0,1 0 0 0 0,20 7 1 0 0,-23-10-41 0 0,0 0 1 0 0,0-1 0 0 0,0 1 0 0 0,1-1 0 0 0,-1-1-1 0 0,0 1 1 0 0,1-1 0 0 0,-1 0 0 0 0,1-1 0 0 0,-1 0-1 0 0,0 0 1 0 0,0-1 0 0 0,0 0 0 0 0,1 0 0 0 0,8-4 0 0 0,-8 2 30 0 0,0-1 1 0 0,-1 0-1 0 0,1 0 1 0 0,-1-1-1 0 0,0 0 1 0 0,0 0-1 0 0,-1 0 1 0 0,1-1-1 0 0,-2 0 1 0 0,1-1-1 0 0,5-8 1 0 0,-3 2 127 0 0,-1-1 1 0 0,0 1 0 0 0,-1-1 0 0 0,0 0 0 0 0,-1-1-1 0 0,-1 1 1 0 0,-1-1 0 0 0,0 0 0 0 0,-1 0-1 0 0,0 0 1 0 0,-2-1 0 0 0,0 1 0 0 0,-3-27-1 0 0,0 30 119 0 0,0 1 0 0 0,0 0 0 0 0,-1 0 0 0 0,0 0 0 0 0,-1 1 0 0 0,-1-1 0 0 0,0 1 0 0 0,0 0 0 0 0,-1 1 0 0 0,0-1 0 0 0,-15-14 0 0 0,14 17-412 0 0,0 1-1 0 0,0 0 1 0 0,-1 0 0 0 0,0 1-1 0 0,0 0 1 0 0,-1 0 0 0 0,1 1-1 0 0,-16-5 1 0 0,5 5-2317 0 0,-2 7-5299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20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272 204 512 0 0,'16'-4'4748'0'0,"22"-22"408"0"0,-21 13-3584 0 0,-2-2 1 0 0,0 1-1 0 0,20-27 1 0 0,-34 40-1470 0 0,0-1 0 0 0,0 1 0 0 0,0-1 0 0 0,0 1 1 0 0,0-1-1 0 0,0 1 0 0 0,0-1 0 0 0,-1 1 0 0 0,1-1 1 0 0,-1 0-1 0 0,1 1 0 0 0,-1-1 0 0 0,0 0 0 0 0,0 1 1 0 0,0-1-1 0 0,0 0 0 0 0,0 1 0 0 0,0-1 0 0 0,0 0 0 0 0,0 0 1 0 0,-1 1-1 0 0,1-1 0 0 0,-1 0 0 0 0,1 1 0 0 0,-1-1 1 0 0,1 1-1 0 0,-1-1 0 0 0,0 1 0 0 0,0-1 0 0 0,0 1 1 0 0,0-1-1 0 0,0 1 0 0 0,0 0 0 0 0,0 0 0 0 0,-1-1 1 0 0,1 1-1 0 0,0 0 0 0 0,-2-1 0 0 0,-3-2 132 0 0,1 1 0 0 0,-1-1 0 0 0,0 1 0 0 0,0 0 0 0 0,-1 0 0 0 0,1 1 0 0 0,-13-3 0 0 0,6 3-76 0 0,1 1 0 0 0,-1 0 0 0 0,0 1 0 0 0,0 0-1 0 0,1 2 1 0 0,-1-1 0 0 0,1 1 0 0 0,-1 1 0 0 0,1 0 0 0 0,-15 6 0 0 0,12-3-98 0 0,1 0 1 0 0,0 0-1 0 0,0 2 1 0 0,1-1-1 0 0,0 2 1 0 0,0 0-1 0 0,1 0 1 0 0,-13 13 0 0 0,20-17-114 0 0,0 1 0 0 0,0 0 0 0 0,0 0 1 0 0,1 1-1 0 0,0-1 0 0 0,0 1 1 0 0,1 0-1 0 0,0 0 0 0 0,0 0 0 0 0,0 1 1 0 0,1-1-1 0 0,0 0 0 0 0,1 1 0 0 0,-1 0 1 0 0,1-1-1 0 0,1 1 0 0 0,0 0 1 0 0,1 13-1 0 0,1-9-193 0 0,0-1 0 0 0,1 1-1 0 0,0-1 1 0 0,1 1 0 0 0,1-1 0 0 0,0 0 0 0 0,0-1-1 0 0,1 1 1 0 0,0-1 0 0 0,1 0 0 0 0,12 14 0 0 0,-13-17 125 0 0,1 1 0 0 0,0-1 1 0 0,0-1-1 0 0,1 1 0 0 0,0-1 1 0 0,0 0-1 0 0,0-1 0 0 0,1 0 0 0 0,0 0 1 0 0,0-1-1 0 0,0 0 0 0 0,0-1 1 0 0,13 4-1 0 0,-18-7 160 0 0,1 0 0 0 0,-1 1 0 0 0,0-1 0 0 0,0-1 0 0 0,0 1 0 0 0,0-1 0 0 0,0 1 0 0 0,0-1 0 0 0,0 0 0 0 0,0-1 0 0 0,0 1 0 0 0,0-1-1 0 0,0 1 1 0 0,0-1 0 0 0,-1 0 0 0 0,1-1 0 0 0,-1 1 0 0 0,0-1 0 0 0,1 1 0 0 0,-1-1 0 0 0,-1 0 0 0 0,1 0 0 0 0,0 0 0 0 0,-1-1 0 0 0,5-6 0 0 0,2-5 289 0 0,0-1 1 0 0,-1 1-1 0 0,-1-2 1 0 0,8-22-1 0 0,26-104 3390 0 0,-41 140-3432 0 0,1 4-280 0 0,0-1 1 0 0,-1 0-1 0 0,1 1 0 0 0,-1-1 0 0 0,1 1 1 0 0,0-1-1 0 0,-1 0 0 0 0,1 1 1 0 0,-1-1-1 0 0,1 1 0 0 0,-1-1 0 0 0,0 1 1 0 0,1 0-1 0 0,-1-1 0 0 0,0 1 1 0 0,1-1-1 0 0,-1 1 0 0 0,0 0 1 0 0,1-1-1 0 0,-1 1 0 0 0,0 0 0 0 0,0-1 1 0 0,0 1-1 0 0,0 0 0 0 0,0 1 1 0 0,4 23 49 0 0,-4-18-52 0 0,18 96 96 0 0,32 101 0 0 0,44 95 244 0 0,-62-202-193 0 0,-24-72-103 0 0,18 53 443 0 0,23 119 0 0 0,-48-192-457 0 0,0 0 0 0 0,-1 1 1 0 0,0-1-1 0 0,1 0 0 0 0,-1 0 1 0 0,-1 1-1 0 0,1-1 1 0 0,-1 0-1 0 0,0 0 0 0 0,0 0 1 0 0,-1 1-1 0 0,0-1 0 0 0,0-1 1 0 0,0 1-1 0 0,0 0 1 0 0,-1 0-1 0 0,-4 6 0 0 0,4-7-18 0 0,0-1 0 0 0,-1 0-1 0 0,1-1 1 0 0,-1 1 0 0 0,1 0-1 0 0,-1-1 1 0 0,0 0-1 0 0,0 0 1 0 0,0 0 0 0 0,0 0-1 0 0,0-1 1 0 0,-1 1 0 0 0,1-1-1 0 0,0 0 1 0 0,-1-1 0 0 0,1 1-1 0 0,-1-1 1 0 0,1 0-1 0 0,0 0 1 0 0,-1 0 0 0 0,-4-1-1 0 0,0 0 40 0 0,0 0 0 0 0,0-1 0 0 0,1 0 0 0 0,-1 0-1 0 0,0-1 1 0 0,1 0 0 0 0,-1-1 0 0 0,1 0 0 0 0,0 0-1 0 0,-7-6 1 0 0,10 6-19 0 0,0 0-1 0 0,0 0 0 0 0,0 0 1 0 0,1-1-1 0 0,0 1 0 0 0,0-1 1 0 0,0 0-1 0 0,1-1 0 0 0,0 1 1 0 0,0-1-1 0 0,0 1 0 0 0,0-1 1 0 0,1 0-1 0 0,0 0 0 0 0,-1-7 1 0 0,0-2-37 0 0,2 0 0 0 0,0 0 1 0 0,0-1-1 0 0,1 1 0 0 0,1 0 0 0 0,1 0 1 0 0,6-28-1 0 0,38-102-334 0 0,-33 109 226 0 0,12-27-171 0 0,61-113 1 0 0,51-49 68 0 0,-36 63 473 0 0,-83 129 178 0 0,-1-1 1 0 0,-2-1 0 0 0,-1 0-1 0 0,9-37 1 0 0,-22 68-436 0 0,3-13-152 0 0,-4 15 71 0 0,-3 9 81 0 0,-1 4-7 0 0,2 1 1 0 0,0-1 0 0 0,0 1 0 0 0,1 0 0 0 0,1 0 0 0 0,-1 0 0 0 0,4 22 0 0 0,-1-7-1 0 0,-1-3-342 0 0,1 0 0 0 0,1 0 1 0 0,2 0-1 0 0,0-1 0 0 0,2 0 1 0 0,0 0-1 0 0,1 0 0 0 0,2-1 1 0 0,0 0-1 0 0,18 28 1 0 0,-7-29-1480 0 0,-19-19 1085 0 0,0-1 0 0 0,1 1-1 0 0,-1-1 1 0 0,0 0-1 0 0,1 0 1 0 0,-1 0 0 0 0,0 0-1 0 0,1 0 1 0 0,0 0-1 0 0,-1-1 1 0 0,1 1-1 0 0,-1-1 1 0 0,1 0 0 0 0,0 0-1 0 0,-1 0 1 0 0,1 0-1 0 0,-1 0 1 0 0,1 0-1 0 0,0-1 1 0 0,4-1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20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211 140 4248 0 0,'-18'-17'4234'0'0,"-1"1"0"0"0,-36-24-1 0 0,-45-19 2373 0 0,91 54-6255 0 0,-1 2-188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21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0 1488 0 0,'10'7'13624'0'0,"-16"-7"-11873"0"0,0 1 0 0 0,0-1 0 0 0,0 1 0 0 0,0 0-1 0 0,0 0 1 0 0,-7 3 0 0 0,-55 22 685 0 0,50-18-2498 0 0,0 2-1 0 0,0 0 1 0 0,1 0-1 0 0,1 2 0 0 0,-26 23 1 0 0,37-31 79 0 0,1 1 0 0 0,-1 0 1 0 0,1 1-1 0 0,0-1 1 0 0,1 1-1 0 0,-1 0 0 0 0,1-1 1 0 0,0 1-1 0 0,1 1 1 0 0,-1-1-1 0 0,1 0 0 0 0,1 1 1 0 0,-1-1-1 0 0,1 1 1 0 0,0-1-1 0 0,1 1 0 0 0,-1 0 1 0 0,1-1-1 0 0,0 1 1 0 0,1 0-1 0 0,0-1 0 0 0,0 1 1 0 0,0-1-1 0 0,1 1 1 0 0,3 7-1 0 0,0-3-21 0 0,0 0-1 0 0,1 0 1 0 0,0-1-1 0 0,1 0 1 0 0,0 0-1 0 0,0-1 1 0 0,1 1-1 0 0,1-2 1 0 0,-1 1 0 0 0,1-1-1 0 0,1 0 1 0 0,0-1-1 0 0,12 7 1 0 0,1-2-539 0 0,0-1 1 0 0,0-1-1 0 0,1-1 1 0 0,0-1-1 0 0,1-1 1 0 0,0-1-1 0 0,0-1 0 0 0,0-2 1 0 0,1 0-1 0 0,-1-2 1 0 0,46-3-1 0 0,-45 0-1208 0 0,0-2 1 0 0,0 0-1 0 0,-1-2 0 0 0,0-1 0 0 0,0-1 0 0 0,-1-1 0 0 0,24-12 1 0 0,-14 1-5148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21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510 58 2608 0 0,'8'-26'7925'0'0,"2"-5"-415"0"0,-16 44-5969 0 0,-22 51 287 0 0,-20 73 1 0 0,15-41-1006 0 0,-172 551 1456 0 0,30 9-447 0 0,165-619-1687 0 0,-12 44-1111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48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334 117 1280 0 0,'-15'-24'7715'0'0,"2"-17"-1721"0"0,12 35-5492 0 0,0 4-180 0 0,-14-41 4634 0 0,12 43-4841 0 0,-1-1 0 0 0,1 1 0 0 0,-1 0 0 0 0,1 0 0 0 0,-1 0-1 0 0,1 1 1 0 0,0-1 0 0 0,-1 1 0 0 0,1 0 0 0 0,0 0 0 0 0,-1 0 0 0 0,1 0-1 0 0,0 0 1 0 0,0 1 0 0 0,0-1 0 0 0,0 1 0 0 0,0 0 0 0 0,0 0 0 0 0,-2 3 0 0 0,-7 3 92 0 0,0 2 1 0 0,0 0-1 0 0,-11 13 1 0 0,4-1-52 0 0,2 0 1 0 0,0 1-1 0 0,2 1 1 0 0,0 1-1 0 0,2 0 0 0 0,1 0 1 0 0,0 1-1 0 0,2 1 1 0 0,2 0-1 0 0,-9 43 0 0 0,14-56-115 0 0,1 0-1 0 0,0 1 0 0 0,2-1 0 0 0,-1 1 1 0 0,2-1-1 0 0,0 1 0 0 0,1-1 0 0 0,0 0 1 0 0,1 0-1 0 0,1 0 0 0 0,0 0 0 0 0,1 0 1 0 0,0 0-1 0 0,1-1 0 0 0,0 0 0 0 0,2-1 1 0 0,-1 1-1 0 0,1-1 0 0 0,1-1 0 0 0,0 0 1 0 0,1 0-1 0 0,14 13 0 0 0,-17-18-40 0 0,0-1 1 0 0,0 0-1 0 0,1 0 1 0 0,0-1-1 0 0,-1 1 0 0 0,1-2 1 0 0,1 1-1 0 0,-1-1 0 0 0,0-1 1 0 0,1 1-1 0 0,0-1 1 0 0,-1-1-1 0 0,1 0 0 0 0,0 0 1 0 0,0 0-1 0 0,0-1 0 0 0,-1-1 1 0 0,1 1-1 0 0,0-2 0 0 0,0 1 1 0 0,9-4-1 0 0,-6 2-79 0 0,0-2 0 0 0,-1 1 0 0 0,1-2 0 0 0,-1 0 0 0 0,-1 0 1 0 0,1 0-1 0 0,-1-2 0 0 0,0 1 0 0 0,-1-1 0 0 0,1-1 0 0 0,-2 0 0 0 0,1 0 0 0 0,-1 0 0 0 0,10-17 0 0 0,-8 10 2 0 0,0-1 0 0 0,-1 0 0 0 0,-1-1 0 0 0,-1 0 0 0 0,0 0 0 0 0,-2-1 0 0 0,0 0 0 0 0,-1 0 0 0 0,0 0 0 0 0,0-27 0 0 0,-4 36 107 0 0,0 0 1 0 0,0 0-1 0 0,-1 0 1 0 0,-1 0 0 0 0,0 1-1 0 0,0-1 1 0 0,-1 0-1 0 0,0 1 1 0 0,-1-1 0 0 0,0 1-1 0 0,0 0 1 0 0,-1 0-1 0 0,0 1 1 0 0,0-1 0 0 0,-1 1-1 0 0,-1 0 1 0 0,1 1 0 0 0,-1-1-1 0 0,0 1 1 0 0,-1 1-1 0 0,-13-11 1 0 0,7 9 0 0 0,1 0 1 0 0,-1 1-1 0 0,0 1 0 0 0,-27-9 0 0 0,33 12-582 0 0,0 1-1 0 0,0 0 1 0 0,-1 1-1 0 0,1-1 0 0 0,-1 2 1 0 0,0-1-1 0 0,1 1 1 0 0,-1 1-1 0 0,1 0 0 0 0,-9 1 1 0 0,3 4-3211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22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422 749 2316 0 0,'0'0'1601'0'0,"21"2"2943"0"0,-19-2-3962 0 0,1-1-398 0 0,0 0 0 0 0,-1 0 0 0 0,1 0-1 0 0,0 0 1 0 0,-1 0 0 0 0,1-1 0 0 0,-1 1 0 0 0,0-1 0 0 0,1 1 0 0 0,-1-1 0 0 0,0 0 0 0 0,0 0 0 0 0,0 0 0 0 0,0 0-1 0 0,3-4 1 0 0,0-1 102 0 0,0 0-1 0 0,0 0 1 0 0,0 0-1 0 0,3-10 1 0 0,-7 15-158 0 0,0 0 0 0 0,0-1 0 0 0,0 1 0 0 0,0-1 0 0 0,-1 1 0 0 0,1-1 1 0 0,-1 0-1 0 0,1 1 0 0 0,-1-1 0 0 0,0 1 0 0 0,0-1 0 0 0,0 0 0 0 0,-1 1 1 0 0,1-1-1 0 0,-1 1 0 0 0,1-1 0 0 0,-2-2 0 0 0,0 1 90 0 0,0 0 0 0 0,-1 0 0 0 0,1 1 0 0 0,-1-1 0 0 0,0 1 0 0 0,0 0 0 0 0,0 0 0 0 0,-1 0 0 0 0,-5-4 0 0 0,-1 1-79 0 0,1-1 0 0 0,-1 2 0 0 0,0 0 0 0 0,0 0 0 0 0,-1 1 0 0 0,0 0-1 0 0,0 0 1 0 0,0 1 0 0 0,0 1 0 0 0,0 0 0 0 0,0 1 0 0 0,-1 0 0 0 0,1 0 0 0 0,0 1 0 0 0,-1 1 0 0 0,1 0 0 0 0,0 0 0 0 0,-1 1 0 0 0,1 1-1 0 0,0 0 1 0 0,-11 4 0 0 0,8-1-63 0 0,0 0 1 0 0,0 0-1 0 0,0 2 0 0 0,1-1 0 0 0,0 2 0 0 0,0 0 1 0 0,1 0-1 0 0,1 1 0 0 0,-1 0 0 0 0,2 1 0 0 0,-1 1 0 0 0,1 0 1 0 0,1 0-1 0 0,0 1 0 0 0,-7 14 0 0 0,10-13-23 0 0,0-1-1 0 0,0 1 1 0 0,1 1 0 0 0,1-1-1 0 0,1 1 1 0 0,0 0-1 0 0,1 0 1 0 0,0 0 0 0 0,1 0-1 0 0,2 25 1 0 0,0-34-97 0 0,0 0 0 0 0,0 0 0 0 0,0 0 1 0 0,0 0-1 0 0,1-1 0 0 0,0 1 0 0 0,0 0 0 0 0,1-1 1 0 0,-1 1-1 0 0,1-1 0 0 0,0 0 0 0 0,1 0 0 0 0,-1 0 1 0 0,1-1-1 0 0,0 1 0 0 0,1-1 0 0 0,-1 0 0 0 0,0 0 1 0 0,1 0-1 0 0,0 0 0 0 0,0-1 0 0 0,0 0 0 0 0,1 0 0 0 0,-1-1 1 0 0,1 1-1 0 0,-1-1 0 0 0,1 0 0 0 0,0 0 0 0 0,9 0 1 0 0,-9 0-10 0 0,0-2 0 0 0,1 1 1 0 0,-1-1-1 0 0,1 0 1 0 0,-1 0-1 0 0,1-1 0 0 0,-1 1 1 0 0,1-2-1 0 0,-1 1 1 0 0,0-1-1 0 0,0 0 0 0 0,1 0 1 0 0,5-3-1 0 0,-3 0 22 0 0,0-1-1 0 0,-1 1 1 0 0,0-1 0 0 0,0-1-1 0 0,0 1 1 0 0,-1-1-1 0 0,11-14 1 0 0,-3 1 10 0 0,0-2 1 0 0,-2 0-1 0 0,-1 0 0 0 0,0-1 1 0 0,14-44-1 0 0,53-204 303 0 0,-67 215 948 0 0,-3 0 1 0 0,3-114-1 0 0,-13 128 457 0 0,-2 1-1 0 0,-12-59 1 0 0,14 97-1629 0 0,1-1-1 0 0,-1 1 1 0 0,0-1 0 0 0,-1 1-1 0 0,1-1 1 0 0,0 1 0 0 0,-1 0-1 0 0,0 0 1 0 0,1 0 0 0 0,-1 0-1 0 0,-1 0 1 0 0,1 0-1 0 0,0 0 1 0 0,-6-4 0 0 0,7 6-55 0 0,1 1 1 0 0,-1 0 0 0 0,1 0 0 0 0,-1 0-1 0 0,0 0 1 0 0,1 0 0 0 0,-1 0 0 0 0,1 0-1 0 0,-1 0 1 0 0,0 0 0 0 0,1 0 0 0 0,-1 0-1 0 0,1 0 1 0 0,-1 0 0 0 0,1 0-1 0 0,-1 1 1 0 0,0-1 0 0 0,1 0 0 0 0,-1 0-1 0 0,1 1 1 0 0,-1-1 0 0 0,1 0 0 0 0,-1 1-1 0 0,1-1 1 0 0,-1 1 0 0 0,1-1-1 0 0,0 0 1 0 0,-1 1 0 0 0,1-1 0 0 0,-1 1-1 0 0,1-1 1 0 0,0 1 0 0 0,-1 0 0 0 0,-10 17 78 0 0,6-3-60 0 0,1 0-1 0 0,0 1 0 0 0,1-1 1 0 0,1 1-1 0 0,0 0 1 0 0,2 0-1 0 0,-1 0 0 0 0,3 17 1 0 0,5 51-224 0 0,4 0 1 0 0,3-1-1 0 0,4-1 1 0 0,4 0-1 0 0,47 116 0 0 0,-63-184 155 0 0,0 0 0 0 0,1-1 0 0 0,0 0 0 0 0,1 0-1 0 0,1-1 1 0 0,0 0 0 0 0,0-1 0 0 0,1 1 0 0 0,1-2-1 0 0,12 11 1 0 0,-17-17-45 0 0,1 1 1 0 0,-1-1-1 0 0,1 0 0 0 0,0-1 0 0 0,0 1 1 0 0,0-1-1 0 0,1-1 0 0 0,-1 1 0 0 0,1-1 1 0 0,0-1-1 0 0,-1 0 0 0 0,1 0 0 0 0,0 0 0 0 0,0-1 1 0 0,0 0-1 0 0,0 0 0 0 0,-1-1 0 0 0,1 0 1 0 0,0 0-1 0 0,13-5 0 0 0,-7 1 255 0 0,1 0 1 0 0,-1-1-1 0 0,0 0 1 0 0,-1-1-1 0 0,1-1 0 0 0,-1 0 1 0 0,-1-1-1 0 0,0 0 0 0 0,0-1 1 0 0,-1-1-1 0 0,0 0 0 0 0,0 0 1 0 0,-1-1-1 0 0,-1 0 0 0 0,0 0 1 0 0,-1-1-1 0 0,0-1 0 0 0,6-14 1 0 0,1-23 239 0 0,-14 50-432 0 0,8 19-447 0 0,0 10-299 0 0,0 0 0 0 0,2-1 0 0 0,20 38 0 0 0,-26-57 276 0 0,0 0 1 0 0,1 0 0 0 0,0 0 0 0 0,0-1-1 0 0,1 0 1 0 0,8 7 0 0 0,-10-10-101 0 0,0-1 0 0 0,-1 0 0 0 0,2 0 0 0 0,-1 0-1 0 0,0 0 1 0 0,0-1 0 0 0,1 0 0 0 0,-1 0 0 0 0,1 0 0 0 0,0-1 0 0 0,6 1-1 0 0,13-4-5032 0 0,-19 0 4150 0 0,11-4-5195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22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175 114 4400 0 0,'-46'-33'7949'0'0,"-58"-33"-1"0"0,81 53-7024 0 0,21 12-1376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22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25 164 0 0,'0'0'19055'0'0,"15"-3"-15346"0"0,-16 1-3672 0 0,-1 1-1 0 0,0-1 1 0 0,1 0 0 0 0,-1 1-1 0 0,0-1 1 0 0,0 1 0 0 0,0-1-1 0 0,0 1 1 0 0,0 0-1 0 0,0 0 1 0 0,0 0 0 0 0,0 0-1 0 0,-1 0 1 0 0,1 1 0 0 0,0-1-1 0 0,0 1 1 0 0,-1-1-1 0 0,1 1 1 0 0,0 0 0 0 0,-5 0-1 0 0,-5-1 123 0 0,0 1 0 0 0,-23 3 0 0 0,22-1 5 0 0,1 1 1 0 0,0 0 0 0 0,-1 1-1 0 0,1 0 1 0 0,1 0 0 0 0,-1 2-1 0 0,1-1 1 0 0,0 2 0 0 0,0-1-1 0 0,-12 11 1 0 0,16-11-75 0 0,0 0 0 0 0,1 0 0 0 0,-1 1 0 0 0,1 0 1 0 0,1 0-1 0 0,-1 0 0 0 0,1 1 0 0 0,1 0 0 0 0,-1 0 0 0 0,1 0 1 0 0,1 0-1 0 0,-1 1 0 0 0,2 0 0 0 0,-5 16 0 0 0,7-18-73 0 0,0 1 0 0 0,0-1 0 0 0,0 0 0 0 0,1 1 0 0 0,0-1-1 0 0,0 0 1 0 0,1 0 0 0 0,0 1 0 0 0,0-1 0 0 0,0-1 0 0 0,1 1 0 0 0,0 0 0 0 0,1-1 0 0 0,6 11-1 0 0,-3-8-155 0 0,0 1-1 0 0,0-1 0 0 0,1 0 0 0 0,1 0 0 0 0,-1-1 0 0 0,1 0 0 0 0,1-1 1 0 0,13 9-1 0 0,-8-8-520 0 0,0-1 0 0 0,1 0 0 0 0,0-1 0 0 0,0 0 0 0 0,0-1 1 0 0,1-1-1 0 0,0-1 0 0 0,0 0 0 0 0,32 0 0 0 0,-28-4-1528 0 0,1 0 0 0 0,0-1-1 0 0,-1-1 1 0 0,28-8-1 0 0,-8-1-4198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23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18 1176 0 0,'15'-15'14189'0'0,"-11"14"-13773"0"0,1 0 0 0 0,-1 1 0 0 0,1-1 0 0 0,-1 1-1 0 0,1 0 1 0 0,-1 0 0 0 0,7 1 0 0 0,-8 0-157 0 0,35 19 1630 0 0,-34-15-1669 0 0,1 0 1 0 0,-1 1-1 0 0,0-1 0 0 0,0 1 1 0 0,-1 0-1 0 0,0-1 0 0 0,0 1 1 0 0,0 1-1 0 0,-1-1 1 0 0,0 0-1 0 0,0 1 0 0 0,1 8 1 0 0,2 15 443 0 0,1 45 0 0 0,-2-26-257 0 0,11 118 351 0 0,16 124 4 0 0,12 42-437 0 0,-33-223-190 0 0,-6 114 1 0 0,-4-220-145 0 0,0 14 139 0 0,-1 0 0 0 0,-1 0 0 0 0,-1 0 1 0 0,-7 28-1 0 0,9-42-65 0 0,0 0-1 0 0,-1 0 1 0 0,0 1 0 0 0,0-1-1 0 0,0-1 1 0 0,-1 1 0 0 0,1 0-1 0 0,-1 0 1 0 0,0-1 0 0 0,0 0 0 0 0,0 1-1 0 0,0-1 1 0 0,-1 0 0 0 0,1-1-1 0 0,-1 1 1 0 0,0-1 0 0 0,1 1 0 0 0,-1-1-1 0 0,0 0 1 0 0,-1 0 0 0 0,1-1-1 0 0,0 1 1 0 0,-9 1 0 0 0,1-2 36 0 0,-1 0 1 0 0,1 0 0 0 0,-1-1 0 0 0,1 0-1 0 0,-1-1 1 0 0,1-1 0 0 0,-1 0 0 0 0,1-1-1 0 0,0 0 1 0 0,0-1 0 0 0,0 0 0 0 0,0-1-1 0 0,1 0 1 0 0,-18-11 0 0 0,21 11-88 0 0,0 0 1 0 0,0-1-1 0 0,1 1 1 0 0,0-2-1 0 0,0 1 1 0 0,0-1 0 0 0,1 0-1 0 0,0-1 1 0 0,0 1-1 0 0,1-1 1 0 0,0 0-1 0 0,0-1 1 0 0,1 1-1 0 0,0-1 1 0 0,0 0-1 0 0,1 0 1 0 0,0 0-1 0 0,1 0 1 0 0,-2-16 0 0 0,3 9-123 0 0,1 1 1 0 0,1-1 0 0 0,0 1-1 0 0,1-1 1 0 0,0 1 0 0 0,2 0-1 0 0,-1 0 1 0 0,2 0 0 0 0,10-23-1 0 0,-6 19-121 0 0,2 0 0 0 0,0 1 0 0 0,1 1 0 0 0,1-1-1 0 0,0 2 1 0 0,22-21 0 0 0,-5 10-683 0 0,1 2 1 0 0,1 1-1 0 0,1 1 1 0 0,2 2-1 0 0,0 1 1 0 0,74-29-1 0 0,3 14-4958 0 0,-36 17-3195 0 0,-56 14 3895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24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0 141 1236 0 0,'0'0'1656'0'0,"3"-50"9222"0"0,19-39 300 0 0,-21 87-10718 0 0,0 54-209 0 0,-2-30-592 0 0,2 1 0 0 0,0-1 0 0 0,2 0 0 0 0,6 29 0 0 0,-6-38-525 0 0,2 0 0 0 0,0-1 0 0 0,11 21 0 0 0,8-3-3111 0 0,-21-27 3098 0 0,0-1 0 0 0,1 0 0 0 0,-1 1 0 0 0,0-1 0 0 0,0-1 0 0 0,1 1 1 0 0,-1 0-1 0 0,5 0 0 0 0,7 2-5320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24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153 115 1564 0 0,'-15'-15'3548'0'0,"-1"1"-855"0"0,3 1-569 0 0,-1 3-496 0 0,-1-1-328 0 0,3 3-256 0 0,0-1-204 0 0,1 2-172 0 0,1-2-160 0 0,0 4-316 0 0,-5-5-1244 0 0,5 6-1952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24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47 3488 0 0,'2'-25'6104'0'0,"-1"4"-295"0"0,-6 35-3706 0 0,-12 61-1947 0 0,4 0 0 0 0,3 2 0 0 0,4-1-1 0 0,2 1 1 0 0,4 0 0 0 0,4 0 0 0 0,26 148-1 0 0,-25-199-239 0 0,2-1 0 0 0,2 1-1 0 0,12 27 1 0 0,-17-44-246 0 0,0 0 0 0 0,1-1 0 0 0,0 0 0 0 0,0 0-1 0 0,0-1 1 0 0,1 1 0 0 0,1-1 0 0 0,-1 0 0 0 0,1-1 0 0 0,0 0 0 0 0,0 0-1 0 0,12 7 1 0 0,-17-12-349 0 0,2 0 0 0 0,-1 0 0 0 0,0 0 0 0 0,0 0 1 0 0,0 0-1 0 0,0 0 0 0 0,1-1 0 0 0,4 0 0 0 0,9 1-4928 0 0</inkml:trace>
  <inkml:trace contextRef="#ctx0" brushRef="#br0" timeOffset="1">108 605 4404 0 0,'-12'-3'1616'0'0,"-7"-2"2764"0"0,0-1-1 0 0,-35-15 1 0 0,54 21-4331 0 0,-1 0 1 0 0,1 0-1 0 0,0 0 0 0 0,0-1 1 0 0,-1 1-1 0 0,1 0 0 0 0,0 0 1 0 0,0 0-1 0 0,0-1 0 0 0,-1 1 1 0 0,1 0-1 0 0,0 0 0 0 0,0-1 0 0 0,0 1 1 0 0,0 0-1 0 0,0 0 0 0 0,0-1 1 0 0,0 1-1 0 0,-1 0 0 0 0,1-1 1 0 0,0 1-1 0 0,0 0 0 0 0,0 0 1 0 0,0-1-1 0 0,0 1 0 0 0,0 0 0 0 0,0-1 1 0 0,0 1-1 0 0,0 0 0 0 0,1 0 1 0 0,-1-1-1 0 0,0 1 0 0 0,0 0 1 0 0,0 0-1 0 0,0-1 0 0 0,0 1 1 0 0,0 0-1 0 0,1 0 0 0 0,-1-1 1 0 0,0 1-1 0 0,0 0 0 0 0,0 0 0 0 0,0-1 1 0 0,1 1-1 0 0,-1 0 0 0 0,0 0 1 0 0,0 0-1 0 0,1 0 0 0 0,-1-1 1 0 0,0 1-1 0 0,0 0 0 0 0,1 0 1 0 0,-1 0-1 0 0,0 0 0 0 0,0 0 1 0 0,1 0-1 0 0,-1 0 0 0 0,14-7 452 0 0,15 0-544 0 0,0 1 0 0 0,0 2 0 0 0,0 0-1 0 0,34 2 1 0 0,-10-1-866 0 0,150-4-4905 0 0,-86 4-1460 0 0,-71 1 1371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25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434 391 1112 0 0,'11'5'12548'0'0,"10"-13"-10047"0"0,-20 7-2200 0 0,24-34 6268 0 0,-41 18-4189 0 0,-3 11-2214 0 0,1 0 1 0 0,-1 1-1 0 0,-1 2 1 0 0,1-1-1 0 0,-1 2 1 0 0,1 1-1 0 0,-1 0 1 0 0,0 1-1 0 0,1 2 1 0 0,-1 0-1 0 0,1 0 1 0 0,0 2-1 0 0,-1 1 1 0 0,2 0-1 0 0,-1 1 1 0 0,1 1-1 0 0,0 1 1 0 0,0 1-1 0 0,-31 20 1 0 0,43-25-242 0 0,1 1 1 0 0,0 0 0 0 0,0 0 0 0 0,0 0 0 0 0,1 1-1 0 0,-1-1 1 0 0,1 1 0 0 0,1 0 0 0 0,-1 0-1 0 0,1 1 1 0 0,0-1 0 0 0,0 1 0 0 0,1-1-1 0 0,0 1 1 0 0,0 0 0 0 0,1 0 0 0 0,0 0 0 0 0,0 0-1 0 0,1 0 1 0 0,-1 0 0 0 0,1 0 0 0 0,1 1-1 0 0,0-1 1 0 0,0 0 0 0 0,0 0 0 0 0,3 8 0 0 0,-2-8-108 0 0,1 0 0 0 0,-1 0 0 0 0,1 0 0 0 0,1 0 0 0 0,0 0 0 0 0,-1-1 0 0 0,2 0 0 0 0,-1 0 0 0 0,1 0 0 0 0,0 0 0 0 0,0-1 0 0 0,1 0 0 0 0,-1 0 0 0 0,1 0 0 0 0,0-1 0 0 0,0 1 1 0 0,1-2-1 0 0,0 1 0 0 0,-1-1 0 0 0,1 0 0 0 0,0 0 0 0 0,0-1 0 0 0,1 0 0 0 0,12 3 0 0 0,-11-5 140 0 0,-1 1 0 0 0,1-1 0 0 0,0-1 0 0 0,0 1 1 0 0,-1-2-1 0 0,1 1 0 0 0,-1-1 0 0 0,1 0 0 0 0,-1-1 0 0 0,0 0 0 0 0,1 0 0 0 0,-1-1 0 0 0,-1 0 0 0 0,1 0 0 0 0,-1-1 1 0 0,0 0-1 0 0,0 0 0 0 0,0-1 0 0 0,7-7 0 0 0,9-12 511 0 0,-1-2 0 0 0,0 0 0 0 0,26-47-1 0 0,-12 21 1297 0 0,-36 52-1752 0 0,0 1-1 0 0,0-1 0 0 0,0 1 1 0 0,0-1-1 0 0,1 1 1 0 0,-1 0-1 0 0,0-1 0 0 0,1 1 1 0 0,-1-1-1 0 0,0 1 1 0 0,1 0-1 0 0,-1-1 0 0 0,0 1 1 0 0,1 0-1 0 0,-1 0 0 0 0,1-1 1 0 0,-1 1-1 0 0,0 0 1 0 0,1 0-1 0 0,-1 0 0 0 0,1-1 1 0 0,-1 1-1 0 0,1 0 1 0 0,-1 0-1 0 0,1 0 0 0 0,-1 0 1 0 0,1 0-1 0 0,0 0 0 0 0,5 12 101 0 0,-2 29-315 0 0,-4-34 110 0 0,1 10-300 0 0,1 0 0 0 0,1 0 1 0 0,8 29-1 0 0,-10-41 341 0 0,1 0-1 0 0,0 0 0 0 0,0-1 1 0 0,0 1-1 0 0,0 0 1 0 0,1-1-1 0 0,0 0 0 0 0,0 1 1 0 0,0-1-1 0 0,0 0 1 0 0,0-1-1 0 0,1 1 0 0 0,0 0 1 0 0,0-1-1 0 0,0 0 1 0 0,7 4-1 0 0,-7-6 36 0 0,-1 0 1 0 0,1 0-1 0 0,-1 0 1 0 0,1-1-1 0 0,-1 1 0 0 0,1-1 1 0 0,0 0-1 0 0,-1 0 0 0 0,1-1 1 0 0,-1 1-1 0 0,1-1 1 0 0,-1 0-1 0 0,1 0 0 0 0,5-2 1 0 0,43-22-56 0 0,-30 11 99 0 0,-2-1 1 0 0,1-1-1 0 0,-2-1 1 0 0,0-1-1 0 0,16-20 1 0 0,-2-2 669 0 0,42-67 1 0 0,-63 87-88 0 0,-1-1 1 0 0,0 0 0 0 0,-2 0-1 0 0,10-29 1 0 0,-16 36-243 0 0,1 1-1 0 0,-2-1 1 0 0,1 0-1 0 0,-2 0 1 0 0,0 0 0 0 0,-1 0-1 0 0,0 0 1 0 0,-3-19 0 0 0,2 29-333 0 0,1 1-1 0 0,-1-1 1 0 0,0 0 0 0 0,0 1 0 0 0,0-1 0 0 0,0 1 0 0 0,-1-1-1 0 0,0 1 1 0 0,1-1 0 0 0,-1 1 0 0 0,-1 0 0 0 0,1 0 0 0 0,0 0-1 0 0,-1 0 1 0 0,1 0 0 0 0,-1 1 0 0 0,0-1 0 0 0,0 1 0 0 0,0 0 0 0 0,0 0-1 0 0,0 0 1 0 0,0 0 0 0 0,-1 0 0 0 0,-3-1 0 0 0,3 3-32 0 0,0-1 1 0 0,0 0-1 0 0,0 1 0 0 0,0 0 1 0 0,0 0-1 0 0,0 0 1 0 0,0 0-1 0 0,0 1 1 0 0,0-1-1 0 0,0 1 1 0 0,1 0-1 0 0,-1 0 0 0 0,0 1 1 0 0,0-1-1 0 0,1 1 1 0 0,-1 0-1 0 0,1 0 1 0 0,-1 0-1 0 0,1 0 1 0 0,0 1-1 0 0,0-1 0 0 0,-5 5 1 0 0,2-1-4 0 0,0 1 0 0 0,1 0 0 0 0,-1 0 1 0 0,1 0-1 0 0,1 0 0 0 0,-1 1 0 0 0,1 0 0 0 0,1 0 1 0 0,-1 0-1 0 0,-2 14 0 0 0,2-8-82 0 0,1 0 0 0 0,1 1 0 0 0,1 0 0 0 0,0 0 0 0 0,2 26 1 0 0,2-13-215 0 0,2-1 0 0 0,0 1 1 0 0,2-1-1 0 0,1-1 1 0 0,1 1-1 0 0,15 29 1 0 0,-10-29-46 0 0,1 0 0 0 0,1-1 0 0 0,1 0 0 0 0,1-2-1 0 0,1 0 1 0 0,2-1 0 0 0,0-1 0 0 0,35 28 0 0 0,-39-37-371 0 0,1-1 0 0 0,0-1 0 0 0,0-1 0 0 0,1 0 1 0 0,29 9-1 0 0,-32-13-738 0 0,1-2 0 0 0,0 0 0 0 0,0 0 0 0 0,0-2 0 0 0,0 0 0 0 0,1-1 0 0 0,20-2 0 0 0,1-2-6056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2:26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58 2988 0 0,'-140'-57'15097'0'0,"137"56"-14164"0"0,1 3-65 0 0,1-1-762 0 0,0 1-1 0 0,0 0 0 0 0,0-1 0 0 0,1 1 0 0 0,-1 0 0 0 0,0-1 0 0 0,1 1 0 0 0,0 0 0 0 0,-1-1 0 0 0,1 1 0 0 0,0 0 0 0 0,0 0 0 0 0,0 0 1 0 0,0-1-1 0 0,0 1 0 0 0,0 0 0 0 0,1 0 0 0 0,-1-1 0 0 0,1 1 0 0 0,-1 0 0 0 0,1-1 0 0 0,-1 1 0 0 0,1 0 0 0 0,0-1 0 0 0,0 1 0 0 0,1 1 1 0 0,32 58 497 0 0,-21-39-340 0 0,31 63-229 0 0,-3 1 0 0 0,-5 2 0 0 0,-3 2 0 0 0,-4 1 0 0 0,-5 1 0 0 0,-3 2 0 0 0,9 105 0 0 0,-24-128 229 0 0,-3 0 1 0 0,-3 0-1 0 0,-3-1 0 0 0,-3 1 1 0 0,-3-1-1 0 0,-4 0 0 0 0,-2-1 1 0 0,-3 0-1 0 0,-4-2 0 0 0,-36 81 0 0 0,30-89 327 0 0,-63 99 0 0 0,77-138-657 0 0,-1 0 0 0 0,-1 0 0 0 0,-1-1 0 0 0,0-1 0 0 0,-2-1 0 0 0,0-1 0 0 0,-38 25 1 0 0,53-38-364 0 0,-1-1 0 0 0,1 0 1 0 0,0-1-1 0 0,-1 1 1 0 0,1-1-1 0 0,-1 0 1 0 0,0 0-1 0 0,-4 1 1 0 0,-7-2-3813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57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1100 33 932 0 0,'0'0'2391'0'0,"10"-26"6164"0"0,-10 25-8469 0 0,0 1 0 0 0,2-5 2065 0 0,-1 5-2065 0 0,-1 0 0 0 0,0 0 1 0 0,0 0-1 0 0,0 0 0 0 0,1 0 0 0 0,-1 0 0 0 0,0 0 0 0 0,0 0 0 0 0,1 0 0 0 0,-1 0 0 0 0,5 2 2065 0 0,-5-2-2065 0 0,0 0 0 0 0,0 1 0 0 0,0-1 0 0 0,0 0 0 0 0,0 0 0 0 0,0 1 0 0 0,9 29 1068 0 0,2 43-1490 0 0,-11-73 397 0 0,2 16-41 0 0,58 545 611 0 0,-32 2 639 0 0,-29-464-923 0 0,14 625 2168 0 0,15 60-692 0 0,-68 224-189 0 0,-8 3-290 0 0,21-332-643 0 0,-43 280-525 0 0,1-10 50 0 0,51-593-30 0 0,-57 773 91 0 0,-45-125-174 0 0,31-294-26 0 0,12-167 74 0 0,-47 302 90 0 0,33-255 368 0 0,-5 61 209 0 0,-81 606-70 0 0,64-105-758 0 0,77 4 0 0 0,72-588 0 0 0,-22-396 0 0 0,2 2 0 0 0,-14-160 0 0 0,0 0 0 0 0,0-1 0 0 0,0-2 0 0 0,0 0 0 0 0,2-2 0 0 0,-1 0 0 0 0,2 0 0 0 0,2 0 0 0 0,-1 1 0 0 0,2 1 0 0 0,5 12 0 0 0,0 1 0 0 0,-1 0 0 0 0,-2 1 0 0 0,0 1 0 0 0,-2-1 0 0 0,-1 1 0 0 0,-1 0 0 0 0,5 49 0 0 0,3 83 0 0 0,-8-71 0 0 0,0 1 0 0 0,-6-71 0 0 0,2-1 0 0 0,-2 0 0 0 0,2-1 0 0 0,-2-1 0 0 0,0 1 0 0 0,1 0 0 0 0,0-1 0 0 0,-1 0 0 0 0,0 0 0 0 0,0 0 0 0 0,1 0 0 0 0,-2 0 0 0 0,1 2 0 0 0,1-1 0 0 0,0-1 0 0 0,-1 0 0 0 0,0-2 0 0 0,0 1 0 0 0,1-1 0 0 0,-1 0 0 0 0,-1-1 0 0 0,1 0 0 0 0,-1 0 0 0 0,0 10-12 0 0,1-19-114 0 0,-2 5-680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49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342 334 2020 0 0,'3'-1'1865'0'0,"7"-1"-657"0"0,0-1 0 0 0,-1 0 0 0 0,1 0 0 0 0,-1-2 0 0 0,1 1 1 0 0,-1-1-1 0 0,-1 0 0 0 0,1-1 0 0 0,13-11 0 0 0,-12 8-575 0 0,0 0 1 0 0,-1-1-1 0 0,0-1 1 0 0,-1 0-1 0 0,0 0 0 0 0,-1 0 1 0 0,7-13-1 0 0,-12 19-526 0 0,1 0 0 0 0,-1 0 0 0 0,0 0 0 0 0,-1 0 0 0 0,1 0 0 0 0,-1 0 0 0 0,0 0-1 0 0,0 0 1 0 0,0-1 0 0 0,-1 1 0 0 0,0 0 0 0 0,0-1 0 0 0,0 1 0 0 0,-1 0 0 0 0,0-1 0 0 0,0 1 0 0 0,0 0-1 0 0,-1 0 1 0 0,1 0 0 0 0,-1 0 0 0 0,-1 0 0 0 0,1 0 0 0 0,-1 1 0 0 0,1-1 0 0 0,-1 1 0 0 0,0-1 0 0 0,-1 1-1 0 0,1 0 1 0 0,-1 0 0 0 0,0 1 0 0 0,0-1 0 0 0,0 1 0 0 0,0 0 0 0 0,-1 0 0 0 0,1 0 0 0 0,-1 1 0 0 0,0-1-1 0 0,0 1 1 0 0,0 0 0 0 0,0 0 0 0 0,0 1 0 0 0,0 0 0 0 0,0 0 0 0 0,-7-1 0 0 0,-4 2-41 0 0,1 0 0 0 0,-1 1-1 0 0,0 0 1 0 0,1 1 0 0 0,-1 1 0 0 0,1 1 0 0 0,0 0 0 0 0,0 1 0 0 0,0 1 0 0 0,-20 10 0 0 0,13-5-23 0 0,0 2-1 0 0,2 0 1 0 0,-1 2 0 0 0,2 0 0 0 0,-35 35 0 0 0,45-41-54 0 0,1 1 0 0 0,1 0 0 0 0,-1 0 0 0 0,1 0 0 0 0,1 1 0 0 0,0 0 0 0 0,1 1 0 0 0,0 0 0 0 0,1-1 0 0 0,0 1 0 0 0,0 0 0 0 0,2 1 0 0 0,-1-1 0 0 0,0 24 0 0 0,3-26-51 0 0,0 1 1 0 0,1-1 0 0 0,1 0 0 0 0,-1 0 0 0 0,2 0 0 0 0,-1-1 0 0 0,1 1 0 0 0,1 0 0 0 0,0-1 0 0 0,0 0 0 0 0,1 0 0 0 0,0 0 0 0 0,0-1 0 0 0,1 1 0 0 0,0-1 0 0 0,1 0-1 0 0,0-1 1 0 0,15 13 0 0 0,-13-12-31 0 0,0-1-1 0 0,1-1 1 0 0,0 0-1 0 0,0 0 1 0 0,0-1-1 0 0,1 0 1 0 0,0-1-1 0 0,-1 0 1 0 0,2 0-1 0 0,-1-2 0 0 0,0 1 1 0 0,1-1-1 0 0,-1-1 1 0 0,1 0-1 0 0,15-1 1 0 0,-14-1 76 0 0,1-1 0 0 0,-1-1 1 0 0,0 0-1 0 0,0 0 0 0 0,-1-1 0 0 0,1-1 1 0 0,-1 0-1 0 0,0-1 0 0 0,0 0 0 0 0,-1-1 1 0 0,1 0-1 0 0,-2-1 0 0 0,13-10 1 0 0,-6 2 182 0 0,-1 0 0 0 0,0-2 1 0 0,-1 0-1 0 0,-1 0 1 0 0,13-24-1 0 0,49-104 3273 0 0,-69 130-2905 0 0,-7 16-512 0 0,0-1 1 0 0,0 1-1 0 0,1-1 0 0 0,-1 1 0 0 0,0 0 0 0 0,0-1 0 0 0,0 1 0 0 0,0-1 0 0 0,0 1 0 0 0,0 0 0 0 0,1-1 1 0 0,-1 1-1 0 0,0 0 0 0 0,0-1 0 0 0,1 1 0 0 0,-1 0 0 0 0,0-1 0 0 0,0 1 0 0 0,1 0 0 0 0,-1-1 0 0 0,0 1 1 0 0,1 0-1 0 0,-1 0 0 0 0,0 0 0 0 0,1-1 0 0 0,-1 1 0 0 0,0 0 0 0 0,1 0 0 0 0,-1 0 0 0 0,1 0 0 0 0,-1 0 1 0 0,0-1-1 0 0,1 1 0 0 0,-1 0 0 0 0,1 0 0 0 0,0 0 0 0 0,4 16 280 0 0,-2 26-103 0 0,4 102 271 0 0,6-1 0 0 0,37 170 0 0 0,19 18 134 0 0,34 206 7 0 0,-97-501-612 0 0,-2 0 0 0 0,-1 0 0 0 0,-2 1 0 0 0,-6 68 0 0 0,3-95 0 0 0,0 0 0 0 0,0-1 0 0 0,-1 1 0 0 0,-1-1 0 0 0,1 0 0 0 0,-1 0 0 0 0,-1 0 0 0 0,1 0 0 0 0,-13 15 0 0 0,12-19 0 0 0,0 1 0 0 0,0-1 0 0 0,-1-1 0 0 0,0 1 0 0 0,1-1 0 0 0,-2 0 0 0 0,1 0 0 0 0,0-1 0 0 0,-1 0 0 0 0,0 0 0 0 0,1 0 0 0 0,-1-1 0 0 0,0 0 0 0 0,-1 0 0 0 0,-7 0 0 0 0,3 0 0 0 0,0-1 0 0 0,0-1 0 0 0,0 0 0 0 0,0-1 0 0 0,1 0 0 0 0,-1-1 0 0 0,0 0 0 0 0,0-1 0 0 0,1 0 0 0 0,0-1 0 0 0,0 0 0 0 0,0-1 0 0 0,0 0 0 0 0,0-1 0 0 0,1 0 0 0 0,0 0 0 0 0,0-1 0 0 0,1-1 0 0 0,-12-11 0 0 0,9 6 0 0 0,0 0 0 0 0,1 0 0 0 0,0-1 0 0 0,2-1 0 0 0,-1 0 0 0 0,2 0 0 0 0,0-1 0 0 0,1 0 0 0 0,0 0 0 0 0,2 0 0 0 0,-1-1 0 0 0,-3-28 0 0 0,5 15-1 0 0,2 1 0 0 0,0-1 0 0 0,3 1 0 0 0,0-1-1 0 0,2 1 1 0 0,1-1 0 0 0,13-49 0 0 0,-5 42 5 0 0,1 1-1 0 0,2 0 1 0 0,1 2 0 0 0,1 0 0 0 0,34-48-1 0 0,-18 37-21 0 0,2 2 0 0 0,2 1-1 0 0,2 2 1 0 0,1 1-1 0 0,3 2 1 0 0,0 3 0 0 0,2 1-1 0 0,69-37 1 0 0,-83 53-1940 0 0,1 2 0 0 0,37-12 0 0 0,-23 13-3424 0 0,0 3-3619 0 0,-20 6-953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03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67 452 0 0,'0'0'1215'0'0,"0"-16"2270"0"0,-2-27 2677 0 0,0 36-4619 0 0,-10 47-287 0 0,2 1-1 0 0,-8 68 0 0 0,17-107-1232 0 0,-56 554 2720 0 0,26 4-118 0 0,-16 186 1205 0 0,-7-207-743 0 0,7 292 269 0 0,48-686-2956 0 0,-7 391-320 0 0,3-473-80 0 0,2 338 0 0 0,4-358 0 0 0,2 1 0 0 0,19 80 0 0 0,-12-82 0 0 0,-9-26 0 0 0,1-1 0 0 0,1 1 0 0 0,0-1 0 0 0,1 0 0 0 0,1-1 0 0 0,0 1 0 0 0,1-1 0 0 0,0-1 0 0 0,15 18 0 0 0,-12-20 0 0 0,1 0 0 0 0,0-1 0 0 0,1 0 0 0 0,0-1 0 0 0,1 0 0 0 0,0-2 0 0 0,0 1 0 0 0,1-2 0 0 0,0 0 0 0 0,24 7 0 0 0,19 1 0 0 0,87 12 0 0 0,-120-23 0 0 0,977 84 0 0 0,-940-83 0 0 0,484 12 0 0 0,-456-15 0 0 0,325 2 0 0 0,335 10 0 0 0,-55-34-1 0 0,-309-2-782 0 0,-107 8 403 0 0,-228 11 337 0 0,224-22-317 0 0,-98 0-662 0 0,-108 19 895 0 0,231-14-540 0 0,-297 21 631 0 0,9-1 49 0 0,2 2-28 0 0,15-4 68 0 0,-26 2-21 0 0,0 1-14 0 0,63-6-86 0 0,-63 5 66 0 0,9 0-8 0 0,2 2 18 0 0,34-4-51 0 0,-45 3 42 0 0,35-1-39 0 0,20 5-140 0 0,-55-4 150 0 0,18 4-18 0 0,-16-4 39 0 0,0-1 0 0 0,-1 1 1 0 0,1 0-1 0 0,0 1 0 0 0,-1-1 1 0 0,1 1-1 0 0,0 0 0 0 0,5 2 0 0 0,-7-2 8 0 0,46 8-181 0 0,-46-8 134 0 0,48 6-281 0 0,-3 2 207 0 0,2 4-447 0 0,-48-13 558 0 0,12 5 488 0 0,4 3-7429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14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1 124 244 0 0,'31'96'17166'0'0,"-19"-63"-11572"0"0,8 35 1 0 0,-19-66-5276 0 0,-1-1 1 0 0,0 1-1 0 0,1-1 1 0 0,0 1-1 0 0,-1-1 1 0 0,1 1-1 0 0,0-1 1 0 0,-1 1-1 0 0,1-1 1 0 0,0 0-1 0 0,0 0 1 0 0,2 2-1 0 0,0-4-318 0 0,0-1 0 0 0,0 0 0 0 0,0 1 0 0 0,0-1 0 0 0,0 0-1 0 0,0 0 1 0 0,0-1 0 0 0,-1 1 0 0 0,1-1 0 0 0,-1 1 0 0 0,1-1 0 0 0,-1 0-1 0 0,0 0 1 0 0,0 0 0 0 0,1-3 0 0 0,4-4 0 0 0,3-5-1 0 0,166-238 0 0 0,-170 244 0 0 0,0 0 0 0 0,-1 4 0 0 0,0 11 0 0 0,-4 10 0 0 0,0 1 0 0 0,-1-1 0 0 0,-1 0 0 0 0,0 1 0 0 0,-5 22 0 0 0,-2 26 0 0 0,-1 75 0 0 0,-15 457 0 0 0,24-441 0 0 0,0-139 0 0 0,-1-2 0 0 0,-3-2 0 0 0,-1-1 0 0 0,-3-1 0 0 0,-2-2 0 0 0,-3 1 0 0 0,-2-3 0 0 0,1-1 0 0 0,1-1 0 0 0,2-1 0 0 0,-1 2 0 0 0,5 0 0 0 0,18-2 0 0 0,7-2 0 0 0,183 0-1324 0 0,-122-3-7355 0 0,-67 1 4873 0 0,-3-1 2656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17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25 466 2536 0 0,'-24'3'18582'0'0,"24"-3"-18442"0"0,3-13 1771 0 0,22-21-1453 0 0,-17 24 333 0 0,36-56 1642 0 0,-2-3 0 0 0,57-127 0 0 0,-96 186-2137 0 0,-2 1 33 0 0,21-37 96 0 0,-18 37-425 0 0,-1 2 0 0 0,-1 14 0 0 0,-19 231 0 0 0,0-47 0 0 0,9-8 0 0 0,-8 301 0 0 0,17-440 0 0 0,-4 83 0 0 0,2-113 0 0 0,0-2 0 0 0,-3-1 0 0 0,0 0 0 0 0,-2-2 0 0 0,-7 0 0 0 0,1 1 0 0 0,-5 0 0 0 0,0-1 0 0 0,-2-1 0 0 0,1-1 0 0 0,3-1 0 0 0,1 0 0 0 0,2-2 0 0 0,4 2 0 0 0,14 1 0 0 0,11-6 0 0 0,388-4-1759 0 0,-403 3 1293 0 0,1 0 1 0 0,-1-1 0 0 0,0 1 0 0 0,1 0 0 0 0,-1-1 0 0 0,0 1 0 0 0,1-1 0 0 0,-1 0 0 0 0,0 1-1 0 0,0-1 1 0 0,0-1 0 0 0,3 0 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50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545 88 76 0 0,'31'-48'25086'0'0,"-60"47"-25063"0"0,26 1-30 0 0,-18 2 1 0 0,11-2 3 0 0,-1 0-1 0 0,0 1 1 0 0,1 0-1 0 0,0 1 1 0 0,-18 4-1 0 0,-1 2-15 0 0,13-4 41 0 0,1 1 0 0 0,0 0 0 0 0,1 1 0 0 0,0 1 1 0 0,0 0-1 0 0,0 1 0 0 0,1 0 0 0 0,0 1 0 0 0,0 1 1 0 0,1 0-1 0 0,0 0 0 0 0,1 2 0 0 0,-13 15 0 0 0,-2 7 141 0 0,1 0-1 0 0,1 2 0 0 0,-30 63 1 0 0,39-69-75 0 0,2 0 1 0 0,1 1 0 0 0,1 1 0 0 0,2 0-1 0 0,1 0 1 0 0,2 1 0 0 0,-4 54 0 0 0,10-67-9 0 0,0 0 1 0 0,1 1 0 0 0,0-1 0 0 0,2 0-1 0 0,1 0 1 0 0,0-1 0 0 0,2 1 0 0 0,0-1-1 0 0,1 0 1 0 0,1 0 0 0 0,0-1-1 0 0,2 0 1 0 0,19 28 0 0 0,-15-27-30 0 0,2-1 0 0 0,0 0 0 0 0,0-1 0 0 0,2-1 0 0 0,0 0 0 0 0,1-1 0 0 0,1-1 0 0 0,0-1 0 0 0,0-1 0 0 0,2-1 0 0 0,-1-1 0 0 0,1 0 0 0 0,1-2 0 0 0,0-1 0 0 0,0 0 0 0 0,0-2 0 0 0,1-1 0 0 0,0 0 0 0 0,-1-2 1 0 0,1-1-1 0 0,0-1 0 0 0,0-1 0 0 0,24-4 0 0 0,-24 2-40 0 0,-1-1 0 0 0,0-2 0 0 0,0 0 0 0 0,0-2 0 0 0,-1 0 1 0 0,0-2-1 0 0,-1 0 0 0 0,24-16 0 0 0,-31 17 11 0 0,-1-1 1 0 0,0 0-1 0 0,-1-1 1 0 0,0 0-1 0 0,-1-1 1 0 0,0 0-1 0 0,-1-1 1 0 0,-1 0-1 0 0,0-1 0 0 0,0 0 1 0 0,-2-1-1 0 0,11-25 1 0 0,-8 9-30 0 0,-2 0 1 0 0,-1 0 0 0 0,-2 0 0 0 0,-1-1-1 0 0,-1 0 1 0 0,-2 0 0 0 0,-5-57 0 0 0,-1 51-73 0 0,-2 0 0 0 0,-2 1 0 0 0,-1 0 0 0 0,-2 0 0 0 0,-25-54 0 0 0,23 56-18 0 0,3 8-32 0 0,-1-1 1 0 0,-2 1-1 0 0,0 1 0 0 0,-2 1 1 0 0,-27-35-1 0 0,-33-12-419 0 0,70 67 479 0 0,1-1-1 0 0,-1 1 1 0 0,-1 0 0 0 0,1 1 0 0 0,-10-6-1 0 0,16 10 56 0 0,-2-1-68 0 0,-24-10-236 0 0,-27-2 16 0 0,50 12 286 0 0,-15-1-468 0 0,5 1 299 0 0,9 1-99 0 0,2 0-51 0 0,-10 1-56 0 0,9 0-88 0 0,1-1 153 0 0,-1 0 1 0 0,1 0-1 0 0,0 0 0 0 0,-1 1 0 0 0,1-1 0 0 0,0 1 1 0 0,-1 0-1 0 0,1 0 0 0 0,0 0 0 0 0,0 0 0 0 0,-2 1 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3:52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1 540 828 0 0,'4'26'19968'0'0,"-3"-24"-19336"0"0,10-12-344 0 0,-1-1-1 0 0,0 0 1 0 0,-1-1 0 0 0,-1 0-1 0 0,1-1 1 0 0,-2 0 0 0 0,0 0-1 0 0,6-16 1 0 0,5-7 99 0 0,9-14 624 0 0,-2-1 1 0 0,-2-1-1 0 0,26-87 1 0 0,-46 125-685 0 0,2-9 343 0 0,1 1 0 0 0,15-35 0 0 0,-19 66-637 0 0,1-1 0 0 0,-1 1 0 0 0,0 0 0 0 0,-1 0 0 0 0,0 0 0 0 0,0 0 0 0 0,-1 0 0 0 0,-1 0 0 0 0,0 9-1 0 0,1 41 59 0 0,6 122 31 0 0,-4-53-31 0 0,53 485 136 0 0,-46-560-202 0 0,-5-30-2 0 0,-1 0 0 0 0,1 32 1 0 0,-4-47 7 0 0,0-6-26 0 0,0 0 1 0 0,0 1-1 0 0,0-1 1 0 0,0 0-1 0 0,0 1 1 0 0,0-1-1 0 0,-1 0 1 0 0,1 0-1 0 0,-1 1 0 0 0,0-1 1 0 0,0 0-1 0 0,0 0 1 0 0,0 0-1 0 0,0 0 1 0 0,0 0-1 0 0,0 0 1 0 0,-1 0-1 0 0,1 0 1 0 0,-1 0-1 0 0,1-1 0 0 0,-4 4 1 0 0,-1 0-4 0 0,-1 0 1 0 0,0 0-1 0 0,0-1 0 0 0,0 0 1 0 0,0 0-1 0 0,0 0 1 0 0,-1-1-1 0 0,-15 4 0 0 0,21-6-3 0 0,-29 8-87 0 0,29-9 39 0 0,-4 2 43 0 0,18 1-113 0 0,10-2 98 0 0,-1-1 1 0 0,1-1-1 0 0,28-5 0 0 0,19-2-213 0 0,13 1-33 0 0,40-1-22 0 0,-119 7 258 0 0,0 0 73 0 0,-1 1 0 0 0,1-1 0 0 0,-1 0 0 0 0,1 1 0 0 0,-1-1 0 0 0,1 1 0 0 0,0 0 0 0 0,-1 0 0 0 0,1 0 0 0 0,4 1 0 0 0,8-1-1560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08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67 468 2700 0 0,'-33'8'21935'0'0,"42"-21"-21252"0"0,2 1-1 0 0,20-21 1 0 0,11-11-216 0 0,185-255 824 0 0,-181 228 311 0 0,-45 69-1597 0 0,3 1-11 0 0,-2 7 14 0 0,-3-4-9 0 0,-8 70 119 0 0,-21 84 0 0 0,2-19 6 0 0,-71 714 2234 0 0,98-836-2358 0 0,-3 38 0 0 0,-2-1 0 0 0,-20 86 0 0 0,24-130 0 0 0,0 0 0 0 0,0 0 0 0 0,-1 0 0 0 0,0 0 0 0 0,-1-1 0 0 0,0 0 0 0 0,0 1 0 0 0,0-2 0 0 0,-1 1 0 0 0,0 0 0 0 0,0-1 0 0 0,-1 0 0 0 0,0 0 0 0 0,0 0 0 0 0,0-1 0 0 0,0 0 0 0 0,-1 0 0 0 0,0-1 0 0 0,0 0 0 0 0,-12 5 0 0 0,2-2 0 0 0,-2 0 0 0 0,0-1 0 0 0,3-1 0 0 0,4-1 0 0 0,5 0 0 0 0,20-2 0 0 0,348 14 0 0 0,-328-16-721 0 0,0-1 1 0 0,-1-1-1 0 0,36-8 0 0 0,-47 6-2492 0 0,38-15 0 0 0,-44 13 326 0 0,-1 0 0 0 0,0-1 0 0 0,16-11 0 0 0,-8 2-6619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09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355 207 268 0 0,'0'0'652'0'0,"7"-11"1032"0"0,-7 10-1595 0 0,0-1 0 0 0,1 0 0 0 0,-1 0 0 0 0,0 1 0 0 0,0-1 0 0 0,0 0 0 0 0,0 0 1 0 0,0 0-1 0 0,0 1 0 0 0,-1-1 0 0 0,1 0 0 0 0,-2-3 0 0 0,-1-14 6696 0 0,5 18-6365 0 0,0 0 0 0 0,0 0 0 0 0,0 0 0 0 0,-1 0 0 0 0,1 0 0 0 0,0-1 0 0 0,-1 1 0 0 0,1-1 0 0 0,-1 1 1 0 0,2-3-1 0 0,10-8 4374 0 0,1-14-2722 0 0,-13 25-2044 0 0,1-3 377 0 0,0 0-1 0 0,0-1 1 0 0,-1 1 0 0 0,1-1-1 0 0,-1 1 1 0 0,0-1-1 0 0,0-8 1427 0 0,-4 13-1737 0 0,-3 1-7 0 0,1 1-1 0 0,-1 0 1 0 0,0 1-1 0 0,1-1 1 0 0,-1 1-1 0 0,1 0 1 0 0,0 1-1 0 0,0-1 1 0 0,0 1-1 0 0,-6 6 1 0 0,-47 49 759 0 0,26-23-586 0 0,1 2-1 0 0,3 1 0 0 0,1 2 1 0 0,2 0-1 0 0,2 2 0 0 0,1 0 1 0 0,3 2-1 0 0,1 0 1 0 0,3 1-1 0 0,2 1 0 0 0,1 0 1 0 0,3 1-1 0 0,2 0 0 0 0,1 0 1 0 0,3 79-1 0 0,4-102-259 0 0,2 0 0 0 0,1 0 0 0 0,1 0 0 0 0,1-1 0 0 0,1 0 0 0 0,1 0 0 0 0,1 0 0 0 0,1-1 0 0 0,22 37 0 0 0,-25-48 0 0 0,1-1 0 0 0,0-1 0 0 0,1 1 0 0 0,0-1 0 0 0,0 0 0 0 0,1-1 0 0 0,0 0 0 0 0,1-1 0 0 0,0 0 0 0 0,1-1 0 0 0,-1 0 0 0 0,1-1 0 0 0,0 0 0 0 0,1-1 0 0 0,0 0 0 0 0,0-1 0 0 0,0 0 0 0 0,0-1 0 0 0,21 2 0 0 0,-20-4 0 0 0,0-1 0 0 0,0 0 0 0 0,-1-1 0 0 0,1 0 0 0 0,0-1 0 0 0,0 0 0 0 0,-1-2 0 0 0,1 1 0 0 0,-1-2 0 0 0,0 1 0 0 0,0-2 0 0 0,12-7 0 0 0,-9 3 0 0 0,0 0 0 0 0,-2-1 0 0 0,1-1 0 0 0,-1-1 0 0 0,-1 0 0 0 0,0 0 0 0 0,-1-2 0 0 0,11-16 0 0 0,1-8 0 0 0,-1-1 0 0 0,-3-1 0 0 0,-1 0 0 0 0,-3-1 0 0 0,-1-1 0 0 0,15-70 0 0 0,-19 63 0 0 0,-3-1 0 0 0,-1 1 0 0 0,-2-103 0 0 0,-7 117 0 0 0,-1 0 0 0 0,-2 0 0 0 0,-1 0 0 0 0,-2 1 0 0 0,-2 0 0 0 0,-20-48 0 0 0,21 62 0 0 0,0 1 0 0 0,-2 0 0 0 0,0 1 0 0 0,-19-25 0 0 0,27 39 0 0 0,0 0 0 0 0,0 1 0 0 0,-1-1 0 0 0,1 1 0 0 0,-1 0 0 0 0,0 0 0 0 0,-1 1 0 0 0,-7-6 0 0 0,-7-5 0 0 0,5 5 0 0 0,-2-1 0 0 0,0 1 0 0 0,0 4 0 0 0,-1 0 0 0 0,0 1 0 0 0,0 1 0 0 0,2 1 0 0 0,7 1-307 0 0,0 0-1 0 0,0 1 1 0 0,0 0-1 0 0,0 0 1 0 0,0 1-1 0 0,1 0 1 0 0,-1 1-1 0 0,0-1 1 0 0,0 1-1 0 0,-13 7 1 0 0,16-8-211 0 0,1 1-281 0 0,0 0 1 0 0,0 1 0 0 0,0-1-1 0 0,0 1 1 0 0,0-1-1 0 0,0 1 1 0 0,1 0 0 0 0,-1 1-1 0 0,1-1 1 0 0,-3 4 0 0 0,-7 12-7235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36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11 407 2376 0 0,'-10'4'14166'0'0,"17"-12"-13190"0"0,0 1 1 0 0,1 0 0 0 0,0 0 0 0 0,16-10-1 0 0,-11 9-409 0 0,-1 0-1 0 0,20-20 0 0 0,11-19 373 0 0,-2-1 0 0 0,-2-3 0 0 0,47-80 0 0 0,-77 117-514 0 0,-7 11-385 0 0,-1 1 0 0 0,1-1 0 0 0,-1 0 0 0 0,1 0 0 0 0,-1 0 0 0 0,0 0 0 0 0,1-5 0 0 0,-2 6 157 0 0,1 6-155 0 0,-1-1 0 0 0,0 1 0 0 0,0-1 0 0 0,0 1 1 0 0,-1-1-1 0 0,1 0 0 0 0,-1 1 0 0 0,0-1 0 0 0,0 0 0 0 0,0 1 0 0 0,-3 4 0 0 0,2-2 63 0 0,-8 31 322 0 0,2 2-1 0 0,1-1 1 0 0,-2 51 0 0 0,5 121 321 0 0,4-160-609 0 0,4 65 138 0 0,0-71-174 0 0,-3 0 0 0 0,-1 0 1 0 0,-10 62-1 0 0,8-96-40 0 0,0 0 1 0 0,-1 1-1 0 0,-1-2 0 0 0,1 1 0 0 0,-2 0 0 0 0,1-1 1 0 0,-1 1-1 0 0,-1-1 0 0 0,0-1 0 0 0,0 1 0 0 0,-1-1 1 0 0,0 0-1 0 0,-12 11 0 0 0,18-18-17 0 0,0 1 40 0 0,-3 5-55 0 0,-1 0-28 0 0,4 1-3 0 0,12-5 0 0 0,3-2 0 0 0,0-1 0 0 0,0-1 0 0 0,27-4 0 0 0,0 0 0 0 0,58-1-2090 0 0,-9 1-6264 0 0,-33-3-3520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37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1 390 720 0 0,'0'0'2490'0'0,"4"36"9824"0"0,-3-35-12174 0 0,-1-1 0 0 0,1 1 0 0 0,-1 0 0 0 0,1-1 0 0 0,0 1 0 0 0,-1-1 0 0 0,1 1 1 0 0,-1-1-1 0 0,1 1 0 0 0,0-1 0 0 0,-1 0 0 0 0,1 1 0 0 0,0-1 0 0 0,0 0 0 0 0,-1 1 0 0 0,1-1 0 0 0,0 0 0 0 0,0 0 0 0 0,0 0 0 0 0,-1 0 0 0 0,1 0 0 0 0,0 0 0 0 0,0 0 0 0 0,1 0 1 0 0,23-10 1922 0 0,-18 6-1791 0 0,-1-1 1 0 0,0 0 0 0 0,0 0 0 0 0,0 0 0 0 0,6-9-1 0 0,4-9 397 0 0,-1 0 0 0 0,-1-1 0 0 0,-1 0 0 0 0,-1-1 0 0 0,-2-1 0 0 0,0 0 0 0 0,-2 0 0 0 0,0-1 0 0 0,-2 0 0 0 0,4-43 0 0 0,-6 7 262 0 0,-4 61-925 0 0,-1 4 8 0 0,0-1 1 0 0,0 0 0 0 0,0 1-1 0 0,0-1 1 0 0,1 1-1 0 0,-1-1 1 0 0,1 1-1 0 0,-1-1 1 0 0,1 1-1 0 0,-1-1 1 0 0,1 3 0 0 0,-10 107 860 0 0,-7 146-179 0 0,17-242-696 0 0,13 699 0 0 0,-11-694 0 0 0,0 49 0 0 0,-2-52 0 0 0,0-2 0 0 0,0-3 0 0 0,-2-1 0 0 0,0-2 0 0 0,-4-1 0 0 0,-2 0 0 0 0,-3-1 0 0 0,-3-1 0 0 0,-2-1 0 0 0,2 0 0 0 0,-1-1 0 0 0,-1-1 0 0 0,2 1 0 0 0,7-1 0 0 0,17-5 0 0 0,20-2-345 0 0,0 1 0 0 0,38 2 0 0 0,-15-1-5735 0 0,-44 2 2497 0 0,-3 2 2718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57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110 610 2760 0 0,'-14'39'16896'0'0,"20"-41"-16612"0"0,-1-1-1 0 0,1 0 0 0 0,0-1 0 0 0,-1 1 1 0 0,0-1-1 0 0,0 0 0 0 0,0 0 0 0 0,0-1 0 0 0,0 1 1 0 0,-1-1-1 0 0,7-10 0 0 0,7-12 120 0 0,16-30 0 0 0,-23 39-226 0 0,6-13-3 0 0,204-374 3490 0 0,-193 352-3091 0 0,-27 52-524 0 0,-1 29 218 0 0,-73 326 639 0 0,30-175-598 0 0,-6 47-142 0 0,-67 320 86 0 0,114-534-210 0 0,-1 0-1 0 0,0-1 0 0 0,0 1 0 0 0,-2-1 1 0 0,1 0-1 0 0,-12 20 0 0 0,11-25 16 0 0,1 0-1 0 0,-1 0 1 0 0,0 0-1 0 0,-1-1 1 0 0,1 0 0 0 0,-1 0-1 0 0,0 0 1 0 0,0-1 0 0 0,-1 0-1 0 0,1 0 1 0 0,-1-1 0 0 0,-8 4-1 0 0,-67 25 423 0 0,79-31-422 0 0,3-1-47 0 0,0 0 0 0 0,-1 0 0 0 0,1 0 1 0 0,0 0-1 0 0,0 0 0 0 0,-1 0 0 0 0,1 0 1 0 0,0 0-1 0 0,-1 0 0 0 0,1 0 1 0 0,0 0-1 0 0,-1 0 0 0 0,1 1 0 0 0,0-1 1 0 0,0 0-1 0 0,-1 0 0 0 0,1 0 0 0 0,0 0 1 0 0,0 1-1 0 0,-1-1 0 0 0,1 0 0 0 0,0 0 1 0 0,0 0-1 0 0,0 1 0 0 0,-1-1 1 0 0,1 0-1 0 0,0 0 0 0 0,0 1 0 0 0,0-1 1 0 0,0 0-1 0 0,-1 0 0 0 0,1 1 0 0 0,0-1 1 0 0,0 0-1 0 0,0 1 0 0 0,0-1 0 0 0,0 0 1 0 0,0 1-1 0 0,0 0-3 0 0,1-1 0 0 0,-1 1 1 0 0,0-1-1 0 0,0 0 0 0 0,1 1 0 0 0,-1-1 0 0 0,1 1 1 0 0,-1-1-1 0 0,0 0 0 0 0,1 1 0 0 0,-1-1 0 0 0,1 0 0 0 0,-1 1 1 0 0,1-1-1 0 0,-1 0 0 0 0,1 0 0 0 0,-1 1 0 0 0,1-1 1 0 0,-1 0-1 0 0,1 0 0 0 0,-1 0 0 0 0,1 0 0 0 0,-1 0 1 0 0,1 0-1 0 0,0 0 0 0 0,-1 0 0 0 0,1 0 0 0 0,-1 0 0 0 0,1 0 1 0 0,60 0 14 0 0,164-4-1608 0 0,-187 1-1006 0 0,-1-2-1 0 0,1-1 1 0 0,70-22 0 0 0,-96 23-459 0 0,1 0 1 0 0,19-11 0 0 0,-6-1-6036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50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64 364 0 0,'0'0'3106'0'0,"-5"-20"4208"0"0,4 12-6940 0 0,1 6-137 0 0,0 1-147 0 0,0 0-1 0 0,1 0 1 0 0,-1 0-1 0 0,0 0 0 0 0,0 1 1 0 0,1-1-1 0 0,-1 0 1 0 0,0 0-1 0 0,1 0 1 0 0,-1 1-1 0 0,1-1 1 0 0,-1 0-1 0 0,1 0 1 0 0,0 1-1 0 0,1-2 1 0 0,-1 1 192 0 0,0 0-1 0 0,-1 0 1 0 0,1 0 0 0 0,0 0-1 0 0,0 0 1 0 0,0-1 0 0 0,-1 1-1 0 0,1 0 1 0 0,-1 0 0 0 0,1 0-1 0 0,-1-1 1 0 0,1 1 0 0 0,-1 0 0 0 0,1-2-1 0 0,3 6-261 0 0,-2-2-18 0 0,0 0 0 0 0,0 1-1 0 0,0-1 1 0 0,0 0-1 0 0,0 1 1 0 0,0-1-1 0 0,-1 1 1 0 0,1 0 0 0 0,2 3-1 0 0,0 1 38 0 0,-1 0 0 0 0,0 0 1 0 0,-1 0-1 0 0,1 1 0 0 0,-1-1 0 0 0,0 1 0 0 0,1 12 0 0 0,3 7 340 0 0,-5-24-308 0 0,3 40 858 0 0,-4-41-670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58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372 289 764 0 0,'21'-44'6757'0'0,"34"-52"-1"0"0,-33 54-762 0 0,-21 40-5512 0 0,12-26 1774 0 0,-7 16-38 0 0,-9-1 204 0 0,2 12-1940 0 0,-2 2-399 0 0,0-1 0 0 0,0 1 0 0 0,-1 0 1 0 0,1 0-1 0 0,0 1 0 0 0,1-1 0 0 0,-1 1 0 0 0,0-1 1 0 0,0 1-1 0 0,-4 4 0 0 0,-7 3 168 0 0,-20 10 94 0 0,2 1 0 0 0,0 2-1 0 0,1 1 1 0 0,1 1 0 0 0,1 2-1 0 0,2 1 1 0 0,-31 38 0 0 0,38-40-266 0 0,1 2 0 0 0,1 0 0 0 0,1 1 0 0 0,2 0 0 0 0,1 1 1 0 0,1 1-1 0 0,1 0 0 0 0,-14 64 0 0 0,22-72-79 0 0,2 1 0 0 0,1 0 0 0 0,0 0 0 0 0,2-1 0 0 0,1 1 0 0 0,0 0 0 0 0,2-1 0 0 0,1 1 0 0 0,0-1 0 0 0,2 0 0 0 0,0-1 0 0 0,2 1 0 0 0,0-2 0 0 0,1 1 0 0 0,1-1 0 0 0,1-1 0 0 0,1 0 0 0 0,30 34 0 0 0,-29-38 0 0 0,2 0 0 0 0,-1 0 0 0 0,2-2 0 0 0,0 0 0 0 0,0-1 0 0 0,1-1 0 0 0,1 0 0 0 0,0-1 0 0 0,22 7 0 0 0,-24-11 0 0 0,0-1 0 0 0,0-1 0 0 0,1 0 0 0 0,-1-1 0 0 0,1-1 0 0 0,0-1 0 0 0,0-1 0 0 0,0 0 0 0 0,0-1 0 0 0,0-1 0 0 0,26-6 0 0 0,-25 2 0 0 0,0 0 0 0 0,0-2 0 0 0,-1 0 0 0 0,-1-1 0 0 0,1-1 0 0 0,-1 0 0 0 0,-1-2 0 0 0,0 1 0 0 0,-1-2 0 0 0,0 0 0 0 0,-1-1 0 0 0,17-21 0 0 0,3-8 0 0 0,-2-2 0 0 0,-1-1 0 0 0,28-60 0 0 0,-40 68 0 0 0,-2-1 0 0 0,-2 0 0 0 0,-1-1 0 0 0,16-81 0 0 0,-25 90 0 0 0,-1 0 0 0 0,-1 0 0 0 0,-2 0 0 0 0,-1 0 0 0 0,-2 0 0 0 0,-1 0 0 0 0,-9-42 0 0 0,9 59 0 0 0,-1 0 0 0 0,-1 0 0 0 0,0 0 0 0 0,0 1 0 0 0,-2 0 0 0 0,0 0 0 0 0,0 0 0 0 0,-12-14 0 0 0,11 18 0 0 0,0 0 0 0 0,-1 1 0 0 0,0-1 0 0 0,-1 2 0 0 0,0-1 0 0 0,0 2 0 0 0,-1-1 0 0 0,1 1 0 0 0,-1 1 0 0 0,-13-5 0 0 0,4 3 22 0 0,-1 1 0 0 0,0 1 0 0 0,0 0 1 0 0,-1 2-1 0 0,1 1 0 0 0,-1 0 0 0 0,-21 2 0 0 0,-8 3-1121 0 0,-93 18-1 0 0,138-20 400 0 0,0 0 0 0 0,0 1-1 0 0,1 0 1 0 0,-1 0 0 0 0,0 0-1 0 0,1 1 1 0 0,-7 4-1 0 0,-2 5-4730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06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4 348 1500 0 0,'-3'12'6262'0'0,"5"15"3639"0"0,4-20-8771 0 0,-5-6-753 0 0,34-31 1476 0 0,-7-2-703 0 0,-1-2-1 0 0,-1 0 1 0 0,-2-1 0 0 0,34-68-1 0 0,-38 51 172 0 0,-14 34-644 0 0,16-33-1 0 0,-22 51-674 0 0,0-1-1 0 0,0 1 1 0 0,0 0-1 0 0,0 0 1 0 0,0-1-1 0 0,0 1 1 0 0,0 0-1 0 0,0 0 1 0 0,0 0-1 0 0,0-1 1 0 0,0 1-1 0 0,0 0 1 0 0,0 0-1 0 0,0 0 1 0 0,0 0-1 0 0,0-1 1 0 0,0 1-1 0 0,1 0 1 0 0,-1 0-1 0 0,0 0 1 0 0,0 0-1 0 0,0-1 1 0 0,0 1-1 0 0,0 0 1 0 0,1 0-1 0 0,-1 0 1 0 0,0 0-1 0 0,0 0 1 0 0,0 0-1 0 0,1 0 1 0 0,-1 0-1 0 0,0 0 1 0 0,0-1-1 0 0,0 1 1 0 0,1 0-1 0 0,-1 0 0 0 0,0 0 1 0 0,0 0-1 0 0,0 0 1 0 0,1 0-1 0 0,-1 0 1 0 0,0 0-1 0 0,0 0 1 0 0,0 0-1 0 0,1 1 1 0 0,-1-1-1 0 0,0 0 1 0 0,0 0-1 0 0,0 0 1 0 0,1 0-1 0 0,-1 0 1 0 0,0 0-1 0 0,0 0 1 0 0,0 0-1 0 0,0 0 1 0 0,0 1-1 0 0,1-1 1 0 0,-1 0-1 0 0,0 0 1 0 0,0 0-1 0 0,0 0 1 0 0,0 1-1 0 0,7 20 213 0 0,-2 27 164 0 0,3 221 648 0 0,-12 138-589 0 0,0-72-245 0 0,4-329-168 0 0,0-1 1 0 0,-1 1-1 0 0,1 0 0 0 0,-1 0 1 0 0,0 0-1 0 0,-1 0 1 0 0,0-1-1 0 0,0 1 1 0 0,-4 8-1 0 0,4-11-21 0 0,-1 0 0 0 0,0 0 1 0 0,0 0-1 0 0,0 0 0 0 0,-1 0 0 0 0,1-1 0 0 0,-1 1 0 0 0,1-1 0 0 0,-1 0 0 0 0,0 0 0 0 0,0 0 0 0 0,0-1 0 0 0,0 1 1 0 0,0-1-1 0 0,-7 1 0 0 0,-37 16-91 0 0,43-16 91 0 0,5-2-11 0 0,-1-1 1 0 0,1 1 0 0 0,-1 0-1 0 0,1 1 1 0 0,-1-1 0 0 0,1 0 0 0 0,-1 0-1 0 0,1 0 1 0 0,-1 0 0 0 0,1 0 0 0 0,-1 0-1 0 0,1 1 1 0 0,0-1 0 0 0,-1 0-1 0 0,1 0 1 0 0,-1 1 0 0 0,1-1 0 0 0,0 0-1 0 0,-1 0 1 0 0,1 1 0 0 0,0-1-1 0 0,-1 1 1 0 0,1-1 0 0 0,0 0 0 0 0,-1 1-1 0 0,1-1 1 0 0,0 1 0 0 0,0-1-1 0 0,-1 0 1 0 0,1 1 0 0 0,0-1 0 0 0,0 1-1 0 0,0-1 1 0 0,0 1 0 0 0,0-1-1 0 0,0 1 1 0 0,0-1 0 0 0,0 1 0 0 0,0-1-1 0 0,0 1 1 0 0,0-1 0 0 0,0 1-1 0 0,0-1 1 0 0,0 1 0 0 0,1 1 19 0 0,3-2-9 0 0,75 2 55 0 0,67-8-92 0 0,-3 0-1031 0 0,-79 2-1607 0 0,-61 4 1843 0 0,16-3-1502 0 0,-15 2 718 0 0,4-3-1608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0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55 2384 0 0,'-25'3'18731'0'0,"39"-5"-19105"0"0,291-30 2359 0 0,-199 24-1914 0 0,45-7-2386 0 0,-148 15 1533 0 0,0 0-206 0 0,9 0-165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08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2 130 828 0 0,'-1'-6'1915'0'0,"1"-1"0"0"0,-1 1 0 0 0,2-1 0 0 0,-1 1 0 0 0,3-11 0 0 0,-2 5-465 0 0,0 10-817 0 0,2-42 6172 0 0,-2 27-4676 0 0,1 12-214 0 0,2 15-1055 0 0,4 45 573 0 0,1 104-1 0 0,-5-50-778 0 0,5-5-213 0 0,3 61-368 0 0,-7-121-3452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08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34 1792 0 0,'-18'-6'6938'0'0,"13"4"-6689"0"0,3 2 121 0 0,1-1 1 0 0,0 1 0 0 0,0 0-1 0 0,0-1 1 0 0,0 1 0 0 0,-1-1-1 0 0,1 1 1 0 0,0-1 0 0 0,0 1-1 0 0,0-1 1 0 0,0 0 0 0 0,0 1-1 0 0,0-1 1 0 0,0 0 0 0 0,1 0-1 0 0,-1 0 1 0 0,0 0 0 0 0,0 0 0 0 0,-1-2-1 0 0,6 1 36 0 0,0 1 0 0 0,0 0 1 0 0,0 0-1 0 0,1 0 0 0 0,-1 0 0 0 0,0 1 0 0 0,8-1 0 0 0,103-2 1031 0 0,189 21 0 0 0,-166-7-1158 0 0,1180 37 1087 0 0,4-65-1096 0 0,220-22-201 0 0,-1210 29 535 0 0,-275 8-667 0 0,-54 2 78 0 0,20 0-1165 0 0,-18 0 1469 0 0,15-3-6769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27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25 250 832 0 0,'-24'59'9842'0'0,"23"-57"-9116"0"0,1-1-357 0 0,0 1 0 0 0,0-1 0 0 0,0 1 0 0 0,1-1 0 0 0,-1 1 0 0 0,0-1 0 0 0,1 1 0 0 0,-1-1 0 0 0,1 0 1 0 0,-1 1-1 0 0,1-1 0 0 0,0 0 0 0 0,1 3 0 0 0,3-6-77 0 0,0 0 1 0 0,-1 0-1 0 0,1-1 0 0 0,0 0 1 0 0,-1 1-1 0 0,1-1 0 0 0,-1-1 1 0 0,0 1-1 0 0,0-1 1 0 0,0 0-1 0 0,5-7 0 0 0,42-59 1799 0 0,-28 39-1072 0 0,31-51 1313 0 0,20-24 818 0 0,-73 105-3149 0 0,-1 1-1 0 0,1 0 2 0 0,-1 1-1 0 0,1-1 1 0 0,-1 0-1 0 0,0 0 1 0 0,1 1-1 0 0,-1-1 1 0 0,1 0 0 0 0,-1 1-1 0 0,0-1 1 0 0,1 1-1 0 0,-1-1 1 0 0,0 0-1 0 0,1 1 1 0 0,-1-1-1 0 0,0 1 1 0 0,0-1 0 0 0,0 1-1 0 0,1-1 1 0 0,-1 1-1 0 0,0-1 1 0 0,0 1-1 0 0,0-1 1 0 0,0 1-1 0 0,0-1 1 0 0,0 1-1 0 0,0-1 1 0 0,0 1 0 0 0,0-1-1 0 0,0 1 1 0 0,0-1-1 0 0,0 1 1 0 0,-2 21 55 0 0,1-19-43 0 0,-32 440 1052 0 0,45 18-30 0 0,-11-425-939 0 0,1 2 7 0 0,0 7 86 0 0,-5 77-1 0 0,2-119-174 0 0,0 1 0 0 0,0-1-1 0 0,0 0 1 0 0,0 0 0 0 0,0 0 0 0 0,0-1 0 0 0,-1 1 0 0 0,1 0-1 0 0,-1 0 1 0 0,0-1 0 0 0,0 1 0 0 0,0-1 0 0 0,0 1 0 0 0,-1-1-1 0 0,1 0 1 0 0,0 0 0 0 0,-1 0 0 0 0,-3 2 0 0 0,-5 2 38 0 0,0 0 1 0 0,0 0-1 0 0,-15 4 0 0 0,19-8-31 0 0,-14 8 160 0 0,21-10-176 0 0,0 0-1 0 0,0 0 1 0 0,0 0 0 0 0,0 0-1 0 0,0 0 1 0 0,0 0 0 0 0,1 0-1 0 0,-1 0 1 0 0,0 0-1 0 0,0 0 1 0 0,0 0 0 0 0,0 0-1 0 0,0 0 1 0 0,0 0-1 0 0,0 0 1 0 0,0 0 0 0 0,0 0-1 0 0,0 0 1 0 0,0 0-1 0 0,0 0 1 0 0,0 0 0 0 0,1 0-1 0 0,-1 1 1 0 0,0-1-1 0 0,0 0 1 0 0,0 0 0 0 0,0 0-1 0 0,0 0 1 0 0,0 0-1 0 0,0 0 1 0 0,0 0 0 0 0,0 0-1 0 0,0 0 1 0 0,0 0 0 0 0,0 0-1 0 0,0 0 1 0 0,0 1-1 0 0,0-1 1 0 0,0 0 0 0 0,0 0-1 0 0,0 0 1 0 0,0 0-1 0 0,0 0 1 0 0,0 0 0 0 0,0 0-1 0 0,0 0 1 0 0,0 0-1 0 0,0 0 1 0 0,0 0 0 0 0,0 1-1 0 0,0-1 1 0 0,0 0 0 0 0,39-5 341 0 0,-15 1-668 0 0,43-3-590 0 0,63-9-2871 0 0,-43 4-3272 0 0,-60 5-2286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27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18 103 2576 0 0,'-17'-17'14092'0'0,"17"15"-13884"0"0,1 1 0 0 0,0-1 0 0 0,-1 1 0 0 0,1 0 0 0 0,0-1 0 0 0,0 1 0 0 0,0 0 0 0 0,0-1 0 0 0,0 1 0 0 0,0 0 0 0 0,0 0 0 0 0,1 0 0 0 0,-1 0 0 0 0,0 0 0 0 0,1 0 0 0 0,-1 0 0 0 0,1 1 0 0 0,-1-1 0 0 0,1 0 0 0 0,-1 1 0 0 0,1-1 0 0 0,-1 1 0 0 0,4-1 0 0 0,44-6 311 0 0,-36 6-63 0 0,265-9 585 0 0,-64 5-1895 0 0,-166 2-969 0 0,0-3 0 0 0,63-15 1 0 0,-96 13-631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28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21 121 2756 0 0,'-2'-2'653'0'0,"0"0"0"0"0,0-1 1 0 0,0 1-1 0 0,0-1 0 0 0,1 1 0 0 0,-1-1 0 0 0,1 0 0 0 0,0 0 0 0 0,0 1 0 0 0,0-1 0 0 0,0 0 0 0 0,0 0 1 0 0,0 0-1 0 0,1 0 0 0 0,-1 0 0 0 0,1-4 0 0 0,5-49 6961 0 0,-5 52-6945 0 0,1 2-35 0 0,1-6 2432 0 0,-3 138 397 0 0,6 252-2026 0 0,-2-120-3324 0 0,-3-223-122 0 0,-1-10-1259 0 0,1-17-215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28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1872 0 0,'-6'9'8418'0'0,"9"-7"-8041"0"0,0 0-1 0 0,0 0 1 0 0,0 0 0 0 0,1 0-1 0 0,-1-1 1 0 0,0 0-1 0 0,1 1 1 0 0,-1-1-1 0 0,1 0 1 0 0,-1-1-1 0 0,1 1 1 0 0,6 0 0 0 0,57 1 1791 0 0,-41-1-1410 0 0,874 26 4644 0 0,450-19-5303 0 0,718 15-685 0 0,-390 55 1157 0 0,-1587-73-389 0 0,96 4 1897 0 0,-184-9-2096 0 0,-2 0-33 0 0,9-3-2442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33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64 1836 0 0,'13'-25'23110'0'0,"-13"25"-23038"0"0,0-1 0 0 0,0 1 1 0 0,0-1-1 0 0,0 1 0 0 0,0 0 0 0 0,0-1 0 0 0,0 1 0 0 0,0-1 0 0 0,-1 1 0 0 0,1 0 0 0 0,0-1 0 0 0,0 1 0 0 0,0 0 1 0 0,-1-1-1 0 0,1 1 0 0 0,0 0 0 0 0,-1-1 0 0 0,1 1 0 0 0,0 0 0 0 0,0 0 0 0 0,-1-1 0 0 0,1 1 0 0 0,-1 0 0 0 0,1 0 0 0 0,0 0 1 0 0,-1-1-1 0 0,1 1 0 0 0,0 0 0 0 0,-1 0 0 0 0,1 0 0 0 0,-1 0 0 0 0,1 0 0 0 0,-1 0 0 0 0,1 0 0 0 0,0 0 0 0 0,-1 0 1 0 0,1 0-1 0 0,-1 0 0 0 0,1 0 0 0 0,0 0 0 0 0,-2 0 0 0 0,1 0-433 0 0,-2 0 689 0 0,-15 0-110 0 0,1 1 9 0 0,1 1 0 0 0,-1 0 0 0 0,0 1 0 0 0,1 1 1 0 0,0 1-1 0 0,0 0 0 0 0,0 1 0 0 0,0 1 0 0 0,1 0 0 0 0,0 1 1 0 0,1 1-1 0 0,0 0 0 0 0,0 1 0 0 0,-14 13 0 0 0,1 1-26 0 0,2 1-1 0 0,1 2 0 0 0,1 0 0 0 0,1 1 0 0 0,-29 50 0 0 0,39-57-200 0 0,1 1 0 0 0,1 0 0 0 0,0 1 0 0 0,2 0 0 0 0,1 0 0 0 0,1 1 0 0 0,0 0 0 0 0,2 0 0 0 0,1 0 0 0 0,0 32 0 0 0,4-36 0 0 0,0 1 0 0 0,1-1 0 0 0,1 0 0 0 0,1 0 0 0 0,1-1 0 0 0,0 1 0 0 0,2-1 0 0 0,0 0 0 0 0,1 0 0 0 0,1-1 0 0 0,1-1 0 0 0,22 32 0 0 0,-19-32 0 0 0,1 0 0 0 0,1-1 0 0 0,0 0 0 0 0,2-1 0 0 0,-1-1 0 0 0,26 16 0 0 0,-29-22 0 0 0,1 0 0 0 0,1-1 0 0 0,0-1 0 0 0,-1 0 0 0 0,2-1 0 0 0,-1 0 0 0 0,1-2 0 0 0,-1 0 0 0 0,23 2 0 0 0,-20-4 0 0 0,-1 0 0 0 0,1-1 0 0 0,0-1 0 0 0,0-1 0 0 0,0-1 0 0 0,-1 0 0 0 0,1-1 0 0 0,-1-1 0 0 0,25-11 0 0 0,-29 10 0 0 0,0-1 0 0 0,0-1 0 0 0,0 0 0 0 0,-1-1 0 0 0,-1 0 0 0 0,1-1 0 0 0,-1 0 0 0 0,-1-1 0 0 0,0 0 0 0 0,-1-1 0 0 0,15-23 0 0 0,-14 18 0 0 0,-1-1 0 0 0,-1 0 0 0 0,0 0 0 0 0,-2 0 0 0 0,0-1 0 0 0,-1 0 0 0 0,5-37 0 0 0,-7 12 0 0 0,-1 0 0 0 0,-6-63 0 0 0,-16-134 0 0 0,19 224 0 0 0,0 0 0 0 0,-1 1 0 0 0,-1 0 0 0 0,0 2 0 0 0,0 1 0 0 0,-1 0 0 0 0,0 0 0 0 0,-2 1 0 0 0,-1 2 0 0 0,2-1 0 0 0,0 1 0 0 0,1 1 0 0 0,-2-1 0 0 0,2 1 0 0 0,0 1 0 0 0,-2-3 0 0 0,-1 2 0 0 0,1 0 0 0 0,-2-1 0 0 0,-2 1 0 0 0,1 2 0 0 0,0 1 0 0 0,-1 0 0 0 0,-1 0 0 0 0,0 1 0 0 0,-3 0 0 0 0,-1 0 0 0 0,1 1 0 0 0,-1 1 0 0 0,-1-1 0 0 0,11 3-50 0 0,0 0 0 0 0,-1 1 0 0 0,1-1 0 0 0,0 1-1 0 0,0 0 1 0 0,-10 1 0 0 0,8-1-98 0 0,4 0-272 0 0,-16 0-1049 0 0,-11 8-5027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53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 19 2520 0 0,'-21'-17'7731'0'0,"14"16"-7412"0"0,-1 1 0 0 0,1 0 0 0 0,-1 0 1 0 0,1 1-1 0 0,0 0 0 0 0,-1 0 0 0 0,1 0 0 0 0,0 1 0 0 0,-1 0 1 0 0,1 1-1 0 0,0 0 0 0 0,1 0 0 0 0,-1 0 0 0 0,0 1 0 0 0,1 0 0 0 0,0 0 1 0 0,0 0-1 0 0,0 1 0 0 0,-5 6 0 0 0,-9 7-3 0 0,1 2-1 0 0,1 1 1 0 0,1 0 0 0 0,-15 25-1 0 0,-10 21 235 0 0,3 3-1 0 0,3 1 1 0 0,-35 95-1 0 0,35-61 322 0 0,-40 195-1 0 0,59-209-668 0 0,5 2 1 0 0,3-1-1 0 0,5 1 0 0 0,3 0 1 0 0,5 0-1 0 0,3 0 1 0 0,5 0-1 0 0,3-2 0 0 0,55 175 1 0 0,-32-160-101 0 0,5-1-1 0 0,71 125 1 0 0,-74-162-620 0 0,3-2-1 0 0,2-1 1 0 0,4-3-1 0 0,60 61 1 0 0,-89-103-417 0 0,0-2 1 0 0,33 24-1 0 0,-43-36-214 0 0,1 1 0 0 0,22 9 0 0 0,-26-14-16 0 0,0 1 0 0 0,0-1 0 0 0,1-1 0 0 0,-1 1 0 0 0,14 0 0 0 0,6-3-5078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24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28 404 872 0 0,'-5'12'4831'0'0,"-1"0"0"0"0,-10 39 9915 0 0,21-60-14057 0 0,99-202-82 0 0,-13-19 3377 0 0,-88 221-3808 0 0,4-9 77 0 0,-3 16-220 0 0,0 10-90 0 0,-3-1 50 0 0,0 0 0 0 0,0 1-1 0 0,-1-1 1 0 0,0 0 0 0 0,0 0-1 0 0,-1 1 1 0 0,0-1-1 0 0,-2 8 1 0 0,-2 13 45 0 0,-10 120 273 0 0,-16 226 129 0 0,33-113-292 0 0,2-71 48 0 0,-4-184-176 0 0,0-1 1 0 0,0 1-1 0 0,-1-1 1 0 0,0 0-1 0 0,0 1 1 0 0,0-1 0 0 0,0 0-1 0 0,-1 0 1 0 0,0 0-1 0 0,-5 9 1 0 0,3-8 28 0 0,0 0 1 0 0,-1-1-1 0 0,0 1 0 0 0,0-1 1 0 0,-1 0-1 0 0,1-1 1 0 0,-1 1-1 0 0,0-1 0 0 0,-11 6 1 0 0,7-4-35 0 0,5 2-15 0 0,5-8 0 0 0,0 0 0 0 0,0 1 0 0 0,0-1 0 0 0,0 0 0 0 0,0 0 0 0 0,0 1 0 0 0,1-1 0 0 0,-1 0 0 0 0,0 1 0 0 0,0-1 0 0 0,0 0 0 0 0,1 0 0 0 0,-1 0 0 0 0,0 1 0 0 0,0-1 0 0 0,1 0 0 0 0,-1 0 0 0 0,0 0 0 0 0,0 1 0 0 0,1-1 0 0 0,-1 0 0 0 0,0 0 0 0 0,1 0 0 0 0,-1 0 0 0 0,0 0 0 0 0,1 0 0 0 0,-1 0 0 0 0,0 0 0 0 0,1 0 0 0 0,-1 0 0 0 0,14 1-106 0 0,-1-1 1 0 0,0-1-1 0 0,0 0 0 0 0,1-1 0 0 0,-1 0 1 0 0,17-6-1 0 0,4 0-1035 0 0,-13 4-668 0 0,0-2-1 0 0,-1 0 1 0 0,38-17 0 0 0,-44 15-1096 0 0,1 0 1 0 0,-1-1-1 0 0,14-11 1 0 0,-1-4-6723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25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3 364 1072 0 0,'-2'7'17680'0'0,"12"-15"-17090"0"0,0 0 1 0 0,0-1-1 0 0,-1 0 1 0 0,0-1-1 0 0,-1 0 1 0 0,0 0 0 0 0,10-17-1 0 0,3-3 51 0 0,99-150 5359 0 0,-118 176-5872 0 0,6-8 321 0 0,-2 1 0 0 0,0-1 0 0 0,7-17 0 0 0,-13 28-440 0 0,-4 6-7 0 0,1 0 0 0 0,0 1 0 0 0,0 0 1 0 0,0-1-1 0 0,0 1 0 0 0,-2 11 1 0 0,0-3-1 0 0,-11 33 36 0 0,2-1 0 0 0,2 2 0 0 0,2-1 0 0 0,3 2 0 0 0,-4 88 0 0 0,28 243 217 0 0,-9-277-213 0 0,-3-50-85 0 0,-1-32 31 0 0,-2-1-1 0 0,-1 1 1 0 0,0 0-1 0 0,-2 0 0 0 0,0 0 1 0 0,-1 0-1 0 0,-6 22 1 0 0,6-39 17 0 0,-14 14 75 0 0,15-17-63 0 0,-1 1 0 0 0,1-1 0 0 0,0 0 0 0 0,0 1 0 0 0,0-1 0 0 0,0 1 0 0 0,0 0 0 0 0,0-1 0 0 0,0 1 0 0 0,1 0 0 0 0,-1-1 0 0 0,0 3 0 0 0,0-2-65 0 0,80-21-2197 0 0,-2 7-1047 0 0,-13 2-2573 0 0,-21 2-3501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3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6 363 24 0 0,'-5'-7'12714'0'0,"16"2"-12099"0"0,-1 0 0 0 0,1-1 0 0 0,-1 0 1 0 0,0-1-1 0 0,-1 0 0 0 0,1 0 0 0 0,-2-1 0 0 0,1 0 0 0 0,12-15 1 0 0,66-95 2007 0 0,-72 95-1867 0 0,-4 8-390 0 0,7-10 2100 0 0,26-50 1 0 0,-44 73-2322 0 0,7-12 54 0 0,-4 12-194 0 0,-6 15-85 0 0,-3 12 87 0 0,0 1 0 0 0,1 0 0 0 0,-1 36 0 0 0,3 85 195 0 0,3-123-198 0 0,-13 338 354 0 0,11-348-367 0 0,2-6 53 0 0,-1 0 1 0 0,0 0 0 0 0,0 0-1 0 0,-5 12 1 0 0,5-18-35 0 0,0 1 0 0 0,0 0 0 0 0,-1-1-1 0 0,1 1 1 0 0,-1-1 0 0 0,0 0 0 0 0,0 1 0 0 0,0-1 0 0 0,0 0 0 0 0,0 0-1 0 0,0 0 1 0 0,0 0 0 0 0,-1-1 0 0 0,1 1 0 0 0,-1-1 0 0 0,-4 3 0 0 0,-9 2 5 0 0,0-1 1 0 0,-1 0 0 0 0,-28 4 0 0 0,43-9 10 0 0,-1 0-44 0 0,-17 7 38 0 0,14-2-18 0 0,18-3 11 0 0,230-25-493 0 0,-190 16 14 0 0,2-6-603 0 0,-52 12 783 0 0,1 1-106 0 0,9-3-74 0 0,-9 3-160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41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0 380 2648 0 0,'0'0'8506'0'0,"21"-15"-6193"0"0,31-35-837 0 0,-28 29-629 0 0,-1-2-1 0 0,24-31 1 0 0,-27 27-224 0 0,2-1 690 0 0,-1 0 0 0 0,-2-2 0 0 0,22-45-1 0 0,-40 73-1237 0 0,0-1-1 0 0,0 1 0 0 0,1 0 0 0 0,-1 0 0 0 0,1-1 0 0 0,-1 1 0 0 0,1 0 0 0 0,0 0 0 0 0,-1 0 0 0 0,1 1 0 0 0,3-3 0 0 0,-5 4-55 0 0,1 0 1 0 0,-1-1-1 0 0,0 1 0 0 0,1 0 1 0 0,-1 0-1 0 0,1 0 0 0 0,-1 0 1 0 0,1-1-1 0 0,-1 1 1 0 0,1 0-1 0 0,-1 0 0 0 0,1 0 1 0 0,-1 0-1 0 0,1 0 0 0 0,-1 0 1 0 0,1 0-1 0 0,-1 0 0 0 0,1 0 1 0 0,-1 0-1 0 0,1 1 0 0 0,-1-1 1 0 0,1 0-1 0 0,0 1 0 0 0,0-1 20 0 0,0 1 0 0 0,0 0 0 0 0,-1 0 0 0 0,1 0 0 0 0,0 0-1 0 0,-1 0 1 0 0,1 0 0 0 0,0 0 0 0 0,-1 0 0 0 0,1 0 0 0 0,-1 0-1 0 0,1 0 1 0 0,-1 0 0 0 0,1 2 0 0 0,14 67 552 0 0,-3 1 0 0 0,3 81-1 0 0,-5-38-228 0 0,16 216 836 0 0,-13-129-374 0 0,-11-174-584 0 0,-2 0 0 0 0,-1 0 1 0 0,-5 33-1 0 0,-17-4 400 0 0,23-55-657 0 0,24-3-96 0 0,7-6-396 0 0,34-3 0 0 0,21-5-6722 0 0,-54 7-3942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42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81 1392 0 0,'0'0'2101'0'0,"-1"-37"9645"0"0,2 31-11115 0 0,0-10 5286 0 0,-1 16-5837 0 0,0-1 0 0 0,0 1 0 0 0,-1 0 0 0 0,1 0 0 0 0,0-1 0 0 0,-1 1 0 0 0,1 0 0 0 0,0 0-1 0 0,0 0 1 0 0,-1-1 0 0 0,1 1 0 0 0,0 0 0 0 0,-1 0 0 0 0,1 0 0 0 0,0 0 0 0 0,-1 0 0 0 0,1 0 0 0 0,-1 0 0 0 0,1 0 0 0 0,0 0-1 0 0,-1 0 1 0 0,1 0 0 0 0,0 0 0 0 0,-1 0 0 0 0,1 0 0 0 0,0 0 0 0 0,-1 0 0 0 0,1 0 0 0 0,0 0 0 0 0,-1 0 0 0 0,1 1 0 0 0,0-1-1 0 0,-1 0 1 0 0,1 0 0 0 0,-3 1 53 0 0,-34 22 850 0 0,22-12-660 0 0,1 1 0 0 0,0 1 0 0 0,0 0-1 0 0,1 1 1 0 0,1 0 0 0 0,0 1 0 0 0,1 0-1 0 0,1 1 1 0 0,1 0 0 0 0,0 1-1 0 0,1 0 1 0 0,0 1 0 0 0,2-1 0 0 0,-7 27-1 0 0,6-14-43 0 0,1 1-1 0 0,1 0 0 0 0,2 1 0 0 0,1-1 0 0 0,2 1 1 0 0,0-1-1 0 0,10 58 0 0 0,-5-65-278 0 0,1 0 0 0 0,1 0 0 0 0,1 0 0 0 0,1-1 0 0 0,17 33 0 0 0,-21-47 0 0 0,0 0 0 0 0,1 0 0 0 0,-1 0 0 0 0,2-1 0 0 0,0 0 0 0 0,0 0 0 0 0,0 0 0 0 0,1-1 0 0 0,0 0 0 0 0,0-1 0 0 0,0 0 0 0 0,1 0 0 0 0,0-1 0 0 0,1 0 0 0 0,14 6 0 0 0,-16-9-1 0 0,0 0-1 0 0,-1-1 1 0 0,1 0 0 0 0,0 0 0 0 0,-1-1-1 0 0,1 0 1 0 0,0 0 0 0 0,0 0-1 0 0,0-1 1 0 0,-1-1 0 0 0,1 1 0 0 0,0-1-1 0 0,7-3 1 0 0,-4 0-37 0 0,0 0 1 0 0,0-1-1 0 0,0 0 0 0 0,-1-1 0 0 0,0 0 1 0 0,-1 0-1 0 0,17-17 0 0 0,-11 8 1 0 0,-1-1 0 0 0,0-1 0 0 0,-1 0 0 0 0,-1-1 0 0 0,-1 0 0 0 0,-1-1 0 0 0,0 0 0 0 0,12-40 0 0 0,-15 31 91 0 0,-1-1 1 0 0,-1 1-1 0 0,-2-2 0 0 0,-1 1 1 0 0,-1 0-1 0 0,-2 0 1 0 0,-1 0-1 0 0,-1 0 1 0 0,-2 0-1 0 0,-1 0 1 0 0,-16-49-1 0 0,11 42-56 0 0,7 20-23 0 0,-1 0-1 0 0,-1 0 1 0 0,0 0 0 0 0,-16-28-1 0 0,19 40 15 0 0,-1 1-1 0 0,0 0 0 0 0,0 0 1 0 0,0 0-1 0 0,0 1 0 0 0,-1-1 1 0 0,1 1-1 0 0,-1 0 0 0 0,0 0 1 0 0,0 1-1 0 0,0-1 0 0 0,0 1 0 0 0,0 0 1 0 0,-1 0-1 0 0,-7-1 0 0 0,-8-1-268 0 0,0 1 0 0 0,-35 0 0 0 0,25 2-555 0 0,23 0 151 0 0,0 1 1 0 0,0 0-1 0 0,0 1 0 0 0,0 0 1 0 0,0 0-1 0 0,0 1 0 0 0,0 0 0 0 0,-9 4 1 0 0,-7 5-3805 0 0,3 3-3649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44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5 419 1556 0 0,'-5'-17'21032'0'0,"17"-1"-20316"0"0,0 0 0 0 0,26-27 0 0 0,11-14-213 0 0,-10 3 1035 0 0,-3-2 1 0 0,42-88-1 0 0,-77 144-1378 0 0,5 26 207 0 0,-11 20 29 0 0,1 67-1 0 0,3-25-220 0 0,-5 204 92 0 0,1 1-123 0 0,3-253 53 0 0,-1-1 0 0 0,-13 63 1 0 0,14-94-112 0 0,-2 3 43 0 0,-18 15 50 0 0,18-21-156 0 0,-2 5-23 0 0,4 1 0 0 0,10-5 0 0 0,9-6 0 0 0,176-46-3814 0 0,-131 25-2674 0 0,-2-5-5395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45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208 121 1428 0 0,'0'0'3210'0'0,"-13"-25"6525"0"0,9 17-8637 0 0,3 6-500 0 0,-5-25 1138 0 0,2 14 3119 0 0,4 13-4750 0 0,-1-1 0 0 0,1 1 0 0 0,0 0 0 0 0,-1-1 0 0 0,1 1-1 0 0,0-1 1 0 0,-1 1 0 0 0,1-1 0 0 0,-1 1 0 0 0,1 0 0 0 0,0-1 0 0 0,-1 1 0 0 0,1 0 0 0 0,-1 0-1 0 0,1-1 1 0 0,-1 1 0 0 0,0 0 0 0 0,1 0 0 0 0,-1 0 0 0 0,1-1 0 0 0,-1 1 0 0 0,1 0 0 0 0,-1 0 0 0 0,1 0-1 0 0,-1 0 1 0 0,0 0 0 0 0,1 0 0 0 0,-1 1 0 0 0,-22 6 938 0 0,17-4-932 0 0,0 0-1 0 0,0 1 0 0 0,1-1 1 0 0,-1 1-1 0 0,-5 6 0 0 0,0 4 83 0 0,0 1 0 0 0,2 0-1 0 0,-1 0 1 0 0,2 0 0 0 0,0 1-1 0 0,1 1 1 0 0,1-1 0 0 0,0 1-1 0 0,-6 34 1 0 0,6-18 12 0 0,2 0-1 0 0,1 0 1 0 0,1 1 0 0 0,5 46-1 0 0,-1-54-144 0 0,1-1-1 0 0,2 1 1 0 0,1-1-1 0 0,0-1 1 0 0,2 1-1 0 0,1-1 1 0 0,1-1-1 0 0,24 42 0 0 0,-29-56-73 0 0,1 0 0 0 0,0-1 0 0 0,0 0 0 0 0,1 0-1 0 0,0-1 1 0 0,0 1 0 0 0,1-2 0 0 0,0 1 0 0 0,0-1-1 0 0,0 0 1 0 0,1-1 0 0 0,0 0 0 0 0,0 0 0 0 0,1-1-1 0 0,-1 0 1 0 0,1-1 0 0 0,0 0 0 0 0,0 0 0 0 0,0-1-1 0 0,0-1 1 0 0,0 1 0 0 0,0-2 0 0 0,1 1 0 0 0,17-3-1 0 0,-12 0-41 0 0,-1-1-1 0 0,1-1 1 0 0,-1 0-1 0 0,1-1 1 0 0,-1 0-1 0 0,0-2 1 0 0,-1 0-1 0 0,0 0 1 0 0,0-1-1 0 0,-1-1 1 0 0,0 0-1 0 0,0-1 1 0 0,-1-1-1 0 0,0 0 1 0 0,-1 0-1 0 0,19-25 1 0 0,-20 22 78 0 0,0-1 0 0 0,-1 0 0 0 0,-1 0 0 0 0,-1-1 0 0 0,0 0 0 0 0,-1 0 0 0 0,0 0 0 0 0,-1-1 0 0 0,-2 0 0 0 0,1 0 0 0 0,-2 0 0 0 0,0-1 0 0 0,-1 1 0 0 0,-1 0 0 0 0,-3-27 0 0 0,-2 14 23 0 0,-1 0-1 0 0,-2 1 0 0 0,-1 0 0 0 0,-2 0 0 0 0,0 1 0 0 0,-2 0 1 0 0,-1 1-1 0 0,-1 1 0 0 0,-2 0 0 0 0,0 1 0 0 0,-30-32 0 0 0,42 51-88 0 0,-1 1-1 0 0,1 0 0 0 0,-1 0 0 0 0,-1 0 1 0 0,1 1-1 0 0,-1 0 0 0 0,1 0 0 0 0,-1 1 0 0 0,0 0 1 0 0,0 0-1 0 0,-1 0 0 0 0,1 1 0 0 0,0 0 1 0 0,-1 1-1 0 0,0 0 0 0 0,1 0 0 0 0,-1 0 0 0 0,0 1 1 0 0,1 0-1 0 0,-1 1 0 0 0,0-1 0 0 0,1 1 0 0 0,-1 1 1 0 0,1 0-1 0 0,-12 4 0 0 0,5-1-865 0 0,0 0 0 0 0,0 1 0 0 0,0 1 0 0 0,1 1 0 0 0,-14 9 1 0 0,12-7-2602 0 0,2 1 1 0 0,0 1 0 0 0,-23 25-1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4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69 200 0 0,'8'-9'6845'0'0,"0"-6"-2233"0"0,-7 13-3694 0 0,0-1-1 0 0,0 1 0 0 0,0 0 0 0 0,0 0 0 0 0,0-1 1 0 0,0 1-1 0 0,-1-1 0 0 0,1 1 0 0 0,-1-1 0 0 0,1-4 1287 0 0,-6 3-918 0 0,4 3-1230 0 0,1 0 1 0 0,0 1 0 0 0,-1-1-1 0 0,1 1 1 0 0,0-1 0 0 0,-1 1-1 0 0,1-1 1 0 0,-1 1 0 0 0,1-1-1 0 0,-1 1 1 0 0,1-1 0 0 0,-1 1-1 0 0,1 0 1 0 0,-1-1 0 0 0,0 1 0 0 0,1 0-1 0 0,-1-1 1 0 0,1 1 0 0 0,-1 0-1 0 0,0 0 1 0 0,1 0 0 0 0,-1 0-1 0 0,-1-1 1 0 0,-8 2 87 0 0,1 1-1 0 0,-1 0 1 0 0,0 0 0 0 0,1 1 0 0 0,-1 0-1 0 0,1 0 1 0 0,0 1 0 0 0,0 0-1 0 0,0 1 1 0 0,1 0 0 0 0,-1 1 0 0 0,1-1-1 0 0,0 2 1 0 0,-9 9 0 0 0,0 0 78 0 0,0 1 1 0 0,2 1-1 0 0,0 0 1 0 0,1 2-1 0 0,-12 20 1 0 0,15-18-147 0 0,0-1 0 0 0,2 1 0 0 0,1 1 0 0 0,1 0 0 0 0,0 0 0 0 0,2 0 0 0 0,1 1 0 0 0,1-1 0 0 0,0 1 0 0 0,2 0 0 0 0,1 0 0 0 0,1 0 0 0 0,1 0 0 0 0,1-1 0 0 0,1 1 0 0 0,1-1 0 0 0,2 0 0 0 0,0 0 0 0 0,1 0 0 0 0,1-1 0 0 0,1 0 0 0 0,1-1 0 0 0,1 0 0 0 0,21 27 0 0 0,-25-38-134 0 0,0-1 0 0 0,1-1 0 0 0,0 1 0 0 0,1-2 0 0 0,0 1 0 0 0,0-1 0 0 0,1-1 0 0 0,-1 0 0 0 0,1 0 0 0 0,1-1 0 0 0,-1-1 0 0 0,1 1 0 0 0,0-2 0 0 0,0 0 1 0 0,0 0-1 0 0,0-1 0 0 0,0-1 0 0 0,1 0 0 0 0,-1-1 0 0 0,0 0 0 0 0,1-1 0 0 0,-1 0 0 0 0,0-1 0 0 0,1 0 0 0 0,-1-1 0 0 0,-1 0 0 0 0,1-1 0 0 0,0 0 0 0 0,-1-1 1 0 0,0-1-1 0 0,0 0 0 0 0,0 0 0 0 0,-1-1 0 0 0,0 0 0 0 0,0-1 0 0 0,15-15 0 0 0,-7 4 97 0 0,-1-1 1 0 0,-1-1 0 0 0,-1 0-1 0 0,-1-1 1 0 0,-1 0-1 0 0,-1-1 1 0 0,-1-1-1 0 0,-1 1 1 0 0,-1-2-1 0 0,-1 0 1 0 0,-1 0-1 0 0,-1 0 1 0 0,-1-1-1 0 0,2-50 1 0 0,-7 54-35 0 0,-1 0 1 0 0,-1 0 0 0 0,-1 0-1 0 0,-1 0 1 0 0,-1 1-1 0 0,-1 0 1 0 0,-1 0 0 0 0,-1 0-1 0 0,0 1 1 0 0,-2 0 0 0 0,0 0-1 0 0,-1 1 1 0 0,-18-23-1 0 0,23 36-16 0 0,-1 0-1 0 0,1 0 1 0 0,-1 1-1 0 0,0 0 1 0 0,0 0-1 0 0,0 1 1 0 0,-1 0-1 0 0,0 0 1 0 0,0 1-1 0 0,0 0 1 0 0,0 0-1 0 0,0 1 1 0 0,0 0-1 0 0,-1 0 1 0 0,-16 0-1 0 0,-5 1-809 0 0,1 1-1 0 0,-1 1 0 0 0,-35 7 0 0 0,50-5-648 0 0,0 0-1 0 0,0 1 1 0 0,-17 7-1 0 0,-17 10-6264 0 0,42-18 5928 0 0,-15 7-6491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7:52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3180 6 1752 0 0,'0'0'1516'0'0,"-12"-5"3423"0"0,10 6-4721 0 0,0 0-1 0 0,0 1 0 0 0,0-1 0 0 0,0 1 0 0 0,0 0 0 0 0,0-1 1 0 0,0 1-1 0 0,1 0 0 0 0,-1 0 0 0 0,1 0 0 0 0,-1 0 0 0 0,1 0 0 0 0,0 1 1 0 0,0-1-1 0 0,0 0 0 0 0,0 1 0 0 0,0-1 0 0 0,0 0 0 0 0,1 1 1 0 0,-1 4-1 0 0,-8 60 1783 0 0,8-54-1526 0 0,-20 379 3867 0 0,58 522 216 0 0,-4-611-3442 0 0,24 461 647 0 0,-42 206 584 0 0,-11-750-2033 0 0,-26 234 1 0 0,-15 146 399 0 0,32-497-675 0 0,-34 375 179 0 0,17-236-77 0 0,-27 403 243 0 0,32-281-328 0 0,-13 119 97 0 0,-56 246-56 0 0,54-435-109 0 0,-19 206 76 0 0,15 71 180 0 0,26-442-243 0 0,-6 81 168 0 0,11 229-1 0 0,45-39 131 0 0,-33-210-446 0 0,-4-66 152 0 0,-7 192 64 0 0,-9-125 68 0 0,-13 95-139 0 0,7-158 3 0 0,-6 0 0 0 0,-58 175 0 0 0,-37 19 0 0 0,18-116 0 0 0,31-92 0 0 0,-104 130 0 0 0,68-101 0 0 0,2 1 0 0 0,-160 229 0 0 0,125-155 0 0 0,22-33 0 0 0,-43 87 0 0 0,20-30 0 0 0,-7 23 0 0 0,21-34 0 0 0,-146 235 0 0 0,188-322 0 0 0,-92 170 0 0 0,137-246 0 0 0,3 2 0 0 0,3 1 0 0 0,3 2 0 0 0,-35 128 0 0 0,28-62 0 0 0,-20 99 0 0 0,16 158 0 0 0,31-260 0 0 0,8 140 0 0 0,8-188 0 0 0,6 191 0 0 0,-11-268 0 0 0,2 56 0 0 0,-1 65 0 0 0,-1-117 0 0 0,-1 49 0 0 0,1-50 0 0 0,1-2 0 0 0,0 13-795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37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17 1228 0 0,'-3'-16'16786'0'0,"0"18"-16775"0"0,1 0 0 0 0,0 0 1 0 0,0 1-1 0 0,0-1 1 0 0,1 1-1 0 0,-1-1 0 0 0,0 1 1 0 0,1 0-1 0 0,0-1 1 0 0,-1 1-1 0 0,0 4 0 0 0,-14 53 65 0 0,14-40-76 0 0,2-20 5 0 0,0-1 0 0 0,0 1 0 0 0,1 0 0 0 0,-1 0 1 0 0,0 0-1 0 0,0 0 0 0 0,0-1 0 0 0,0 1 1 0 0,0 0-1 0 0,1 0 0 0 0,-1 0 0 0 0,0 0 1 0 0,0 0-1 0 0,0 0 0 0 0,1 0 0 0 0,-1-1 0 0 0,0 1 1 0 0,0 0-1 0 0,0 0 0 0 0,1 0 0 0 0,-1 0 1 0 0,0 0-1 0 0,0 0 0 0 0,1 0 0 0 0,-1 0 1 0 0,0 0-1 0 0,0 0 0 0 0,0 0 0 0 0,1 0 0 0 0,-1 0 1 0 0,0 0-1 0 0,0 1 0 0 0,0-1 0 0 0,1 0 1 0 0,-1 0-1 0 0,0 0 0 0 0,0 0 0 0 0,0 0 1 0 0,1 0-1 0 0,-1 0 0 0 0,0 1 0 0 0,0-1 0 0 0,0 0 1 0 0,0 0-1 0 0,0 0 0 0 0,1 0 0 0 0,-1 1 1 0 0,0-1-1 0 0,0 0 0 0 0,0 0 0 0 0,0 0 1 0 0,0 1-1 0 0,0-1 0 0 0,0 0 0 0 0,0 0 0 0 0,0 0 1 0 0,0 1-1 0 0,0-1 0 0 0,0 0 0 0 0,0 0 1 0 0,0 1-1 0 0,0-1 0 0 0,0 0 0 0 0,0 0 0 0 0,0 0 1 0 0,0 1-1 0 0,0-1 0 0 0,0 0 0 0 0,0 0 1 0 0,1-1 10 0 0,2-13 78 0 0,-3 12-63 0 0,1 0 0 0 0,-1 0 0 0 0,1-1 0 0 0,-1 1 0 0 0,0 0 0 0 0,1 0 0 0 0,-1 0 0 0 0,-1-1 0 0 0,1-3 0 0 0,-1 4-15 0 0,-2-1-212 0 0,0 0-1 0 0,0 0 1 0 0,0 0 0 0 0,0 0-1 0 0,-7-4 1 0 0,5 9 550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34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86 1000 0 0,'0'0'1102'0'0,"-14"-7"2327"0"0,-30-14 291 0 0,42 21-3501 0 0,-46-9 703 0 0,18 7-649 0 0,26 2-174 0 0,-34 2 570 0 0,16-2-239 0 0,-2 2 1326 0 0,17 0 503 0 0,24-1-1203 0 0,411-26 1158 0 0,-301 13-1928 0 0,-77 8-413 0 0,174-9-1868 0 0,-186 17-6031 0 0,-18-1 1144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53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43 359 2220 0 0,'-7'-7'1667'0'0,"2"1"-467"0"0,0 0 0 0 0,1 0 0 0 0,0 0 0 0 0,-1 0 0 0 0,-5-14 0 0 0,9 18-1023 0 0,1 0 1 0 0,-1 0-1 0 0,1 0 1 0 0,0 0-1 0 0,-1 0 1 0 0,1-1-1 0 0,0 1 1 0 0,0 0-1 0 0,0 0 0 0 0,0 0 1 0 0,1 0-1 0 0,-1-1 1 0 0,1 1-1 0 0,-1 0 1 0 0,1 0-1 0 0,0 0 1 0 0,0 0-1 0 0,0 0 1 0 0,0 0-1 0 0,0 0 0 0 0,0 0 1 0 0,0 1-1 0 0,1-1 1 0 0,-1 0-1 0 0,3-1 1 0 0,5-6 131 0 0,0 1-1 0 0,1 0 1 0 0,0 1 0 0 0,0 0 0 0 0,1 1 0 0 0,-1 0 0 0 0,23-8-1 0 0,87-23 135 0 0,-78 25-274 0 0,138-29 58 0 0,17-6-836 0 0,-164 38-167 0 0,25-8-1197 0 0,-22-2-6442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3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20 244 0 0,'-15'-20'17954'0'0,"174"240"-14321"0"0,93 113-2333 0 0,-163-219-1046 0 0,-77-97-182 0 0,4 4 145 0 0,34 36 1 0 0,-49-56-249 0 0,-6-22-9042 0 0,4 20 8657 0 0,0 0-1 0 0,0-1 1 0 0,0 1-1 0 0,0 0 1 0 0,-1-1 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40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 20 1036 0 0,'-9'-19'11533'0'0,"5"22"-11286"0"0,0 0 0 0 0,1 0 0 0 0,-1 0 0 0 0,0 1-1 0 0,1 0 1 0 0,0 0 0 0 0,0 0 0 0 0,0 0 0 0 0,-4 8 0 0 0,-23 51 1182 0 0,11-23-744 0 0,-52 96 647 0 0,-78 153 472 0 0,111-206-1147 0 0,-42 134-1 0 0,61-150-301 0 0,18-65-335 0 0,1 8-56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41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37 896 0 0,'-44'-36'14533'0'0,"77"43"-12365"0"0,13 16-1419 0 0,-1 2 0 0 0,-1 1 0 0 0,59 48 1 0 0,107 113 20 0 0,-14 38-2462 0 0,-189-218 648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41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23 2752 0 0,'-10'-8'2747'0'0,"7"7"-1937"0"0,1-1 0 0 0,-1 0 1 0 0,1 0-1 0 0,-1 1 0 0 0,0-1 1 0 0,1 1-1 0 0,-1 0 1 0 0,-5-2-1 0 0,6 3-628 0 0,1 0 0 0 0,-1 0 0 0 0,1 1 0 0 0,0-1 0 0 0,-1 0-1 0 0,1 1 1 0 0,-1-1 0 0 0,1 0 0 0 0,0 1 0 0 0,-1 0 0 0 0,1-1 0 0 0,0 1 0 0 0,-1 0 0 0 0,1 0 0 0 0,0 0 0 0 0,0-1 0 0 0,0 1 0 0 0,0 0 0 0 0,0 1-1 0 0,0-1 1 0 0,0 0 0 0 0,-1 2 0 0 0,-22 30 877 0 0,1 2 1 0 0,2 0-1 0 0,-17 39 0 0 0,-2 2-456 0 0,-88 175 631 0 0,91-176-1109 0 0,22-41-154 0 0,-11 38 0 0 0,11-30-3795 0 0,-1-2-6805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42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21 1248 0 0,'-15'-16'11011'0'0,"29"12"-7267"0"0,2 9-3096 0 0,0 1-1 0 0,0 1 1 0 0,-1 0 0 0 0,0 1-1 0 0,-1 1 1 0 0,0 0 0 0 0,13 11 0 0 0,92 87 655 0 0,-73-62-922 0 0,189 202-402 0 0,-200-205-4551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42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499 17 2356 0 0,'-2'-1'2776'0'0,"0"-1"-2241"0"0,0 1 0 0 0,1-1 0 0 0,-1 1 0 0 0,0 0 0 0 0,0-1 0 0 0,0 1 0 0 0,0 0 0 0 0,-1 1 0 0 0,1-1 0 0 0,0 0 0 0 0,0 0 0 0 0,0 1-1 0 0,-1 0 1 0 0,1-1 0 0 0,-3 1 0 0 0,2 1-189 0 0,-1 0 0 0 0,1 0 0 0 0,0 0 0 0 0,-1 0 0 0 0,1 0-1 0 0,0 1 1 0 0,0 0 0 0 0,0-1 0 0 0,0 1 0 0 0,1 0 0 0 0,-5 5 0 0 0,-19 18 470 0 0,1 1 0 0 0,2 1 0 0 0,1 1 1 0 0,-35 57-1 0 0,22-31-544 0 0,-116 198-1268 0 0,115-188-3498 0 0,0-1-4330 0 0,28-49 3347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43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75 3148 0 0,'-11'-25'6190'0'0,"9"23"-5810"0"0,1 1-1 0 0,0-1 1 0 0,0 0-1 0 0,0 0 1 0 0,0 0-1 0 0,0 0 1 0 0,0 0-1 0 0,0 0 0 0 0,0 0 1 0 0,1 0-1 0 0,-1 0 1 0 0,1 0-1 0 0,0 0 1 0 0,0 0-1 0 0,0 0 1 0 0,-1 0-1 0 0,2-1 1 0 0,-1 1-1 0 0,0 0 0 0 0,2-5 723 0 0,-1 7-1022 0 0,-1-1 1 0 0,1 1-1 0 0,0 0 0 0 0,0-1 1 0 0,0 1-1 0 0,0 0 0 0 0,-1 0 0 0 0,1 0 1 0 0,0-1-1 0 0,0 1 0 0 0,0 0 1 0 0,0 0-1 0 0,0 0 0 0 0,-1 0 1 0 0,1 1-1 0 0,0-1 0 0 0,0 0 1 0 0,0 0-1 0 0,0 0 0 0 0,0 1 0 0 0,-1-1 1 0 0,2 1-1 0 0,21 6 508 0 0,-23-7-580 0 0,39 20 470 0 0,0 2 0 0 0,-2 2 0 0 0,61 50 0 0 0,-58-44-341 0 0,41 33 205 0 0,141 141 0 0 0,-195-172-472 0 0,42 60 0 0 0,-36-37-5167 0 0,-28-44 1690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43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671 44 3008 0 0,'-22'-17'8276'0'0,"-1"-1"-3728"0"0,22 17-4361 0 0,-1 0-1 0 0,0 0 1 0 0,1 0 0 0 0,-1 0 0 0 0,0 1-1 0 0,1-1 1 0 0,-1 0 0 0 0,0 1-1 0 0,0 0 1 0 0,0-1 0 0 0,0 1-1 0 0,0 0 1 0 0,0 0 0 0 0,1 0-1 0 0,-1 0 1 0 0,0 0 0 0 0,0 0-1 0 0,0 1 1 0 0,0-1 0 0 0,0 1 0 0 0,1-1-1 0 0,-1 1 1 0 0,0 0 0 0 0,0-1-1 0 0,1 1 1 0 0,-1 0 0 0 0,0 0-1 0 0,1 0 1 0 0,-3 2 0 0 0,-5 4 260 0 0,0 0 0 0 0,1 1 0 0 0,-11 11 0 0 0,18-18-375 0 0,-259 323 5053 0 0,160-190-4152 0 0,8-24-471 0 0,42-50-3727 0 0,46-58 1833 0 0,3-1 928 0 0,0-1-1 0 0,0 1 1 0 0,0-1 0 0 0,-1 1 0 0 0,1-1-1 0 0,0 1 1 0 0,0-1 0 0 0,-1 0 0 0 0,1 0 0 0 0,0 0-1 0 0,-1 0 1 0 0,1 0 0 0 0,-2 0 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44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33 1724 0 0,'-26'6'18185'0'0,"42"-7"-17169"0"0,78-6-685 0 0,123-11 350 0 0,-75 5-5739 0 0,-131 14 909 0 0,-4 0 3201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45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65 244 0 0,'-3'1'2940'0'0,"-16"7"4670"0"0,33-9-1602 0 0,195-29-2149 0 0,-85 13-3429 0 0,133-2-112 0 0,-178 16-442 0 0,-48 2-681 0 0,-4 1-1788 0 0,-3-3-6092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54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16 127 104 0 0,'0'0'1317'0'0,"-7"-10"1415"0"0,5 1-1370 0 0,0 1 0 0 0,0-1 0 0 0,1 0 0 0 0,0 1-1 0 0,0-1 1 0 0,1 0 0 0 0,2-16 0 0 0,-2 23-851 0 0,-2-27 5202 0 0,7 122-3977 0 0,23 131 1 0 0,-12-117-1311 0 0,63 419 561 0 0,-42-290-652 0 0,-21-135 730 0 0,-10-66-5460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47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298 169 1532 0 0,'0'0'3556'0'0,"-5"-28"8258"0"0,14-10-4990 0 0,-20 45-6312 0 0,2 6 80 0 0,0 0 0 0 0,-19 19 0 0 0,-19 25 532 0 0,4 8-406 0 0,22-35-411 0 0,1 0 1 0 0,2 2-1 0 0,1 0 1 0 0,-20 51-1 0 0,27-51-55 0 0,0 1 0 0 0,3 1 0 0 0,-6 48 0 0 0,12-62-142 0 0,0 0 1 0 0,1 0 0 0 0,2 0-1 0 0,0-1 1 0 0,1 1-1 0 0,1-1 1 0 0,8 27 0 0 0,-6-28-24 0 0,1-1 0 0 0,1 1 1 0 0,0-1-1 0 0,2 0 1 0 0,0-1-1 0 0,0 0 0 0 0,2-1 1 0 0,0 0-1 0 0,0-1 1 0 0,2 0-1 0 0,26 22 1 0 0,-26-26-58 0 0,0-1 1 0 0,0 0 0 0 0,1-1 0 0 0,0-1 0 0 0,1 0 0 0 0,0-1 0 0 0,-1-1 0 0 0,2 0 0 0 0,-1-1-1 0 0,1-1 1 0 0,-1-1 0 0 0,1 0 0 0 0,29-1 0 0 0,-31-2-37 0 0,0 0-1 0 0,1-1 1 0 0,-2-1-1 0 0,1 0 1 0 0,0-1 0 0 0,0 0-1 0 0,-1-2 1 0 0,0 1-1 0 0,0-2 1 0 0,-1 0 0 0 0,20-14-1 0 0,-16 8-73 0 0,0-1 1 0 0,-2 0-1 0 0,1-1 0 0 0,-2-1 0 0 0,0 0 0 0 0,-1-1 0 0 0,18-32 1 0 0,-12 16 35 0 0,-2-1 0 0 0,-1 0 1 0 0,-1-2-1 0 0,-2 1 1 0 0,9-42-1 0 0,-16 48 16 0 0,-1 0-1 0 0,-2-1 0 0 0,0 1 1 0 0,-2-1-1 0 0,-2 1 1 0 0,0-1-1 0 0,-7-31 1 0 0,4 36-7 0 0,-1 1 0 0 0,-1 0 0 0 0,-2 0 0 0 0,0 1 1 0 0,-1 0-1 0 0,-2 0 0 0 0,0 1 0 0 0,-1 1 0 0 0,-2 0 1 0 0,-20-26-1 0 0,25 35-68 0 0,-1 1-1 0 0,-1 0 1 0 0,0 0-1 0 0,-1 1 1 0 0,1 0 0 0 0,-2 1-1 0 0,1 1 1 0 0,-2 0 0 0 0,1 0-1 0 0,-1 2 1 0 0,0-1 0 0 0,0 2-1 0 0,0 0 1 0 0,-1 0 0 0 0,0 2-1 0 0,0 0 1 0 0,-29-2 0 0 0,31 3-72 0 0,1 1 0 0 0,0 0 0 0 0,-1 1 1 0 0,1 0-1 0 0,0 1 0 0 0,-1 0 1 0 0,1 1-1 0 0,0 1 0 0 0,0 0 0 0 0,0 0 1 0 0,1 1-1 0 0,-15 7 0 0 0,18-6-719 0 0,0 1 0 0 0,0-1-1 0 0,0 2 1 0 0,1-1 0 0 0,-12 13 0 0 0,-10 25-9710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49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77 2096 0 0,'-22'-9'14652'0'0,"27"6"-14317"0"0,1 0 0 0 0,-1 0 0 0 0,1 1 0 0 0,0 0 0 0 0,-1 1 0 0 0,1-1 0 0 0,0 1 0 0 0,0 0 0 0 0,0 0 0 0 0,9 1 0 0 0,6-3-15 0 0,385-33 809 0 0,-239 27-5309 0 0,-125 10-2097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4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9 128 0 0,'-4'4'1763'0'0,"4"-3"-1410"0"0,-1-1-1 0 0,0 1 1 0 0,1 0 0 0 0,-1 0-1 0 0,1 0 1 0 0,0 0-1 0 0,-1 0 1 0 0,1 0 0 0 0,0 0-1 0 0,-1 0 1 0 0,1 0 0 0 0,0 0-1 0 0,0 0 1 0 0,0 0-1 0 0,0 0 1 0 0,0 1 0 0 0,1-1-139 0 0,0 0 1 0 0,0 0 0 0 0,0 0-1 0 0,0 0 1 0 0,0 0 0 0 0,0 0-1 0 0,0 0 1 0 0,1 0 0 0 0,-1-1-1 0 0,0 1 1 0 0,0 0 0 0 0,1-1-1 0 0,-1 1 1 0 0,0-1 0 0 0,1 0-1 0 0,-1 1 1 0 0,3-1 0 0 0,16 4 1285 0 0,0-1 0 0 0,38 2 0 0 0,100-12 543 0 0,-93 3-1560 0 0,175-20-38 0 0,-152 13-4109 0 0,-58 6-2831 0 0,-14 1-163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50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392 112 404 0 0,'5'-13'4852'0'0,"9"-34"2701"0"0,-13 46-7021 0 0,7-31 6382 0 0,-8 32-6860 0 0,0-1 1 0 0,0 1-1 0 0,1-1 0 0 0,-1 1 0 0 0,0-1 1 0 0,0 1-1 0 0,0-1 0 0 0,0 1 0 0 0,0-1 1 0 0,0 1-1 0 0,0-1 0 0 0,0 0 0 0 0,0 1 1 0 0,0-1-1 0 0,0 1 0 0 0,0-1 0 0 0,0 1 1 0 0,0-1-1 0 0,0 1 0 0 0,0-1 0 0 0,-1 1 1 0 0,1-1-1 0 0,0 1 0 0 0,0-1 0 0 0,-1 1 1 0 0,1 0-1 0 0,0-1 0 0 0,-1 1 0 0 0,1-1 1 0 0,0 1-1 0 0,-1 0 0 0 0,1-1 0 0 0,-1 1 1 0 0,1 0-1 0 0,-1-1 0 0 0,1 1 0 0 0,0 0 1 0 0,-1 0-1 0 0,1-1 0 0 0,-1 1 0 0 0,1 0 1 0 0,-1 0-1 0 0,1 0 0 0 0,-1 0 0 0 0,0 0 1 0 0,1 0-1 0 0,-1 0 0 0 0,1 0 0 0 0,-1 0 1 0 0,1 0-1 0 0,-1 0 0 0 0,1 0 0 0 0,-1 0 0 0 0,0 0 1 0 0,-2 1 61 0 0,0 0 70 0 0,-20 8 120 0 0,1 2 0 0 0,0 1 0 0 0,1 0 0 0 0,0 2-1 0 0,1 0 1 0 0,1 1 0 0 0,0 1 0 0 0,1 1-1 0 0,1 1 1 0 0,1 0 0 0 0,0 1 0 0 0,-19 31 0 0 0,16-21-141 0 0,2 1 0 0 0,1 1 1 0 0,2 0-1 0 0,1 1 0 0 0,1 1 1 0 0,1-1-1 0 0,3 2 0 0 0,-8 49 1 0 0,14-53-77 0 0,0 0 1 0 0,2 0 0 0 0,2 0-1 0 0,1 0 1 0 0,1 0 0 0 0,1-1-1 0 0,1 1 1 0 0,2-1-1 0 0,1-1 1 0 0,25 53 0 0 0,-24-61-44 0 0,2 0 0 0 0,0 0 1 0 0,1-1-1 0 0,1-1 0 0 0,1 0 0 0 0,23 22 1 0 0,-26-29-24 0 0,2 0 1 0 0,-1-1-1 0 0,1 0 0 0 0,1-1 1 0 0,0-1-1 0 0,0 0 1 0 0,0-1-1 0 0,1-1 0 0 0,20 5 1 0 0,-24-8-24 0 0,0 0 0 0 0,0-2 1 0 0,0 1-1 0 0,0-1 0 0 0,0-1 1 0 0,0 0-1 0 0,0-1 0 0 0,-1-1 1 0 0,1 1-1 0 0,0-2 0 0 0,0 0 1 0 0,-1 0-1 0 0,1-1 0 0 0,-1 0 1 0 0,0-1-1 0 0,0 0 0 0 0,-1-1 1 0 0,0 0-1 0 0,0-1 0 0 0,0 0 1 0 0,14-14-1 0 0,-2-1-29 0 0,-1-2 0 0 0,-2 0 0 0 0,0-1 0 0 0,-2-1 1 0 0,0 0-1 0 0,-2-1 0 0 0,-1-1 0 0 0,-1-1 0 0 0,-2 0 0 0 0,0 0 0 0 0,-2-1 0 0 0,-2 0 0 0 0,-1-1 0 0 0,-1 0 0 0 0,1-32 0 0 0,-2 14 61 0 0,-3 0 0 0 0,-8-80 0 0 0,5 111-54 0 0,-1-1 0 0 0,-1 0 0 0 0,0 1 0 0 0,-2 0 0 0 0,0 0 0 0 0,-1 1 0 0 0,-1 0 0 0 0,0 0 0 0 0,-1 0 0 0 0,-12-15 0 0 0,10 21-60 0 0,0 0-1 0 0,-1 0 1 0 0,0 1 0 0 0,-1 1 0 0 0,0 0-1 0 0,-1 1 1 0 0,1 0 0 0 0,-2 1 0 0 0,-17-7 0 0 0,-15-8-656 0 0,38 18 412 0 0,0 0 0 0 0,0 1 1 0 0,0 1-1 0 0,0 0 0 0 0,-14-2 1 0 0,-2-1-543 0 0,22 5 479 0 0,0-1-35 0 0,-24-3-2637 0 0,24 4 1979 0 0,-13 8-3151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51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 1348 0 0,'8'-12'11493'0'0,"5"4"-9571"0"0,1 1 1 0 0,1 0-1 0 0,23-8 0 0 0,-10 6-759 0 0,36-6 0 0 0,122-7-758 0 0,-161 19-500 0 0,113-8-1677 0 0,-52 9-3086 0 0,-82 2 3855 0 0,0 0-1 0 0,1 0 0 0 0,-1 1 1 0 0,0 0-1 0 0,0 0 0 0 0,0 0 1 0 0,8 3-1 0 0,-10-3 230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51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51 1080 0 0,'-35'16'12030'0'0,"48"-11"-9743"0"0,42-3-140 0 0,87-9 0 0 0,-80 3-1784 0 0,35-2-529 0 0,220-16-884 0 0,-106-7-9561 0 0,-177 23 4788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52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506 176 376 0 0,'8'-30'8173'0'0,"-5"17"-5902"0"0,-2-1-1 0 0,0 1 0 0 0,0-18 1 0 0,-1 28-1880 0 0,0 1 145 0 0,0-3 5 0 0,0 0-1 0 0,-1 0 0 0 0,1 0 0 0 0,-1 1 0 0 0,0-1 0 0 0,-2-5 0 0 0,3 8-312 0 0,-1 2-182 0 0,0 0 0 0 0,1-1 0 0 0,-1 1-1 0 0,0-1 1 0 0,1 1 0 0 0,-1-1 0 0 0,1 1-1 0 0,-1-1 1 0 0,1 1 0 0 0,-1-1 0 0 0,1 0 0 0 0,-1 1-1 0 0,1-1 1 0 0,0 0 0 0 0,-1 1 0 0 0,1-1-1 0 0,-1-1 1 0 0,1 1 25 0 0,-1-1 1 0 0,1 1-1 0 0,-1 0 0 0 0,1 0 0 0 0,-1 0 1 0 0,0 0-1 0 0,1 0 0 0 0,-1 0 1 0 0,0 1-1 0 0,0-1 0 0 0,1 0 0 0 0,-1 0 1 0 0,0 0-1 0 0,-2 0 0 0 0,-4 0 92 0 0,0 0 0 0 0,0 0 0 0 0,0 1 0 0 0,0 0 0 0 0,0 1 0 0 0,0 0 1 0 0,0 0-1 0 0,0 0 0 0 0,0 1 0 0 0,0 0 0 0 0,1 0 0 0 0,-1 1 0 0 0,-9 5 0 0 0,-12 6 295 0 0,-44 32 1 0 0,61-38-334 0 0,-11 8 37 0 0,0 1 1 0 0,1 1-1 0 0,1 1 1 0 0,1 1-1 0 0,0 0 1 0 0,2 2-1 0 0,1 0 1 0 0,0 0-1 0 0,2 2 1 0 0,0 0-1 0 0,2 1 1 0 0,0 0 0 0 0,2 0-1 0 0,1 1 1 0 0,-9 41-1 0 0,13-41-107 0 0,1 0 1 0 0,2 0-1 0 0,0 0 0 0 0,2 0 0 0 0,1 0 0 0 0,0 0 0 0 0,2 0 0 0 0,2 0 1 0 0,0 0-1 0 0,1-1 0 0 0,2 0 0 0 0,0 0 0 0 0,2-1 0 0 0,1 0 1 0 0,0-1-1 0 0,22 32 0 0 0,-16-32-46 0 0,0-1 0 0 0,2-1 0 0 0,0 0 0 0 0,2-1-1 0 0,0-2 1 0 0,1 0 0 0 0,1-1 0 0 0,0-1 0 0 0,2-1 0 0 0,42 19 0 0 0,-48-26-103 0 0,0 0 1 0 0,1-1-1 0 0,0-1 0 0 0,0-1 0 0 0,1-1 1 0 0,0-1-1 0 0,-1-1 0 0 0,1 0 0 0 0,0-2 1 0 0,0 0-1 0 0,0-1 0 0 0,-1-2 1 0 0,1 0-1 0 0,0-1 0 0 0,21-7 0 0 0,-27 5-43 0 0,0-1 0 0 0,-1-1 0 0 0,0 0-1 0 0,0-1 1 0 0,-1-1 0 0 0,0 0 0 0 0,-1-1 0 0 0,0 0-1 0 0,0 0 1 0 0,-1-2 0 0 0,-1 1 0 0 0,0-1-1 0 0,12-22 1 0 0,-1-1-2 0 0,-3-1 1 0 0,0 0-1 0 0,-3-1 0 0 0,14-50 0 0 0,-22 59 112 0 0,0 0-1 0 0,-2 0 0 0 0,-1-1 0 0 0,-2 0 1 0 0,0 0-1 0 0,-2 1 0 0 0,-1-1 0 0 0,-7-38 0 0 0,4 48 6 0 0,0 1 0 0 0,-1-1 0 0 0,-1 1 0 0 0,-1 0-1 0 0,-1 1 1 0 0,0 0 0 0 0,-2 0 0 0 0,0 0 0 0 0,0 1 0 0 0,-2 1-1 0 0,0 0 1 0 0,-1 1 0 0 0,-19-19 0 0 0,11 15 1 0 0,-1 1 0 0 0,0 1 0 0 0,-1 0 0 0 0,-1 2 0 0 0,-35-17 0 0 0,31 20-48 0 0,-1 1 1 0 0,-1 1-1 0 0,-48-8 1 0 0,10 11-2725 0 0,64 8 2246 0 0,-1-1 1 0 0,1 1-1 0 0,-1 0 1 0 0,1 0-1 0 0,0 0 1 0 0,-1 0 0 0 0,1 1-1 0 0,0 0 1 0 0,-5 2-1 0 0,-16 12-7709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53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14 213 3028 0 0,'-7'-10'8506'0'0,"6"9"-8225"0"0,1 0 0 0 0,-1 0 0 0 0,0 0-1 0 0,1 0 1 0 0,-1 0 0 0 0,1 0 0 0 0,-1 0 0 0 0,1-1-1 0 0,-1 1 1 0 0,1 0 0 0 0,0 0 0 0 0,-1 0-1 0 0,1-1 1 0 0,0 1 0 0 0,0 0 0 0 0,0 0 0 0 0,0 0-1 0 0,0-1 1 0 0,0 1 0 0 0,0 0 0 0 0,1 0-1 0 0,-1 0 1 0 0,0-1 0 0 0,1 0 0 0 0,1-1-38 0 0,-1 1 1 0 0,1 0-1 0 0,-1 0 1 0 0,1 0 0 0 0,0 0-1 0 0,0 0 1 0 0,0 0-1 0 0,0 1 1 0 0,0-1 0 0 0,5-2-1 0 0,5-3-49 0 0,1 1 0 0 0,0 1 0 0 0,19-6 0 0 0,-29 10-84 0 0,323-73 304 0 0,-179 45-1548 0 0,-82 14-3054 0 0,-62 14 3018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54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34 188 0 0,'-5'13'7463'0'0,"5"-12"-7237"0"0,0 0-1 0 0,1 1 1 0 0,-1-1-1 0 0,1 0 0 0 0,0 1 1 0 0,-1-1-1 0 0,1 0 1 0 0,0 0-1 0 0,0 1 0 0 0,0-1 1 0 0,0 0-1 0 0,0 0 1 0 0,0 0-1 0 0,0 0 0 0 0,0 0 1 0 0,0 0-1 0 0,1-1 1 0 0,-1 1-1 0 0,0 0 1 0 0,0-1-1 0 0,1 1 0 0 0,-1 0 1 0 0,0-1-1 0 0,1 0 1 0 0,-1 1-1 0 0,1-1 0 0 0,-1 0 1 0 0,3 0-1 0 0,48 2 3195 0 0,-47-2-3411 0 0,387-41 3320 0 0,-122 9-7965 0 0,-248 32-3215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8:54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3 567 2376 0 0,'0'0'14524'0'0,"0"0"-14426"0"0,0-1 1 0 0,-1 1 0 0 0,1 0-1 0 0,0 0 1 0 0,0-1 0 0 0,-1 1-1 0 0,1 0 1 0 0,0-1 0 0 0,0 1 0 0 0,0 0-1 0 0,0-1 1 0 0,0 1 0 0 0,0-1-1 0 0,-1 1 1 0 0,1 0 0 0 0,0-1-1 0 0,0 1 1 0 0,0 0 0 0 0,0-1 0 0 0,0 1-1 0 0,0-1 1 0 0,1 1 0 0 0,-1 0-1 0 0,0-1 1 0 0,0 1 0 0 0,0-1-1 0 0,8-5 402 0 0,0 0 0 0 0,0 0-1 0 0,-1-1 1 0 0,0 0-1 0 0,-1 0 1 0 0,11-15-1 0 0,33-57 1054 0 0,-37 58-1071 0 0,19-35 319 0 0,-2-2 1 0 0,-3 0-1 0 0,-2-2 1 0 0,20-76-1 0 0,-44 132-735 0 0,0-19-180 0 0,-5 26 47 0 0,-7 28 52 0 0,11-29 26 0 0,-16 50 191 0 0,3 1 0 0 0,2 0 0 0 0,-5 75 0 0 0,12 165 88 0 0,32 19-102 0 0,-8-109 281 0 0,-16-165-419 0 0,-1-12-3 0 0,-1 1 0 0 0,-1-1 0 0 0,-1 1 0 0 0,-5 31 0 0 0,4-54-34 0 0,0 1 0 0 0,0 0 0 0 0,-1-1 1 0 0,0 1-1 0 0,0-1 0 0 0,0 1 1 0 0,-1-1-1 0 0,1 0 0 0 0,-1 0 1 0 0,0 0-1 0 0,0 0 0 0 0,-1 0 1 0 0,1-1-1 0 0,-1 0 0 0 0,1 0 1 0 0,-1 0-1 0 0,0 0 0 0 0,-8 4 1 0 0,-3 0-21 0 0,0 0 0 0 0,0-1 0 0 0,0-1 0 0 0,-17 3 0 0 0,31-8 13 0 0,-1 1 20 0 0,-23 7 244 0 0,68-16-530 0 0,0 2 0 0 0,60-2 0 0 0,-19 3-2997 0 0,-54 3 844 0 0,-12 1-1505 0 0,3 0-4900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54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0 400 1868 0 0,'0'-5'1013'0'0,"2"-52"6621"0"0,-1 50-7136 0 0,0-1-1 0 0,1 1 0 0 0,-1-1 0 0 0,1 1 0 0 0,1 0 0 0 0,0 0 0 0 0,0 0 0 0 0,0 0 1 0 0,5-7-1 0 0,3-2-250 0 0,1 2 0 0 0,0 0 0 0 0,1 0 0 0 0,1 1 1 0 0,0 0-1 0 0,0 2 0 0 0,28-18 0 0 0,119-59-4407 0 0,-151 84 3690 0 0,50-24-5030 0 0,-31 14 570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9:03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114 149 616 0 0,'0'0'2697'0'0,"-10"-29"5136"0"0,9 23-6979 0 0,0 1-1 0 0,1 0 1 0 0,0 0-1 0 0,0-1 0 0 0,0 1 1 0 0,1 0-1 0 0,0-1 1 0 0,0 1-1 0 0,2-6 0 0 0,-3 10-831 0 0,0 0 94 0 0,12-38 1750 0 0,-12 38-1347 0 0,3-15 521 0 0,-3 14-672 0 0,-4 14-456 0 0,-5 18 240 0 0,2 1 0 0 0,1 0 0 0 0,-4 62 0 0 0,9 104 532 0 0,2-105-282 0 0,0 109 193 0 0,-4 252 440 0 0,-24-32-329 0 0,4-62 394 0 0,7-123-903 0 0,-3 86-8 0 0,39 445 1317 0 0,-13-443-848 0 0,-7-268-563 0 0,8 208 407 0 0,-2-135-341 0 0,-1 1-86 0 0,5 237 105 0 0,-12-39 371 0 0,-9-170-551 0 0,2-58 0 0 0,-12 161 0 0 0,16-216 0 0 0,5-28 0 0 0,0-4 0 0 0,0 0 0 0 0,0-1 0 0 0,2-1 0 0 0,1-2 0 0 0,-2 0 0 0 0,2 1 0 0 0,1 1 0 0 0,2-1 0 0 0,1-1 0 0 0,0-1 0 0 0,4-2 0 0 0,4 1 0 0 0,-6-4 0 0 0,0 0 0 0 0,0 0 0 0 0,0-1 0 0 0,1 0 0 0 0,0 0 0 0 0,11 0 0 0 0,4 0 0 0 0,409 43 0 0 0,-182-23 0 0 0,609 52 0 0 0,-422-47 0 0 0,-325-22 0 0 0,276 0 57 0 0,-31-1-752 0 0,106-3-1128 0 0,-207-4 1689 0 0,227 15 251 0 0,-297-5-6 0 0,740-2 1074 0 0,-389-39-1503 0 0,-532 33 298 0 0,49-4-29 0 0,-3 1 42 0 0,181-7-693 0 0,-203 9 396 0 0,32-5 0 0 0,-34 4 94 0 0,-26 2 134 0 0,4 2 40 0 0,0-1 0 0 0,0 0 0 0 0,0 0 0 0 0,0-1 0 0 0,8-2 0 0 0,-12 3 10 0 0,0 0 40 0 0,0 0-108 0 0,70-5-832 0 0,-69 5 892 0 0,29-2-458 0 0,17-3-128 0 0,1-1 61 0 0,-45 6 1298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9:04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1380 0 0,'-19'9'13559'0'0,"21"-8"-13537"0"0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16:26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1 152 0 0,'-18'13'8857'0'0,"17"-10"-8349"0"0,0 0 0 0 0,0-1 0 0 0,0 1 0 0 0,0 0 0 0 0,0-1 0 0 0,-1 1-1 0 0,1-1 1 0 0,-1 0 0 0 0,-4 5 949 0 0,5-6-1304 0 0,0 0 1 0 0,0 0 0 0 0,0 0 0 0 0,1 0-1 0 0,-1 0 1 0 0,0 0 0 0 0,0 1 0 0 0,1-1-1 0 0,-1 0 1 0 0,1 0 0 0 0,-1 1 0 0 0,1-1-1 0 0,0 0 1 0 0,-1 0 0 0 0,1 1 0 0 0,0-1-1 0 0,0 0 1 0 0,0 1 0 0 0,0-1 0 0 0,0 0-1 0 0,0 1 1 0 0,0-1 0 0 0,1 0 0 0 0,-1 2-1 0 0,1-2 331 0 0,24 22 1531 0 0,-4-13-1335 0 0,0-1-1 0 0,1 0 0 0 0,0-2 1 0 0,44 8-1 0 0,96 7 488 0 0,-132-19-961 0 0,473 18 1163 0 0,-174-14-860 0 0,807 84 972 0 0,-913-70-1330 0 0,908 66 161 0 0,-895-72-306 0 0,542 10 8 0 0,-131-27-114 0 0,-218 37 48 0 0,-320-24 80 0 0,96 4 10 0 0,-60-9-54 0 0,-142-6 9 0 0,0 0 25 0 0,102 7 351 0 0,-107 31 388 0 0,-79 381 1151 0 0,-8 58-2075 0 0,56 238 167 0 0,48-357 0 0 0,-6-188 0 0 0,0 1 0 0 0,-8-4 0 0 0,-6 281 0 0 0,-40 237 0 0 0,23-376 0 0 0,16-212 0 0 0,5 62 0 0 0,2-146 0 0 0,0 0 0 0 0,0 0 0 0 0,1 0 0 0 0,1 0 0 0 0,0 0 0 0 0,1 0 0 0 0,7 15 0 0 0,5 5 0 0 0,24 39 0 0 0,12 22 0 0 0,-13 3 0 0 0,-34-82 0 0 0,11 45 0 0 0,-8-19 0 0 0,-6-17 0 0 0,7 23 0 0 0,3 9 0 0 0,-10-40 0 0 0,2-1 0 0 0,0 1 0 0 0,-2-2 0 0 0,1 0 0 0 0,-2 0 0 0 0,3-2 0 0 0,-1 0 0 0 0,-2-2 0 0 0,0 4 0 0 0,1-4 0 0 0,0 2 0 0 0,-1-2 0 0 0,2 0 0 0 0,-3 1 0 0 0,2-2 0 0 0,0 2 0 0 0,-2 1 0 0 0,2 0 0 0 0,0 0 0 0 0,0-1 0 0 0,-1-1 0 0 0,2 1 0 0 0,1-1 0 0 0,0-1 0 0 0,1-1 0 0 0,2-2 0 0 0,2 1 0 0 0,-2 0 0 0 0,0 1 0 0 0,0-2 0 0 0,1 0 0 0 0,0 0 0 0 0,0 0 0 0 0,3-1 0 0 0,2-1 0 0 0,-1 0 0 0 0,-2 1 0 0 0,-1 1 0 0 0,-2 0 0 0 0,0 0 0 0 0,-2 0-21 0 0,-4-5-137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15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72 1848 0 0,'0'0'3522'0'0,"8"-39"8498"0"0,-3 27-9024 0 0,-5 12-2949 0 0,0-1 0 0 0,1 0 0 0 0,-1 1 0 0 0,0-1 1 0 0,1 0-1 0 0,-1 0 0 0 0,0 1 0 0 0,0-1 0 0 0,0 0 0 0 0,0 0 0 0 0,1 0 0 0 0,-1 1 0 0 0,0-1 1 0 0,-1 0-1 0 0,1 0 0 0 0,0 0 0 0 0,0 1 0 0 0,0-1 0 0 0,0 0 0 0 0,0 0 0 0 0,-1 1 1 0 0,1-1-1 0 0,0 0 0 0 0,-1-1 0 0 0,0 1 72 0 0,-6 2-124 0 0,1 0 4 0 0,-1 0 1 0 0,0 1-1 0 0,1 0 0 0 0,-1 0 1 0 0,1 0-1 0 0,0 1 0 0 0,-1 0 1 0 0,1 0-1 0 0,1 1 0 0 0,-1-1 1 0 0,0 1-1 0 0,-5 6 1 0 0,-10 8 125 0 0,-32 37 1 0 0,51-53-110 0 0,-18 21 143 0 0,0 0 1 0 0,1 2 0 0 0,2 0 0 0 0,0 2 0 0 0,2-1-1 0 0,-14 34 1 0 0,24-48-96 0 0,1 1 0 0 0,0-1 0 0 0,0 1 0 0 0,1 0 1 0 0,1 0-1 0 0,0 0 0 0 0,1 0 0 0 0,1 1 0 0 0,0-1 0 0 0,0 0 0 0 0,1 0 0 0 0,1 0 0 0 0,0 0 0 0 0,1 0 0 0 0,1 0 0 0 0,9 22 0 0 0,-6-21-31 0 0,0 0 0 0 0,1-1-1 0 0,1-1 1 0 0,0 1 0 0 0,1-2 0 0 0,0 1-1 0 0,1-1 1 0 0,0-1 0 0 0,1 0 0 0 0,0 0 0 0 0,0-1-1 0 0,1-1 1 0 0,0 0 0 0 0,1-1 0 0 0,0 0-1 0 0,0-1 1 0 0,0-1 0 0 0,27 7 0 0 0,-27-8-18 0 0,1-2 1 0 0,-1 0-1 0 0,1 0 1 0 0,0-1-1 0 0,-1-1 1 0 0,1-1 0 0 0,0 0-1 0 0,-1-1 1 0 0,1 0-1 0 0,-1-1 1 0 0,0-1 0 0 0,0 0-1 0 0,0-1 1 0 0,0 0-1 0 0,-1-1 1 0 0,0-1 0 0 0,0 0-1 0 0,-1-1 1 0 0,20-16-1 0 0,-13 8-10 0 0,-1-2 0 0 0,0 0 0 0 0,-2-1 0 0 0,0 0-1 0 0,-1-2 1 0 0,-1 1 0 0 0,-1-2 0 0 0,-1 0 0 0 0,-1-1 0 0 0,-1 0-1 0 0,13-42 1 0 0,-21 57-10 0 0,-1 0-1 0 0,0-1 0 0 0,0 0 1 0 0,-1 1-1 0 0,0-1 0 0 0,0 1 1 0 0,-1-1-1 0 0,0 1 0 0 0,-1-1 1 0 0,0 1-1 0 0,-5-15 0 0 0,2 12 18 0 0,0-1 0 0 0,-1 2 0 0 0,0-1 0 0 0,-1 1 0 0 0,0 0-1 0 0,0 0 1 0 0,-15-13 0 0 0,5 7-67 0 0,-2 0-1 0 0,1 2 1 0 0,-2 0-1 0 0,0 1 1 0 0,0 2 0 0 0,-1 0-1 0 0,-1 1 1 0 0,-25-9-1 0 0,45 19 11 0 0,-19-7-1074 0 0,1 0 1 0 0,-25-3-1 0 0,37 9 248 0 0,1 0-1 0 0,0 1 0 0 0,0 0 0 0 0,-1 0 0 0 0,-12 3 0 0 0,18-3 380 0 0,1 1-1 0 0,-1 0 1 0 0,0-1-1 0 0,1 1 1 0 0,-1 0 0 0 0,1 0-1 0 0,-1 0 1 0 0,1 0-1 0 0,-1 0 1 0 0,1 0 0 0 0,-1 0-1 0 0,1 0 1 0 0,0 1-1 0 0,0-1 1 0 0,0 0 0 0 0,0 1-1 0 0,-1 1 1 0 0,-1 0-672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15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1600 0 0,'-6'21'10905'0'0,"7"-20"-10771"0"0,-1 0-1 0 0,0-1 1 0 0,1 1-1 0 0,-1 0 1 0 0,0-1-1 0 0,1 1 1 0 0,-1-1-1 0 0,1 1 1 0 0,-1-1-1 0 0,1 1 0 0 0,-1-1 1 0 0,1 1-1 0 0,0-1 1 0 0,-1 1-1 0 0,1-1 1 0 0,0 0-1 0 0,-1 1 1 0 0,1-1-1 0 0,0 0 1 0 0,-1 0-1 0 0,1 1 1 0 0,0-1-1 0 0,0 0 1 0 0,-1 0-1 0 0,1 0 1 0 0,0 0-1 0 0,0 0 1 0 0,1 0-1 0 0,177 11 2108 0 0,-1-8-5795 0 0,-131-9 91 0 0,-22-3-2794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15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49 120 0 0,'-54'-49'16053'0'0,"53"51"-15927"0"0,0-1-1 0 0,0 0 0 0 0,1 0 0 0 0,-1 1 0 0 0,0-1 0 0 0,1 0 1 0 0,0 1-1 0 0,-1-1 0 0 0,1 1 0 0 0,0-1 0 0 0,-1 1 0 0 0,1-1 0 0 0,0 1 1 0 0,0-1-1 0 0,0 1 0 0 0,1-1 0 0 0,-1 2 0 0 0,0-3-126 0 0,24 190 2057 0 0,-2-16-1796 0 0,-8 0-2625 0 0,-7-156 59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16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0 294 2176 0 0,'0'0'6193'0'0,"12"-8"-3842"0"0,6-15-957 0 0,18-22 2799 0 0,32-52 0 0 0,-40 55-1236 0 0,-17 26-1413 0 0,-1 0 0 0 0,10-20 0 0 0,-19 34-1445 0 0,6-6-20 0 0,-3 23-76 0 0,-1 0 1 0 0,0 0-1 0 0,-1 1 0 0 0,0-1 1 0 0,-2 1-1 0 0,-1 27 1 0 0,1 23 113 0 0,30 415 158 0 0,-30-479-275 0 0,2 25-5 0 0,-1 0 0 0 0,-1 0 1 0 0,-4 29-1 0 0,2-52 1 0 0,1 0 0 0 0,-1-1 0 0 0,1 1 0 0 0,-1-1 0 0 0,0 1 0 0 0,-1-1 0 0 0,1 0 0 0 0,-1 0 0 0 0,1 0-1 0 0,-1 0 1 0 0,0-1 0 0 0,0 1 0 0 0,-6 3 0 0 0,8-5-14 0 0,1 0 24 0 0,-1 0 1 0 0,1-1-1 0 0,0 1 1 0 0,0-1-1 0 0,0 1 0 0 0,-1 0 1 0 0,1-1-1 0 0,0 1 1 0 0,-1-1-1 0 0,1 1 1 0 0,0-1-1 0 0,-1 1 1 0 0,1-1-1 0 0,-1 1 1 0 0,1-1-1 0 0,-1 1 1 0 0,1-1-1 0 0,-1 1 1 0 0,1-1-1 0 0,-2 1 1 0 0,3-1-3 0 0,-1 0 0 0 0,0 0 0 0 0,0 0 0 0 0,1 0 0 0 0,-1 0 0 0 0,0 0 0 0 0,0 0 0 0 0,0 0 0 0 0,1 0 0 0 0,-1 0 0 0 0,0 0 0 0 0,0 0 0 0 0,1 0 0 0 0,-1 0 0 0 0,0 0 0 0 0,0 1 1 0 0,0-1-1 0 0,1 0 0 0 0,-1 0 0 0 0,0 0 0 0 0,0 0 0 0 0,0 0 0 0 0,0 1 0 0 0,1-1 0 0 0,-1 0 0 0 0,0 0 0 0 0,0 0 0 0 0,0 1 0 0 0,0-1 0 0 0,0 0 0 0 0,0 0 0 0 0,0 0 0 0 0,0 1 0 0 0,0-1 0 0 0,1 0 0 0 0,-1 0 0 0 0,0 1 1 0 0,0-1-1 0 0,0 0 0 0 0,0 0 0 0 0,0 1 0 0 0,0-1 0 0 0,-1 0 0 0 0,1 0 0 0 0,0 0 0 0 0,0 1 0 0 0,0-1 0 0 0,0 0 0 0 0,0 0 0 0 0,0 1 0 0 0,0-1 0 0 0,0 0 0 0 0,0 0 0 0 0,-1 0 0 0 0,1 1 0 0 0,0-1 0 0 0,0 0 1 0 0,0 0-1 0 0,0 0 0 0 0,-1 0 0 0 0,1 0 0 0 0,0 1 0 0 0,0-1 0 0 0,0 0 0 0 0,-1 0 0 0 0,1 0 0 0 0,2 1-15 0 0,20-4-43 0 0,34-12-3006 0 0,-8 3-2525 0 0,-4-2-4550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17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1492 0 0,'-8'5'16102'0'0,"67"-8"-14967"0"0,-1 3 0 0 0,59 7 0 0 0,-14-1-1165 0 0,-43-1-650 0 0,-11-2-3106 0 0,-18-2-4740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17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0 2716 0 0,'-13'11'8170'0'0,"13"-10"-8012"0"0,1 0 0 0 0,-1-1 0 0 0,1 1 0 0 0,0 0-1 0 0,-1 0 1 0 0,1 0 0 0 0,0-1 0 0 0,0 1 0 0 0,0 0 0 0 0,-1-1-1 0 0,1 1 1 0 0,0-1 0 0 0,0 1 0 0 0,0-1 0 0 0,0 1-1 0 0,0-1 1 0 0,0 1 0 0 0,0-1 0 0 0,0 0 0 0 0,0 0 0 0 0,0 0-1 0 0,1 0 1 0 0,-1 1 0 0 0,1-2 0 0 0,41 5 902 0 0,-31-3-742 0 0,143 17 831 0 0,-52-6-2854 0 0,1-4-6188 0 0,-83-7 2536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18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0 354 452 0 0,'3'11'11256'0'0,"0"-10"-10789"0"0,0-1 0 0 0,0 1 0 0 0,1-1-1 0 0,-1 0 1 0 0,0 0 0 0 0,0 0 0 0 0,1-1-1 0 0,-1 1 1 0 0,0-1 0 0 0,0 0 0 0 0,0 1-1 0 0,5-3 1 0 0,-1-1 77 0 0,1 1 0 0 0,-1-2 1 0 0,1 1-1 0 0,8-8 0 0 0,5-6 548 0 0,35-38 0 0 0,-55 55-1055 0 0,36-45 1292 0 0,-1-1 1 0 0,-3-2-1 0 0,33-65 0 0 0,-65 112-1386 0 0,-1 4-66 0 0,1 1 121 0 0,0-1 1 0 0,-1 1 0 0 0,1-1 0 0 0,-1 1 0 0 0,0-1-1 0 0,0 1 1 0 0,0-1 0 0 0,0 1 0 0 0,0-1-1 0 0,0 1 1 0 0,-2 3 0 0 0,-20 145 480 0 0,6 1 1 0 0,7 1-1 0 0,12 178 0 0 0,5-146-35 0 0,-8-179-433 0 0,0-4-15 0 0,0 0 0 0 0,0 0 0 0 0,0 0 0 0 0,0 1 1 0 0,0-1-1 0 0,-1 0 0 0 0,1 0 0 0 0,-1 0 0 0 0,1 0 1 0 0,-1 0-1 0 0,0 0 0 0 0,0 0 0 0 0,0 0 0 0 0,0 0 1 0 0,0 0-1 0 0,0 0 0 0 0,0-1 0 0 0,-1 1 0 0 0,1 0 0 0 0,-1-1 1 0 0,1 1-1 0 0,-3 1 0 0 0,2-2 10 0 0,-7 9 38 0 0,9-10-22 0 0,-1 0 1 0 0,1 1 0 0 0,-1-1-1 0 0,1 0 1 0 0,-1 1 0 0 0,1-1 0 0 0,-1 1-1 0 0,1-1 1 0 0,-1 1 0 0 0,1-1-1 0 0,0 1 1 0 0,-1-1 0 0 0,1 1-1 0 0,0-1 1 0 0,-1 1 0 0 0,1-1-1 0 0,0 1 1 0 0,0-1 0 0 0,0 1 0 0 0,-1 0-1 0 0,1-1 1 0 0,0 2 0 0 0,2-2-7 0 0,0 1-1 0 0,0 0 1 0 0,0-1 0 0 0,0 1 0 0 0,0-1 0 0 0,0 1 0 0 0,0-1-1 0 0,0 0 1 0 0,0 0 0 0 0,0 0 0 0 0,0 0 0 0 0,0 0 0 0 0,4-1-1 0 0,14 0-1048 0 0,-1-1-1 0 0,0-1 0 0 0,20-6 0 0 0,-7-2-4510 0 0,-3-4-4430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54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1 449 512 0 0,'0'0'1814'0'0,"17"-24"6912"0"0,-10 17-7274 0 0,7-4 2169 0 0,-13 11-3574 0 0,-1 0 1 0 0,1 1-1 0 0,0-1 0 0 0,-1 1 0 0 0,1-1 1 0 0,-1 0-1 0 0,1 1 0 0 0,0-1 0 0 0,-1 1 0 0 0,1-1 1 0 0,-1 1-1 0 0,0 0 0 0 0,1-1 0 0 0,-1 1 0 0 0,1-1 1 0 0,-1 1-1 0 0,0 0 0 0 0,1-1 0 0 0,-1 1 1 0 0,0 0-1 0 0,0-1 0 0 0,0 1 0 0 0,0 0 0 0 0,1-1 1 0 0,-1 1-1 0 0,0 0 0 0 0,0 0 0 0 0,0-1 1 0 0,0 1-1 0 0,-1 1 0 0 0,7 34 144 0 0,2 1 1 0 0,18 53-1 0 0,-21-76-778 0 0,1 0 0 0 0,1 0 1 0 0,0 0-1 0 0,1-1 0 0 0,0 0 0 0 0,1-1 0 0 0,0 1 0 0 0,1-2 0 0 0,11 12 0 0 0,8-4-4876 0 0,-15-13 1036 0 0</inkml:trace>
  <inkml:trace contextRef="#ctx0" brushRef="#br0" timeOffset="1">208 46 1460 0 0,'-13'-11'2648'0'0,"-1"3"-875"0"0,3-1-481 0 0,1 4-388 0 0,2 0-68 0 0,-5-2-664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20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1 636 0 0,'-28'12'13732'0'0,"12"-7"-13387"0"0,14-5-309 0 0,-29 15 200 0 0,2 0 0 0 0,0 2 0 0 0,0 1 1 0 0,2 2-1 0 0,-38 34 0 0 0,50-40-87 0 0,1 2 0 0 0,1 0 1 0 0,0 1-1 0 0,1 0 0 0 0,0 1 0 0 0,2 1 0 0 0,0-1 0 0 0,1 2 0 0 0,1-1 1 0 0,0 1-1 0 0,-4 23 0 0 0,10-32-83 0 0,0 1 0 0 0,0-1 0 0 0,1 1 0 0 0,0 0 0 0 0,1-1 0 0 0,1 1 0 0 0,0 0 0 0 0,0 0 0 0 0,1-1-1 0 0,1 1 1 0 0,0-1 0 0 0,0 0 0 0 0,1 0 0 0 0,1 0 0 0 0,0 0 0 0 0,0-1 0 0 0,1 0 0 0 0,0 0 0 0 0,1 0 0 0 0,0-1 0 0 0,13 13 0 0 0,-7-10-21 0 0,1 0 1 0 0,0-2-1 0 0,0 1 0 0 0,1-2 0 0 0,0 0 0 0 0,1-1 1 0 0,0 0-1 0 0,0-2 0 0 0,1 0 0 0 0,0 0 1 0 0,0-2-1 0 0,0 0 0 0 0,1-1 0 0 0,-1-1 0 0 0,25 1 1 0 0,-26-3-35 0 0,1 0 1 0 0,-1-1-1 0 0,0-1 1 0 0,1 0-1 0 0,-1-1 1 0 0,0-1-1 0 0,0 0 1 0 0,-1-2-1 0 0,1 1 1 0 0,-1-2-1 0 0,-1 0 1 0 0,1-1-1 0 0,-1 0 1 0 0,0-1-1 0 0,-1-1 1 0 0,20-18 0 0 0,-21 15-15 0 0,0-1 1 0 0,-1 0-1 0 0,-1-1 1 0 0,0 0-1 0 0,-1-1 1 0 0,0 0-1 0 0,-1 0 1 0 0,-1-1-1 0 0,-1 0 1 0 0,-1 0-1 0 0,0 0 1 0 0,-1-1-1 0 0,-1 0 1 0 0,2-18 0 0 0,-5 22 2 0 0,1 1 1 0 0,-2 0-1 0 0,1-1 1 0 0,-2 1-1 0 0,0 0 1 0 0,-1 0-1 0 0,0 0 1 0 0,0 0-1 0 0,-2 1 1 0 0,0-1-1 0 0,0 1 1 0 0,-1 0-1 0 0,0 1 1 0 0,-1-1-1 0 0,0 1 1 0 0,-1 0-1 0 0,-1 1 1 0 0,1 0-1 0 0,-17-14 1 0 0,10 12 20 0 0,-1 1 1 0 0,0 0 0 0 0,-1 1-1 0 0,0 1 1 0 0,0 0-1 0 0,-1 1 1 0 0,0 1-1 0 0,-35-8 1 0 0,42 12-315 0 0,0 1 0 0 0,0 0 0 0 0,0 1 0 0 0,0 0 0 0 0,0 1-1 0 0,0 0 1 0 0,0 1 0 0 0,0 0 0 0 0,0 0 0 0 0,0 1 0 0 0,1 1 0 0 0,-1 0 0 0 0,1 0 0 0 0,-1 1 0 0 0,1 1 0 0 0,-19 10-1 0 0,25-12-342 0 0,1 0 0 0 0,-1 0-1 0 0,1 0 1 0 0,0 0-1 0 0,0 1 1 0 0,0-1-1 0 0,0 1 1 0 0,1 0-1 0 0,-1-1 1 0 0,1 1 0 0 0,-2 6-1 0 0,-2 6-4833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20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73 2584 0 0,'-1'13'8524'0'0,"1"-12"-8261"0"0,1 0 1 0 0,-1 0-1 0 0,1 1 0 0 0,-1-1 1 0 0,1 0-1 0 0,0 0 1 0 0,0 0-1 0 0,-1 0 0 0 0,1 0 1 0 0,0 0-1 0 0,0 0 1 0 0,0-1-1 0 0,0 1 1 0 0,0 0-1 0 0,0 0 0 0 0,0-1 1 0 0,0 1-1 0 0,1-1 1 0 0,-1 1-1 0 0,0-1 0 0 0,0 1 1 0 0,0-1-1 0 0,1 0 1 0 0,-1 0-1 0 0,0 1 1 0 0,0-1-1 0 0,1 0 0 0 0,-1 0 1 0 0,0 0-1 0 0,3-1 1 0 0,49-4 337 0 0,-35 3-109 0 0,160-21-579 0 0,-128 13-2837 0 0,72-23 0 0 0,-113 29 1187 0 0,-1 1-1 0 0,1-1 1 0 0,13-8 0 0 0,-9 3-3342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20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40 2504 0 0,'-71'-39'14564'0'0,"69"38"-13876"0"0,-18 2 1343 0 0,19 0-1966 0 0,0 1 1 0 0,0 0-1 0 0,0 0 0 0 0,0-1 0 0 0,0 1 0 0 0,0 0 1 0 0,0 0-1 0 0,1 0 0 0 0,-1 0 0 0 0,1 0 1 0 0,0 0-1 0 0,-1 0 0 0 0,1 0 0 0 0,0 4 1 0 0,-1 7 224 0 0,-5 15-4 0 0,2 1 0 0 0,-1 47 0 0 0,2-26-153 0 0,2-20-225 0 0,0-1 0 0 0,5 39 0 0 0,-2-53-904 0 0,0-1 0 0 0,1 1 0 0 0,0-1 0 0 0,2 0-1 0 0,-1-1 1 0 0,12 24 0 0 0,-14-35 163 0 0,-1 1 0 0 0,1-1 0 0 0,0 1 0 0 0,0-1 0 0 0,0 0 0 0 0,0 1 0 0 0,4 2 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21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56 2316 0 0,'-27'-30'10707'0'0,"25"28"-9992"0"0,-9-13 2675 0 0,10 14-3226 0 0,1 0 0 0 0,-1 1 0 0 0,1-1 1 0 0,-1 1-1 0 0,1-1 0 0 0,-1 1 0 0 0,1-1 1 0 0,-1 1-1 0 0,0 0 0 0 0,1-1 0 0 0,-1 1 1 0 0,1-1-1 0 0,-1 1 0 0 0,0 0 0 0 0,1 0 1 0 0,-1 0-1 0 0,0-1 0 0 0,0 1 0 0 0,1 0 1 0 0,-1 0-1 0 0,0 0 0 0 0,1 0 0 0 0,-1 0 1 0 0,-1 0-1 0 0,-11 7 75 0 0,-1 0 0 0 0,1 0 0 0 0,1 1 1 0 0,0 1-1 0 0,0 0 0 0 0,1 1 0 0 0,0 0 0 0 0,0 0 0 0 0,1 1 0 0 0,0 1 1 0 0,1 0-1 0 0,1 0 0 0 0,-13 24 0 0 0,10-16-73 0 0,2 1 1 0 0,0 0-1 0 0,1 1 0 0 0,1 0 0 0 0,1 0 1 0 0,1 0-1 0 0,1 1 0 0 0,-2 32 0 0 0,6-42-128 0 0,0-1-1 0 0,1 1 1 0 0,0-1-1 0 0,1 0 1 0 0,1 1-1 0 0,0-1 0 0 0,0 0 1 0 0,1 0-1 0 0,1-1 1 0 0,0 1-1 0 0,0-1 1 0 0,1 0-1 0 0,1-1 0 0 0,0 1 1 0 0,0-1-1 0 0,10 9 1 0 0,-11-12-102 0 0,1 0 1 0 0,0-1 0 0 0,1-1 0 0 0,-1 1 0 0 0,1-1 0 0 0,0 0-1 0 0,1-1 1 0 0,-1 0 0 0 0,1 0 0 0 0,-1-1 0 0 0,1 0 0 0 0,0 0-1 0 0,0-1 1 0 0,1 0 0 0 0,-1-1 0 0 0,0 0 0 0 0,1 0 0 0 0,-1-1-1 0 0,1-1 1 0 0,-1 1 0 0 0,18-5 0 0 0,-18 3-22 0 0,1-2 0 0 0,-1 1 0 0 0,0-1 1 0 0,0-1-1 0 0,0 1 0 0 0,-1-1 0 0 0,0-1 0 0 0,0 0 0 0 0,0 0 0 0 0,-1 0 1 0 0,0-1-1 0 0,0 0 0 0 0,0-1 0 0 0,-1 0 0 0 0,0 0 0 0 0,-1 0 0 0 0,7-13 1 0 0,-1 0-113 0 0,-1 1 0 0 0,-1-2 0 0 0,-1 1 0 0 0,-1-1 0 0 0,-1-1 0 0 0,4-33 0 0 0,-8 46 161 0 0,-1-1 0 0 0,-1 0 0 0 0,0 1 0 0 0,0-1 0 0 0,-1 1 0 0 0,0-1 0 0 0,-1 1 0 0 0,0-1 0 0 0,-1 1 0 0 0,0 0 0 0 0,-1 0 0 0 0,0 0 0 0 0,0 0 0 0 0,-9-13 0 0 0,6 13 56 0 0,0 1 1 0 0,-1 0 0 0 0,0 0-1 0 0,-1 0 1 0 0,0 1 0 0 0,0 0 0 0 0,0 1-1 0 0,-1 0 1 0 0,-1 0 0 0 0,1 1 0 0 0,-1 1-1 0 0,-17-8 1 0 0,15 9-248 0 0,-51-18-879 0 0,30 19-2750 0 0,30 4 2630 0 0,0-1 1 0 0,0 1-1 0 0,0-1 0 0 0,0 1 1 0 0,1 0-1 0 0,-7 3 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21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1848 0 0,'-3'10'18128'0'0,"6"-9"-17705"0"0,-1 0-1 0 0,1 0 0 0 0,-1 0 1 0 0,1 0-1 0 0,0-1 0 0 0,0 1 0 0 0,-1-1 1 0 0,1 0-1 0 0,0 0 0 0 0,5 0 1 0 0,39-3 515 0 0,-29 2-755 0 0,136 4-4187 0 0,-105 1-920 0 0,-3 1-3431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22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1832 0 0,'-2'1'495'0'0,"1"0"-1"0"0,0 0 0 0 0,0 0 1 0 0,-1 0-1 0 0,1 1 0 0 0,0-1 1 0 0,0 0-1 0 0,0 1 0 0 0,0-1 1 0 0,1 1-1 0 0,-1-1 1 0 0,0 1-1 0 0,0 2 0 0 0,1-3-345 0 0,0-1-1 0 0,0 1 0 0 0,0 0 0 0 0,0-1 1 0 0,0 1-1 0 0,0-1 0 0 0,0 1 0 0 0,0-1 1 0 0,1 1-1 0 0,-1-1 0 0 0,0 1 0 0 0,0-1 1 0 0,1 1-1 0 0,-1-1 0 0 0,0 1 0 0 0,1-1 1 0 0,-1 1-1 0 0,1-1 0 0 0,-1 1 1 0 0,0-1-1 0 0,1 0 0 0 0,-1 1 0 0 0,1-1 1 0 0,-1 0-1 0 0,1 0 0 0 0,0 1 0 0 0,5 1 283 0 0,0 0 0 0 0,0 0 0 0 0,1-1-1 0 0,-1 0 1 0 0,11 1 0 0 0,-7-1-357 0 0,48 5-508 0 0,62-1-1 0 0,-81-6-3489 0 0,42-7 1 0 0,-52 4-372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22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87 744 0 0,'0'0'2017'0'0,"-11"-30"10259"0"0,15-12-5434 0 0,-4 40-6633 0 0,-2-7 2875 0 0,-6 8-2958 0 0,0 0-1 0 0,0 0 1 0 0,1 0 0 0 0,-1 1-1 0 0,0 1 1 0 0,0-1-1 0 0,0 1 1 0 0,0 0 0 0 0,1 1-1 0 0,-1 0 1 0 0,0 0-1 0 0,1 1 1 0 0,0 0 0 0 0,0 0-1 0 0,0 1 1 0 0,-11 6-1 0 0,1 1-39 0 0,0 1 0 0 0,1 0-1 0 0,0 2 1 0 0,1-1 0 0 0,-18 22-1 0 0,17-16 44 0 0,2 1 0 0 0,0 1 0 0 0,1 0 0 0 0,1 0-1 0 0,1 1 1 0 0,1 0 0 0 0,-12 43 0 0 0,18-53-73 0 0,1 1 1 0 0,0 0-1 0 0,1 0 1 0 0,1 0-1 0 0,0 0 1 0 0,0 0-1 0 0,1 0 0 0 0,1 0 1 0 0,0 1-1 0 0,1-2 1 0 0,1 1-1 0 0,0 0 1 0 0,0 0-1 0 0,1-1 0 0 0,1 1 1 0 0,7 13-1 0 0,-8-20-38 0 0,-1-1-1 0 0,2 1 1 0 0,-1-1-1 0 0,1 0 1 0 0,-1 0-1 0 0,1 0 1 0 0,1-1-1 0 0,-1 1 1 0 0,1-1-1 0 0,-1-1 1 0 0,1 1-1 0 0,0-1 1 0 0,1 0-1 0 0,-1 0 1 0 0,0-1-1 0 0,1 0 1 0 0,0 0-1 0 0,-1 0 1 0 0,1-1-1 0 0,0 0 1 0 0,0 0-1 0 0,0-1 1 0 0,9 0-1 0 0,-5-1-15 0 0,1 0-1 0 0,-1-1 1 0 0,1 0 0 0 0,-1 0-1 0 0,0-1 1 0 0,0-1 0 0 0,0 0-1 0 0,0-1 1 0 0,-1 0 0 0 0,1 0-1 0 0,-1-1 1 0 0,-1-1-1 0 0,11-7 1 0 0,-2-2 64 0 0,0 0 1 0 0,-1-2-1 0 0,-1 1 0 0 0,0-2 0 0 0,-2 0 1 0 0,15-25-1 0 0,-22 30 49 0 0,0 1 0 0 0,-1-1 0 0 0,-1 0 0 0 0,0 0 1 0 0,-1 0-1 0 0,0-1 0 0 0,-2 0 0 0 0,1 1 0 0 0,-2-1 0 0 0,0 0 0 0 0,-1-18 1 0 0,-2 12-166 0 0,0 1 0 0 0,-1-1 0 0 0,-11-36 0 0 0,11 47-20 0 0,0 1 1 0 0,-1 0 0 0 0,0 0 0 0 0,0 0 0 0 0,-1 0-1 0 0,-1 0 1 0 0,0 1 0 0 0,0 0 0 0 0,0 0-1 0 0,-8-6 1 0 0,11 11-60 0 0,0 2-1 0 0,0-1 1 0 0,0 0-1 0 0,-1 0 1 0 0,1 1 0 0 0,0 0-1 0 0,-1 0 1 0 0,1 0-1 0 0,-1 0 1 0 0,0 0-1 0 0,1 1 1 0 0,-1 0 0 0 0,0 0-1 0 0,1 0 1 0 0,-1 0-1 0 0,1 0 1 0 0,-1 1-1 0 0,-6 1 1 0 0,0 0-997 0 0,0 1-1 0 0,1 0 1 0 0,-1 0 0 0 0,1 1 0 0 0,-17 10-1 0 0,-29 26-10416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25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0 329 1408 0 0,'7'8'16978'0'0,"-1"-10"-16780"0"0,1-1 1 0 0,-1 1-1 0 0,0-1 0 0 0,0 0 1 0 0,0-1-1 0 0,0 0 1 0 0,-1 0-1 0 0,1 0 0 0 0,-1 0 1 0 0,7-7-1 0 0,5-8-126 0 0,22-32-1 0 0,-10 12 61 0 0,-2 3 377 0 0,24-42 1 0 0,-42 62-8 0 0,20-33 1342 0 0,-28 48-1798 0 0,-1 1-48 0 0,0 0 1 0 0,0-1 0 0 0,0 1 0 0 0,0 0 0 0 0,0 0 0 0 0,1-1 0 0 0,-1 1-1 0 0,0 0 1 0 0,0 0 0 0 0,0 0 0 0 0,1 0 0 0 0,-1-1 0 0 0,0 1 0 0 0,0 0-1 0 0,0 0 1 0 0,1 0 0 0 0,-1 0 0 0 0,0 0 0 0 0,0 0 0 0 0,1 0 0 0 0,-1 0-1 0 0,0 0 1 0 0,0 0 0 0 0,1 0 0 0 0,-1 0 0 0 0,0 0 0 0 0,0 0 0 0 0,1 0-1 0 0,-1 0 1 0 0,0 0 0 0 0,0 0 0 0 0,1 0 0 0 0,-1 0 0 0 0,0 0 0 0 0,1 0-1 0 0,1 11 16 0 0,-5 24 49 0 0,2-25-70 0 0,-36 321 7 0 0,11 87 323 0 0,23-365-186 0 0,3-50-117 0 0,0 1 0 0 0,0-1-1 0 0,-1 1 1 0 0,1 0-1 0 0,-1-1 1 0 0,0 1 0 0 0,0-1-1 0 0,0 1 1 0 0,-1-1 0 0 0,1 0-1 0 0,-1 0 1 0 0,-2 5-1 0 0,-1-3 1 0 0,1-1-1 0 0,-1 0 1 0 0,0 0-1 0 0,0-1 1 0 0,0 0-1 0 0,0 1 1 0 0,-1-2-1 0 0,1 1 1 0 0,-11 3-1 0 0,-49 20 649 0 0,63-25-46 0 0,6-1-506 0 0,30 1-347 0 0,1-1 1 0 0,56-7 0 0 0,71-23-6263 0 0,-152 28 5805 0 0,32-8-2991 0 0,-15 1-1547 0 0,-5-1-2191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25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93 2228 0 0,'-43'-25'13625'0'0,"43"25"-13576"0"0,0 0 1 0 0,0 0 0 0 0,0 0-1 0 0,0 0 1 0 0,-1 0 0 0 0,1-1-1 0 0,0 1 1 0 0,0 0 0 0 0,0 0-1 0 0,0 0 1 0 0,0-1-1 0 0,0 1 1 0 0,0 0 0 0 0,0 0-1 0 0,0 0 1 0 0,0-1 0 0 0,0 1-1 0 0,0 0 1 0 0,0 0 0 0 0,0 0-1 0 0,0-1 1 0 0,0 1-1 0 0,0 0 1 0 0,0 0 0 0 0,0 0-1 0 0,0-1 1 0 0,0 1 0 0 0,0 0-1 0 0,0 0 1 0 0,0 0 0 0 0,0 0-1 0 0,1-1 1 0 0,-1 1-1 0 0,0 0 1 0 0,0 0 0 0 0,0 0-1 0 0,0 0 1 0 0,0 0 0 0 0,1-1-1 0 0,-1 1 1 0 0,0 0 0 0 0,0 0-1 0 0,0 0 1 0 0,0 0-1 0 0,1 0 1 0 0,-1 0 0 0 0,0 0-1 0 0,0 0 1 0 0,0 0 0 0 0,1-1-1 0 0,13-5 999 0 0,26 1-107 0 0,79 1 0 0 0,-10 2-1978 0 0,-88 0-379 0 0,-1 0-1 0 0,0-2 1 0 0,22-6-1 0 0,-32 8-706 0 0,5-3 1094 0 0,7-13-8026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25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51 1252 0 0,'-58'-36'13057'0'0,"46"30"-10260"0"0,11 5-2529 0 0,0 0-1 0 0,-1 0 1 0 0,1 0-1 0 0,0 1 1 0 0,-1-1-1 0 0,1 0 1 0 0,0 1-1 0 0,-1-1 1 0 0,1 1-1 0 0,-1 0 1 0 0,1-1-1 0 0,-1 1 1 0 0,-2 0-1 0 0,3 1-191 0 0,0-1 0 0 0,0 1 0 0 0,0 0 0 0 0,0 0 0 0 0,0 0 1 0 0,0 0-1 0 0,1 0 0 0 0,-1 0 0 0 0,0 0 0 0 0,1 0 0 0 0,-1 1 0 0 0,0-1 0 0 0,1 0 0 0 0,0 0 0 0 0,-1 1 0 0 0,1-1 0 0 0,0 0 0 0 0,-1 0 0 0 0,1 1 1 0 0,0-1-1 0 0,0 2 0 0 0,-49 412 1590 0 0,48-398-2219 0 0,-1 17-1804 0 0,5-13-2524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55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1692 0 0,'0'-3'3359'0'0,"3"-53"9117"0"0,-3 56-12445 0 0,0-1-1 0 0,0 1 0 0 0,0 0 1 0 0,0 0-1 0 0,0 0 0 0 0,0 0 0 0 0,0 0 1 0 0,0-1-1 0 0,0 1 0 0 0,1 0 1 0 0,-1 0-1 0 0,0 0 0 0 0,0 0 0 0 0,0 0 1 0 0,0 0-1 0 0,0-1 0 0 0,0 1 0 0 0,0 0 1 0 0,0 0-1 0 0,0 0 0 0 0,0 0 1 0 0,0 0-1 0 0,1 0 0 0 0,-1 0 0 0 0,0 0 1 0 0,0 0-1 0 0,0-1 0 0 0,0 1 1 0 0,0 0-1 0 0,0 0 0 0 0,0 0 0 0 0,1 0 1 0 0,-1 0-1 0 0,0 0 0 0 0,0 0 0 0 0,0 0 1 0 0,0 0-1 0 0,0 0 0 0 0,1 0 1 0 0,-1 0-1 0 0,0 0 0 0 0,0 0 0 0 0,0 0 1 0 0,0 0-1 0 0,0 0 0 0 0,0 0 1 0 0,1 0-1 0 0,-1 0 0 0 0,5 8 136 0 0,-1-1-1 0 0,1 1 1 0 0,-1-1 0 0 0,-1 1-1 0 0,0 0 1 0 0,0 1-1 0 0,0-1 1 0 0,1 11 0 0 0,9 77 245 0 0,-7-48-175 0 0,21 219 694 0 0,1 11-260 0 0,-17-210-520 0 0,2-1 0 0 0,23 66 0 0 0,-31-114-70 0 0,2-1 0 0 0,0 0-1 0 0,1-1 1 0 0,0 0-1 0 0,20 28 1 0 0,-25-41-181 0 0,1 0-1 0 0,-1 0 1 0 0,1 0 0 0 0,0 0 0 0 0,1-1 0 0 0,-1 1 0 0 0,1-1 0 0 0,-1 0 0 0 0,1 0-1 0 0,7 2 1 0 0,-7-3-214 0 0,-1-1-1 0 0,0 0 0 0 0,1 0 0 0 0,-1-1 1 0 0,1 1-1 0 0,-1-1 0 0 0,1 0 0 0 0,0 0 1 0 0,-1 0-1 0 0,1-1 0 0 0,-1 0 0 0 0,1 0 1 0 0,-1 0-1 0 0,6-2 0 0 0,-1 0-844 0 0,-1-1-1 0 0,0 1 1 0 0,0-1 0 0 0,0-1-1 0 0,-1 0 1 0 0,0 0-1 0 0,10-8 1 0 0,6-9-4981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26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1 331 2196 0 0,'0'0'8800'0'0,"17"-18"-5087"0"0,64-69 3598 0 0,73-103 0 0 0,-129 156-5750 0 0,-25 33-1478 0 0,-1 19-79 0 0,-1 0 0 0 0,-1 0 0 0 0,-11 35 0 0 0,-3 20-137 0 0,4 15 74 0 0,-34 270 117 0 0,45-321-39 0 0,-2-1 0 0 0,-17 68 0 0 0,-1-38 196 0 0,21-66-206 0 0,1 1 0 0 0,-1-1-1 0 0,1 1 1 0 0,0-1 0 0 0,-1 1 0 0 0,1 0 0 0 0,0-1 0 0 0,-1 1-1 0 0,1 0 1 0 0,0-1 0 0 0,0 1 0 0 0,0 0 0 0 0,-1 0 0 0 0,1-1 0 0 0,0 1-1 0 0,0 0 1 0 0,0-1 0 0 0,0 1 0 0 0,0 0 0 0 0,0 0 0 0 0,1-1 0 0 0,-1 1-1 0 0,0 0 1 0 0,0-1 0 0 0,0 1 0 0 0,1 0 0 0 0,-1-1 0 0 0,0 1-1 0 0,1 0 1 0 0,-1-1 0 0 0,0 1 0 0 0,1-1 0 0 0,-1 1 0 0 0,1 0 0 0 0,-1-1-1 0 0,1 1 1 0 0,-1-1 0 0 0,1 0 0 0 0,0 1 0 0 0,-1-1 0 0 0,1 1 0 0 0,0-1-1 0 0,-1 0 1 0 0,1 1 0 0 0,0-1 0 0 0,-1 0 0 0 0,1 0 0 0 0,0 0-1 0 0,-1 1 1 0 0,1-1 0 0 0,0 0 0 0 0,0 0 0 0 0,-1 0 0 0 0,2 0 0 0 0,6-1-380 0 0,0 1 0 0 0,0-2 1 0 0,-1 1-1 0 0,11-3 1 0 0,-1 0-395 0 0,53-2-3422 0 0,-24 2-698 0 0,-1-1-5051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28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48 416 0 0,'-15'-3'18670'0'0,"17"1"-18448"0"0,0 0 1 0 0,0 1 0 0 0,1 0-1 0 0,-1-1 1 0 0,1 1 0 0 0,-1 0-1 0 0,1 0 1 0 0,-1 0 0 0 0,1 1-1 0 0,-1-1 1 0 0,1 0 0 0 0,0 1 0 0 0,-1 0-1 0 0,1 0 1 0 0,0 0 0 0 0,3 0-1 0 0,10-1 238 0 0,198-18 524 0 0,-83 9-3901 0 0,-90 9-2540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29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0 180 0 0,'3'11'7007'0'0,"-2"-10"-6778"0"0,53 7 5180 0 0,42-5-2765 0 0,-23-1-1870 0 0,142 16 315 0 0,-77 2-3549 0 0,-106-15-5551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30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6 217 272 0 0,'-5'4'21733'0'0,"28"-23"-19953"0"0,39-23-1 0 0,7-6-337 0 0,59-62 2350 0 0,-126 108-3699 0 0,-2 3-96 0 0,1-1 1 0 0,0 1-1 0 0,-1-1 1 0 0,1 0-1 0 0,-1 1 1 0 0,0-1-1 0 0,1 1 1 0 0,-1 0 0 0 0,1-1-1 0 0,-1 1 1 0 0,0-1-1 0 0,1 1 1 0 0,-1 0-1 0 0,0-1 1 0 0,0 1-1 0 0,0-1 1 0 0,1 1-1 0 0,-1 0 1 0 0,0-1-1 0 0,0 1 1 0 0,0 0-1 0 0,0-1 1 0 0,0 1-1 0 0,0 0 1 0 0,0-1-1 0 0,0 1 1 0 0,0 0-1 0 0,-1-1 1 0 0,1 1-1 0 0,0 0 1 0 0,0-1-1 0 0,0 1 1 0 0,-1 0-1 0 0,0 0 1 0 0,1 0 21 0 0,-38 154-167 0 0,-8 46-81 0 0,30-78 512 0 0,-1 153 0 0 0,17-272-293 0 0,0 0 0 0 0,-1 0 1 0 0,0 0-1 0 0,0 0 0 0 0,0 0 1 0 0,0 0-1 0 0,-1 0 0 0 0,1 0 1 0 0,-1 0-1 0 0,0-1 1 0 0,0 1-1 0 0,-1-1 0 0 0,1 1 1 0 0,-1-1-1 0 0,1 0 0 0 0,-1 0 1 0 0,0 0-1 0 0,0 0 0 0 0,0-1 1 0 0,-1 1-1 0 0,1-1 1 0 0,-1 0-1 0 0,-5 3 0 0 0,3-1 15 0 0,4-3 27 0 0,1 0 6 0 0,0 0 0 0 0,0 0 0 0 0,0 0-1 0 0,0 0 1 0 0,0 0 0 0 0,0 0 0 0 0,0 0-1 0 0,1 0 1 0 0,-1 0 0 0 0,0 0 0 0 0,1 1-1 0 0,-2 0 1 0 0,6 0-29 0 0,-1-1 0 0 0,1 1 0 0 0,-1-1 0 0 0,1 0 0 0 0,-1 0 0 0 0,1 0 0 0 0,-1-1-1 0 0,1 1 1 0 0,0-1 0 0 0,4 0 0 0 0,46-2-1068 0 0,-39 0-202 0 0,-1 0-1 0 0,0-1 1 0 0,0 0 0 0 0,0-1-1 0 0,19-9 1 0 0,-20 7-1610 0 0,-1 0-1 0 0,0-1 1 0 0,14-10-1 0 0,-3-1-6017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6:30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63 1684 0 0,'0'0'2952'0'0,"5"-44"11601"0"0,-4 44-14333 0 0,-1-1-1 0 0,0 0 1 0 0,0 0-1 0 0,0 1 1 0 0,0-1 0 0 0,0 0-1 0 0,0 1 1 0 0,-1-1-1 0 0,1 0 1 0 0,0 0-1 0 0,0 1 1 0 0,0-1 0 0 0,-1 0-1 0 0,1 1 1 0 0,0-1-1 0 0,-1 1 1 0 0,1-1-1 0 0,-1 0 1 0 0,1 1 0 0 0,-1-1-1 0 0,1 1 1 0 0,-1-1-1 0 0,1 1 1 0 0,-1-1-1 0 0,1 1 1 0 0,-1-1 0 0 0,1 1-1 0 0,-1 0 1 0 0,-1-1-1 0 0,1 1-122 0 0,-1 0 0 0 0,1-1 0 0 0,-1 1 0 0 0,0 0 0 0 0,1 0 0 0 0,-1 1 0 0 0,0-1 0 0 0,1 0 0 0 0,-1 0 0 0 0,0 1 0 0 0,1-1 0 0 0,-3 2 0 0 0,-4 1-97 0 0,0 1 0 0 0,0 1 1 0 0,-15 9-1 0 0,-4 8 355 0 0,0 1 0 0 0,2 1 1 0 0,1 1-1 0 0,0 1 0 0 0,-29 43 0 0 0,40-49-153 0 0,0 1 0 0 0,2 0 0 0 0,0 0-1 0 0,1 1 1 0 0,1 1 0 0 0,1 0-1 0 0,2 0 1 0 0,-8 45 0 0 0,13-56-163 0 0,0 0 1 0 0,2-1-1 0 0,-1 1 0 0 0,2 0 1 0 0,-1-1-1 0 0,2 1 1 0 0,-1-1-1 0 0,1 0 0 0 0,1 0 1 0 0,0 0-1 0 0,1 0 1 0 0,0 0-1 0 0,1-1 0 0 0,0 0 1 0 0,0 0-1 0 0,1-1 1 0 0,0 1-1 0 0,1-2 0 0 0,0 1 1 0 0,16 12-1 0 0,-17-15-60 0 0,0-1 1 0 0,0 0-1 0 0,1 0 0 0 0,-1-1 0 0 0,1 0 0 0 0,0 0 0 0 0,1-1 1 0 0,-1 0-1 0 0,0 0 0 0 0,1-1 0 0 0,0 0 0 0 0,-1-1 0 0 0,1 0 1 0 0,0 0-1 0 0,0-1 0 0 0,0 0 0 0 0,0 0 0 0 0,-1-1 0 0 0,1-1 1 0 0,0 1-1 0 0,-1-1 0 0 0,1-1 0 0 0,-1 1 0 0 0,1-1 0 0 0,-1-1 1 0 0,0 0-1 0 0,14-9 0 0 0,4-6-73 0 0,-2 0 0 0 0,-1-2 0 0 0,0-1 0 0 0,-2 0 0 0 0,0-2 0 0 0,-2 0 1 0 0,0-2-1 0 0,-2 0 0 0 0,-1 0 0 0 0,-1-2 0 0 0,-1 0 0 0 0,13-41 0 0 0,-22 52 263 0 0,0-1 1 0 0,-1 0-1 0 0,-1 0 0 0 0,-1 0 1 0 0,-1-33-1 0 0,-1 41-149 0 0,0 0 1 0 0,-2 0 0 0 0,1 0-1 0 0,-1 0 1 0 0,-1 0 0 0 0,1 0-1 0 0,-2 0 1 0 0,1 1 0 0 0,-2-1-1 0 0,1 1 1 0 0,-10-15 0 0 0,9 19-70 0 0,1 1 0 0 0,-1-1 1 0 0,0 1-1 0 0,0 0 0 0 0,-1 0 0 0 0,1 0 1 0 0,-1 0-1 0 0,0 1 0 0 0,0 0 1 0 0,0 1-1 0 0,0-1 0 0 0,-1 1 1 0 0,1 0-1 0 0,0 1 0 0 0,-1 0 1 0 0,0 0-1 0 0,1 0 0 0 0,-8 0 1 0 0,-15 1-1856 0 0,1 1 0 0 0,-52 8 0 0 0,65-7 653 0 0,-37 7-4672 0 0,30-4-670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16:34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0 270 940 0 0,'2'10'19123'0'0,"14"-21"-18523"0"0,-14 10-482 0 0,9-11 193 0 0,79-141 66 0 0,-74 116-275 0 0,13-19 410 0 0,-28 53-512 0 0,1-3-34 0 0,-6 61 308 0 0,2-1 0 0 0,7 59 0 0 0,-4-76-46 0 0,7 64 181 0 0,25 118 1 0 0,-32-214-374 0 0,4 20 284 0 0,2 47-1 0 0,-7-70-289 0 0,-5 8 99 0 0,0-5-95 0 0,0-1 1 0 0,-1 1 0 0 0,0-1 0 0 0,0-1-1 0 0,0 1 1 0 0,0-1 0 0 0,0 0 0 0 0,-1 0-1 0 0,0-1 1 0 0,-10 3 0 0 0,5-1-13 0 0,9-4-10 0 0,-15 9 536 0 0,59-11-340 0 0,41-9-1 0 0,13 0-136 0 0,-40 7-86 0 0,44-4-2014 0 0,-38 3-3377 0 0,-54 4 2679 0 0,-2 0 1784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16:34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51 2032 0 0,'-7'-17'15729'0'0,"10"15"-15527"0"0,-1 0 0 0 0,1 0-1 0 0,0 0 1 0 0,0 0 0 0 0,0 0 0 0 0,0 1-1 0 0,0-1 1 0 0,0 1 0 0 0,0 0 0 0 0,1 0-1 0 0,-1 0 1 0 0,0 0 0 0 0,7 0 0 0 0,52-1 292 0 0,-33 2-272 0 0,28-3-106 0 0,177-1-2052 0 0,-212 3 522 0 0,-18 0 614 0 0,0 1-74 0 0,13 0-114 0 0,-13 0-185 0 0,8-1-2743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16:35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53 1260 0 0,'-31'-32'12348'0'0,"11"12"-5543"0"0,19 36-6277 0 0,1 1-1 0 0,1 0 0 0 0,1-1 1 0 0,0 1-1 0 0,5 18 0 0 0,-3-14-255 0 0,44 263 495 0 0,-39-235-1964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16:36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51 376 0 0,'13'-16'18432'0'0,"-13"12"-18189"0"0,0 2 65 0 0,-1-1 0 0 0,1 1 0 0 0,-1-1 1 0 0,0 1-1 0 0,0-1 0 0 0,1 1 0 0 0,-2 0 0 0 0,1-1 0 0 0,0 1 0 0 0,-4-5 1133 0 0,-24 15-1054 0 0,16 0-252 0 0,1 0 1 0 0,1 0 0 0 0,0 1 0 0 0,0 1-1 0 0,0 0 1 0 0,1 0 0 0 0,1 1 0 0 0,0 0-1 0 0,0 1 1 0 0,1 0 0 0 0,1 0 0 0 0,0 1-1 0 0,0 0 1 0 0,2 0 0 0 0,-1 0-1 0 0,2 1 1 0 0,0 0 0 0 0,-3 17 0 0 0,5-20-44 0 0,1 0-1 0 0,0 0 1 0 0,0 0 0 0 0,1 1 0 0 0,1-1-1 0 0,0 0 1 0 0,0 0 0 0 0,1 0 0 0 0,1 0-1 0 0,5 17 1 0 0,-4-19-51 0 0,0-1 1 0 0,0 0-1 0 0,0 0 0 0 0,1-1 0 0 0,1 1 0 0 0,-1-1 0 0 0,1 0 1 0 0,0-1-1 0 0,1 1 0 0 0,-1-1 0 0 0,1 0 0 0 0,1-1 1 0 0,-1 0-1 0 0,12 6 0 0 0,-8-5-7 0 0,0-1 0 0 0,0 0 0 0 0,1-1 0 0 0,0 0 0 0 0,0 0 0 0 0,0-2 0 0 0,0 1 0 0 0,1-2 0 0 0,23 1-1 0 0,-27-2-25 0 0,-1-1 0 0 0,1 0 0 0 0,0 0 0 0 0,0-1 0 0 0,0-1-1 0 0,-1 1 1 0 0,1-1 0 0 0,-1-1 0 0 0,0 1 0 0 0,0-2-1 0 0,0 1 1 0 0,-1-1 0 0 0,1 0 0 0 0,9-9 0 0 0,-11 8 23 0 0,1 0-1 0 0,-2-1 1 0 0,1 1 0 0 0,0-1 0 0 0,-1-1 0 0 0,-1 1 0 0 0,1-1 0 0 0,-1 0 0 0 0,0 0 0 0 0,-1 0 0 0 0,0 0 0 0 0,0-1 0 0 0,-1 1 0 0 0,0-1 0 0 0,-1 1 0 0 0,0-1-1 0 0,0 0 1 0 0,-1 0 0 0 0,0 0 0 0 0,0 0 0 0 0,-1 1 0 0 0,0-1 0 0 0,0 0 0 0 0,-1 1 0 0 0,-1-1 0 0 0,1 1 0 0 0,-6-12 0 0 0,-5-7-42 0 0,-1 1 1 0 0,-1 0-1 0 0,-2 1 1 0 0,-35-42-1 0 0,47 62-40 0 0,1 0 0 0 0,-1 0 0 0 0,-1 0 0 0 0,1 1-1 0 0,-9-5 1 0 0,12 8-6 0 0,-1 0 8 0 0,-10-1 31 0 0,10 2 33 0 0,0 0-23 0 0,-75 15-487 0 0,76-15 311 0 0,1 1 103 0 0,0-1 0 0 0,0 1 0 0 0,0 0 0 0 0,0-1 0 0 0,0 0 0 0 0,0 1 0 0 0,0-1 0 0 0,0 1 0 0 0,0-1 0 0 0,0 0 0 0 0,0 0 0 0 0,0 0 0 0 0,0 0 0 0 0,0 0 0 0 0,0 0 0 0 0,0 0 0 0 0,0 0 0 0 0,-2 0 0 0 0,-12-1-4642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16:36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27 2644 0 0,'-24'-7'16603'0'0,"41"2"-16018"0"0,0 1 1 0 0,-1 0-1 0 0,1 1 0 0 0,26 0 1 0 0,73 2-1529 0 0,-66 2-1407 0 0,-41 0 622 0 0,-1 0 0 0 0,1 0 0 0 0,-1 1 0 0 0,0 0 0 0 0,11 4-1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55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95 1548 0 0,'-4'-8'1987'0'0,"1"1"0"0"0,0 0 0 0 0,0-1 0 0 0,1 1 0 0 0,0-1 0 0 0,0 0 0 0 0,-1-13 0 0 0,0 0 2928 0 0,8 59-4500 0 0,-2-1 0 0 0,-2 1 0 0 0,-4 54-1 0 0,0-17-92 0 0,3 16-12 0 0,3 0 1 0 0,26 147-1 0 0,-19-186-344 0 0,3 0-1 0 0,2-1 1 0 0,2 0-1 0 0,2-1 1 0 0,47 87-1 0 0,-56-120-296 0 0,1-1 0 0 0,0 0 0 0 0,14 14 0 0 0,-21-25-164 0 0,1 0-1 0 0,0-1 0 0 0,0 0 0 0 0,0 0 1 0 0,0 0-1 0 0,0 0 0 0 0,1-1 0 0 0,0 0 1 0 0,0 0-1 0 0,-1-1 0 0 0,2 1 0 0 0,6 1 1 0 0,-11-4 12 0 0,0 0 1 0 0,0 0 0 0 0,0 1 0 0 0,0-2-1 0 0,0 1 1 0 0,0 0 0 0 0,0 0 0 0 0,1-1 0 0 0,-1 1-1 0 0,0-1 1 0 0,0 1 0 0 0,0-1 0 0 0,0 0 0 0 0,-1 0-1 0 0,1 0 1 0 0,0 0 0 0 0,0 0 0 0 0,1-2-1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16:37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2248 0 0,'-59'18'13705'0'0,"60"-17"-13604"0"0,0 0 0 0 0,0 0 0 0 0,0 0 0 0 0,0 0 0 0 0,0-1 0 0 0,0 1 0 0 0,0 0 0 0 0,0 0 0 0 0,0-1 0 0 0,0 1 0 0 0,0 0 0 0 0,0-1 0 0 0,0 1 1 0 0,1-1-1 0 0,-1 1 0 0 0,0-1 0 0 0,0 0 0 0 0,1 0 0 0 0,-1 0 0 0 0,0 1 0 0 0,1-1 0 0 0,1 0 0 0 0,5 1-81 0 0,195 25 622 0 0,-98-21-3706 0 0,-4-10-5293 0 0,-80 3 3243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16:38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34 113 372 0 0,'-33'14'18129'0'0,"34"-19"-17994"0"0,1-1 0 0 0,0 1 0 0 0,1 0 0 0 0,-1 0 0 0 0,1 0 0 0 0,0 0 0 0 0,0 0 0 0 0,1 1 0 0 0,-1 0 0 0 0,7-6 1 0 0,-3 1 404 0 0,28-35 2861 0 0,-34 43-3179 0 0,9-13 637 0 0,-7 83-564 0 0,-4-47-269 0 0,5 36 0 0 0,46 274 139 0 0,-48-301-207 0 0,-2-29 30 0 0,0 13 4 0 0,0-15 1 0 0,-1 3 9 0 0,1 0 1 0 0,-1-1-1 0 0,0 1 0 0 0,0 0 0 0 0,0-1 0 0 0,-1 1 1 0 0,1-1-1 0 0,0 0 0 0 0,-1 1 0 0 0,0-1 1 0 0,1 0-1 0 0,-5 4 0 0 0,3-4-18 0 0,1 0 0 0 0,-1 0 0 0 0,1-1-1 0 0,-1 0 1 0 0,1 0 0 0 0,-1 0-1 0 0,1 0 1 0 0,-1 0 0 0 0,1 0-1 0 0,-1-1 1 0 0,0 1 0 0 0,1-1-1 0 0,-6 1 1 0 0,-31 8-66 0 0,36-8 71 0 0,32-8-69 0 0,198-23-978 0 0,-225 30 833 0 0,16-2-1864 0 0,-8 0 1763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17:52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63 106 512 0 0,'0'0'2216'0'0,"-33"-17"5930"0"0,20 4-6532 0 0,12 12-1532 0 0,0 1-1 0 0,0-1 1 0 0,0 0 0 0 0,0 0-1 0 0,0 0 1 0 0,0 0-1 0 0,0 0 1 0 0,0 0 0 0 0,1 0-1 0 0,-1-1 1 0 0,0 1-1 0 0,1 0 1 0 0,-1 0 0 0 0,1-1-1 0 0,-2-1 1 0 0,2 1 459 0 0,-2-12 222 0 0,2 9-384 0 0,2 10-443 0 0,-2-3 54 0 0,4 40 34 0 0,1 1 34 0 0,-3-32-18 0 0,-1-9-10 0 0,2 15 115 0 0,-3-15-115 0 0,0 0 0 0 0,0 0 0 0 0,1 0 0 0 0,-1 0 0 0 0,0 0 0 0 0,1 0 0 0 0,-1 0 0 0 0,1-1 0 0 0,-1 1 0 0 0,1 0 0 0 0,0 0 0 0 0,1 2-1 0 0,0-1-18 0 0,7 4 177 0 0,21 1 9 0 0,-25-7-187 0 0,1 0 0 0 0,-1-1 0 0 0,0 1 0 0 0,0-1 0 0 0,1 0 0 0 0,9-2 0 0 0,9-1 13 0 0,194-8 63 0 0,-182 9-25 0 0,-32 2-34 0 0,-1 0-25 0 0,65-3 82 0 0,-66 2-68 0 0,1 1 1 0 0,1 0 11 0 0,-1 0 1 0 0,0 0-1 0 0,0 0 1 0 0,0-1-1 0 0,0 1 1 0 0,-1-1-1 0 0,5-1 1 0 0,-4-1 31 0 0,0 0 0 0 0,0 0 0 0 0,0 0 0 0 0,0 0 0 0 0,-1-1 1 0 0,1 1-1 0 0,-1-1 0 0 0,0 0 0 0 0,0 1 0 0 0,0-1 0 0 0,-1 0 0 0 0,2-5 0 0 0,11-53 852 0 0,-11 44-439 0 0,-3 16-374 0 0,8-38 332 0 0,-8 38-430 0 0,4-3-140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6:29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73 227 36 0 0,'-23'-76'8371'0'0,"19"56"-6551"0"0,-2 0 1 0 0,-7-18-1 0 0,-1-25 2958 0 0,13 61-4522 0 0,-1-6 1663 0 0,-2 24-1618 0 0,2-1 1 0 0,0 1 0 0 0,1 0 0 0 0,1 0 0 0 0,0 0-1 0 0,3 17 1 0 0,-2-17-132 0 0,107 935 4589 0 0,0-331-3105 0 0,-10-65-341 0 0,-25-51-477 0 0,-38-250-622 0 0,11 119-100 0 0,-37-213-361 0 0,-4-46 92 0 0,11 185-111 0 0,-11-155 88 0 0,6 59 125 0 0,-1-77 195 0 0,-6-54 91 0 0,20 103 0 0 0,-18-136-211 0 0,-1-1 0 0 0,0 45 0 0 0,1 18-43 0 0,-3-55-52 0 0,0 5-1140 0 0,4-19-3172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0:14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4 624 1576 0 0,'-2'-16'2552'0'0,"1"0"0"0"0,1-22 0 0 0,10-71 1420 0 0,-7 83-2852 0 0,7-33 442 0 0,-6 37-830 0 0,0-1 0 0 0,-1-23 0 0 0,-3 44-226 0 0,2 4-307 0 0,0 5-99 0 0,0 0 1 0 0,0 1-1 0 0,-1-1 1 0 0,0 0-1 0 0,0 1 0 0 0,-1-1 1 0 0,0 1-1 0 0,-1 9 1 0 0,1 20 179 0 0,7 146 902 0 0,4 44-344 0 0,30 152 264 0 0,-36-341-748 0 0,-4-29-44 0 0,-2-27-265 0 0,-51-462-2612 0 0,31 260 2230 0 0,-5-72 171 0 0,22 267 193 0 0,3 21-33 0 0,1 0 1 0 0,-1 0-1 0 0,0 0 0 0 0,1 0 1 0 0,0 0-1 0 0,0 0 0 0 0,0 0 1 0 0,0 0-1 0 0,1 0 0 0 0,1-5 1 0 0,-2 7 101 0 0,4 3-42 0 0,0 1-35 0 0,1 0 0 0 0,-1 0 0 0 0,1 1 0 0 0,-1-1 0 0 0,0 1 0 0 0,0 0 0 0 0,0 0 0 0 0,-1 0 0 0 0,1 1 0 0 0,-1-1 0 0 0,4 5 0 0 0,37 52 131 0 0,-27-34-126 0 0,37 51 88 0 0,76 101 91 0 0,-103-145-131 0 0,2-1 0 0 0,1-2 1 0 0,38 31-1 0 0,-64-58-20 0 0,1 1 0 0 0,-1-1 0 0 0,0 0 0 0 0,1-1 0 0 0,0 1-1 0 0,0-1 1 0 0,-1 0 0 0 0,1 0 0 0 0,1-1 0 0 0,-1 0 0 0 0,0 1 0 0 0,0-2 0 0 0,0 1 0 0 0,1-1 0 0 0,-1 1 0 0 0,0-1 0 0 0,9-1 0 0 0,-8-1-19 0 0,1 0 0 0 0,-1 0 0 0 0,0 0 0 0 0,0-1 0 0 0,0 0 0 0 0,0 0 0 0 0,0 0 0 0 0,0-1 1 0 0,-1 1-1 0 0,0-2 0 0 0,0 1 0 0 0,0 0 0 0 0,7-10 0 0 0,14-16-21 0 0,-3-1 0 0 0,0-2 0 0 0,18-37 1 0 0,48-110-66 0 0,-70 140 50 0 0,86-206 299 0 0,-105 246-300 0 0,0-1 0 0 0,0 0 0 0 0,0 1 0 0 0,0-1 0 0 0,1 1 0 0 0,-1-1 0 0 0,0 0-1 0 0,1 1 1 0 0,-1-1 0 0 0,0 1 0 0 0,1-1 0 0 0,-1 1 0 0 0,0-1 0 0 0,1 1 0 0 0,-1-1 0 0 0,1 1 0 0 0,-1 0 0 0 0,1-1-1 0 0,0 1 1 0 0,-1-1 0 0 0,1 1 0 0 0,-1 0 0 0 0,1 0 0 0 0,-1-1 0 0 0,1 1 0 0 0,0 0 0 0 0,-1 0 0 0 0,1 0 0 0 0,0 0-1 0 0,0 0 3 0 0,0 1-1 0 0,0-1 0 0 0,0 1 0 0 0,0-1 0 0 0,0 1 0 0 0,0-1 1 0 0,-1 1-1 0 0,1 0 0 0 0,0 0 0 0 0,0-1 0 0 0,-1 1 0 0 0,1 0 1 0 0,-1 0-1 0 0,1 0 0 0 0,0 1 0 0 0,16 40 20 0 0,0 30 109 0 0,12 125-1 0 0,-15-94-49 0 0,25 123 124 0 0,-27-172-1078 0 0,3 0 0 0 0,24 57-1 0 0,-39-110 776 0 0,12 23-2504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0:15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77 804 0 0,'-4'-9'9762'0'0,"13"-30"-4434"0"0,-3 17-3435 0 0,-6 21-1608 0 0,4-3 261 0 0,-2 2-318 0 0,-1 11-254 0 0,6 34 120 0 0,1 10 5 0 0,22 80-1 0 0,-25-117-89 0 0,1 0 0 0 0,0-1 0 0 0,1 0 0 0 0,1 0 0 0 0,0 0 0 0 0,1-1 0 0 0,1 0 0 0 0,0-1 0 0 0,15 15-1 0 0,-23-25-23 0 0,0-1-1 0 0,0 0 1 0 0,1 0-1 0 0,-1-1 1 0 0,0 1-1 0 0,1 0 1 0 0,0-1-1 0 0,-1 1 0 0 0,1-1 1 0 0,0 0-1 0 0,0 0 1 0 0,-1 0-1 0 0,1 0 1 0 0,0-1-1 0 0,0 1 1 0 0,0-1-1 0 0,0 0 0 0 0,0 1 1 0 0,0-1-1 0 0,0-1 1 0 0,0 1-1 0 0,0 0 1 0 0,0-1-1 0 0,0 0 0 0 0,0 1 1 0 0,0-1-1 0 0,0 0 1 0 0,-1 0-1 0 0,1-1 1 0 0,0 1-1 0 0,-1-1 1 0 0,1 1-1 0 0,-1-1 0 0 0,5-3 1 0 0,1-3-19 0 0,0 1 0 0 0,-1-1 0 0 0,1 0 0 0 0,-1-1-1 0 0,-1 0 1 0 0,0 0 0 0 0,0 0 0 0 0,6-14 0 0 0,0-7 407 0 0,-2-1 0 0 0,0 0 1 0 0,7-49-1 0 0,1-3 1443 0 0,-14 66-1623 0 0,-1 4 215 0 0,1 34-213 0 0,-2 2-147 0 0,1 0 0 0 0,1-1 0 0 0,1 1 0 0 0,1-1 0 0 0,1 0 0 0 0,1 0 0 0 0,11 21 0 0 0,-11-29-375 0 0,0 0 0 0 0,1-1-1 0 0,0 0 1 0 0,17 17 0 0 0,-17-20-518 0 0,1-2 0 0 0,0 1 1 0 0,0-2-1 0 0,1 1 0 0 0,0-1 0 0 0,13 6 1 0 0,7-7-6981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0:15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59 143 1548 0 0,'-44'-125'16776'0'0,"34"108"-15250"0"0,10 17-1512 0 0,0 0-1 0 0,-1 0 0 0 0,1 0 1 0 0,0 0-1 0 0,0 0 0 0 0,0 0 1 0 0,-1 0-1 0 0,1 0 0 0 0,0 0 1 0 0,0 0-1 0 0,0 0 0 0 0,0 0 1 0 0,-1 0-1 0 0,1 0 1 0 0,0 0-1 0 0,0 0 0 0 0,0 1 1 0 0,0-1-1 0 0,-1 0 0 0 0,1 0 1 0 0,0 0-1 0 0,0 0 0 0 0,0 0 1 0 0,0 1-1 0 0,0-1 0 0 0,0 0 1 0 0,0 0-1 0 0,0 0 0 0 0,0 0 1 0 0,-1 1-1 0 0,1-1 1 0 0,0 0-1 0 0,0 0 0 0 0,0 0 1 0 0,0 1-1 0 0,0-1 0 0 0,0 0 1 0 0,0 0-1 0 0,0 0 0 0 0,0 1 1 0 0,0-1-1 0 0,0 0 0 0 0,1 0 1 0 0,-1 37 187 0 0,0-35-152 0 0,6 122 128 0 0,6-1-1 0 0,6-1 1 0 0,51 189 0 0 0,-27-193-19 0 0,-35-102-153 0 0,0 0 1 0 0,2-1-1 0 0,0 0 0 0 0,1 0 0 0 0,12 14 1 0 0,-20-26-205 0 0,0-1-1 0 0,1 1 1 0 0,0-1 0 0 0,-1 0 0 0 0,1 0 0 0 0,0 1 0 0 0,0-2 0 0 0,0 1 0 0 0,0 0-1 0 0,0-1 1 0 0,0 1 0 0 0,1-1 0 0 0,-1 0 0 0 0,0 0 0 0 0,1 0 0 0 0,-1-1-1 0 0,1 1 1 0 0,-1-1 0 0 0,6 0 0 0 0,-4-1-453 0 0,0 1 1 0 0,-1-1-1 0 0,1-1 1 0 0,-1 1-1 0 0,0-1 0 0 0,1 1 1 0 0,-1-1-1 0 0,0-1 0 0 0,0 1 1 0 0,0 0-1 0 0,0-1 0 0 0,-1 0 1 0 0,1 0-1 0 0,5-5 0 0 0,6-10-4771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0:16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61 219 2028 0 0,'-7'-11'2139'0'0,"2"0"0"0"0,-1 0 0 0 0,1 0 0 0 0,1-1-1 0 0,-6-23 1 0 0,-6-64 3380 0 0,13 80-4713 0 0,3 16-735 0 0,-4-4 115 0 0,33 280 587 0 0,-19-142-425 0 0,-10-125-331 0 0,31 232 513 0 0,-25-207-456 0 0,1 0 0 0 0,2 0-1 0 0,2 0 1 0 0,0-1 0 0 0,23 41 0 0 0,-28-61-210 0 0,1 0 0 0 0,0 0 0 0 0,1-1 0 0 0,0 0-1 0 0,0 0 1 0 0,1 0 0 0 0,18 12 0 0 0,-22-17-354 0 0,1-1-1 0 0,-1 0 1 0 0,1 0 0 0 0,0-1-1 0 0,-1 1 1 0 0,1-1 0 0 0,10 2-1 0 0,-12-3-252 0 0,0-1 0 0 0,0 0-1 0 0,0 0 1 0 0,0 0 0 0 0,0 0 0 0 0,0 0-1 0 0,0-1 1 0 0,0 0 0 0 0,0 0-1 0 0,0 0 1 0 0,0 0 0 0 0,7-4-1 0 0,5-4-5731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0:16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123 121 2268 0 0,'-111'-8'14747'0'0,"110"8"-14664"0"0,1 0-1 0 0,-1 0 1 0 0,1 0 0 0 0,0 0-1 0 0,-1 0 1 0 0,1 0 0 0 0,-1-1 0 0 0,1 1-1 0 0,-1 0 1 0 0,1 0 0 0 0,0 0-1 0 0,-1 0 1 0 0,1 0 0 0 0,-1-1 0 0 0,1 1-1 0 0,0 0 1 0 0,-1 0 0 0 0,1 0-1 0 0,0-1 1 0 0,-1 1 0 0 0,1 0 0 0 0,0-1-1 0 0,-1 1 1 0 0,1 0 0 0 0,0-1-1 0 0,0 1 1 0 0,-1 0 0 0 0,1-1 0 0 0,0 1-1 0 0,0-1 1 0 0,0 1 0 0 0,8-11 849 0 0,19-5-705 0 0,11 1-2003 0 0,0 2 1 0 0,1 1-1 0 0,40-6 0 0 0,-32 7-2960 0 0,-4 1-1842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0:16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2912 0 0,'28'33'21357'0'0,"-23"-27"-20921"0"0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55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71 211 2544 0 0,'-15'-3'2395'0'0,"11"2"-1635"0"0,0 1 1 0 0,0-1-1 0 0,0 0 0 0 0,0 0 0 0 0,1 0 0 0 0,-1-1 0 0 0,0 1 0 0 0,1-1 0 0 0,-1 0 0 0 0,1 0 0 0 0,-1 0 1 0 0,1-1-1 0 0,-4-3 0 0 0,7 5-678 0 0,-1 1 0 0 0,1-1 0 0 0,0 0 0 0 0,0 1 1 0 0,0-1-1 0 0,1 0 0 0 0,-1 0 0 0 0,0 1 0 0 0,0-1 0 0 0,0 0 1 0 0,0 0-1 0 0,1 1 0 0 0,-1-1 0 0 0,0 0 0 0 0,1 1 0 0 0,-1-1 1 0 0,0 0-1 0 0,1 1 0 0 0,-1-1 0 0 0,1 1 0 0 0,-1-1 0 0 0,1 1 0 0 0,-1-1 1 0 0,1 1-1 0 0,0-1 0 0 0,-1 1 0 0 0,1-1 0 0 0,0 1 0 0 0,-1 0 1 0 0,2-1-1 0 0,19-11 633 0 0,23-7-559 0 0,0 2-1 0 0,80-19 0 0 0,98-7-5190 0 0,-77 16-2240 0 0,-98 17 2680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0:17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184 747 948 0 0,'-172'-25'9739'0'0,"169"24"-9502"0"0,3 1-206 0 0,0 0 0 0 0,-1 0 0 0 0,1 0 1 0 0,0 0-1 0 0,0 0 0 0 0,-1 0 0 0 0,1 0 1 0 0,0 0-1 0 0,-1 0 0 0 0,1 0 0 0 0,0 0 0 0 0,0 0 1 0 0,-1 0-1 0 0,1 0 0 0 0,0 0 0 0 0,0 0 1 0 0,-1 0-1 0 0,1-1 0 0 0,0 1 0 0 0,0 0 1 0 0,-1 0-1 0 0,1 0 0 0 0,0 0 0 0 0,0 0 0 0 0,0-1 1 0 0,-1 1-1 0 0,1 0 0 0 0,0 0 0 0 0,0-1 1 0 0,0 1-1 0 0,0 0 0 0 0,-1 0 0 0 0,1-1 1 0 0,0 1-1 0 0,0 0 0 0 0,0 0 0 0 0,0-1 0 0 0,0 1 1 0 0,0-1 15 0 0,1 1 0 0 0,-1-1 0 0 0,1 0 0 0 0,-1 1 0 0 0,1-1 0 0 0,-1 1 0 0 0,1-1 0 0 0,0 1 0 0 0,-1-1 0 0 0,1 1 0 0 0,0 0 0 0 0,-1-1 0 0 0,1 1 0 0 0,0 0 0 0 0,-1 0 0 0 0,1-1 0 0 0,0 1 0 0 0,0 0 0 0 0,-1 0 0 0 0,3 0 0 0 0,658-123 4236 0 0,335-39-2235 0 0,-535 93-1570 0 0,12 0-152 0 0,621-94 25 0 0,-485 76 5 0 0,-475 68-121 0 0,-76 12-133 0 0,-55 7-93 0 0,30-5-8 0 0,-23 2 241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0:18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191 591 1788 0 0,'40'-216'15913'0'0,"-36"180"-14126"0"0,-5 36-1781 0 0,1 0 0 0 0,0 0 0 0 0,0 0 0 0 0,0 0 0 0 0,0 0 0 0 0,0 0 0 0 0,0 0 0 0 0,0 0 0 0 0,0 1 0 0 0,0-1 0 0 0,0 0 0 0 0,0 0 0 0 0,-1 0 0 0 0,1 0 0 0 0,0 0 0 0 0,0 0 0 0 0,0 0 0 0 0,0 0 0 0 0,0 0 0 0 0,0 0-1 0 0,0 0 1 0 0,0 0 0 0 0,0 0 0 0 0,0-1 0 0 0,0 1 0 0 0,-1 0 0 0 0,1 0 0 0 0,0 0 0 0 0,0 0 0 0 0,0 0 0 0 0,0 0 0 0 0,0 0 0 0 0,0 0 0 0 0,0 0 0 0 0,0 0 0 0 0,0 0 0 0 0,0 0 0 0 0,0 0 0 0 0,0 0 0 0 0,0 0 0 0 0,0 0 0 0 0,0-1 0 0 0,-1 1 0 0 0,1 0 0 0 0,0 0 0 0 0,0 0 0 0 0,0 0 0 0 0,0 0 0 0 0,0 0 0 0 0,0 0-1 0 0,0 0 1 0 0,0 0 0 0 0,0 0 0 0 0,0 0 0 0 0,0-1 0 0 0,0 1 0 0 0,0 0 0 0 0,0 0 0 0 0,0 0 0 0 0,0 0 0 0 0,0 0 0 0 0,1 0 0 0 0,-1 0 0 0 0,0 0 0 0 0,0 0 0 0 0,0 0 0 0 0,0-1 0 0 0,-6 18 119 0 0,-99 326 1447 0 0,29-103-763 0 0,64-191-510 0 0,7-29 115 0 0,0 0-1 0 0,-9 21 1 0 0,8-25 645 0 0,4-10 388 0 0,2-19-1033 0 0,22-196 126 0 0,-4 65-567 0 0,-1-4-74 0 0,63-259 0 0 0,-71 374 98 0 0,-4 11-57 0 0,1 1 0 0 0,0 0 0 0 0,18-36 0 0 0,-23 56 56 0 0,-1 0 1 0 0,1 0 0 0 0,0 0-1 0 0,-1 0 1 0 0,1 0-1 0 0,0 1 1 0 0,0-1 0 0 0,0 0-1 0 0,0 0 1 0 0,0 1-1 0 0,0-1 1 0 0,0 1 0 0 0,0-1-1 0 0,0 1 1 0 0,0 0 0 0 0,0-1-1 0 0,0 1 1 0 0,0 0-1 0 0,0 0 1 0 0,0-1 0 0 0,1 1-1 0 0,-1 0 1 0 0,0 0-1 0 0,0 0 1 0 0,0 0 0 0 0,0 1-1 0 0,0-1 1 0 0,0 0-1 0 0,0 0 1 0 0,1 1 0 0 0,-1-1-1 0 0,0 1 1 0 0,0-1-1 0 0,0 1 1 0 0,0-1 0 0 0,0 1-1 0 0,0-1 1 0 0,-1 1-1 0 0,1 0 1 0 0,0 0 0 0 0,1 1-1 0 0,5 3 30 0 0,0 1-1 0 0,-1 0 0 0 0,11 12 0 0 0,11 17-52 0 0,-2 2-1 0 0,-2 1 0 0 0,38 76 1 0 0,39 133 203 0 0,-77-185-160 0 0,1 10-131 0 0,-2 1 1 0 0,-5 1 0 0 0,13 93-1 0 0,-20-101-4619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0:19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85 1228 0 0,'-29'-9'4580'0'0,"-24"-10"4334"0"0,58 14-8102 0 0,9-2-287 0 0,45-4-1034 0 0,64-5 0 0 0,-7 2-7349 0 0,-95 11 3079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0:19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283 667 1056 0 0,'18'4'4004'0'0,"-14"-4"-2615"0"0,31 0 2634 0 0,-31 0-3123 0 0,-2-1-82 0 0,29-2 1764 0 0,-28 3-1950 0 0,24-7 49 0 0,-26 4-708 0 0,0 0 0 0 0,0 0 0 0 0,0 0-1 0 0,0 0 1 0 0,0 0 0 0 0,0 0 0 0 0,-1-1-1 0 0,0 1 1 0 0,1 0 0 0 0,-1 0-1 0 0,0-1 1 0 0,-1 1 0 0 0,1 0 0 0 0,-1-1-1 0 0,1 1 1 0 0,-1 0 0 0 0,0 0-1 0 0,0 0 1 0 0,-3-5 0 0 0,0-3 115 0 0,-2 1-1 0 0,1 0 1 0 0,-1 0-1 0 0,-11-13 1 0 0,14 20 2 0 0,-1 0 0 0 0,1 0-1 0 0,-1 1 1 0 0,0 0 0 0 0,0 0 0 0 0,0 0-1 0 0,0 0 1 0 0,-1 0 0 0 0,1 1-1 0 0,0 0 1 0 0,-1 0 0 0 0,1 0 0 0 0,-1 0-1 0 0,1 1 1 0 0,-1 0 0 0 0,-5 0 0 0 0,1 1 33 0 0,1 0 0 0 0,-1 0 1 0 0,1 1-1 0 0,-1 0 0 0 0,1 1 1 0 0,0-1-1 0 0,-1 2 0 0 0,1-1 0 0 0,1 1 1 0 0,-1 1-1 0 0,1-1 0 0 0,-14 12 1 0 0,3-1 81 0 0,1 0 0 0 0,0 2 0 0 0,-22 29-1 0 0,29-32-137 0 0,0 0-1 0 0,0 1 0 0 0,2 0 1 0 0,0 0-1 0 0,1 1 0 0 0,0 0 1 0 0,-8 31-1 0 0,13-40-40 0 0,1 0 1 0 0,0 0-1 0 0,0-1 1 0 0,0 1 0 0 0,1 0-1 0 0,0 0 1 0 0,0 0-1 0 0,1 0 1 0 0,-1 0-1 0 0,2 0 1 0 0,-1-1-1 0 0,1 1 1 0 0,0 0-1 0 0,0-1 1 0 0,1 1-1 0 0,0-1 1 0 0,0 0-1 0 0,0 0 1 0 0,1 0-1 0 0,0-1 1 0 0,0 1-1 0 0,6 5 1 0 0,-7-8-19 0 0,0-1 0 0 0,0 0 0 0 0,1 1 0 0 0,-1-2 0 0 0,0 1 0 0 0,1 0 0 0 0,0-1 0 0 0,-1 1 0 0 0,1-1 0 0 0,0 0 0 0 0,-1 0 0 0 0,1-1 0 0 0,0 1 0 0 0,0-1 0 0 0,0 0 0 0 0,-1 0 0 0 0,1 0 0 0 0,0 0 0 0 0,0-1 0 0 0,0 1 0 0 0,0-1 0 0 0,-1 0 0 0 0,1 0 0 0 0,0-1 0 0 0,3-1 0 0 0,4-2-34 0 0,-1 0 1 0 0,0 0-1 0 0,0-1 0 0 0,0-1 0 0 0,-1 0 0 0 0,17-15 0 0 0,-13 8-42 0 0,-1-1 1 0 0,0 0-1 0 0,-1-1 0 0 0,-1 0 1 0 0,-1-1-1 0 0,0 0 0 0 0,-1-1 1 0 0,-1 0-1 0 0,9-30 0 0 0,0-19-110 0 0,10-89 0 0 0,-23 137 180 0 0,6-70 1009 0 0,-3-1 0 0 0,-12-157 1 0 0,6 245-982 0 0,-3-33 403 0 0,-1 28-219 0 0,-2 24-56 0 0,0 20-20 0 0,1-1 1 0 0,2 1 0 0 0,4 65 0 0 0,4-35 18 0 0,16 77-1 0 0,25 51-757 0 0,-39-174-224 0 0,0 0 0 0 0,1 0 0 0 0,1-1 0 0 0,1 0 0 0 0,1-1 0 0 0,26 35 0 0 0,-34-50 4 0 0,1 0 1 0 0,-1-1 0 0 0,1 1 0 0 0,0-1-1 0 0,0 0 1 0 0,0 0 0 0 0,0 0 0 0 0,0-1-1 0 0,0 1 1 0 0,9 2 0 0 0,5 1-6177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0:20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429 680 1264 0 0,'0'0'4509'0'0,"15"-18"-55"0"0,-11 12-4145 0 0,0-1 0 0 0,0 0 0 0 0,0 0 0 0 0,-1 0 1 0 0,4-15-1 0 0,-6 20-265 0 0,-1 0 1 0 0,0 0-1 0 0,1-1 1 0 0,-1 1 0 0 0,0 0-1 0 0,0 0 1 0 0,0-1-1 0 0,0 1 1 0 0,-1 0 0 0 0,1 0-1 0 0,-1 0 1 0 0,1-1 0 0 0,-1 1-1 0 0,0 0 1 0 0,0 0-1 0 0,0 0 1 0 0,0 0 0 0 0,0 0-1 0 0,0 0 1 0 0,0 1-1 0 0,-1-1 1 0 0,1 0 0 0 0,-1 0-1 0 0,1 1 1 0 0,-1-1-1 0 0,0 1 1 0 0,0 0 0 0 0,-2-2-1 0 0,-2-1 60 0 0,1 1-1 0 0,-1 1 0 0 0,0-1 0 0 0,0 1 1 0 0,-1 0-1 0 0,1 0 0 0 0,0 1 1 0 0,-1-1-1 0 0,1 2 0 0 0,-1-1 1 0 0,-9 1-1 0 0,4 0 106 0 0,-1 2 0 0 0,1-1 0 0 0,-1 2 0 0 0,1-1 1 0 0,-20 9-1 0 0,12-3 42 0 0,0 1 1 0 0,1 1-1 0 0,-1 1 0 0 0,2 0 1 0 0,0 2-1 0 0,-28 24 1 0 0,35-27-198 0 0,1 1 1 0 0,0 0 0 0 0,1 1 0 0 0,1 0 0 0 0,-1 1 0 0 0,2-1 0 0 0,0 1-1 0 0,0 1 1 0 0,2 0 0 0 0,-1-1 0 0 0,2 2 0 0 0,0-1 0 0 0,-2 15 0 0 0,4-21-49 0 0,2-1 0 0 0,-1 1 0 0 0,1-1 1 0 0,0 1-1 0 0,0-1 0 0 0,1 1 1 0 0,0-1-1 0 0,1 0 0 0 0,-1 1 0 0 0,1-1 1 0 0,1 0-1 0 0,0 0 0 0 0,0 0 1 0 0,0 0-1 0 0,0-1 0 0 0,1 1 1 0 0,0-1-1 0 0,1 0 0 0 0,-1 0 0 0 0,1 0 1 0 0,1-1-1 0 0,-1 1 0 0 0,1-1 1 0 0,-1-1-1 0 0,1 1 0 0 0,1-1 0 0 0,8 5 1 0 0,-8-6-38 0 0,0 1 1 0 0,-1-2-1 0 0,1 1 0 0 0,0-1 1 0 0,1 0-1 0 0,-1 0 1 0 0,0-1-1 0 0,1 0 0 0 0,-1 0 1 0 0,0-1-1 0 0,1 0 1 0 0,-1 0-1 0 0,1 0 0 0 0,-1-1 1 0 0,0-1-1 0 0,0 1 1 0 0,1-1-1 0 0,-1 0 0 0 0,0-1 1 0 0,0 1-1 0 0,-1-2 1 0 0,1 1-1 0 0,-1-1 0 0 0,1 0 1 0 0,-1 0-1 0 0,0 0 1 0 0,5-6-1 0 0,3-3 7 0 0,0 0 0 0 0,-1-1 0 0 0,-1-1 1 0 0,0 0-1 0 0,-1-1 0 0 0,-1 0 0 0 0,0 0 0 0 0,-1-1 0 0 0,10-26 0 0 0,3-24 111 0 0,-2-1-1 0 0,-4 0 0 0 0,-2-1 1 0 0,-4-1-1 0 0,3-96 0 0 0,-12 110 799 0 0,-3 1-1 0 0,-2-1 0 0 0,-16-77 0 0 0,20 133-880 0 0,0 0-1 0 0,1-1 1 0 0,-1 1-1 0 0,0-1 1 0 0,0 1-1 0 0,-1 0 1 0 0,1-1-1 0 0,0 1 1 0 0,0-1-1 0 0,0 1 1 0 0,0 0-1 0 0,0-1 1 0 0,0 1-1 0 0,0 0 1 0 0,-1-1-1 0 0,1 1 1 0 0,0 0-1 0 0,0-1 1 0 0,0 1-1 0 0,-1 0 1 0 0,1-1-1 0 0,0 1 1 0 0,0 0-1 0 0,-1-1 1 0 0,1 1-1 0 0,0 0 1 0 0,-1 0-1 0 0,1 0 1 0 0,0-1-1 0 0,-1 1 1 0 0,1 0-1 0 0,0 0 1 0 0,-2 0 0 0 0,-5 11 50 0 0,-3 24-7 0 0,3 37 58 0 0,2 1-1 0 0,6 89 1 0 0,24 146 96 0 0,-23-287-207 0 0,13 95 79 0 0,47 182 0 0 0,-43-251-2808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0:22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35 109 1792 0 0,'0'0'2770'0'0,"-4"0"-1761"0"0,-14 1 2074 0 0,6 0 935 0 0,39 1-3298 0 0,-1-1-1 0 0,1-1 0 0 0,0-1 0 0 0,26-5 0 0 0,9 0-45 0 0,128-7 486 0 0,584-29-32 0 0,-159 21-735 0 0,196-3-110 0 0,-81 34-376 0 0,-711-10 95 0 0,5 3 2 0 0,70 6 44 0 0,-19-5-43 0 0,-72-4-11 0 0,1 0-4 0 0,-2 0-894 0 0,27 4 2279 0 0,-21-2-4732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0:23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8 200 0 0,'0'0'8970'0'0,"17"-6"-8953"0"0,-10 6 16 0 0,9-1-12 0 0,-16 1-18 0 0,0 0 1 0 0,0 0 0 0 0,0 0 0 0 0,0-1 0 0 0,0 1-1 0 0,0 0 1 0 0,1 0 0 0 0,-1 0 0 0 0,0 0-1 0 0,0 0 1 0 0,0 1 0 0 0,0-1 0 0 0,0 0 0 0 0,1 0-1 0 0,-1 0 1 0 0,0 0 0 0 0,0 0 0 0 0,0 0-1 0 0,0 0 1 0 0,0 0 0 0 0,0 0 0 0 0,1 0 0 0 0,-1 0-1 0 0,0 0 1 0 0,0 0 0 0 0,0 0 0 0 0,0 1-1 0 0,0-1 1 0 0,0 0 0 0 0,0 0 0 0 0,0 0 0 0 0,0 0-1 0 0,1 0 1 0 0,-1 0 0 0 0,0 1 0 0 0,0-1-1 0 0,0 0 1 0 0,0 0 0 0 0,0 0 0 0 0,0 0 0 0 0,0 0-1 0 0,0 0 1 0 0,0 1 0 0 0,0-1 0 0 0,0 0-1 0 0,0 0 1 0 0,0 0 0 0 0,0 0 0 0 0,0 0 0 0 0,0 1-1 0 0,0-1 1 0 0,0 0 0 0 0,0 0 0 0 0,-1 0-1 0 0,1 0 1 0 0,0 0 0 0 0,0 0 0 0 0,0 1 0 0 0,0-1-1 0 0,0 0 1 0 0,0 0 0 0 0,0 0 0 0 0,0 0-1 0 0,0 0 1 0 0,-1 0 0 0 0,1 0 0 0 0,0 1 0 0 0,-1 0 104 0 0,-13 3-97 0 0,11-4-426 0 0,-20 5 1180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9:52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6 137 268 0 0,'1'-15'3486'0'0,"1"-1"1"0"0,1 0-1 0 0,0 1 0 0 0,8-20 0 0 0,-5 13 846 0 0,0 4-1677 0 0,-8 28-654 0 0,-1 16-1165 0 0,-27 271 2705 0 0,27 835-1838 0 0,9-999-2846 0 0,-3-188-12623 0 0,-6 32 7623 0 0,3-3-3168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9:53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73 370 36 0 0,'-17'-24'7896'0'0,"11"19"-6621"0"0,1 0-1 0 0,0 0 0 0 0,-1-1 1 0 0,2 0-1 0 0,-1 0 1 0 0,1 0-1 0 0,0-1 1 0 0,-6-11-1 0 0,9 13-968 0 0,-1 1 0 0 0,1-1-1 0 0,0 0 1 0 0,0 1 0 0 0,1-1-1 0 0,0 0 1 0 0,0 0 0 0 0,0 0 0 0 0,0 0-1 0 0,0 1 1 0 0,1-1 0 0 0,0 0-1 0 0,0 0 1 0 0,1 1 0 0 0,1-7 0 0 0,2 0-189 0 0,1 0 1 0 0,0 0-1 0 0,1 1 1 0 0,0 0-1 0 0,0 0 1 0 0,1 0-1 0 0,0 1 0 0 0,1 0 1 0 0,0 1-1 0 0,1 0 1 0 0,-1 0-1 0 0,1 1 1 0 0,1 0-1 0 0,-1 1 1 0 0,15-6-1 0 0,-4 2-112 0 0,0 2-1 0 0,1 0 1 0 0,-1 1 0 0 0,1 2-1 0 0,0 0 1 0 0,1 1-1 0 0,34-1 1 0 0,-42 5-2 0 0,0 0 0 0 0,0 1 1 0 0,0 1-1 0 0,0 1 0 0 0,-1 0 1 0 0,1 1-1 0 0,-1 0 1 0 0,1 1-1 0 0,-2 1 0 0 0,1 0 1 0 0,0 1-1 0 0,-1 1 0 0 0,-1 0 1 0 0,1 1-1 0 0,-1 0 0 0 0,-1 0 1 0 0,1 1-1 0 0,-2 1 0 0 0,1 0 1 0 0,-2 1-1 0 0,11 15 0 0 0,-11-14-4 0 0,0 1-1 0 0,-2 1 0 0 0,1-1 0 0 0,-2 1 1 0 0,0 1-1 0 0,-1-1 0 0 0,0 1 0 0 0,-1 0 0 0 0,-1 0 1 0 0,-1 0-1 0 0,0 0 0 0 0,-1 1 0 0 0,-1-1 0 0 0,0 0 1 0 0,-2 0-1 0 0,1 1 0 0 0,-2-1 0 0 0,0 0 1 0 0,-8 23-1 0 0,-1-11 19 0 0,0 0 0 0 0,-2-1 0 0 0,-1 0 0 0 0,-1-1 0 0 0,-2-1 0 0 0,0-1 0 0 0,-2 0 0 0 0,-27 26 0 0 0,7-13 52 0 0,-2-1 0 0 0,-2-2 0 0 0,-80 47 0 0 0,90-62-4 0 0,0-1-1 0 0,-60 20 1 0 0,50-18-10 0 0,42-19-28 0 0,-36 15 1231 0 0,10-6-656 0 0,16-8-440 0 0,15-7 840 0 0,4 2-981 0 0,-1 0 0 0 0,1 0 1 0 0,1 1-1 0 0,-1 0 0 0 0,0 0 0 0 0,1 1 1 0 0,9-2-1 0 0,-9 2-5 0 0,40-5-13 0 0,-1 2 0 0 0,1 2 0 0 0,0 2-1 0 0,57 7 1 0 0,-71-3-9 0 0,1 2 0 0 0,-1 2 1 0 0,-1 0-1 0 0,1 3 0 0 0,-2 0 0 0 0,48 25 1 0 0,-67-28-7 0 0,1 0 0 0 0,-1 0-1 0 0,-1 2 1 0 0,1 0 0 0 0,-2 0 0 0 0,1 1 0 0 0,-1 0 0 0 0,-1 1 0 0 0,0 0 0 0 0,-1 1 0 0 0,0 0 0 0 0,-1 1 0 0 0,9 19-1 0 0,-13-21 20 0 0,1 0-1 0 0,-2 0 1 0 0,1 0-1 0 0,-2 1 1 0 0,0-1-1 0 0,0 1 0 0 0,-1-1 1 0 0,-1 1-1 0 0,0 0 1 0 0,0 0-1 0 0,-2-1 1 0 0,1 1-1 0 0,-2-1 0 0 0,0 1 1 0 0,0-1-1 0 0,-10 22 1 0 0,3-12 52 0 0,-1-1-1 0 0,-1-1 1 0 0,-1 0 0 0 0,-1-1 0 0 0,-1 0-1 0 0,0-1 1 0 0,-2-1 0 0 0,0 0 0 0 0,0-1 0 0 0,-2-1-1 0 0,0-1 1 0 0,-1-1 0 0 0,0 0 0 0 0,-41 18 0 0 0,44-24 44 0 0,1-1 1 0 0,-2-1 0 0 0,1 0 0 0 0,0-1 0 0 0,-1-1-1 0 0,0-1 1 0 0,0 0 0 0 0,-34-2 0 0 0,37-2-51 0 0,1 0 0 0 0,-1 0 0 0 0,1-2 0 0 0,0 0 0 0 0,0 0 1 0 0,0-2-1 0 0,0 1 0 0 0,1-2 0 0 0,0 0 0 0 0,0 0 0 0 0,-19-16 0 0 0,7 3-518 0 0,-34-37-1 0 0,23 12-2339 0 0,11-2-4826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9:53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3248 0 0,'0'-2'3354'0'0,"2"-15"1268"0"0,4-41 8898 0 0,0 68-13126 0 0,6 89-160 0 0,-9-63-209 0 0,2 1-1 0 0,10 39 1 0 0,-9-54-121 0 0,1-1 0 0 0,1 0 0 0 0,1 0 0 0 0,18 29 0 0 0,-22-42-327 0 0,0 0-1 0 0,1 0 1 0 0,0-1 0 0 0,1 0-1 0 0,12 11 1 0 0,-14-15-151 0 0,-1 0 0 0 0,1 0 0 0 0,-1 0 1 0 0,1 0-1 0 0,0-1 0 0 0,0 0 0 0 0,0 0 0 0 0,0-1 1 0 0,0 1-1 0 0,1-1 0 0 0,5 1 0 0 0,8-3-4617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56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1 2648 0 0,'-3'0'8030'0'0,"-19"0"-3892"0"0,-35 1-1076 0 0,30 3-2800 0 0,0 1 0 0 0,1 2 0 0 0,0 0 0 0 0,0 2 0 0 0,0 0 0 0 0,2 2 0 0 0,-1 1 0 0 0,1 1 0 0 0,1 1 0 0 0,-32 26 0 0 0,51-37-265 0 0,1 0 0 0 0,0 0-1 0 0,0 0 1 0 0,1 1 0 0 0,-1-1 0 0 0,1 1 0 0 0,-1 0 0 0 0,1 0 0 0 0,0 0-1 0 0,0 0 1 0 0,1 0 0 0 0,0 0 0 0 0,-1 1 0 0 0,1-1 0 0 0,1 0-1 0 0,-1 1 1 0 0,0-1 0 0 0,1 1 0 0 0,0-1 0 0 0,0 1 0 0 0,1-1 0 0 0,-1 0-1 0 0,1 1 1 0 0,0-1 0 0 0,0 1 0 0 0,0-1 0 0 0,1 0 0 0 0,-1 0-1 0 0,4 6 1 0 0,7 11-149 0 0,0 0 1 0 0,1-1-1 0 0,1-1 0 0 0,23 26 0 0 0,-9-12 60 0 0,8 11-28 0 0,-18-24 221 0 0,0 2 0 0 0,-1 0 0 0 0,-2 1 0 0 0,0 1 0 0 0,-1 0 0 0 0,12 32 0 0 0,-24-49-9 0 0,0-1 0 0 0,-1 0 1 0 0,0 1-1 0 0,0-1 0 0 0,0 1 1 0 0,-1-1-1 0 0,0 1 1 0 0,-1-1-1 0 0,1 1 0 0 0,-1-1 1 0 0,-1 0-1 0 0,1 1 1 0 0,-1-1-1 0 0,0 0 0 0 0,0 0 1 0 0,-1 0-1 0 0,0 0 1 0 0,0 0-1 0 0,0-1 0 0 0,-1 1 1 0 0,1-1-1 0 0,-1 0 1 0 0,-1 0-1 0 0,1 0 0 0 0,-1-1 1 0 0,0 1-1 0 0,0-1 0 0 0,0 0 1 0 0,-7 4-1 0 0,4-3-73 0 0,-1 0 1 0 0,0-1-1 0 0,1 0 0 0 0,-1 0 0 0 0,-1-1 1 0 0,1 0-1 0 0,0 0 0 0 0,-16 2 0 0 0,17-5-310 0 0,0 1 0 0 0,1-1 1 0 0,-1 0-1 0 0,0 0 0 0 0,1-1 0 0 0,-1 0 0 0 0,1 0 0 0 0,-1-1 0 0 0,1 0 0 0 0,-1-1 0 0 0,-7-3 0 0 0,1-4-2608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9:54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150 112 3984 0 0,'-18'-21'3157'0'0,"3"5"-613"0"0,-3 2-704 0 0,3 2-280 0 0,1 0-416 0 0,1 5-120 0 0,1-3-280 0 0,2 3-63 0 0,-1 0 171 0 0,-3 1-860 0 0,4 15-3281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9:54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3208 0 0,'-25'19'14619'0'0,"22"-15"-13742"0"0,3-3-640 0 0,0 1 1 0 0,0 0 0 0 0,0 0-1 0 0,0-1 1 0 0,0 1-1 0 0,0 0 1 0 0,0 0 0 0 0,0-1-1 0 0,0 1 1 0 0,1 0-1 0 0,-1 0 1 0 0,1-1 0 0 0,0 1-1 0 0,-1 0 1 0 0,3 2-1 0 0,7 26-129 0 0,-1 1 0 0 0,-1 0-1 0 0,7 63 1 0 0,-4-25-105 0 0,12 100 402 0 0,-15-105 5218 0 0,-9-78-5127 0 0,1 0 0 0 0,0 0 0 0 0,1 1 0 0 0,0-1 0 0 0,2 0-1 0 0,-1 1 1 0 0,7-17 0 0 0,37-90-663 0 0,-33 88 167 0 0,1 2 0 0 0,2 0 0 0 0,1 1 0 0 0,1 0 0 0 0,2 2 0 0 0,34-38 0 0 0,-50 61 0 0 0,0 1 0 0 0,0 0 0 0 0,0 0 0 0 0,0 1 0 0 0,1-1 0 0 0,-1 1 0 0 0,8-3 0 0 0,5 3 0 0 0,-11 3 0 0 0,-1 0 0 0 0,0 0 0 0 0,1 1 0 0 0,-1 0 0 0 0,0 0 0 0 0,0 0 0 0 0,0 0 0 0 0,0 1 0 0 0,-1 0 0 0 0,1 0 0 0 0,-1 1 0 0 0,1-1 0 0 0,-1 1 0 0 0,0 0 0 0 0,-1 0 0 0 0,5 5 0 0 0,7 11 0 0 0,0 1 0 0 0,15 29 0 0 0,-9-13 0 0 0,41 83 78 0 0,0 2-1115 0 0,-53-108 116 0 0,1 0 0 0 0,0-1 0 0 0,16 16-1 0 0,-22-25 281 0 0,1 0 0 0 0,0 0-1 0 0,0 0 1 0 0,0 0 0 0 0,1-1 0 0 0,-1 1-1 0 0,1-1 1 0 0,0-1 0 0 0,-1 1 0 0 0,1-1-1 0 0,9 2 1 0 0,-8-3-1031 0 0,1 0-1 0 0,0 0 1 0 0,0 0-1 0 0,0-1 1 0 0,10-1 0 0 0,11-3-6318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9:55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254 269 956 0 0,'30'-10'11825'0'0,"20"-9"-3716"0"0,-40 16-7843 0 0,-1 0 0 0 0,0 0 0 0 0,0-1 0 0 0,0 0 1 0 0,0-1-1 0 0,-1 0 0 0 0,14-10 0 0 0,-13 8-117 0 0,-1-1 0 0 0,-1 0 1 0 0,8-10-1 0 0,-13 15-37 0 0,1 0-1 0 0,-2 0 1 0 0,1-1 0 0 0,0 0-1 0 0,-1 1 1 0 0,1-1-1 0 0,-1 0 1 0 0,0 1 0 0 0,0-1-1 0 0,-1 0 1 0 0,1 0-1 0 0,-1-6 1 0 0,0 7-16 0 0,0-1 0 0 0,0 1 0 0 0,-1-1 0 0 0,1 1 0 0 0,-1 0 0 0 0,0-1 0 0 0,0 1 0 0 0,0 0 0 0 0,-1-1 0 0 0,1 1 0 0 0,-1 0 0 0 0,0 0 0 0 0,0 0 0 0 0,0 1 0 0 0,0-1 0 0 0,-5-5 0 0 0,3 4-8 0 0,-1 0 1 0 0,-1 0 0 0 0,1 1 0 0 0,-1 0 0 0 0,1-1 0 0 0,-1 2 0 0 0,0-1-1 0 0,-11-3 1 0 0,5 3-18 0 0,-1 0 0 0 0,1 1 0 0 0,-1 0 0 0 0,0 1 0 0 0,1 0 0 0 0,-1 1 0 0 0,0 1-1 0 0,0 0 1 0 0,-13 3 0 0 0,12-1-8 0 0,0 1-1 0 0,0 1 1 0 0,1 0-1 0 0,-1 1 1 0 0,1 0-1 0 0,1 1 0 0 0,-1 1 1 0 0,1 0-1 0 0,0 1 1 0 0,1 0-1 0 0,0 0 1 0 0,1 1-1 0 0,0 1 1 0 0,-16 20-1 0 0,19-21-70 0 0,1 1 0 0 0,0-1 0 0 0,1 1 0 0 0,0 1 1 0 0,1-1-1 0 0,0 1 0 0 0,0-1 0 0 0,1 1 0 0 0,1 0 0 0 0,0 0 0 0 0,1 0 0 0 0,0 1 0 0 0,1-1 1 0 0,0 0-1 0 0,1 0 0 0 0,0 0 0 0 0,7 24 0 0 0,-5-23-110 0 0,2 1 1 0 0,0-1-1 0 0,0-1 1 0 0,1 1-1 0 0,1-1 0 0 0,0 0 1 0 0,1 0-1 0 0,0-1 1 0 0,18 19-1 0 0,-23-27 95 0 0,0 1 0 0 0,1-1 0 0 0,-1 0 0 0 0,1 0 0 0 0,0 0 0 0 0,0 0 0 0 0,0-1 0 0 0,0 0 0 0 0,1 1 0 0 0,-1-2 0 0 0,1 1 0 0 0,-1 0 0 0 0,1-1 0 0 0,-1 0 0 0 0,1 0 0 0 0,0 0 0 0 0,0-1-1 0 0,-1 1 1 0 0,1-1 0 0 0,0 0 0 0 0,0-1 0 0 0,0 1 0 0 0,-1-1 0 0 0,1 0 0 0 0,0 0 0 0 0,-1 0 0 0 0,1-1 0 0 0,-1 0 0 0 0,1 0 0 0 0,-1 0 0 0 0,7-4 0 0 0,1-3 106 0 0,1-1-1 0 0,-1 0 0 0 0,-1-1 1 0 0,0 0-1 0 0,-1-1 0 0 0,14-19 1 0 0,47-86 1358 0 0,-44 71-478 0 0,-15 22-485 0 0,12-16-107 0 0,-22 39-342 0 0,-2 1-27 0 0,1 0-1 0 0,0 1 0 0 0,0-1 1 0 0,-1 1-1 0 0,1-1 1 0 0,0 1-1 0 0,-1-1 1 0 0,1 1-1 0 0,-1-1 0 0 0,1 1 1 0 0,0 0-1 0 0,-1-1 1 0 0,1 1-1 0 0,-1 0 0 0 0,0-1 1 0 0,1 1-1 0 0,-1 0 1 0 0,0 0-1 0 0,1-1 1 0 0,-1 1-1 0 0,0 0 0 0 0,1 1 1 0 0,5 23 17 0 0,-5-21 5 0 0,10 43-725 0 0,32 80 1 0 0,-36-108 556 0 0,2-1 0 0 0,0 0 0 0 0,2-1 0 0 0,-1 0 0 0 0,2 0 0 0 0,27 29 0 0 0,-38-45 148 0 0,0 0 1 0 0,0 0 0 0 0,1 0 0 0 0,-1 1-1 0 0,0-1 1 0 0,1 0 0 0 0,-1-1 0 0 0,1 1-1 0 0,-1 0 1 0 0,1 0 0 0 0,0-1 0 0 0,-1 1-1 0 0,1-1 1 0 0,0 1 0 0 0,-1-1 0 0 0,1 1-1 0 0,0-1 1 0 0,0 0 0 0 0,-1 0 0 0 0,1 0-1 0 0,3-1 1 0 0,-2 0 9 0 0,-1 0-1 0 0,1 0 1 0 0,0 0 0 0 0,-1 0-1 0 0,1-1 1 0 0,-1 1-1 0 0,1-1 1 0 0,-1 0-1 0 0,0 1 1 0 0,0-1 0 0 0,1 0-1 0 0,0-3 1 0 0,6-6 24 0 0,0-1 0 0 0,-1 0 0 0 0,-1 0 0 0 0,7-17 1 0 0,16-35-9 0 0,-14 25-30 0 0,3 1-1 0 0,1 0 1 0 0,1 1 0 0 0,49-62-1 0 0,-67 96-8 0 0,0 0-1 0 0,-1 1 0 0 0,1-1 1 0 0,0 1-1 0 0,0-1 0 0 0,0 1 1 0 0,1 0-1 0 0,-1 0 0 0 0,0 0 1 0 0,1 1-1 0 0,-1-1 0 0 0,1 1 1 0 0,0 0-1 0 0,-1 0 0 0 0,1 0 1 0 0,0 0-1 0 0,0 1 0 0 0,0-1 0 0 0,-1 1 1 0 0,1 0-1 0 0,0 1 0 0 0,0-1 1 0 0,0 0-1 0 0,0 1 0 0 0,-1 0 1 0 0,1 0-1 0 0,0 0 0 0 0,-1 0 1 0 0,1 1-1 0 0,-1-1 0 0 0,1 1 1 0 0,-1 0-1 0 0,0 0 0 0 0,0 1 1 0 0,1-1-1 0 0,-2 0 0 0 0,1 1 1 0 0,0 0-1 0 0,0 0 0 0 0,3 5 1 0 0,17 22 163 0 0,-1 0 1 0 0,-2 2 0 0 0,-1 0 0 0 0,-2 1 0 0 0,-1 1 0 0 0,-2 0 0 0 0,-1 1 0 0 0,-2 1-1 0 0,-1 0 1 0 0,8 60 0 0 0,-18-81 833 0 0,0-11-401 0 0,-2-7 183 0 0,1-9-770 0 0,0 0 0 0 0,0 1 0 0 0,2-1 0 0 0,-1 1 0 0 0,1-1 0 0 0,5-21 0 0 0,24-70 0 0 0,-19 69-644 0 0,1 0-1 0 0,2 0 1 0 0,1 2-1 0 0,32-50 1 0 0,-39 70-192 0 0,0 1-1 0 0,1 1 1 0 0,0 0 0 0 0,1 0 0 0 0,1 1-1 0 0,16-13 1 0 0,-19 17-141 0 0,0 0 1 0 0,0 1-1 0 0,1 0 1 0 0,-1 0-1 0 0,1 1 1 0 0,0 0-1 0 0,0 1 1 0 0,0 0-1 0 0,1 0 1 0 0,14-1-1 0 0,11 2-4869 0 0,-18 3 1147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9:55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 1488 0 0,'0'0'2434'0'0,"29"-10"8410"0"0,-12-11-3117 0 0,-10 10-5548 0 0,-7 41-2251 0 0,2 0 0 0 0,0 0 0 0 0,14 56 0 0 0,-13-72-81 0 0,2 0 0 0 0,0 0 0 0 0,1 0 0 0 0,0-1 0 0 0,1 1 0 0 0,0-1 0 0 0,1-1 0 0 0,0 0 0 0 0,20 22 0 0 0,-26-32 135 0 0,1 1 0 0 0,-1-1 0 0 0,1 0 0 0 0,-1 0 1 0 0,1 1-1 0 0,0-2 0 0 0,0 1 0 0 0,0 0 0 0 0,0-1 0 0 0,0 1 0 0 0,0-1 0 0 0,1 0 0 0 0,-1 0 0 0 0,0 0 1 0 0,1-1-1 0 0,-1 1 0 0 0,1-1 0 0 0,3 0 0 0 0,-2 0-1 0 0,-1-1-1 0 0,1 0 1 0 0,-1 0-1 0 0,1-1 1 0 0,-1 1-1 0 0,0-1 1 0 0,1 0-1 0 0,-1 0 1 0 0,0 0-1 0 0,0-1 1 0 0,-1 1-1 0 0,5-4 1 0 0,6-8-1 0 0,0-1-1 0 0,0 0 1 0 0,-1 0 0 0 0,20-35 0 0 0,35-72 722 0 0,4-5 1124 0 0,-71 125-1578 0 0,-3 38 331 0 0,-6 37 0 0 0,-1 18-253 0 0,9-14-149 0 0,3-1 1 0 0,3 1-1 0 0,29 129 1 0 0,80 216-168 0 0,12 52-578 0 0,-127-471 564 0 0,9 42-87 0 0,3 49 0 0 0,-11-82 67 0 0,-1 0 1 0 0,0 0-1 0 0,-1 0 1 0 0,0 0-1 0 0,0-1 1 0 0,-2 1-1 0 0,1 0 0 0 0,-1-1 1 0 0,-8 18-1 0 0,9-25 9 0 0,0 0-1 0 0,0-1 1 0 0,0 1-1 0 0,-1 0 1 0 0,0-1-1 0 0,0 1 1 0 0,0-1-1 0 0,0 0 1 0 0,0 0-1 0 0,-1 0 1 0 0,1 0-1 0 0,-1-1 1 0 0,0 0-1 0 0,1 1 1 0 0,-1-1 0 0 0,-6 2-1 0 0,4-3 39 0 0,0 1-1 0 0,-1-1 1 0 0,1 0-1 0 0,-1 0 1 0 0,1-1-1 0 0,0 0 1 0 0,-1 0-1 0 0,1 0 1 0 0,-1-1-1 0 0,-7-2 1 0 0,-1-1 238 0 0,-1 0 0 0 0,2-2 0 0 0,-1 0 0 0 0,0 0 0 0 0,1-1 0 0 0,1-1 0 0 0,-1-1 0 0 0,-15-12 0 0 0,17 10-3 0 0,0 0 0 0 0,0 0-1 0 0,2-1 1 0 0,-1 0 0 0 0,2-1 0 0 0,0 0 0 0 0,0-1-1 0 0,1 0 1 0 0,1 0 0 0 0,0-1 0 0 0,1 0 0 0 0,1 0-1 0 0,0 0 1 0 0,1-1 0 0 0,-2-19 0 0 0,3 12-244 0 0,2 0 1 0 0,0-1-1 0 0,2 1 0 0 0,0 0 1 0 0,2 0-1 0 0,0 0 0 0 0,2 0 1 0 0,1 0-1 0 0,0 1 1 0 0,11-23-1 0 0,8-12-183 0 0,2 2 1 0 0,3 0-1 0 0,3 2 0 0 0,1 2 0 0 0,3 1 1 0 0,2 2-1 0 0,81-78 0 0 0,-61 72-2677 0 0,121-83 0 0 0,-105 88-3583 0 0,114-53-1 0 0,-89 56-4032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9:56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863 297 696 0 0,'6'-13'6377'0'0,"3"-41"1901"0"0,-7-42-3186 0 0,-2 78-4359 0 0,1 14-628 0 0,-1 0 0 0 0,0-1 1 0 0,0 1-1 0 0,-1 0 0 0 0,1-1 0 0 0,-1 1 0 0 0,0 0 0 0 0,0 0 1 0 0,0 0-1 0 0,-1 0 0 0 0,1 0 0 0 0,-1 0 0 0 0,0 0 1 0 0,0 0-1 0 0,-1 0 0 0 0,1 1 0 0 0,-1-1 0 0 0,0 1 1 0 0,0 0-1 0 0,0 0 0 0 0,0 0 0 0 0,0 0 0 0 0,0 1 0 0 0,-1-1 1 0 0,0 1-1 0 0,1 0 0 0 0,-1 0 0 0 0,0 0 0 0 0,-7-2 1 0 0,-2 1 115 0 0,1 0 1 0 0,0 1 0 0 0,-1 1 0 0 0,1 0-1 0 0,-1 0 1 0 0,1 2 0 0 0,-1-1 0 0 0,1 2-1 0 0,-1 0 1 0 0,1 0 0 0 0,0 1 0 0 0,0 0-1 0 0,0 1 1 0 0,0 1 0 0 0,-19 10-1 0 0,-7 5 154 0 0,1 3 0 0 0,1 0 0 0 0,-41 36 0 0 0,38-26-99 0 0,2 1-1 0 0,1 1 0 0 0,1 2 1 0 0,3 2-1 0 0,1 1 1 0 0,2 1-1 0 0,1 2 0 0 0,3 1 1 0 0,-37 84-1 0 0,51-96-182 0 0,1-1 0 0 0,1 2 1 0 0,2-1-1 0 0,1 1 0 0 0,2 0 0 0 0,-1 60 0 0 0,6-65-95 0 0,1 0 0 0 0,2 0 0 0 0,1-1 0 0 0,1 1 0 0 0,1-1 0 0 0,1-1 0 0 0,2 1 0 0 0,23 45 0 0 0,-20-49-43 0 0,1-1 1 0 0,0 0-1 0 0,2-1 0 0 0,0-1 0 0 0,2 0 1 0 0,0-1-1 0 0,1-1 0 0 0,1-1 1 0 0,0-1-1 0 0,2-1 0 0 0,-1 0 0 0 0,2-2 1 0 0,0 0-1 0 0,34 12 0 0 0,-34-16-674 0 0,0-2 1 0 0,1-1-1 0 0,0-1 0 0 0,1 0 0 0 0,-1-2 0 0 0,1-1 0 0 0,-1-1 0 0 0,1-1 0 0 0,42-6 1 0 0,-37 1-865 0 0,0-1 0 0 0,-1-1 0 0 0,36-15 0 0 0,-42 13-1006 0 0,-1-1 0 0 0,30-20 0 0 0,13-13-5816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9:56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417 201 8 0 0,'-22'-30'13400'0'0,"16"15"-10778"0"0,1 1 1 0 0,-5-30-1 0 0,6 28-1825 0 0,0-1 1 0 0,-8-20-1 0 0,11 35-594 0 0,-7-18 1368 0 0,5 19-1477 0 0,-1 0 0 0 0,0 0 0 0 0,1 0 1 0 0,-1 0-1 0 0,0 1 0 0 0,0 0 0 0 0,0 0 0 0 0,0 0 0 0 0,1 0 0 0 0,-1 0 1 0 0,0 1-1 0 0,0 0 0 0 0,0-1 0 0 0,1 2 0 0 0,-1-1 0 0 0,0 0 1 0 0,1 1-1 0 0,-1-1 0 0 0,1 1 0 0 0,0 0 0 0 0,-4 3 0 0 0,-11 7 300 0 0,1 0 0 0 0,-24 22 1 0 0,23-17-206 0 0,0 1 0 0 0,0 1 0 0 0,2 0 0 0 0,0 2 0 0 0,2-1-1 0 0,0 2 1 0 0,1 0 0 0 0,1 0 0 0 0,2 1 0 0 0,-10 27 0 0 0,16-38-181 0 0,1 1 0 0 0,0-1 0 0 0,1 1 0 0 0,0-1-1 0 0,1 1 1 0 0,0 0 0 0 0,1 0 0 0 0,1-1 0 0 0,0 1 0 0 0,1 0-1 0 0,0-1 1 0 0,1 1 0 0 0,0-1 0 0 0,1 1 0 0 0,0-1 0 0 0,1-1-1 0 0,0 1 1 0 0,1-1 0 0 0,1 0 0 0 0,-1 0 0 0 0,17 19 0 0 0,-14-20-236 0 0,1 0 1 0 0,0-1 0 0 0,0 0 0 0 0,0-1-1 0 0,1 0 1 0 0,1 0 0 0 0,-1-1 0 0 0,1-1-1 0 0,0 0 1 0 0,1-1 0 0 0,-1 0 0 0 0,1-1 0 0 0,0 0-1 0 0,0-1 1 0 0,0-1 0 0 0,1 0 0 0 0,23 1-1 0 0,-25-3 82 0 0,0-1-1 0 0,-1 0 0 0 0,1-1 0 0 0,-1 0 1 0 0,1-1-1 0 0,-1 0 0 0 0,0 0 0 0 0,0-1 0 0 0,0-1 1 0 0,-1 0-1 0 0,1-1 0 0 0,-1 0 0 0 0,-1 0 0 0 0,1-1 1 0 0,-1 0-1 0 0,0-1 0 0 0,-1 0 0 0 0,1 0 0 0 0,-2-1 1 0 0,13-16-1 0 0,-9 8 91 0 0,-1 1 1 0 0,0-2-1 0 0,-1 1 1 0 0,-1-2-1 0 0,-1 1 0 0 0,-1-1 1 0 0,6-27-1 0 0,-10 37 212 0 0,-1 0 0 0 0,0 0 0 0 0,0 0 0 0 0,-1 0-1 0 0,-1-1 1 0 0,1 1 0 0 0,-1 0 0 0 0,-1 0 0 0 0,0 0 0 0 0,0 0-1 0 0,-1 0 1 0 0,0 1 0 0 0,0-1 0 0 0,-1 1 0 0 0,0-1 0 0 0,-1 1-1 0 0,1 1 1 0 0,-7-9 0 0 0,0 5 45 0 0,1 0 0 0 0,-1 1 0 0 0,-1 0 0 0 0,0 1 0 0 0,0 0 0 0 0,-1 1 0 0 0,0 0 0 0 0,0 1 0 0 0,-1 1 0 0 0,-21-8 1 0 0,19 9-628 0 0,0 1 0 0 0,0 0 0 0 0,0 1 1 0 0,-1 0-1 0 0,-25 0 0 0 0,5 10-4187 0 0,14 3-4642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9:57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590 963 1772 0 0,'0'0'4939'0'0,"-11"-7"-1282"0"0,17-1-3030 0 0,-1 0 0 0 0,0-1 0 0 0,0 0 0 0 0,-1 0 0 0 0,0 0 0 0 0,-1-1 0 0 0,0 1 0 0 0,3-16 0 0 0,-5 20-400 0 0,-1 1 0 0 0,0-1 0 0 0,0 1 0 0 0,-1-1 0 0 0,1 0 0 0 0,-1 1 0 0 0,0-1 0 0 0,0 1 0 0 0,0 0 0 0 0,-1-1 1 0 0,0 1-1 0 0,1 0 0 0 0,-2 0 0 0 0,1 0 0 0 0,0 0 0 0 0,-1 0 0 0 0,0 0 0 0 0,1 1 0 0 0,-2-1 0 0 0,1 1 0 0 0,-4-4 1 0 0,-2 0-7 0 0,-1 1 0 0 0,0 0 0 0 0,0 0 0 0 0,0 1 0 0 0,0 0 0 0 0,-1 1 0 0 0,0 0 1 0 0,0 0-1 0 0,0 1 0 0 0,0 1 0 0 0,0 0 0 0 0,-1 1 0 0 0,1 0 0 0 0,-1 0 0 0 0,1 1 1 0 0,-20 3-1 0 0,7 0-56 0 0,1 0 1 0 0,-1 2 0 0 0,1 1-1 0 0,0 1 1 0 0,0 1 0 0 0,1 1-1 0 0,-23 12 1 0 0,30-13-75 0 0,0 1-1 0 0,1 1 1 0 0,0 0 0 0 0,0 1-1 0 0,2 0 1 0 0,-1 1 0 0 0,-21 27-1 0 0,29-32-69 0 0,0 0-1 0 0,1 0 0 0 0,0 0 0 0 0,0 1 1 0 0,0-1-1 0 0,1 1 0 0 0,0 0 0 0 0,1 0 1 0 0,0 0-1 0 0,0 0 0 0 0,1 1 0 0 0,-1-1 1 0 0,2 0-1 0 0,-1 1 0 0 0,2-1 0 0 0,-1 1 1 0 0,1-1-1 0 0,2 12 0 0 0,0-7-86 0 0,1-1-1 0 0,0 0 1 0 0,1 0 0 0 0,0 0-1 0 0,1-1 1 0 0,0 0 0 0 0,1 0-1 0 0,0-1 1 0 0,1 1 0 0 0,0-1-1 0 0,1-1 1 0 0,0 0-1 0 0,13 11 1 0 0,-16-16 11 0 0,0 1 0 0 0,0-2 0 0 0,1 1 0 0 0,-1-1 0 0 0,1 1 0 0 0,0-2 0 0 0,0 1 0 0 0,0-1 1 0 0,0 0-1 0 0,0-1 0 0 0,0 1 0 0 0,1-2 0 0 0,-1 1 0 0 0,0-1 0 0 0,1 0 0 0 0,-1 0 0 0 0,1-1 0 0 0,-1 0 0 0 0,0 0 0 0 0,0-1 0 0 0,0 0 0 0 0,0 0 0 0 0,0-1 0 0 0,11-5 0 0 0,-2-1 30 0 0,-1-1-1 0 0,-1 0 1 0 0,0-1 0 0 0,0-1-1 0 0,-1 0 1 0 0,-1-1-1 0 0,0 0 1 0 0,-1 0-1 0 0,0-2 1 0 0,-1 1 0 0 0,10-21-1 0 0,11-23 4 0 0,36-101 0 0 0,-62 147 3 0 0,19-53 418 0 0,-2-2 1 0 0,-2 0-1 0 0,16-117 0 0 0,-32 151 101 0 0,-1 0-1 0 0,-2-1 1 0 0,-1 1-1 0 0,-2-1 0 0 0,-1 1 1 0 0,-2 0-1 0 0,-1 0 0 0 0,-2 1 1 0 0,-21-60-1 0 0,27 88-465 0 0,0-1 1 0 0,0 0 0 0 0,-1 1-1 0 0,1-1 1 0 0,-1 1 0 0 0,0 0-1 0 0,0 0 1 0 0,-1 0-1 0 0,1 1 1 0 0,-1-1 0 0 0,-4-3-1 0 0,7 7-24 0 0,0-1 0 0 0,-1 1 0 0 0,1 0 0 0 0,-1-1 0 0 0,1 1 0 0 0,0 0 0 0 0,-1 0 0 0 0,1 0 0 0 0,-1 0 0 0 0,1 0 0 0 0,-1 1-1 0 0,1-1 1 0 0,0 0 0 0 0,-1 0 0 0 0,1 1 0 0 0,0-1 0 0 0,-1 1 0 0 0,1 0 0 0 0,0-1 0 0 0,-1 1 0 0 0,1 0 0 0 0,0 0 0 0 0,0-1 0 0 0,0 1 0 0 0,0 0 0 0 0,0 0 0 0 0,-1 2 0 0 0,-24 28 106 0 0,16-12-91 0 0,0 1 0 0 0,2-1 0 0 0,0 2 0 0 0,2-1 0 0 0,0 1 0 0 0,1 0 0 0 0,2 0 0 0 0,0 0 0 0 0,-1 38 0 0 0,5-18-28 0 0,1 0 1 0 0,2-1-1 0 0,1 1 1 0 0,14 47-1 0 0,-7-41-93 0 0,1-1 0 0 0,3-1-1 0 0,1-1 1 0 0,3 0 0 0 0,33 56 0 0 0,-42-84-42 0 0,-1 0 0 0 0,2-1 0 0 0,0 0 1 0 0,1-1-1 0 0,1-1 0 0 0,0 0 0 0 0,0 0 1 0 0,1-2-1 0 0,1 0 0 0 0,0 0 0 0 0,1-2 1 0 0,-1 0-1 0 0,2-1 0 0 0,-1 0 0 0 0,1-2 0 0 0,26 7 1 0 0,-22-10-222 0 0,1 0 1 0 0,-1-2-1 0 0,1 0 1 0 0,0-2-1 0 0,-1-1 1 0 0,1 0-1 0 0,-1-2 1 0 0,0 0-1 0 0,0-1 1 0 0,39-16-1 0 0,-12 1 35 0 0,-1-2 0 0 0,-2-2 0 0 0,68-45 0 0 0,-79 45 742 0 0,45-39 0 0 0,-72 56-156 0 0,0-1-1 0 0,0 0 1 0 0,0 0 0 0 0,-1-1-1 0 0,0 0 1 0 0,-1-1-1 0 0,0 1 1 0 0,0-1-1 0 0,-1 0 1 0 0,5-17 0 0 0,-9 24-210 0 0,0 0 1 0 0,0 0 0 0 0,0 0 0 0 0,-1 1 0 0 0,0-1 0 0 0,1 0 0 0 0,-1 0 0 0 0,0 0 0 0 0,0 0 0 0 0,-1 0 0 0 0,1 0-1 0 0,-1 0 1 0 0,1 0 0 0 0,-1 0 0 0 0,0 1 0 0 0,0-1 0 0 0,0 0 0 0 0,-1 1 0 0 0,1-1 0 0 0,-3-3 0 0 0,1 3-12 0 0,0 0 1 0 0,0 0-1 0 0,0 1 1 0 0,0-1 0 0 0,0 1-1 0 0,-1 0 1 0 0,0 0-1 0 0,1 0 1 0 0,-1 0 0 0 0,0 1-1 0 0,0-1 1 0 0,0 1-1 0 0,-4-1 1 0 0,-6 0 18 0 0,0 0 0 0 0,0 1 0 0 0,0 0 0 0 0,-1 1 0 0 0,1 1 0 0 0,0 0 0 0 0,-17 4 0 0 0,17-2-24 0 0,1 1-1 0 0,0 1 1 0 0,-1 0-1 0 0,2 1 1 0 0,-1 0 0 0 0,1 1-1 0 0,0 1 1 0 0,0-1-1 0 0,1 2 1 0 0,0 0 0 0 0,0 0-1 0 0,1 1 1 0 0,0 0-1 0 0,1 1 1 0 0,-15 22 0 0 0,18-23-21 0 0,0-1 0 0 0,1 1 0 0 0,0 0 0 0 0,1 0 0 0 0,0 1 0 0 0,0 0 0 0 0,1-1 0 0 0,1 1 0 0 0,0 0 0 0 0,0 0 0 0 0,1 0 1 0 0,1 0-1 0 0,0 0 0 0 0,0 1 0 0 0,1-1 0 0 0,0 0 0 0 0,1 0 0 0 0,0 0 0 0 0,1-1 0 0 0,6 17 0 0 0,-1-10-202 0 0,1 0-1 0 0,0-1 0 0 0,1 0 1 0 0,0 0-1 0 0,2-1 1 0 0,0 0-1 0 0,0-1 0 0 0,2-1 1 0 0,-1 0-1 0 0,2 0 0 0 0,0-2 1 0 0,0 0-1 0 0,1 0 1 0 0,0-2-1 0 0,1 0 0 0 0,0-1 1 0 0,0 0-1 0 0,1-2 1 0 0,0 0-1 0 0,19 4 0 0 0,-7-4-1110 0 0,0 0-1 0 0,1-3 0 0 0,-1 0 0 0 0,58-3 0 0 0,-51-3-1467 0 0,1-2 0 0 0,-1-1 0 0 0,57-18 0 0 0,-36 4-4114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9:58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523 847 2032 0 0,'0'0'1807'0'0,"18"-31"6156"0"0,-13 19-6145 0 0,-3 9-1616 0 0,-1 1 0 0 0,0 0 0 0 0,0 0 0 0 0,0-1 0 0 0,0 1 1 0 0,0-1-1 0 0,-1 1 0 0 0,1 0 0 0 0,-1-1 0 0 0,1 0 0 0 0,-1 1 0 0 0,0-1 0 0 0,0 1 1 0 0,0-1-1 0 0,0 1 0 0 0,-1-1 0 0 0,1 1 0 0 0,-1-1 0 0 0,1 1 0 0 0,-1-1 0 0 0,0 1 1 0 0,0 0-1 0 0,0-1 0 0 0,0 1 0 0 0,-3-4 0 0 0,-2 0 27 0 0,0 0-1 0 0,0 1 1 0 0,-1 0-1 0 0,1 0 1 0 0,-1 1-1 0 0,0 0 1 0 0,-1 0-1 0 0,1 0 1 0 0,-1 1-1 0 0,1 0 1 0 0,-1 1-1 0 0,0 0 1 0 0,0 0 0 0 0,-14-1-1 0 0,0 0 100 0 0,0 1-1 0 0,-1 2 1 0 0,1 0 0 0 0,-30 4 0 0 0,36-1-216 0 0,1 0 0 0 0,-1 1 1 0 0,1 0-1 0 0,0 1 1 0 0,0 1-1 0 0,0 1 0 0 0,1 0 1 0 0,0 0-1 0 0,0 2 1 0 0,1 0-1 0 0,0 0 0 0 0,0 1 1 0 0,1 1-1 0 0,-15 17 1 0 0,21-21-103 0 0,0 0 0 0 0,0 1 0 0 0,1 0 0 0 0,0 0 0 0 0,1 0 0 0 0,0 1 0 0 0,0 0 0 0 0,1-1 0 0 0,0 1 0 0 0,0 0 1 0 0,1 1-1 0 0,0-1 0 0 0,1 0 0 0 0,0 1 0 0 0,0-1 0 0 0,1 0 0 0 0,1 1 0 0 0,-1-1 0 0 0,1 1 0 0 0,1-1 0 0 0,0 0 0 0 0,0 0 0 0 0,1 0 1 0 0,0 0-1 0 0,7 13 0 0 0,-7-14-78 0 0,2 0 1 0 0,-1-1-1 0 0,1 1 1 0 0,0-1-1 0 0,1 0 1 0 0,0-1-1 0 0,0 1 1 0 0,0-1-1 0 0,1 0 1 0 0,-1-1-1 0 0,1 1 1 0 0,1-1-1 0 0,-1-1 1 0 0,1 1-1 0 0,0-1 1 0 0,0-1-1 0 0,0 0 1 0 0,1 0-1 0 0,-1 0 1 0 0,1-1-1 0 0,-1 0 1 0 0,1-1-1 0 0,0 0 1 0 0,0 0-1 0 0,-1-1 1 0 0,1 0-1 0 0,0-1 1 0 0,0 1-1 0 0,0-2 1 0 0,-1 1-1 0 0,16-6 1 0 0,-5-2-14 0 0,0-1 0 0 0,-1 0 1 0 0,0-2-1 0 0,-1 0 1 0 0,0-1-1 0 0,-1 0 0 0 0,-1-2 1 0 0,0 1-1 0 0,-1-2 1 0 0,21-29-1 0 0,-9 7 244 0 0,-2-2 0 0 0,-1-1 0 0 0,31-78 0 0 0,-41 82 552 0 0,-1-1-1 0 0,-2-1 1 0 0,-2 1 0 0 0,-1-2 0 0 0,-2 1 0 0 0,-2-1-1 0 0,-2 1 1 0 0,-1-1 0 0 0,-2 1 0 0 0,-2-1-1 0 0,-9-40 1 0 0,2 14-86 0 0,7 36-612 0 0,-1 0-1 0 0,-2 1 1 0 0,-13-38-1 0 0,15 59-16 0 0,-4 5 0 0 0,6 5 0 0 0,1 0 0 0 0,0-1 0 0 0,-1 1 0 0 0,1 0 0 0 0,0 0 0 0 0,0 1 0 0 0,0-1 0 0 0,0 0 0 0 0,1 1 0 0 0,-1-1 0 0 0,1 1 0 0 0,-1-1 0 0 0,1 1 0 0 0,0 0 0 0 0,0-1 0 0 0,-1 6 0 0 0,-12 53 0 0 0,13-57 0 0 0,-8 60 0 0 0,3 1 0 0 0,2 0 0 0 0,8 99 0 0 0,45 193 0 0 0,-41-312-318 0 0,2 0 0 0 0,2-1 0 0 0,2-1 0 0 0,2 0 0 0 0,2-1 0 0 0,29 50 0 0 0,-43-84-288 0 0,2-1 1 0 0,-1 0 0 0 0,1 0-1 0 0,0-1 1 0 0,0 0-1 0 0,1 0 1 0 0,12 9 0 0 0,-13-12-285 0 0,-1 0-1 0 0,0 0 1 0 0,1 0 0 0 0,0-1 0 0 0,6 2-1 0 0,-7-3-460 0 0,-1 0-1 0 0,1 0 0 0 0,0 0 1 0 0,0-1-1 0 0,0 0 0 0 0,9 0 0 0 0,11-5-7138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9:59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2800 0 0,'10'-30'5878'0'0,"7"-30"10043"0"0,-11 67-14408 0 0,1 19-847 0 0,11 120 1318 0 0,4 25-1221 0 0,50 138-192 0 0,18 114-397 0 0,-80-341-2097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49:59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47 185 1524 0 0,'-5'-8'1428'0'0,"0"1"0"0"0,1-1 0 0 0,0 1 0 0 0,0-1 0 0 0,1 0 0 0 0,0-1 0 0 0,0 1 0 0 0,1 0 0 0 0,0-1 0 0 0,1 1 0 0 0,-1-1 0 0 0,2 0 0 0 0,-1 0 0 0 0,3-16 0 0 0,-2 23-1317 0 0,1-1-1 0 0,0 1 0 0 0,0 0 1 0 0,1 0-1 0 0,-1 0 1 0 0,0-1-1 0 0,1 2 0 0 0,-1-1 1 0 0,1 0-1 0 0,0 0 1 0 0,0 0-1 0 0,0 1 0 0 0,0-1 1 0 0,0 1-1 0 0,0-1 1 0 0,0 1-1 0 0,0 0 0 0 0,0 0 1 0 0,1 0-1 0 0,-1 0 1 0 0,0 0-1 0 0,1 0 0 0 0,-1 1 1 0 0,1-1-1 0 0,2 1 1 0 0,9-3-34 0 0,1 2 0 0 0,27-1 1 0 0,-42 2-71 0 0,30 2 49 0 0,1 1 1 0 0,-1 1-1 0 0,0 1 1 0 0,-1 2-1 0 0,1 1 1 0 0,-1 1-1 0 0,-1 2 0 0 0,36 18 1 0 0,-18-5-107 0 0,-1 2 1 0 0,-1 3-1 0 0,-1 1 0 0 0,39 36 1 0 0,-59-45 44 0 0,-1 0 0 0 0,-1 1 0 0 0,-1 1 0 0 0,-1 1-1 0 0,-2 1 1 0 0,0 1 0 0 0,-1 0 0 0 0,14 34 0 0 0,-22-41 13 0 0,-1 2 0 0 0,0-1 0 0 0,-2 1 0 0 0,0 0 0 0 0,-1 0-1 0 0,-1 0 1 0 0,-2 0 0 0 0,0 1 0 0 0,-1-1 0 0 0,-1 1 0 0 0,0-1 0 0 0,-8 31-1 0 0,0-18 55 0 0,-1-1-1 0 0,-2-1 0 0 0,-1 0 0 0 0,-1 0 1 0 0,-2-2-1 0 0,-1 0 0 0 0,-2 0 0 0 0,-1-2 1 0 0,0 0-1 0 0,-33 31 0 0 0,27-32 53 0 0,-1-2 0 0 0,-1-1-1 0 0,-2-1 1 0 0,0-1 0 0 0,-1-2 0 0 0,-1-1 0 0 0,-1-2-1 0 0,0-1 1 0 0,-54 18 0 0 0,68-29-59 0 0,1 0 1 0 0,-1-2-1 0 0,0 0 1 0 0,1-1-1 0 0,-36-1 1 0 0,42-1-32 0 0,0-1 0 0 0,1-1 0 0 0,-1 0-1 0 0,1 0 1 0 0,0-1 0 0 0,0-1 0 0 0,0 0 0 0 0,0 0 0 0 0,0-1 0 0 0,-17-11 0 0 0,15 7-2 0 0,8 6-21 0 0,0-1 1 0 0,0 1-1 0 0,1-1 1 0 0,-1 0-1 0 0,1-1 1 0 0,-5-5-1 0 0,8 9-73 0 0,0 0 1 0 0,1 0-1 0 0,-1 0 0 0 0,0 0 0 0 0,1 0 1 0 0,-1 0-1 0 0,0-1 0 0 0,1 1 0 0 0,-1 0 1 0 0,1 0-1 0 0,0 0 0 0 0,-1-1 1 0 0,1 1-1 0 0,0 0 0 0 0,0-1 0 0 0,0 1 1 0 0,0 0-1 0 0,0 0 0 0 0,0-1 1 0 0,0 1-1 0 0,0 0 0 0 0,0 0 0 0 0,1-1 1 0 0,-1 1-1 0 0,0 0 0 0 0,1 0 1 0 0,-1-1-1 0 0,1 1 0 0 0,0 0 0 0 0,-1 0 1 0 0,1 0-1 0 0,0 0 0 0 0,-1 0 0 0 0,1 0 1 0 0,0 0-1 0 0,0 0 0 0 0,0 0 1 0 0,0 1-1 0 0,0-1 0 0 0,0 0 0 0 0,2 0 1 0 0,22-15-4790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56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3 5785 0 0,'14'-2'16451'0'0,"-13"4"-16389"0"0,1 0 0 0 0,-1-1 0 0 0,0 1 1 0 0,1 0-1 0 0,-1 0 0 0 0,0 1 0 0 0,0-1 0 0 0,0 0 0 0 0,0 0 0 0 0,-1 0 1 0 0,1 1-1 0 0,-1-1 0 0 0,1 0 0 0 0,-1 1 0 0 0,0-1 0 0 0,0 0 0 0 0,0 1 1 0 0,0-1-1 0 0,-1 4 0 0 0,-8 60 241 0 0,6-48-226 0 0,-6 35-943 0 0,-25 81 0 0 0,13-73-3139 0 0,-2-2-4153 0 0,13-39 598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00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63 398 600 0 0,'0'0'14693'0'0,"28"-9"-8924"0"0,84-26-4056 0 0,68-23-2385 0 0,-155 48 913 0 0,0-1 0 0 0,-1-2 0 0 0,-1 0 0 0 0,43-32 0 0 0,-63 43-127 0 0,1-1-1 0 0,-1 0 1 0 0,1-1 0 0 0,-1 1 0 0 0,0-1-1 0 0,0 1 1 0 0,-1-1 0 0 0,1 0-1 0 0,-1 0 1 0 0,0 0 0 0 0,0 0-1 0 0,0-1 1 0 0,0 1 0 0 0,-1 0-1 0 0,1-1 1 0 0,-1 1 0 0 0,-1-1-1 0 0,2-5 1 0 0,-3 6-70 0 0,1 0 0 0 0,-1 0 1 0 0,1 0-1 0 0,-1 0 0 0 0,0 0 0 0 0,-1 0 0 0 0,1 0 1 0 0,-1 1-1 0 0,1-1 0 0 0,-1 1 0 0 0,0-1 0 0 0,0 1 1 0 0,-1-1-1 0 0,1 1 0 0 0,-1 0 0 0 0,0 0 0 0 0,1 1 1 0 0,-1-1-1 0 0,0 0 0 0 0,-1 1 0 0 0,-4-4 0 0 0,-5-1-11 0 0,1 1-1 0 0,-1 0 1 0 0,-1 0-1 0 0,1 2 1 0 0,-1-1-1 0 0,1 2 1 0 0,-1 0-1 0 0,0 0 1 0 0,-1 1-1 0 0,1 1 1 0 0,0 1-1 0 0,0 0 1 0 0,-1 0-1 0 0,1 2 1 0 0,0 0 0 0 0,0 0-1 0 0,0 1 1 0 0,0 1-1 0 0,1 0 1 0 0,-24 11-1 0 0,22-8-12 0 0,0 0 1 0 0,1 1-1 0 0,0 0 1 0 0,0 1-1 0 0,1 1 1 0 0,0 0-1 0 0,1 0 0 0 0,0 2 1 0 0,1-1-1 0 0,0 1 1 0 0,1 1-1 0 0,0 0 0 0 0,1 1 1 0 0,0 0-1 0 0,1 0 1 0 0,1 0-1 0 0,-11 31 1 0 0,13-27-4 0 0,2 0 1 0 0,0 0-1 0 0,1 0 1 0 0,0 0 0 0 0,2 0-1 0 0,0 1 1 0 0,1-1-1 0 0,1 0 1 0 0,0 0 0 0 0,2 0-1 0 0,0 0 1 0 0,8 21-1 0 0,-7-27-29 0 0,-1-1 0 0 0,2 0 0 0 0,-1 0 0 0 0,1-1 0 0 0,1 0 0 0 0,0 0 0 0 0,1 0 0 0 0,0-1 0 0 0,0 0 0 0 0,1 0 0 0 0,0-1 0 0 0,0 0 0 0 0,1-1 0 0 0,0 0 0 0 0,0-1 0 0 0,1 0 0 0 0,0 0 0 0 0,0-1 0 0 0,14 5 0 0 0,3-3-456 0 0,1-1 1 0 0,0-1 0 0 0,-1-2 0 0 0,1 0 0 0 0,1-2 0 0 0,40-4-1 0 0,-1-5-2342 0 0,105-24-1 0 0,-53 0-1439 0 0,-41 6-1672 0 0,-35 8-89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00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539 1 112 0 0,'-18'2'10324'0'0,"-78"12"1716"0"0,2 11-8992 0 0,72-18-2874 0 0,0 2 0 0 0,1 0 1 0 0,0 1-1 0 0,0 1 0 0 0,1 1 1 0 0,-27 22-1 0 0,32-22 27 0 0,0 2-1 0 0,1-1 1 0 0,1 2 0 0 0,0-1 0 0 0,1 2 0 0 0,1 0 0 0 0,0 0 0 0 0,1 1-1 0 0,1 0 1 0 0,-8 19 0 0 0,13-25-147 0 0,1-1 0 0 0,0 1-1 0 0,1 0 1 0 0,0 0 0 0 0,1-1 0 0 0,0 1-1 0 0,0 1 1 0 0,1-1 0 0 0,1 0 0 0 0,-1 0-1 0 0,2 0 1 0 0,0-1 0 0 0,0 1 0 0 0,1 0-1 0 0,0-1 1 0 0,1 1 0 0 0,0-1 0 0 0,1 0-1 0 0,7 12 1 0 0,1-2-247 0 0,2-2-1 0 0,-1 1 1 0 0,2-2 0 0 0,1 0 0 0 0,0 0-1 0 0,1-2 1 0 0,0 0 0 0 0,2-1-1 0 0,-1-1 1 0 0,2-1 0 0 0,41 18-1 0 0,-33-18-933 0 0,1-1 0 0 0,-1-2-1 0 0,45 8 1 0 0,-46-13-1023 0 0,0-1 1 0 0,-1-1-1 0 0,53-3 0 0 0,-38-4-2750 0 0,3-5-2396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0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96 105 512 0 0,'-9'-14'7601'0'0,"1"-19"-111"0"0,-6-21 796 0 0,14 52-8055 0 0,0 2-224 0 0,-1 1 0 0 0,1-1 1 0 0,0 0-1 0 0,0 0 1 0 0,0 0-1 0 0,0 1 1 0 0,0-1-1 0 0,0 0 1 0 0,0 0-1 0 0,0 0 0 0 0,-1 0 1 0 0,1 1-1 0 0,0-1 1 0 0,0 0-1 0 0,0 0 1 0 0,0 0-1 0 0,-1 0 1 0 0,1 0-1 0 0,0 0 0 0 0,0 1 1 0 0,0-1-1 0 0,0 0 1 0 0,-1 0-1 0 0,1 0 1 0 0,0 0-1 0 0,0 0 1 0 0,-1 0-1 0 0,1 0 1 0 0,0 0-1 0 0,0 0 0 0 0,0 0 1 0 0,-1 0-1 0 0,1 0 1 0 0,0 0-1 0 0,0 0 1 0 0,0 0-1 0 0,-1 0 1 0 0,1 0-1 0 0,0 0 0 0 0,0 0 1 0 0,0-1-1 0 0,-1 1 1 0 0,1 0-1 0 0,0 0 1 0 0,0 0-1 0 0,0 0 1 0 0,0 0-1 0 0,-1 0 0 0 0,1-1 1 0 0,0 1-1 0 0,0 0 1 0 0,0 0-1 0 0,0 0 1 0 0,0 0-1 0 0,0-1 1 0 0,-1 1-1 0 0,1 0 0 0 0,0 0 1 0 0,0 0-1 0 0,0-1 1 0 0,0 1-1 0 0,0 0 1 0 0,0 0-1 0 0,0 0 1 0 0,0-1-1 0 0,0 1 0 0 0,0 0 1 0 0,-12 14 200 0 0,5 2-170 0 0,0-1 0 0 0,1 2 0 0 0,0-1-1 0 0,2 1 1 0 0,0-1 0 0 0,1 1-1 0 0,0 0 1 0 0,2 1 0 0 0,0-1 0 0 0,0 0-1 0 0,4 21 1 0 0,-1-16-320 0 0,1 0 0 0 0,1 1-1 0 0,1-2 1 0 0,1 1 0 0 0,1-1 0 0 0,1 0-1 0 0,0 0 1 0 0,14 23 0 0 0,-14-31-674 0 0,1 1 1 0 0,16 18-1 0 0,1-9-2320 0 0,7-8-3614 0 0,-15-11-420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01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249 133 3232 0 0,'-23'-19'3029'0'0,"1"1"-661"0"0,3 4-552 0 0,-2 0-192 0 0,1 2-252 0 0,1 1-40 0 0,2 1-260 0 0,1 1-147 0 0,2 2-261 0 0,3 0-120 0 0,-1 2-280 0 0,-7-2-680 0 0,-3 7-2149 0 0,9 5-2239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02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1 167 156 0 0,'1'-18'7565'0'0,"2"11"-6493"0"0,1 0 0 0 0,0 1 1 0 0,0 0-1 0 0,1 0 0 0 0,0 0 1 0 0,0 1-1 0 0,0-1 0 0 0,1 1 1 0 0,7-5-1 0 0,6-4 979 0 0,35-19 1 0 0,-52 32-2017 0 0,1-1 0 0 0,-1 1 1 0 0,1 0-1 0 0,0 0 1 0 0,-1 0-1 0 0,1 0 0 0 0,0 0 1 0 0,0 1-1 0 0,0-1 0 0 0,-1 1 1 0 0,1 0-1 0 0,0 0 0 0 0,0 0 1 0 0,0 0-1 0 0,0 0 1 0 0,0 1-1 0 0,-1-1 0 0 0,1 1 1 0 0,5 1-1 0 0,-5 0-41 0 0,1 0 0 0 0,-1 0 0 0 0,0 1 1 0 0,0-1-1 0 0,0 1 0 0 0,0-1 0 0 0,0 1 0 0 0,-1 0 0 0 0,1 0 0 0 0,-1 0 1 0 0,0 1-1 0 0,3 5 0 0 0,2 5-193 0 0,-1 1 1 0 0,0 1-1 0 0,-1-1 1 0 0,-1 1-1 0 0,3 24 1 0 0,-1-1-113 0 0,-1 1 0 0 0,-2-1 0 0 0,-2 1 0 0 0,-2 0 0 0 0,-8 64 0 0 0,3-89 609 0 0,0-21 367 0 0,5 3-573 0 0,1 1-1 0 0,-1-1 1 0 0,0 0-1 0 0,1 0 0 0 0,0 1 1 0 0,-1-1-1 0 0,1 0 0 0 0,1-4 1 0 0,4-11 339 0 0,1 0 1 0 0,1 1-1 0 0,0 0 1 0 0,1 0-1 0 0,1 0 1 0 0,1 1-1 0 0,0 1 1 0 0,1 0-1 0 0,15-16 1 0 0,6-4 476 0 0,2 2 1 0 0,53-41-1 0 0,-74 63-808 0 0,1 1-1 0 0,-1 1 1 0 0,2 0-1 0 0,-1 0 0 0 0,1 2 1 0 0,22-9-1 0 0,-33 15-111 0 0,1 0-1 0 0,0 0 1 0 0,-1 0 0 0 0,1 0-1 0 0,0 1 1 0 0,0-1-1 0 0,0 1 1 0 0,-1 1-1 0 0,1-1 1 0 0,0 1-1 0 0,0-1 1 0 0,0 1 0 0 0,-1 1-1 0 0,1-1 1 0 0,-1 1-1 0 0,1 0 1 0 0,-1 0-1 0 0,0 0 1 0 0,1 0-1 0 0,-1 1 1 0 0,0 0 0 0 0,0-1-1 0 0,-1 2 1 0 0,1-1-1 0 0,-1 0 1 0 0,5 6-1 0 0,2 4-226 0 0,-1 0 1 0 0,0 1-1 0 0,-1 0 0 0 0,-1 0 0 0 0,0 1 0 0 0,-1 0 0 0 0,9 29 0 0 0,-8-13-293 0 0,-1 0 0 0 0,-1 0-1 0 0,1 34 1 0 0,-6-53 438 0 0,-1 0-1 0 0,0 0 1 0 0,0-1 0 0 0,-1 1-1 0 0,-1 0 1 0 0,0-1 0 0 0,-1 0-1 0 0,0 1 1 0 0,-7 13 0 0 0,10-24 99 0 0,0 0 0 0 0,1 0 1 0 0,-1 0-1 0 0,0 0 0 0 0,0 0 1 0 0,0 0-1 0 0,0 0 0 0 0,0 0 1 0 0,0-1-1 0 0,0 1 0 0 0,0 0 1 0 0,0-1-1 0 0,0 1 0 0 0,-3 0 1 0 0,4 0-4 0 0,0-1-1 0 0,-1 0 1 0 0,1 0 0 0 0,0 0 0 0 0,-1 0 0 0 0,1 0 0 0 0,0 0 0 0 0,-1 0 0 0 0,1 0 0 0 0,-1 0 0 0 0,1 0 0 0 0,0 0 0 0 0,-1 0 0 0 0,1 0 0 0 0,0 0 0 0 0,-1 0 0 0 0,1 0 0 0 0,0-1 0 0 0,-1 1 0 0 0,1 0 0 0 0,0 0 0 0 0,-1 0 0 0 0,1 0 0 0 0,0-1 0 0 0,-1 1 0 0 0,1 0 0 0 0,0 0 0 0 0,0-1-1 0 0,-1 1 1 0 0,1 0 0 0 0,0-1 0 0 0,0 1 0 0 0,0 0 0 0 0,-1-1 0 0 0,1 1 0 0 0,0 0 0 0 0,0-1 0 0 0,0 1 0 0 0,0 0 0 0 0,0-1 0 0 0,0 1 0 0 0,-1 0 0 0 0,1-1 0 0 0,0 1 0 0 0,0 0 0 0 0,0-1 0 0 0,0 1 0 0 0,1-1 0 0 0,-1 1 0 0 0,0 0 0 0 0,0-1 0 0 0,0 1 0 0 0,0 0 0 0 0,0-1 0 0 0,3-13 53 0 0,0 1 0 0 0,0 0 1 0 0,1-1-1 0 0,1 2 1 0 0,0-1-1 0 0,0 0 0 0 0,2 1 1 0 0,7-12-1 0 0,72-95 801 0 0,-54 77-418 0 0,2 0 32 0 0,2 2 0 0 0,71-63-1 0 0,-93 92-455 0 0,1 0 0 0 0,1 1 1 0 0,-1 1-1 0 0,2 0 0 0 0,31-11 0 0 0,-47 19-17 0 0,1 1 0 0 0,-1 0 0 0 0,1 0 0 0 0,-1 0 0 0 0,0-1 1 0 0,1 1-1 0 0,-1 1 0 0 0,1-1 0 0 0,-1 0 0 0 0,0 0 0 0 0,1 0 0 0 0,-1 1 0 0 0,0-1 0 0 0,1 1 1 0 0,-1-1-1 0 0,0 1 0 0 0,1 0 0 0 0,-1-1 0 0 0,0 1 0 0 0,0 0 0 0 0,0 0 0 0 0,0 0 0 0 0,0 0 1 0 0,0 0-1 0 0,0 0 0 0 0,0 0 0 0 0,1 1 0 0 0,19 34-57 0 0,-14-14-287 0 0,-1 1 0 0 0,-1 0 1 0 0,-2 0-1 0 0,0 0 0 0 0,-1 0 0 0 0,-1 1 0 0 0,-3 27 0 0 0,1-22-200 0 0,1 1 1 0 0,2-1-1 0 0,0 0 0 0 0,8 31 1 0 0,-9-56 31 0 0,0-1 0 0 0,0 0-1 0 0,1 0 1 0 0,-1 0 0 0 0,1 0 0 0 0,-1 0 0 0 0,1 0 0 0 0,0 0 0 0 0,0 0 0 0 0,4 4 0 0 0,18 7-7077 0 0,-9-9 1105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03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559 1242 1512 0 0,'0'0'3748'0'0,"8"-12"944"0"0,68-58 2986 0 0,-74 69-7554 0 0,-1-1 0 0 0,1 1-1 0 0,-1 0 1 0 0,1-1 0 0 0,-1 1-1 0 0,0-1 1 0 0,1 1 0 0 0,-1-1-1 0 0,0 0 1 0 0,0 0 0 0 0,0 1-1 0 0,-1-1 1 0 0,1 0 0 0 0,0 0-1 0 0,-1 0 1 0 0,1 0 0 0 0,-1 0-1 0 0,1 0 1 0 0,-1 0 0 0 0,0 0-1 0 0,0 0 1 0 0,0-4 0 0 0,-1 4-17 0 0,0-1 0 0 0,0 0 0 0 0,-1 0 0 0 0,1 1 0 0 0,0-1 0 0 0,-1 1 0 0 0,0-1 0 0 0,0 1 0 0 0,1-1 0 0 0,-1 1 0 0 0,-1 0 1 0 0,1 0-1 0 0,-4-3 0 0 0,-4-2 34 0 0,0 1 0 0 0,0 0 0 0 0,-1 0 0 0 0,0 1 0 0 0,0 0 0 0 0,-12-3 0 0 0,0 2 11 0 0,0 2-1 0 0,0 0 1 0 0,0 2 0 0 0,0 0 0 0 0,0 2-1 0 0,-1 0 1 0 0,1 2 0 0 0,0 0 0 0 0,-41 11-1 0 0,46-9-106 0 0,1 1-1 0 0,-1 1 1 0 0,2 1-1 0 0,-1 0 1 0 0,1 1-1 0 0,0 1 0 0 0,1 0 1 0 0,0 2-1 0 0,0-1 1 0 0,1 2-1 0 0,0 0 0 0 0,1 0 1 0 0,-13 17-1 0 0,20-19-84 0 0,0-1-1 0 0,0 1 0 0 0,1 0 0 0 0,1 1 0 0 0,-1-1 1 0 0,2 1-1 0 0,-1 0 0 0 0,2 0 0 0 0,-1 0 0 0 0,2 0 1 0 0,-1 0-1 0 0,1 1 0 0 0,1-1 0 0 0,0 0 1 0 0,1 1-1 0 0,3 18 0 0 0,-2-21 6 0 0,0 0 1 0 0,0 0-1 0 0,1 0 1 0 0,0-1-1 0 0,0 1 1 0 0,1-1-1 0 0,0 0 1 0 0,0 0-1 0 0,1 0 1 0 0,0 0-1 0 0,1-1 1 0 0,0 0-1 0 0,0 0 1 0 0,0-1-1 0 0,1 1 1 0 0,0-2-1 0 0,0 1 1 0 0,0-1-1 0 0,1 0 1 0 0,0 0-1 0 0,9 4 0 0 0,-10-7 34 0 0,0 0-1 0 0,0 0 0 0 0,0-1 1 0 0,0 0-1 0 0,0 0 0 0 0,0 0 1 0 0,0-1-1 0 0,0 0 0 0 0,0-1 1 0 0,0 0-1 0 0,1 0 0 0 0,-1 0 1 0 0,0-1-1 0 0,-1 0 0 0 0,1 0 1 0 0,0-1-1 0 0,-1 1 0 0 0,1-2 0 0 0,-1 1 1 0 0,0-1-1 0 0,8-5 0 0 0,11-11 228 0 0,-1 0 0 0 0,-1-1 0 0 0,32-38 0 0 0,-36 37 150 0 0,15-16 1672 0 0,51-77 1 0 0,-83 113-1985 0 0,3-3 17 0 0,-6 20-88 0 0,0-1 1 0 0,1 1-1 0 0,1-1 1 0 0,0 1-1 0 0,1-1 1 0 0,0 0-1 0 0,2 0 0 0 0,-1 0 1 0 0,2 0-1 0 0,-1 0 1 0 0,2-1-1 0 0,0 0 1 0 0,1 0-1 0 0,9 14 1 0 0,-11-19 11 0 0,0-1 0 0 0,1 0 0 0 0,0-1 0 0 0,0 1 0 0 0,0-1 0 0 0,1-1 0 0 0,0 1 0 0 0,0-1 0 0 0,0 0 0 0 0,0-1 0 0 0,1 1 0 0 0,0-1 0 0 0,0-1 0 0 0,0 0 0 0 0,0 0 0 0 0,1-1 0 0 0,-1 1 0 0 0,1-2 0 0 0,0 1 0 0 0,-1-1 0 0 0,1-1 0 0 0,0 0 0 0 0,0 0 0 0 0,15-3 0 0 0,-2-2 33 0 0,0-1-1 0 0,-1-1 1 0 0,0-1 0 0 0,0 0 0 0 0,-1-2 0 0 0,0-1-1 0 0,-1 0 1 0 0,0-1 0 0 0,-1-1 0 0 0,0-1 0 0 0,-1-1 0 0 0,21-23-1 0 0,4-8 5 0 0,-3-2 0 0 0,-1-1-1 0 0,39-69 1 0 0,-25 29-22 0 0,-5-2 1 0 0,60-157 0 0 0,-86 187-17 0 0,-2-2 1 0 0,-4 0-1 0 0,-2-1 1 0 0,-2 0 0 0 0,1-84-1 0 0,-11 119-30 0 0,-5-41 0 0 0,3 61 4 0 0,0 1 1 0 0,-1-1-1 0 0,0 1 0 0 0,-1-1 1 0 0,1 1-1 0 0,-2 0 1 0 0,1 0-1 0 0,-10-15 0 0 0,12 21 19 0 0,-1 0 0 0 0,0 0 0 0 0,1 0 0 0 0,-1 0 0 0 0,0 0 0 0 0,0 1 0 0 0,-1-1 0 0 0,1 0 0 0 0,0 1 0 0 0,0 0 0 0 0,-1 0 0 0 0,1-1 0 0 0,-1 1 0 0 0,1 1 0 0 0,-1-1 0 0 0,1 0 0 0 0,-1 1 0 0 0,0-1 0 0 0,1 1 0 0 0,-1 0 0 0 0,0 0 0 0 0,0 0 0 0 0,1 0 0 0 0,-1 0 0 0 0,0 0 0 0 0,1 1 0 0 0,-1 0 0 0 0,1-1 0 0 0,-1 1 0 0 0,1 0 0 0 0,-1 0 0 0 0,1 0 0 0 0,-5 3 0 0 0,-4 2 8 0 0,1 1 0 0 0,0 0 0 0 0,0 0 0 0 0,0 1 0 0 0,1 0 0 0 0,-9 11-1 0 0,0 3 9 0 0,1 1-1 0 0,0 0 1 0 0,2 2-1 0 0,1-1 1 0 0,1 2-1 0 0,1 0 1 0 0,-17 53-1 0 0,16-32 26 0 0,2 0-1 0 0,2 1 0 0 0,-6 92 1 0 0,14-91 7 0 0,2-1 1 0 0,2 0-1 0 0,2 0 0 0 0,2 0 1 0 0,20 72-1 0 0,-19-93-24 0 0,1-1 1 0 0,1-1-1 0 0,1 1 0 0 0,1-2 0 0 0,2 0 0 0 0,0 0 0 0 0,1-1 0 0 0,2-1 0 0 0,0-1 1 0 0,1 0-1 0 0,25 21 0 0 0,-28-30-361 0 0,1 0 0 0 0,0-1 0 0 0,1-1 0 0 0,20 9 0 0 0,-12-9-1030 0 0,-1-1 1 0 0,1-1-1 0 0,0-1 0 0 0,51 7 1 0 0,-35-10-599 0 0,1-2 1 0 0,-1-2 0 0 0,1-1-1 0 0,-1-3 1 0 0,51-10 0 0 0,-62 9-5644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12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13 403 224 0 0,'-12'3'20097'0'0,"21"0"-19838"0"0,0-1 1 0 0,0 0 0 0 0,0 0 0 0 0,1-1 0 0 0,-1-1 0 0 0,16 0 0 0 0,8 1-14 0 0,689 11 733 0 0,-558-15-895 0 0,914-37 66 0 0,-44 0-118 0 0,-450 38-54 0 0,250-7 77 0 0,-576 3-54 0 0,325-15 9 0 0,1184-76-71 0 0,285 47-600 0 0,-2007 50 634 0 0,1967-38-962 0 0,-251 2 367 0 0,-1685 36 564 0 0,1769-8-1187 0 0,-1213 13 1284 0 0,-156 0-82 0 0,302 5-32 0 0,0 0-236 0 0,-275-11 264 0 0,1183 6-196 0 0,-325 26 188 0 0,-703-13 36 0 0,1074-5 20 0 0,-1114-40 52 0 0,-251 8-11 0 0,547-8 91 0 0,-870 25-113 0 0,768-62 148 0 0,-632 45 114 0 0,242 6 0 0 0,-412 12-254 0 0,55 0 263 0 0,-10 1-449 0 0,-51 0-77 0 0,7-2-3589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14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16 536 0 0,'0'0'7449'0'0,"5"-16"-3990"0"0,-33 85-3661 0 0,28-68 244 0 0,-5 27 18 0 0,9-35-78 0 0,8-27-187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25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31 640 0 0,'43'-31'27540'0'0,"-46"31"-27497"0"0,-6 2-12 0 0,0 0 1 0 0,1 0 0 0 0,-1 1-1 0 0,1 0 1 0 0,0 0 0 0 0,0 1 0 0 0,-8 5-1 0 0,-56 38 65 0 0,67-43-81 0 0,-13 8 70 0 0,2 2 0 0 0,0 0 0 0 0,1 0 0 0 0,0 2 0 0 0,2 0 0 0 0,-1 0 0 0 0,2 1 0 0 0,0 1 0 0 0,1 0 0 0 0,1 1-1 0 0,1 0 1 0 0,1 0 0 0 0,0 1 0 0 0,1 0 0 0 0,1 1 0 0 0,2-1 0 0 0,-1 1 0 0 0,2 0 0 0 0,1 0 0 0 0,1 0 0 0 0,1 1 0 0 0,0-1 0 0 0,2 0 0 0 0,0 0 0 0 0,1 0 0 0 0,2 0 0 0 0,0-1 0 0 0,1 0 0 0 0,1 0 0 0 0,1 0 0 0 0,19 35 0 0 0,-18-40-50 0 0,1 1 0 0 0,1-1 0 0 0,0-1 0 0 0,1 0 0 0 0,1-1 0 0 0,0 0 0 0 0,0-1 0 0 0,2 0 1 0 0,-1-1-1 0 0,1-1 0 0 0,1-1 0 0 0,0 0 0 0 0,0 0 0 0 0,1-2 0 0 0,0 0 0 0 0,0-1 0 0 0,1-1 0 0 0,0 0 0 0 0,0-2 0 0 0,0 0 0 0 0,35 1 0 0 0,-29-4-54 0 0,-1-1 1 0 0,0-2 0 0 0,0 0-1 0 0,0-1 1 0 0,0-2-1 0 0,0 0 1 0 0,-1-2-1 0 0,0 0 1 0 0,-1-1-1 0 0,0-1 1 0 0,0-1 0 0 0,-1-1-1 0 0,-1-1 1 0 0,0-1-1 0 0,0 0 1 0 0,-1-2-1 0 0,-1 0 1 0 0,-1 0-1 0 0,-1-2 1 0 0,0 0 0 0 0,-1-1-1 0 0,-1 0 1 0 0,0-1-1 0 0,-2 0 1 0 0,0-1-1 0 0,13-38 1 0 0,-17 36-27 0 0,-1 1 0 0 0,-1-1-1 0 0,0 0 1 0 0,-2 0 0 0 0,-1 0 0 0 0,-1 0 0 0 0,-1-1 0 0 0,-3-32-1 0 0,1 44 23 0 0,0-1 0 0 0,0 1 0 0 0,-1 0 0 0 0,-1 1 0 0 0,0-1 0 0 0,-1 0 0 0 0,0 1 0 0 0,0 0 0 0 0,-1 0 0 0 0,-1 1-1 0 0,0 0 1 0 0,0 0 0 0 0,-1 0 0 0 0,0 1 0 0 0,-1 0 0 0 0,0 1 0 0 0,-16-13 0 0 0,6 11-58 0 0,0 0 0 0 0,0 0 0 0 0,-1 2 0 0 0,0 1 0 0 0,0 0 0 0 0,-28-5 0 0 0,-123-14-506 0 0,143 24 40 0 0,0 2 0 0 0,0 1 0 0 0,0 0 0 0 0,0 3 0 0 0,0 0 0 0 0,0 2 0 0 0,1 0 0 0 0,-28 12 0 0 0,51-16 88 0 0,-1-1-1 0 0,1 1 1 0 0,0 0-1 0 0,-1 0 1 0 0,1 1-1 0 0,1-1 1 0 0,-1 1-1 0 0,0 0 1 0 0,0 0-1 0 0,-3 5 1 0 0,1-1-2763 0 0,5-4 2148 0 0,-1 0 0 0 0,1 0 0 0 0,-1-1 0 0 0,1 1 1 0 0,0 0-1 0 0,-1 5 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26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3 359 2120 0 0,'-3'18'20783'0'0,"9"-21"-20549"0"0,0-1 0 0 0,-1 0 0 0 0,0 0 0 0 0,0 0 0 0 0,0 0 0 0 0,0-1 0 0 0,0 0 0 0 0,4-6 0 0 0,35-51 488 0 0,-22 29-408 0 0,-5 7 185 0 0,-1-1 0 0 0,12-30 0 0 0,-13 27 609 0 0,21-34 1 0 0,-34 57-937 0 0,-3 3-157 0 0,14-18 100 0 0,-14 54-77 0 0,-14 72 68 0 0,4 1-1 0 0,4 111 1 0 0,28 121 30 0 0,-7-145-125 0 0,-12-171 12 0 0,-1-8-21 0 0,0 0 0 0 0,-1 0 0 0 0,-2 17 0 0 0,1-25 4 0 0,0 0 0 0 0,0-1 1 0 0,-1 1-1 0 0,1 0 0 0 0,-1-1 0 0 0,0 0 0 0 0,-1 1 0 0 0,1-1 1 0 0,-1 0-1 0 0,1 0 0 0 0,-1 0 0 0 0,-5 5 0 0 0,2-4 9 0 0,-1 0-1 0 0,0 0 1 0 0,0-1 0 0 0,0 0-1 0 0,0 0 1 0 0,0-1 0 0 0,-10 4-1 0 0,-3 2 24 0 0,17-8-16 0 0,-19 7 121 0 0,84-15-1590 0 0,71-18 1 0 0,-11 2-9638 0 0,-107 19 5320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58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556 417 564 0 0,'21'30'13215'0'0,"8"-33"-11091"0"0,-21-4-1964 0 0,0 0-1 0 0,-1-1 1 0 0,0 0-1 0 0,0 0 0 0 0,-1-1 1 0 0,0 0-1 0 0,0 0 1 0 0,-1 0-1 0 0,0 0 0 0 0,-1-1 1 0 0,0 0-1 0 0,-1 0 1 0 0,0 0-1 0 0,0 0 0 0 0,1-19 1 0 0,-2 16 92 0 0,-1 0 0 0 0,0 1 0 0 0,-1-1 0 0 0,-1 0 0 0 0,0 0 0 0 0,0 0 0 0 0,-2 1 0 0 0,1-1 0 0 0,-2 1 0 0 0,1 0 0 0 0,-2-1 0 0 0,-11-21 0 0 0,12 27-207 0 0,0 1-1 0 0,0-1 1 0 0,-1 1-1 0 0,0 0 1 0 0,0 0-1 0 0,-1 1 1 0 0,0-1-1 0 0,0 1 1 0 0,0 1 0 0 0,0-1-1 0 0,-1 1 1 0 0,0 0-1 0 0,0 0 1 0 0,0 1-1 0 0,0 0 1 0 0,0 1-1 0 0,-10-3 1 0 0,7 3-14 0 0,0 1 1 0 0,0 0-1 0 0,1 1 1 0 0,-1 0-1 0 0,0 0 1 0 0,0 1-1 0 0,0 1 0 0 0,0-1 1 0 0,1 1-1 0 0,-1 1 1 0 0,1 0-1 0 0,0 1 1 0 0,-13 6-1 0 0,-9 7 23 0 0,1 1-1 0 0,1 2 1 0 0,1 1 0 0 0,1 2-1 0 0,1 0 1 0 0,0 2 0 0 0,2 0-1 0 0,1 2 1 0 0,2 1 0 0 0,0 0-1 0 0,2 2 1 0 0,1 0 0 0 0,-16 36 0 0 0,27-48-56 0 0,0 1 0 0 0,1 0 0 0 0,1 0 0 0 0,0 0 0 0 0,2 1 1 0 0,0-1-1 0 0,1 1 0 0 0,1 0 0 0 0,1 0 0 0 0,3 22 0 0 0,-2-32-8 0 0,1 0-1 0 0,-1-1 0 0 0,2 1 1 0 0,0-1-1 0 0,0 0 0 0 0,0 0 1 0 0,1 0-1 0 0,0 0 0 0 0,1-1 0 0 0,0 0 1 0 0,1 0-1 0 0,-1 0 0 0 0,1 0 1 0 0,1-1-1 0 0,-1 0 0 0 0,1 0 1 0 0,1-1-1 0 0,-1 0 0 0 0,1 0 1 0 0,0-1-1 0 0,0 0 0 0 0,14 6 0 0 0,-14-8-22 0 0,1 0 0 0 0,0 0 0 0 0,0-1 0 0 0,0 0-1 0 0,1-1 1 0 0,-1 0 0 0 0,0 0 0 0 0,0-1 0 0 0,1 0-1 0 0,-1 0 1 0 0,0-1 0 0 0,0-1 0 0 0,1 0 0 0 0,-1 0-1 0 0,0 0 1 0 0,-1-1 0 0 0,1-1 0 0 0,0 1 0 0 0,-1-1-1 0 0,0-1 1 0 0,0 0 0 0 0,0 0 0 0 0,12-11-1 0 0,-2 1 58 0 0,-1-1-1 0 0,0-1 0 0 0,-2-1 0 0 0,0 0 0 0 0,-1-1 0 0 0,0-1 0 0 0,-2 0 1 0 0,13-27-1 0 0,5-25 1665 0 0,31-115 0 0 0,-47 144-903 0 0,-5 22-489 0 0,-3 60-169 0 0,-4-23-104 0 0,2 17-15 0 0,1 0 0 0 0,1-1 0 0 0,15 44 0 0 0,-11-50-59 0 0,1-1 0 0 0,1 0 1 0 0,24 37-1 0 0,-28-51 42 0 0,-1-1 0 0 0,1 0 1 0 0,1 0-1 0 0,0-1 0 0 0,0 0 0 0 0,0-1 1 0 0,1 0-1 0 0,1-1 0 0 0,-1 0 0 0 0,14 6 0 0 0,-20-10 17 0 0,1-2-1 0 0,0 1 0 0 0,0 0 0 0 0,0-1 0 0 0,0 0 0 0 0,0 0 1 0 0,0 0-1 0 0,0-1 0 0 0,0 0 0 0 0,0 0 0 0 0,0 0 1 0 0,0 0-1 0 0,0-1 0 0 0,9-2 0 0 0,-6 1-2 0 0,0-1 0 0 0,-1-1 0 0 0,1 1 0 0 0,-1-1 0 0 0,0-1 0 0 0,0 1-1 0 0,0-1 1 0 0,8-7 0 0 0,4-7 5 0 0,-1-1 0 0 0,0 0-1 0 0,-2-2 1 0 0,22-34 0 0 0,69-145 414 0 0,-7 11 738 0 0,-95 182-1165 0 0,-1 1-1 0 0,1 0 1 0 0,1 0-1 0 0,-1 1 1 0 0,1-1-1 0 0,0 1 1 0 0,0 1-1 0 0,13-10 1 0 0,-17 14 1 0 0,0 1 0 0 0,0-1 0 0 0,0 0 0 0 0,0 1 0 0 0,0 0 0 0 0,0-1 0 0 0,0 1 0 0 0,0 0 0 0 0,1 0 0 0 0,-1 0 0 0 0,0 0 0 0 0,0 0 0 0 0,0 1 0 0 0,0-1 0 0 0,0 1 0 0 0,0-1 0 0 0,0 1 0 0 0,0 0 0 0 0,0 0 0 0 0,0 0 0 0 0,0 0 0 0 0,0 0 0 0 0,-1 0 0 0 0,3 2 0 0 0,5 3-4 0 0,-2 1-1 0 0,1 0 1 0 0,10 11 0 0 0,2 7-2 0 0,0 0 1 0 0,-2 2 0 0 0,18 34-1 0 0,40 93-435 0 0,-63-125 354 0 0,41 113 186 0 0,-51-132 367 0 0,-5-12 344 0 0,-6-23-165 0 0,7-7-505 0 0,2 0 0 0 0,1-1 0 0 0,2 1 0 0 0,1 0 0 0 0,2 0 0 0 0,1 1-1 0 0,1 0 1 0 0,1 0 0 0 0,2 1 0 0 0,2 1 0 0 0,0 0 0 0 0,35-51 0 0 0,-45 73-170 0 0,1 1 0 0 0,0-1 0 0 0,0 1 1 0 0,0 1-1 0 0,1-1 0 0 0,0 1 1 0 0,0 0-1 0 0,0 0 0 0 0,1 1 1 0 0,0 0-1 0 0,0 0 0 0 0,0 0 0 0 0,11-3 1 0 0,-13 5-14 0 0,0 1 0 0 0,0 0 1 0 0,0 0-1 0 0,0 1 0 0 0,0-1 1 0 0,1 1-1 0 0,-1 0 0 0 0,0 0 1 0 0,0 1-1 0 0,0 0 0 0 0,0 0 1 0 0,1 0-1 0 0,-1 0 0 0 0,0 1 1 0 0,-1 0-1 0 0,1 0 0 0 0,0 0 1 0 0,-1 1-1 0 0,1-1 0 0 0,-1 1 1 0 0,6 4-1 0 0,0 3-49 0 0,1 0 0 0 0,-2 0-1 0 0,1 1 1 0 0,-1 0 0 0 0,-1 0 0 0 0,0 1 0 0 0,-1 0 0 0 0,0 0 0 0 0,-1 1 0 0 0,0 0 0 0 0,6 22-1 0 0,-7-18 34 0 0,-1 1 0 0 0,0-1-1 0 0,-1 0 1 0 0,-2 1-1 0 0,1 0 1 0 0,-2 0 0 0 0,-1-1-1 0 0,-4 34 1 0 0,4-47 69 0 0,-4 13 61 0 0,2-14-51 0 0,1-2-5 0 0,1 0 24 0 0,0-1-37 0 0,0 0 1 0 0,0 0-1 0 0,0 0 1 0 0,1 0-1 0 0,-1-1 1 0 0,0 1-1 0 0,0 0 1 0 0,0 0-1 0 0,0-1 1 0 0,1 1-1 0 0,-1-1 1 0 0,0 1-1 0 0,0-1 1 0 0,1 1-1 0 0,-1-1 1 0 0,-1 0-1 0 0,-1-12 0 0 0,0 1 0 0 0,1-1 1 0 0,0 0-1 0 0,1 0 0 0 0,0 0 0 0 0,1 0 1 0 0,1 0-1 0 0,0 0 0 0 0,1 0 0 0 0,0 0 0 0 0,4-13 1 0 0,0 3-4 0 0,1 0 1 0 0,1 1 0 0 0,1 0 0 0 0,1 0 0 0 0,18-27-1 0 0,-24 43-25 0 0,0 0-1 0 0,1 0 0 0 0,-1 0 1 0 0,1 1-1 0 0,1-1 0 0 0,-1 1 1 0 0,1 0-1 0 0,0 1 0 0 0,7-5 1 0 0,-10 7 7 0 0,1 1 0 0 0,-1-1 1 0 0,1 1-1 0 0,-1-1 1 0 0,1 1-1 0 0,0 0 1 0 0,0 0-1 0 0,0 1 1 0 0,-1-1-1 0 0,1 1 0 0 0,0 0 1 0 0,0 0-1 0 0,0 0 1 0 0,0 1-1 0 0,0-1 1 0 0,-1 1-1 0 0,1 0 1 0 0,5 2-1 0 0,0 1-53 0 0,0 0-1 0 0,-1 1 1 0 0,1 0 0 0 0,-1 0 0 0 0,-1 1-1 0 0,1 0 1 0 0,-1 0 0 0 0,0 1 0 0 0,9 10-1 0 0,6 11-380 0 0,21 36 0 0 0,-31-47 323 0 0,104 147-699 0 0,-115-163 839 0 0,-1 0-1 0 0,1 0 0 0 0,0 0 0 0 0,0 0 1 0 0,0 0-1 0 0,0 0 0 0 0,0 0 0 0 0,0 0 1 0 0,0 0-1 0 0,0-1 0 0 0,0 1 0 0 0,0 0 1 0 0,0-1-1 0 0,0 1 0 0 0,1-1 0 0 0,-1 1 1 0 0,0-1-1 0 0,0 0 0 0 0,1 1 0 0 0,-1-1 1 0 0,0 0-1 0 0,1 0 0 0 0,-1 0 0 0 0,0 0 1 0 0,0 0-1 0 0,1 0 0 0 0,-1 0 0 0 0,0-1 1 0 0,1 1-1 0 0,-1 0 0 0 0,0-1 0 0 0,0 1 1 0 0,0-1-1 0 0,1 1 0 0 0,-1-1 0 0 0,0 0 1 0 0,0 1-1 0 0,0-1 0 0 0,0 0 0 0 0,0 0 1 0 0,0 0-1 0 0,0 0 0 0 0,1-1 0 0 0,4-4 31 0 0,-1 0 1 0 0,0-1-1 0 0,0 0 0 0 0,0 0 0 0 0,4-9 0 0 0,19-44 887 0 0,33-107 1 0 0,-24 60 209 0 0,-26 85-1086 0 0,-10 22-49 0 0,-1 0 0 0 0,0 0 0 0 0,0 0 0 0 0,1 0-1 0 0,-1-1 1 0 0,0 1 0 0 0,0 0 0 0 0,1 0 0 0 0,-1 0 0 0 0,0 0-1 0 0,0 0 1 0 0,1 0 0 0 0,-1 0 0 0 0,0-1 0 0 0,0 1 0 0 0,1 0 0 0 0,-1 0-1 0 0,0 0 1 0 0,1 0 0 0 0,-1 0 0 0 0,0 0 0 0 0,0 0 0 0 0,1 1 0 0 0,-1-1-1 0 0,0 0 1 0 0,1 0 0 0 0,-1 0 0 0 0,0 0 0 0 0,0 0 0 0 0,1 0 0 0 0,-1 0-1 0 0,0 1 1 0 0,0-1 0 0 0,0 0 0 0 0,1 0 0 0 0,-1 0 0 0 0,0 1 0 0 0,3 3-4 0 0,-1-1 0 0 0,0 1 1 0 0,0 0-1 0 0,0 0 1 0 0,-1 0-1 0 0,1 1 0 0 0,0 4 1 0 0,71 346 177 0 0,-54-246-171 0 0,76 430 258 0 0,-89-489 233 0 0,-5-48-429 0 0,-5-37-17 0 0,1-25 22 0 0,-10-60 0 0 0,-1 7 590 0 0,-44-356 841 0 0,28 258-1501 0 0,28 195 0 0 0,1 0 0 0 0,1-32 0 0 0,2 38 0 0 0,6 0 0 0 0,7 8 0 0 0,-7 5 0 0 0,0 0 0 0 0,0 1 0 0 0,0-1 0 0 0,0 1 0 0 0,-1 1 0 0 0,1-1 0 0 0,-1 2 0 0 0,0-1 0 0 0,11 12 0 0 0,1 2-1 0 0,-2 0-1 0 0,16 24 1 0 0,-24-31 2 0 0,0 1-1 0 0,-1 1 1 0 0,-1 0 0 0 0,0 0 0 0 0,-1 0-1 0 0,0 1 1 0 0,-1 0 0 0 0,-1 0 0 0 0,0 0-1 0 0,-1 0 1 0 0,-1 1 0 0 0,0 17 0 0 0,-2-20-12 0 0,-1-1 0 0 0,0 1 0 0 0,-1-1 0 0 0,0 1 0 0 0,-1-1 0 0 0,0 0 0 0 0,-1 0 0 0 0,0 0 1 0 0,-1 0-1 0 0,-1-1 0 0 0,0 0 0 0 0,0 0 0 0 0,-1-1 0 0 0,0 1 0 0 0,-14 14 0 0 0,0-4-399 0 0,0 0-1 0 0,-34 24 0 0 0,40-34-1038 0 0,0-1 0 0 0,-29 13 0 0 0,28-21-2303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27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105 227 188 0 0,'-23'-23'18302'0'0,"23"17"-17595"0"0,1 0 0 0 0,-1 0 0 0 0,1 0 0 0 0,1 0 0 0 0,-1 1 0 0 0,1-1 0 0 0,0 0-1 0 0,0 1 1 0 0,1-1 0 0 0,-1 1 0 0 0,1 0 0 0 0,4-5 0 0 0,0 1-400 0 0,0 1-1 0 0,0 0 1 0 0,0 0 0 0 0,1 1 0 0 0,1 0-1 0 0,11-8 1 0 0,-6 6-398 0 0,1 0 0 0 0,-1 2 0 0 0,1 0 0 0 0,1 0 0 0 0,-1 2 0 0 0,1-1-1 0 0,0 2 1 0 0,30-4 0 0 0,-40 7 67 0 0,0 1 0 0 0,0-1 0 0 0,0 2 0 0 0,0-1 1 0 0,0 0-1 0 0,0 1 0 0 0,0 0 0 0 0,0 1 0 0 0,0-1 0 0 0,0 1 0 0 0,0 1 0 0 0,-1-1 0 0 0,1 1 0 0 0,-1 0 0 0 0,0 0 0 0 0,0 0 0 0 0,0 1 0 0 0,0-1 0 0 0,0 1 0 0 0,-1 0 0 0 0,1 1 0 0 0,-1-1 0 0 0,-1 1 0 0 0,1 0 0 0 0,0 0 0 0 0,2 6 1 0 0,-1-1 17 0 0,0 1 0 0 0,-1 1 0 0 0,0-1 1 0 0,-1 0-1 0 0,0 1 0 0 0,-1 0 1 0 0,0-1-1 0 0,0 1 0 0 0,-2 0 1 0 0,1 0-1 0 0,-2 0 0 0 0,-2 18 1 0 0,-2-1 34 0 0,-2 1 1 0 0,-1-1 0 0 0,-2-1-1 0 0,0 1 1 0 0,-2-2 0 0 0,-1 1 0 0 0,-2-2-1 0 0,0 0 1 0 0,-2-1 0 0 0,-32 39-1 0 0,-3-6 481 0 0,-3-2 0 0 0,-118 93 0 0 0,153-133 84 0 0,-27 29-1 0 0,46-44-433 0 0,1 0-148 0 0,0-1 0 0 0,0 1 0 0 0,0-1 0 0 0,0 1 0 0 0,0-1 1 0 0,0 0-1 0 0,0 1 0 0 0,0-1 0 0 0,0 1 0 0 0,1-1 0 0 0,-1 0 1 0 0,0 1-1 0 0,0-1 0 0 0,1 0 0 0 0,-1 1 0 0 0,0-1 0 0 0,0 0 1 0 0,1 1-1 0 0,-1-1 0 0 0,0 0 0 0 0,1 0 0 0 0,-1 1 0 0 0,1-1 1 0 0,-1 0-1 0 0,0 0 0 0 0,1 1 0 0 0,-1-1 0 0 0,0 0 1 0 0,1 0-1 0 0,-1 0 0 0 0,1 0 0 0 0,-1 0 0 0 0,1 0 0 0 0,-1 0 1 0 0,1 0-1 0 0,21 3 219 0 0,271-9-631 0 0,-196 1-548 0 0,-37 2-551 0 0,68-2-3440 0 0,-86 8-482 0 0,-3 3-3366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28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0 159 2596 0 0,'1'-5'1249'0'0,"0"1"-1"0"0,1 0 0 0 0,-1 0 1 0 0,1 0-1 0 0,0 0 0 0 0,0 1 1 0 0,4-7-1 0 0,25-24 3339 0 0,-16 23-3718 0 0,0 0 0 0 0,28-16 0 0 0,-31 21-798 0 0,0 0 0 0 0,1 1 0 0 0,-1 1 1 0 0,1-1-1 0 0,0 2 0 0 0,0 0 0 0 0,1 1 0 0 0,-1 0 0 0 0,0 1 0 0 0,1 0 0 0 0,25 3 0 0 0,-32-2-80 0 0,0 1-1 0 0,0 1 1 0 0,0-1-1 0 0,0 1 1 0 0,0 0-1 0 0,-1 1 1 0 0,1 0-1 0 0,-1 0 1 0 0,0 0 0 0 0,0 1-1 0 0,0 0 1 0 0,0 0-1 0 0,-1 0 1 0 0,1 1-1 0 0,-1 0 1 0 0,0 0-1 0 0,-1 0 1 0 0,1 1-1 0 0,-1-1 1 0 0,0 1-1 0 0,0 0 1 0 0,-1 0-1 0 0,0 0 1 0 0,4 11-1 0 0,-4-6 7 0 0,0 1 0 0 0,-1-1 0 0 0,0 1 0 0 0,-1 0 0 0 0,0 0 0 0 0,-1-1 1 0 0,0 1-1 0 0,-1 0 0 0 0,0 0 0 0 0,-1-1 0 0 0,0 1 0 0 0,-1-1 0 0 0,-1 1 0 0 0,1-1 0 0 0,-7 13 0 0 0,-7 11 144 0 0,-2-1-1 0 0,-1 0 1 0 0,-30 37 0 0 0,-23 30 651 0 0,73-100-787 0 0,0-1 0 0 0,-1 1 0 0 0,1 0 0 0 0,0 0-1 0 0,-1 0 1 0 0,1-1 0 0 0,0 1 0 0 0,0 0 0 0 0,-1 0-1 0 0,1 0 1 0 0,0 0 0 0 0,0 0 0 0 0,0-1 0 0 0,0 1-1 0 0,0 0 1 0 0,1 0 0 0 0,-1 0 0 0 0,0 0 0 0 0,0 0-1 0 0,1-1 1 0 0,-1 1 0 0 0,0 0 0 0 0,1 0 0 0 0,-1 0-1 0 0,0-1 1 0 0,1 1 0 0 0,-1 0 0 0 0,1-1 0 0 0,0 1-1 0 0,-1 0 1 0 0,1-1 0 0 0,-1 1 0 0 0,1-1 0 0 0,0 1-1 0 0,-1-1 1 0 0,1 1 0 0 0,0-1 0 0 0,0 1 0 0 0,0-1-1 0 0,1 1 1 0 0,32 12-43 0 0,-32-12 36 0 0,31 7-58 0 0,0 2 0 0 0,0 1-1 0 0,-2 2 1 0 0,59 32 0 0 0,-83-40 100 0 0,0-1-1 0 0,0 1 1 0 0,0 1-1 0 0,0-1 0 0 0,-1 1 1 0 0,0 0-1 0 0,-1 1 1 0 0,1 0-1 0 0,-1 0 1 0 0,0 0-1 0 0,-1 0 1 0 0,0 1-1 0 0,0-1 1 0 0,0 1-1 0 0,-1 0 1 0 0,0 0-1 0 0,-1 0 1 0 0,0 1-1 0 0,0-1 1 0 0,-1 1-1 0 0,0-1 1 0 0,0 1-1 0 0,-1-1 0 0 0,0 1 1 0 0,-2 10-1 0 0,0-6 71 0 0,-1-1 0 0 0,0 0 0 0 0,-1 0 0 0 0,0-1-1 0 0,-1 1 1 0 0,-1-1 0 0 0,1 0 0 0 0,-2 0 0 0 0,1-1-1 0 0,-2 1 1 0 0,1-2 0 0 0,-1 1 0 0 0,-1-1-1 0 0,0 0 1 0 0,0-1 0 0 0,0 0 0 0 0,-1 0 0 0 0,-16 8-1 0 0,13-8-9 0 0,0-1-1 0 0,0 0 0 0 0,0-1 0 0 0,-1-1 0 0 0,0 0 0 0 0,0-1 0 0 0,0 0 0 0 0,-1-1 0 0 0,1-1 0 0 0,-1 0 0 0 0,1-1 0 0 0,-1-1 0 0 0,0 0 0 0 0,0-1 0 0 0,-20-3 0 0 0,18-1-322 0 0,0 0 1 0 0,0-1-1 0 0,0-1 0 0 0,1 0 0 0 0,0-2 0 0 0,0 0 0 0 0,1 0 0 0 0,-15-12 0 0 0,0-3-4702 0 0,0-2-4107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29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99 4620 0 0,'2'-13'7112'0'0,"2"-13"-823"0"0,-2 14-4122 0 0,-1 5-1327 0 0,1 1 0 0 0,-2 0 0 0 0,1-1 0 0 0,-1 1 0 0 0,0-9 0 0 0,-2 19-740 0 0,1 0 1 0 0,-1 0 0 0 0,1-1 0 0 0,-1 1-1 0 0,0 0 1 0 0,0-1 0 0 0,-5 6 0 0 0,0 3 114 0 0,-50 100 689 0 0,5 2 0 0 0,-69 229 0 0 0,119-335-881 0 0,0-1-1 0 0,0 1 1 0 0,0-1-1 0 0,1 1 1 0 0,1-1 0 0 0,-1 1-1 0 0,1 0 1 0 0,2 11-1 0 0,-1-16-16 0 0,-1 0-1 0 0,1 0 0 0 0,0-1 1 0 0,1 1-1 0 0,-1 0 0 0 0,0 0 1 0 0,1-1-1 0 0,0 1 1 0 0,-1-1-1 0 0,1 1 0 0 0,0-1 1 0 0,0 0-1 0 0,0 0 1 0 0,1 0-1 0 0,-1 0 0 0 0,0 0 1 0 0,1-1-1 0 0,-1 1 0 0 0,1 0 1 0 0,0-1-1 0 0,-1 0 1 0 0,1 0-1 0 0,5 2 0 0 0,13 2-195 0 0,0 0-1 0 0,1-2 1 0 0,0 0-1 0 0,28 0 1 0 0,36 4-690 0 0,54 6 114 0 0,-82-9 825 0 0,-54-4-25 0 0,17-2 62 0 0,-19 1-55 0 0,0-1 0 0 0,0 1 0 0 0,0 0 0 0 0,0 0 0 0 0,-1-1 0 0 0,1 1 0 0 0,0-1 0 0 0,-1 0 1 0 0,0 1-1 0 0,1-1 0 0 0,-1 0 0 0 0,0 0 0 0 0,0 0 0 0 0,0 0 0 0 0,0 0 0 0 0,0 0 0 0 0,0 0 0 0 0,0 0 0 0 0,-1 0 0 0 0,1 0 0 0 0,-1-1 1 0 0,0 1-1 0 0,1-4 0 0 0,-1-7 563 0 0,-1 0 1 0 0,0 0-1 0 0,-3-16 0 0 0,-1-16 460 0 0,2 23-208 0 0,-7-24-296 0 0,10 46-560 0 0,0 0 0 0 0,0 0 0 0 0,0 0 0 0 0,-1 0 0 0 0,1 0 0 0 0,0 0 0 0 0,0 0 0 0 0,0 0 0 0 0,0 0 0 0 0,0 0 0 0 0,0 0 0 0 0,0 0 0 0 0,0 0 0 0 0,0 0 0 0 0,0 0 0 0 0,0 0 0 0 0,0 0 0 0 0,-1 0 0 0 0,1 0 0 0 0,0 0 0 0 0,0 0 0 0 0,0 0 0 0 0,0 0 0 0 0,0 0 0 0 0,0 0 0 0 0,0 0 0 0 0,0 0 0 0 0,0 0 0 0 0,0 0 0 0 0,0 0 0 0 0,0 0 0 0 0,-1 0 0 0 0,1 0 0 0 0,0 0 0 0 0,0 0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0,-4 9 0 0 0,-2 14 0 0 0,0 65-13 0 0,5 0 0 0 0,15 139 0 0 0,-3-85-989 0 0,-9-94-3125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32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31 100 3316 0 0,'-1'-1'322'0'0,"-23"-18"7879"0"0,19 7-3587 0 0,5 12-4513 0 0,1-1-1 0 0,-1 1 0 0 0,1-1 0 0 0,-1 1 0 0 0,1-1 0 0 0,-1 1 0 0 0,1-1 0 0 0,-1 1 1 0 0,1-1-1 0 0,-1 1 0 0 0,1 0 0 0 0,0-1 0 0 0,-1 1 0 0 0,1 0 0 0 0,0-1 0 0 0,-1 1 1 0 0,1 0-1 0 0,0 0 0 0 0,-1 0 0 0 0,1 0 0 0 0,0 0 0 0 0,1 0 0 0 0,198-15 1963 0 0,-53 7-2365 0 0,189-28 2685 0 0,-335 35-2338 0 0,0 1 0 0 0,0 0 0 0 0,0 0 0 0 0,0-1 0 0 0,0 1 0 0 0,0 0 0 0 0,0 0 1 0 0,0 0-1 0 0,0 0 0 0 0,0 0 0 0 0,0 1 0 0 0,0-1 0 0 0,0 0 0 0 0,0 0 0 0 0,0 1 0 0 0,0-1 0 0 0,0 0 0 0 0,0 1 0 0 0,0-1 0 0 0,0 1 0 0 0,-1-1 0 0 0,1 1 0 0 0,0 0 0 0 0,0-1 0 0 0,0 1 0 0 0,-1 0 1 0 0,1 0-1 0 0,0-1 0 0 0,-1 1 0 0 0,1 0 0 0 0,-1 0 0 0 0,1 0 0 0 0,-1 0 0 0 0,1 0 0 0 0,-1 0 0 0 0,1 0 0 0 0,-1 0 0 0 0,0 0 0 0 0,0 0 0 0 0,1 0 0 0 0,-1 0 0 0 0,0 0 0 0 0,0 0 0 0 0,0 0 0 0 0,0 0 1 0 0,0 0-1 0 0,-1 0 0 0 0,1 0 0 0 0,0 1 0 0 0,-2 9 218 0 0,-1-1 0 0 0,0-1 0 0 0,0 1 0 0 0,-6 11 0 0 0,4-8-1 0 0,-247 641 3740 0 0,184-475-3784 0 0,43-103-6143 0 0,24-67 2871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33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412 439 2156 0 0,'21'-52'8798'0'0,"-9"32"-6321"0"0,21-30 0 0 0,-29 46-2130 0 0,-1-1 1 0 0,0 0-1 0 0,0 0 0 0 0,0 0 1 0 0,-1 0-1 0 0,0 0 0 0 0,0 0 0 0 0,0-1 1 0 0,0 1-1 0 0,-1-1 0 0 0,0 1 1 0 0,0-1-1 0 0,-1 1 0 0 0,1-1 1 0 0,-1 0-1 0 0,0 1 0 0 0,-1-1 0 0 0,1 0 1 0 0,-1 1-1 0 0,0-1 0 0 0,-1 1 1 0 0,0-1-1 0 0,1 1 0 0 0,-4-6 0 0 0,-1 1-69 0 0,0 0 0 0 0,0 1 0 0 0,-1 0 0 0 0,0 0-1 0 0,0 0 1 0 0,-1 1 0 0 0,0 1 0 0 0,-1-1 0 0 0,0 1-1 0 0,0 0 1 0 0,-12-6 0 0 0,-3 1-151 0 0,1 1 1 0 0,-2 0 0 0 0,0 2-1 0 0,0 1 1 0 0,-48-8-1 0 0,65 14-122 0 0,-1 1 0 0 0,0 0 0 0 0,0 1 1 0 0,0 0-1 0 0,0 0 0 0 0,0 0 0 0 0,1 2 0 0 0,-1-1 0 0 0,0 1 0 0 0,1 0 0 0 0,-1 1 0 0 0,1 0 0 0 0,-1 0 0 0 0,-9 6 0 0 0,14-7-18 0 0,0 1 0 0 0,0 0 0 0 0,0 0 0 0 0,0 0-1 0 0,1 0 1 0 0,-1 1 0 0 0,1-1 0 0 0,0 1 0 0 0,0 0 0 0 0,0 0-1 0 0,1 0 1 0 0,0 0 0 0 0,-1 1 0 0 0,1-1 0 0 0,1 1 0 0 0,-1-1-1 0 0,1 1 1 0 0,-1-1 0 0 0,1 1 0 0 0,1 0 0 0 0,-1 0 0 0 0,1 0-1 0 0,0-1 1 0 0,0 1 0 0 0,0 0 0 0 0,0 0 0 0 0,2 5 0 0 0,2 5-187 0 0,0 0 1 0 0,1 0-1 0 0,1-1 1 0 0,0 0 0 0 0,1 0-1 0 0,0 0 1 0 0,1-1-1 0 0,1 0 1 0 0,0 0-1 0 0,19 19 1 0 0,11 9-645 0 0,68 53 0 0 0,6-8 215 0 0,-75-60 537 0 0,-1 2-1 0 0,-1 2 0 0 0,-1 1 0 0 0,36 43 0 0 0,-66-68 230 0 0,0 1-1 0 0,0 0 1 0 0,-1-1-1 0 0,0 1 1 0 0,-1 1-1 0 0,1-1 1 0 0,-1 1-1 0 0,-1-1 1 0 0,1 1-1 0 0,-1 0 1 0 0,-1 0 0 0 0,1 0-1 0 0,-1 0 1 0 0,-1 14-1 0 0,0-16-40 0 0,-1-1-1 0 0,0 1 1 0 0,0 0-1 0 0,-1-1 1 0 0,0 0-1 0 0,0 1 1 0 0,0-1-1 0 0,0 0 1 0 0,-1 0-1 0 0,0 0 1 0 0,0 0-1 0 0,0 0 1 0 0,-1-1-1 0 0,0 0 1 0 0,0 1-1 0 0,0-1 1 0 0,0-1-1 0 0,0 1 1 0 0,-1-1-1 0 0,1 1 1 0 0,-9 3-1 0 0,3-2-42 0 0,-1 1 0 0 0,0-2-1 0 0,0 0 1 0 0,0 0 0 0 0,0-1 0 0 0,-1 0-1 0 0,1-1 1 0 0,-1 0 0 0 0,0-1 0 0 0,1 0-1 0 0,-1-1 1 0 0,0 0 0 0 0,-19-4 0 0 0,25 3-66 0 0,-1 0 0 0 0,0-1 0 0 0,0 0 0 0 0,1-1 0 0 0,-1 1 0 0 0,1-1 0 0 0,0 0 0 0 0,-1-1 0 0 0,2 0 0 0 0,-1 0 0 0 0,0 0 0 0 0,1 0 0 0 0,0-1 1 0 0,0 0-1 0 0,0 0 0 0 0,0-1 0 0 0,1 1 0 0 0,0-1 0 0 0,0 0 0 0 0,1 0 0 0 0,-1 0 0 0 0,1 0 0 0 0,-4-13 0 0 0,4 5-74 0 0,0 1-1 0 0,1-1 1 0 0,0 1-1 0 0,1-1 1 0 0,1 0 0 0 0,0 0-1 0 0,1 0 1 0 0,0 1-1 0 0,1-1 1 0 0,5-15-1 0 0,4-13-166 0 0,33-75-1 0 0,44-72 810 0 0,-51 112 34 0 0,-33 68-553 0 0,0-2 0 0 0,-1 1 0 0 0,0 0 0 0 0,-1-1 0 0 0,0 1 0 0 0,0-17 0 0 0,5-26-29 0 0,-6 20-1151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34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492 243 1060 0 0,'0'0'7666'0'0,"0"-32"-157"0"0,3 26-7231 0 0,-1 0 0 0 0,-1-1-1 0 0,0 1 1 0 0,1-1-1 0 0,-2 0 1 0 0,1 1 0 0 0,-1-1-1 0 0,0 0 1 0 0,-1 1-1 0 0,1-1 1 0 0,-1 0-1 0 0,0 1 1 0 0,-1-1 0 0 0,0 1-1 0 0,0 0 1 0 0,0-1-1 0 0,-1 1 1 0 0,0 0 0 0 0,0 0-1 0 0,0 1 1 0 0,-1-1-1 0 0,0 1 1 0 0,0-1-1 0 0,-1 1 1 0 0,1 0 0 0 0,-1 1-1 0 0,0-1 1 0 0,0 1-1 0 0,0 0 1 0 0,-1 0 0 0 0,0 1-1 0 0,0 0 1 0 0,0 0-1 0 0,0 0 1 0 0,0 0-1 0 0,0 1 1 0 0,-1 0 0 0 0,-7-1-1 0 0,-2 0-68 0 0,0 1 0 0 0,0 1 0 0 0,0 1 0 0 0,0 0 0 0 0,0 1-1 0 0,0 0 1 0 0,0 1 0 0 0,0 1 0 0 0,0 1 0 0 0,0 0 0 0 0,1 1 0 0 0,-16 8-1 0 0,21-9-187 0 0,0 0 0 0 0,1 2-1 0 0,-1-1 1 0 0,1 1 0 0 0,1 0-1 0 0,-1 1 1 0 0,1 0-1 0 0,0 0 1 0 0,0 1 0 0 0,1 0-1 0 0,0 0 1 0 0,1 1-1 0 0,0 0 1 0 0,0 0 0 0 0,1 1-1 0 0,0-1 1 0 0,0 1-1 0 0,-5 20 1 0 0,8-24-59 0 0,1 1-1 0 0,0-1 1 0 0,0 1-1 0 0,0 0 1 0 0,1-1-1 0 0,0 1 1 0 0,0 0-1 0 0,1-1 1 0 0,0 1 0 0 0,0-1-1 0 0,0 1 1 0 0,1-1-1 0 0,0 1 1 0 0,0-1-1 0 0,1 0 1 0 0,0 0-1 0 0,0 0 1 0 0,0 0-1 0 0,1 0 1 0 0,8 9-1 0 0,-6-9-108 0 0,0 0-1 0 0,1 0 0 0 0,-1-1 0 0 0,1 0 0 0 0,0-1 0 0 0,1 0 1 0 0,-1 0-1 0 0,1 0 0 0 0,0-1 0 0 0,-1 0 0 0 0,2 0 0 0 0,-1-1 1 0 0,0 0-1 0 0,0-1 0 0 0,1 0 0 0 0,9 1 0 0 0,-4-2 73 0 0,0 0 0 0 0,0-1 0 0 0,0 0 1 0 0,0-1-1 0 0,0-1 0 0 0,0 0 0 0 0,0-1 0 0 0,-1 0 0 0 0,0-1 0 0 0,0-1 0 0 0,0 0 1 0 0,0 0-1 0 0,-1-2 0 0 0,0 1 0 0 0,16-15 0 0 0,-10 6 505 0 0,30-30 2068 0 0,-47 44-2364 0 0,11-5 309 0 0,1-3 187 0 0,-9 12-431 0 0,-4 9-177 0 0,-4 28 416 0 0,2 0 0 0 0,4 56 1 0 0,1-14-53 0 0,2 23-24 0 0,6 0 0 0 0,28 120 0 0 0,-28-163-387 0 0,15 86 25 0 0,-23-133 0 0 0,0-1 0 0 0,-2-3 0 0 0,2-2-21 0 0,-3-7-183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22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14 156 0 0,'12'-13'14710'0'0,"31"26"-13376"0"0,59 10 1 0 0,-49-12-1150 0 0,-20-3-110 0 0,492 94 690 0 0,-104-49-613 0 0,-322-44-130 0 0,-74-6-23 0 0,184 9-8 0 0,-154-9-8 0 0,128 1 36 0 0,-180-4-18 0 0,19-1-8 0 0,-19 1 4 0 0,75-2-49 0 0,114-8 111 0 0,-188 10-59 0 0,-1 0-2 0 0,8 0-1 0 0,28-4-9 0 0,-36 4 28 0 0,0 0-20 0 0,10-1 4 0 0,-9 0 7 0 0,14-1 58 0 0,-6 1-54 0 0,-9 1 16 0 0,-1-1-18 0 0,8 0-502 0 0,13-4 1204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28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40 1672 0 0,'9'-5'22558'0'0,"-12"7"-22383"0"0,1-1-1 0 0,0 0 0 0 0,0 0 1 0 0,-1 0-1 0 0,1 0 0 0 0,-1 0 1 0 0,1-1-1 0 0,-1 1 0 0 0,1-1 1 0 0,-1 1-1 0 0,1-1 0 0 0,-1 0 1 0 0,-3 0 71 0 0,-1 0-51 0 0,0 0 0 0 0,0 1 0 0 0,0 0 0 0 0,-9 3 0 0 0,14-4-231 0 0,-3 2 77 0 0,-7 3-19 0 0,0 1 0 0 0,0 0 0 0 0,1 1 0 0 0,-1 0 0 0 0,1 1 0 0 0,1 0 0 0 0,0 1 0 0 0,0 0 0 0 0,-8 10 0 0 0,9-10 3 0 0,-15 14 89 0 0,2 2 0 0 0,1 0 0 0 0,1 1 0 0 0,1 1-1 0 0,1 1 1 0 0,2 1 0 0 0,-13 31 0 0 0,23-47-45 0 0,2 0 0 0 0,-1 0 1 0 0,2 0-1 0 0,0 1 0 0 0,0-1 0 0 0,2 1 0 0 0,-1-1 0 0 0,2 1 0 0 0,0 0 0 0 0,0 0 0 0 0,1-1 1 0 0,1 1-1 0 0,1 0 0 0 0,-1-1 0 0 0,2 0 0 0 0,0 1 0 0 0,1-2 0 0 0,0 1 0 0 0,10 17 0 0 0,-5-15-15 0 0,0 0 0 0 0,2 0-1 0 0,-1-1 1 0 0,2 0 0 0 0,0-1-1 0 0,1-1 1 0 0,0 0 0 0 0,0-1-1 0 0,1 0 1 0 0,28 14 0 0 0,-22-15-10 0 0,1 0 0 0 0,0-1 0 0 0,0-1 1 0 0,0-1-1 0 0,1-2 0 0 0,0 0 0 0 0,47 4 1 0 0,-56-9-60 0 0,0 0 0 0 0,0-1 0 0 0,0 0 0 0 0,0-1 0 0 0,-1-1 0 0 0,1 0 0 0 0,-1-1 0 0 0,0 0 0 0 0,0-1 0 0 0,0-1 0 0 0,0 0 1 0 0,-1-1-1 0 0,0 0 0 0 0,13-10 0 0 0,-11 5-63 0 0,0 0-1 0 0,-1-1 1 0 0,0-1 0 0 0,-1 0-1 0 0,-1 0 1 0 0,0-1 0 0 0,-1-1 0 0 0,0 1-1 0 0,-2-2 1 0 0,9-21 0 0 0,-8 16 58 0 0,-2-1 1 0 0,-1 0 0 0 0,-1 0-1 0 0,0 0 1 0 0,-2-1 0 0 0,-1 1-1 0 0,-1-1 1 0 0,-1 0-1 0 0,0 1 1 0 0,-2-1 0 0 0,-1 0-1 0 0,-1 1 1 0 0,-1 0 0 0 0,-1 0-1 0 0,-1 0 1 0 0,-1 1 0 0 0,-1 0-1 0 0,-1 0 1 0 0,-1 1-1 0 0,-1 1 1 0 0,-19-27 0 0 0,19 28-42 0 0,9 14 52 0 0,0 0 0 0 0,-1-1 0 0 0,1 1-1 0 0,-1 0 1 0 0,0 1 0 0 0,-1-1 0 0 0,1 1-1 0 0,-1 0 1 0 0,0 0 0 0 0,0 0 0 0 0,0 0-1 0 0,-9-3 1 0 0,-3-1-132 0 0,-1 2-1 0 0,0 0 0 0 0,-1 0 1 0 0,1 2-1 0 0,-1 0 1 0 0,0 2-1 0 0,0 0 1 0 0,0 0-1 0 0,0 2 1 0 0,-24 3-1 0 0,9 5-2538 0 0,18 1-1442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29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16 828 0 0,'0'0'12635'0'0,"-21"-10"-7578"0"0,7 13-4491 0 0,1 0 0 0 0,-1 1 0 0 0,1 0 0 0 0,0 1 0 0 0,1 1 0 0 0,-22 12 0 0 0,13-5-82 0 0,2 1-1 0 0,-1 0 1 0 0,-20 20-1 0 0,28-21-336 0 0,0 1-1 0 0,0 0 1 0 0,2 1 0 0 0,0 0-1 0 0,0 1 1 0 0,2 0 0 0 0,0 1-1 0 0,0-1 1 0 0,2 1-1 0 0,0 1 1 0 0,1-1 0 0 0,1 1-1 0 0,0 0 1 0 0,2 0-1 0 0,0 0 1 0 0,1 0 0 0 0,0 0-1 0 0,2 0 1 0 0,0 1 0 0 0,1-1-1 0 0,9 33 1 0 0,-8-35-128 0 0,2-1 1 0 0,-1 0-1 0 0,2-1 1 0 0,0 1-1 0 0,1-1 1 0 0,0 0-1 0 0,2 0 1 0 0,-1-1-1 0 0,1 0 1 0 0,1-1-1 0 0,0 0 1 0 0,1-1-1 0 0,0 0 1 0 0,1 0-1 0 0,0-1 1 0 0,1-1-1 0 0,0 0 1 0 0,0 0-1 0 0,1-2 1 0 0,0 0-1 0 0,0 0 1 0 0,1-1-1 0 0,0-1 1 0 0,0 0-1 0 0,22 3 1 0 0,-19-6-63 0 0,0-1 1 0 0,0 0-1 0 0,0-2 1 0 0,0 0-1 0 0,0-1 1 0 0,-1 0 0 0 0,1-2-1 0 0,0 0 1 0 0,-1-1-1 0 0,0-1 1 0 0,16-7 0 0 0,-18 6 99 0 0,-1 0 0 0 0,0-1 0 0 0,0 0 0 0 0,-1-1 1 0 0,0-1-1 0 0,-1 0 0 0 0,0-1 0 0 0,0 0 0 0 0,-2-1 1 0 0,1 0-1 0 0,-1 0 0 0 0,12-22 0 0 0,-18 26 5 0 0,0 0-1 0 0,-1-1 1 0 0,0 0 0 0 0,-1 1-1 0 0,0-1 1 0 0,0 0-1 0 0,-1 0 1 0 0,0 0-1 0 0,0-13 1 0 0,-2 4-23 0 0,0 0 0 0 0,-1 0-1 0 0,-8-32 1 0 0,-23-60-35 0 0,-8-30 21 0 0,39 133-36 0 0,-1-1 0 0 0,0 0 0 0 0,0 1 0 0 0,0 0 0 0 0,-1 0 0 0 0,0 0 0 0 0,-6-8 0 0 0,3 9 1 0 0,1-1 0 0 0,-2 1 0 0 0,1 0 0 0 0,0 1 0 0 0,-1 0 0 0 0,0 0 0 0 0,0 1 0 0 0,-1 0 0 0 0,-16-6 0 0 0,-65-27-226 0 0,87 36 168 0 0,-3 0-439 0 0,0-1-1 0 0,0 1 0 0 0,0 0 1 0 0,0 0-1 0 0,-12 1 1 0 0,-11 7-3878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30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338 101 1452 0 0,'17'-27'15137'0'0,"-16"25"-15343"0"0,-1 1 406 0 0,0 1 0 0 0,1-1 0 0 0,-1 0 0 0 0,0 0 0 0 0,0 1 0 0 0,0-1 0 0 0,0 0 0 0 0,0 0 0 0 0,1 1 0 0 0,-2-1 0 0 0,1 0 0 0 0,0 0 0 0 0,0 1 0 0 0,0-1 0 0 0,0 0 0 0 0,0 0 0 0 0,-1 1 0 0 0,1-1 0 0 0,0 0 0 0 0,-1 1 0 0 0,1-1 0 0 0,-4-3 1600 0 0,-28 5-1132 0 0,19 2-539 0 0,0 0 1 0 0,0 0-1 0 0,1 1 1 0 0,0 1-1 0 0,-1 0 1 0 0,1 1-1 0 0,1 0 1 0 0,0 1-1 0 0,-1 0 1 0 0,2 1-1 0 0,-1 0 0 0 0,1 1 1 0 0,1 0-1 0 0,0 1 1 0 0,-16 20-1 0 0,8-6 169 0 0,2 1-1 0 0,1 1 0 0 0,1 0 1 0 0,1 0-1 0 0,1 2 0 0 0,1-1 0 0 0,2 1 1 0 0,1 0-1 0 0,-6 45 0 0 0,12-57-139 0 0,0 1 0 0 0,1-1 1 0 0,1 1-1 0 0,0-1 0 0 0,1 0 0 0 0,1 0 0 0 0,0 0 0 0 0,7 17 0 0 0,-6-22-83 0 0,0-1 0 0 0,1 0-1 0 0,0 1 1 0 0,1-2 0 0 0,0 1 0 0 0,1-1 0 0 0,0 0 0 0 0,1 0-1 0 0,-1-1 1 0 0,2 0 0 0 0,-1 0 0 0 0,15 9 0 0 0,-10-9-97 0 0,0 0 0 0 0,0-1 0 0 0,0 0-1 0 0,1-1 1 0 0,0-1 0 0 0,1 0 0 0 0,-1-1 0 0 0,1-1 0 0 0,0 0 0 0 0,-1-1 0 0 0,1 0 0 0 0,0-1 0 0 0,1-1 0 0 0,-1 0-1 0 0,0-2 1 0 0,0 1 0 0 0,-1-2 0 0 0,1 0 0 0 0,0 0 0 0 0,-1-2 0 0 0,0 0 0 0 0,0 0 0 0 0,0-1 0 0 0,-1-1 0 0 0,1-1-1 0 0,-2 1 1 0 0,1-2 0 0 0,-1 0 0 0 0,15-15 0 0 0,-14 11-8 0 0,0 0 0 0 0,-1-1 0 0 0,-1-1 1 0 0,0 0-1 0 0,-1-1 0 0 0,-1 0 0 0 0,0 0 0 0 0,-1-1 0 0 0,7-23 0 0 0,-9 17 81 0 0,0 0 0 0 0,-2-1 0 0 0,-1 0 0 0 0,-1 0 0 0 0,-1 0 0 0 0,-4-44 0 0 0,-2 22-88 0 0,-2 1 0 0 0,-22-74 0 0 0,27 111 10 0 0,-1 0-1 0 0,1 0 0 0 0,-2 0 0 0 0,1 1 0 0 0,-1-1 1 0 0,0 1-1 0 0,0 0 0 0 0,-1 0 0 0 0,-10-11 0 0 0,10 13 14 0 0,-1 1 0 0 0,-1-1-1 0 0,1 1 1 0 0,0 0-1 0 0,-1 0 1 0 0,0 1 0 0 0,0 0-1 0 0,0 0 1 0 0,0 1 0 0 0,-12-3-1 0 0,-8-1-175 0 0,-1 1 0 0 0,0 1-1 0 0,-55 0 1 0 0,70 4-734 0 0,0 1 0 0 0,-1 1 0 0 0,-12 3 0 0 0,24-4 468 0 0,-1 0 0 0 0,1-1 0 0 0,0 1 0 0 0,0 1 1 0 0,0-1-1 0 0,0 0 0 0 0,0 0 0 0 0,0 1 0 0 0,0-1 1 0 0,0 1-1 0 0,-1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35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97 3012 0 0,'-7'-23'5244'0'0,"0"0"0"0"0,-14-27 1211 0 0,13 81-5329 0 0,-2 29-564 0 0,-66 467 2179 0 0,58-351-1452 0 0,6 180 0 0 0,14-283-559 0 0,16 100 0 0 0,-12-140-470 0 0,1 0 0 0 0,1-1 0 0 0,2 0 0 0 0,1 0 0 0 0,22 41 0 0 0,-28-64-214 0 0,-1-1 0 0 0,1-1 0 0 0,1 1 1 0 0,0-1-1 0 0,0 0 0 0 0,0 0 0 0 0,1 0 0 0 0,0-1 0 0 0,0 0 0 0 0,1-1 0 0 0,-1 1 0 0 0,1-2 0 0 0,0 1 1 0 0,11 4-1 0 0,-8-5-55 0 0,0-1 1 0 0,0 0 0 0 0,1-1 0 0 0,-1 0-1 0 0,1 0 1 0 0,-1-1 0 0 0,1-1 0 0 0,0 0 0 0 0,0-1-1 0 0,-1 0 1 0 0,13-3 0 0 0,24-7-213 0 0,0-2 0 0 0,-1-2-1 0 0,80-37 1 0 0,125-83-310 0 0,-187 96 496 0 0,64-51 1 0 0,-101 68 234 0 0,-1-2 0 0 0,0-1 1 0 0,-2-1-1 0 0,30-40 0 0 0,-48 56-113 0 0,0 0-1 0 0,-1-1 1 0 0,0 0-1 0 0,-1 0 1 0 0,0 0-1 0 0,-1-1 1 0 0,0 0-1 0 0,-1 0 1 0 0,0 0-1 0 0,2-23 1 0 0,-5 29-86 0 0,0 0 0 0 0,0 0 0 0 0,0 0 0 0 0,-1 0 1 0 0,0 0-1 0 0,0 0 0 0 0,0 0 0 0 0,-1 0 0 0 0,0 1 1 0 0,0-1-1 0 0,0 0 0 0 0,-1 1 0 0 0,0 0 0 0 0,0-1 1 0 0,0 1-1 0 0,-1 0 0 0 0,0 1 0 0 0,0-1 1 0 0,0 1-1 0 0,0 0 0 0 0,-1 0 0 0 0,1 0 0 0 0,-11-6 1 0 0,8 6-14 0 0,-1 0 0 0 0,1 1 1 0 0,-1-1-1 0 0,1 2 0 0 0,-1-1 1 0 0,0 1-1 0 0,0 0 0 0 0,-1 1 1 0 0,1 0-1 0 0,0 0 0 0 0,-15 1 1 0 0,10 2 7 0 0,0-1 1 0 0,1 2-1 0 0,0-1 1 0 0,-1 2-1 0 0,1 0 1 0 0,0 0 0 0 0,-13 7-1 0 0,6 0 9 0 0,0 0 0 0 0,1 1 0 0 0,0 0 0 0 0,1 2 0 0 0,1 0 0 0 0,0 1 0 0 0,1 0 0 0 0,-23 30 0 0 0,29-31-4 0 0,0 0 0 0 0,0 1 0 0 0,2 0 0 0 0,0 0 0 0 0,0 1 0 0 0,2 0 0 0 0,0 0 0 0 0,0 0 0 0 0,2 0-1 0 0,0 1 1 0 0,1 0 0 0 0,0 26 0 0 0,3-22 19 0 0,1 1 1 0 0,0-1-1 0 0,2 0 0 0 0,0 0 0 0 0,2-1 1 0 0,0 1-1 0 0,1-1 0 0 0,1 0 0 0 0,14 25 1 0 0,-10-25-41 0 0,0 0 1 0 0,1-1-1 0 0,1-1 1 0 0,1 0-1 0 0,0-1 0 0 0,1-1 1 0 0,1-1-1 0 0,32 23 1 0 0,-34-28-75 0 0,0 0 1 0 0,1-1-1 0 0,1-1 1 0 0,-1-1-1 0 0,1 0 1 0 0,0-1-1 0 0,1-1 1 0 0,0-1-1 0 0,0 0 0 0 0,0-1 1 0 0,24 0-1 0 0,-9-3-760 0 0,0-3 0 0 0,0 0-1 0 0,0-2 1 0 0,-1-1-1 0 0,1-2 1 0 0,-1-1-1 0 0,57-26 1 0 0,-34 9-2825 0 0,-2-2 0 0 0,-1-2 0 0 0,70-56 0 0 0,-77 51-2231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58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3372 0 0,'-17'29'21167'0'0,"11"-32"-23045"0"0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32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11 24 0 0,'-21'-10'21870'0'0,"9"10"-21596"0"0,-1 1 1 0 0,1 1-1 0 0,-1 0 1 0 0,1 0-1 0 0,0 2 1 0 0,0-1-1 0 0,0 2 1 0 0,0-1-1 0 0,1 2 1 0 0,0-1-1 0 0,0 1 1 0 0,0 1-1 0 0,1 0 1 0 0,0 1-1 0 0,-10 10 1 0 0,-4 5 123 0 0,1 2 1 0 0,1 1-1 0 0,1 1 1 0 0,-25 43 0 0 0,39-58-275 0 0,1 1 0 0 0,0 0 0 0 0,0 1 0 0 0,2 0 0 0 0,0-1 0 0 0,0 1 0 0 0,1 1 0 0 0,1-1 0 0 0,-2 27 1 0 0,4-22-51 0 0,1-1 1 0 0,0 1-1 0 0,1-1 1 0 0,1 0-1 0 0,1 0 1 0 0,1 0 0 0 0,8 23-1 0 0,-6-27-40 0 0,0 0 0 0 0,0 0 0 0 0,2-1 0 0 0,-1 0-1 0 0,2-1 1 0 0,0 0 0 0 0,0 0 0 0 0,1-1 0 0 0,0-1 0 0 0,1 0 0 0 0,20 14 0 0 0,-16-14-172 0 0,0 0 1 0 0,1-1 0 0 0,0-1 0 0 0,1-1 0 0 0,-1 0 0 0 0,2-1-1 0 0,-1-1 1 0 0,36 5 0 0 0,-40-9 87 0 0,0-1 1 0 0,0 0-1 0 0,0-1 1 0 0,-1-1-1 0 0,1 0 1 0 0,-1-1-1 0 0,1-1 1 0 0,-1 0-1 0 0,0 0 0 0 0,0-2 1 0 0,-1 1-1 0 0,1-2 1 0 0,-1 0-1 0 0,-1 0 1 0 0,1-1-1 0 0,-1 0 1 0 0,0-1-1 0 0,-1 0 1 0 0,0-1-1 0 0,-1 0 0 0 0,0-1 1 0 0,0 1-1 0 0,-1-2 1 0 0,-1 1-1 0 0,0-1 1 0 0,-1 0-1 0 0,0-1 1 0 0,0 0-1 0 0,-1 0 0 0 0,3-15 1 0 0,-4 7 118 0 0,0-1 1 0 0,-2 0-1 0 0,0 1 1 0 0,-2-1-1 0 0,0 0 0 0 0,-2 1 1 0 0,-4-25-1 0 0,3 26-60 0 0,0 1 0 0 0,-2 0 0 0 0,-1 0 0 0 0,0 0 0 0 0,-1 1 0 0 0,-1 0 0 0 0,0 0 0 0 0,-2 1 0 0 0,-13-19 0 0 0,-50-61-112 0 0,40 64 22 0 0,31 32 56 0 0,-31-20-172 0 0,22 18-29 0 0,0 0 0 0 0,-1 1 0 0 0,0 0 0 0 0,1 1 1 0 0,-1 0-1 0 0,0 1 0 0 0,0 0 0 0 0,-14 3 0 0 0,-13 7-4984 0 0,4 7-5100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52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342 117 1204 0 0,'0'0'2738'0'0,"3"0"-1922"0"0,3-1-924 0 0,18-1 10457 0 0,-16-1-9402 0 0,6-5 4888 0 0,-15 7-5772 0 0,1 0 1 0 0,-1 0-1 0 0,1-1 0 0 0,-1 1 0 0 0,0 0 0 0 0,1 0 0 0 0,-1 0 0 0 0,0 0 0 0 0,0 0 1 0 0,0 0-1 0 0,0 0 0 0 0,0 0 0 0 0,0 0 0 0 0,0 1 0 0 0,0-1 0 0 0,0 0 0 0 0,0 1 0 0 0,-1-1 1 0 0,1 1-1 0 0,0-1 0 0 0,0 1 0 0 0,-1-1 0 0 0,1 1 0 0 0,0 0 0 0 0,0 0 0 0 0,-1 0 0 0 0,1-1 1 0 0,0 1-1 0 0,-3 1 0 0 0,2-2-10 0 0,-2 1-52 0 0,-11 1 146 0 0,0 0 0 0 0,0 0 0 0 0,0 2-1 0 0,0 0 1 0 0,1 0 0 0 0,-1 2 0 0 0,1 0 0 0 0,0 0 0 0 0,0 1 0 0 0,0 1 0 0 0,1 0 0 0 0,0 1-1 0 0,1 1 1 0 0,-1 0 0 0 0,2 0 0 0 0,-1 1 0 0 0,1 1 0 0 0,-16 19 0 0 0,17-16 49 0 0,0 0 1 0 0,1 1-1 0 0,0 0 0 0 0,1 0 1 0 0,1 1-1 0 0,1-1 0 0 0,0 2 1 0 0,1-1-1 0 0,0 1 1 0 0,2 0-1 0 0,0-1 0 0 0,0 2 1 0 0,2-1-1 0 0,0 0 0 0 0,1 0 1 0 0,4 26-1 0 0,-1-25-121 0 0,0 0 0 0 0,2 0 0 0 0,0 0 0 0 0,1-1 0 0 0,1 0 1 0 0,0 0-1 0 0,1 0 0 0 0,1-1 0 0 0,1 0 0 0 0,0-1 0 0 0,1 0 0 0 0,1-1 0 0 0,0 0 0 0 0,1 0 0 0 0,15 11 0 0 0,-15-15-57 0 0,0 0 0 0 0,0-1 0 0 0,1-1 0 0 0,0 0 0 0 0,0-1 0 0 0,1-1 0 0 0,0 0-1 0 0,0-1 1 0 0,0 0 0 0 0,1-2 0 0 0,0 0 0 0 0,-1 0 0 0 0,1-1 0 0 0,0-1 0 0 0,0-1 0 0 0,0 0 0 0 0,28-5 0 0 0,-19 0-239 0 0,-1-2 0 0 0,0-1 1 0 0,0 0-1 0 0,-1-2 1 0 0,0 0-1 0 0,-1-2 0 0 0,0-1 1 0 0,-1 0-1 0 0,-1-2 1 0 0,0 0-1 0 0,-1-1 0 0 0,0-1 1 0 0,-1-1-1 0 0,-2 0 1 0 0,1-1-1 0 0,-2-1 0 0 0,-1-1 1 0 0,0 0-1 0 0,-2-1 1 0 0,18-41-1 0 0,-23 46 139 0 0,-1-1 1 0 0,-1 1-1 0 0,-1-1 1 0 0,0 0-1 0 0,2-34 0 0 0,-6 39 91 0 0,0 1 0 0 0,-1-1 0 0 0,0 1-1 0 0,-1 0 1 0 0,0-1 0 0 0,-1 1 0 0 0,-1 0 0 0 0,0 1-1 0 0,-9-20 1 0 0,7 17-28 0 0,-2 1 1 0 0,0 0-1 0 0,0 0 0 0 0,-1 0 0 0 0,-1 1 0 0 0,0 0 1 0 0,-1 1-1 0 0,0 0 0 0 0,0 1 0 0 0,-1 0 0 0 0,-19-11 1 0 0,8 7-180 0 0,-1 0 0 0 0,-1 2 0 0 0,-37-13 1 0 0,50 21-498 0 0,0 1 0 0 0,-1 1 1 0 0,-21-2-1 0 0,22 3-575 0 0,0 1-1 0 0,0 1 1 0 0,0 0 0 0 0,-17 4-1 0 0,-5 4-6006 0 0,18-5 758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53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1 1956 0 0,'-3'0'1446'0'0,"-4"0"-1229"0"0,-19 0 8580 0 0,23-1-8243 0 0,-37 3 7234 0 0,26 1-6023 0 0,0 1 0 0 0,-24 10 0 0 0,14-4-1351 0 0,0 2-1 0 0,1 0 0 0 0,0 1 1 0 0,1 1-1 0 0,0 2 1 0 0,1 0-1 0 0,1 1 1 0 0,1 1-1 0 0,-18 20 1 0 0,26-24-319 0 0,1 0-1 0 0,0 0 1 0 0,1 1 0 0 0,0 0 0 0 0,1 0 0 0 0,1 1 0 0 0,1 0-1 0 0,0 0 1 0 0,1 1 0 0 0,0 0 0 0 0,2 0 0 0 0,0 0 0 0 0,1 0-1 0 0,0 34 1 0 0,3-32-66 0 0,1 0-1 0 0,1 0 0 0 0,0 0 1 0 0,2-1-1 0 0,0 1 0 0 0,1-1 1 0 0,1 0-1 0 0,0-1 0 0 0,2 0 1 0 0,0 0-1 0 0,1-1 0 0 0,0 0 1 0 0,1 0-1 0 0,1-2 0 0 0,1 1 1 0 0,16 14-1 0 0,-11-12-85 0 0,2-2 1 0 0,-1 0-1 0 0,2-1 1 0 0,0-1-1 0 0,1-1 1 0 0,0 0-1 0 0,0-2 1 0 0,1-1-1 0 0,1-1 1 0 0,0-1-1 0 0,47 8 1 0 0,-45-11-151 0 0,0-2 1 0 0,0-1 0 0 0,0-1 0 0 0,0-1 0 0 0,0-2 0 0 0,0 0 0 0 0,0-2 0 0 0,-1-1 0 0 0,0-1 0 0 0,29-11 0 0 0,-36 10 166 0 0,-2 0 0 0 0,1 0 0 0 0,-1-2 1 0 0,-1 0-1 0 0,1-1 0 0 0,-2 0 0 0 0,1-1 0 0 0,-2-1 0 0 0,0 0 0 0 0,0-1 1 0 0,-1 0-1 0 0,-1-1 0 0 0,-1 0 0 0 0,18-34 0 0 0,-23 38 142 0 0,0-1-1 0 0,-1 1 0 0 0,0-1 0 0 0,-1-1 1 0 0,0 1-1 0 0,-1 0 0 0 0,-1-1 1 0 0,0 1-1 0 0,0-1 0 0 0,-1 1 0 0 0,-3-18 1 0 0,0 13 13 0 0,0 0 0 0 0,-2 0 1 0 0,0 0-1 0 0,-1 1 0 0 0,0 0 1 0 0,-2 0-1 0 0,-12-21 0 0 0,-2 5-71 0 0,-2 0 0 0 0,-1 2 0 0 0,-1 1-1 0 0,-1 1 1 0 0,-2 1 0 0 0,-49-36 0 0 0,44 37-375 0 0,17 12-1142 0 0,-2 0 1 0 0,1 1-1 0 0,-28-13 0 0 0,43 25 318 0 0,0 0-1 0 0,0 0 1 0 0,0 0-1 0 0,0 1 0 0 0,0 0 1 0 0,0-1-1 0 0,0 1 1 0 0,0 0-1 0 0,0 1 1 0 0,-3-1-1 0 0,3 1 247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54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95 920 0 0,'0'0'4377'0'0,"-8"-37"5886"0"0,4-3-6489 0 0,4 38-3117 0 0,-18-11 1701 0 0,13 12-2177 0 0,0 1 0 0 0,-1-1-1 0 0,1 1 1 0 0,0-1 0 0 0,0 2-1 0 0,0-1 1 0 0,0 0 0 0 0,-1 1-1 0 0,1 0 1 0 0,0 0 0 0 0,0 1-1 0 0,0-1 1 0 0,0 1 0 0 0,-6 4-1 0 0,-8 3 225 0 0,0 2-1 0 0,-22 15 1 0 0,33-19-263 0 0,-1 1 0 0 0,1-1 0 0 0,0 1 1 0 0,1 1-1 0 0,0-1 0 0 0,0 1 0 0 0,1 0 0 0 0,-7 14 0 0 0,5-7 37 0 0,1 0-1 0 0,0 1 1 0 0,1 0 0 0 0,-6 24-1 0 0,9-20-101 0 0,0 1 0 0 0,1 0-1 0 0,1 0 1 0 0,1 0 0 0 0,1 0-1 0 0,1 0 1 0 0,1 0 0 0 0,1 0-1 0 0,1-1 1 0 0,1 1 0 0 0,1-1-1 0 0,14 31 1 0 0,-15-38-55 0 0,1-1-1 0 0,0 0 1 0 0,1 0 0 0 0,0-1-1 0 0,1 0 1 0 0,0-1-1 0 0,1 0 1 0 0,1 0 0 0 0,-1-1-1 0 0,2 0 1 0 0,-1-1-1 0 0,1 0 1 0 0,1-1-1 0 0,-1 0 1 0 0,1-1 0 0 0,1-1-1 0 0,-1 0 1 0 0,1-1-1 0 0,23 6 1 0 0,-27-9-45 0 0,1-1 1 0 0,0 0-1 0 0,-1-1 1 0 0,1-1-1 0 0,0 1 0 0 0,0-2 1 0 0,-1 1-1 0 0,1-1 1 0 0,-1-1-1 0 0,0 0 0 0 0,0 0 1 0 0,0-1-1 0 0,0-1 1 0 0,0 0-1 0 0,-1 0 0 0 0,0 0 1 0 0,0-1-1 0 0,0-1 1 0 0,-1 1-1 0 0,0-2 0 0 0,0 1 1 0 0,-1-1-1 0 0,0 0 1 0 0,6-9-1 0 0,-4 6 55 0 0,-2 0 0 0 0,0-1 0 0 0,0 1 0 0 0,-1-1 0 0 0,0 0 0 0 0,-1-1 0 0 0,-1 0 0 0 0,0 0 0 0 0,0 0 0 0 0,-1 0 0 0 0,-1 0 0 0 0,0 0 0 0 0,-1-1 0 0 0,-1 1 0 0 0,0-1 0 0 0,-1 1 0 0 0,0-1 0 0 0,-6-24 0 0 0,1 18 148 0 0,-2 0-1 0 0,0 1 1 0 0,-2-1-1 0 0,0 2 1 0 0,0-1-1 0 0,-2 2 0 0 0,-25-30 1 0 0,-49-43-1716 0 0,25 35-4977 0 0,40 37 2894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54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1 341 2992 0 0,'0'0'12260'0'0,"3"-1"-11229"0"0,2-1-543 0 0,0 0-1 0 0,1 0 0 0 0,-1 0 0 0 0,0-1 0 0 0,0 0 0 0 0,-1 0 0 0 0,1 0 0 0 0,-1-1 0 0 0,1 0 0 0 0,3-4 0 0 0,44-50 1877 0 0,-39 42-1709 0 0,10-14 907 0 0,-1-1 1 0 0,-2-1-1 0 0,21-46 0 0 0,-38 72-1357 0 0,20-46 1448 0 0,-34 90-1653 0 0,2 0-1 0 0,2 1 1 0 0,-3 50-1 0 0,7-65-1 0 0,-1 31-2 0 0,2 1 0 0 0,9 98 1 0 0,31 110-39 0 0,-36-252 42 0 0,7 34-15 0 0,-4-24-10 0 0,-2 0 1 0 0,3 42 0 0 0,-6-60 27 0 0,-1-1 1 0 0,1 1-1 0 0,-1-1 0 0 0,0 0 1 0 0,0 0-1 0 0,0 1 1 0 0,0-1-1 0 0,-1 0 1 0 0,1 0-1 0 0,-1 0 0 0 0,0 0 1 0 0,0-1-1 0 0,0 1 1 0 0,0 0-1 0 0,0-1 1 0 0,0 1-1 0 0,-1-1 0 0 0,0 0 1 0 0,1 0-1 0 0,-1 0 1 0 0,0 0-1 0 0,0 0 1 0 0,0-1-1 0 0,0 1 0 0 0,0-1 1 0 0,0 0-1 0 0,0 0 1 0 0,-4 1-1 0 0,6-2-1 0 0,-58 24 41 0 0,52-19-42 0 0,19-1-14 0 0,16-4-1000 0 0,1-1 0 0 0,-1-1 0 0 0,44-10 0 0 0,-59 10 178 0 0,39-8-3693 0 0,-17-1-6293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55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4 332 0 0,'0'0'11431'0'0,"17"-2"-7197"0"0,-4 1-3811 0 0,-10 0 289 0 0,0 2-388 0 0,43 9 757 0 0,44 15 0 0 0,-60-16-1026 0 0,-28-8-130 0 0,-2-1 29 0 0,1-1-1 0 0,0 1 1 0 0,0 0-1 0 0,-1 0 1 0 0,1 0-1 0 0,0 0 1 0 0,0 0-1 0 0,-1 1 1 0 0,1-1-1 0 0,0 0 1 0 0,0 0-1 0 0,-1 0 1 0 0,1 1-1 0 0,0-1 1 0 0,-1 0-1 0 0,1 1 1 0 0,0-1-1 0 0,-1 1 1 0 0,1-1-1 0 0,-1 0 1 0 0,1 1-1 0 0,0-1 1 0 0,-1 1-1 0 0,1 0 0 0 0,-1-1 1 0 0,0 1-1 0 0,1-1 1 0 0,-1 1-1 0 0,1 0 1 0 0,-1-1-1 0 0,0 1 1 0 0,1 1-1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57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27 1160 0 0,'0'0'8877'0'0,"-1"-1"-8575"0"0,1 0 1 0 0,0 0-1 0 0,0 0 1 0 0,-1 0-1 0 0,1 0 1 0 0,0-1-1 0 0,0 1 1 0 0,0 0-1 0 0,0 0 1 0 0,0 0-1 0 0,1 0 1 0 0,-1 0-1 0 0,0-1 1 0 0,0 1-1 0 0,1-1 1 0 0,2 0-293 0 0,25 2 78 0 0,-10-2-41 0 0,-16 1-134 0 0,0 0-1 0 0,-1 1 0 0 0,1-1 1 0 0,0 1-1 0 0,0 0 1 0 0,0-1-1 0 0,0 1 0 0 0,0 0 1 0 0,0 0-1 0 0,0 0 1 0 0,-1 1-1 0 0,1-1 0 0 0,0 0 1 0 0,0 1-1 0 0,0-1 1 0 0,0 1-1 0 0,-1 0 1 0 0,1-1-1 0 0,0 1 0 0 0,0 0 1 0 0,2 2-1 0 0,-38 16 25 0 0,-1-6-538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02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41 528 0 0,'0'0'3792'0'0,"8"-29"3800"0"0,-7 29-7585 0 0,0-1-3 0 0,0 0 0 0 0,0 0 0 0 0,0 0-1 0 0,0 1 1 0 0,0-1 0 0 0,0 0 0 0 0,0 1 0 0 0,0-1-1 0 0,0 1 1 0 0,0-1 0 0 0,0 1 0 0 0,1 0 0 0 0,-1-1-1 0 0,0 1 1 0 0,0 0 0 0 0,0 0 0 0 0,1 0-1 0 0,-1 0 1 0 0,0 0 0 0 0,2 0 0 0 0,18-2-32 0 0,-18 2 21 0 0,-6 1-48 0 0,-9 3 58 0 0,-1 0 0 0 0,1 0 0 0 0,-17 2-1 0 0,3-1-1 0 0,24-5-23 0 0,-18 6-886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06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546 149 1160 0 0,'23'-23'4517'0'0,"-1"-2"0"0"0,-1-1 0 0 0,26-41 0 0 0,-46 65-4153 0 0,-2-4 1367 0 0,-8 16-1301 0 0,-37 33 464 0 0,2 2-1 0 0,2 2 0 0 0,-56 81 0 0 0,81-106-735 0 0,-51 69 785 0 0,4 3 0 0 0,-102 201 0 0 0,147-252-749 0 0,2 0 0 0 0,1 1 0 0 0,3 1 0 0 0,1 0 0 0 0,2 1 0 0 0,3 0 1 0 0,1 0-1 0 0,3 1 0 0 0,1 0 0 0 0,6 52 0 0 0,3-48-201 0 0,2 0-1 0 0,2-1 0 0 0,2 0 1 0 0,3-1-1 0 0,2 0 1 0 0,1-2-1 0 0,3 0 0 0 0,2-1 1 0 0,2-2-1 0 0,2 0 1 0 0,2-2-1 0 0,50 55 0 0 0,-72-88-562 0 0,0 0-1 0 0,1-1 0 0 0,0 0 1 0 0,19 11-1 0 0,-22-15-391 0 0,1-1-1 0 0,-1 0 1 0 0,1 0 0 0 0,0-1 0 0 0,8 2 0 0 0,-11-3 94 0 0,0-1 1 0 0,0 0 0 0 0,-1 0 0 0 0,1 0 0 0 0,0 0-1 0 0,0-1 1 0 0,0 0 0 0 0,-1 1 0 0 0,1-1 0 0 0,0-1-1 0 0,-1 1 1 0 0,5-2 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07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142 385 244 0 0,'-3'-15'2786'0'0,"0"-1"0"0"0,1 0 0 0 0,1 1 0 0 0,1-1 0 0 0,0 0 0 0 0,5-31 0 0 0,-5 45-2181 0 0,0 3-523 0 0,0-1 1 0 0,0 0 0 0 0,0 0 0 0 0,0 1 0 0 0,0-1 0 0 0,0 0 0 0 0,1 0 0 0 0,-1 1 0 0 0,0-1 0 0 0,0 0 0 0 0,0 0 0 0 0,0 1 0 0 0,0-1 0 0 0,1 0 0 0 0,-1 0 0 0 0,0 0 0 0 0,0 1 0 0 0,0-1 0 0 0,1 0 0 0 0,-1 0 0 0 0,0 0 0 0 0,0 0 0 0 0,1 1 0 0 0,-1-1 0 0 0,0 0-1 0 0,0 0 1 0 0,1 0 0 0 0,-1 0 0 0 0,0 0 0 0 0,0 0 0 0 0,1 0 0 0 0,-1 0 0 0 0,0 0 0 0 0,0 0 0 0 0,1 0 0 0 0,-1 0 0 0 0,0 0 0 0 0,1 0 0 0 0,-1 0 0 0 0,0 0 0 0 0,0 0 0 0 0,1 0 0 0 0,-1 0 0 0 0,0 0 0 0 0,0 0 0 0 0,1-1 0 0 0,-1 1 0 0 0,0 0 0 0 0,0 0 0 0 0,1 0 0 0 0,-1 0-1 0 0,0-1 1 0 0,0 1 0 0 0,0 0 0 0 0,1-1 0 0 0,-5 56 1612 0 0,-1-1-1 0 0,-15 60 1 0 0,3-19-966 0 0,-52 347 740 0 0,58-388-2663 0 0,-1-91-1566 0 0,6-73-1396 0 0,3 37 2998 0 0,0-35 1650 0 0,22-213 0 0 0,-14 283 389 0 0,1 1 0 0 0,2-1 0 0 0,14-37 0 0 0,-17 58-601 0 0,2 0 1 0 0,0 1-1 0 0,1 0 1 0 0,0 0-1 0 0,1 1 1 0 0,1 0-1 0 0,1 0 1 0 0,20-21-1 0 0,-25 30-286 0 0,1 0-1 0 0,0 1 1 0 0,0-1-1 0 0,1 2 1 0 0,0-1-1 0 0,-1 1 1 0 0,2 0-1 0 0,-1 0 1 0 0,0 1-1 0 0,1 1 1 0 0,-1-1-1 0 0,1 1 1 0 0,0 0-1 0 0,-1 1 1 0 0,1 0-1 0 0,0 1 1 0 0,0 0-1 0 0,0 0 1 0 0,0 1-1 0 0,0 0 1 0 0,0 0-1 0 0,-1 1 1 0 0,1 0-1 0 0,0 1 1 0 0,-1 0-1 0 0,0 0 1 0 0,0 1-1 0 0,0 0 1 0 0,0 0-1 0 0,0 1 1 0 0,-1 0-1 0 0,0 0 1 0 0,0 1-1 0 0,0 0 1 0 0,-1 0-1 0 0,0 1 1 0 0,0 0-1 0 0,9 13 1 0 0,-9-10-29 0 0,0 1 1 0 0,0-1-1 0 0,-1 1 0 0 0,0 0 1 0 0,-1 1-1 0 0,0-1 1 0 0,-1 1-1 0 0,0 0 0 0 0,-1 0 1 0 0,0 0-1 0 0,-1 0 1 0 0,-1 19-1 0 0,-1-15-3 0 0,-1 0 0 0 0,-1 0-1 0 0,0-1 1 0 0,-1 0 0 0 0,-1 1 0 0 0,-1-2 0 0 0,0 1 0 0 0,-14 25-1 0 0,5-16 16 0 0,-2 0 1 0 0,0-2-1 0 0,-1 0 0 0 0,-1 0 0 0 0,-1-2 0 0 0,-1-1 0 0 0,-1 0 0 0 0,-1-2 0 0 0,0 0 0 0 0,-37 19 0 0 0,42-27 85 0 0,0-2 0 0 0,-29 10 0 0 0,44-17-29 0 0,-9 1-75 0 0,15-3 21 0 0,-1 0 0 0 0,1 1 0 0 0,0 0 0 0 0,-1-1 0 0 0,1 1 0 0 0,0 0 0 0 0,0 1 0 0 0,0-1 0 0 0,0 0 0 0 0,0 1 0 0 0,0 0 1 0 0,5-1-1 0 0,46 1-565 0 0,-25 2 204 0 0,-1 0 0 0 0,1 2 0 0 0,-1 1 0 0 0,37 12 0 0 0,-56-14 318 0 0,-1 0 0 0 0,0 0 0 0 0,0 0 0 0 0,0 1 1 0 0,0 0-1 0 0,0 1 0 0 0,-1 0 0 0 0,0 0 0 0 0,0 1 0 0 0,0-1 0 0 0,0 2 0 0 0,-1-1 0 0 0,0 1 0 0 0,-1-1 0 0 0,0 2 0 0 0,0-1 0 0 0,0 0 0 0 0,4 10 0 0 0,-7-11 57 0 0,-1 1 0 0 0,1-1 0 0 0,-1 1-1 0 0,-1 0 1 0 0,1-1 0 0 0,-1 1 0 0 0,0 0 0 0 0,-1-1 0 0 0,1 1 0 0 0,-1 0 0 0 0,-1-1 0 0 0,1 1-1 0 0,-1-1 1 0 0,0 1 0 0 0,-1-1 0 0 0,1 0 0 0 0,-1 0 0 0 0,-6 9 0 0 0,0-2 123 0 0,0 1 0 0 0,0-2 1 0 0,-1 1-1 0 0,-1-1 0 0 0,0-1 0 0 0,-21 16 1 0 0,18-16 81 0 0,-2-1 0 0 0,1 0 1 0 0,-2-2-1 0 0,1 1 1 0 0,-1-2-1 0 0,-21 6 0 0 0,25-9-142 0 0,0 0 0 0 0,0-2-1 0 0,-1 0 1 0 0,1 0 0 0 0,0-1-1 0 0,-1-1 1 0 0,1 0 0 0 0,0-1-1 0 0,-16-2 1 0 0,24 2-310 0 0,1 0-1 0 0,0-1 1 0 0,0 1 0 0 0,0-1-1 0 0,0 1 1 0 0,0-1-1 0 0,0-1 1 0 0,1 1-1 0 0,-1 0 1 0 0,1-1 0 0 0,-1 0-1 0 0,-3-4 1 0 0,-4-9-4110 0 0,6-5-3825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01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362 353 940 0 0,'18'-27'9475'0'0,"-1"-14"-2833"0"0,2-8-3086 0 0,-8 28-2843 0 0,-3 8-492 0 0,-7 12-189 0 0,10-17 113 0 0,-2 0 794 0 0,-8 17-891 0 0,-1 1 0 0 0,0-1-1 0 0,0 0 1 0 0,0 0 0 0 0,1 1-1 0 0,-1-1 1 0 0,0 0 0 0 0,0 1-1 0 0,0-1 1 0 0,0 0 0 0 0,0 1-1 0 0,0-1 1 0 0,0 0 0 0 0,-1 1-1 0 0,1-1 1 0 0,0 0 0 0 0,0 0-1 0 0,0 1 1 0 0,-1-1 0 0 0,1 1-1 0 0,0-1 1 0 0,-1 0 0 0 0,1 1-1 0 0,-1-1 1 0 0,1 1 0 0 0,0-1-1 0 0,-1 1 1 0 0,1-1 0 0 0,-1 1-1 0 0,-1-1 1 0 0,2 0-57 0 0,-1 0 108 0 0,-29-8 72 0 0,20 9-161 0 0,-1 1-1 0 0,1 0 1 0 0,-1 1 0 0 0,1 0-1 0 0,0 0 1 0 0,0 1-1 0 0,0 0 1 0 0,0 1 0 0 0,0 0-1 0 0,1 0 1 0 0,0 1-1 0 0,0 1 1 0 0,0 0-1 0 0,1 0 1 0 0,-10 9 0 0 0,-4 3 92 0 0,1 2 1 0 0,1 1 0 0 0,0 0-1 0 0,-22 35 1 0 0,25-31-12 0 0,0 1 0 0 0,2 1-1 0 0,1 0 1 0 0,2 1 0 0 0,0 1 0 0 0,2 0 0 0 0,1 0-1 0 0,1 1 1 0 0,-4 39 0 0 0,10-54-58 0 0,1 0-1 0 0,0 1 1 0 0,2-1 0 0 0,-1 0 0 0 0,2 0-1 0 0,0 1 1 0 0,1-1 0 0 0,1 0 0 0 0,0-1-1 0 0,1 1 1 0 0,0-1 0 0 0,1 0 0 0 0,1 0-1 0 0,0 0 1 0 0,1-1 0 0 0,0 0-1 0 0,1-1 1 0 0,1 0 0 0 0,0 0 0 0 0,16 14-1 0 0,-11-13-18 0 0,1-1 0 0 0,1 0-1 0 0,0-2 1 0 0,1 1-1 0 0,0-2 1 0 0,0-1 0 0 0,1 0-1 0 0,0-1 1 0 0,0-1-1 0 0,1-1 1 0 0,0-1 0 0 0,0-1-1 0 0,33 2 1 0 0,-28-4-2 0 0,0-1 1 0 0,0-2 0 0 0,0-1-1 0 0,-1 0 1 0 0,1-2-1 0 0,-1-1 1 0 0,0-1-1 0 0,0 0 1 0 0,-1-2 0 0 0,39-21-1 0 0,-52 24-28 0 0,0 0 1 0 0,-1 0-1 0 0,0-1 0 0 0,0-1 0 0 0,-1 1 0 0 0,0-1 1 0 0,0-1-1 0 0,-1 1 0 0 0,0-1 0 0 0,-1-1 0 0 0,0 1 1 0 0,0-1-1 0 0,-1 0 0 0 0,0 0 0 0 0,-1-1 0 0 0,5-15 1 0 0,-6 12 1 0 0,0-1 0 0 0,-1 1 0 0 0,-1-1 0 0 0,0 0 0 0 0,-1 0 0 0 0,0 1 1 0 0,-1-1-1 0 0,-1 0 0 0 0,-1 1 0 0 0,0-1 0 0 0,0 1 0 0 0,-8-17 0 0 0,5 17 22 0 0,0-1-1 0 0,-1 1 0 0 0,-1 0 1 0 0,-1 1-1 0 0,0 0 0 0 0,0 0 0 0 0,-1 1 1 0 0,-1 0-1 0 0,0 1 0 0 0,-15-12 1 0 0,-12-6-112 0 0,-1 3 0 0 0,-44-24 1 0 0,56 35-75 0 0,22 12 44 0 0,1 0 0 0 0,-1 1 1 0 0,1-2-1 0 0,0 1 0 0 0,0 0 0 0 0,0-1 1 0 0,0 0-1 0 0,1 0 0 0 0,-1 0 1 0 0,1 0-1 0 0,0 0 0 0 0,0-1 1 0 0,1 0-1 0 0,-4-7 0 0 0,5 9 82 0 0,1 0 1 0 0,-1 0-1 0 0,1-1 0 0 0,-1 1 0 0 0,1 0 1 0 0,0 0-1 0 0,0-1 0 0 0,1 1 0 0 0,-1 0 1 0 0,1 0-1 0 0,-1 0 0 0 0,1 0 0 0 0,0-1 0 0 0,0 1 1 0 0,1 0-1 0 0,-1 1 0 0 0,0-1 0 0 0,1 0 1 0 0,0 0-1 0 0,0 0 0 0 0,0 1 0 0 0,0-1 1 0 0,0 1-1 0 0,4-4 0 0 0,16-14 94 0 0,1 1-1 0 0,1 0 1 0 0,1 2 0 0 0,0 1-1 0 0,32-15 1 0 0,8 1 323 0 0,70-21 0 0 0,-130 49-359 0 0,1 0 1 0 0,-1 0-1 0 0,1 1 0 0 0,0 0 0 0 0,-1 0 1 0 0,1 1-1 0 0,0 0 0 0 0,-1 0 1 0 0,1 0-1 0 0,0 0 0 0 0,9 3 0 0 0,-11-2 24 0 0,-1 0-1 0 0,1 1 0 0 0,0-1 1 0 0,-1 1-1 0 0,0 0 0 0 0,1 0 1 0 0,-1 1-1 0 0,0-1 0 0 0,0 0 1 0 0,0 1-1 0 0,0 0 0 0 0,-1 0 1 0 0,1 0-1 0 0,-1 0 1 0 0,0 0-1 0 0,1 0 0 0 0,-1 1 1 0 0,1 3-1 0 0,12 26 366 0 0,-2 1 0 0 0,-1 0 0 0 0,13 62-1 0 0,8 113 769 0 0,-26-155-854 0 0,81 672 2824 0 0,-44-351-2032 0 0,-25-225-68 0 0,-132-1015-1033 0 0,71 646 0 0 0,14 85 0 0 0,-19-236 0 0 0,46 361 0 0 0,1-1-1 0 0,0 1 0 0 0,1 0 1 0 0,0-1-1 0 0,1 1 1 0 0,0 0-1 0 0,0 0 1 0 0,1 0-1 0 0,0 0 1 0 0,1 0-1 0 0,-1 0 1 0 0,8-10-1 0 0,-8 14-23 0 0,1 1-1 0 0,0-1 1 0 0,0 1-1 0 0,0 0 1 0 0,0 0-1 0 0,1 1 1 0 0,-1-1-1 0 0,1 1 1 0 0,0 0-1 0 0,0 0 1 0 0,0 0 0 0 0,1 1-1 0 0,-1 0 1 0 0,0 0-1 0 0,1 0 1 0 0,0 1-1 0 0,-1 0 1 0 0,1 0-1 0 0,0 0 1 0 0,-1 1-1 0 0,9 0 1 0 0,4 1-59 0 0,-1 1 0 0 0,0 0 1 0 0,0 1-1 0 0,0 2 1 0 0,0-1-1 0 0,0 2 0 0 0,-1 0 1 0 0,0 1-1 0 0,0 1 0 0 0,-1 0 1 0 0,0 1-1 0 0,0 1 1 0 0,-1 0-1 0 0,0 1 0 0 0,-1 0 1 0 0,0 1-1 0 0,21 27 0 0 0,-24-28 45 0 0,-1 2-1 0 0,0-1 1 0 0,-1 1-1 0 0,0 0 1 0 0,-1 1-1 0 0,0 0 1 0 0,-1 0-1 0 0,-1 0 0 0 0,0 1 1 0 0,-1 0-1 0 0,-1 0 1 0 0,0 0-1 0 0,-1 0 1 0 0,-1 0-1 0 0,0 1 1 0 0,-1-1-1 0 0,0 0 0 0 0,-2 1 1 0 0,0-1-1 0 0,-6 23 1 0 0,2-20 34 0 0,0-1 1 0 0,-2-1-1 0 0,0 1 1 0 0,-1-1-1 0 0,-1-1 1 0 0,0 1-1 0 0,-1-2 1 0 0,-1 1-1 0 0,0-2 1 0 0,-1 0-1 0 0,-16 14 1 0 0,12-13-365 0 0,-1-1 1 0 0,0-1 0 0 0,-1-1-1 0 0,-1 0 1 0 0,1-1 0 0 0,-2-2 0 0 0,1 0-1 0 0,-40 10 1 0 0,59-18 138 0 0,0 1 0 0 0,0-1 0 0 0,-1 0 0 0 0,1 0 0 0 0,0 0 1 0 0,-1 1-1 0 0,1-1 0 0 0,-1 0 0 0 0,1-1 0 0 0,0 1 0 0 0,-1 0 0 0 0,1 0 0 0 0,0-1 0 0 0,0 1 0 0 0,-1 0 0 0 0,1-1 0 0 0,0 1 0 0 0,0-1 0 0 0,-1 0 1 0 0,1 1-1 0 0,0-1 0 0 0,0 0 0 0 0,-1-1 0 0 0,1 0-491 0 0,0 2 360 0 0,1-1 0 0 0,0 0 0 0 0,-1 0 0 0 0,1 0 0 0 0,0 0 0 0 0,0 0 0 0 0,0 0 0 0 0,-1 0 0 0 0,1 0 0 0 0,0 0 0 0 0,0 0 0 0 0,0 0 0 0 0,1 1 0 0 0,-1-1 0 0 0,0 0 0 0 0,0 0 0 0 0,0 0 0 0 0,1 0 0 0 0,-1 0 0 0 0,0 0 0 0 0,1 0 0 0 0,-1 0 0 0 0,5-4-1800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08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452 205 860 0 0,'-13'-6'8904'0'0,"13"2"-7874"0"0,0 2-466 0 0,3-1-170 0 0,1 0 1 0 0,-1-1 0 0 0,0 1-1 0 0,0-1 1 0 0,-1 0-1 0 0,1 0 1 0 0,3-8 0 0 0,1 1 655 0 0,-6 10-634 0 0,1-3 152 0 0,0 1 0 0 0,0-1 0 0 0,0 0-1 0 0,-1 1 1 0 0,1-1 0 0 0,-1 0-1 0 0,0 0 1 0 0,1-6 0 0 0,-2 6-300 0 0,0 0 1 0 0,0-1 0 0 0,0 1-1 0 0,-1 0 1 0 0,0 0 0 0 0,0 0-1 0 0,0 0 1 0 0,0 0 0 0 0,0 1 0 0 0,-1-1-1 0 0,0 0 1 0 0,0 0 0 0 0,0 1-1 0 0,0-1 1 0 0,-1 1 0 0 0,1 0-1 0 0,-4-4 1 0 0,2 4-140 0 0,0 0 0 0 0,-1 0 0 0 0,1 0 0 0 0,-1 0 1 0 0,1 1-1 0 0,-1 0 0 0 0,0 0 0 0 0,0 0 0 0 0,0 0 0 0 0,0 1 0 0 0,-10-2 0 0 0,2 2-67 0 0,0 0 0 0 0,0 1 1 0 0,0 0-1 0 0,0 1 0 0 0,0 1 0 0 0,0 0 0 0 0,0 1 0 0 0,1 0 0 0 0,-1 1 0 0 0,-13 6 0 0 0,10-3 6 0 0,0 2 0 0 0,0 0-1 0 0,1 0 1 0 0,0 2 0 0 0,0 0-1 0 0,1 0 1 0 0,1 1 0 0 0,0 1-1 0 0,1 0 1 0 0,0 1 0 0 0,1 0-1 0 0,1 1 1 0 0,-11 20 0 0 0,14-21-36 0 0,0 0 0 0 0,2 1 0 0 0,0 0 1 0 0,0 0-1 0 0,1 0 0 0 0,1 0 0 0 0,1 1 0 0 0,0-1 1 0 0,1 1-1 0 0,1 0 0 0 0,0-1 0 0 0,1 1 0 0 0,1 0 1 0 0,0-1-1 0 0,7 24 0 0 0,-2-17-88 0 0,1 0 0 0 0,1-1 0 0 0,1 0 0 0 0,1 0 0 0 0,0-1 0 0 0,2 0 0 0 0,0-1 0 0 0,2 0 0 0 0,0-1 0 0 0,0-1 0 0 0,2-1 0 0 0,28 23-1 0 0,-31-29-419 0 0,0-1 0 0 0,1 0-1 0 0,0 0 1 0 0,0-2 0 0 0,1 0-1 0 0,0 0 1 0 0,29 6 0 0 0,-32-10-330 0 0,1-1 1 0 0,-1-1 0 0 0,1 0 0 0 0,-1 0 0 0 0,1-1-1 0 0,-1-1 1 0 0,1-1 0 0 0,-1 0 0 0 0,1 0 0 0 0,19-7-1 0 0,-25 5-603 0 0,0 1-1 0 0,0-1 0 0 0,0 0 0 0 0,10-7 0 0 0,6-6-5362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08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37 984 0 0,'-16'-10'7306'0'0,"-36"-17"7157"0"0,51 29-14402 0 0,0 0 1 0 0,1-1-1 0 0,-1 1 1 0 0,1 0-1 0 0,0 0 1 0 0,-1 0-1 0 0,1-1 1 0 0,0 1 0 0 0,0 0-1 0 0,0 0 1 0 0,0 0-1 0 0,0 0 1 0 0,1 0-1 0 0,-1-1 1 0 0,1 4-1 0 0,1 7 176 0 0,-2 76 764 0 0,-10 291 370 0 0,4-293-1283 0 0,0-9-1722 0 0,1-27-3014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08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83 223 2544 0 0,'0'-1'83'0'0,"-10"-22"6496"0"0,-12-46 1 0 0,20 63-5868 0 0,1 0 1 0 0,0-1 0 0 0,0 1 0 0 0,0 0-1 0 0,1-1 1 0 0,0 1 0 0 0,1-1 0 0 0,-1 1 0 0 0,1 0-1 0 0,0-1 1 0 0,1 1 0 0 0,3-11 0 0 0,-3 15-608 0 0,-1 0 0 0 0,0 0 1 0 0,1-1-1 0 0,0 1 1 0 0,-1 0-1 0 0,1 0 1 0 0,0 1-1 0 0,0-1 0 0 0,0 0 1 0 0,0 0-1 0 0,1 1 1 0 0,-1 0-1 0 0,0-1 1 0 0,1 1-1 0 0,-1 0 0 0 0,0 0 1 0 0,5-1-1 0 0,-2 1-42 0 0,0-1-1 0 0,1 1 0 0 0,0 0 0 0 0,-1 1 0 0 0,1 0 1 0 0,-1-1-1 0 0,7 2 0 0 0,9 2-67 0 0,-1 2 0 0 0,0 0 0 0 0,0 1 0 0 0,-1 0 0 0 0,0 2 0 0 0,0 0 0 0 0,-1 2 0 0 0,0 0 0 0 0,0 1 0 0 0,26 21 0 0 0,-28-19-48 0 0,0 1 0 0 0,-1 0-1 0 0,0 1 1 0 0,-2 1 0 0 0,1 0 0 0 0,-2 1 0 0 0,0 1 0 0 0,-1 0-1 0 0,-1 0 1 0 0,11 28 0 0 0,-17-34 52 0 0,-1-1 0 0 0,0 1 0 0 0,-1 1 0 0 0,0-1 0 0 0,0 0 0 0 0,-2 0 0 0 0,1 1 0 0 0,-2-1 0 0 0,0 0 0 0 0,0 0 0 0 0,-4 17 0 0 0,0-11 2 0 0,-1-1 0 0 0,0 0 0 0 0,-1 0 1 0 0,-1 0-1 0 0,-1-1 0 0 0,0-1 0 0 0,-13 17 0 0 0,1-5 70 0 0,-1-2 1 0 0,-2 0-1 0 0,-1-1 0 0 0,0-2 1 0 0,-2 0-1 0 0,0-2 1 0 0,-54 30-1 0 0,65-41 74 0 0,0-1-1 0 0,-1-1 0 0 0,-31 10 1 0 0,43-16-308 0 0,0 0 0 0 0,0 0 0 0 0,0 0 1 0 0,0 0-1 0 0,0-1 0 0 0,-1 0 0 0 0,1 0 1 0 0,0 0-1 0 0,0-1 0 0 0,0 0 0 0 0,-1 0 1 0 0,1 0-1 0 0,0 0 0 0 0,0-1 0 0 0,1 0 0 0 0,-1 0 1 0 0,-6-4-1 0 0,9 5-270 0 0,0-1-1 0 0,0 1 1 0 0,0-1 0 0 0,0 0 0 0 0,1 1 0 0 0,-1-1-1 0 0,1 0 1 0 0,-1 0 0 0 0,1 0 0 0 0,0 0-1 0 0,-1-1 1 0 0,1 1 0 0 0,0 0 0 0 0,0-3-1 0 0,-3-21-8553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09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91 1084 0 0,'-13'-24'4547'0'0,"-22"-43"9520"0"0,47 72-13505 0 0,-9-3-525 0 0,0 0 1 0 0,-1 1-1 0 0,1 0 0 0 0,-1-1 1 0 0,0 1-1 0 0,0 0 0 0 0,0 0 1 0 0,0 0-1 0 0,0 0 0 0 0,-1 1 1 0 0,2 3-1 0 0,13 43 109 0 0,-11-31-93 0 0,19 71 74 0 0,-4 1-1 0 0,-4 1 1 0 0,5 122-1 0 0,-18-146-81 0 0,-3 1 0 0 0,-3-1-1 0 0,-2 1 1 0 0,-24 107 0 0 0,18-131 154 0 0,-3 1 0 0 0,-1-2 0 0 0,-2 0 0 0 0,-2-1 0 0 0,-2-1 0 0 0,-2 0 0 0 0,-44 60 0 0 0,58-91-128 0 0,0 0 0 0 0,0-1-1 0 0,-1 0 1 0 0,0-1-1 0 0,-1 0 1 0 0,0 0 0 0 0,-1-1-1 0 0,-16 8 1 0 0,20-12-574 0 0,0 0 0 0 0,-1-1 0 0 0,0 0 0 0 0,1 0 1 0 0,-17 2-1 0 0,17-5-828 0 0,1 1-1 0 0,-1-1 1 0 0,1 0 0 0 0,-1-1 0 0 0,1 0 0 0 0,-1 0-1 0 0,-11-3 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09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1428 0 0,'0'0'4889'0'0,"2"12"-2665"0"0,-3 11-1817 0 0,-2-11-4243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1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39 1476 0 0,'-3'-12'11187'0'0,"-2"-14"47"0"0,11 27-12314 0 0,-4 0 374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11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1676 0 0,'-8'37'20059'0'0,"8"-36"-19576"0"0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12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376 152 880 0 0,'12'-44'7173'0'0,"20"-51"3491"0"0,-32 95-10595 0 0,3-12 2594 0 0,-8 16-1375 0 0,-17 31-873 0 0,6-10 34 0 0,-34 44-91 0 0,-221 321 195 0 0,267-384-541 0 0,-8 12 34 0 0,1 1 1 0 0,-10 23 0 0 0,19-38-23 0 0,0 0 1 0 0,1 0-1 0 0,-1 1 1 0 0,1-1-1 0 0,0 1 1 0 0,0-1 0 0 0,1 1-1 0 0,-1-1 1 0 0,1 1-1 0 0,0-1 1 0 0,0 1-1 0 0,1-1 1 0 0,-1 1-1 0 0,1-1 1 0 0,0 1-1 0 0,2 6 1 0 0,-1-7-14 0 0,1-1 1 0 0,-1 0-1 0 0,1 0 0 0 0,0 0 1 0 0,-1 0-1 0 0,1 0 0 0 0,1 0 1 0 0,-1-1-1 0 0,0 0 0 0 0,1 1 1 0 0,-1-1-1 0 0,1-1 0 0 0,-1 1 1 0 0,1 0-1 0 0,6 1 0 0 0,9 3-29 0 0,36 6-1 0 0,-45-10 2 0 0,150 41-323 0 0,-55-12 136 0 0,-103-30 204 0 0,0 0-18 0 0,-1-1-1 0 0,1 1 0 0 0,0 0 1 0 0,0-1-1 0 0,-1 1 0 0 0,1-1 1 0 0,0 0-1 0 0,0 0 0 0 0,-1 1 1 0 0,1-1-1 0 0,0 0 0 0 0,0-1 1 0 0,0 1-1 0 0,0 0 0 0 0,-1 0 1 0 0,4-2-1 0 0,0-1-16 0 0,0-1 0 0 0,0 0 1 0 0,0 0-1 0 0,-1 0 0 0 0,1-1 1 0 0,-1 0-1 0 0,0 1 0 0 0,-1-1 1 0 0,1-1-1 0 0,-1 1 0 0 0,4-8 0 0 0,1-7 1082 0 0,12-40-1 0 0,-6 15 1718 0 0,-10 30-2165 0 0,-7 14-461 0 0,-10 21-43 0 0,-6 30 11 0 0,3 2-1 0 0,2 0 0 0 0,2 1 0 0 0,-6 66 0 0 0,6-39-95 0 0,4-4-1349 0 0,9-29-4708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13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2448 0 0,'6'-7'6817'0'0,"8"-9"-1100"0"0,-6 12-5118 0 0,0 1 0 0 0,0 0 0 0 0,1 1 0 0 0,-1 0 0 0 0,1 0 0 0 0,-1 1 0 0 0,11 0 1 0 0,67 1-520 0 0,-43 1-815 0 0,46 3-8135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13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37 2132 0 0,'-21'-28'11715'0'0,"21"27"-11610"0"0,0 1 1 0 0,0-1-1 0 0,0 1 0 0 0,-1 0 0 0 0,1-1 1 0 0,0 1-1 0 0,0 0 0 0 0,0-1 0 0 0,-1 1 0 0 0,1-1 1 0 0,0 1-1 0 0,0 0 0 0 0,-1 0 0 0 0,1-1 0 0 0,0 1 1 0 0,-1 0-1 0 0,1 0 0 0 0,0-1 0 0 0,-1 1 1 0 0,1 0-1 0 0,-1 0 0 0 0,1 0 0 0 0,0-1 0 0 0,-1 1 1 0 0,1 0-1 0 0,-1 0 0 0 0,1 0 0 0 0,0 0 0 0 0,-1 0 1 0 0,1 0-1 0 0,-1 0 0 0 0,1 0 0 0 0,0 0 1 0 0,-1 0-1 0 0,0 0 0 0 0,-12 13 1629 0 0,-5 25-509 0 0,17-37-1158 0 0,-26 72 1010 0 0,-29 124 1 0 0,0 84-769 0 0,42-202-125 0 0,6-31 75 0 0,5-27-16 0 0,5-40-188 0 0,2 3 179 0 0,1-1 0 0 0,0 0 0 0 0,1 1 0 0 0,1 0 0 0 0,1 0 0 0 0,13-20 0 0 0,-12 20 6 0 0,1-1-31 0 0,0 0 1 0 0,1 1-1 0 0,26-29 1 0 0,-30 38-215 0 0,-1 1 1 0 0,1 0 0 0 0,0 0 0 0 0,1 1 0 0 0,-1 0 0 0 0,1 0-1 0 0,0 0 1 0 0,0 1 0 0 0,1 1 0 0 0,12-5 0 0 0,-18 7-6 0 0,1 0 1 0 0,-1 1-1 0 0,0-1 1 0 0,1 1-1 0 0,-1 0 1 0 0,1 0-1 0 0,-1 0 0 0 0,1 0 1 0 0,-1 0-1 0 0,1 1 1 0 0,-1 0-1 0 0,0 0 1 0 0,1 0-1 0 0,-1 0 1 0 0,0 0-1 0 0,0 0 1 0 0,5 4-1 0 0,-4-2 4 0 0,0 0 0 0 0,0 1 0 0 0,0-1 0 0 0,-1 1 0 0 0,1 0 0 0 0,-1 0 0 0 0,0 0 0 0 0,-1 0 0 0 0,1 0 0 0 0,4 10 0 0 0,-3-4 0 0 0,-1 1-1 0 0,1-1 1 0 0,-2 1-1 0 0,1 0 1 0 0,-2 0-1 0 0,1 0 1 0 0,-1 0-1 0 0,-1 0 1 0 0,0 0 0 0 0,-2 13-1 0 0,-1-10 16 0 0,-1 0 0 0 0,0 1 0 0 0,0-1-1 0 0,-2-1 1 0 0,0 1 0 0 0,0-1 0 0 0,-1 0 0 0 0,-1-1 0 0 0,0 1-1 0 0,-1-1 1 0 0,-18 19 0 0 0,21-25 14 0 0,1 0 0 0 0,-1-1 1 0 0,-1 0-1 0 0,1 0 0 0 0,-1-1 0 0 0,0 0 0 0 0,0 0 1 0 0,0 0-1 0 0,0-1 0 0 0,-1 0 0 0 0,1-1 0 0 0,-1 1 1 0 0,0-1-1 0 0,0-1 0 0 0,1 0 0 0 0,-1 0 0 0 0,0 0 1 0 0,0-1-1 0 0,-1 0 0 0 0,1-1 0 0 0,1 1 0 0 0,-1-2 1 0 0,-12-2-1 0 0,14 2-205 0 0,0-1 0 0 0,0 0 1 0 0,0 0-1 0 0,0 0 0 0 0,1 0 1 0 0,-1-1-1 0 0,1 0 0 0 0,0 0 1 0 0,0 0-1 0 0,-5-7 0 0 0,7 8-421 0 0,1 0 0 0 0,-1-1-1 0 0,1 1 1 0 0,0-1-1 0 0,0 1 1 0 0,0-1-1 0 0,-2-7 1 0 0,3 9-268 0 0,1-1 1 0 0,-1 0-1 0 0,1 1 0 0 0,0-1 0 0 0,0 0 1 0 0,0 1-1 0 0,0-1 0 0 0,0 0 1 0 0,0 0-1 0 0,1 1 0 0 0,-1-1 1 0 0,2-4-1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0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1 123 268 0 0,'8'-6'16267'0'0,"3"-2"-13016"0"0,5-1-2505 0 0,-1 1 0 0 0,1 1 1 0 0,1 0-1 0 0,-1 1 0 0 0,31-7 1 0 0,95-11-2200 0 0,-60 12-765 0 0,-36 5-134 0 0,-2 1-1329 0 0,-16 0-1611 0 0,-8 2-1572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13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76 3408 0 0,'4'-14'6820'0'0,"7"-31"4408"0"0,-6 28-8633 0 0,-14 41-2550 0 0,1 0 1 0 0,1 0-1 0 0,1 1 0 0 0,1 0 1 0 0,2 0-1 0 0,-2 37 0 0 0,5-42-1069 0 0,1-1 0 0 0,1 1 0 0 0,0-1-1 0 0,1 0 1 0 0,8 25 0 0 0,-5-33-236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14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167 123 700 0 0,'-15'-21'3676'0'0,"1"3"-1047"0"0,-1 4-549 0 0,1 2-512 0 0,-2 0-324 0 0,3 3-244 0 0,1-1-208 0 0,1 3-180 0 0,-1 0-156 0 0,2 2-180 0 0,-7-2-948 0 0,-1 8-5748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14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69 4032 0 0,'-3'-14'6813'0'0,"0"-7"-1154"0"0,-1-3 215 0 0,5 15-3414 0 0,1 18-2382 0 0,1 1-1 0 0,-1 0 0 0 0,-1 0 1 0 0,0 0-1 0 0,0 0 0 0 0,-1 0 1 0 0,-1 0-1 0 0,1 0 0 0 0,-4 14 1 0 0,1 12-4 0 0,-21 193 85 0 0,-3 91-108 0 0,27-302-214 0 0,1 1 0 0 0,0-1 0 0 0,2 0 0 0 0,0 0 1 0 0,10 34-1 0 0,-11-47-193 0 0,0 0 0 0 0,0 0 0 0 0,1-1 0 0 0,0 1 1 0 0,0 0-1 0 0,0-1 0 0 0,0 0 0 0 0,1 0 0 0 0,-1 0 0 0 0,8 7 0 0 0,-7-9-188 0 0,-1 0-1 0 0,0 0 1 0 0,1 0-1 0 0,-1-1 0 0 0,1 1 1 0 0,0-1-1 0 0,0 0 1 0 0,-1 0-1 0 0,1 0 1 0 0,0 0-1 0 0,0-1 0 0 0,0 0 1 0 0,0 0-1 0 0,0 0 1 0 0,0 0-1 0 0,6-1 0 0 0,8-4-3342 0 0,-2 0-1568 0 0</inkml:trace>
  <inkml:trace contextRef="#ctx0" brushRef="#br0" timeOffset="1">69 491 3608 0 0,'-63'-33'12406'0'0,"59"30"-10428"0"0,3 3-1879 0 0,1-1 0 0 0,0 1 0 0 0,0 0 0 0 0,0 0 0 0 0,0-1-1 0 0,0 1 1 0 0,0 0 0 0 0,0 0 0 0 0,0-1 0 0 0,-1 1 0 0 0,1 0 0 0 0,0 0 0 0 0,0-1 0 0 0,0 1 0 0 0,0 0-1 0 0,0-1 1 0 0,1 1 0 0 0,-1 0 0 0 0,0 0 0 0 0,0-1 0 0 0,0 1 0 0 0,0 0 0 0 0,0 0 0 0 0,0-1 0 0 0,0 1-1 0 0,1-1 5 0 0,0 1-1 0 0,-1-1 0 0 0,1 1 1 0 0,-1-1-1 0 0,1 1 0 0 0,0 0 0 0 0,0-1 1 0 0,-1 1-1 0 0,1 0 0 0 0,0-1 1 0 0,0 1-1 0 0,-1 0 0 0 0,1 0 1 0 0,0 0-1 0 0,0-1 0 0 0,-1 1 0 0 0,3 0 1 0 0,118 2 1134 0 0,30 0-4144 0 0,1-9-7993 0 0,-115 3 3469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14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2976 0 0,'-26'27'18727'0'0,"25"-26"-19031"0"0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1:1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6 112 0 0,'-18'1'12376'0'0,"-9"0"-11935"0"0,24 0 42 0 0,-15 3 505 0 0,-32-3 1580 0 0,53-1-2514 0 0,160-4-1376 0 0,-58-5-7977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31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4 284 0 0,'8'-4'8457'0'0,"-7"9"-8447"0"0,1 1 1 0 0,-2-1-1 0 0,1 1 1 0 0,-1 0-1 0 0,1-1 0 0 0,-2 10 1 0 0,0-2-16 0 0,1-11 19 0 0,0 23 1219 0 0,8-45-1136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06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26 415 444 0 0,'-26'17'19479'0'0,"28"-22"-19832"0"0,-2 4 612 0 0,2-3-70 0 0,0 0 0 0 0,0 1 0 0 0,0-1 0 0 0,0 1 0 0 0,1 0 0 0 0,-1 0 0 0 0,1-1 0 0 0,3-2 0 0 0,-2 2-89 0 0,30-44 377 0 0,-4 5-50 0 0,36-64 0 0 0,-41 61 142 0 0,-2 3 831 0 0,19-49 1 0 0,-41 90-1393 0 0,0-4 53 0 0,1 10 138 0 0,0 15 148 0 0,-14 49 505 0 0,3 1-1 0 0,0 94 0 0 0,17 139 326 0 0,-7-288-1094 0 0,4 81 199 0 0,19 104 0 0 0,-5-98-215 0 0,-16-90-94 0 0,-3-9 28 0 0,1-1-1 0 0,-1 1 1 0 0,0-1-1 0 0,1 1 1 0 0,-1 0-1 0 0,0-1 0 0 0,0 1 1 0 0,0 0-1 0 0,0-1 1 0 0,0 1-1 0 0,0-1 1 0 0,-2 4-1 0 0,1-3 3 0 0,0 0 0 0 0,-1 0 0 0 0,1 0 0 0 0,-1-1 0 0 0,1 1 0 0 0,-1 0 0 0 0,0-1 1 0 0,0 1-1 0 0,0-1 0 0 0,0 1 0 0 0,0-1 0 0 0,0 0 0 0 0,-4 2 0 0 0,-24 9 32 0 0,24-10-33 0 0,4-2-16 0 0,-1 1 2 0 0,-6 3 7 0 0,-2-1-20 0 0,-9 4-68 0 0,20-7 91 0 0,0 0 1 0 0,-1 0 0 0 0,1 0 0 0 0,0 0-1 0 0,0 0 1 0 0,0 0 0 0 0,-1 0-1 0 0,1 0 1 0 0,0 0 0 0 0,0 0-1 0 0,0 0 1 0 0,0 1 0 0 0,-1-1 0 0 0,1 0-1 0 0,0 0 1 0 0,0 0 0 0 0,0 0-1 0 0,0 0 1 0 0,0 0 0 0 0,-1 1-1 0 0,1-1 1 0 0,0 0 0 0 0,0 0 0 0 0,0 0-1 0 0,0 1 1 0 0,0-1 0 0 0,0 0-1 0 0,0 0 1 0 0,0 0 0 0 0,0 1-1 0 0,0-1 1 0 0,0 0 0 0 0,0 0 0 0 0,0 0-1 0 0,0 1 1 0 0,0-1 0 0 0,0 0-1 0 0,0 0 1 0 0,0 0 0 0 0,0 1-1 0 0,0-1 1 0 0,0 0 0 0 0,0 0 0 0 0,0 0-1 0 0,0 1 1 0 0,0-1 0 0 0,0 0-1 0 0,0 0 1 0 0,0 0 0 0 0,1 0-1 0 0,-1 1 1 0 0,0-1 0 0 0,0 0 0 0 0,0 0-1 0 0,0 0 1 0 0,1 0 0 0 0,-1 0-1 0 0,0 0 1 0 0,0 0 0 0 0,0 1-1 0 0,1-1 1 0 0,0 1 16 0 0,33 2 44 0 0,293 6-560 0 0,-261-9-537 0 0,-63 0 838 0 0,16-2-301 0 0,5 1-1702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11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12 772 0 0,'-32'-12'17340'0'0,"23"15"-16507"0"0,7-3-281 0 0,-31 19 1802 0 0,-32 23-438 0 0,64-41-1773 0 0,-8 6 67 0 0,8-8-156 0 0,1 1-1 0 0,0 0 1 0 0,0 0-1 0 0,0 0 0 0 0,-1 0 1 0 0,1 1-1 0 0,0-1 1 0 0,0 0-1 0 0,0 0 1 0 0,-1 0-1 0 0,1 0 0 0 0,0 0 1 0 0,0 0-1 0 0,0 0 1 0 0,0 0-1 0 0,-1 0 0 0 0,1 0 1 0 0,0 0-1 0 0,0 1 1 0 0,0-1-1 0 0,0 0 0 0 0,0 0 1 0 0,-1 0-1 0 0,1 0 1 0 0,0 0-1 0 0,0 1 0 0 0,0-1 1 0 0,0 0-1 0 0,0 0 1 0 0,0 0-1 0 0,0 0 1 0 0,0 1-1 0 0,0-1 0 0 0,0 0 1 0 0,0 0-1 0 0,-1 0 1 0 0,1 1-1 0 0,0-1 0 0 0,0 0 1 0 0,0 0-1 0 0,0 0 1 0 0,0 1-1 0 0,1-1 0 0 0,-1 0 1 0 0,0 0-1 0 0,0 0 1 0 0,0 0-1 0 0,0 1 0 0 0,0-1 1 0 0,0 0-1 0 0,0 0 1 0 0,0 0-1 0 0,427-15 1309 0 0,-210 15-2021 0 0,-141 7-4222 0 0,-72-7 3955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11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55 644 0 0,'-15'-54'23957'0'0,"15"72"-21879"0"0,3 31-1510 0 0,31 208 2240 0 0,35 125-482 0 0,-41-197-1944 0 0,-25-164-378 0 0,-2-7-4 0 0,1 0 0 0 0,0-3 0 0 0,-1 1 0 0 0,-1-5-61 0 0,0-5-319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19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90 1696 0 0,'0'0'5981'0'0,"14"-26"1235"0"0,-14 26-7174 0 0,-3-19 662 0 0,3 18-646 0 0,0 1 0 0 0,0-1 0 0 0,-1 0 0 0 0,1 0 0 0 0,0 1 0 0 0,0-1 0 0 0,0 0 0 0 0,-1 0 0 0 0,1 1 0 0 0,0-1 0 0 0,-1 0 0 0 0,1 1 0 0 0,-1-1 0 0 0,1 0 0 0 0,-1 1 0 0 0,1-1 0 0 0,-1 1-1 0 0,1-1 1 0 0,-1 1 0 0 0,0-1 0 0 0,1 1 0 0 0,-3-2 777 0 0,-1-7 913 0 0,-1 7-1635 0 0,-1 1 0 0 0,1 0 0 0 0,-1 0 0 0 0,0 1 0 0 0,1-1 0 0 0,-1 1 0 0 0,0 0 0 0 0,0 1 0 0 0,1 0 0 0 0,-1 0 0 0 0,0 0-1 0 0,1 0 1 0 0,-1 1 0 0 0,1 0 0 0 0,-1 0 0 0 0,1 0 0 0 0,-6 5 0 0 0,-8 2 279 0 0,1 2 0 0 0,1 0 1 0 0,-26 22-1 0 0,19-11-55 0 0,1 1-1 0 0,2 1 1 0 0,0 1 0 0 0,1 0 0 0 0,2 2 0 0 0,1 0-1 0 0,1 1 1 0 0,1 1 0 0 0,1 0 0 0 0,-18 62 0 0 0,25-67-124 0 0,1 1 0 0 0,2-1 0 0 0,0 2 0 0 0,2-1 0 0 0,1 0 0 0 0,2 33 0 0 0,1-40-81 0 0,1 1 0 0 0,0-1-1 0 0,1 0 1 0 0,1 0 0 0 0,1 0 0 0 0,1 0 0 0 0,0-1 0 0 0,1 0 0 0 0,11 16-1 0 0,-9-18-59 0 0,2 0-1 0 0,0-1 0 0 0,0 0 1 0 0,1-1-1 0 0,1 0 0 0 0,0-1 0 0 0,1-1 1 0 0,0 0-1 0 0,1-1 0 0 0,0-1 0 0 0,1 0 1 0 0,-1-1-1 0 0,2-1 0 0 0,-1-1 1 0 0,23 6-1 0 0,-27-9-79 0 0,1 0 0 0 0,0 0-1 0 0,0-2 1 0 0,0 0 0 0 0,0 0 0 0 0,0-1 0 0 0,0-1-1 0 0,0 0 1 0 0,0-1 0 0 0,0 0 0 0 0,0-2 0 0 0,0 1 0 0 0,-1-2-1 0 0,0 0 1 0 0,0 0 0 0 0,0-1 0 0 0,-1-1 0 0 0,1 0 0 0 0,-2 0-1 0 0,18-15 1 0 0,-13 6-113 0 0,0-1-1 0 0,0 0 1 0 0,-2-1 0 0 0,0-1-1 0 0,-1 0 1 0 0,-1-1-1 0 0,-1 0 1 0 0,9-25-1 0 0,-8 14 33 0 0,-1-1-1 0 0,-2 0 0 0 0,-1 0 0 0 0,-2-1 0 0 0,3-34 1 0 0,-9 50 81 0 0,0 1 1 0 0,-1-1 0 0 0,0 1 0 0 0,-1 0 0 0 0,-1-1 0 0 0,-1 1-1 0 0,-10-28 1 0 0,2 12-8 0 0,-2 1 0 0 0,-32-51 0 0 0,28 55-12 0 0,-2 2 0 0 0,-1 0 0 0 0,-30-27 0 0 0,6 6-8 0 0,40 42 19 0 0,0 0 1 0 0,0 1 0 0 0,-1 0-1 0 0,1 0 1 0 0,-1 0 0 0 0,-7-2-1 0 0,-112-32-1548 0 0,123 36 1089 0 0,1 1 232 0 0,0-1-1 0 0,0 1 1 0 0,0 0-1 0 0,0-1 0 0 0,0 1 1 0 0,0 0-1 0 0,0-1 0 0 0,0 1 1 0 0,0 0-1 0 0,0 0 0 0 0,1 0 1 0 0,-1 0-1 0 0,0 0 1 0 0,0 0-1 0 0,0 0 0 0 0,0 1 1 0 0,0-1-1 0 0,0 0 0 0 0,0 0 1 0 0,0 1-1 0 0,-2 0 0 0 0,-16 9-5636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04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632 354 3232 0 0,'18'-24'12473'0'0,"-15"7"-11602"0"0,-1 1 0 0 0,-1-1 0 0 0,0 1 0 0 0,-1-1 0 0 0,0 1 0 0 0,-6-27 0 0 0,5 36-726 0 0,-1 0 0 0 0,0 0-1 0 0,-1 1 1 0 0,1 0-1 0 0,-2-1 1 0 0,1 1 0 0 0,0 0-1 0 0,-1 0 1 0 0,0 1 0 0 0,-1-1-1 0 0,1 1 1 0 0,-1 0-1 0 0,0 0 1 0 0,0 1 0 0 0,0-1-1 0 0,-1 1 1 0 0,0 0 0 0 0,0 0-1 0 0,-6-2 1 0 0,1 1-88 0 0,0 0 0 0 0,0 0 1 0 0,-1 2-1 0 0,0-1 0 0 0,1 1 0 0 0,-1 1 0 0 0,0 0 1 0 0,0 1-1 0 0,0 0 0 0 0,-1 1 0 0 0,-14 1 0 0 0,10 2-13 0 0,1 0 0 0 0,-1 0 1 0 0,1 2-1 0 0,0 0 0 0 0,0 1 0 0 0,1 0 0 0 0,-24 14 0 0 0,19-8-18 0 0,-1 2 0 0 0,2 0 0 0 0,0 2 0 0 0,0 0 0 0 0,2 0 0 0 0,0 2 1 0 0,1 0-1 0 0,1 1 0 0 0,0 1 0 0 0,2 0 0 0 0,-15 30 0 0 0,21-35-11 0 0,1 0 1 0 0,1 1-1 0 0,0 0 0 0 0,1 1 0 0 0,1-1 1 0 0,0 0-1 0 0,1 1 0 0 0,1 0 0 0 0,1-1 1 0 0,0 1-1 0 0,1 0 0 0 0,1-1 0 0 0,1 1 1 0 0,5 21-1 0 0,-4-26-40 0 0,0 1 1 0 0,0-1-1 0 0,2 0 1 0 0,-1 0-1 0 0,2-1 1 0 0,-1 1-1 0 0,1-2 1 0 0,1 1-1 0 0,0-1 1 0 0,1 0-1 0 0,0 0 1 0 0,0-1-1 0 0,1 0 0 0 0,0-1 1 0 0,0 0-1 0 0,1-1 1 0 0,0 0-1 0 0,22 10 1 0 0,-23-13-21 0 0,1 0 0 0 0,-1-1 1 0 0,0-1-1 0 0,1 1 0 0 0,-1-2 1 0 0,1 1-1 0 0,0-1 0 0 0,0-1 1 0 0,-1 0-1 0 0,1-1 1 0 0,0 0-1 0 0,-1 0 0 0 0,1-1 1 0 0,-1-1-1 0 0,1 0 0 0 0,-1 0 1 0 0,0-1-1 0 0,0 0 0 0 0,0-1 1 0 0,-1 0-1 0 0,12-8 0 0 0,-5 1 60 0 0,0 0 0 0 0,-1-1-1 0 0,-1-1 1 0 0,0 0 0 0 0,-1-1-1 0 0,0-1 1 0 0,-1 1-1 0 0,-1-2 1 0 0,-1 0 0 0 0,14-30-1 0 0,-7 2 732 0 0,-2 0 0 0 0,-2-1 0 0 0,-3-1 0 0 0,7-56 0 0 0,-13 80-688 0 0,-4 21-65 0 0,12 17-147 0 0,1 29-197 0 0,1-1 0 0 0,3 0 0 0 0,1-1 0 0 0,2-1 0 0 0,2-1 0 0 0,40 56 0 0 0,-10-35 167 0 0,-47-56 189 0 0,1 1 0 0 0,0-1 1 0 0,0 0-1 0 0,1 0 0 0 0,0 0 0 0 0,-1-1 0 0 0,12 5 0 0 0,-16-9 2 0 0,1 1 0 0 0,0 0 1 0 0,0-1-1 0 0,0 1 0 0 0,0-1 0 0 0,0 0 0 0 0,0 0 1 0 0,0 0-1 0 0,0 0 0 0 0,0 0 0 0 0,0-1 0 0 0,-1 1 1 0 0,1-1-1 0 0,0 0 0 0 0,0 0 0 0 0,0 0 0 0 0,-1 0 0 0 0,1-1 1 0 0,0 1-1 0 0,-1-1 0 0 0,0 1 0 0 0,1-1 0 0 0,-1 0 1 0 0,0 0-1 0 0,0 0 0 0 0,0 0 0 0 0,0 0 0 0 0,0-1 1 0 0,3-4-1 0 0,5-7 107 0 0,-1-1 0 0 0,-1-1 1 0 0,12-30-1 0 0,-12 27 47 0 0,41-101 790 0 0,16-35 134 0 0,-51 126-1004 0 0,2 1 0 0 0,0 1 0 0 0,24-31 0 0 0,-39 57-90 0 0,0-1 0 0 0,1 0 0 0 0,-1 0 0 0 0,1 0 1 0 0,-1 1-1 0 0,1-1 0 0 0,-1 1 0 0 0,1-1 0 0 0,0 1 0 0 0,0 0 1 0 0,0 0-1 0 0,0-1 0 0 0,0 1 0 0 0,0 0 0 0 0,0 1 1 0 0,0-1-1 0 0,0 0 0 0 0,0 1 0 0 0,0-1 0 0 0,1 1 0 0 0,-1 0 1 0 0,0 0-1 0 0,0-1 0 0 0,1 1 0 0 0,-1 1 0 0 0,0-1 1 0 0,0 0-1 0 0,0 1 0 0 0,4 0 0 0 0,-2 1-12 0 0,0 1 0 0 0,0-1-1 0 0,-1 1 1 0 0,1-1 0 0 0,0 1 0 0 0,-1 1-1 0 0,0-1 1 0 0,0 0 0 0 0,0 1 0 0 0,0 0-1 0 0,0-1 1 0 0,-1 1 0 0 0,4 7 0 0 0,11 28-48 0 0,-1 0 1 0 0,-2 1-1 0 0,-2 0 1 0 0,-2 1-1 0 0,-1 0 1 0 0,3 55-1 0 0,-9-12 1329 0 0,-13-127-536 0 0,11 18-614 0 0,1 0 0 0 0,2 0 0 0 0,0 0-1 0 0,1 1 1 0 0,1 0 0 0 0,2 0 0 0 0,0 0-1 0 0,2 1 1 0 0,14-26 0 0 0,-16 33-144 0 0,2 0 0 0 0,0 1 0 0 0,1 0 0 0 0,0 0 0 0 0,1 1 0 0 0,1 1 0 0 0,0 0-1 0 0,1 1 1 0 0,0 0 0 0 0,1 1 0 0 0,0 0 0 0 0,0 2 0 0 0,20-10 0 0 0,-30 17-7 0 0,0 0-1 0 0,0 0 1 0 0,0 0-1 0 0,0 1 1 0 0,0 0-1 0 0,0 0 1 0 0,0 0-1 0 0,1 1 0 0 0,-1 0 1 0 0,0 0-1 0 0,0 0 1 0 0,1 1-1 0 0,-1-1 1 0 0,0 1-1 0 0,0 0 1 0 0,0 1-1 0 0,8 2 1 0 0,-7 0 5 0 0,1-1 0 0 0,-1 1 0 0 0,-1 0 0 0 0,1 1 0 0 0,0-1 0 0 0,-1 1 0 0 0,0 0 0 0 0,0 1 0 0 0,-1-1 0 0 0,1 1 0 0 0,5 9 0 0 0,-1 2-6 0 0,-1 1-1 0 0,0-1 1 0 0,-1 1 0 0 0,-1 0-1 0 0,-1 1 1 0 0,0 0 0 0 0,-2 0-1 0 0,3 32 1 0 0,-5-36 11 0 0,0-4 28 0 0,0-1 0 0 0,-1 1 0 0 0,0 0 0 0 0,-1-1 0 0 0,0 1 0 0 0,0 0 0 0 0,-2-1 0 0 0,-3 15 0 0 0,6-24 3 0 0,-1-1 0 0 0,1 1 0 0 0,0 0 0 0 0,0-1 0 0 0,-1 1 0 0 0,1-1 0 0 0,0 1 0 0 0,-1 0 0 0 0,1-1 0 0 0,-1 1 0 0 0,1-1 0 0 0,0 1 0 0 0,-1-1 0 0 0,1 1 0 0 0,-1-1 0 0 0,0 1 0 0 0,1-1 0 0 0,-1 0 0 0 0,1 1 0 0 0,-1-1 0 0 0,0 0 0 0 0,1 0 0 0 0,-1 1 0 0 0,0-1 0 0 0,1 0 0 0 0,-1 0 0 0 0,0 0 0 0 0,1 0 0 0 0,-1 0 0 0 0,0 0 0 0 0,1 0 0 0 0,-1 0 0 0 0,0 0 0 0 0,1 0 0 0 0,-1 0 0 0 0,0 0 0 0 0,1 0 0 0 0,-1-1 0 0 0,0 1 0 0 0,1 0 0 0 0,-1 0 0 0 0,0-1 0 0 0,1 1 0 0 0,-1 0 0 0 0,1-1 0 0 0,-1 1 0 0 0,1-1 0 0 0,-1 1 0 0 0,0-2 0 0 0,-2 0-5 0 0,0-1 0 0 0,1 0 1 0 0,-1 0-1 0 0,1 0 0 0 0,-1 0 0 0 0,-2-7 1 0 0,1 1 0 0 0,1-1 1 0 0,0-1-1 0 0,1 1 1 0 0,0 0-1 0 0,0 0 1 0 0,1-1-1 0 0,1 1 1 0 0,-1-1-1 0 0,2 1 1 0 0,-1-1-1 0 0,2 1 1 0 0,-1-1-1 0 0,5-11 1 0 0,1-6-31 0 0,2 2 0 0 0,1-1 0 0 0,22-40 0 0 0,-24 52-39 0 0,1 0 0 0 0,0 1 0 0 0,1 0 0 0 0,0 1 0 0 0,1 0 0 0 0,1 1 0 0 0,0 0 1 0 0,1 1-1 0 0,0 1 0 0 0,0 0 0 0 0,1 0 0 0 0,30-14 0 0 0,-39 22 50 0 0,0 0-1 0 0,0 0 1 0 0,0 1 0 0 0,1-1-1 0 0,-1 2 1 0 0,0-1 0 0 0,0 0-1 0 0,1 1 1 0 0,-1 0 0 0 0,1 0-1 0 0,-1 1 1 0 0,0-1 0 0 0,0 1-1 0 0,1 0 1 0 0,-1 1 0 0 0,9 2-1 0 0,-8 0 16 0 0,-1-1-1 0 0,1 1 1 0 0,-1 0-1 0 0,0 0 1 0 0,0 0-1 0 0,0 1 1 0 0,0-1 0 0 0,-1 1-1 0 0,0 1 1 0 0,0-1-1 0 0,6 10 1 0 0,3 11-14 0 0,-2 0 0 0 0,-1 1 0 0 0,-1 0 0 0 0,11 54 0 0 0,-20-79 19 0 0,8 34-29 0 0,23 88-579 0 0,-27-111 64 0 0,1-1-1 0 0,0 0 1 0 0,1 0 0 0 0,0 0-1 0 0,0-1 1 0 0,2 0-1 0 0,11 14 1 0 0,-18-23 284 0 0,1 0 0 0 0,0 0-1 0 0,0-1 1 0 0,0 1 0 0 0,0-1 0 0 0,0 0 0 0 0,0 0 0 0 0,0 1 0 0 0,1-1 0 0 0,-1-1 0 0 0,0 1 0 0 0,1 0 0 0 0,-1 0 0 0 0,0-1 0 0 0,1 1-1 0 0,-1-1 1 0 0,1 0 0 0 0,-1 0 0 0 0,1 0 0 0 0,-1 0 0 0 0,0 0 0 0 0,1-1 0 0 0,-1 1 0 0 0,1-1 0 0 0,-1 1 0 0 0,0-1 0 0 0,1 0 0 0 0,-1 0 0 0 0,0 0-1 0 0,0 0 1 0 0,0-1 0 0 0,1 1 0 0 0,-1 0 0 0 0,-1-1 0 0 0,4-2 0 0 0,4-3-448 0 0,-1-1 0 0 0,0 0 1 0 0,0 0-1 0 0,-1-1 0 0 0,0 1 0 0 0,9-18 1 0 0,7-15 1130 0 0,-3-1 1 0 0,18-51-1 0 0,-20 39 4894 0 0,15-79 0 0 0,-31 123-4411 0 0,0 0-1 0 0,0 1 0 0 0,1-1 0 0 0,1 1 0 0 0,5-12 1 0 0,-8 20-364 0 0,2 3 306 0 0,-3-1-822 0 0,1-1-1 0 0,-1 0 1 0 0,1 0 0 0 0,-1 0-1 0 0,0 0 1 0 0,1 0 0 0 0,-1 0 0 0 0,0 0-1 0 0,1 1 1 0 0,-1-1 0 0 0,0 0 0 0 0,1 0-1 0 0,-1 1 1 0 0,0-1 0 0 0,0 0 0 0 0,1 0-1 0 0,-1 1 1 0 0,0-1 0 0 0,0 0 0 0 0,0 0-1 0 0,1 1 1 0 0,-1-1 0 0 0,0 0-1 0 0,0 1 1 0 0,0-1 0 0 0,0 1 0 0 0,0-1-1 0 0,1 0 1 0 0,-1 1 0 0 0,42 251 1868 0 0,-17-85-1667 0 0,141 485 619 0 0,-149-582-532 0 0,-16-68-259 0 0,-6-37-197 0 0,-23-128-45 0 0,2 24 432 0 0,-3-10 381 0 0,6 42-117 0 0,9 34-196 0 0,1 12-104 0 0,2 0-1 0 0,3-1 1 0 0,0-94-1 0 0,9 145-205 0 0,-1 1 0 0 0,2 0 0 0 0,-1-1 1 0 0,1 1-1 0 0,1 0 0 0 0,5-14 0 0 0,-6 21-1 0 0,-1 0 1 0 0,1-1 0 0 0,0 1-1 0 0,0 1 1 0 0,0-1-1 0 0,0 0 1 0 0,0 0-1 0 0,0 1 1 0 0,1 0-1 0 0,0-1 1 0 0,-1 1-1 0 0,1 0 1 0 0,0 0 0 0 0,0 0-1 0 0,0 1 1 0 0,0-1-1 0 0,0 1 1 0 0,0-1-1 0 0,1 1 1 0 0,-1 0-1 0 0,0 0 1 0 0,1 1-1 0 0,3-1 1 0 0,6 0-148 0 0,0 1 1 0 0,0 1-1 0 0,0 0 1 0 0,0 1-1 0 0,-1 0 1 0 0,1 1-1 0 0,0 1 1 0 0,-1 0-1 0 0,0 0 1 0 0,0 1-1 0 0,19 12 1 0 0,-10-6-64 0 0,-2 2 0 0 0,0 0 0 0 0,0 2 1 0 0,-1 0-1 0 0,27 30 0 0 0,-36-36 149 0 0,-1 1-1 0 0,-1 0 0 0 0,0 1 1 0 0,0-1-1 0 0,-1 1 1 0 0,0 1-1 0 0,-1-1 1 0 0,0 1-1 0 0,-1 0 1 0 0,-1 0-1 0 0,3 13 1 0 0,-5-15 38 0 0,0 1 1 0 0,0-1 0 0 0,-2 0 0 0 0,1 1 0 0 0,-1-1 0 0 0,-1 0 0 0 0,1 1 0 0 0,-2-1 0 0 0,0 0-1 0 0,0 0 1 0 0,0-1 0 0 0,-1 1 0 0 0,-10 16 0 0 0,5-12 6 0 0,0 0 1 0 0,-1-1-1 0 0,0-1 1 0 0,-1 0-1 0 0,0 0 0 0 0,-1-1 1 0 0,0 0-1 0 0,-1-1 1 0 0,-16 9-1 0 0,-4 0-991 0 0,-1-1 1 0 0,-59 22-1 0 0,73-38-1073 0 0,16-1 709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20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51 1320 0 0,'-8'-8'15676'0'0,"26"1"-11106"0"0,-4 4-5119 0 0,239-9 2605 0 0,5 0-5603 0 0,-257 12 3428 0 0,3 0-544 0 0,0 0 0 0 0,0-1 1 0 0,0 0-1 0 0,0 0 1 0 0,0 0-1 0 0,0 0 0 0 0,4-2 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20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80 476 0 0,'-81'-75'19452'0'0,"81"74"-19391"0"0,-1 1-1 0 0,1 0 1 0 0,0-1 0 0 0,-1 1 0 0 0,1 0 0 0 0,0-1 0 0 0,-1 1-1 0 0,1 0 1 0 0,-1 0 0 0 0,1 0 0 0 0,0-1 0 0 0,-1 1 0 0 0,1 0-1 0 0,-1 0 1 0 0,1 0 0 0 0,-1 0 0 0 0,1 0 0 0 0,-1 0 0 0 0,1 0-1 0 0,-1 0 1 0 0,1 0 0 0 0,0 0 0 0 0,-1 0 0 0 0,1 0 0 0 0,-1 0-1 0 0,1 0 1 0 0,-1 0 0 0 0,1 0 0 0 0,-1 0 0 0 0,1 1 0 0 0,0-1-1 0 0,-1 0 1 0 0,1 0 0 0 0,-1 1 0 0 0,1-1 0 0 0,0 0-1 0 0,-1 0 1 0 0,1 1 0 0 0,0-1 0 0 0,-1 0 0 0 0,1 1 0 0 0,0-1-1 0 0,-1 1 1 0 0,1-1 0 0 0,0 0 0 0 0,0 2 0 0 0,-9 29 484 0 0,1 0 1 0 0,2 0-1 0 0,1 1 1 0 0,0 37-1 0 0,5 137-219 0 0,2-91-48 0 0,0-51-410 0 0,0 35-1444 0 0,-10-37-4762 0 0,1-42-1932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22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404 133 1296 0 0,'13'-29'7609'0'0,"-3"-20"96"0"0,-10 48-7570 0 0,0 0-1 0 0,0 0 0 0 0,0 1 1 0 0,0-1-1 0 0,0 0 1 0 0,0 0-1 0 0,0 1 0 0 0,-1-1 1 0 0,1 0-1 0 0,0 0 1 0 0,0 1-1 0 0,-1-1 0 0 0,1 0 1 0 0,0 1-1 0 0,-1-1 0 0 0,1 0 1 0 0,0 1-1 0 0,-1-1 1 0 0,1 1-1 0 0,-1-1 0 0 0,1 0 1 0 0,-1 1-1 0 0,0-1 1 0 0,1 1-1 0 0,-1 0 0 0 0,0-1 1 0 0,0 0-1 0 0,-6 0 136 0 0,0-1 0 0 0,1 1 0 0 0,-1 0 0 0 0,0 1 0 0 0,0 0 0 0 0,0 0 0 0 0,0 0 0 0 0,0 1 0 0 0,0 0 0 0 0,1 1 0 0 0,-1-1 0 0 0,0 1 0 0 0,1 0 0 0 0,-1 1 0 0 0,-9 5 0 0 0,-2 1-1 0 0,0 0-1 0 0,0 2 1 0 0,1 1 0 0 0,-19 16-1 0 0,18-12-124 0 0,0 1 0 0 0,2 1-1 0 0,0 1 1 0 0,2 0-1 0 0,0 1 1 0 0,0 0-1 0 0,2 1 1 0 0,1 0 0 0 0,1 1-1 0 0,0 1 1 0 0,2-1-1 0 0,0 2 1 0 0,2-1-1 0 0,1 1 1 0 0,-3 26-1 0 0,6-28-64 0 0,1 1-1 0 0,1 0 1 0 0,0 0-1 0 0,2 0 1 0 0,1-1-1 0 0,1 1 1 0 0,1-1-1 0 0,1 0 1 0 0,0 0-1 0 0,12 24 1 0 0,-4-17 17 0 0,1 0 1 0 0,1 0-1 0 0,2-2 0 0 0,35 43 1 0 0,-41-55-42 0 0,2-1 0 0 0,0 0 0 0 0,0-1 1 0 0,1-1-1 0 0,1-1 0 0 0,0 0 0 0 0,0-1 0 0 0,1 0 1 0 0,24 9-1 0 0,-31-15-33 0 0,0-1 0 0 0,1 0 0 0 0,-1-1 0 0 0,1 0 0 0 0,0 0 0 0 0,-1-1-1 0 0,1-1 1 0 0,0 0 0 0 0,0 0 0 0 0,0-1 0 0 0,-1 0 0 0 0,1-1 0 0 0,13-4 0 0 0,-9 1-51 0 0,-1-1 0 0 0,-1 0 0 0 0,1-1 0 0 0,-1-1 0 0 0,0 0 0 0 0,-1 0 0 0 0,1-1 0 0 0,17-18 0 0 0,-6 1-91 0 0,0-2 0 0 0,-1 0-1 0 0,-2-2 1 0 0,-1 0 0 0 0,-2-1-1 0 0,-1-1 1 0 0,16-40 0 0 0,-22 45 101 0 0,-2 0 1 0 0,0-1-1 0 0,-2 0 1 0 0,-1-1-1 0 0,-1 1 1 0 0,2-50-1 0 0,-7 57 49 0 0,-1 1 0 0 0,-1 0-1 0 0,0 0 1 0 0,-2 0 0 0 0,-1 0-1 0 0,0 0 1 0 0,-1 1-1 0 0,-1 0 1 0 0,-1 0 0 0 0,-14-24-1 0 0,13 27-52 0 0,0 1 0 0 0,-1 0 0 0 0,0 1 0 0 0,-2 0 0 0 0,1 1 0 0 0,-2 0 0 0 0,0 1 0 0 0,0 0 0 0 0,-1 1 0 0 0,0 0-1 0 0,-1 2 1 0 0,0-1 0 0 0,-1 2 0 0 0,0 0 0 0 0,0 1 0 0 0,-1 1 0 0 0,0 0 0 0 0,0 1 0 0 0,0 1 0 0 0,-19-2 0 0 0,5 2-1003 0 0,-1 2 0 0 0,-33 1 1 0 0,3 10-3843 0 0,52-6 2067 0 0,-1 0 1 0 0,1 1-1 0 0,-17 8 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22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1 158 480 0 0,'0'0'9467'0'0,"3"-10"-5753"0"0,7 4-2919 0 0,0 0 0 0 0,1 1 0 0 0,-1 0 1 0 0,1 1-1 0 0,0 0 0 0 0,19-4 1 0 0,75-9-148 0 0,-75 12-297 0 0,314-44 281 0 0,-316 45-922 0 0,38-10-1 0 0,-10-6-5390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23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35 3248 0 0,'-2'-2'2351'0'0,"-46"-31"14868"0"0,47 33-17033 0 0,-2 10 165 0 0,1 0 0 0 0,0-1 0 0 0,0 1 0 0 0,1 0 0 0 0,0 0-1 0 0,1 0 1 0 0,0 0 0 0 0,3 15 0 0 0,-2-3-131 0 0,11 168 684 0 0,1 63-4329 0 0,-16-191-1121 0 0,-4-22-3486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2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647 141 224 0 0,'0'0'4766'0'0,"1"-32"3094"0"0,6-5-1454 0 0,-7 36-5939 0 0,-9-30 2224 0 0,4 26-2568 0 0,0 1 0 0 0,-1 0-1 0 0,1 0 1 0 0,-1 1 0 0 0,0 0 0 0 0,0 0-1 0 0,-1 0 1 0 0,1 1 0 0 0,0 0 0 0 0,-1 0 0 0 0,1 1-1 0 0,-1-1 1 0 0,0 1 0 0 0,1 1 0 0 0,-1-1-1 0 0,-11 2 1 0 0,2-1 9 0 0,-1 1 0 0 0,1 1 0 0 0,0 1 0 0 0,0 0 0 0 0,0 1 0 0 0,-16 6 0 0 0,6 1 51 0 0,1 2 0 0 0,0 0 0 0 0,1 1 0 0 0,1 2 0 0 0,0 0 0 0 0,1 2 0 0 0,1 0 1 0 0,0 2-1 0 0,2 0 0 0 0,0 1 0 0 0,1 1 0 0 0,2 0 0 0 0,0 1 0 0 0,1 1 0 0 0,2 1 0 0 0,0 0 0 0 0,2 1 0 0 0,0 0 0 0 0,2 0 0 0 0,1 1 0 0 0,1 0 0 0 0,2 1 0 0 0,0 0 1 0 0,2-1-1 0 0,1 1 0 0 0,1 0 0 0 0,6 49 0 0 0,-2-58-134 0 0,1-1 1 0 0,0 0-1 0 0,2 0 1 0 0,0 0-1 0 0,2-1 1 0 0,-1 0-1 0 0,2 0 1 0 0,0-1 0 0 0,1 0-1 0 0,1 0 1 0 0,0-1-1 0 0,24 23 1 0 0,-17-21-1 0 0,0 0 1 0 0,2-2-1 0 0,0 0 1 0 0,1-1-1 0 0,0-1 1 0 0,1-1-1 0 0,0-1 1 0 0,1-1-1 0 0,30 9 1 0 0,-31-13-37 0 0,1 0 0 0 0,0-1 0 0 0,0-2 0 0 0,0 0 0 0 0,0-1 0 0 0,1-2 0 0 0,-1 0 0 0 0,0-2 0 0 0,43-7 1 0 0,-49 5-47 0 0,0-1 1 0 0,0-1 0 0 0,-1 0 0 0 0,0-1 0 0 0,0 0 0 0 0,-1-2 0 0 0,0 1 0 0 0,0-2-1 0 0,-1 0 1 0 0,0-1 0 0 0,-1-1 0 0 0,0 1 0 0 0,20-26 0 0 0,-15 12-74 0 0,-2 0-1 0 0,0-1 1 0 0,-2 0 0 0 0,0-1-1 0 0,-2 0 1 0 0,-2-1 0 0 0,0-1-1 0 0,-1 0 1 0 0,-2 0 0 0 0,5-51-1 0 0,-9 49 117 0 0,-1-1 0 0 0,-2 0 0 0 0,-1 0-1 0 0,-2 0 1 0 0,0 0 0 0 0,-3 1 0 0 0,-1 0 0 0 0,-1 0-1 0 0,-1 0 1 0 0,-14-29 0 0 0,13 36-29 0 0,-2 0 0 0 0,-24-38 0 0 0,30 54-1 0 0,-1-1 0 0 0,0 1 0 0 0,0 1 0 0 0,-1-1 0 0 0,0 1 0 0 0,0 1 1 0 0,-1 0-1 0 0,0 0 0 0 0,-17-9 0 0 0,17 11-165 0 0,-1-1 1 0 0,0 2 0 0 0,-1-1-1 0 0,1 1 1 0 0,0 1 0 0 0,-1 0-1 0 0,0 0 1 0 0,1 1 0 0 0,-1 1-1 0 0,0 0 1 0 0,0 0 0 0 0,1 1-1 0 0,-1 0 1 0 0,-20 6 0 0 0,21-4-1237 0 0,0 0 0 0 0,0 1 1 0 0,-15 9-1 0 0,15-7-1299 0 0,1 1 0 0 0,-1 0 0 0 0,-11 11 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25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54 3168 0 0,'-11'2'18119'0'0,"26"-7"-17884"0"0,1 0-1 0 0,0 0 0 0 0,0 1 0 0 0,0 1 1 0 0,32-2-1 0 0,17-3-136 0 0,89-12-2337 0 0,-148 19 1926 0 0,-3 1-378 0 0,15 0-1879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25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44 1288 0 0,'-12'17'13261'0'0,"15"-15"-12916"0"0,-1-1 1 0 0,1 0-1 0 0,0 0 1 0 0,0 0-1 0 0,0-1 1 0 0,0 1-1 0 0,0-1 1 0 0,0 1-1 0 0,0-1 1 0 0,0 0-1 0 0,0 0 1 0 0,4-1-1 0 0,45-6 1006 0 0,-29 3-1003 0 0,88-9 502 0 0,109-16-386 0 0,-203 25-1359 0 0,34-4 1408 0 0,-34 6-4718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26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5 348 2684 0 0,'-5'-15'15383'0'0,"5"12"-14549"0"0,36-26 1154 0 0,-1-1 0 0 0,-1-2 0 0 0,-2-2 0 0 0,-2 0 0 0 0,42-61 0 0 0,-37 29-50 0 0,-29 57-1938 0 0,-16 30 0 0 0,1 0 0 0 0,1 0 0 0 0,1 1 0 0 0,1 0 0 0 0,-4 36 0 0 0,-8 124 0 0 0,16-44 0 0 0,24 223 0 0 0,-18-332 0 0 0,5 57 0 0 0,-9-70 0 0 0,0-3 0 0 0,0-2 0 0 0,-1-1 0 0 0,-2 0 0 0 0,-3-2 0 0 0,-3 0 0 0 0,-2 0 0 0 0,-2-2 0 0 0,-2-1 0 0 0,0 1 0 0 0,3-2 0 0 0,-1 0 0 0 0,-1 1 0 0 0,6-2 0 0 0,19-1 0 0 0,30-2 61 0 0,60-8 0 0 0,6-3-2177 0 0,-91 10 1021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29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96 0 0,'10'-31'12561'0'0,"-10"30"-12445"0"0,0 0 0 0 0,0 0 0 0 0,0 1-1 0 0,0-1 1 0 0,1 0 0 0 0,-1 0 0 0 0,0 1 0 0 0,0-1-1 0 0,1 0 1 0 0,-1 0 0 0 0,0 1 0 0 0,1-1 0 0 0,-1 0-1 0 0,1 1 1 0 0,-1-1 0 0 0,1 0 0 0 0,-1 1 0 0 0,1-1-1 0 0,0 1 1 0 0,-1-1 0 0 0,1 1 0 0 0,0-1 0 0 0,-1 1 0 0 0,1 0-1 0 0,0-1 1 0 0,-1 1 0 0 0,1 0 0 0 0,0-1 0 0 0,0 1-1 0 0,-1 0 1 0 0,1 0 0 0 0,0 0 0 0 0,0 0 0 0 0,1 0-1 0 0,1 0 31 0 0,0 1 0 0 0,0-1-1 0 0,0 1 1 0 0,-1 0 0 0 0,1 0-1 0 0,0 0 1 0 0,0 1 0 0 0,0-1-1 0 0,4 4 1 0 0,4 2 5 0 0,-1 2 1 0 0,1-1-1 0 0,13 16 0 0 0,39 58 521 0 0,-3 2 0 0 0,48 92 0 0 0,-24-38 135 0 0,-81-133-971 0 0,10 13 635 0 0,-13-17-579 0 0,1-1 0 0 0,-1 0-1 0 0,0 1 1 0 0,1-1-1 0 0,-1 0 1 0 0,0 0 0 0 0,1 1-1 0 0,-1-1 1 0 0,0 0 0 0 0,1 0-1 0 0,-1 0 1 0 0,1 1 0 0 0,-1-1-1 0 0,0 0 1 0 0,1 0-1 0 0,-1 0 1 0 0,1 0 0 0 0,-1 0-1 0 0,1 0 1 0 0,-1 0 0 0 0,0 0-1 0 0,1 0 1 0 0,-1 0-1 0 0,1 0 1 0 0,-1 0 0 0 0,1 0-1 0 0,-1 0 1 0 0,0 0 0 0 0,1-1-1 0 0,-1 1 1 0 0,1 0 0 0 0,-1 0-1 0 0,0 0 1 0 0,1-1-1 0 0,-1 1 1 0 0,0 0 0 0 0,1-1-1 0 0,-3-15-6321 0 0,-1 6 2743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04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150 100 3376 0 0,'-33'-25'4920'0'0,"8"5"-868"0"0,0 2 0 0 0,-35-19 1 0 0,60 52-3030 0 0,3-8-921 0 0,0 0 0 0 0,0-1-1 0 0,1 1 1 0 0,0-1 0 0 0,0 1 0 0 0,6 5-1 0 0,3 5 22 0 0,186 247 534 0 0,-14-20-434 0 0,-144-183-151 0 0,-2 1 0 0 0,36 82 0 0 0,-51-90 18 0 0,-3 1 1 0 0,-3 0-1 0 0,22 106 1 0 0,-33-116 187 0 0,-2 0 0 0 0,-2 0 0 0 0,-2 0 0 0 0,-2 1 0 0 0,-11 68 0 0 0,-2-36 294 0 0,-4-1 1 0 0,-4-1-1 0 0,-3 0 0 0 0,-3-2 1 0 0,-39 74-1 0 0,14-49 272 0 0,-5-2-1 0 0,-136 174 1 0 0,146-209-724 0 0,29-35-677 0 0,-1-1-1 0 0,-1-1 1 0 0,-1-1 0 0 0,-41 35-1 0 0,40-47-5148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30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778 10 1884 0 0,'-6'-10'8122'0'0,"0"12"-7720"0"0,0 0 0 0 0,0 0 1 0 0,0 0-1 0 0,0 1 1 0 0,0-1-1 0 0,0 1 0 0 0,1 1 1 0 0,0-1-1 0 0,-8 7 0 0 0,-49 45 1341 0 0,52-45-1475 0 0,-95 89 1113 0 0,-376 374 1564 0 0,440-434-2829 0 0,34-33-814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30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48 2032 0 0,'-29'-30'15057'0'0,"32"29"-14873"0"0,0 0 0 0 0,0 0 0 0 0,0 0 0 0 0,0 0 0 0 0,0 1 0 0 0,0-1 1 0 0,0 1-1 0 0,0 0 0 0 0,1 0 0 0 0,-1 0 0 0 0,4 1 0 0 0,-1-1-30 0 0,546-12 484 0 0,-355 24-762 0 0,-194-12 117 0 0,44 5 55 0 0,-44-5-13 0 0,5 0-389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32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85 1408 0 0,'-14'-9'2975'0'0,"1"-1"1"0"0,1 0-1 0 0,-1 0 0 0 0,-13-16 828 0 0,11 15 228 0 0,6 3-147 0 0,12 19-3555 0 0,6 4-188 0 0,1 0-1 0 0,1-1 1 0 0,0 0-1 0 0,0-1 0 0 0,17 15 1 0 0,-17-16-57 0 0,390 340 583 0 0,-391-344-675 0 0,-5-3-260 0 0,0-1 0 0 0,1 0-1 0 0,-1 0 1 0 0,1-1 0 0 0,6 4 0 0 0,-10-7-398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32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79 536 0 0,'-52'-79'16618'0'0,"48"81"-15947"0"0,3-2-643 0 0,1 0 0 0 0,-1 0 0 0 0,1 0 1 0 0,-1 0-1 0 0,1 0 0 0 0,-1 0 1 0 0,1 0-1 0 0,-1 0 0 0 0,1 0 0 0 0,-1 0 1 0 0,1 0-1 0 0,-1 1 0 0 0,1-1 0 0 0,-1 0 1 0 0,1 0-1 0 0,-1 1 0 0 0,1-1 0 0 0,0 0 1 0 0,-1 1-1 0 0,1-1 0 0 0,-1 0 1 0 0,1 1-1 0 0,-1 0 0 0 0,-200 413 4560 0 0,136-271-4047 0 0,-4-16-280 0 0,34-67-80 0 0,20-32-894 0 0,14-27 231 0 0,-3 6-637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33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37 301 1752 0 0,'-37'-21'15739'0'0,"37"18"-15224"0"0,115-42 676 0 0,147-37-1 0 0,-51 18-1258 0 0,46-19 41 0 0,-255 83-89 0 0,-1-1 1 0 0,0 1-1 0 0,1-1 1 0 0,-1 1-1 0 0,0 0 1 0 0,1 0 0 0 0,-1 0-1 0 0,0-1 1 0 0,1 1-1 0 0,-1 0 1 0 0,1 0-1 0 0,-1 1 1 0 0,0-1-1 0 0,1 0 1 0 0,-1 0-1 0 0,1 1 1 0 0,0 0-1 0 0,0-1 144 0 0,-9 19-5105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38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 2424 0 0,'-4'0'3301'0'0,"-31"0"4446"0"0,32 0-6624 0 0,-13 0 4061 0 0,20 0-4593 0 0,181 16 1513 0 0,71 4-1566 0 0,-117-18-145 0 0,24 1-2867 0 0,-160-2 1415 0 0,15 0-2568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39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0 332 0 0,'-59'25'20695'0'0,"95"-24"-19422"0"0,517-18-309 0 0,-542 17-979 0 0,123-4-463 0 0,-131 4 436 0 0,20 0-1130 0 0,-12-1 792 0 0,-8 1-70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12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545 84 392 0 0,'4'-12'22008'0'0,"-30"-8"-17840"0"0,7 15-4017 0 0,1 1 0 0 0,-1 1 1 0 0,-1 1-1 0 0,1 1 0 0 0,0 0 0 0 0,0 1 0 0 0,0 1 0 0 0,-26 5 0 0 0,33-3-56 0 0,0 0 1 0 0,1 0 0 0 0,-1 2-1 0 0,1-1 1 0 0,0 1-1 0 0,0 1 1 0 0,0 0 0 0 0,1 0-1 0 0,0 1 1 0 0,0 1 0 0 0,0 0-1 0 0,1 0 1 0 0,0 0-1 0 0,-11 16 1 0 0,3 0 75 0 0,1 1 0 0 0,1 0 0 0 0,2 1-1 0 0,0 1 1 0 0,-16 50 0 0 0,15-28-30 0 0,2 0 1 0 0,-10 78-1 0 0,19-93-90 0 0,1-1 1 0 0,1 1-1 0 0,2 0 0 0 0,2 0 1 0 0,1-1-1 0 0,1 0 0 0 0,2 0 1 0 0,11 34-1 0 0,-11-47 21 0 0,1 0 1 0 0,1-1-1 0 0,0 0 0 0 0,2 0 1 0 0,0-1-1 0 0,1 0 1 0 0,0-1-1 0 0,2 0 0 0 0,0-1 1 0 0,1-1-1 0 0,0 0 1 0 0,1-1-1 0 0,31 21 0 0 0,-23-21-29 0 0,0 0 1 0 0,1-2-1 0 0,0-1 0 0 0,1-1 0 0 0,1-1 0 0 0,-1-1 0 0 0,1-1 0 0 0,1-2 1 0 0,-1 0-1 0 0,1-2 0 0 0,35-1 0 0 0,-45-2-45 0 0,0-1 0 0 0,0-1 0 0 0,0-1 0 0 0,0-1 0 0 0,-1 0 0 0 0,1-1 0 0 0,-1-1 0 0 0,-1 0 0 0 0,1-1 1 0 0,-1-1-1 0 0,0-1 0 0 0,-1 0 0 0 0,0-1 0 0 0,0-1 0 0 0,-1 0 0 0 0,-1-1 0 0 0,0-1 0 0 0,16-19 0 0 0,-7 4-69 0 0,-1-2 0 0 0,-1 0 1 0 0,-2-1-1 0 0,-1-1 0 0 0,-1 0 0 0 0,-2-2 0 0 0,-2 1 0 0 0,0-2 1 0 0,-3 1-1 0 0,-1-2 0 0 0,-1 1 0 0 0,2-46 0 0 0,-9 45 37 0 0,-1 0 0 0 0,-2 0 0 0 0,-1 1-1 0 0,-2-1 1 0 0,-1 1 0 0 0,-2 0 0 0 0,-2 1-1 0 0,-1 0 1 0 0,-1 1 0 0 0,-2 0 0 0 0,-24-40 0 0 0,28 58-75 0 0,-1 0 1 0 0,0 0 0 0 0,-1 1 0 0 0,-1 0 0 0 0,0 2 0 0 0,0-1 0 0 0,-2 2 0 0 0,1 0-1 0 0,-1 0 1 0 0,-1 2 0 0 0,0 0 0 0 0,0 1 0 0 0,-1 1 0 0 0,0 0 0 0 0,0 1 0 0 0,-1 1-1 0 0,-30-4 1 0 0,39 8-566 0 0,0 0-1 0 0,0 1 1 0 0,0 0-1 0 0,1 1 0 0 0,-1 0 1 0 0,0 0-1 0 0,0 1 1 0 0,-10 3-1 0 0,-9 5-4235 0 0,0 3-3756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48 220 340 0 0,'-32'15'20639'0'0,"31"-15"-20547"0"0,1 0 0 0 0,-1 0 0 0 0,0-1 0 0 0,0 1 0 0 0,0-1 0 0 0,0 1 0 0 0,1-1 0 0 0,-1 1 0 0 0,0-1 0 0 0,1 1 0 0 0,-1-1 0 0 0,0 0 0 0 0,1 1 0 0 0,-1-1 0 0 0,0 0 0 0 0,1 1 0 0 0,0-1 0 0 0,-1 0 0 0 0,1 0 0 0 0,-1 0 0 0 0,1 1 0 0 0,0-1 0 0 0,-1 0 0 0 0,1 0 0 0 0,0 0 0 0 0,0-1 0 0 0,-1-2 94 0 0,1 1 0 0 0,0-1 0 0 0,0 1 0 0 0,1-1 0 0 0,-1 1 0 0 0,1 0 0 0 0,1-6 0 0 0,0 1-20 0 0,1 1 1 0 0,0 0 0 0 0,0-1 0 0 0,1 1 0 0 0,-1 1 0 0 0,10-13-1 0 0,-2 8-69 0 0,1-1 1 0 0,1 1-1 0 0,0 1 0 0 0,1 1 0 0 0,-1-1 0 0 0,2 2 0 0 0,-1 0 0 0 0,1 1 0 0 0,31-10 0 0 0,-32 12-114 0 0,-1 1 0 0 0,1 1-1 0 0,0 1 1 0 0,0 0 0 0 0,1 0 0 0 0,-1 2-1 0 0,0 0 1 0 0,1 0 0 0 0,-1 1-1 0 0,0 1 1 0 0,26 7 0 0 0,-30-6 20 0 0,0 2-1 0 0,0-1 1 0 0,-1 1 0 0 0,0 1 0 0 0,0-1 0 0 0,0 2 0 0 0,-1-1 0 0 0,0 1-1 0 0,0 0 1 0 0,-1 1 0 0 0,0 0 0 0 0,0 0 0 0 0,-1 1 0 0 0,0-1 0 0 0,0 2-1 0 0,-1-1 1 0 0,0 0 0 0 0,-1 1 0 0 0,0 0 0 0 0,-1 0 0 0 0,5 19-1 0 0,-5-13 31 0 0,0-1-1 0 0,-1 1 0 0 0,0 0 0 0 0,-1 0 0 0 0,-1 0 0 0 0,-1 0 0 0 0,0 0 0 0 0,-1 0 0 0 0,-1 0 0 0 0,0-1 1 0 0,-1 1-1 0 0,-1-1 0 0 0,-12 28 0 0 0,5-22 0 0 0,-1 1 0 0 0,-1-2 1 0 0,-1 0-1 0 0,0-1 0 0 0,-2 0 0 0 0,0-1 1 0 0,-27 22-1 0 0,5-11 7 0 0,0-1 0 0 0,-79 40 0 0 0,-11 4 746 0 0,127-71-591 0 0,0 3 321 0 0,0 3 50 0 0,13-2-241 0 0,39 1-127 0 0,-1-1 0 0 0,91-5 0 0 0,-64-1-217 0 0,249 10-765 0 0,-322-9 720 0 0,-2-1 51 0 0,1 1 0 0 0,-1-1-1 0 0,0 1 1 0 0,1 0-1 0 0,-1 0 1 0 0,1-1-1 0 0,-1 1 1 0 0,0 0-1 0 0,1 1 1 0 0,-1-1 0 0 0,1 0-1 0 0,-1 0 1 0 0,3 1-1 0 0,18 1-2371 0 0,-11-4 961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31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0 348 0 0,'-24'20'23287'0'0,"23"-20"-22984"0"0,-5 2-1650 0 0,4-1 1541 0 0,-25 8 749 0 0,12-3-671 0 0,0 1 0 0 0,0 0 1 0 0,1 0-1 0 0,1 1 1 0 0,-1 1-1 0 0,1 1 1 0 0,0 0-1 0 0,1 0 0 0 0,1 1 1 0 0,-1 1-1 0 0,2 0 1 0 0,-12 15-1 0 0,11-12-74 0 0,1 0 0 0 0,1 1 0 0 0,0 0-1 0 0,1 1 1 0 0,0 0 0 0 0,2 0 0 0 0,0 1 0 0 0,1-1-1 0 0,-5 33 1 0 0,9-43-155 0 0,0 0 0 0 0,0 0 0 0 0,1 0 0 0 0,0 0 1 0 0,0 0-1 0 0,1 0 0 0 0,0 0 0 0 0,0 0 0 0 0,1 0 0 0 0,0 0 0 0 0,0-1 0 0 0,0 1 0 0 0,1 0 0 0 0,0-1 0 0 0,0 0 0 0 0,1 0 0 0 0,0 0 0 0 0,0 0 0 0 0,0-1 1 0 0,1 1-1 0 0,0-1 0 0 0,0 0 0 0 0,0-1 0 0 0,0 1 0 0 0,1-1 0 0 0,0 0 0 0 0,0 0 0 0 0,9 4 0 0 0,-6-4-62 0 0,1 0 0 0 0,0-1-1 0 0,0 0 1 0 0,0 0 0 0 0,0-1 0 0 0,0 0-1 0 0,0-1 1 0 0,1 0 0 0 0,-1-1 0 0 0,0 0-1 0 0,1-1 1 0 0,-1 0 0 0 0,0 0 0 0 0,0-1-1 0 0,0-1 1 0 0,0 1 0 0 0,0-2 0 0 0,0 1-1 0 0,0-1 1 0 0,-1-1 0 0 0,0 0 0 0 0,0 0-1 0 0,0-1 1 0 0,14-12 0 0 0,-10 8-25 0 0,-1-1 1 0 0,0 0-1 0 0,-1-1 1 0 0,0 0 0 0 0,0-1-1 0 0,15-25 1 0 0,-22 29 39 0 0,1 0-1 0 0,-1 0 1 0 0,0-1 0 0 0,-1 1 0 0 0,0-1 0 0 0,-1 0 0 0 0,0 1-1 0 0,0-1 1 0 0,-1 0 0 0 0,-1 0 0 0 0,1 0 0 0 0,-3-17 0 0 0,0 16 54 0 0,-1-1 0 0 0,0 1 0 0 0,-1-1 0 0 0,0 1 0 0 0,0 0 0 0 0,-8-12 0 0 0,-3-9-55 0 0,11 27-7 0 0,0 0 1 0 0,0-1-1 0 0,-1 1 0 0 0,0 1 0 0 0,1-1 0 0 0,-1 1 1 0 0,-1 0-1 0 0,1 0 0 0 0,-1 0 0 0 0,-7-3 1 0 0,-5-4 8 0 0,14 8-18 0 0,-1 0-1 0 0,0 0 1 0 0,0 0 0 0 0,0 1 0 0 0,-10-3-1 0 0,8 2-27 0 0,5 2 45 0 0,-1 1-80 0 0,-2-1-445 0 0,0 1 1 0 0,0 0-1 0 0,1 0 0 0 0,-1 0 0 0 0,0 1 0 0 0,0-1 0 0 0,0 1 0 0 0,-6 2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17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53 454 444 0 0,'-14'8'4776'0'0,"-24"5"2622"0"0,41-13-7312 0 0,8 0 25 0 0,-8 0-3 0 0,2 0 32 0 0,70-5 720 0 0,127-11 310 0 0,740-74 4 0 0,-412 42-804 0 0,1170-80 484 0 0,-1038 95-815 0 0,348-14-19 0 0,-123 13-89 0 0,-384 12 34 0 0,356-6 94 0 0,-648 15-17 0 0,-208 13-25 0 0,0-1-25 0 0,28-2 8 0 0,-28 3-83 0 0,0 0-476 0 0,9-2 124 0 0,24-2-7780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35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37 269 416 0 0,'2'26'30380'0'0,"-7"-26"-30670"0"0,8-26 2551 0 0,1 14-2261 0 0,-1 2 0 0 0,1-1 0 0 0,0 1 0 0 0,1 0 0 0 0,0 1 0 0 0,1-1 0 0 0,0 1 0 0 0,12-14 0 0 0,1-2 0 0 0,-11 14 0 0 0,1-1 0 0 0,1 1 0 0 0,0 1 0 0 0,1 0 0 0 0,0 0 0 0 0,0 1 0 0 0,1 1 0 0 0,0 0 0 0 0,0 0 0 0 0,1 1 0 0 0,0 1 0 0 0,0 0 0 0 0,1 1 0 0 0,0 0 0 0 0,28-5 0 0 0,-32 9 0 0 0,0-1 0 0 0,0 2 0 0 0,0-1 0 0 0,0 1 0 0 0,0 1 0 0 0,0 0 0 0 0,0 0 0 0 0,0 1 0 0 0,0 0 0 0 0,-1 1 0 0 0,1 0 0 0 0,15 8 0 0 0,-16-8 0 0 0,0 1-1 0 0,1 0 1 0 0,-1 1-1 0 0,0 0 1 0 0,0 0-1 0 0,-1 1 1 0 0,1 0-1 0 0,-1 1 0 0 0,-1-1 1 0 0,1 2-1 0 0,-1-1 1 0 0,0 1-1 0 0,-1 0 0 0 0,0 0 1 0 0,0 1-1 0 0,-1 0 1 0 0,0 0-1 0 0,0 0 1 0 0,-1 1-1 0 0,5 19 0 0 0,-5-13 2 0 0,-1 0 0 0 0,-1 0 0 0 0,-1 0 0 0 0,0 0 0 0 0,-1 0 0 0 0,-1 0 0 0 0,0 0 0 0 0,-1 0-1 0 0,-1 0 1 0 0,0 0 0 0 0,-2 0 0 0 0,-5 15 0 0 0,-2-3-1 0 0,-1-1 0 0 0,-1-1 0 0 0,-1 0 0 0 0,-1-1 0 0 0,-2-1 0 0 0,0 0 0 0 0,-1-2 0 0 0,-2 0 0 0 0,0-1 0 0 0,-26 19 0 0 0,-37 23 0 0 0,-144 83 0 0 0,195-126 0 0 0,20-12 0 0 0,1 0 0 0 0,1-2 0 0 0,1 1 0 0 0,4 1 0 0 0,13 0 0 0 0,11-5 0 0 0,337 0 0 0 0,-179-6 0 0 0,-104 5 0 0 0,120-2-1593 0 0,-188 0 1466 0 0,-3 0 116 0 0,0-1 0 0 0,-1 1 0 0 0,1 0 1 0 0,0 0-1 0 0,0-1 0 0 0,0 1 0 0 0,-1 0 0 0 0,1 0 1 0 0,0 0-1 0 0,0 0 0 0 0,0 0 0 0 0,0 0 0 0 0,-1 0 1 0 0,1 0-1 0 0,0 0 0 0 0,0 0 0 0 0,0 1 1 0 0,13 0-309 0 0,-6-1-125 0 0,15 0-575 0 0,-7-6-3152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36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10 287 936 0 0,'-9'9'8999'0'0,"42"-40"1657"0"0,25-40-6369 0 0,-1-12-4514 0 0,-23 31 2859 0 0,-10 10-1306 0 0,-23 40-1267 0 0,7-8 55 0 0,-5 6 29 0 0,-2 17 57 0 0,18 363 1072 0 0,-11-269-1038 0 0,0 34-48 0 0,-9-139-182 0 0,1 0 0 0 0,0-1-1 0 0,0 1 1 0 0,-1-1 0 0 0,1 1 0 0 0,-1 0 0 0 0,0-1 0 0 0,1 1-1 0 0,-1-1 1 0 0,0 0 0 0 0,0 1 0 0 0,0-1 0 0 0,0 0 0 0 0,0 1 0 0 0,0-1-1 0 0,-1 0 1 0 0,1 0 0 0 0,0 0 0 0 0,0 0 0 0 0,-1 0 0 0 0,-2 1-1 0 0,-34 14 116 0 0,36-16-102 0 0,-48 14 122 0 0,220-28-1585 0 0,-115 8-119 0 0,-31-1-1877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38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6 330 1940 0 0,'-6'-10'7448'0'0,"9"-3"-6146"0"0,0 1 1 0 0,1 0-1 0 0,0 0 1 0 0,1 1-1 0 0,0-1 1 0 0,7-10-1 0 0,-2 7-458 0 0,-1 1 0 0 0,2 0-1 0 0,23-23 1 0 0,-15 19-679 0 0,2 0 1 0 0,0 2-1 0 0,1 0 0 0 0,1 2 1 0 0,39-20-1 0 0,-50 29-151 0 0,1 0 0 0 0,0 1 1 0 0,-1 0-1 0 0,2 1 0 0 0,-1 0 0 0 0,0 1 0 0 0,0 0 0 0 0,1 1 0 0 0,-1 1 0 0 0,1 0 1 0 0,-1 1-1 0 0,0 0 0 0 0,1 1 0 0 0,-1 1 0 0 0,19 6 0 0 0,-21-5-6 0 0,0 0-1 0 0,0 1 0 0 0,-1 0 1 0 0,0 1-1 0 0,0 0 0 0 0,0 0 1 0 0,-1 1-1 0 0,0 1 1 0 0,0 0-1 0 0,-1 0 0 0 0,0 0 1 0 0,0 1-1 0 0,-1 0 0 0 0,0 1 1 0 0,-1 0-1 0 0,0 0 0 0 0,0 0 1 0 0,3 12-1 0 0,-5-12 0 0 0,-2 0-1 0 0,1 0 1 0 0,-2 0-1 0 0,1 0 0 0 0,-1 1 1 0 0,-1-1-1 0 0,0 0 1 0 0,0 1-1 0 0,-1-1 1 0 0,0 1-1 0 0,-1-1 1 0 0,0 0-1 0 0,-1 0 1 0 0,0 0-1 0 0,-1 0 1 0 0,0-1-1 0 0,-7 13 1 0 0,-7 11-39 0 0,-2 0 1 0 0,-1-2 0 0 0,-33 38-1 0 0,1-9 265 0 0,-4-4 0 0 0,-86 69 0 0 0,26-25 566 0 0,88-65 189 0 0,13-14 21 0 0,15-20-962 0 0,1-1-1 0 0,0 1 1 0 0,-1 0 0 0 0,1-1 0 0 0,0 1 0 0 0,-1 0 0 0 0,1-1 0 0 0,0 1-1 0 0,0 0 1 0 0,0 0 0 0 0,0-1 0 0 0,0 1 0 0 0,0 0 0 0 0,0-1 0 0 0,0 1-1 0 0,0 0 1 0 0,0 0 0 0 0,0-1 0 0 0,0 1 0 0 0,0 0 0 0 0,0-1 0 0 0,1 1 0 0 0,-1 0-1 0 0,0-1 1 0 0,1 1 0 0 0,-1 0 0 0 0,0-1 0 0 0,1 1 0 0 0,-1-1 0 0 0,1 1-1 0 0,-1 0 1 0 0,1-1 0 0 0,-1 1 0 0 0,1-1 0 0 0,-1 1 0 0 0,2 0 0 0 0,20 13 750 0 0,-11-10-677 0 0,1-1 0 0 0,0 0 0 0 0,-1-1 0 0 0,1 0 0 0 0,0-1 0 0 0,15 0 0 0 0,75-6 33 0 0,-64 2-122 0 0,242-27-2101 0 0,-97-6-3484 0 0,-132 19 1105 0 0,-22-3-4470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39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93 536 0 0,'5'-13'11758'0'0,"-2"9"-11015"0"0,0-1 1 0 0,0 0 0 0 0,0 1 0 0 0,1 0-1 0 0,0 0 1 0 0,0 0 0 0 0,0 0-1 0 0,1 1 1 0 0,7-5 0 0 0,-4 3-369 0 0,0 1 1 0 0,1 0 0 0 0,0 0-1 0 0,0 1 1 0 0,13-4-1 0 0,-11 5-349 0 0,1 0 0 0 0,-1 0-1 0 0,1 1 1 0 0,0 1-1 0 0,0 0 1 0 0,-1 0 0 0 0,1 1-1 0 0,0 0 1 0 0,22 7 0 0 0,-31-7-28 0 0,0 0 0 0 0,1 0 1 0 0,-1 0-1 0 0,0 0 0 0 0,0 1 1 0 0,0-1-1 0 0,0 1 0 0 0,0 0 1 0 0,-1 0-1 0 0,1 0 0 0 0,-1 0 1 0 0,1 0-1 0 0,-1 1 0 0 0,1-1 1 0 0,-1 1-1 0 0,0 0 0 0 0,0-1 1 0 0,-1 1-1 0 0,1 0 0 0 0,0 0 1 0 0,-1 0-1 0 0,0 0 0 0 0,0 1 1 0 0,0-1-1 0 0,0 0 0 0 0,0 0 1 0 0,-1 1-1 0 0,1-1 0 0 0,-1 4 1 0 0,0 0 3 0 0,-1 0 0 0 0,0 1 0 0 0,-1-1 1 0 0,0 0-1 0 0,0 0 0 0 0,0-1 1 0 0,-1 1-1 0 0,0 0 0 0 0,0-1 0 0 0,0 0 1 0 0,-1 0-1 0 0,-8 10 0 0 0,-120 139 120 0 0,108-128 33 0 0,22-24-97 0 0,0-1 1 0 0,0 0-1 0 0,0 1 1 0 0,0-1 0 0 0,1 1-1 0 0,-1 0 1 0 0,1-1-1 0 0,-1 1 1 0 0,1 0-1 0 0,0 0 1 0 0,1 0 0 0 0,-1 0-1 0 0,0 0 1 0 0,0 5-1 0 0,1-6-7 0 0,1 0 0 0 0,-1-1 0 0 0,0 1 0 0 0,1 0 1 0 0,-1-1-1 0 0,1 1 0 0 0,0-1 0 0 0,-1 1 0 0 0,1-1 0 0 0,0 1 0 0 0,0-1 0 0 0,0 1 0 0 0,0-1 0 0 0,0 0 0 0 0,0 0 0 0 0,0 1 0 0 0,1-1 0 0 0,-1 0 0 0 0,0 0 0 0 0,1 0 0 0 0,-1 0 0 0 0,0-1 0 0 0,1 1 0 0 0,0 0 0 0 0,-1 0 0 0 0,1-1 0 0 0,2 1 0 0 0,11 3 31 0 0,-1 0 0 0 0,1-1 0 0 0,0-1-1 0 0,0-1 1 0 0,25 0 0 0 0,78-10-1015 0 0,-63 4-802 0 0,-17 1-1490 0 0,0 1-6125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40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50 208 24 0 0,'-15'2'3321'0'0,"13"-1"-2801"0"0,1-1 0 0 0,-1 0 0 0 0,1 0 0 0 0,-1 0 0 0 0,1 0 0 0 0,0 0 0 0 0,-24-14 10137 0 0,25 13-10399 0 0,0-1 0 0 0,0 0 0 0 0,1 0 0 0 0,-1 1 0 0 0,0-1 0 0 0,1 0 0 0 0,0 1 0 0 0,-1-1 0 0 0,1 1 1 0 0,0-1-1 0 0,1-2 0 0 0,12-12 248 0 0,1 0 0 0 0,1 1 1 0 0,0 1-1 0 0,1 1 0 0 0,0 0 1 0 0,1 1-1 0 0,1 1 0 0 0,32-14 1 0 0,-31 17-491 0 0,0 0 1 0 0,0 2 0 0 0,1 0-1 0 0,-1 2 1 0 0,27-3 0 0 0,-36 6-23 0 0,0 1 1 0 0,0 0-1 0 0,0 1 1 0 0,0 1-1 0 0,0-1 1 0 0,-1 2-1 0 0,1-1 1 0 0,0 2-1 0 0,-1-1 1 0 0,0 1-1 0 0,19 11 1 0 0,-15-7-18 0 0,0 1 1 0 0,-1 1-1 0 0,-1 0 1 0 0,1 0 0 0 0,-2 1-1 0 0,0 1 1 0 0,0 0-1 0 0,-1 1 1 0 0,0 0 0 0 0,14 26-1 0 0,-19-30 12 0 0,-1 0 0 0 0,0 0-1 0 0,0 1 1 0 0,-1-1 0 0 0,-1 1 0 0 0,1 0-1 0 0,-1 0 1 0 0,-1 0 0 0 0,0 1-1 0 0,-1-1 1 0 0,0 0 0 0 0,0 0 0 0 0,-1 0-1 0 0,0 0 1 0 0,-1 0 0 0 0,0 0 0 0 0,-1 0-1 0 0,-4 11 1 0 0,-2 0 9 0 0,-1-1 0 0 0,-1-1 0 0 0,-1 0-1 0 0,-1-1 1 0 0,0 0 0 0 0,-1-1 0 0 0,-19 17 0 0 0,-124 102 134 0 0,75-70 251 0 0,58-46-181 0 0,10-9 364 0 0,0 1 0 0 0,0 0 0 0 0,2 1 0 0 0,-23 28 0 0 0,35-41-523 0 0,-1 1-1 0 0,1 0 0 0 0,-1-1 0 0 0,1 1 1 0 0,0-1-1 0 0,-1 1 0 0 0,1 0 0 0 0,0 0 1 0 0,0-1-1 0 0,0 1 0 0 0,-1 0 0 0 0,1-1 1 0 0,0 1-1 0 0,0 0 0 0 0,0 0 0 0 0,0-1 1 0 0,0 1-1 0 0,0 0 0 0 0,1-1 0 0 0,-1 1 1 0 0,0 0-1 0 0,0 0 0 0 0,0-1 0 0 0,1 1 1 0 0,-1 0-1 0 0,0-1 0 0 0,1 1 1 0 0,0 1-1 0 0,19 11 595 0 0,21-4-341 0 0,25-5-834 0 0,0-3 1 0 0,0-3-1 0 0,77-12 0 0 0,-58 5-736 0 0,-52 6 508 0 0,125-13-2235 0 0,-58 4-4391 0 0,-83 7 606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41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 1176 0 0,'0'0'5127'0'0,"5"-18"2625"0"0,1 13-7327 0 0,1 1-1 0 0,-1 0 1 0 0,1 0 0 0 0,-1 1 0 0 0,1 0 0 0 0,0 0 0 0 0,1 1 0 0 0,-1 0 0 0 0,0 0 0 0 0,16-1 0 0 0,-4 1-305 0 0,1 0 0 0 0,38 4 1 0 0,-54-2-122 0 0,-1 0 1 0 0,0 0 0 0 0,1 1 0 0 0,-1 0-1 0 0,1-1 1 0 0,-1 1 0 0 0,0 1-1 0 0,0-1 1 0 0,0 0 0 0 0,0 1-1 0 0,0-1 1 0 0,0 1 0 0 0,0 0-1 0 0,0 0 1 0 0,3 4 0 0 0,-4-4 0 0 0,0 0 0 0 0,-1 1-1 0 0,1-1 1 0 0,-1 1 0 0 0,0-1 0 0 0,0 1 0 0 0,0-1 0 0 0,0 1 0 0 0,0-1-1 0 0,0 1 1 0 0,-1 0 0 0 0,0 0 0 0 0,1-1 0 0 0,-1 1 0 0 0,0 4 0 0 0,-1 3 9 0 0,-1 0 1 0 0,0 0 0 0 0,-1 0 0 0 0,1-1 0 0 0,-2 1 0 0 0,0-1-1 0 0,0 0 1 0 0,-9 16 0 0 0,-37 68 179 0 0,49-91-181 0 0,1 0 0 0 0,-1-1-1 0 0,1 1 1 0 0,0 0 0 0 0,0 0-1 0 0,0 0 1 0 0,0 0-1 0 0,0 0 1 0 0,0 0 0 0 0,0 0-1 0 0,1 0 1 0 0,-1 0-1 0 0,2 2 1 0 0,7 5-80 0 0,1 0 0 0 0,0-1-1 0 0,0 0 1 0 0,1 0 0 0 0,19 10-1 0 0,-23-15 28 0 0,0 1-1 0 0,0-1 1 0 0,-1 2-1 0 0,0-1 1 0 0,0 1-1 0 0,0-1 1 0 0,-1 2-1 0 0,1-1 1 0 0,-1 1-1 0 0,0-1 1 0 0,-1 1-1 0 0,5 7 1 0 0,-6-7 45 0 0,-1 0 0 0 0,1 0-1 0 0,-1 0 1 0 0,0 0 0 0 0,-1 0 0 0 0,1 0 0 0 0,-1 0 0 0 0,0 1 0 0 0,-1-1 0 0 0,0 1 0 0 0,0-1 0 0 0,0 0 0 0 0,-2 12 0 0 0,1-13 109 0 0,-1 0 0 0 0,1 0 0 0 0,0-1 1 0 0,-1 1-1 0 0,0-1 0 0 0,0 1 1 0 0,-1-1-1 0 0,1 0 0 0 0,-1 1 1 0 0,0-2-1 0 0,0 1 0 0 0,0 0 0 0 0,0 0 1 0 0,-1-1-1 0 0,0 0 0 0 0,1 0 1 0 0,-1 0-1 0 0,-6 3 0 0 0,7-4-22 0 0,0 0-1 0 0,0-1 1 0 0,-1 1-1 0 0,1-1 1 0 0,0 0-1 0 0,-1 0 1 0 0,1-1-1 0 0,-1 1 0 0 0,1-1 1 0 0,-1 1-1 0 0,1-1 1 0 0,-1 0-1 0 0,1-1 1 0 0,-7 0-1 0 0,3-1-326 0 0,0 0 0 0 0,0-1 0 0 0,0 0 0 0 0,-13-8-1 0 0,-22-8-10463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44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133 136 932 0 0,'0'-3'2578'0'0,"-1"-30"6011"0"0,-6-47 0 0 0,7 79-8099 0 0,-5-18 2159 0 0,3 21-2578 0 0,0 0-1 0 0,0 1 1 0 0,1-1 0 0 0,-1 0 0 0 0,0 1-1 0 0,1-1 1 0 0,0 1 0 0 0,0-1 0 0 0,0 1-1 0 0,0-1 1 0 0,-1 4 0 0 0,-9 39 487 0 0,8-31-314 0 0,-26 110 1067 0 0,-24 231 0 0 0,49-295-1075 0 0,3-1-1 0 0,2 0 0 0 0,3 1 1 0 0,3-1-1 0 0,2 0 0 0 0,20 68 0 0 0,-17-86-347 0 0,2 0-1 0 0,1-1 0 0 0,3-1 0 0 0,0-1 1 0 0,3 0-1 0 0,1-1 0 0 0,2-2 0 0 0,1 0 1 0 0,51 52-1 0 0,-71-82-458 0 0,0-1-1 0 0,0 0 1 0 0,1 0-1 0 0,-1 0 1 0 0,1-1 0 0 0,0 0-1 0 0,6 3 1 0 0,-9-5-222 0 0,0 0 1 0 0,0 0-1 0 0,1 0 1 0 0,-1 0-1 0 0,0-1 0 0 0,0 1 1 0 0,0-1-1 0 0,1 0 1 0 0,-1 0-1 0 0,0 0 1 0 0,0 0-1 0 0,0-1 0 0 0,1 1 1 0 0,-1-1-1 0 0,0 0 1 0 0,4-1-1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45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52 190 2388 0 0,'-21'-33'16302'0'0,"21"33"-16277"0"0,0 0-1 0 0,0-1 1 0 0,0 1 0 0 0,0 0-1 0 0,0 0 1 0 0,0 0-1 0 0,0 0 1 0 0,0-1-1 0 0,0 1 1 0 0,0 0-1 0 0,0 0 1 0 0,0 0-1 0 0,-1 0 1 0 0,1-1-1 0 0,0 1 1 0 0,0 0-1 0 0,0 0 1 0 0,0 0-1 0 0,0 0 1 0 0,0 0 0 0 0,-1 0-1 0 0,1 0 1 0 0,0-1-1 0 0,0 1 1 0 0,0 0-1 0 0,0 0 1 0 0,0 0-1 0 0,-1 0 1 0 0,1 0-1 0 0,0 0 1 0 0,0 0-1 0 0,0 0 1 0 0,0 0-1 0 0,-1 0 1 0 0,1 0-1 0 0,0 0 1 0 0,0 0 0 0 0,0 0-1 0 0,0 0 1 0 0,-1 0-1 0 0,1 0 1 0 0,0 0-1 0 0,0 0 1 0 0,0 0-1 0 0,0 0 1 0 0,-1 0-1 0 0,1 0 1 0 0,0 0-1 0 0,0 0 1 0 0,0 1-1 0 0,0-1 1 0 0,-1 0-1 0 0,1 0 1 0 0,-6 14 531 0 0,0 17-156 0 0,1-1-230 0 0,1 0 0 0 0,2 0 0 0 0,1 0 0 0 0,2 1 0 0 0,1-1 0 0 0,8 45 0 0 0,-3-47-78 0 0,1 0 0 0 0,1-1 1 0 0,24 50-1 0 0,-29-70-92 0 0,0 0-1 0 0,0 0 1 0 0,1 0 0 0 0,0-1 0 0 0,0 0 0 0 0,0 0 0 0 0,1 0 0 0 0,0 0-1 0 0,0-1 1 0 0,0 0 0 0 0,1 0 0 0 0,0-1 0 0 0,0 0 0 0 0,0 0-1 0 0,0-1 1 0 0,1 1 0 0 0,-1-2 0 0 0,12 4 0 0 0,-15-6-22 0 0,-1 1 1 0 0,1-1-1 0 0,0 0 1 0 0,0 0-1 0 0,-1-1 1 0 0,1 1 0 0 0,0-1-1 0 0,0 0 1 0 0,-1 0-1 0 0,1 0 1 0 0,-1 0-1 0 0,1-1 1 0 0,-1 1-1 0 0,1-1 1 0 0,-1 0 0 0 0,0 0-1 0 0,0 0 1 0 0,0-1-1 0 0,0 1 1 0 0,0-1-1 0 0,-1 1 1 0 0,4-5-1 0 0,2-3-29 0 0,1-1-1 0 0,-2 0 1 0 0,0-1-1 0 0,10-19 0 0 0,-2-6 474 0 0,12-44 0 0 0,-19 56-272 0 0,-8 23-102 0 0,9 13 30 0 0,-7-2-54 0 0,1 0-1 0 0,1-1 1 0 0,0 0-1 0 0,0 1 0 0 0,0-1 1 0 0,1-1-1 0 0,0 1 0 0 0,1-1 1 0 0,0 0-1 0 0,0 0 1 0 0,0 0-1 0 0,1-1 0 0 0,0 0 1 0 0,9 6-1 0 0,-14-11-12 0 0,1 1 0 0 0,-1-1-1 0 0,1 0 1 0 0,0 0 0 0 0,0 0 0 0 0,-1 0-1 0 0,1 0 1 0 0,0-1 0 0 0,0 1-1 0 0,0-1 1 0 0,0 0 0 0 0,0 0 0 0 0,0 0-1 0 0,0 0 1 0 0,-1 0 0 0 0,1 0 0 0 0,0-1-1 0 0,0 0 1 0 0,0 1 0 0 0,4-3 0 0 0,-3 1-3 0 0,0-1 1 0 0,-1 1 0 0 0,1-1-1 0 0,-1 0 1 0 0,1 0 0 0 0,-1 0 0 0 0,0-1-1 0 0,0 1 1 0 0,0-1 0 0 0,-1 0-1 0 0,5-7 1 0 0,1-7 15 0 0,0-1-1 0 0,-1 0 1 0 0,-1 0 0 0 0,6-32-1 0 0,-5 14 19 0 0,-1-1 0 0 0,-2 1 0 0 0,-1-51 0 0 0,-4 63 28 0 0,-1 0 1 0 0,-1 0-1 0 0,-1 1 0 0 0,-2-1 0 0 0,0 1 0 0 0,-10-25 1 0 0,10 37 506 0 0,-5-4-3434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45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1 207 2520 0 0,'18'8'4608'0'0,"-7"-5"-2920"0"0,0 0 0 0 0,1 0 0 0 0,22 1 0 0 0,-23-3-1096 0 0,0-1 1 0 0,0-1-1 0 0,0 0 1 0 0,15-3-1 0 0,-17 2-415 0 0,-1 0 0 0 0,1-1 1 0 0,-1 0-1 0 0,0-1 0 0 0,0 1 0 0 0,0-2 1 0 0,0 1-1 0 0,-1-1 0 0 0,0 0 0 0 0,0 0 1 0 0,0-1-1 0 0,-1 0 0 0 0,1-1 0 0 0,8-10 0 0 0,-13 14-56 0 0,0 0 0 0 0,-1 1 0 0 0,1-1 0 0 0,-1 0 0 0 0,1 0 0 0 0,-1 0-1 0 0,0 0 1 0 0,0 0 0 0 0,0 0 0 0 0,-1-1 0 0 0,1 1 0 0 0,-1 0 0 0 0,0 0 0 0 0,1 0-1 0 0,-2-1 1 0 0,1 1 0 0 0,0 0 0 0 0,0 0 0 0 0,-1 0 0 0 0,0-1 0 0 0,0 1-1 0 0,-2-6 1 0 0,1 5-66 0 0,-1-1 0 0 0,1 1 0 0 0,-1 0 0 0 0,0 0 0 0 0,0 0 0 0 0,-1 0 0 0 0,1 1 0 0 0,-1-1 0 0 0,1 1 0 0 0,-1 0-1 0 0,0 0 1 0 0,0 0 0 0 0,-1 1 0 0 0,-6-4 0 0 0,5 3-47 0 0,0 1 0 0 0,0 0-1 0 0,0 1 1 0 0,0-1 0 0 0,-1 1-1 0 0,1 0 1 0 0,0 1 0 0 0,-1 0-1 0 0,1 0 1 0 0,0 0 0 0 0,-1 0-1 0 0,1 1 1 0 0,0 0 0 0 0,0 1 0 0 0,0-1-1 0 0,0 1 1 0 0,0 0 0 0 0,0 1-1 0 0,0 0 1 0 0,0-1 0 0 0,1 2-1 0 0,0-1 1 0 0,-1 1 0 0 0,1-1-1 0 0,-6 8 1 0 0,5-6 2 0 0,0 1 0 0 0,1 0-1 0 0,0 0 1 0 0,0 1 0 0 0,0-1-1 0 0,1 1 1 0 0,0 0-1 0 0,1 0 1 0 0,-1 1 0 0 0,1-1-1 0 0,1 1 1 0 0,-1-1 0 0 0,1 1-1 0 0,1 0 1 0 0,0 0 0 0 0,0 0-1 0 0,0 0 1 0 0,1 0 0 0 0,1 14-1 0 0,1-11-38 0 0,1-1 0 0 0,0 0-1 0 0,1 1 1 0 0,0-1 0 0 0,0-1-1 0 0,1 1 1 0 0,0-1 0 0 0,1 1-1 0 0,0-2 1 0 0,1 1-1 0 0,0-1 1 0 0,0 0 0 0 0,1 0-1 0 0,9 7 1 0 0,-10-9-421 0 0,1 0 0 0 0,-1-1 0 0 0,2 0 0 0 0,-1 0 0 0 0,0-1 0 0 0,1 0 0 0 0,11 3 0 0 0,-14-5-421 0 0,1-1-1 0 0,-1 1 0 0 0,0-1 1 0 0,1-1-1 0 0,-1 1 0 0 0,1-1 0 0 0,0 0 1 0 0,-1-1-1 0 0,0 1 0 0 0,1-1 1 0 0,6-2-1 0 0,6-4-5721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46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18 1280 0 0,'-4'-17'19671'0'0,"1"23"-19645"0"0,1 1 1 0 0,-1 0 0 0 0,1-1-1 0 0,0 1 1 0 0,1 0 0 0 0,-1 0 0 0 0,1 0-1 0 0,1 0 1 0 0,-1 0 0 0 0,1 0-1 0 0,1 0 1 0 0,-1 0 0 0 0,1 0 0 0 0,0 0-1 0 0,1 0 1 0 0,0 0 0 0 0,3 10-1 0 0,-2-8-429 0 0,1-1 0 0 0,0 1 0 0 0,0 0 0 0 0,1-1 0 0 0,10 13 0 0 0,-12-16-264 0 0,1-1 0 0 0,0 1-1 0 0,0-1 1 0 0,0 0 0 0 0,1-1 0 0 0,-1 1-1 0 0,1-1 1 0 0,0 0 0 0 0,9 4-1 0 0,-3-4-3321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05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59 305 2524 0 0,'-22'-90'8604'0'0,"13"46"-3138"0"0,-17-46-1 0 0,25 87-4563 0 0,4 16-324 0 0,7 26 156 0 0,6 53-1 0 0,-2-7-277 0 0,23 71 675 0 0,7-3 1 0 0,7-1 0 0 0,109 226 0 0 0,-139-334 146 0 0,38 59 1 0 0,-58-100-1192 0 0,0-2-81 0 0,-1 0 0 0 0,1-1 0 0 0,-1 1 0 0 0,1 0 0 0 0,-1 0 0 0 0,1 0 0 0 0,-1 0 1 0 0,1-1-1 0 0,0 1 0 0 0,0 0 0 0 0,-1-1 0 0 0,1 1 0 0 0,0 0 0 0 0,0-1 0 0 0,0 1 0 0 0,-1-1 0 0 0,1 1 1 0 0,0-1-1 0 0,0 0 0 0 0,0 1 0 0 0,1-1 0 0 0,14 3-6 0 0,-12-4 0 0 0,0 0 0 0 0,0-1 0 0 0,0 0 0 0 0,0 0 0 0 0,-1 0 0 0 0,1 0 0 0 0,-1 0 0 0 0,1-1 0 0 0,-1 1 0 0 0,0-1 0 0 0,0 0 0 0 0,0 0 0 0 0,0 0 0 0 0,0 0 0 0 0,-1-1 0 0 0,1 1 0 0 0,2-7 0 0 0,7-11 0 0 0,17-43 0 0 0,-20 43 0 0 0,274-736 0 0 0,-190 491 0 0 0,-86 246-75 0 0,18-46-1800 0 0,-2 29-2986 0 0,-22 36 4335 0 0,0 0 0 0 0,0 0-1 0 0,1 0 1 0 0,-1 0 0 0 0,1 0 0 0 0,-1 0 0 0 0,1 1 0 0 0,-1-1 0 0 0,1 1 0 0 0,-1-1 0 0 0,1 1 0 0 0,0 0 0 0 0,-1-1-1 0 0,1 1 1 0 0,0 0 0 0 0,-1 0 0 0 0,1 0 0 0 0,0 0 0 0 0,-1 1 0 0 0,1-1 0 0 0,-1 0 0 0 0,1 1 0 0 0,0-1 0 0 0,-1 1-1 0 0,1-1 1 0 0,-1 1 0 0 0,1 0 0 0 0,-1 0 0 0 0,0 0 0 0 0,3 2 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4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79 1308 0 0,'-16'-14'3552'0'0,"3"5"-939"0"0,1 0-553 0 0,-1 1-500 0 0,3-1-324 0 0,0 4-224 0 0,1 0-168 0 0,1-2 352 0 0,-6 0-576 0 0,3 1-1304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47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209 448 2884 0 0,'11'7'7364'0'0,"-7"-8"-6922"0"0,-1 0 1 0 0,1 0-1 0 0,0 0 0 0 0,0 0 1 0 0,-1-1-1 0 0,1 1 1 0 0,-1-1-1 0 0,1 0 1 0 0,-1 0-1 0 0,0 0 1 0 0,4-4-1 0 0,-5 5-126 0 0,1-1-1 0 0,-1 0 1 0 0,0 0-1 0 0,0 0 1 0 0,0 0-1 0 0,0 0 0 0 0,0 0 1 0 0,-1-1-1 0 0,1 1 1 0 0,-1-1-1 0 0,1 1 1 0 0,-1-1-1 0 0,0 1 0 0 0,0-1 1 0 0,0 0-1 0 0,0 0 1 0 0,0-3-1 0 0,-1 5-231 0 0,0-1 0 0 0,0 1 0 0 0,0-1 0 0 0,0 1 0 0 0,-1-1 0 0 0,1 0 0 0 0,0 1 0 0 0,-1-1 0 0 0,1 1 0 0 0,-1 0 0 0 0,1-1 0 0 0,-1 1 0 0 0,0-1 0 0 0,0 1 0 0 0,1 0 0 0 0,-1-1 0 0 0,0 1 0 0 0,0 0 0 0 0,0 0 0 0 0,0 0 0 0 0,-1 0-1 0 0,1 0 1 0 0,0 0 0 0 0,0 0 0 0 0,-3-1 0 0 0,1 1-18 0 0,-1 0-1 0 0,1 0 0 0 0,-1 0 0 0 0,1 0 1 0 0,-1 1-1 0 0,0-1 0 0 0,1 1 1 0 0,-1 0-1 0 0,0 0 0 0 0,-5 1 1 0 0,-6 2-18 0 0,1 0 1 0 0,0 1-1 0 0,0 0 1 0 0,-21 10 0 0 0,22-7-23 0 0,0 0 0 0 0,0 1 1 0 0,0 0-1 0 0,1 1 1 0 0,1 1-1 0 0,-16 15 0 0 0,23-20-76 0 0,0 0 0 0 0,0 0 0 0 0,1 0 0 0 0,-1 0-1 0 0,1 0 1 0 0,1 1 0 0 0,-1-1 0 0 0,-2 8 0 0 0,4-10-58 0 0,0 1 1 0 0,1-1 0 0 0,-1 0 0 0 0,1 0-1 0 0,0 0 1 0 0,0 1 0 0 0,0-1-1 0 0,0 0 1 0 0,1 0 0 0 0,-1 1-1 0 0,1-1 1 0 0,0 0 0 0 0,0 0 0 0 0,0 0-1 0 0,0 0 1 0 0,3 4 0 0 0,-2-3-25 0 0,0-1 0 0 0,0 0-1 0 0,1 1 1 0 0,-1-1 0 0 0,1 0 0 0 0,0-1 0 0 0,0 1 0 0 0,0 0 0 0 0,0-1 0 0 0,1 0 0 0 0,-1 0 0 0 0,0 0 0 0 0,1 0-1 0 0,0 0 1 0 0,-1-1 0 0 0,1 1 0 0 0,0-1 0 0 0,0 0 0 0 0,0 0 0 0 0,0-1 0 0 0,0 1 0 0 0,0-1 0 0 0,0 0 0 0 0,0 0 0 0 0,0 0-1 0 0,0 0 1 0 0,0-1 0 0 0,0 0 0 0 0,0 1 0 0 0,0-2 0 0 0,5-1 0 0 0,-2 1 320 0 0,1-1-1 0 0,-1 0 1 0 0,0-1 0 0 0,0 1 0 0 0,0-1 0 0 0,0-1-1 0 0,-1 1 1 0 0,0-1 0 0 0,0 0 0 0 0,0-1-1 0 0,0 1 1 0 0,-1-1 0 0 0,0-1 0 0 0,8-12 0 0 0,35-80 5441 0 0,-47 97-5309 0 0,0 4-309 0 0,0 0 0 0 0,-1 0 0 0 0,0 0 0 0 0,1 1 0 0 0,-1-1 0 0 0,0 0-1 0 0,0 0 1 0 0,0 1 0 0 0,0-1 0 0 0,-1 0 0 0 0,0 4 0 0 0,1-1-3 0 0,-2 41-342 0 0,3 0-1 0 0,2-1 1 0 0,9 50-1 0 0,36 134-503 0 0,9 61 239 0 0,-53-257 526 0 0,1-3 39 0 0,-2 1 1 0 0,-2 46-1 0 0,-1-71 25 0 0,0 1 0 0 0,-1 0 1 0 0,0 0-1 0 0,0 0 0 0 0,-1 0 0 0 0,0-1 0 0 0,0 1 0 0 0,-1-1 0 0 0,1 1 0 0 0,-1-1 0 0 0,-1 0 0 0 0,1 0 0 0 0,-1 0 1 0 0,0-1-1 0 0,0 1 0 0 0,-10 8 0 0 0,12-13-11 0 0,0 1 0 0 0,0 0 0 0 0,-1-1 0 0 0,1 1 0 0 0,-1-1 0 0 0,1 0 0 0 0,-1 0 0 0 0,0 0 0 0 0,-2 1 0 0 0,-14-1-134 0 0,13-1 175 0 0,-1-1 0 0 0,1 0 0 0 0,0 0 0 0 0,0 0 1 0 0,0-1-1 0 0,0 0 0 0 0,0 0 0 0 0,0 0 0 0 0,1-1 0 0 0,-1 0 0 0 0,1 0 1 0 0,0 0-1 0 0,0-1 0 0 0,0 0 0 0 0,0 0 0 0 0,0 0 0 0 0,1 0 0 0 0,0-1 1 0 0,0 0-1 0 0,0 0 0 0 0,0 0 0 0 0,1 0 0 0 0,0-1 0 0 0,0 1 0 0 0,-3-11 1 0 0,1 3 71 0 0,1 0 1 0 0,1 0 0 0 0,0 0 0 0 0,0-1 0 0 0,2 1 0 0 0,0-1 0 0 0,0 0 0 0 0,1 1 0 0 0,1-1 0 0 0,5-26 0 0 0,6-11 8 0 0,2 1 1 0 0,3 1-1 0 0,25-54 0 0 0,82-139 532 0 0,-54 109 323 0 0,-42 78-88 0 0,-3-1 0 0 0,22-71 0 0 0,-40 102-535 0 0,0-1-1 0 0,-2 0 0 0 0,-1 0 0 0 0,-1-1 0 0 0,-1 1 1 0 0,-2-1-1 0 0,-4-42 0 0 0,-10-31 65 0 0,12 90-398 0 0,1 9 0 0 0,1 1 0 0 0,0-1 0 0 0,0 1 0 0 0,0-1 0 0 0,0 1 0 0 0,0-1 0 0 0,-1 1 0 0 0,1 0 0 0 0,0-1 0 0 0,0 1 0 0 0,-1 0 0 0 0,1-1 0 0 0,0 1 0 0 0,-1-1 0 0 0,1 1 0 0 0,0 0 0 0 0,-1 0 0 0 0,1-1 0 0 0,-1 1 0 0 0,1 0 0 0 0,0 0 0 0 0,-1-1 0 0 0,1 1 0 0 0,-1 0 0 0 0,1 0 0 0 0,-1 0 0 0 0,1 0 0 0 0,-1 0 0 0 0,1 0 0 0 0,0 0 0 0 0,-1 0 0 0 0,1 0 0 0 0,-1 0 0 0 0,1 0 0 0 0,-1 0 0 0 0,0 0 0 0 0,-4 4 0 0 0,3 0 0 0 0,-1 0 0 0 0,2 0 0 0 0,-1 0 0 0 0,0 0 0 0 0,1 1 0 0 0,0-1 0 0 0,0 0 0 0 0,0 1 0 0 0,0-1 0 0 0,1 9 0 0 0,0-12 0 0 0,-2 28-186 0 0,2 0 1 0 0,1 0-1 0 0,2 0 0 0 0,9 45 0 0 0,37 114-756 0 0,-31-128 773 0 0,-15-50 152 0 0,4 15 63 0 0,0 0 1 0 0,22 44 0 0 0,-29-68-35 0 0,1 0-1 0 0,-1-1 1 0 0,1 1 0 0 0,-1 0-1 0 0,1-1 1 0 0,0 1-1 0 0,-1 0 1 0 0,1-1 0 0 0,0 1-1 0 0,-1-1 1 0 0,1 1-1 0 0,0-1 1 0 0,0 1 0 0 0,-1-1-1 0 0,1 0 1 0 0,0 1-1 0 0,0-1 1 0 0,0 0 0 0 0,-1 1-1 0 0,1-1 1 0 0,0 0-1 0 0,0 0 1 0 0,0 0-1 0 0,0 0 1 0 0,0 0 0 0 0,0 0-1 0 0,-1 0 1 0 0,1 0-1 0 0,0 0 1 0 0,0-1 0 0 0,0 1-1 0 0,0 0 1 0 0,0 0-1 0 0,-1-1 1 0 0,1 1 0 0 0,0-1-1 0 0,0 1 1 0 0,-1-1-1 0 0,1 1 1 0 0,0-1 0 0 0,-1 1-1 0 0,1-1 1 0 0,0 1-1 0 0,0-2 1 0 0,25-27 454 0 0,70-116 463 0 0,-88 135-929 0 0,4 4-26 0 0,-10 6-29 0 0,0 1 0 0 0,0-1 0 0 0,0 1 0 0 0,1-1 0 0 0,-1 1 0 0 0,0 0 0 0 0,0 0 0 0 0,0 0-1 0 0,0 0 1 0 0,-1 0 0 0 0,1 0 0 0 0,0 1 0 0 0,0-1 0 0 0,-1 1 0 0 0,1-1 0 0 0,-1 1 0 0 0,3 3 0 0 0,28 39-950 0 0,-17-23 551 0 0,-5-7 191 0 0,32 37-354 0 0,-38-47 601 0 0,0 1 0 0 0,1-1-1 0 0,-1 0 1 0 0,1-1 0 0 0,0 1 0 0 0,0-1-1 0 0,0 0 1 0 0,7 3 0 0 0,-10-6 18 0 0,0 1 1 0 0,1 0 0 0 0,-1-1-1 0 0,0 1 1 0 0,1-1 0 0 0,-1 0-1 0 0,1 1 1 0 0,-1-1 0 0 0,0-1-1 0 0,1 1 1 0 0,-1 0 0 0 0,1 0-1 0 0,-1-1 1 0 0,0 0 0 0 0,1 1-1 0 0,-1-1 1 0 0,0 0 0 0 0,0 0-1 0 0,4-2 1 0 0,-2 0-1 0 0,0 0 0 0 0,-1 0 0 0 0,1 0-1 0 0,0-1 1 0 0,-1 0 0 0 0,0 1 0 0 0,0-1 0 0 0,0 0 0 0 0,2-5 0 0 0,4-9-9 0 0,-1 0 0 0 0,0-1 0 0 0,7-30 0 0 0,-14 46 5 0 0,20-70 850 0 0,-4 0 0 0 0,-3-2 0 0 0,6-85 0 0 0,-16 90-780 0 0,-5 61-69 0 0,-2 15 4 0 0,-1 14-32 0 0,6 14-280 0 0,1 0-1 0 0,1 0 0 0 0,2-1 1 0 0,1 1-1 0 0,13 33 0 0 0,-4-20-620 0 0,3-1 0 0 0,45 81 0 0 0,-17-55-1089 0 0,-42-65 1092 0 0,1 0 0 0 0,0-1 0 0 0,0 1 0 0 0,1-2 0 0 0,-1 1 0 0 0,1-1 0 0 0,12 7 0 0 0,-1-10-5868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47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114 124 3064 0 0,'-28'-5'4206'0'0,"20"5"-2760"0"0,-1-1-1 0 0,1-1 1 0 0,0 0 0 0 0,0 0-1 0 0,0-1 1 0 0,0 0-1 0 0,0 0 1 0 0,-9-6 0 0 0,17 9-1393 0 0,-1 0 0 0 0,1 0 1 0 0,0-1-1 0 0,0 1 0 0 0,-1 0 1 0 0,1-1-1 0 0,0 1 0 0 0,0 0 1 0 0,0-1-1 0 0,-1 1 1 0 0,1-1-1 0 0,0 1 0 0 0,0 0 1 0 0,0-1-1 0 0,0 1 0 0 0,0-1 1 0 0,0 1-1 0 0,0 0 1 0 0,0-1-1 0 0,0 1 0 0 0,0-1 1 0 0,0 1-1 0 0,0 0 0 0 0,0-1 1 0 0,0 1-1 0 0,1-1 0 0 0,-1 1 1 0 0,0 0-1 0 0,0-1 1 0 0,0 1-1 0 0,0 0 0 0 0,1-1 1 0 0,-1 1-1 0 0,0 0 0 0 0,0-1 1 0 0,1 1-1 0 0,-1 0 1 0 0,0 0-1 0 0,1-1 0 0 0,-1 1 1 0 0,0 0-1 0 0,1-1 0 0 0,12-8 221 0 0,-13 9-266 0 0,16-7-490 0 0,1 0-1 0 0,-1 1 0 0 0,1 1 0 0 0,0 0 0 0 0,1 2 1 0 0,30-3-1 0 0,-7 0-1249 0 0,108-15-8485 0 0,-117 17 5092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48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1 1348 0 0,'42'13'19801'0'0,"-96"-1"-18404"0"0,35-9-1107 0 0,-38 12 1 0 0,53-14-277 0 0,0 1 0 0 0,-1-1 0 0 0,1 1 0 0 0,0 0 1 0 0,0 1-1 0 0,0-1 0 0 0,1 1 0 0 0,-1 0 0 0 0,0 0 1 0 0,1 0-1 0 0,0 0 0 0 0,0 0 0 0 0,-5 7 0 0 0,7-8-86 0 0,0 1-1 0 0,0 0 0 0 0,0-1 0 0 0,1 1 0 0 0,-1-1 0 0 0,1 1 0 0 0,-1 0 0 0 0,1-1 1 0 0,0 1-1 0 0,0 0 0 0 0,0 0 0 0 0,0-1 0 0 0,1 1 0 0 0,-1 0 0 0 0,1-1 0 0 0,0 1 0 0 0,-1-1 1 0 0,1 1-1 0 0,0 0 0 0 0,2 2 0 0 0,4 8-381 0 0,0 0 0 0 0,14 19-1 0 0,-8-14 95 0 0,-6-7 176 0 0,6 8-6 0 0,-1 2 1 0 0,-1-1-1 0 0,15 37 1 0 0,-24-50 287 0 0,0-1 1 0 0,0 1-1 0 0,-1 0 0 0 0,0 0 1 0 0,0 0-1 0 0,0 0 1 0 0,-1 0-1 0 0,0 0 1 0 0,-1 0-1 0 0,0 0 1 0 0,0 0-1 0 0,0 0 0 0 0,-1 0 1 0 0,1 0-1 0 0,-2-1 1 0 0,-4 12-1 0 0,2-8 69 0 0,-1-1 0 0 0,1 0-1 0 0,-1 0 1 0 0,-1-1-1 0 0,0 0 1 0 0,0 0 0 0 0,-1 0-1 0 0,-11 9 1 0 0,12-12-647 0 0,0-1 0 0 0,1 0 0 0 0,-1 0 1 0 0,-13 5-1 0 0,14-7-981 0 0,0 0 0 0 0,-1-1 0 0 0,1 1-1 0 0,0-1 1 0 0,-1-1 0 0 0,-6 1 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48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49 2748 0 0,'-6'-5'5893'0'0,"-21"-29"8653"0"0,27 34-14487 0 0,0-1 0 0 0,0 1 0 0 0,0 0 0 0 0,0-1 0 0 0,0 1-1 0 0,0-1 1 0 0,0 1 0 0 0,1-1 0 0 0,-1 1 0 0 0,0 0-1 0 0,0-1 1 0 0,0 1 0 0 0,1-1 0 0 0,-1 1 0 0 0,0 0 0 0 0,1-1-1 0 0,-1 1 1 0 0,0 0 0 0 0,1-1 0 0 0,-1 1 0 0 0,0 0-1 0 0,1 0 1 0 0,-1-1 0 0 0,0 1 0 0 0,1 0 0 0 0,-1 0 0 0 0,1 0-1 0 0,-1 0 1 0 0,1-1 0 0 0,-1 1 0 0 0,1 0 0 0 0,-1 0-1 0 0,0 0 1 0 0,1 0 0 0 0,-1 0 0 0 0,1 0 0 0 0,-1 0-1 0 0,1 0 1 0 0,-1 0 0 0 0,1 0 0 0 0,-1 1 0 0 0,0-1 0 0 0,1 0-1 0 0,-1 0 1 0 0,1 0 0 0 0,-1 0 0 0 0,0 1 0 0 0,1-1-1 0 0,-1 0 1 0 0,1 0 0 0 0,-1 1 0 0 0,0-1 0 0 0,1 0 0 0 0,-1 1-1 0 0,25 15 524 0 0,-15-7-479 0 0,-1 1-1 0 0,0 0 0 0 0,0 0 0 0 0,-1 1 1 0 0,0 0-1 0 0,-1 1 0 0 0,-1 0 0 0 0,8 16 0 0 0,34 109 41 0 0,-42-119-105 0 0,8 29-19 0 0,-2 1 0 0 0,-2 1 1 0 0,-2 0-1 0 0,-2 1 1 0 0,-3-1-1 0 0,-3 63 0 0 0,-3-74-22 0 0,-1 1-1 0 0,-2-1 1 0 0,-2 0-1 0 0,-2 0 1 0 0,-1-1-1 0 0,-2-1 1 0 0,-1 0-1 0 0,-31 55 1 0 0,23-52-1851 0 0,-35 45 1 0 0,25-47-2910 0 0,-3-2-3828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16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68 2472 0 0,'0'0'1792'0'0,"-13"-7"3205"0"0,36-37 5450 0 0,-22 36-9787 0 0,0-1 2015 0 0,-15 12-1564 0 0,-12 9-569 0 0,0 2 0 0 0,2 1-1 0 0,0 2 1 0 0,0 0 0 0 0,2 1-1 0 0,0 1 1 0 0,-34 39 0 0 0,31-28-146 0 0,2 0 1 0 0,2 1-1 0 0,0 1 1 0 0,2 1-1 0 0,-22 55 1 0 0,32-63-321 0 0,0 0 0 0 0,2 1 0 0 0,1-1 0 0 0,1 1 0 0 0,2 0 0 0 0,0 1 0 0 0,2-1 0 0 0,0 0 0 0 0,2 1 0 0 0,1-1 0 0 0,1 0 0 0 0,2 0 0 0 0,0 0 0 0 0,2 0 0 0 0,0-1 0 0 0,2 0 0 0 0,1-1 0 0 0,1 0 0 0 0,1 0 0 0 0,1-1 0 0 0,1-1 0 0 0,0 0 0 0 0,2-1 0 0 0,27 27 0 0 0,-18-23-76 0 0,1-2 0 0 0,0-1 0 0 0,2-1 0 0 0,1-1 0 0 0,1-1 0 0 0,0-2 0 0 0,1-1 0 0 0,1-2 0 0 0,1-1 0 0 0,-1-1 0 0 0,2-2 0 0 0,40 7 0 0 0,-49-12 0 0 0,1-2 0 0 0,0 0 0 0 0,0-2 0 0 0,1 0 0 0 0,-1-2 0 0 0,0-1 0 0 0,0-1 0 0 0,-1-1 0 0 0,1-2 0 0 0,-1 0 0 0 0,0-2 0 0 0,0-1 0 0 0,-1 0 0 0 0,0-2 0 0 0,-1-1 0 0 0,41-27 0 0 0,-48 27 0 0 0,-1-1 0 0 0,0-1 0 0 0,-1 0 0 0 0,0-1 0 0 0,-1-1 0 0 0,-1 0 0 0 0,0 0 0 0 0,-2-1 0 0 0,0-1 0 0 0,0 1 0 0 0,11-35 0 0 0,-12 24 0 0 0,-2 0 0 0 0,-1 0 0 0 0,-1 0 0 0 0,-2-1 0 0 0,0 1 0 0 0,-2-1 0 0 0,-5-47 0 0 0,-4 20 0 0 0,-2 0 0 0 0,-3 0 0 0 0,-3 2 0 0 0,-28-70 0 0 0,34 105 0 0 0,0-1 0 0 0,-1 1 0 0 0,-1 1 0 0 0,-1 0 0 0 0,-1 1 0 0 0,0 0 0 0 0,-23-19 0 0 0,29 28 0 0 0,0 0 0 0 0,0 1 0 0 0,-1 0 0 0 0,-13-7 0 0 0,-38-26 0 0 0,-2 0 0 0 0,35 24 0 0 0,11 8 0 0 0,-3 2 0 0 0,6 0-138 0 0,-1 2 0 0 0,0-1 0 0 0,0 2 1 0 0,0 0-1 0 0,0 1 0 0 0,-1 0 0 0 0,1 1 0 0 0,-25 1 0 0 0,12 0-446 0 0,-54 0-1907 0 0,1-2-2058 0 0,77 2 3730 0 0,-19 0-3320 0 0,5 2 1837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17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50 1392 0 0,'0'0'5687'0'0,"27"-28"3775"0"0,-16 14-3940 0 0,-18 15-5299 0 0,0 0 0 0 0,0 0 1 0 0,0 1-1 0 0,0 0 1 0 0,1 0-1 0 0,-1 1 0 0 0,0-1 1 0 0,1 1-1 0 0,-6 5 0 0 0,-8 4 517 0 0,-28 22 0 0 0,27-16-469 0 0,2 0 1 0 0,0 2-1 0 0,1 0 1 0 0,1 0-1 0 0,0 2 1 0 0,2 0-1 0 0,1 1 0 0 0,1 0 1 0 0,1 1-1 0 0,0 1 1 0 0,2 0-1 0 0,1 0 1 0 0,2 1-1 0 0,0 0 1 0 0,1 0-1 0 0,-3 47 1 0 0,7-48-189 0 0,2 0 0 0 0,0 0 0 0 0,2 0 0 0 0,0 0 0 0 0,2-1 0 0 0,1 1 0 0 0,1-1 1 0 0,1 0-1 0 0,1 0 0 0 0,1-1 0 0 0,1 0 0 0 0,1-1 0 0 0,1 0 0 0 0,1-1 0 0 0,0 0 0 0 0,2-1 0 0 0,1 0 1 0 0,20 20-1 0 0,-20-26-67 0 0,0 0 0 0 0,0-1 0 0 0,2-1 1 0 0,-1 0-1 0 0,1-1 0 0 0,1-2 0 0 0,0 1 1 0 0,1-2-1 0 0,-1-1 0 0 0,1 0 0 0 0,37 6 1 0 0,-33-9-94 0 0,0-2 0 0 0,-1-1 0 0 0,1 0 0 0 0,0-2 0 0 0,0-1 0 0 0,0-1 0 0 0,-1-1 0 0 0,1-1 0 0 0,-1 0 0 0 0,26-12 0 0 0,-29 9-21 0 0,-1-1 1 0 0,1-1-1 0 0,-2 0 0 0 0,1-2 1 0 0,-2 0-1 0 0,0-1 0 0 0,0-1 1 0 0,-1-1-1 0 0,-1 0 0 0 0,0-1 1 0 0,-1 0-1 0 0,-1-1 0 0 0,0-1 0 0 0,-2 0 1 0 0,0-1-1 0 0,-1 0 0 0 0,13-34 1 0 0,-14 27 99 0 0,-1 0 0 0 0,-1-1 0 0 0,-1 0 0 0 0,-2 0 0 0 0,0-1 0 0 0,-2 1 0 0 0,-1-1 0 0 0,-1 0 0 0 0,-2 1 0 0 0,0-1 0 0 0,-2 1 0 0 0,-1 0 0 0 0,-12-36 0 0 0,9 38 13 0 0,-1 0 0 0 0,-1 1 0 0 0,-2 0 0 0 0,0 1 0 0 0,-1 0 0 0 0,-1 1 0 0 0,-2 1 0 0 0,0 0-1 0 0,-30-29 1 0 0,37 42-21 0 0,0 0-1 0 0,-1 1 1 0 0,0 0-1 0 0,-15-8 1 0 0,-2 3-14 0 0,-42-13 1 0 0,57 21 15 0 0,-1-1 0 0 0,1 2 0 0 0,-1 0 0 0 0,0 0 1 0 0,0 1-1 0 0,-16 0 0 0 0,5 1-30 0 0,2 1-305 0 0,1 0-1 0 0,-1 1 0 0 0,1 2 0 0 0,-35 7 1 0 0,44-7-444 0 0,7-3 122 0 0,1 1 0 0 0,0 0 0 0 0,0 1 1 0 0,0-1-1 0 0,0 1 0 0 0,1-1 0 0 0,-5 4 0 0 0,-5 3-4626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18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1 320 2380 0 0,'0'0'9066'0'0,"23"-28"-5114"0"0,-12 18-3225 0 0,35-30 2038 0 0,-1-3 0 0 0,-3-1-1 0 0,41-55 1 0 0,-39 45-342 0 0,-43 52-2365 0 0,-1 2-54 0 0,0 1 0 0 0,0-1 0 0 0,-1 0 0 0 0,1 1 0 0 0,0-1 0 0 0,0 0 0 0 0,0 0 0 0 0,0 1 0 0 0,0-1 0 0 0,1 0 0 0 0,-1 1 0 0 0,0-1 0 0 0,0 0 0 0 0,0 1 0 0 0,0-1 0 0 0,0 0 0 0 0,0 0 0 0 0,0 1 0 0 0,1-1 0 0 0,-1 0 0 0 0,0 0 0 0 0,0 1-1 0 0,0-1 1 0 0,0 0 0 0 0,1 0 0 0 0,-1 0 0 0 0,0 1 0 0 0,0-1 0 0 0,1 0 0 0 0,-1 0 0 0 0,0 0 0 0 0,0 0 0 0 0,1 1 0 0 0,-1-1 0 0 0,0 0 0 0 0,1 0 0 0 0,-1 0 0 0 0,0 0 0 0 0,0 0 0 0 0,1 0 0 0 0,-1 0 0 0 0,0 0 0 0 0,1 0 0 0 0,-1 0 0 0 0,0 0 0 0 0,1 0 0 0 0,-1 0 0 0 0,0 0 0 0 0,0 0 0 0 0,1 0 0 0 0,-1-1 0 0 0,0 1 0 0 0,1 0 0 0 0,-1 0 0 0 0,0 0 0 0 0,0 0 0 0 0,1 0 0 0 0,-1-1 0 0 0,0 1 0 0 0,0 0 0 0 0,0 0 0 0 0,1 0 0 0 0,-1-1 0 0 0,0 1 0 0 0,0 0 0 0 0,0 0 0 0 0,1-1 0 0 0,-15 63 53 0 0,2 1 1 0 0,4 1-1 0 0,2-1 0 0 0,4 90 1 0 0,17 138 103 0 0,5-39-79 0 0,-17-202-93 0 0,-3-47 21 0 0,0 0 0 0 0,0 0 0 0 0,0 0 0 0 0,0 0 0 0 0,0 0 0 0 0,-1 0 0 0 0,0 0 0 0 0,1 0 0 0 0,-1 0 0 0 0,0 0 0 0 0,-1 0-1 0 0,1-1 1 0 0,0 1 0 0 0,-1 0 0 0 0,-2 3 0 0 0,3-5 21 0 0,-5 3-4 0 0,0-1 0 0 0,-1 0-1 0 0,1-1 1 0 0,-1 0 0 0 0,-7 2 0 0 0,11-3-12 0 0,1-1 62 0 0,-7 6 685 0 0,36-3-787 0 0,0-2 0 0 0,45-3 1 0 0,-57 1-228 0 0,69-1-3545 0 0,-32 1-6188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58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13022 0 1036 0 0,'-12'15'12054'0'0,"-47"-5"-11665"0"0,0-2-1 0 0,-1-2 1 0 0,-68-3 0 0 0,48-2-286 0 0,-637 40-230 0 0,52-10-1991 0 0,335-22 1990 0 0,-580-32 63 0 0,707 11 137 0 0,-277 1 136 0 0,148 7-128 0 0,-569 14-346 0 0,530-3 286 0 0,-117 1-78 0 0,96-3 60 0 0,223 0 69 0 0,-433 17 52 0 0,249-11-22 0 0,165-7-23 0 0,-80-9-103 0 0,-114 9-239 0 0,-298-4 730 0 0,523-10-419 0 0,-88 0-42 0 0,-524-3 495 0 0,423 1-109 0 0,213 15-240 0 0,-195 29-1 0 0,325-31-148 0 0,-141 18 174 0 0,-266-1 0 0 0,53-12-112 0 0,209 1-132 0 0,-148-13 1 0 0,-420-17-71 0 0,712 23 145 0 0,-7 0-8 0 0,0-1-20 0 0,1 1 0 0 0,-1 1 1 0 0,-17 2-1 0 0,-27 8-20 0 0,51-11 4 0 0,-3 1-359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59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499 1 148 0 0,'0'0'8499'0'0,"-10"8"-7686"0"0,-71 58 1116 0 0,-154 95-1 0 0,103-75-520 0 0,128-84-1342 0 0,0 1-1 0 0,1-1 1 0 0,-1 1-1 0 0,1 0 1 0 0,-1 0-1 0 0,1 1 1 0 0,0-1-1 0 0,1 1 1 0 0,-1-1-1 0 0,-2 6 0 0 0,4-8-21 0 0,1 0 0 0 0,0 1-1 0 0,-1-1 1 0 0,1 1-1 0 0,0-1 1 0 0,0 1-1 0 0,0-1 1 0 0,0 0-1 0 0,0 1 1 0 0,0-1-1 0 0,0 1 1 0 0,1-1-1 0 0,-1 1 1 0 0,0-1 0 0 0,1 0-1 0 0,-1 1 1 0 0,1-1-1 0 0,0 0 1 0 0,-1 1-1 0 0,1-1 1 0 0,0 0-1 0 0,0 0 1 0 0,0 0-1 0 0,0 0 1 0 0,0 1-1 0 0,0-1 1 0 0,0-1 0 0 0,0 1-1 0 0,0 0 1 0 0,0 0-1 0 0,1 0 1 0 0,-1-1-1 0 0,0 1 1 0 0,1 0-1 0 0,1 0 1 0 0,17 8 157 0 0,0-1-1 0 0,1-1 1 0 0,0 0 0 0 0,0-2-1 0 0,36 5 1 0 0,-7 0-71 0 0,297 66-895 0 0,-116-23-7949 0 0,-217-50 7788 0 0,36 6-4612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59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1034 184 356 0 0,'12'13'20983'0'0,"-19"-57"-20755"0"0,6 37-189 0 0,0 1 1 0 0,0-1 0 0 0,-1 1 0 0 0,0 0 0 0 0,0 0-1 0 0,-1 0 1 0 0,0 0 0 0 0,0 1 0 0 0,0-1-1 0 0,-1 1 1 0 0,0-1 0 0 0,0 1 0 0 0,-9-9-1 0 0,6 8 4 0 0,0 0-1 0 0,-1 1 0 0 0,0 0 1 0 0,0 0-1 0 0,0 0 0 0 0,-1 1 0 0 0,0 1 1 0 0,-16-6-1 0 0,7 5-11 0 0,-1 0 0 0 0,1 2 0 0 0,-1 0 0 0 0,1 1 0 0 0,-1 0 0 0 0,1 2 0 0 0,-1 0 0 0 0,0 1 0 0 0,-23 6 0 0 0,14 0 12 0 0,0 1 0 0 0,1 1-1 0 0,0 2 1 0 0,1 0 0 0 0,0 2-1 0 0,-39 28 1 0 0,33-18 181 0 0,1 2 0 0 0,1 1 0 0 0,2 2 0 0 0,-33 41 0 0 0,21-16 124 0 0,3 1 1 0 0,3 2-1 0 0,2 1 0 0 0,3 2 1 0 0,-36 103-1 0 0,53-127-243 0 0,2 1 0 0 0,2 0-1 0 0,1 0 1 0 0,2 1 0 0 0,1 0 0 0 0,2 0 0 0 0,2 0-1 0 0,1 0 1 0 0,3 0 0 0 0,0-1 0 0 0,3 1 0 0 0,1-1-1 0 0,15 43 1 0 0,-11-47-78 0 0,2 0 0 0 0,1-1 0 0 0,1 0-1 0 0,2-1 1 0 0,1-1 0 0 0,2-1 0 0 0,0-1-1 0 0,2 0 1 0 0,1-2 0 0 0,2-1 0 0 0,0-1 0 0 0,1-1-1 0 0,1-1 1 0 0,34 19 0 0 0,-33-24-353 0 0,2-1 1 0 0,-1-1-1 0 0,2-2 0 0 0,0-1 1 0 0,0-2-1 0 0,1 0 0 0 0,0-3 1 0 0,54 6-1 0 0,-62-11-784 0 0,0-2 0 0 0,1-1 0 0 0,-1-1 0 0 0,49-10 0 0 0,-51 6-694 0 0,0 0 1 0 0,-1-2 0 0 0,0-1-1 0 0,-1-1 1 0 0,37-22-1 0 0,-18 5-4682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00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590 0 164 0 0,'15'25'13135'0'0,"-14"-24"-13045"0"0,0-1-1 0 0,0 1 1 0 0,0 0 0 0 0,0-1-1 0 0,0 1 1 0 0,-1 0-1 0 0,1 0 1 0 0,0 0 0 0 0,-1-1-1 0 0,1 1 1 0 0,0 0-1 0 0,-1 0 1 0 0,1 0 0 0 0,-1 0-1 0 0,1 0 1 0 0,-1 0-1 0 0,0 0 1 0 0,1 0 0 0 0,-1 0-1 0 0,0 0 1 0 0,0 0-1 0 0,0 2 1 0 0,0 0 51 0 0,0 1 0 0 0,0-1 0 0 0,-1 0 1 0 0,1 1-1 0 0,-1-1 0 0 0,0 0 0 0 0,-1 5 0 0 0,-4 4 174 0 0,0 0 0 0 0,-13 22 0 0 0,-1-6-73 0 0,-2 0-1 0 0,0-1 1 0 0,-2-1-1 0 0,-1-2 1 0 0,-41 33-1 0 0,-151 90 879 0 0,94-68-586 0 0,115-74-487 0 0,1 0 0 0 0,0 0 0 0 0,0 1 0 0 0,1 0 0 0 0,-11 12 0 0 0,16-17-14 0 0,0 1 0 0 0,-1-1 0 0 0,1 1 0 0 0,1 0 0 0 0,-1 0 0 0 0,0-1 1 0 0,0 1-1 0 0,1 0 0 0 0,-1 0 0 0 0,1 0 0 0 0,-1 0 0 0 0,1 0 0 0 0,0 0 1 0 0,0 0-1 0 0,0 0 0 0 0,0 0 0 0 0,0-1 0 0 0,0 1 0 0 0,0 0 0 0 0,1 0 0 0 0,-1 0 1 0 0,1 0-1 0 0,-1 0 0 0 0,1 0 0 0 0,0-1 0 0 0,0 1 0 0 0,0 0 0 0 0,0 0 1 0 0,0-1-1 0 0,0 1 0 0 0,0-1 0 0 0,3 3 0 0 0,3 3 55 0 0,0 0-1 0 0,1-1 1 0 0,0 0-1 0 0,0 0 1 0 0,1 0 0 0 0,-1-1-1 0 0,11 4 1 0 0,70 25 88 0 0,-64-25-136 0 0,305 85-1510 0 0,-217-71-2342 0 0,0-5-3896 0 0,-65-11 273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01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472 1 1112 0 0,'-1'13'15580'0'0,"-1"-7"-15493"0"0,-16 12 431 0 0,-1-1 0 0 0,0-1 0 0 0,-33 20 1 0 0,-72 38 202 0 0,57-36-362 0 0,42-24-244 0 0,-3 2 103 0 0,2 0-1 0 0,-42 34 0 0 0,66-48-158 0 0,0-1 0 0 0,0 1-1 0 0,0 0 1 0 0,1 0 0 0 0,-1 0 0 0 0,1 0-1 0 0,-1 0 1 0 0,1 0 0 0 0,0 0 0 0 0,0 0-1 0 0,0 0 1 0 0,0 0 0 0 0,0 1-1 0 0,1-1 1 0 0,-1 0 0 0 0,0 1 0 0 0,1-1-1 0 0,0 1 1 0 0,0 3 0 0 0,0-2 5 0 0,1-1-1 0 0,0 0 1 0 0,0 0 0 0 0,0 1-1 0 0,0-1 1 0 0,0 0 0 0 0,1 0 0 0 0,-1 0-1 0 0,1 0 1 0 0,0 0 0 0 0,0-1-1 0 0,4 5 1 0 0,6 5 54 0 0,1-1 0 0 0,0 0 0 0 0,1-1 1 0 0,21 13-1 0 0,-29-20-136 0 0,104 56-3229 0 0,-33-27-8731 0 0,-64-26 6332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02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345 38 1056 0 0,'0'0'7126'0'0,"11"-26"3502"0"0,-14 24-10544 0 0,0 1 0 0 0,0-1 0 0 0,0 1 0 0 0,0 0 0 0 0,0 0 0 0 0,0 0 0 0 0,0 0 0 0 0,0 1 0 0 0,0-1 0 0 0,-1 1 1 0 0,1 0-1 0 0,0 0 0 0 0,-1 0 0 0 0,1 0 0 0 0,-5 1 0 0 0,-58 8 578 0 0,22-1-419 0 0,26-5-179 0 0,-1 0 0 0 0,0 2 0 0 0,1 0-1 0 0,0 0 1 0 0,0 2 0 0 0,-29 15 0 0 0,44-20-57 0 0,1-1 0 0 0,0 1 0 0 0,0-1 0 0 0,0 1 0 0 0,0 0 0 0 0,0 0 0 0 0,0 0 0 0 0,0 0 0 0 0,0 0 0 0 0,1 0 0 0 0,-1 0 0 0 0,1 0-1 0 0,-1 1 1 0 0,1-1 0 0 0,0 1 0 0 0,0-1 0 0 0,0 1 0 0 0,0-1 0 0 0,0 6 0 0 0,1-5-18 0 0,0 0 0 0 0,0 1 0 0 0,1-1 0 0 0,-1 1 0 0 0,1-1 0 0 0,0 0 0 0 0,0 1 0 0 0,0-1 0 0 0,1 0-1 0 0,-1 0 1 0 0,1 0 0 0 0,-1 0 0 0 0,4 4 0 0 0,6 7-131 0 0,1 0 0 0 0,1-1 0 0 0,0-1 0 0 0,24 18 0 0 0,-33-27 100 0 0,51 39-384 0 0,-16-13 164 0 0,0 3 0 0 0,39 41 0 0 0,-75-71 254 0 0,-1 1 0 0 0,1 0 0 0 0,-1-1 0 0 0,0 1 0 0 0,0 0 0 0 0,0 0-1 0 0,0 0 1 0 0,-1 0 0 0 0,1 0 0 0 0,-1 1 0 0 0,0-1 0 0 0,0 0 0 0 0,0 1 0 0 0,0-1 0 0 0,-1 1 0 0 0,1-1-1 0 0,-1 1 1 0 0,0-1 0 0 0,0 1 0 0 0,-1 6 0 0 0,-1-5 9 0 0,1-1 0 0 0,-1 0 0 0 0,0 1 0 0 0,-1-1 0 0 0,1 0 0 0 0,-1 0 0 0 0,1-1 0 0 0,-1 1 0 0 0,0 0 0 0 0,-1-1 0 0 0,1 0 0 0 0,-1 1 0 0 0,1-1 0 0 0,-1-1-1 0 0,-5 4 1 0 0,-2 0-26 0 0,-1 0 0 0 0,0 0 0 0 0,-1-1 0 0 0,1-1 0 0 0,-1 0 0 0 0,0-1 0 0 0,0 0 0 0 0,0-1 0 0 0,-1-1 0 0 0,1 0 0 0 0,-14 0 0 0 0,22-1-149 0 0,1-1-1 0 0,-1 1 1 0 0,1-1 0 0 0,0 1 0 0 0,-1-1-1 0 0,1 0 1 0 0,-5-2 0 0 0,-5-8-2094 0 0,8-6-4827 0 0,6-1 1184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02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35 3304 0 0,'-13'-33'21157'0'0,"13"31"-20921"0"0,-4 13-186 0 0,1 0 1 0 0,1 0-1 0 0,-1 1 1 0 0,2-1-1 0 0,0 1 0 0 0,0-1 1 0 0,2 22-1 0 0,-1-13-23 0 0,1 16-126 0 0,2 1 0 0 0,1 0 0 0 0,1-1 0 0 0,3 0 0 0 0,0 0 0 0 0,16 36 0 0 0,-10-34-1733 0 0,3-1 0 0 0,40 66 0 0 0,-45-90-78 0 0,7 0-6077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02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35 104 2888 0 0,'-5'-2'1406'0'0,"3"1"-706"0"0,0 1 1 0 0,0-1 0 0 0,0 0 0 0 0,0 0 0 0 0,-1 0-1 0 0,1 0 1 0 0,1-1 0 0 0,-1 1 0 0 0,0 0 0 0 0,0-1-1 0 0,0 1 1 0 0,1-1 0 0 0,-3-3 0 0 0,4 5-600 0 0,0 0 0 0 0,0-1 0 0 0,0 1 0 0 0,0-1 0 0 0,0 1 1 0 0,0 0-1 0 0,0-1 0 0 0,0 1 0 0 0,0-1 0 0 0,0 1 0 0 0,0 0 0 0 0,0-1 1 0 0,1 1-1 0 0,-1 0 0 0 0,0-1 0 0 0,0 1 0 0 0,0 0 0 0 0,1-1 1 0 0,-1 1-1 0 0,0 0 0 0 0,0-1 0 0 0,1 1 0 0 0,-1 0 0 0 0,0 0 0 0 0,1-1 1 0 0,-1 1-1 0 0,0 0 0 0 0,1 0 0 0 0,-1 0 0 0 0,0-1 0 0 0,1 1 1 0 0,0 0-1 0 0,11-6 550 0 0,-12 6-615 0 0,14-6 354 0 0,-1 1-1 0 0,29-8 1 0 0,69-4-2968 0 0,-55 10 316 0 0,14-5-3886 0 0,-39 7 241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03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59 1232 0 0,'3'9'14206'0'0,"14"-13"-9582"0"0,-30 6-4395 0 0,-60 10 354 0 0,39-7-410 0 0,-43 12-1 0 0,68-15-153 0 0,-1 1 0 0 0,1 1 0 0 0,0 0 0 0 0,1 0 0 0 0,-1 1 0 0 0,1 0 0 0 0,0 0 0 0 0,0 1 0 0 0,-9 7 0 0 0,14-10-49 0 0,1 0 0 0 0,0 0-1 0 0,0 0 1 0 0,0 0 0 0 0,0 0 0 0 0,0 0-1 0 0,1 0 1 0 0,-1 1 0 0 0,1-1 0 0 0,0 0-1 0 0,0 1 1 0 0,0-1 0 0 0,0 1-1 0 0,1 0 1 0 0,-1-1 0 0 0,1 1 0 0 0,0 0-1 0 0,0-1 1 0 0,0 1 0 0 0,1-1 0 0 0,-1 1-1 0 0,1 0 1 0 0,0-1 0 0 0,0 1-1 0 0,0-1 1 0 0,1 0 0 0 0,-1 1 0 0 0,4 5-1 0 0,-2-3-101 0 0,1 0 0 0 0,0 0 0 0 0,0 0 0 0 0,0-1 0 0 0,1 1-1 0 0,0-1 1 0 0,0 0 0 0 0,0 0 0 0 0,1-1 0 0 0,0 1 0 0 0,0-1-1 0 0,0-1 1 0 0,10 6 0 0 0,-13-8 128 0 0,0 0 0 0 0,0 0-1 0 0,0 0 1 0 0,0 0 0 0 0,1 0-1 0 0,-1-1 1 0 0,0 1 0 0 0,0-1 0 0 0,0 0-1 0 0,1 0 1 0 0,-1 0 0 0 0,0-1 0 0 0,0 1-1 0 0,0-1 1 0 0,0 0 0 0 0,1 1 0 0 0,-1-1-1 0 0,0-1 1 0 0,0 1 0 0 0,-1 0 0 0 0,1-1-1 0 0,5-3 1 0 0,0-2 286 0 0,-1 0 0 0 0,-1 0 0 0 0,1-1 1 0 0,-1 1-1 0 0,9-17 0 0 0,-9 15-23 0 0,0 1 0 0 0,0 0 0 0 0,11-12 0 0 0,-9 9-76 0 0,-8 10-199 0 0,0 0-1 0 0,1 0 1 0 0,-1 0 0 0 0,0 0 0 0 0,1 1-1 0 0,-1-1 1 0 0,1 0 0 0 0,-1 0 0 0 0,1 0-1 0 0,-1 0 1 0 0,1 1 0 0 0,0-1 0 0 0,-1 0-1 0 0,1 1 1 0 0,0-1 0 0 0,0 0-1 0 0,-1 1 1 0 0,1-1 0 0 0,0 1 0 0 0,0-1-1 0 0,0 1 1 0 0,0 0 0 0 0,0-1 0 0 0,0 1-1 0 0,-1 0 1 0 0,1 0 0 0 0,0-1 0 0 0,0 1-1 0 0,0 0 1 0 0,0 0 0 0 0,0 0 0 0 0,0 0-1 0 0,0 0 1 0 0,0 0 0 0 0,0 1-1 0 0,0-1 1 0 0,0 0 0 0 0,0 0 0 0 0,0 1-1 0 0,0-1 1 0 0,1 1 0 0 0,9 8-377 0 0,1 0 0 0 0,-1 1 1 0 0,-1 1-1 0 0,15 18 0 0 0,-15-16 435 0 0,1-1 0 0 0,1 0 0 0 0,17 15 0 0 0,-27-26 218 0 0,-1-1-231 0 0,0 0-1 0 0,0 1 1 0 0,-1-1-1 0 0,1 0 1 0 0,0 0-1 0 0,0 0 1 0 0,0 0-1 0 0,0 0 1 0 0,0 0-1 0 0,-1 0 1 0 0,1 0-1 0 0,0 0 0 0 0,0 0 1 0 0,0 0-1 0 0,0-1 1 0 0,0 1-1 0 0,-1 0 1 0 0,1-1-1 0 0,0 1 1 0 0,0 0-1 0 0,-1-1 1 0 0,1 1-1 0 0,0-1 1 0 0,-1 1-1 0 0,1-1 0 0 0,1 0 1 0 0,15-12 717 0 0,-9 7-359 0 0,-1-1 1 0 0,0-1 0 0 0,0 0-1 0 0,-1 0 1 0 0,10-17 0 0 0,13-16 649 0 0,-23 35-951 0 0,0-1 0 0 0,0 1 1 0 0,1 0-1 0 0,0 0 1 0 0,0 1-1 0 0,0 0 1 0 0,0 0-1 0 0,9-3 1 0 0,-12 7-135 0 0,-1 1 0 0 0,0 0-1 0 0,0 0 1 0 0,0 0 0 0 0,1 0 0 0 0,-1 0 0 0 0,0 1 0 0 0,0-1 0 0 0,0 1 0 0 0,0 0 0 0 0,1 0 0 0 0,-1 0 0 0 0,-1 0 0 0 0,1 1 0 0 0,0-1 0 0 0,0 1 0 0 0,0 0 0 0 0,2 2 0 0 0,3 3-73 0 0,-1 0 1 0 0,0 0 0 0 0,0 1-1 0 0,0 0 1 0 0,-1 1-1 0 0,-1-1 1 0 0,1 1 0 0 0,-1 0-1 0 0,-1 0 1 0 0,0 1-1 0 0,0-1 1 0 0,3 13 0 0 0,-2-8 1462 0 0,0-46-457 0 0,1 10-1017 0 0,2 1 0 0 0,0 0 0 0 0,1 1 0 0 0,22-36 0 0 0,-19 38-1650 0 0,0 0 0 0 0,25-25 1 0 0,-2 12-3044 0 0,-11 13-1377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03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29 424 0 0,'9'-28'21448'0'0,"-15"39"-21489"0"0,0 1-1 0 0,0 0 1 0 0,1 0 0 0 0,1 0 0 0 0,0 1-1 0 0,1-1 1 0 0,0 1 0 0 0,1 0 0 0 0,0 0-1 0 0,1 0 1 0 0,1 0 0 0 0,2 26-1 0 0,1-13-644 0 0,0 0-1 0 0,3 0 1 0 0,0 0-1 0 0,1-1 0 0 0,16 38 1 0 0,9-3-1797 0 0,-29-55 1731 0 0,0-1-1 0 0,0 0 0 0 0,0 0 0 0 0,1 0 0 0 0,0 0 0 0 0,-1-1 0 0 0,1 1 1 0 0,1-1-1 0 0,-1 0 0 0 0,6 3 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04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25 3696 0 0,'-53'-11'9625'0'0,"50"10"-8018"0"0,-12-1 4085 0 0,24-1-5520 0 0,0 1 1 0 0,1 0 0 0 0,-1 1-1 0 0,15 0 1 0 0,46 2-2624 0 0,-23 0-182 0 0,34-4-5853 0 0,-58 3 2977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04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4 0 0,'0'0'7831'0'0,"3"-1"-7000"0"0,12 0 3095 0 0,7 13-2280 0 0,-21-9-1837 0 0,3 14-429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0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665 43 200 0 0,'0'-21'9376'0'0,"13"-1"-1154"0"0,-25 27-8098 0 0,1 0 1 0 0,-1 1-1 0 0,1 1 0 0 0,0-1 0 0 0,1 2 0 0 0,-14 11 0 0 0,-24 16 49 0 0,1 2 491 0 0,17-16-444 0 0,-5 5 68 0 0,-63 35 0 0 0,38-31-167 0 0,54-26-99 0 0,-12 6 31 0 0,11-7-29 0 0,0 0-1 0 0,1 1 1 0 0,-1-1 0 0 0,-9 8 0 0 0,15-10 11 0 0,-13 5 252 0 0,-8 4 226 0 0,15-7-336 0 0,0 1-1 0 0,0-2 1 0 0,0 1 0 0 0,-12 2 0 0 0,17-5-102 0 0,-33 15 447 0 0,31-14 80 0 0,-11 2-2564 0 0,14-3 1913 0 0,1 0-1 0 0,0 0 1 0 0,0 0-1 0 0,-1 0 1 0 0,1 0-1 0 0,0 0 1 0 0,0 0-1 0 0,-1 0 1 0 0,1 0 0 0 0,0-1-1 0 0,0 1 1 0 0,-1 0-1 0 0,1 0 1 0 0,0 0-1 0 0,0 0 1 0 0,-1 0-1 0 0,1 0 1 0 0,0-1-1 0 0,0 1 1 0 0,0 0-1 0 0,-1 0 1 0 0,1 0-1 0 0,0 0 1 0 0,0-1-1 0 0,0 1 1 0 0,0 0-1 0 0,0 0 1 0 0,-1 0-1 0 0,1-1 1 0 0,0 1-1 0 0,0 0 1 0 0,0 0-1 0 0,0-1 1 0 0,0 1-1 0 0,0 0 1 0 0,0 0-1 0 0,0-1 1 0 0,0 1-1 0 0,0 0 1 0 0,0 0-1 0 0,0-1 1 0 0,0 1-1 0 0,0 0 1 0 0,0 0-1 0 0,0-1 1 0 0,0 1-1 0 0,1-2-313 0 0,12-2-693 0 0,30-16 357 0 0,-41 19 784 0 0,10-5 335 0 0,-12 6-435 0 0,1 0-112 0 0,0 0 1 0 0,1-1-1 0 0,-1 1 1 0 0,0-1 0 0 0,0 1-1 0 0,0-1 1 0 0,0 1 0 0 0,0-1-1 0 0,0 0 1 0 0,0 1 0 0 0,0-1-1 0 0,0 0 1 0 0,0 0 0 0 0,0 0-1 0 0,0 0 1 0 0,-1 0 0 0 0,1 0-1 0 0,0 0 1 0 0,-1 0 0 0 0,1 0-1 0 0,-1 0 1 0 0,1 0 0 0 0,-1 0-1 0 0,1-1 1 0 0,-1 1 0 0 0,0 0-1 0 0,0 0 1 0 0,1-3 0 0 0,-1 3-287 0 0,27-36-2648 0 0,6 12 2907 0 0,-31 24 233 0 0,21-14 248 0 0,18-4-717 0 0,-39 18 317 0 0,27-18-1310 0 0,58-34-258 0 0,-42 28 2190 0 0,-43 24-421 0 0,31-24 755 0 0,-31 24-788 0 0,9-5-63 0 0,43-10 13 0 0,-52 15-14 0 0,33-12 1063 0 0,-28 4 748 0 0,-11 8-997 0 0,-25 10-495 0 0,1 1 435 0 0,-21 4-380 0 0,1 2 0 0 0,0 2 1 0 0,-65 35-1 0 0,49-23 605 0 0,62-29-900 0 0,-36 16 330 0 0,-25 15-292 0 0,61-31-139 0 0,-2 0 8 0 0,-1 1 0 0 0,1-1-1 0 0,0 1 1 0 0,-1 0 0 0 0,1 0 0 0 0,0 0 0 0 0,0 1-1 0 0,0-1 1 0 0,-4 4 0 0 0,-6 4 85 0 0,12-10-81 0 0,-24 21 153 0 0,25-21-132 0 0,1 0 0 0 0,-1 1 0 0 0,1-1 0 0 0,-1 0-1 0 0,1 1 1 0 0,0-1 0 0 0,-1 0 0 0 0,1 1 0 0 0,-1-1-1 0 0,1 1 1 0 0,0-1 0 0 0,-1 1 0 0 0,1-1 0 0 0,0 1-1 0 0,0-1 1 0 0,-1 1 0 0 0,1-1 0 0 0,0 1 0 0 0,0-1-1 0 0,0 1 1 0 0,0-1 0 0 0,0 1 0 0 0,-1-1 0 0 0,1 1-1 0 0,0 0 1 0 0,0-1 0 0 0,0 1 0 0 0,1-1 0 0 0,-1 1-1 0 0,0-1 1 0 0,0 1 0 0 0,0-1 0 0 0,0 1 0 0 0,0 0-1 0 0,1-1 1 0 0,-1 1 0 0 0,1 1 305 0 0,29 10 1742 0 0,321 30 727 0 0,-78-15-2325 0 0,-207-15-450 0 0,-64-11-58 0 0,22 3 18 0 0,43 5 26 0 0,-65-8 3 0 0,42 8-270 0 0,-41-8 227 0 0,-1 0-1 0 0,0 0 1 0 0,0 1-1 0 0,0-1 1 0 0,0 0-1 0 0,-1 1 1 0 0,1-1-1 0 0,0 1 1 0 0,0 0-1 0 0,-1 0 1 0 0,1-1 0 0 0,-1 1-1 0 0,2 3 1 0 0,-2-3 49 0 0,15 24-244 0 0,7 2-184 0 0,-22-26 411 0 0,7 25-979 0 0,-9-14 896 0 0,1-13 63 0 0,0 0 0 0 0,0 0 1 0 0,0 0-1 0 0,0 0 0 0 0,-1 0 1 0 0,1 0-1 0 0,0 1 0 0 0,0-1 1 0 0,0 0-1 0 0,0 0 0 0 0,0 0 1 0 0,-1 0-1 0 0,1 0 1 0 0,0 0-1 0 0,0 0 0 0 0,0 0 1 0 0,0 0-1 0 0,-1 0 0 0 0,1 0 1 0 0,0 0-1 0 0,0 0 0 0 0,0 0 1 0 0,0 0-1 0 0,-1 0 0 0 0,1 0 1 0 0,0 0-1 0 0,0 0 0 0 0,0 0 1 0 0,0 0-1 0 0,-1 0 0 0 0,1 0 1 0 0,0 0-1 0 0,0 0 0 0 0,0 0 1 0 0,0 0-1 0 0,-1 0 1 0 0,1 0-1 0 0,0 0 0 0 0,0-1 1 0 0,0 1-1 0 0,0 0 0 0 0,0 0 1 0 0,0 0-1 0 0,-1 0 0 0 0,1 0 1 0 0,0 0-1 0 0,0-1 0 0 0,0 1 1 0 0,0 0-1 0 0,0 0 0 0 0,0 0 1 0 0,0 0-1 0 0,0-1 0 0 0,0 1 1 0 0,0 0-1 0 0,0 0 0 0 0,-2-2 7 0 0,-10-4-295 0 0,-16-8-1105 0 0,-18-9-3537 0 0,19 7-3333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00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492 211 156 0 0,'22'-34'13393'0'0,"-20"29"-12243"0"0,1 0 0 0 0,-1 0 1 0 0,0-1-1 0 0,0 1 0 0 0,1-10 1 0 0,-2 13-1117 0 0,0-10 149 0 0,0 8-127 0 0,-1 0-1 0 0,0-1 1 0 0,-1 1-1 0 0,1 0 1 0 0,-1 0 0 0 0,0 0-1 0 0,0 0 1 0 0,0 0 0 0 0,0 0-1 0 0,-1 1 1 0 0,1-1 0 0 0,-1 0-1 0 0,0 1 1 0 0,0-1-1 0 0,-1 1 1 0 0,1-1 0 0 0,-1 1-1 0 0,0 0 1 0 0,1 0 0 0 0,-1 0-1 0 0,-1 1 1 0 0,1-1 0 0 0,0 1-1 0 0,-1-1 1 0 0,1 1-1 0 0,-1 0 1 0 0,1 1 0 0 0,-7-3-1 0 0,2 2-42 0 0,1 1-1 0 0,-1 0 0 0 0,0 0 1 0 0,0 0-1 0 0,0 1 0 0 0,0 0 1 0 0,0 1-1 0 0,0 0 0 0 0,1 0 1 0 0,-12 3-1 0 0,6 1 38 0 0,-1 0-1 0 0,0 0 1 0 0,1 2-1 0 0,0-1 1 0 0,-14 11 0 0 0,2 1 66 0 0,2 0 1 0 0,0 2 0 0 0,1 0 0 0 0,1 2 0 0 0,-18 24-1 0 0,23-27-11 0 0,2 1-1 0 0,1 0 0 0 0,0 1 1 0 0,2 1-1 0 0,0-1 0 0 0,1 2 1 0 0,2-1-1 0 0,-12 46 0 0 0,18-58-86 0 0,1 0 1 0 0,0 0-1 0 0,0 1 0 0 0,1-1 0 0 0,0 0 1 0 0,1 0-1 0 0,0 0 0 0 0,0 0 0 0 0,1 0 1 0 0,0 0-1 0 0,1 0 0 0 0,1 0 0 0 0,-1-1 1 0 0,1 1-1 0 0,1-1 0 0 0,0 0 0 0 0,0-1 1 0 0,1 1-1 0 0,0-1 0 0 0,0 0 0 0 0,1 0 1 0 0,0-1-1 0 0,13 11 0 0 0,-10-10-82 0 0,1 0-1 0 0,1-1 1 0 0,-1 0 0 0 0,1-1-1 0 0,1 0 1 0 0,-1-1-1 0 0,1 0 1 0 0,-1-1 0 0 0,2-1-1 0 0,-1 0 1 0 0,0-1-1 0 0,0 0 1 0 0,1-1 0 0 0,-1 0-1 0 0,20-2 1 0 0,-26 0 23 0 0,1 1 0 0 0,-1-2 0 0 0,1 1 0 0 0,-1-1 0 0 0,0 0 0 0 0,1-1 0 0 0,-1 1 0 0 0,0-1 0 0 0,-1-1 0 0 0,1 0 0 0 0,0 0 0 0 0,-1 0 0 0 0,0 0 0 0 0,0-1 0 0 0,0 0 0 0 0,-1 0 0 0 0,0-1 0 0 0,0 0 0 0 0,0 0 0 0 0,-1 0 0 0 0,1 0 0 0 0,-1-1 0 0 0,-1 1 0 0 0,0-1 0 0 0,1 0 0 0 0,-2 0 0 0 0,1 0 0 0 0,1-10 0 0 0,0-5 69 0 0,0-1-1 0 0,-2 1 0 0 0,-1 0 1 0 0,0 0-1 0 0,-5-37 0 0 0,-26-108 1482 0 0,6 52 144 0 0,22 104-1532 0 0,1 0 0 0 0,0 0 0 0 0,0 1 0 0 0,1-1 0 0 0,1 0 0 0 0,3-18 0 0 0,-4 26-116 0 0,1-1-1 0 0,0 1 1 0 0,0 0 0 0 0,0 0-1 0 0,1-1 1 0 0,-1 1-1 0 0,1 0 1 0 0,-1 0 0 0 0,1 1-1 0 0,0-1 1 0 0,0 0-1 0 0,1 1 1 0 0,-1-1 0 0 0,0 1-1 0 0,1-1 1 0 0,-1 1-1 0 0,1 0 1 0 0,0 0 0 0 0,0 1-1 0 0,0-1 1 0 0,0 0-1 0 0,0 1 1 0 0,0 0 0 0 0,0 0-1 0 0,6-2 1 0 0,-4 2-28 0 0,0 1 0 0 0,0-1 0 0 0,0 1-1 0 0,0-1 1 0 0,1 1 0 0 0,-1 1 0 0 0,0-1 0 0 0,0 1 0 0 0,0 0 0 0 0,0 0 0 0 0,0 1 0 0 0,0-1 0 0 0,8 5 0 0 0,-5-2-13 0 0,-1 0 1 0 0,1 1 0 0 0,-1 0-1 0 0,0 1 1 0 0,-1 0 0 0 0,1 0-1 0 0,7 9 1 0 0,1 5-2 0 0,-1 0 0 0 0,0 1 0 0 0,-2 0 0 0 0,18 42 0 0 0,-14-18 61 0 0,-1 1-1 0 0,-3 0 1 0 0,-1 1 0 0 0,-3 1-1 0 0,-1-1 1 0 0,-3 1-1 0 0,-2 0 1 0 0,-5 71 0 0 0,-3-95 220 0 0,6-24-236 0 0,-1 0 0 0 0,1 1 0 0 0,-1-1 0 0 0,1 0 0 0 0,0 1 0 0 0,-1-1 0 0 0,1 0 0 0 0,-1 0 0 0 0,1 0 0 0 0,-1 1 0 0 0,1-1 1 0 0,-1 0-1 0 0,1 0 0 0 0,-1 0 0 0 0,1 0 0 0 0,-1 0 0 0 0,1 0 0 0 0,-1 0 0 0 0,1 0 0 0 0,-1 0 0 0 0,1 0 0 0 0,-1 0 0 0 0,1 0 0 0 0,-1 0 0 0 0,1 0 0 0 0,-1-1 0 0 0,1 1 0 0 0,-1 0 0 0 0,1 0 0 0 0,0 0 0 0 0,-1-1 0 0 0,1 1 0 0 0,-1 0 0 0 0,1-1 0 0 0,0 1 0 0 0,-1-1 0 0 0,-1 0 12 0 0,1-1 0 0 0,-1 0 1 0 0,1 1-1 0 0,0-1 0 0 0,0 0 0 0 0,-1 0 0 0 0,2 0 0 0 0,-1 1 1 0 0,0-1-1 0 0,0 0 0 0 0,0 0 0 0 0,1 0 0 0 0,-1-1 0 0 0,1 1 1 0 0,-1-2-1 0 0,-1-34 327 0 0,3 10-238 0 0,2-1 0 0 0,1 0 0 0 0,1 1 0 0 0,1 0 1 0 0,1 0-1 0 0,2 0 0 0 0,1 1 0 0 0,16-30 0 0 0,-8 22 38 0 0,1 0-1 0 0,2 2 1 0 0,2 0-1 0 0,0 2 1 0 0,42-42-1 0 0,-53 61-177 0 0,0 1-1 0 0,0 0 1 0 0,1 1 0 0 0,1 0-1 0 0,0 1 1 0 0,0 0-1 0 0,17-6 1 0 0,-27 13 23 0 0,0 0 0 0 0,1 1 0 0 0,-1-1 0 0 0,0 1 0 0 0,1 0 0 0 0,-1 0 0 0 0,1 1 0 0 0,-1-1 0 0 0,1 1 0 0 0,-1 0 0 0 0,1 0 0 0 0,-1 1 0 0 0,1-1 0 0 0,-1 1 0 0 0,1 0-1 0 0,-1 0 1 0 0,0 1 0 0 0,1-1 0 0 0,-1 1 0 0 0,0 0 0 0 0,0 0 0 0 0,0 0 0 0 0,0 0 0 0 0,-1 1 0 0 0,1 0 0 0 0,-1 0 0 0 0,1 0 0 0 0,-1 0 0 0 0,0 0 0 0 0,3 5 0 0 0,8 11 21 0 0,-2 1 0 0 0,0 0 0 0 0,-1 1 1 0 0,-1 0-1 0 0,8 25 0 0 0,29 118 177 0 0,-28-92-158 0 0,6 28-50 0 0,2 8-1485 0 0,-4-38-2613 0 0,-11-50 630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10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75 976 0 0,'0'0'4968'0'0,"10"-8"-1323"0"0,31-11 1334 0 0,19-11-3340 0 0,-58 29-1538 0 0,24-15 1125 0 0,-172 71-1006 0 0,96-38-230 0 0,17-5-205 0 0,70-26-569 0 0,21-8 125 0 0,-8-2 467 0 0,-48 23 145 0 0,-4 0-148 0 0,0 1 128 0 0,0-1 0 0 0,0 1 0 0 0,0 0 0 0 0,0 0 0 0 0,-1-1 0 0 0,1 1 0 0 0,0 1 1 0 0,0-1-1 0 0,0 0 0 0 0,0 0 0 0 0,0 1 0 0 0,-3 0 0 0 0,-10 5-2162 0 0,-8 5-7920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11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0 104 0 0,'0'0'10092'0'0,"29"26"-8267"0"0,-40-28-3231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13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133 287 184 0 0,'0'0'5305'0'0,"-14"-4"289"0"0,-6-2-3849 0 0,19 6-1598 0 0,-13-7 242 0 0,9 6-107 0 0,1-1 0 0 0,0 1 1 0 0,0-2-1 0 0,0 1 0 0 0,0 0 0 0 0,0-1 1 0 0,0 1-1 0 0,0-1 0 0 0,1 0 1 0 0,-1 0-1 0 0,1-1 0 0 0,0 1 0 0 0,0-1 1 0 0,0 1-1 0 0,1-1 0 0 0,-3-4 0 0 0,2-3 279 0 0,0 0 0 0 0,0 0-1 0 0,1-1 1 0 0,0 1-1 0 0,1 0 1 0 0,1-1 0 0 0,1-22-1 0 0,-1 10 324 0 0,1 13-392 0 0,0 1 1 0 0,0 0-1 0 0,5-17 1 0 0,-1 6 354 0 0,-5 19-719 0 0,0 19-326 0 0,-12 273 384 0 0,9-70 2001 0 0,-1-519-1637 0 0,2 212-888 0 0,2 85 290 0 0,1 4-151 0 0,1 0 193 0 0,-1 0 0 0 0,1 0 0 0 0,-1 0-1 0 0,0 0 1 0 0,0 0 0 0 0,0 0 0 0 0,0 0 0 0 0,0 0 0 0 0,-1 1 0 0 0,1-1 0 0 0,-1 0 0 0 0,1 1 0 0 0,-1 3-1 0 0,1-2 13 0 0,18 124-304 0 0,-7-32 489 0 0,-12-94-124 0 0,0 1 88 0 0,1 1 42 0 0,1-16-187 0 0,0-43 78 0 0,-2-1-1 0 0,-9-73 1 0 0,6 78-697 0 0,0 153-323 0 0,1-50-3378 0 0,1-2-8559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36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30 134 364 0 0,'-5'-10'6143'0'0,"4"-11"-2606"0"0,-5-12 1552 0 0,-11-37 5740 0 0,34 77-10690 0 0,87 75 650 0 0,-44-33-537 0 0,80 50-1 0 0,-60-37-175 0 0,-78-61-77 0 0,28 21-457 0 0,-29-21 194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37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18 1308 0 0,'5'-18'12139'0'0,"-45"73"-9241"0"0,-58 60-1 0 0,54-66-2182 0 0,-58 83 1 0 0,49-64-409 0 0,52-66-281 0 0,-5 3 853 0 0,-1 1-3319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39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31 2012 0 0,'-33'-30'16574'0'0,"41"30"-15843"0"0,-5 0-454 0 0,0 0 0 0 0,0 0 0 0 0,0 0 0 0 0,-1 1 0 0 0,1-1 0 0 0,0 1 0 0 0,0 0 0 0 0,3 1 0 0 0,11 4 132 0 0,-1 1 0 0 0,0 1 0 0 0,-1 1 1 0 0,0 0-1 0 0,14 12 0 0 0,72 64 259 0 0,-58-48-480 0 0,134 108-605 0 0,-176-143 27 0 0,21-5-4880 0 0,-17-7 810 0 0,-4 9 4014 0 0,-1 0 0 0 0,0 0 0 0 0,0-1 0 0 0,0 1 0 0 0,0 0 0 0 0,0 0 0 0 0,0 0 0 0 0,0 0 0 0 0,0-2 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39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510 37 152 0 0,'-6'-37'21547'0'0,"4"38"-21517"0"0,0-1 0 0 0,-1 1 0 0 0,1-1-1 0 0,0 1 1 0 0,0 0 0 0 0,0-1 0 0 0,-1 1-1 0 0,1 0 1 0 0,0 1 0 0 0,-2 1 0 0 0,-17 14 407 0 0,1 1-1 0 0,-35 42 1 0 0,7-7-44 0 0,-19 14-19 0 0,-178 191-4 0 0,232-246-215 0 0,4-4-2767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40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16 84 0 0,'-19'-6'4034'0'0,"-22"-4"10638"0"0,40 10-14652 0 0,1 0 0 0 0,0 0 0 0 0,0 0 0 0 0,0 0 0 0 0,-1 0 0 0 0,1 0 0 0 0,0 0 0 0 0,0 0 0 0 0,-1 0 0 0 0,1 0 0 0 0,0 0 1 0 0,0 0-1 0 0,0 0 0 0 0,-1 0 0 0 0,1 1 0 0 0,0-1 0 0 0,0 0 0 0 0,-1 0 0 0 0,1 0 0 0 0,0 0 0 0 0,0 0 0 0 0,0 0 0 0 0,0 1 0 0 0,-1-1 0 0 0,1 0 0 0 0,0 0 1 0 0,0 0-1 0 0,0 0 0 0 0,0 1 0 0 0,0-1 0 0 0,0 0 0 0 0,-1 0 0 0 0,1 0 0 0 0,0 1 0 0 0,0-1 0 0 0,0 0 0 0 0,0 0 0 0 0,0 1 0 0 0,0-1 0 0 0,0 0 1 0 0,0 0-1 0 0,0 0 0 0 0,0 1 0 0 0,0-1 0 0 0,0 0 0 0 0,0 0 0 0 0,0 1 0 0 0,0-1 0 0 0,0 0 0 0 0,0 0 0 0 0,0 0 0 0 0,0 1 0 0 0,1-1 0 0 0,-1 0 0 0 0,0 0 1 0 0,0 0-1 0 0,0 1 0 0 0,0-1 0 0 0,0 0 0 0 0,1 0 0 0 0,-1 0 0 0 0,0 0 0 0 0,0 1 0 0 0,0-1 0 0 0,0 0 0 0 0,1 0 0 0 0,-1 0 0 0 0,0 0 0 0 0,15 15 757 0 0,-13-14-702 0 0,66 60 628 0 0,146 100 0 0 0,-128-100-701 0 0,8 3-471 0 0,-92-63 183 0 0,5 3-419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40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 32 864 0 0,'-21'-31'16736'0'0,"19"31"-16679"0"0,0 1-1 0 0,0-1 1 0 0,0 1-1 0 0,1-1 1 0 0,-1 1-1 0 0,0 0 1 0 0,0 0-1 0 0,1 0 1 0 0,-1 0-1 0 0,0 0 1 0 0,1 0-1 0 0,-1 0 1 0 0,1 1-1 0 0,-2 1 1 0 0,-23 25 504 0 0,16-16-259 0 0,-43 47 536 0 0,-145 172 41 0 0,158-178-743 0 0,3-5-915 0 0,12-17-2580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41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63 92 0 0,'-23'-19'9500'0'0,"-5"-23"7293"0"0,20 40-14004 0 0,11 12-2450 0 0,11 15-176 0 0,1 0-1 0 0,1 0 1 0 0,1-2-1 0 0,1 0 1 0 0,29 28-1 0 0,-15-16-86 0 0,50 49-1 0 0,11 12-606 0 0,-80-85 710 0 0,-11-9-738 0 0,0-1 0 0 0,0 0 0 0 0,0 1-1 0 0,0-1 1 0 0,0 0 0 0 0,1 0 0 0 0,-1-1 0 0 0,0 1 0 0 0,1 0 0 0 0,-1-1 0 0 0,1 1 0 0 0,3-1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01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76 249 1824 0 0,'-33'-97'11612'0'0,"-7"-52"296"0"0,39 147-11739 0 0,4 19-111 0 0,-1 1 1 0 0,-1-1-1 0 0,0 0 0 0 0,-2 1 1 0 0,-2 23-1 0 0,-1 15-105 0 0,3 60 90 0 0,21 167-1 0 0,-9-214 1 0 0,2 1-1 0 0,3-2 1 0 0,41 111 0 0 0,-44-147-99 0 0,2 0 1 0 0,25 40-1 0 0,-34-61-285 0 0,2 0-1 0 0,-1-1 1 0 0,1 0-1 0 0,1-1 1 0 0,0 1-1 0 0,0-2 1 0 0,1 1-1 0 0,0-1 1 0 0,17 10-1 0 0,-23-16-116 0 0,-1-1-1 0 0,1 1 0 0 0,0-1 1 0 0,-1 0-1 0 0,1 0 1 0 0,0 0-1 0 0,0 0 1 0 0,0-1-1 0 0,0 1 1 0 0,-1-1-1 0 0,1 0 1 0 0,0 0-1 0 0,7-2 1 0 0,-8 2-82 0 0,-1-1 1 0 0,0 0-1 0 0,1 0 1 0 0,-1 0-1 0 0,0 0 0 0 0,0 0 1 0 0,1 0-1 0 0,-1-1 1 0 0,0 1-1 0 0,0 0 1 0 0,-1-1-1 0 0,1 0 1 0 0,0 0-1 0 0,2-2 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3:42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560 10 1080 0 0,'-29'-9'13193'0'0,"26"9"-12957"0"0,1 0-1 0 0,-1 0 0 0 0,0 0 0 0 0,0 0 0 0 0,1 0 1 0 0,-1 1-1 0 0,0-1 0 0 0,1 1 0 0 0,-1 0 1 0 0,0 0-1 0 0,1 0 0 0 0,-1 0 0 0 0,1 0 0 0 0,0 1 1 0 0,-1-1-1 0 0,1 1 0 0 0,-3 2 0 0 0,-45 38 729 0 0,33-26-415 0 0,-248 229 1777 0 0,227-209-2196 0 0,-73 80-2119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41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47 585 328 0 0,'-18'2'5603'0'0,"6"-1"-4904"0"0,9-1 466 0 0,-11 4 2540 0 0,30-1-3209 0 0,0 0-1 0 0,0-1 1 0 0,0-1-1 0 0,0 0 1 0 0,28-4 0 0 0,-15 2-140 0 0,2040-105 2596 0 0,605-58-2579 0 0,449-2-147 0 0,-2766 148-255 0 0,302-17 11 0 0,515-21 8 0 0,-154 36-162 0 0,22-1 86 0 0,1341 14-14 0 0,-1707 3 52 0 0,377 10-116 0 0,-311 22 502 0 0,-603-20 365 0 0,-137-7-594 0 0,20-1 215 0 0,25 1-140 0 0,-44-1-465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13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1037 872 0 0,'197'-14'7391'0'0,"96"-37"-5298"0"0,-176 28-1374 0 0,877-182 856 0 0,-415 81-1202 0 0,1722-316 281 0 0,-1348 299-890 0 0,-943 139 173 0 0,155-24-1403 0 0,-148 15-203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2:14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28 764 0 0,'-18'-16'10757'0'0,"18"16"-10659"0"0,0-1 1 0 0,0 1-1 0 0,0 0 0 0 0,0-1 0 0 0,0 1 0 0 0,0 0 1 0 0,0-1-1 0 0,0 1 0 0 0,0-1 0 0 0,0 1 1 0 0,0 0-1 0 0,0-1 0 0 0,0 1 0 0 0,0 0 1 0 0,0-1-1 0 0,1 1 0 0 0,-1 0 0 0 0,0-1 0 0 0,0 1 1 0 0,0 0-1 0 0,0 0 0 0 0,1-1 0 0 0,-1 1 1 0 0,0 0-1 0 0,0 0 0 0 0,1-1 0 0 0,-1 1 1 0 0,0 0-1 0 0,1 0 0 0 0,-1 0 0 0 0,0-1 0 0 0,1 1 1 0 0,-1 0-1 0 0,1 0 0 0 0,16-1 1650 0 0,20 9-895 0 0,-34-7-791 0 0,339 82 807 0 0,-338-82-877 0 0,-1 0 1 0 0,1-1-1 0 0,-1 1 1 0 0,1 0-1 0 0,-1 1 0 0 0,0-1 1 0 0,1 1-1 0 0,-1-1 0 0 0,0 1 1 0 0,0 0-1 0 0,0 0 1 0 0,0 0-1 0 0,0 1 0 0 0,-1-1 1 0 0,4 4-1 0 0,-6-5 26 0 0,1 0 0 0 0,-1 1-1 0 0,0-1 1 0 0,1 0 0 0 0,-1 1 0 0 0,0-1 0 0 0,0 1 0 0 0,0-1-1 0 0,0 0 1 0 0,0 1 0 0 0,0-1 0 0 0,0 0 0 0 0,0 1 0 0 0,0-1-1 0 0,-1 0 1 0 0,1 1 0 0 0,-1-1 0 0 0,1 0 0 0 0,-1 1-1 0 0,1-1 1 0 0,-2 2 0 0 0,-17 26 379 0 0,18-28-362 0 0,-95 113 825 0 0,15-20-3615 0 0,34-26-5142 0 0,33-47 900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53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6 760 0 0,'7'-6'19963'0'0,"-5"8"-19882"0"0,0 0 0 0 0,1-1 0 0 0,-1 0-1 0 0,0 0 1 0 0,1 0 0 0 0,-1 0 0 0 0,1 0-1 0 0,-1 0 1 0 0,1 0 0 0 0,-1-1 0 0 0,1 0-1 0 0,5 1 1 0 0,-8-1-78 0 0,3 0 79 0 0,16 3 108 0 0,222 41 1192 0 0,-172-26-1401 0 0,10 1 71 0 0,-76-19-43 0 0,2 0-10 0 0,1 1-1 0 0,-1 0 1 0 0,0 0-1 0 0,1 0 1 0 0,7 3-1 0 0,-8-2-3 0 0,0-1 0 0 0,0 1 0 0 0,1-1 0 0 0,-1 0-1 0 0,8 0 1 0 0,-2 1-5 0 0,-1 0 0 0 0,0 1 0 0 0,16 6 0 0 0,31 13-9 0 0,-54-22 47 0 0,-3 0-155 0 0,1 0 115 0 0,-1 0 1 0 0,1 1-1 0 0,-1-1 0 0 0,1 0 1 0 0,0 0-1 0 0,-1 0 0 0 0,1 1 1 0 0,-1-1-1 0 0,1 0 0 0 0,-1 1 1 0 0,1-1-1 0 0,-1 0 1 0 0,0 1-1 0 0,1-1 0 0 0,-1 1 1 0 0,1-1-1 0 0,-1 0 0 0 0,1 2 1 0 0,-25 12 14 0 0,-1 0-1 0 0,0-2 1 0 0,0-1 0 0 0,-28 9 0 0 0,-28 12-10 0 0,-110 46 56 0 0,156-63 98 0 0,0 1 0 0 0,1 2 0 0 0,-34 23 1 0 0,66-40-108 0 0,-36 21-26 0 0,37-21 20 0 0,-15 11-357 0 0,13-7-854 0 0,10-11-725 0 0,6-6-951 0 0,8-6-5681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54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30 788 0 0,'0'0'12180'0'0,"-20"13"-10941"0"0,-4 13-364 0 0,-10 14-162 0 0,30-36 934 0 0,16-10-1041 0 0,72-70-1507 0 0,-50 46-8297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4:54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1456 0 0,'0'0'9951'0'0,"13"19"-9222"0"0,12-8-1364 0 0,9 2-4663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07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256 140 1464 0 0,'0'0'3338'0'0,"4"0"-1995"0"0,47-14 14214 0 0,-40 1-13016 0 0,-11 11-2312 0 0,-1-1-12 0 0,-1 0 1 0 0,0 0 0 0 0,0 1 0 0 0,0-1-1 0 0,0 0 1 0 0,-1 1 0 0 0,-2-3 0 0 0,1 4-186 0 0,0-1 0 0 0,0 1 0 0 0,0 0 0 0 0,0 0 0 0 0,-1 0 0 0 0,1 1 0 0 0,0-1 0 0 0,0 1 0 0 0,-1 0 1 0 0,1 0-1 0 0,0 1 0 0 0,0-1 0 0 0,-6 2 0 0 0,2 1 3 0 0,0-1-1 0 0,0 1 1 0 0,0 1 0 0 0,1-1 0 0 0,0 2-1 0 0,-11 6 1 0 0,5-1 46 0 0,0 1 0 0 0,0 0 1 0 0,1 1-1 0 0,1 0 0 0 0,0 1 0 0 0,-13 21 1 0 0,13-16 3 0 0,0 0 0 0 0,2 1 0 0 0,0 0 0 0 0,2 1 1 0 0,0-1-1 0 0,1 2 0 0 0,0-1 0 0 0,2 0 0 0 0,-3 40 1 0 0,6-44-53 0 0,2-1 0 0 0,0 0 0 0 0,0 0 1 0 0,1 0-1 0 0,1 0 0 0 0,1 0 0 0 0,0 0 1 0 0,1-1-1 0 0,0 1 0 0 0,1-1 0 0 0,1 0 1 0 0,0-1-1 0 0,1 0 0 0 0,12 16 0 0 0,-8-15-2 0 0,1 0-1 0 0,0 0 0 0 0,1-2 1 0 0,0 0-1 0 0,1 0 1 0 0,1-1-1 0 0,-1-1 0 0 0,2-1 1 0 0,-1 0-1 0 0,1-1 0 0 0,0-1 1 0 0,29 8-1 0 0,-36-12-15 0 0,1-1 0 0 0,0 0 0 0 0,0-1 0 0 0,0 0 0 0 0,0-1-1 0 0,0 0 1 0 0,0-1 0 0 0,0 0 0 0 0,21-5 0 0 0,-24 3-19 0 0,0 0 0 0 0,1 0 1 0 0,-1-1-1 0 0,0 0 0 0 0,-1 0 1 0 0,1-1-1 0 0,-1 0 0 0 0,0-1 1 0 0,0 1-1 0 0,0-1 0 0 0,-1-1 1 0 0,0 1-1 0 0,8-11 0 0 0,-2 0-63 0 0,-2-1 0 0 0,1 0-1 0 0,-2 0 1 0 0,0-1-1 0 0,9-32 1 0 0,-8 15-16 0 0,-1-1 1 0 0,4-43-1 0 0,-12 61 72 0 0,0 1 0 0 0,-1 0 0 0 0,-1-1 0 0 0,-1 1 0 0 0,-1 0 0 0 0,0 0 0 0 0,-1 0 0 0 0,-1 0 0 0 0,-1 1 0 0 0,0 0 0 0 0,-12-23 0 0 0,7 20-15 0 0,0 0 0 0 0,-2 1 0 0 0,0 0 0 0 0,-1 1 0 0 0,-1 1 0 0 0,0 0 0 0 0,-1 1 0 0 0,-32-24 0 0 0,43 36-124 0 0,-1 0 1 0 0,0 0-1 0 0,0 1 1 0 0,0 0-1 0 0,0 0 1 0 0,-1 0-1 0 0,1 1 1 0 0,-1 0-1 0 0,1 0 1 0 0,-1 1-1 0 0,0-1 1 0 0,0 2 0 0 0,0-1-1 0 0,0 1 1 0 0,1 0-1 0 0,-1 0 1 0 0,0 1-1 0 0,0 0 1 0 0,-13 3-1 0 0,13-2-668 0 0,1 1 1 0 0,0 0-1 0 0,0 0 0 0 0,0 0 1 0 0,-7 6-1 0 0,6-4-1060 0 0,1 0 1 0 0,-1 1-1 0 0,1 0 1 0 0,-7 9-1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08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44 2096 0 0,'0'0'10205'0'0,"-19"-28"-3104"0"0,17 26-6974 0 0,0 1-1 0 0,0-1 0 0 0,-1 1 0 0 0,1-1 0 0 0,-1 1 1 0 0,1 0-1 0 0,-1 0 0 0 0,1 0 0 0 0,-1 0 0 0 0,1 0 1 0 0,-1 1-1 0 0,0-1 0 0 0,1 1 0 0 0,-1 0 1 0 0,0-1-1 0 0,0 1 0 0 0,1 0 0 0 0,-1 1 0 0 0,0-1 1 0 0,1 0-1 0 0,-4 2 0 0 0,-6 1 288 0 0,0 0-1 0 0,0 0 1 0 0,-18 10 0 0 0,12-5-197 0 0,1 2 0 0 0,0 1 1 0 0,1 0-1 0 0,0 1 0 0 0,0 0 1 0 0,1 1-1 0 0,1 1 0 0 0,0 1 1 0 0,1 0-1 0 0,1 0 1 0 0,0 1-1 0 0,1 1 0 0 0,1 0 1 0 0,0 1-1 0 0,2-1 0 0 0,0 2 1 0 0,-9 28-1 0 0,13-31-170 0 0,0 0 0 0 0,0 0 0 0 0,2 0 0 0 0,0 1 0 0 0,1-1 0 0 0,0 1 0 0 0,1-1 0 0 0,1 0 0 0 0,1 1-1 0 0,0-1 1 0 0,2 0 0 0 0,-1 0 0 0 0,2 0 0 0 0,0 0 0 0 0,1-1 0 0 0,0 0 0 0 0,2 0 0 0 0,-1 0 0 0 0,2-1 0 0 0,0 0 0 0 0,16 18 0 0 0,-11-17-74 0 0,0-2 0 0 0,0 0 0 0 0,1 0 0 0 0,1-2 0 0 0,0 0 0 0 0,1 0 0 0 0,0-2 1 0 0,0 0-1 0 0,1-1 0 0 0,0-1 0 0 0,1 0 0 0 0,26 5 0 0 0,-34-10 2 0 0,0 0-1 0 0,0 0 1 0 0,0-1 0 0 0,0-1-1 0 0,0 0 1 0 0,0 0-1 0 0,0-1 1 0 0,0-1 0 0 0,0 1-1 0 0,0-2 1 0 0,0 0 0 0 0,0 0-1 0 0,-1-1 1 0 0,1 0-1 0 0,-1-1 1 0 0,0 0 0 0 0,-1-1-1 0 0,1 0 1 0 0,-1 0-1 0 0,0-1 1 0 0,-1 0 0 0 0,1 0-1 0 0,6-10 1 0 0,-3 3 88 0 0,-1-1-1 0 0,0-1 1 0 0,-1 0 0 0 0,-1 0 0 0 0,-1-1-1 0 0,0 0 1 0 0,-1-1 0 0 0,-1 0 0 0 0,0 0-1 0 0,-2 0 1 0 0,0 0 0 0 0,-1-1 0 0 0,-1 0-1 0 0,0 1 1 0 0,-3-32 0 0 0,0 29 42 0 0,-2 0 0 0 0,0 0 0 0 0,-1 1 0 0 0,-1-1 0 0 0,-1 1 0 0 0,-1 0 0 0 0,-1 0 0 0 0,-1 1 0 0 0,0 0 0 0 0,-1 1 0 0 0,-1 0 0 0 0,-1 1-1 0 0,-24-28 1 0 0,20 27-383 0 0,-2 1-1 0 0,-27-23 0 0 0,35 33-608 0 0,0 1 1 0 0,0 0-1 0 0,0 0 0 0 0,-14-4 1 0 0,10 7-1226 0 0,-19 6-10656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09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0 213 356 0 0,'10'8'10096'0'0,"-8"-8"-9533"0"0,0 0-1 0 0,0 0 1 0 0,0 0 0 0 0,0 0-1 0 0,0 0 1 0 0,0 0-1 0 0,0 0 1 0 0,0-1-1 0 0,0 1 1 0 0,0 0 0 0 0,2-2-1 0 0,26-14 2461 0 0,28-30-1575 0 0,-42 33-457 0 0,7-6 1186 0 0,-2-1 0 0 0,0 0 1 0 0,34-44-1 0 0,-39 44-784 0 0,-32 80-1393 0 0,6-24-34 0 0,1 1 0 0 0,2 0 0 0 0,2 1 0 0 0,1 0 0 0 0,2 72 0 0 0,8-15-873 0 0,22 106 0 0 0,-24-177 798 0 0,1-1-11 0 0,-2 0 0 0 0,0 0-1 0 0,-1 25 1 0 0,-2-42 133 0 0,-1 0 1 0 0,1 0-1 0 0,-1-1 0 0 0,0 1 1 0 0,0-1-1 0 0,-1 1 0 0 0,1-1 1 0 0,-1 1-1 0 0,-1-1 0 0 0,1 0 1 0 0,-1 0-1 0 0,0 0 0 0 0,0 0 1 0 0,0-1-1 0 0,-1 1 0 0 0,1-1 0 0 0,-9 8 1 0 0,-74 46 1734 0 0,85-57-1663 0 0,-2 3-13 0 0,0 2 41 0 0,14-2-78 0 0,24-2-2135 0 0,-1-3-1 0 0,1 0 1 0 0,67-13 0 0 0,34-17-10998 0 0,-93 18 4549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35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512 121 2240 0 0,'9'-32'7855'0'0,"-8"27"-7044"0"0,1 1 0 0 0,-1-1-1 0 0,0 1 1 0 0,0-1 0 0 0,0 0 0 0 0,-1 1 0 0 0,1-1-1 0 0,-1 0 1 0 0,-1 1 0 0 0,1-1 0 0 0,0 0-1 0 0,-2-5 1 0 0,-1 8-618 0 0,0-1-1 0 0,-1 1 1 0 0,1 0 0 0 0,0 0-1 0 0,-1 1 1 0 0,1-1 0 0 0,-1 1-1 0 0,1-1 1 0 0,-1 1-1 0 0,-4 0 1 0 0,-12-1 82 0 0,0 0 0 0 0,-1 2 0 0 0,1 1 0 0 0,0 0 1 0 0,0 2-1 0 0,0 0 0 0 0,0 1 0 0 0,1 1 0 0 0,-21 8 0 0 0,22-5-89 0 0,0 1-1 0 0,0 1 1 0 0,1 1 0 0 0,1 0-1 0 0,-1 1 1 0 0,2 1 0 0 0,0 0-1 0 0,1 2 1 0 0,0-1-1 0 0,1 1 1 0 0,0 1 0 0 0,2 1-1 0 0,-13 21 1 0 0,18-26-127 0 0,0 0 0 0 0,0 0-1 0 0,2 0 1 0 0,-1 0 0 0 0,2 1 0 0 0,0-1 0 0 0,0 1-1 0 0,1 0 1 0 0,1 0 0 0 0,0 0 0 0 0,0 1-1 0 0,2-1 1 0 0,0 0 0 0 0,0 0 0 0 0,1 0 0 0 0,0 0-1 0 0,2-1 1 0 0,-1 1 0 0 0,1-1 0 0 0,1 1 0 0 0,8 14-1 0 0,-3-9-89 0 0,2 0-1 0 0,-1-1 0 0 0,2-1 0 0 0,0 0 1 0 0,1 0-1 0 0,1-2 0 0 0,0 1 0 0 0,1-2 0 0 0,28 19 1 0 0,-22-19-318 0 0,1-1 0 0 0,0-1 0 0 0,0-1 1 0 0,1-1-1 0 0,0 0 0 0 0,1-2 0 0 0,33 5 1 0 0,-26-8-717 0 0,-1-1 1 0 0,1-1 0 0 0,0-2-1 0 0,0-1 1 0 0,52-9 0 0 0,-54 4-787 0 0,0-1 0 0 0,-1-2 0 0 0,0 0 0 0 0,0-2 1 0 0,50-27-1 0 0,-22 2-4544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01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210 269 788 0 0,'-32'-9'3000'0'0,"7"3"-669"0"0,1-2 0 0 0,0 0 0 0 0,0-2 0 0 0,-35-19 0 0 0,58 29-2217 0 0,-1-1 1 0 0,1 0-1 0 0,0 1 1 0 0,-1-1-1 0 0,1 0 1 0 0,0 0-1 0 0,0 0 1 0 0,0 0-1 0 0,0 0 1 0 0,0 0-1 0 0,0 0 1 0 0,0 0-1 0 0,0 0 1 0 0,0-1-1 0 0,1 1 1 0 0,-1 0-1 0 0,0-1 0 0 0,1 1 1 0 0,-1 0-1 0 0,1-1 1 0 0,-1 1-1 0 0,1-1 1 0 0,0 1-1 0 0,0 0 1 0 0,-1-1-1 0 0,1 1 1 0 0,0-3-1 0 0,1 2-36 0 0,0 0-1 0 0,1 0 0 0 0,-1 0 1 0 0,0 0-1 0 0,1 0 0 0 0,-1 0 1 0 0,1 1-1 0 0,-1-1 0 0 0,1 1 1 0 0,0-1-1 0 0,0 1 0 0 0,-1-1 1 0 0,1 1-1 0 0,0 0 0 0 0,3-2 0 0 0,12-4-38 0 0,0-1-1 0 0,1 2 0 0 0,21-5 0 0 0,-37 10-15 0 0,139-29-4225 0 0,268-23 1 0 0,-238 36-1945 0 0,-126 13 3038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09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386 107 1872 0 0,'-1'-2'2354'0'0,"-10"-15"2205"0"0,9 13-3738 0 0,-1 1 1 0 0,1 0-1 0 0,0-1 0 0 0,0 1 0 0 0,0-1 1 0 0,1 1-1 0 0,-1-1 0 0 0,1 0 1 0 0,0 0-1 0 0,0 0 0 0 0,-1-5 0 0 0,0 5 83 0 0,0 1 0 0 0,0-1 0 0 0,-1 1 0 0 0,1-1 0 0 0,-1 1 0 0 0,0 0 0 0 0,0 0 0 0 0,-6-5 0 0 0,2 7-715 0 0,0 0 0 0 0,0 0 1 0 0,0 1-1 0 0,0 0 0 0 0,0 0 0 0 0,0 1 1 0 0,0 0-1 0 0,1 0 0 0 0,-1 0 1 0 0,0 1-1 0 0,0 0 0 0 0,1 1 0 0 0,-1-1 1 0 0,1 1-1 0 0,0 1 0 0 0,-11 6 0 0 0,2 0-33 0 0,0 1 0 0 0,0 1 0 0 0,1 0 0 0 0,0 1 0 0 0,-15 18 0 0 0,17-14-81 0 0,1-1-1 0 0,0 1 0 0 0,2 1 0 0 0,-1 0 0 0 0,2 0 1 0 0,1 1-1 0 0,0 0 0 0 0,2 0 0 0 0,0 1 0 0 0,1 0 0 0 0,0 0 1 0 0,2 0-1 0 0,1 0 0 0 0,1 23 0 0 0,0-26-63 0 0,1-1 0 0 0,1 1 0 0 0,0-1 0 0 0,2 1 0 0 0,-1-1 0 0 0,2 0 0 0 0,0-1 1 0 0,1 1-1 0 0,1-1 0 0 0,0 0 0 0 0,1 0 0 0 0,1-1 0 0 0,0 0 0 0 0,1-1 0 0 0,1 0 0 0 0,-1 0 0 0 0,20 16 0 0 0,-24-25-56 0 0,-1 1 1 0 0,1-1-1 0 0,0 0 0 0 0,0-1 1 0 0,1 0-1 0 0,-1 1 0 0 0,1-2 1 0 0,-1 1-1 0 0,1-1 0 0 0,0 0 0 0 0,0-1 1 0 0,0 1-1 0 0,0-1 0 0 0,14 0 1 0 0,-12-2-5 0 0,-1 0 0 0 0,1-1 1 0 0,0 0-1 0 0,-1 0 0 0 0,1-1 1 0 0,-1 0-1 0 0,0 0 0 0 0,0-1 0 0 0,0 0 1 0 0,12-8-1 0 0,-3-1 41 0 0,0-1 0 0 0,-2 0-1 0 0,0-1 1 0 0,0-1 0 0 0,-1 0 0 0 0,-1-1-1 0 0,-1 0 1 0 0,0-1 0 0 0,10-22 0 0 0,-16 27 186 0 0,0 0 0 0 0,0-1-1 0 0,-1 0 1 0 0,-1 0 0 0 0,0-1 0 0 0,-1 1 0 0 0,-1-1 0 0 0,1-23 0 0 0,-3 26-160 0 0,-1 1-1 0 0,0-1 1 0 0,-1 1 0 0 0,0 0 0 0 0,-1-1-1 0 0,0 1 1 0 0,-1 1 0 0 0,0-1 0 0 0,-1 0-1 0 0,0 1 1 0 0,-11-16 0 0 0,5 8-8 0 0,-2 1 1 0 0,0 1-1 0 0,0 0 0 0 0,-2 1 0 0 0,-27-22 1 0 0,31 29-911 0 0,1 1 1 0 0,-1 0-1 0 0,-14-5 1 0 0,23 11 222 0 0,0 0 1 0 0,-1 1 0 0 0,1-1 0 0 0,0 1 0 0 0,-1-1 0 0 0,1 1-1 0 0,0 0 1 0 0,-1 0 0 0 0,1 0 0 0 0,0 1 0 0 0,-1-1-1 0 0,1 0 1 0 0,-4 2 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11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12 760 0 0,'18'-12'19318'0'0,"-28"14"-18895"0"0,0 0 0 0 0,0 1-1 0 0,0 0 1 0 0,0 1 0 0 0,0 0 0 0 0,-13 8 0 0 0,0 1 552 0 0,-33 25 0 0 0,36-22-692 0 0,0 0 0 0 0,1 2 1 0 0,1 0-1 0 0,0 1 0 0 0,2 1 1 0 0,0 1-1 0 0,2 0 0 0 0,0 1 1 0 0,-17 37-1 0 0,25-46-236 0 0,1 0 0 0 0,0 0 0 0 0,1 1 1 0 0,1-1-1 0 0,0 1 0 0 0,1-1 0 0 0,1 1 0 0 0,0 0 0 0 0,0 0 0 0 0,2 0 1 0 0,0 0-1 0 0,0-1 0 0 0,1 1 0 0 0,1 0 0 0 0,0-1 0 0 0,1 1 1 0 0,0-1-1 0 0,1 0 0 0 0,11 19 0 0 0,-4-11-18 0 0,2 0 0 0 0,0-1 1 0 0,2-1-1 0 0,0 0 0 0 0,1-1 0 0 0,1-1 0 0 0,0-1 1 0 0,1 0-1 0 0,1-1 0 0 0,1-1 0 0 0,37 19 1 0 0,-45-27-48 0 0,0-1 1 0 0,1 0-1 0 0,0-1 1 0 0,-1 0-1 0 0,1-1 1 0 0,1 0-1 0 0,-1-2 1 0 0,0 0-1 0 0,22 0 1 0 0,-25-2-30 0 0,1-1 0 0 0,-1 0 1 0 0,0-1-1 0 0,0 0 0 0 0,0 0 1 0 0,0-1-1 0 0,0-1 0 0 0,-1 0 1 0 0,0 0-1 0 0,0-1 1 0 0,0 0-1 0 0,-1-1 0 0 0,9-7 1 0 0,-9 5 33 0 0,0 1 1 0 0,-1-1-1 0 0,0 0 1 0 0,-1-1 0 0 0,0 0-1 0 0,0 0 1 0 0,-1 0 0 0 0,0-1-1 0 0,-1 0 1 0 0,0 0 0 0 0,-1 0-1 0 0,0-1 1 0 0,-1 0-1 0 0,0 1 1 0 0,-1-1 0 0 0,0 0-1 0 0,0-23 1 0 0,-3 18 94 0 0,0 0 0 0 0,-1 0 0 0 0,0 0 0 0 0,-2 0 0 0 0,0 0 0 0 0,-1 1 0 0 0,0-1 0 0 0,-2 1 0 0 0,1 1 0 0 0,-2-1 0 0 0,-18-27 0 0 0,7 18 45 0 0,0 0 1 0 0,-2 2-1 0 0,0 0 0 0 0,-31-25 1 0 0,37 36-655 0 0,-1 0 0 0 0,0 1 0 0 0,-1 0 0 0 0,0 2 0 0 0,0 0 0 0 0,-1 0 0 0 0,-35-9 0 0 0,34 17-2372 0 0,9 5-44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11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97 340 0 0,'8'-7'10121'0'0,"-1"-40"211"0"0,-26 23-7877 0 0,11 20-2240 0 0,-1 1-1 0 0,0 0 1 0 0,0 1 0 0 0,0 0-1 0 0,0 0 1 0 0,0 1-1 0 0,0 0 1 0 0,-1 1 0 0 0,1 0-1 0 0,0 0 1 0 0,-1 1 0 0 0,1 0-1 0 0,0 1 1 0 0,0 0-1 0 0,0 0 1 0 0,0 1 0 0 0,-10 5-1 0 0,2-2-101 0 0,1 2 0 0 0,-1 0 0 0 0,1 1 0 0 0,1 0-1 0 0,0 1 1 0 0,0 1 0 0 0,1 1 0 0 0,-13 13 0 0 0,19-16-64 0 0,0-1 1 0 0,1 1 0 0 0,1 1-1 0 0,-1-1 1 0 0,1 1 0 0 0,1 0-1 0 0,0 1 1 0 0,0-1 0 0 0,1 1 0 0 0,0 0-1 0 0,1 0 1 0 0,1 0 0 0 0,-1 0-1 0 0,2 1 1 0 0,-1 22 0 0 0,2-21-29 0 0,2 1 0 0 0,0 0 0 0 0,0-1 0 0 0,2 1 0 0 0,-1-1 0 0 0,2 0 0 0 0,0 0-1 0 0,0 0 1 0 0,1-1 0 0 0,1 0 0 0 0,0 0 0 0 0,0 0 0 0 0,10 10 0 0 0,-6-9-106 0 0,0-1 0 0 0,1 0 1 0 0,1 0-1 0 0,0-1 0 0 0,1-1 0 0 0,0 0 0 0 0,0-1 0 0 0,1 0 0 0 0,0-1 0 0 0,0-1 0 0 0,1-1 0 0 0,0 0 0 0 0,0-1 0 0 0,1 0 0 0 0,-1-1 1 0 0,20 1-1 0 0,-23-4 49 0 0,-1 0 1 0 0,0-1 0 0 0,1 0 0 0 0,-1-1-1 0 0,0 0 1 0 0,0-1 0 0 0,1-1-1 0 0,-1 0 1 0 0,-1 0 0 0 0,1-1 0 0 0,0-1-1 0 0,-1 0 1 0 0,0 0 0 0 0,0-1 0 0 0,-1-1-1 0 0,1 0 1 0 0,-1 0 0 0 0,-1-1 0 0 0,0 0-1 0 0,0-1 1 0 0,0 0 0 0 0,13-19-1 0 0,-13 16 154 0 0,-1-2-1 0 0,0 1 1 0 0,-1-1 0 0 0,-1 0-1 0 0,0 0 1 0 0,-1-1-1 0 0,-1 1 1 0 0,0-1-1 0 0,-1 0 1 0 0,0 0-1 0 0,0-25 1 0 0,-3 28 8 0 0,0 0 1 0 0,-1 0 0 0 0,-1 1 0 0 0,0-1 0 0 0,0 0 0 0 0,-1 1 0 0 0,-1 0 0 0 0,0-1 0 0 0,0 1 0 0 0,-1 1 0 0 0,0-1 0 0 0,-1 1 0 0 0,-1 0 0 0 0,1 0 0 0 0,-14-14-1 0 0,6 9-77 0 0,0 2-1 0 0,0 0 1 0 0,-1 1-1 0 0,-1 0 0 0 0,0 1 1 0 0,-23-12-1 0 0,29 19-740 0 0,0 0 0 0 0,0 0-1 0 0,0 0 1 0 0,-1 2 0 0 0,-14-4-1 0 0,17 6-887 0 0,1-1 0 0 0,-1 1 0 0 0,0 0 0 0 0,1 0 0 0 0,-1 1-1 0 0,1 0 1 0 0,-1 1 0 0 0,-10 3 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12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44 968 0 0,'0'0'5198'0'0,"3"-31"5187"0"0,-3 30-10297 0 0,0 1 1 0 0,0-1-1 0 0,1 0 1 0 0,-1 1-1 0 0,0-1 1 0 0,1 0-1 0 0,-1 1 1 0 0,1-1-1 0 0,-1 1 1 0 0,1-1-1 0 0,-1 0 1 0 0,1 1-1 0 0,-1-1 1 0 0,1 1-1 0 0,-1 0 1 0 0,1-1-1 0 0,-1 1 1 0 0,1-1-1 0 0,0 1 1 0 0,-1 0-1 0 0,1-1 1 0 0,0 1-1 0 0,-1 0 1 0 0,1 0-1 0 0,0 0 0 0 0,0-1 1 0 0,-1 1-1 0 0,1 0 1 0 0,1 0-1 0 0,24 11 140 0 0,-6 1-716 0 0,0 1 1 0 0,-1 1-1 0 0,26 23 0 0 0,16 27-8071 0 0,-45-43 2040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13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16 325 2524 0 0,'-15'2'10423'0'0,"15"-5"-10096"0"0,-1 1 0 0 0,1-1 0 0 0,0 1 0 0 0,0-1 0 0 0,0 1 1 0 0,0-1-1 0 0,1 1 0 0 0,-1-1 0 0 0,1 1 0 0 0,-1-1 0 0 0,1 1 1 0 0,0-1-1 0 0,0 1 0 0 0,0 0 0 0 0,0-1 0 0 0,1 1 1 0 0,-1 0-1 0 0,3-4 0 0 0,35-48 1749 0 0,-32 45-1482 0 0,25-35 2153 0 0,-3-2 0 0 0,37-75 0 0 0,-65 119-2760 0 0,2 7-8 0 0,-1 0 20 0 0,-1 1 0 0 0,1 0-1 0 0,-1-1 1 0 0,0 1 0 0 0,-1 0 0 0 0,1-1 0 0 0,-1 8 0 0 0,-5 55 2 0 0,1-14 0 0 0,17 391-948 0 0,-10-392 787 0 0,-5 67 0 0 0,1-116 162 0 0,0 1 0 0 0,0-1 0 0 0,0 1 1 0 0,0-1-1 0 0,-1 1 0 0 0,0-1 0 0 0,0 0 0 0 0,0 0 0 0 0,0 0 0 0 0,-1 0 0 0 0,0 0 1 0 0,-5 6-1 0 0,-2 0 40 0 0,-1 0 0 0 0,-19 14 0 0 0,16-9 86 0 0,13-15-121 0 0,1 0-1 0 0,-1 1 1 0 0,1-1 0 0 0,0 1 0 0 0,0-1 0 0 0,-1 1-1 0 0,1-1 1 0 0,0 1 0 0 0,0-1 0 0 0,-1 1 0 0 0,1-1-1 0 0,0 1 1 0 0,0-1 0 0 0,0 1 0 0 0,0-1 0 0 0,0 1 0 0 0,0-1-1 0 0,0 1 1 0 0,0-1 0 0 0,0 1 0 0 0,0-1 0 0 0,0 1-1 0 0,0-1 1 0 0,0 1 0 0 0,1 0 0 0 0,-1-1 0 0 0,0 0-1 0 0,0 1 1 0 0,1 0 0 0 0,4 0-144 0 0,-1 0 1 0 0,1 0-1 0 0,0-1 0 0 0,0 0 1 0 0,0 0-1 0 0,-1 0 0 0 0,9-2 1 0 0,-12 2 104 0 0,34-2-2437 0 0,-1-1 0 0 0,36-9-1 0 0,19-13-7903 0 0,-53 13 2431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14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6 353 1248 0 0,'-1'-3'968'0'0,"0"0"0"0"0,0 1 1 0 0,0-1-1 0 0,1 0 0 0 0,-1 0 0 0 0,1 0 0 0 0,0 0 1 0 0,0 0-1 0 0,0 0 0 0 0,0-4 0 0 0,12-31 3666 0 0,-3 21-3993 0 0,1 0 0 0 0,17-21 0 0 0,-10 15 874 0 0,-4 5-468 0 0,-1-1 0 0 0,-1 0 0 0 0,-1-1 0 0 0,0 0 0 0 0,-1-1 0 0 0,5-21 0 0 0,-5 19 58 0 0,-7 22-864 0 0,-5 15-209 0 0,-10 31 7 0 0,3 0 0 0 0,2 1-1 0 0,2 0 1 0 0,1 1-1 0 0,4 65 1 0 0,30 236 236 0 0,-22-287-266 0 0,-3-30 19 0 0,-1-11 61 0 0,-1 0-1 0 0,0 0 1 0 0,-3 34 0 0 0,1-48-73 0 0,-1-1-1 0 0,0 1 1 0 0,0-1-1 0 0,-1 0 1 0 0,1 0-1 0 0,-1 1 1 0 0,-1-1 0 0 0,1 0-1 0 0,0 0 1 0 0,-1-1-1 0 0,0 1 1 0 0,0-1-1 0 0,-1 1 1 0 0,1-1-1 0 0,-1 0 1 0 0,0 0-1 0 0,0 0 1 0 0,-6 3-1 0 0,7-5 33 0 0,-32 28 395 0 0,34-29-358 0 0,-6 8 331 0 0,21-8-1028 0 0,-1 0 0 0 0,1-2-1 0 0,-1 1 1 0 0,1-2 0 0 0,23-5-1 0 0,24-3-4439 0 0,-12 7-4614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15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203 124 1408 0 0,'0'0'2112'0'0,"41"-26"8811"0"0,2-5-4801 0 0,-43 30-6026 0 0,0 1 0 0 0,0 0 0 0 0,1 0 0 0 0,-1 0 0 0 0,0-1 1 0 0,1 1-1 0 0,-1 0 0 0 0,0 0 0 0 0,0-1 0 0 0,0 1 1 0 0,1 0-1 0 0,-1 0 0 0 0,0-1 0 0 0,0 1 0 0 0,0 0 1 0 0,0-1-1 0 0,0 1 0 0 0,1 0 0 0 0,-1-1 0 0 0,0 1 1 0 0,0 0-1 0 0,0-1 0 0 0,0 1 0 0 0,0 0 0 0 0,0-1 0 0 0,-5-1 80 0 0,0 0 0 0 0,-1 1-1 0 0,1 0 1 0 0,0 0-1 0 0,-1 0 1 0 0,1 0-1 0 0,0 1 1 0 0,-1 0-1 0 0,1 0 1 0 0,0 0-1 0 0,-1 1 1 0 0,1 0-1 0 0,0 0 1 0 0,-1 0 0 0 0,1 1-1 0 0,-9 4 1 0 0,0-1-92 0 0,1 1 0 0 0,1 1 0 0 0,-1 0 0 0 0,1 1 0 0 0,-17 13 0 0 0,20-13-23 0 0,1 0 0 0 0,0 0 0 0 0,0 1 0 0 0,1 0 1 0 0,0 1-1 0 0,1-1 0 0 0,0 1 0 0 0,1 1 0 0 0,0-1 0 0 0,-6 19 0 0 0,6-13-7 0 0,1 1 0 0 0,0 0 0 0 0,2 0 1 0 0,0 1-1 0 0,1-1 0 0 0,1 29 0 0 0,2-21-8 0 0,2 0-1 0 0,0 0 0 0 0,1 0 1 0 0,2-1-1 0 0,1 1 0 0 0,0-2 1 0 0,2 1-1 0 0,0-1 0 0 0,26 39 1 0 0,-25-46-28 0 0,1-1 0 0 0,0-1 0 0 0,1 0 0 0 0,0 0 0 0 0,1-1 0 0 0,1-1 0 0 0,0-1 0 0 0,0 0 0 0 0,1 0 0 0 0,1-2 0 0 0,0 0 0 0 0,24 9 0 0 0,-26-13-64 0 0,-1-1-1 0 0,1-1 0 0 0,0 0 0 0 0,0 0 0 0 0,1-2 0 0 0,-1 0 0 0 0,0 0 1 0 0,1-2-1 0 0,-1 0 0 0 0,0 0 0 0 0,0-2 0 0 0,0 0 0 0 0,0-1 1 0 0,0 0-1 0 0,25-11 0 0 0,-22 6-24 0 0,0-1 0 0 0,-1 0 1 0 0,0-1-1 0 0,-1-1 0 0 0,0 0 0 0 0,-1-1 1 0 0,0-1-1 0 0,-1 0 0 0 0,-1-1 0 0 0,0-1 0 0 0,-1 0 1 0 0,-1-1-1 0 0,14-27 0 0 0,-17 30 184 0 0,-2-1-1 0 0,0 0 0 0 0,-1 0 1 0 0,0-1-1 0 0,-2 1 1 0 0,1-1-1 0 0,-2 0 0 0 0,0 0 1 0 0,-1 0-1 0 0,-1 0 1 0 0,0 0-1 0 0,-1 0 1 0 0,-1 0-1 0 0,0 0 0 0 0,-1 0 1 0 0,-1 0-1 0 0,-8-20 1 0 0,3 16-175 0 0,-1 0 0 0 0,0 1 0 0 0,-2 0 0 0 0,0 0 0 0 0,-1 1 0 0 0,-1 1 0 0 0,-1 0 0 0 0,0 1 0 0 0,-1 1 0 0 0,-1 0 0 0 0,0 2 0 0 0,-1-1 0 0 0,0 2 0 0 0,-1 1 0 0 0,-1 0 1 0 0,0 1-1 0 0,0 1 0 0 0,-1 1 0 0 0,0 1 0 0 0,-28-6 0 0 0,40 11-493 0 0,0 1 0 0 0,0 0 0 0 0,0 1 0 0 0,0 0 0 0 0,0 0 0 0 0,0 1 0 0 0,0 0 0 0 0,-14 4 0 0 0,16-3-1080 0 0,0 1 0 0 0,1-1-1 0 0,-1 1 1 0 0,1 1 0 0 0,0-1 0 0 0,-11 8 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15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1 221 2428 0 0,'0'0'3920'0'0,"13"-7"26"0"0,49-43 2803 0 0,29-35-2013 0 0,-12 10 735 0 0,-78 74-5376 0 0,-1 1-84 0 0,0 0-1 0 0,0-1 1 0 0,1 1-1 0 0,-1 0 1 0 0,0 0-1 0 0,0 0 0 0 0,0 0 1 0 0,0-1-1 0 0,1 1 1 0 0,-1 0-1 0 0,0 0 1 0 0,0 0-1 0 0,0 0 1 0 0,1 0-1 0 0,-1 0 1 0 0,0 0-1 0 0,0 0 1 0 0,0 0-1 0 0,1 0 1 0 0,-1 0-1 0 0,0 0 0 0 0,0 0 1 0 0,1 0-1 0 0,-1 0 1 0 0,0 0-1 0 0,0 0 1 0 0,0 0-1 0 0,1 0 1 0 0,-1 0-1 0 0,0 0 1 0 0,0 0-1 0 0,1 0 1 0 0,-1 0-1 0 0,0 0 1 0 0,0 0-1 0 0,0 0 1 0 0,1 1-1 0 0,-1-1 0 0 0,0 0 1 0 0,0 10 35 0 0,-1-1 1 0 0,0 1 0 0 0,0-1-1 0 0,-1 1 1 0 0,-1-1-1 0 0,1 1 1 0 0,-7 13 0 0 0,-7 26 67 0 0,9-8-108 0 0,1-1 1 0 0,2 1 0 0 0,1 0 0 0 0,5 51 0 0 0,26 159-406 0 0,-8-99 158 0 0,-19-147 239 0 0,-1 1 0 0 0,1-1 0 0 0,-1 1 1 0 0,-1-1-1 0 0,1 0 0 0 0,-1 1 1 0 0,0-1-1 0 0,0 0 0 0 0,0 1 1 0 0,-1-1-1 0 0,0 0 0 0 0,0 0 1 0 0,0 0-1 0 0,-1 0 0 0 0,0-1 1 0 0,0 1-1 0 0,-4 5 0 0 0,-1-1 105 0 0,-1-1 0 0 0,0 0 1 0 0,0-1-1 0 0,-1 0 0 0 0,0 0 0 0 0,-18 9 0 0 0,-22 15 604 0 0,48-30-621 0 0,2 0-85 0 0,0-1 1 0 0,1 1 0 0 0,-1 0 0 0 0,0-1 0 0 0,1 1 0 0 0,-1 0-1 0 0,0-1 1 0 0,1 1 0 0 0,-1-1 0 0 0,1 1 0 0 0,-1 0-1 0 0,1-1 1 0 0,-1 1 0 0 0,1-1 0 0 0,0 0 0 0 0,-1 1 0 0 0,1-1-1 0 0,-1 1 1 0 0,1-1 0 0 0,0 0 0 0 0,-1 1 0 0 0,1-1-1 0 0,0 0 1 0 0,0 0 0 0 0,-1 0 0 0 0,1 1 0 0 0,0-1-1 0 0,0 0 1 0 0,-1 0 0 0 0,2 0 0 0 0,22 2-298 0 0,-23-2 268 0 0,32 1-1841 0 0,0 0-1 0 0,0-3 1 0 0,36-6-1 0 0,40-13-8803 0 0,-66 10 2367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16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55 1132 0 0,'0'0'1907'0'0,"-6"-33"9452"0"0,6 32-11027 0 0,0 0 1 0 0,0 0-1 0 0,-1 0 0 0 0,1 0 0 0 0,0 0 1 0 0,-1 0-1 0 0,1 0 0 0 0,0 0 1 0 0,-1 0-1 0 0,1 0 0 0 0,-1 0 1 0 0,0 0-1 0 0,-1-2 997 0 0,1 3-997 0 0,0-1 1 0 0,0 0-1 0 0,0 1 0 0 0,0-1 0 0 0,1 1 1 0 0,-1-1-1 0 0,0 1 0 0 0,0-1 1 0 0,0 1-1 0 0,0 0 0 0 0,-2-1 1 0 0,0 1-96 0 0,0 0 0 0 0,-1 0 0 0 0,1 0 0 0 0,0 1 0 0 0,0-1 0 0 0,0 1 0 0 0,0 0 1 0 0,0 0-1 0 0,-6 2 0 0 0,-3 3-90 0 0,-1 1 0 0 0,1 0 1 0 0,-20 15-1 0 0,21-12-50 0 0,0 0 0 0 0,1 1-1 0 0,1 1 1 0 0,-1 0 0 0 0,2 0 0 0 0,0 0 0 0 0,0 1-1 0 0,1 1 1 0 0,0-1 0 0 0,2 1 0 0 0,-1 0-1 0 0,2 0 1 0 0,0 1 0 0 0,0-1 0 0 0,2 1 0 0 0,0 0-1 0 0,-1 21 1 0 0,3-15-60 0 0,0 0-1 0 0,1-1 0 0 0,1 1 1 0 0,0-1-1 0 0,2 1 1 0 0,1-1-1 0 0,0 0 1 0 0,1-1-1 0 0,1 1 0 0 0,1-1 1 0 0,1-1-1 0 0,13 22 1 0 0,-15-30-107 0 0,1 0 1 0 0,-1-1 0 0 0,1 0 0 0 0,1-1 0 0 0,0 1-1 0 0,0-2 1 0 0,1 1 0 0 0,-1-1 0 0 0,2-1 0 0 0,-1 0-1 0 0,1 0 1 0 0,0-1 0 0 0,0 0 0 0 0,0-1 0 0 0,1 0-1 0 0,-1-1 1 0 0,1 0 0 0 0,19 1 0 0 0,-21-3-18 0 0,1-1 1 0 0,-1 0 0 0 0,1-1 0 0 0,-1 0-1 0 0,0 0 1 0 0,1-1 0 0 0,-1-1 0 0 0,0 0-1 0 0,0 0 1 0 0,0-1 0 0 0,-1 0-1 0 0,1 0 1 0 0,-1-1 0 0 0,0-1 0 0 0,0 0-1 0 0,-1 0 1 0 0,1 0 0 0 0,-2-1 0 0 0,1 0-1 0 0,-1-1 1 0 0,10-12 0 0 0,-9 10 288 0 0,-1 0 1 0 0,0 0 0 0 0,-1-1 0 0 0,0 1 0 0 0,-1-1-1 0 0,0-1 1 0 0,0 1 0 0 0,-2-1 0 0 0,1 1-1 0 0,-1-1 1 0 0,-1 0 0 0 0,0-1 0 0 0,-1 1-1 0 0,0 0 1 0 0,-1 0 0 0 0,0 0 0 0 0,-1-1-1 0 0,-1 1 1 0 0,1 0 0 0 0,-2 0 0 0 0,0 0-1 0 0,0 0 1 0 0,-1 1 0 0 0,-1 0 0 0 0,0-1-1 0 0,-13-20 1 0 0,5 11-36 0 0,-1 1 0 0 0,-1 0 0 0 0,-1 1 0 0 0,-1 1-1 0 0,-33-29 1 0 0,37 37-343 0 0,0 0-1 0 0,-1 1 1 0 0,0 1-1 0 0,-16-8 1 0 0,21 13-364 0 0,0-1-1 0 0,0 1 1 0 0,0 0 0 0 0,-1 1 0 0 0,1 0 0 0 0,-1 1-1 0 0,-14-1 1 0 0,18 2-442 0 0,0 0-1 0 0,0 1 0 0 0,0 0 1 0 0,0 0-1 0 0,-7 2 0 0 0,-12 10-8907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17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36 1148 0 0,'-14'-33'18418'0'0,"8"32"-17984"0"0,0 0-1 0 0,0 1 1 0 0,0 0-1 0 0,0 0 0 0 0,0 0 1 0 0,0 1-1 0 0,-6 1 0 0 0,-3 1-271 0 0,-1 2 0 0 0,0 0 0 0 0,1 0 0 0 0,0 2 0 0 0,1 0-1 0 0,-1 0 1 0 0,1 2 0 0 0,1-1 0 0 0,-1 2 0 0 0,1 0 0 0 0,1 0-1 0 0,0 1 1 0 0,1 1 0 0 0,0 0 0 0 0,1 1 0 0 0,0-1 0 0 0,1 2-1 0 0,0 0 1 0 0,1 0 0 0 0,1 0 0 0 0,0 1 0 0 0,1 0 0 0 0,0 0-1 0 0,1 1 1 0 0,1 0 0 0 0,1 0 0 0 0,0 0 0 0 0,-1 32 0 0 0,4-27-106 0 0,1 0 0 0 0,1 0 0 0 0,1-1 0 0 0,1 1 0 0 0,1 0 0 0 0,0-1 0 0 0,1 0 0 0 0,2-1 0 0 0,0 1 0 0 0,1-1 0 0 0,11 18 0 0 0,-13-27-67 0 0,0 0-1 0 0,0-1 0 0 0,1 1 1 0 0,0-2-1 0 0,1 1 1 0 0,0-1-1 0 0,0 0 0 0 0,20 12 1 0 0,-21-15-70 0 0,0-1 0 0 0,1-1 0 0 0,-1 1 0 0 0,1-2 0 0 0,-1 1 0 0 0,1-1 0 0 0,0 0 0 0 0,0-1 0 0 0,0 0 0 0 0,0 0 0 0 0,0-1-1 0 0,0 0 1 0 0,9-2 0 0 0,-9 0 44 0 0,0 0-1 0 0,0 0 1 0 0,-1-1-1 0 0,1 0 1 0 0,-1-1-1 0 0,0 0 1 0 0,0 0-1 0 0,0-1 1 0 0,-1 0-1 0 0,1 0 1 0 0,-1 0-1 0 0,0-1 1 0 0,-1-1-1 0 0,10-10 1 0 0,1-4 242 0 0,0-2 0 0 0,-1 0 1 0 0,18-37-1 0 0,-27 46-17 0 0,-1-1-1 0 0,0 0 1 0 0,-1-1-1 0 0,-1 0 1 0 0,0 1-1 0 0,-1-1 1 0 0,-1 0-1 0 0,0-1 1 0 0,-2 1-1 0 0,1 0 1 0 0,-2 0-1 0 0,0 0 1 0 0,-1-1-1 0 0,-1 1 1 0 0,0 0-1 0 0,-1 1 1 0 0,-1-1 0 0 0,-1 1-1 0 0,0 0 1 0 0,-1 0-1 0 0,0 1 1 0 0,-1-1-1 0 0,-1 2 1 0 0,0-1-1 0 0,-1 1 1 0 0,0 1-1 0 0,-12-12 1 0 0,13 16-314 0 0,-2-4 28 0 0,-2 1-1 0 0,-20-15 0 0 0,29 23-497 0 0,-1 0 0 0 0,0 1-1 0 0,0-1 1 0 0,0 1 0 0 0,0 0 0 0 0,0 1-1 0 0,0-1 1 0 0,0 1 0 0 0,-1 0 0 0 0,1 0-1 0 0,-9 1 1 0 0,11 0 42 0 0,1 0 1 0 0,0 0-1 0 0,0 1 0 0 0,0 0 1 0 0,0-1-1 0 0,-1 1 0 0 0,1 0 1 0 0,0 0-1 0 0,0 0 0 0 0,0 0 1 0 0,0 0-1 0 0,1 0 0 0 0,-3 3 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02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177 264 1548 0 0,'0'0'19953'0'0,"-4"-6"-19530"0"0,-1 25-380 0 0,0 1 1 0 0,2-1-1 0 0,0 1 0 0 0,2 0 1 0 0,0 0-1 0 0,3 33 1 0 0,1-22-310 0 0,2 1 0 0 0,1-1 0 0 0,14 45 0 0 0,-14-59-196 0 0,1 0-1 0 0,0 0 1 0 0,2-1 0 0 0,10 17 0 0 0,17 10-2674 0 0,-31-39 2124 0 0,0 0 0 0 0,0 1 0 0 0,0-2 0 0 0,1 1-1 0 0,-1-1 1 0 0,8 3 0 0 0,2-1-5216 0 0</inkml:trace>
  <inkml:trace contextRef="#ctx0" brushRef="#br0" timeOffset="1">266 100 1728 0 0,'-31'-21'3308'0'0,"2"4"-863"0"0,4 1-529 0 0,-2 4-452 0 0,0 3-304 0 0,6 1-248 0 0,-3 1-232 0 0,5 1-200 0 0,3 3-44 0 0,-11 3-672 0 0,14 7-1116 0 0,7 7-3788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23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95 2172 0 0,'-8'-9'8230'0'0,"5"-4"-4376"0"0,2 11-3442 0 0,0-1 0 0 0,1 0 0 0 0,-1 1 0 0 0,1-1 0 0 0,-1 1 0 0 0,1-1 0 0 0,0 0 0 0 0,0 1 0 0 0,1-6 0 0 0,-1 7-302 0 0,13-22 1775 0 0,-11 20-1373 0 0,1-9 591 0 0,-3 12-1075 0 0,-1 0-1 0 0,1-1 1 0 0,0 1 0 0 0,0 0 0 0 0,0 0 0 0 0,-1 0-1 0 0,1-1 1 0 0,0 1 0 0 0,0 0 0 0 0,-1 0 0 0 0,1 0-1 0 0,0 0 1 0 0,0 0 0 0 0,-1 0 0 0 0,1 0 0 0 0,0-1-1 0 0,0 1 1 0 0,-1 0 0 0 0,1 0 0 0 0,0 0 0 0 0,-1 0-1 0 0,1 0 1 0 0,0 0 0 0 0,0 0 0 0 0,-1 0 0 0 0,1 0 0 0 0,0 0-1 0 0,-1 1 1 0 0,1-1 0 0 0,0 0 0 0 0,0 0 0 0 0,-1 0-1 0 0,1 0 1 0 0,0 0 0 0 0,-1 1 0 0 0,-1-1 14 0 0,-41 14 274 0 0,18-2-5 0 0,0 2-1 0 0,1 1 0 0 0,1 0 0 0 0,0 2 1 0 0,1 1-1 0 0,1 0 0 0 0,1 2 0 0 0,1 0 1 0 0,0 2-1 0 0,2 0 0 0 0,-28 45 0 0 0,35-50-174 0 0,0 0-1 0 0,2 0 0 0 0,0 1 0 0 0,1 0 0 0 0,1 1 0 0 0,0-1 1 0 0,2 1-1 0 0,0 0 0 0 0,1 1 0 0 0,1-1 0 0 0,1 0 1 0 0,1 1-1 0 0,0-1 0 0 0,1 1 0 0 0,2-1 0 0 0,0 0 0 0 0,0 0 1 0 0,8 20-1 0 0,-4-22-101 0 0,1-1 0 0 0,1 0 0 0 0,0 0 1 0 0,1-1-1 0 0,0-1 0 0 0,2 1 0 0 0,-1-2 1 0 0,2 0-1 0 0,0 0 0 0 0,0-1 0 0 0,1-1 0 0 0,0 0 1 0 0,1-1-1 0 0,1 0 0 0 0,-1-1 0 0 0,2-1 1 0 0,-1-1-1 0 0,1 0 0 0 0,30 8 0 0 0,-29-11-28 0 0,-1-1 1 0 0,1 0-1 0 0,-1-1 0 0 0,1 0 0 0 0,0-2 0 0 0,-1 0 0 0 0,1-1 0 0 0,34-7 1 0 0,-38 5-41 0 0,0-1 0 0 0,-1-1-1 0 0,0 0 1 0 0,0 0 0 0 0,0-2 0 0 0,-1 1 0 0 0,0-2 0 0 0,0 1 0 0 0,-1-2 0 0 0,0 1 0 0 0,20-21 0 0 0,-17 13-15 0 0,0-2 0 0 0,0 1 0 0 0,-2-1 0 0 0,0-1-1 0 0,-1 0 1 0 0,-1-1 0 0 0,13-37 0 0 0,-18 44 49 0 0,-2 0 0 0 0,0-1 1 0 0,0 0-1 0 0,-1 1 0 0 0,-1-1 0 0 0,0 0 1 0 0,-1 0-1 0 0,0 0 0 0 0,-1 0 0 0 0,-1 0 0 0 0,0 1 1 0 0,-1-1-1 0 0,-7-20 0 0 0,-8-12-20 0 0,-1 1 0 0 0,-3 1 0 0 0,-2 0 0 0 0,-38-53 0 0 0,56 89 0 0 0,-1-1 0 0 0,0 1 0 0 0,0 1 0 0 0,0-1 0 0 0,-1 1 0 0 0,0 1 0 0 0,0-1 1 0 0,-1 1-1 0 0,0 1 0 0 0,-10-6 0 0 0,5 6-18 0 0,0 0 0 0 0,-1 1 1 0 0,0 1-1 0 0,1 0 1 0 0,-1 1-1 0 0,-17 0 0 0 0,22 1-276 0 0,-8-1-449 0 0,-37 3 0 0 0,50-1-501 0 0,0 1 0 0 0,-1 0 0 0 0,1 0 0 0 0,0 0 0 0 0,0 1 1 0 0,-8 3-1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24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16 344 892 0 0,'-16'24'20005'0'0,"39"-44"-19429"0"0,-1-1 1 0 0,-1-1 0 0 0,-2-2-1 0 0,0 0 1 0 0,23-37 0 0 0,12-17 136 0 0,-28 41 143 0 0,23-44 0 0 0,-49 82-853 0 0,0-1-1 0 0,0 0 0 0 0,0 0 1 0 0,0 1-1 0 0,0-1 1 0 0,0 0-1 0 0,0 0 0 0 0,0 0 1 0 0,1 1-1 0 0,-1-1 0 0 0,0 0 1 0 0,0 0-1 0 0,0 0 0 0 0,0 0 1 0 0,1 1-1 0 0,-1-1 0 0 0,0 0 1 0 0,0 0-1 0 0,0 0 0 0 0,1 0 1 0 0,-1 0-1 0 0,0 0 0 0 0,0 1 1 0 0,0-1-1 0 0,1 0 0 0 0,-1 0 1 0 0,0 0-1 0 0,0 0 1 0 0,1 0-1 0 0,-1 0 0 0 0,0 0 1 0 0,0 0-1 0 0,1 0 0 0 0,-1 0 1 0 0,0 0-1 0 0,0 0 0 0 0,0 0 1 0 0,1-1-1 0 0,-1 1 0 0 0,0 0 1 0 0,0 0-1 0 0,1 0 0 0 0,-1 0 1 0 0,0 0-1 0 0,0 0 0 0 0,0 0 1 0 0,1-1-1 0 0,-1 1 0 0 0,0 0 1 0 0,0 0-1 0 0,0 0 1 0 0,0-1-1 0 0,0 1 0 0 0,1 0 1 0 0,0 18 47 0 0,-27 150 535 0 0,-3 45-247 0 0,31 171 39 0 0,2-337-339 0 0,-2-31-7 0 0,-1-1 0 0 0,0 0 0 0 0,-1 1-1 0 0,0-1 1 0 0,-2 1 0 0 0,-4 23 0 0 0,5-36-10 0 0,-1 0 1 0 0,1 0-1 0 0,-1 0 1 0 0,0 0-1 0 0,0 0 0 0 0,0-1 1 0 0,0 1-1 0 0,-1 0 1 0 0,1-1-1 0 0,-1 0 0 0 0,1 0 1 0 0,-1 0-1 0 0,0 0 1 0 0,-6 3-1 0 0,-46 19 845 0 0,41-19-301 0 0,12-4 299 0 0,24-6-897 0 0,177-26-5370 0 0,-137 24 235 0 0,-1-2-3823 0 0,-35 5-142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25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66 300 0 0,'0'0'2621'0'0,"21"-23"6719"0"0,-14 16-7914 0 0,19-29 6262 0 0,-53 44-6338 0 0,8 3-946 0 0,2 0 1 0 0,-1 1 0 0 0,2 0 0 0 0,0 2-1 0 0,0 0 1 0 0,1 0 0 0 0,1 2 0 0 0,0 0-1 0 0,1 0 1 0 0,1 1 0 0 0,1 1 0 0 0,0 0-1 0 0,1 1 1 0 0,1 0 0 0 0,1 0-1 0 0,-6 23 1 0 0,9-26-316 0 0,1 1 0 0 0,0 0 0 0 0,1 0-1 0 0,1 0 1 0 0,1 0 0 0 0,0 0 0 0 0,1 0-1 0 0,1 0 1 0 0,1 0 0 0 0,0 0 0 0 0,1 0 0 0 0,1 0-1 0 0,0 0 1 0 0,2-1 0 0 0,0 0 0 0 0,0 0-1 0 0,2-1 1 0 0,0 1 0 0 0,0-2 0 0 0,13 17 0 0 0,-6-14-94 0 0,1 1 0 0 0,0-2 0 0 0,1 0 0 0 0,1-1 0 0 0,1-1 0 0 0,0 0 0 0 0,0-2 0 0 0,2 0 0 0 0,-1-1 0 0 0,37 13 0 0 0,-44-19-60 0 0,0-1-1 0 0,0 0 1 0 0,1-1 0 0 0,-1-1-1 0 0,1 0 1 0 0,0 0-1 0 0,0-1 1 0 0,-1-1-1 0 0,1-1 1 0 0,0 0 0 0 0,0 0-1 0 0,-1-2 1 0 0,1 1-1 0 0,-1-2 1 0 0,0 0-1 0 0,1 0 1 0 0,-2-1 0 0 0,1-1-1 0 0,16-10 1 0 0,-18 8-22 0 0,0-1 1 0 0,-1-1-1 0 0,0 1 1 0 0,-1-2-1 0 0,0 1 1 0 0,0-1-1 0 0,-1-1 1 0 0,-1 1-1 0 0,0-1 1 0 0,0-1 0 0 0,-1 1-1 0 0,8-27 1 0 0,-5 10-59 0 0,-2-1 0 0 0,0 0 1 0 0,-2 0-1 0 0,2-57 0 0 0,-7 71 155 0 0,0 0-1 0 0,-1 0 1 0 0,-1 0-1 0 0,-1 0 1 0 0,0 0 0 0 0,-1 0-1 0 0,0 1 1 0 0,-2-1-1 0 0,0 1 1 0 0,0 0-1 0 0,-2 1 1 0 0,-16-26 0 0 0,13 25 22 0 0,-1 0 1 0 0,-1 1-1 0 0,-1 0 1 0 0,0 1-1 0 0,0 1 1 0 0,-2 0-1 0 0,1 1 1 0 0,-1 1-1 0 0,-1 0 1 0 0,-27-12-1 0 0,20 13-316 0 0,-1 0-1 0 0,-35-8 0 0 0,-14 7-3105 0 0,68 10 2614 0 0,-1 0-1 0 0,1 1 1 0 0,0-1 0 0 0,-1 1-1 0 0,-10 3 1 0 0,-12 11-8503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26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13 392 1192 0 0,'0'0'15178'0'0,"-1"0"-14993"0"0,1 0 0 0 0,-1 0 0 0 0,1-1 1 0 0,-1 1-1 0 0,0 0 0 0 0,1 0 0 0 0,-1 0 0 0 0,0 0 0 0 0,1 0 0 0 0,-1-1 0 0 0,1 1 0 0 0,-1 0 0 0 0,0-1 0 0 0,1 1 0 0 0,-1 0 1 0 0,1-1-1 0 0,-1 1 0 0 0,1-1 0 0 0,-1 0 0 0 0,70-76 3700 0 0,1-1-1611 0 0,-37 33-398 0 0,-1-2 0 0 0,29-58-1 0 0,-55 92-1649 0 0,3-7-91 0 0,-7 19-113 0 0,-2 12 0 0 0,-4 4 35 0 0,0 1 0 0 0,-9 23 1 0 0,-3 9 0 0 0,6-5-48 0 0,2 0-1 0 0,2 1 1 0 0,-1 70 0 0 0,17 130-54 0 0,-1-98 73 0 0,-7-112 8 0 0,0-10-14 0 0,-2 0 1 0 0,0 0-1 0 0,-4 30 1 0 0,3-49-20 0 0,0-1 1 0 0,0 0 0 0 0,0 0 0 0 0,-1 1-1 0 0,1-1 1 0 0,-1 0 0 0 0,0 0 0 0 0,0-1-1 0 0,0 1 1 0 0,-1 0 0 0 0,1-1 0 0 0,-1 1 0 0 0,-5 4-1 0 0,-3 1 5 0 0,0-1 0 0 0,0-1 0 0 0,-1 0-1 0 0,0 0 1 0 0,-17 6 0 0 0,15-7-9 0 0,2-1 0 0 0,4 1 0 0 0,15-1 0 0 0,12-3 0 0 0,91-1-699 0 0,-71 0-543 0 0,-1 0-3301 0 0,20 6-10098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29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236 158 228 0 0,'7'-11'9937'0'0,"-6"8"-9502"0"0,0 1 1 0 0,0-1-1 0 0,1 0 1 0 0,0 1-1 0 0,-1-1 1 0 0,1 1-1 0 0,0-1 1 0 0,0 1-1 0 0,1 0 1 0 0,-1 0-1 0 0,3-3 1 0 0,-3 4 125 0 0,1-3-108 0 0,0 0-1 0 0,1 0 1 0 0,0 1 0 0 0,-1-1-1 0 0,1 1 1 0 0,6-4-1 0 0,27-25 1900 0 0,-36 26-1164 0 0,-1 6-1146 0 0,0 0 0 0 0,0 0 0 0 0,0 0 0 0 0,0-1 0 0 0,0 1 0 0 0,0 0 0 0 0,0 0 0 0 0,0 0 0 0 0,0 0 0 0 0,0 0 0 0 0,0-1 0 0 0,0 1 0 0 0,0 0 0 0 0,0 0 0 0 0,0 0 0 0 0,0 0 0 0 0,-1 0 0 0 0,1 0 0 0 0,0-1 0 0 0,0 1 0 0 0,0 0 0 0 0,0 0 0 0 0,0 0 0 0 0,0 0 0 0 0,0 0 0 0 0,0 0 0 0 0,0 0 0 0 0,-1-1 0 0 0,1 1 0 0 0,0 0 0 0 0,0 0 1 0 0,0 0-1 0 0,0 0 0 0 0,0 0 0 0 0,-1 0 0 0 0,1 0 0 0 0,0 0 0 0 0,0 0 0 0 0,0 0 0 0 0,0 0 0 0 0,0 0 0 0 0,-1 0 0 0 0,1 0 0 0 0,0 0 0 0 0,0 0 0 0 0,0 0 0 0 0,0 0 0 0 0,0 0 0 0 0,-1 0 0 0 0,1 0 0 0 0,0 0 0 0 0,0 0 0 0 0,0 0 0 0 0,-2 0-319 0 0,0 0 386 0 0,-28 9 476 0 0,10 1-407 0 0,0 0-1 0 0,1 0 1 0 0,0 2 0 0 0,0 0 0 0 0,2 2 0 0 0,-1 0 0 0 0,2 1 0 0 0,0 0 0 0 0,1 1 0 0 0,0 1 0 0 0,1 0-1 0 0,1 1 1 0 0,1 1 0 0 0,-12 24 0 0 0,18-31-129 0 0,-1 1 0 0 0,2 1 0 0 0,0-1-1 0 0,0 1 1 0 0,2 0 0 0 0,0 0 0 0 0,0 1 0 0 0,1-1-1 0 0,1 0 1 0 0,0 1 0 0 0,1-1 0 0 0,1 1 0 0 0,0-1-1 0 0,1 1 1 0 0,0-1 0 0 0,1 0 0 0 0,1 0 0 0 0,0 0-1 0 0,1-1 1 0 0,1 1 0 0 0,0-1 0 0 0,14 22 0 0 0,-7-17-72 0 0,1-1-1 0 0,1-1 1 0 0,0-1 0 0 0,1 0 0 0 0,1-1 0 0 0,0 0 0 0 0,1-2 0 0 0,0 0 0 0 0,1-1 0 0 0,1-1 0 0 0,0-1 0 0 0,0 0 0 0 0,22 5-1 0 0,-21-7-98 0 0,0-1-1 0 0,0-2 1 0 0,1 0-1 0 0,-1-1 1 0 0,1-1-1 0 0,-1-1 0 0 0,1-1 1 0 0,0-1-1 0 0,-1-1 1 0 0,1 0-1 0 0,-1-2 0 0 0,0-1 1 0 0,25-8-1 0 0,-34 8 47 0 0,-1 0 0 0 0,0-1 0 0 0,0 0 0 0 0,0-1 0 0 0,-1 0 0 0 0,0-1 0 0 0,-1 0 0 0 0,0 0 0 0 0,0-1 0 0 0,0 0 0 0 0,10-16 0 0 0,-10 11 60 0 0,-1 0 0 0 0,0 0 1 0 0,-1-1-1 0 0,0 0 0 0 0,-2 0 0 0 0,1-1 1 0 0,-2 1-1 0 0,4-22 0 0 0,-6 18 57 0 0,1-1-1 0 0,-2 0 0 0 0,-1 0 1 0 0,0 1-1 0 0,-2-1 0 0 0,0 0 1 0 0,-1 1-1 0 0,-1-1 1 0 0,-1 1-1 0 0,0 0 0 0 0,-2 0 1 0 0,0 1-1 0 0,-1 0 0 0 0,-1 0 1 0 0,-12-18-1 0 0,5 16-22 0 0,0 0 0 0 0,-1 1 0 0 0,-1 0 0 0 0,-1 2 0 0 0,-1 0 1 0 0,0 1-1 0 0,-1 1 0 0 0,-1 1 0 0 0,-36-18 0 0 0,40 24-135 0 0,0 0 0 0 0,0 1 0 0 0,-1 0 0 0 0,0 2 0 0 0,0 0-1 0 0,-1 2 1 0 0,1 0 0 0 0,-1 1 0 0 0,1 1 0 0 0,-1 0 0 0 0,0 2 0 0 0,0 0 0 0 0,-21 5 0 0 0,34-5-336 0 0,1 1 1 0 0,0 0-1 0 0,0 0 1 0 0,0 1-1 0 0,1-1 1 0 0,-1 1-1 0 0,0 0 1 0 0,-9 8-1 0 0,11-8-753 0 0,1 1 0 0 0,0-1 0 0 0,-1 1 0 0 0,1-1-1 0 0,1 1 1 0 0,-1 0 0 0 0,-3 7 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30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40 369 2292 0 0,'-3'0'4924'0'0,"-27"5"6664"0"0,23-19-8898 0 0,10 10-2539 0 0,0-1-1 0 0,0 1 1 0 0,1 1-1 0 0,-1-1 1 0 0,1 0 0 0 0,0 1-1 0 0,7-6 1 0 0,5-4 123 0 0,28-33 1266 0 0,-3-1 0 0 0,-1-2 0 0 0,37-63 0 0 0,-65 91-448 0 0,11-14 377 0 0,-23 36-1457 0 0,1 1 0 0 0,-1 0 1 0 0,0 0-1 0 0,0 0 1 0 0,0 0-1 0 0,0 0 1 0 0,0 0-1 0 0,0 0 1 0 0,0 0-1 0 0,-1 0 0 0 0,1 0 1 0 0,-1 0-1 0 0,0 2 1 0 0,1-3-13 0 0,-11 44 50 0 0,2 1 0 0 0,2 0 0 0 0,-1 58 0 0 0,10 140 66 0 0,-2-229-104 0 0,2 42 24 0 0,8 156 88 0 0,-9-208-113 0 0,-1 0 0 0 0,0 0 0 0 0,0 0-1 0 0,0 0 1 0 0,0 0 0 0 0,-1 0-1 0 0,0-1 1 0 0,0 1 0 0 0,0 0 0 0 0,0 0-1 0 0,-1-1 1 0 0,-3 7 0 0 0,1-5 15 0 0,0 0 0 0 0,-1-1 0 0 0,0 1 0 0 0,-1-1 0 0 0,1 0 0 0 0,-1 0 0 0 0,0 0 0 0 0,0-1 0 0 0,-8 4 0 0 0,108-34-1447 0 0,14 0-2840 0 0,-39 10-388 0 0,-1-1-5230 0 0,-39 8-263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31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0 301 1252 0 0,'1'-13'16765'0'0,"10"-3"-15447"0"0,1 0 0 0 0,1 0 0 0 0,0 1-1 0 0,19-17 1 0 0,-13 13-165 0 0,29-36 0 0 0,39-62 4177 0 0,-86 115-5146 0 0,2 5-106 0 0,-3-3-76 0 0,1 0 0 0 0,-1 0 0 0 0,0 0-1 0 0,0 0 1 0 0,1 0 0 0 0,-1 0 0 0 0,0 0-1 0 0,0 0 1 0 0,1 0 0 0 0,-1 0 0 0 0,0 0 0 0 0,0 0-1 0 0,1 0 1 0 0,-1 1 0 0 0,0-1 0 0 0,0 0-1 0 0,1 0 1 0 0,-1 0 0 0 0,0 0 0 0 0,0 0-1 0 0,0 1 1 0 0,0-1 0 0 0,1 0 0 0 0,-1 0-1 0 0,0 1 1 0 0,0-1 0 0 0,0 0 0 0 0,0 0 0 0 0,0 0-1 0 0,0 1 1 0 0,1-1 0 0 0,-1 0 0 0 0,0 0-1 0 0,0 1 1 0 0,0-1 0 0 0,0 1 0 0 0,2 37 86 0 0,-3 51 1 0 0,-1 5-100 0 0,10 9 16 0 0,25 123-1 0 0,6 53 18 0 0,-39-275-22 0 0,1 0 0 0 0,-1 0 0 0 0,0 1 0 0 0,0-1 0 0 0,0 0 0 0 0,-1 1 0 0 0,1-1 0 0 0,-1 0 0 0 0,0 0 0 0 0,0 1 0 0 0,-1-1 0 0 0,1 0 0 0 0,-1 0 0 0 0,-2 4 0 0 0,-7 4 0 0 0,0 0 0 0 0,0-1 0 0 0,-1 0 0 0 0,-14 10 0 0 0,15-12 0 0 0,2-2 0 0 0,1-1 0 0 0,7 2 0 0 0,12-1 0 0 0,-1-5-369 0 0,1 0 0 0 0,0 0 0 0 0,0-1 1 0 0,-1-1-1 0 0,19 0 0 0 0,61-9-4493 0 0,-66 6 3037 0 0,31-4-3426 0 0,-19 2-1588 0 0,-5 0-2534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32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310 133 372 0 0,'-1'-5'1756'0'0,"1"0"0"0"0,-1 0 1 0 0,1 0-1 0 0,0 0 0 0 0,1 0 0 0 0,1-9 0 0 0,1-7 2027 0 0,-3 19-3112 0 0,0-34 4012 0 0,0 34-4551 0 0,-1 1-1 0 0,1 0 1 0 0,0-1-1 0 0,0 1 1 0 0,-1 0 0 0 0,1-1-1 0 0,-1 1 1 0 0,1 0-1 0 0,-1 0 1 0 0,1-1 0 0 0,-1 1-1 0 0,0 0 1 0 0,0 0-1 0 0,0 0 1 0 0,1 0 0 0 0,-1 0-1 0 0,-2-2 1 0 0,1 2 200 0 0,1 0-267 0 0,0 1 0 0 0,0-1 0 0 0,-1 1 1 0 0,1-1-1 0 0,0 1 0 0 0,0-1 0 0 0,-1 1 0 0 0,1 0 0 0 0,0 0 0 0 0,-1-1 1 0 0,1 1-1 0 0,0 0 0 0 0,-1 0 0 0 0,1 0 0 0 0,0 0 0 0 0,-1 1 0 0 0,1-1 1 0 0,0 0-1 0 0,-1 1 0 0 0,0 0 0 0 0,-12 3 180 0 0,1 0 0 0 0,-1 1 0 0 0,1 1 0 0 0,1 0 0 0 0,-1 1 0 0 0,1 0 0 0 0,0 1 0 0 0,1 1 0 0 0,0 0 1 0 0,0 0-1 0 0,-11 13 0 0 0,10-8-63 0 0,1 1 0 0 0,0 0 0 0 0,1 1 1 0 0,1 0-1 0 0,0 0 0 0 0,1 1 0 0 0,1 0 1 0 0,-5 18-1 0 0,5-11-80 0 0,1-1 0 0 0,2 1 0 0 0,0 0 0 0 0,2 0 0 0 0,0 0 0 0 0,2 0 0 0 0,1 1 0 0 0,0-1 1 0 0,2 0-1 0 0,1 0 0 0 0,1-1 0 0 0,1 1 0 0 0,15 37 0 0 0,-12-41-59 0 0,1-1 1 0 0,1 0-1 0 0,1 0 1 0 0,0-1-1 0 0,2-1 0 0 0,0 0 1 0 0,1-1-1 0 0,0 0 1 0 0,1-2-1 0 0,1 0 0 0 0,1 0 1 0 0,20 11-1 0 0,-29-19-97 0 0,2 0 0 0 0,-1-1 0 0 0,1 0 1 0 0,-1 0-1 0 0,1-2 0 0 0,1 1 0 0 0,-1-1 0 0 0,0-1 0 0 0,1 0 0 0 0,-1 0 0 0 0,1-2 0 0 0,0 1 0 0 0,-1-1 0 0 0,1-1 1 0 0,0 0-1 0 0,-1-1 0 0 0,1 0 0 0 0,-1 0 0 0 0,0-2 0 0 0,0 1 0 0 0,0-1 0 0 0,0-1 0 0 0,0 0 0 0 0,12-8 1 0 0,-6 0-84 0 0,-1 1 1 0 0,0-2 0 0 0,-1 0 0 0 0,-1-1 0 0 0,0 0-1 0 0,-1-1 1 0 0,0-1 0 0 0,-2 0 0 0 0,17-32 0 0 0,-11 13 81 0 0,-1-1 0 0 0,-2 0 0 0 0,-2-1 0 0 0,9-44 0 0 0,-18 69 123 0 0,-1 0 1 0 0,-1 0-1 0 0,0 0 1 0 0,-1-1-1 0 0,0 1 1 0 0,-1 0-1 0 0,-1 0 1 0 0,0 0-1 0 0,0 0 1 0 0,-2 0-1 0 0,1 1 1 0 0,-2-1-1 0 0,1 1 1 0 0,-2 0-1 0 0,0 0 1 0 0,-9-14 0 0 0,4 11-54 0 0,0 1 1 0 0,-1 0-1 0 0,0 0 1 0 0,-1 2 0 0 0,0 0-1 0 0,-1 0 1 0 0,0 1-1 0 0,-1 1 1 0 0,0 0 0 0 0,-1 1-1 0 0,-22-9 1 0 0,12 7-158 0 0,1 1-1 0 0,-2 2 1 0 0,1 0 0 0 0,-44-5 0 0 0,54 11-1163 0 0,-1 1 0 0 0,1 1 0 0 0,-23 2 0 0 0,24 0-1702 0 0,1 1 1 0 0,0 0-1 0 0,1 1 1 0 0,-19 7 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33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452 193 1360 0 0,'0'0'1897'0'0,"18"-33"8867"0"0,-9-11-5802 0 0,-9 42-4403 0 0,1 2-481 0 0,-1-1 0 0 0,1 0 1 0 0,-1 0-1 0 0,0 0 0 0 0,0 0 1 0 0,1 1-1 0 0,-1-1 1 0 0,0 0-1 0 0,0 0 0 0 0,0 0 1 0 0,0 0-1 0 0,0 0 0 0 0,0 0 1 0 0,0 1-1 0 0,0-1 0 0 0,-1 0 1 0 0,1 0-1 0 0,0 0 0 0 0,0 0 1 0 0,-1 1-1 0 0,1-1 0 0 0,0 0 1 0 0,-1 0-1 0 0,1 0 0 0 0,-1 1 1 0 0,1-1-1 0 0,-1 0 0 0 0,0 1 1 0 0,1-1-1 0 0,-1 0 0 0 0,0 1 1 0 0,0-1-1 0 0,-21-9 1030 0 0,19 10-966 0 0,0 0 26 0 0,-16 3 120 0 0,0 1-1 0 0,0 0 1 0 0,0 2 0 0 0,1 0 0 0 0,0 1-1 0 0,0 1 1 0 0,1 0 0 0 0,0 2 0 0 0,0 0 0 0 0,1 1-1 0 0,0 0 1 0 0,1 1 0 0 0,1 1 0 0 0,0 1-1 0 0,-14 16 1 0 0,9-9-102 0 0,2 1-1 0 0,1 0 0 0 0,0 2 1 0 0,2 0-1 0 0,1 0 1 0 0,0 1-1 0 0,2 1 1 0 0,1 0-1 0 0,1 0 0 0 0,-5 31 1 0 0,10-40-108 0 0,2 1-1 0 0,1 0 1 0 0,0-1 0 0 0,1 1 0 0 0,1 0-1 0 0,0-1 1 0 0,2 1 0 0 0,0 0 0 0 0,1-1 0 0 0,1 0-1 0 0,0 0 1 0 0,1 0 0 0 0,1-1 0 0 0,12 22 0 0 0,-7-18-42 0 0,2-1 1 0 0,0 0-1 0 0,0-1 1 0 0,2-1-1 0 0,0 0 1 0 0,1-1-1 0 0,1-1 0 0 0,0-1 1 0 0,1 0-1 0 0,33 17 1 0 0,-28-18-27 0 0,1-1 1 0 0,0-2-1 0 0,1 0 1 0 0,0-2-1 0 0,0-1 1 0 0,1-1-1 0 0,0-1 1 0 0,0-2-1 0 0,45 1 1 0 0,-57-4-52 0 0,1-2 0 0 0,0 0 1 0 0,-1 0-1 0 0,1-1 0 0 0,-1-1 0 0 0,0-1 1 0 0,27-12-1 0 0,-31 12-12 0 0,-1-1 0 0 0,1-1 1 0 0,-2 1-1 0 0,1-2 0 0 0,-1 0 1 0 0,0 0-1 0 0,0 0 0 0 0,-1-1 1 0 0,0 0-1 0 0,-1-1 0 0 0,8-12 0 0 0,-1-3-52 0 0,-2 0-1 0 0,0-1 1 0 0,-2-1-1 0 0,0 0 1 0 0,8-44-1 0 0,-11 32 93 0 0,-1 1 0 0 0,-2-1 0 0 0,-2-61 0 0 0,-3 79 63 0 0,-1-1-1 0 0,-1 0 1 0 0,-1 0-1 0 0,-1 1 0 0 0,0 0 1 0 0,-2 0-1 0 0,-1 0 1 0 0,0 1-1 0 0,-1 0 1 0 0,-2 0-1 0 0,0 1 1 0 0,-1 1-1 0 0,0 0 1 0 0,-2 1-1 0 0,0 0 1 0 0,-1 1-1 0 0,0 0 1 0 0,-27-19-1 0 0,14 13-171 0 0,-1 2-1 0 0,-2 2 1 0 0,-51-25-1 0 0,55 32-1489 0 0,0 0-1 0 0,-43-9 0 0 0,67 20 1010 0 0,0 0 1 0 0,0 0-1 0 0,0 0 1 0 0,0 0-1 0 0,-1 0 1 0 0,1 1-1 0 0,0 0 1 0 0,0-1-1 0 0,0 1 1 0 0,0 0 0 0 0,0 0-1 0 0,0 1 1 0 0,0-1-1 0 0,0 1 1 0 0,-4 3-1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3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37 380 96 0 0,'-3'-1'5725'0'0,"-23"-3"777"0"0,24 3-5514 0 0,-4-8 2470 0 0,9 0-3020 0 0,1 0-1 0 0,0 0 1 0 0,0 0 0 0 0,1 0 0 0 0,0 1 0 0 0,0 0 0 0 0,1 0-1 0 0,0 0 1 0 0,11-10 0 0 0,17-26 1472 0 0,-9 6-391 0 0,-9 16-90 0 0,-1-2 1 0 0,-1 0-1 0 0,13-30 0 0 0,2-8 555 0 0,-29 61-1962 0 0,-9 36 36 0 0,-3 10-40 0 0,2 1 0 0 0,2 0 0 0 0,2 0 0 0 0,2 0 0 0 0,3 60 0 0 0,29 234-59 0 0,-15-227 32 0 0,-10-91 15 0 0,-1-14 15 0 0,-1 1 1 0 0,0-1-1 0 0,-1 0 1 0 0,0 0 0 0 0,-1 11-1 0 0,0-16-17 0 0,1 0 0 0 0,-1 0-1 0 0,0-1 1 0 0,0 1 0 0 0,0 0 0 0 0,0-1-1 0 0,-1 1 1 0 0,1 0 0 0 0,-1-1 0 0 0,0 0-1 0 0,1 1 1 0 0,-1-1 0 0 0,0 0 0 0 0,0 0-1 0 0,-1 0 1 0 0,1 0 0 0 0,0 0-1 0 0,-1-1 1 0 0,-3 3 0 0 0,-44 18 123 0 0,48-21-133 0 0,0 0 22 0 0,2-1-18 0 0,0 0 0 0 0,1 0 1 0 0,-1 0-1 0 0,0 0 0 0 0,0 0 1 0 0,0 0-1 0 0,1 0 0 0 0,-1 1 1 0 0,0-1-1 0 0,0 0 1 0 0,0 0-1 0 0,1 0 0 0 0,-1 0 1 0 0,0 0-1 0 0,0 0 0 0 0,0 0 1 0 0,0 1-1 0 0,0-1 0 0 0,1 0 1 0 0,-1 0-1 0 0,0 0 0 0 0,0 0 1 0 0,0 1-1 0 0,0-1 1 0 0,0 0-1 0 0,0 0 0 0 0,0 0 1 0 0,0 0-1 0 0,1 1 0 0 0,-1-1 1 0 0,0 0-1 0 0,0 0 0 0 0,0 0 1 0 0,0 1-1 0 0,0-1 0 0 0,0 0 1 0 0,0 0-1 0 0,0 0 0 0 0,0 1 1 0 0,0-1-1 0 0,-1 0 1 0 0,1 0-1 0 0,0 0 0 0 0,0 1 1 0 0,0-1-1 0 0,0 0 0 0 0,0 0 1 0 0,0 0-1 0 0,0 0 0 0 0,0 1 1 0 0,0-1-1 0 0,-1 0 0 0 0,1 0 1 0 0,0 0-1 0 0,0 0 0 0 0,0 0 1 0 0,0 1-1 0 0,-1-1 1 0 0,1 0-1 0 0,19 4-245 0 0,-18-4 201 0 0,51 0-3147 0 0,71-7-1 0 0,-9-8-3818 0 0,-90 12 5033 0 0,16-3-3792 0 0,0-1-3046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02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2424 0 0,'15'5'9693'0'0,"5"-9"-4310"0"0,25-16-2116 0 0,-11 4-1929 0 0,-29 15-1309 0 0,0 0-1 0 0,1 0 1 0 0,-1 0-1 0 0,0 0 1 0 0,1 1-1 0 0,-1 0 1 0 0,0 0-1 0 0,0 0 1 0 0,1 0-1 0 0,-1 1 1 0 0,0 0-1 0 0,0 0 1 0 0,1 1-1 0 0,-1 0 1 0 0,0-1-1 0 0,0 2 1 0 0,-1-1-1 0 0,1 0 1 0 0,0 1-1 0 0,-1 0 1 0 0,0 0-1 0 0,1 0 1 0 0,-1 1-1 0 0,-1 0 1 0 0,1-1-1 0 0,0 1 1 0 0,-1 1-1 0 0,0-1 1 0 0,4 7-1 0 0,6 10-24 0 0,-2 0 0 0 0,0 1 0 0 0,-1 0 0 0 0,-2 1 0 0 0,10 36 1 0 0,-7-9 7 0 0,7 82 0 0 0,-13-30 1395 0 0,-5-99-377 0 0,2-6-960 0 0,-1 0 0 0 0,1 0 0 0 0,0 0 0 0 0,-1 0 0 0 0,0 0 0 0 0,1 0 1 0 0,-1 0-1 0 0,1-6 0 0 0,0 3 69 0 0,14-39 551 0 0,3 0-1 0 0,2 2 1 0 0,49-77-1 0 0,-50 92-623 0 0,0 1 0 0 0,2 0 1 0 0,38-33-1 0 0,-56 56-104 0 0,0 0 1 0 0,1 0-1 0 0,0 1 0 0 0,0-1 1 0 0,0 1-1 0 0,0 1 1 0 0,0-1-1 0 0,0 1 0 0 0,1-1 1 0 0,7-1-1 0 0,-10 4 21 0 0,0 0 1 0 0,-1 0-1 0 0,1 0 0 0 0,-1 0 0 0 0,1 0 0 0 0,0 0 1 0 0,-1 1-1 0 0,1-1 0 0 0,-1 1 0 0 0,1 0 0 0 0,-1-1 0 0 0,1 1 1 0 0,-1 0-1 0 0,0 1 0 0 0,1-1 0 0 0,-1 0 0 0 0,0 1 1 0 0,0-1-1 0 0,0 1 0 0 0,0 0 0 0 0,0 0 0 0 0,0-1 0 0 0,0 1 1 0 0,-1 0-1 0 0,3 4 0 0 0,6 9-12 0 0,-1 1 0 0 0,-1 0 0 0 0,0 1 0 0 0,-1-1 0 0 0,6 24 0 0 0,19 93-201 0 0,-26-107 148 0 0,0 9-26 0 0,-3-18 2 0 0,0 0 0 0 0,1 0 0 0 0,1 0 0 0 0,0-1 0 0 0,2 1 0 0 0,8 17 0 0 0,-14-32 100 0 0,0-1 1 0 0,0 1-1 0 0,1-1 1 0 0,-1 1-1 0 0,0-1 1 0 0,0 1-1 0 0,1-1 1 0 0,-1 0-1 0 0,1 0 1 0 0,-1 0-1 0 0,1 1 1 0 0,-1-2-1 0 0,1 1 1 0 0,0 0 0 0 0,-1 0-1 0 0,1 0 1 0 0,0-1-1 0 0,0 1 1 0 0,0-1-1 0 0,-1 1 1 0 0,4-1-1 0 0,-2 0 1 0 0,0 0 0 0 0,0-1 1 0 0,0 1-1 0 0,0-1 0 0 0,0 0 0 0 0,0 0 0 0 0,-1 0 1 0 0,1 0-1 0 0,0-1 0 0 0,-1 1 0 0 0,1-1 0 0 0,3-2 0 0 0,5-5-1 0 0,-1-1-1 0 0,1 0 1 0 0,-2-1-1 0 0,12-15 1 0 0,31-51 847 0 0,-3-2 0 0 0,67-148 0 0 0,-71 140-365 0 0,-43 85-489 0 0,11 22-66 0 0,1 32-566 0 0,38 99 1 0 0,-41-126 158 0 0,2 0 1 0 0,0 0-1 0 0,1-2 1 0 0,2 1-1 0 0,29 34 1 0 0,-42-55 428 0 0,0 0-1 0 0,0 0 1 0 0,0 0-1 0 0,0-1 1 0 0,0 1-1 0 0,0-1 1 0 0,1 1-1 0 0,-1-1 1 0 0,1 0-1 0 0,0-1 1 0 0,0 1-1 0 0,0-1 1 0 0,0 1-1 0 0,0-1 1 0 0,0 0 0 0 0,0-1-1 0 0,0 1 1 0 0,0-1-1 0 0,0 1 1 0 0,5-1-1 0 0,-4-2 34 0 0,1 1 0 0 0,-1 0-1 0 0,1-1 1 0 0,-1 0 0 0 0,0-1-1 0 0,0 1 1 0 0,1-1 0 0 0,-2 0-1 0 0,1 0 1 0 0,0 0 0 0 0,-1-1-1 0 0,1 0 1 0 0,-1 0 0 0 0,5-6 0 0 0,8-10 353 0 0,-2 0 0 0 0,0-1 1 0 0,-1-1-1 0 0,21-46 1 0 0,34-102 2626 0 0,-54 128-2101 0 0,5-7-443 0 0,-19 48-384 0 0,15 15-87 0 0,2 27 88 0 0,41 64 0 0 0,-49-90-249 0 0,0-1 1 0 0,1 0 0 0 0,0-1 0 0 0,1 0-1 0 0,0-1 1 0 0,1 0 0 0 0,21 14 0 0 0,-30-23-156 0 0,0-1 0 0 0,0 1 1 0 0,1-1-1 0 0,-1-1 0 0 0,1 1 1 0 0,-1 0-1 0 0,1-1 0 0 0,0 0 1 0 0,-1 0-1 0 0,1-1 1 0 0,0 1-1 0 0,0-1 0 0 0,-1 0 1 0 0,1 0-1 0 0,0-1 0 0 0,0 1 1 0 0,0-1-1 0 0,8-3 0 0 0,-5 2-573 0 0,-1-1 0 0 0,0 0 0 0 0,0-1 1 0 0,8-5-1 0 0,25-21-7127 0 0,-26 16 2299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35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0 349 2500 0 0,'16'-26'13827'0'0,"84"-208"-787"0"0,-96 224-12714 0 0,3-6 453 0 0,-1-1 1 0 0,6-27 0 0 0,-11 42-754 0 0,-3 36-48 0 0,-4 34 62 0 0,-2 49 15 0 0,28 164-52 0 0,-9-188-327 0 0,-4 166 1 0 0,-7-253 330 0 0,-1 0 0 0 0,0 0 0 0 0,0-1 1 0 0,-1 1-1 0 0,1 0 0 0 0,-1 0 0 0 0,-1-1 0 0 0,1 1 0 0 0,-1-1 1 0 0,0 0-1 0 0,0 0 0 0 0,0 0 0 0 0,-8 8 0 0 0,3-5 135 0 0,-1 0-1 0 0,1 0 1 0 0,-2-1-1 0 0,1 0 1 0 0,-21 11-1 0 0,28-18-63 0 0,1 2-57 0 0,-6 5 158 0 0,7-6-183 0 0,0-1 0 0 0,0 0-1 0 0,0 0 1 0 0,0 0 0 0 0,0 0 0 0 0,0 1 0 0 0,0-1 0 0 0,0 0 0 0 0,0 0 0 0 0,0 0 0 0 0,0 1 0 0 0,0-1 0 0 0,0 0 0 0 0,0 0 0 0 0,1 0 0 0 0,-1 1 0 0 0,0-1 0 0 0,0 0 0 0 0,0 0 0 0 0,0 0 0 0 0,0 0 0 0 0,0 1 0 0 0,0-1 0 0 0,1 0 0 0 0,-1 0 0 0 0,0 0 0 0 0,0 0 0 0 0,0 0 0 0 0,0 0 0 0 0,0 1 0 0 0,1-1 0 0 0,-1 0 0 0 0,0 0 0 0 0,0 0 0 0 0,0 0 0 0 0,1 0 0 0 0,-1 0 0 0 0,0 0 0 0 0,0 0 0 0 0,0 0 0 0 0,1 0 0 0 0,-1 0 0 0 0,0 0 0 0 0,0 0 0 0 0,0 0 0 0 0,0 0 0 0 0,1 0 0 0 0,-1 0 0 0 0,0 0-1 0 0,0 0 1 0 0,0 0 0 0 0,1 0 0 0 0,-1 0 0 0 0,0 0 0 0 0,0-1 0 0 0,30 0-2818 0 0,0-1-1 0 0,45-10 1 0 0,-52 7-3898 0 0,41-15 1 0 0,-38 8-1459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35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 2940 0 0,'48'-67'8946'0'0,"2"2"-3421"0"0,-7 8-358 0 0,52-86 0 0 0,-58 67-1979 0 0,-36 74-3165 0 0,-1 2-24 0 0,0 0 1 0 0,0 1-1 0 0,0-1 1 0 0,0 0-1 0 0,0 0 1 0 0,0 0-1 0 0,0 0 1 0 0,0 0-1 0 0,1 0 1 0 0,-1 0-1 0 0,0 0 1 0 0,0 0-1 0 0,0 0 1 0 0,0 0-1 0 0,0 0 1 0 0,0 0-1 0 0,0 0 1 0 0,0 0-1 0 0,1 0 1 0 0,-1 0-1 0 0,0 0 1 0 0,0 0-1 0 0,0 0 1 0 0,0 0-1 0 0,0 0 1 0 0,0 0 0 0 0,0 0-1 0 0,1 0 1 0 0,-1 0-1 0 0,0 0 1 0 0,0 0-1 0 0,0 0 1 0 0,0 0-1 0 0,0 0 1 0 0,0 0-1 0 0,0-1 1 0 0,0 1-1 0 0,0 0 1 0 0,0 0-1 0 0,0 0 1 0 0,1 0-1 0 0,-1 0 1 0 0,0 0-1 0 0,0 0 1 0 0,0 0-1 0 0,0 0 1 0 0,0-1-1 0 0,0 1 1 0 0,0 0-1 0 0,0 0 1 0 0,0 0 0 0 0,0 0-1 0 0,0 0 1 0 0,0 0-1 0 0,0 0 1 0 0,0 0-1 0 0,0-1 1 0 0,0 1-1 0 0,0 0 1 0 0,0 0-1 0 0,0 0 1 0 0,0 0-1 0 0,0 0 1 0 0,0 0-1 0 0,0 0 1 0 0,0-1-1 0 0,3 17-9 0 0,-1 76 35 0 0,3 0 0 0 0,18 94 0 0 0,13-12-26 0 0,14 95 10 0 0,-49-262 8 0 0,0 0 0 0 0,-1 0 0 0 0,0 0 0 0 0,0 0 0 0 0,0 0 0 0 0,-1 0 1 0 0,0 1-1 0 0,-1-1 0 0 0,1-1 0 0 0,-1 1 0 0 0,-1 0 0 0 0,1 0 0 0 0,-1-1 1 0 0,-1 1-1 0 0,1-1 0 0 0,-1 0 0 0 0,0 0 0 0 0,0 0 0 0 0,-1-1 1 0 0,1 1-1 0 0,-8 5 0 0 0,-17 20 246 0 0,28-31-221 0 0,1 1-35 0 0,0-1 0 0 0,-1 0 0 0 0,1 1 0 0 0,0-1 0 0 0,-1 0 0 0 0,1 1 0 0 0,0-1 0 0 0,0 1 0 0 0,-1-1 0 0 0,1 0 0 0 0,0 1 0 0 0,0-1 0 0 0,0 1 0 0 0,-1-1 0 0 0,1 1 0 0 0,0-1 0 0 0,0 1 0 0 0,0-1 0 0 0,0 1 0 0 0,0-1 0 0 0,0 1 0 0 0,0-1 0 0 0,0 1 0 0 0,0-1 0 0 0,0 1 0 0 0,0-1 0 0 0,0 0 0 0 0,1 1 0 0 0,-1-1 0 0 0,0 1 0 0 0,0-1 0 0 0,0 1 0 0 0,1-1 0 0 0,-1 1 0 0 0,0-1 0 0 0,1 0 0 0 0,-1 1 0 0 0,0-1 0 0 0,1 0 0 0 0,-1 1 0 0 0,0-1 0 0 0,1 0 0 0 0,-1 1 0 0 0,0-1 0 0 0,1 0 0 0 0,-1 0 0 0 0,1 0 0 0 0,-1 1 0 0 0,1-1 0 0 0,-1 0 0 0 0,1 0 0 0 0,26 4-855 0 0,0-2 1 0 0,36-1-1 0 0,-29-1-3759 0 0,35 5-1 0 0,-46-2-2261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36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1 308 1432 0 0,'0'1'496'0'0,"9"9"3964"0"0,-8-9-3964 0 0,0 0-1 0 0,0 0 1 0 0,1 0 0 0 0,-1-1-1 0 0,0 1 1 0 0,1-1-1 0 0,-1 1 1 0 0,1-1 0 0 0,-1 1-1 0 0,3 0 1 0 0,-1-1 48 0 0,0 0 1 0 0,-1 0 0 0 0,1-1-1 0 0,0 1 1 0 0,0-1-1 0 0,-1 1 1 0 0,1-1-1 0 0,0 0 1 0 0,-1 0-1 0 0,5-2 1 0 0,5-4 739 0 0,1-1-1 0 0,-2 0 1 0 0,18-16-1 0 0,-20 17-577 0 0,25-23 642 0 0,-1-2 1 0 0,-1 0-1 0 0,-2-3 1 0 0,-1 0-1 0 0,26-44 1 0 0,-36 58-1005 0 0,-13 22-428 0 0,-4 15 103 0 0,-13 111-307 0 0,7 146 0 0 0,13-136 579 0 0,3 106 54 0 0,-12-237-336 0 0,0 0 0 0 0,0 0 0 0 0,0-1 0 0 0,-1 1 0 0 0,0 0 0 0 0,0 0 0 0 0,0 0 0 0 0,-1 0 0 0 0,0-1 0 0 0,0 1 0 0 0,-5 8 0 0 0,1-7 42 0 0,0 0 0 0 0,0 0-1 0 0,-1 0 1 0 0,-1-1 0 0 0,1 0 0 0 0,-1 0 0 0 0,0-1 0 0 0,0 0-1 0 0,0-1 1 0 0,-10 4 0 0 0,3 0-51 0 0,3-1 0 0 0,0 0 0 0 0,7 0 0 0 0,14 0 0 0 0,7-3-139 0 0,0 0-1 0 0,0-1 1 0 0,0-1-1 0 0,0-1 1 0 0,1 0-1 0 0,-1-2 1 0 0,22-2-1 0 0,0 2-1794 0 0,-29 0 1458 0 0,131-4-6746 0 0,-47-5-3119 0 0,-54 3 1067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37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61 1368 0 0,'0'0'3631'0'0,"3"-7"-1580"0"0,13-40 16242 0 0,-19 42-17726 0 0,2 3-246 0 0,-28 13 31 0 0,15-1-196 0 0,1 0 1 0 0,0 2-1 0 0,1-1 0 0 0,0 2 1 0 0,1-1-1 0 0,0 2 0 0 0,1-1 1 0 0,0 1-1 0 0,-10 23 0 0 0,10-17-36 0 0,2 0-1 0 0,0 0 1 0 0,1 1-1 0 0,1 0 1 0 0,1 1-1 0 0,1-1 1 0 0,-2 28-1 0 0,5-29-59 0 0,1-1 0 0 0,1 1 0 0 0,0 0 0 0 0,1 0-1 0 0,2 0 1 0 0,0-1 0 0 0,1 0 0 0 0,8 21 0 0 0,-8-26-34 0 0,2 0-1 0 0,0 0 1 0 0,0-1 0 0 0,1 0 0 0 0,1-1 0 0 0,0 0 0 0 0,1 0 0 0 0,0-1 0 0 0,0 0 0 0 0,2 0 0 0 0,13 9-1 0 0,-16-13-130 0 0,1-1 0 0 0,-1 0 0 0 0,1-1-1 0 0,1 0 1 0 0,-1 0 0 0 0,1-1 0 0 0,-1-1-1 0 0,1 0 1 0 0,0 0 0 0 0,0-1 0 0 0,0 0-1 0 0,1-1 1 0 0,-1-1 0 0 0,0 1 0 0 0,1-2 0 0 0,-1 0-1 0 0,0 0 1 0 0,0-1 0 0 0,0 0 0 0 0,0-1-1 0 0,0 0 1 0 0,0-1 0 0 0,-1 0 0 0 0,1-1-1 0 0,-1 0 1 0 0,0 0 0 0 0,-1-1 0 0 0,1 0-1 0 0,-1-1 1 0 0,-1 0 0 0 0,1-1 0 0 0,13-15-1 0 0,-13 12 230 0 0,1-2-1 0 0,-2 1 0 0 0,1-1 0 0 0,-2 0 0 0 0,0-1 0 0 0,0 0 1 0 0,-2 0-1 0 0,1 0 0 0 0,-2-1 0 0 0,0 0 0 0 0,-1 0 1 0 0,0 0-1 0 0,1-20 0 0 0,-4 14 190 0 0,0 1 1 0 0,-2 0 0 0 0,0-1-1 0 0,-1 1 1 0 0,-1 0-1 0 0,0 1 1 0 0,-2-1-1 0 0,0 1 1 0 0,-15-30-1 0 0,11 29-286 0 0,-1 1 0 0 0,-1 0 1 0 0,-1 0-1 0 0,-24-28 0 0 0,29 38-739 0 0,-1 1-1 0 0,0 0 1 0 0,0 0 0 0 0,-1 0-1 0 0,0 1 1 0 0,0 1 0 0 0,0 0 0 0 0,-1 0-1 0 0,0 1 1 0 0,-13-5 0 0 0,18 9-37 0 0,0 1 1 0 0,-1-1-1 0 0,1 1 1 0 0,0 0-1 0 0,-1 0 1 0 0,1 1-1 0 0,-1 0 1 0 0,1 0-1 0 0,-8 3 1 0 0,-14 5-6244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38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61 1772 0 0,'0'0'1962'0'0,"3"-30"9161"0"0,-2 18-7084 0 0,-5 2-1653 0 0,1 8-2170 0 0,-1 1-1 0 0,1 0 1 0 0,0 0 0 0 0,-1 0-1 0 0,1 0 1 0 0,-1 0 0 0 0,1 1-1 0 0,-1 0 1 0 0,1-1 0 0 0,-1 1-1 0 0,0 1 1 0 0,1-1 0 0 0,-7 2-1 0 0,-52 13 1373 0 0,45-9-1396 0 0,1 1 0 0 0,-1 1 0 0 0,1 0 0 0 0,1 1 0 0 0,-1 1 0 0 0,2 1 0 0 0,-1 0 0 0 0,1 0 0 0 0,1 2 0 0 0,0 0 0 0 0,1 0 0 0 0,1 1 0 0 0,0 0 0 0 0,0 1 0 0 0,-14 29 0 0 0,18-29-154 0 0,1-1 0 0 0,0 1 0 0 0,1 0 0 0 0,0 0 0 0 0,2 1 0 0 0,0-1 0 0 0,0 1 0 0 0,1 0 0 0 0,1 0 0 0 0,1 0 0 0 0,1 0 0 0 0,0 0 0 0 0,0-1 0 0 0,2 1 0 0 0,0 0 0 0 0,1-1 0 0 0,0 0 0 0 0,9 20 0 0 0,-4-17-50 0 0,0 0 0 0 0,1-1 0 0 0,1 0 0 0 0,1 0 0 0 0,0-1 0 0 0,1-1 0 0 0,1 0 0 0 0,0-1 0 0 0,1 0 0 0 0,31 21 0 0 0,-36-28-137 0 0,1-1 0 0 0,-1 0-1 0 0,1 0 1 0 0,0-2-1 0 0,0 1 1 0 0,0-1 0 0 0,1-1-1 0 0,-1 0 1 0 0,1 0 0 0 0,0-1-1 0 0,0-1 1 0 0,0 0-1 0 0,0-1 1 0 0,0 0 0 0 0,0-1-1 0 0,0 0 1 0 0,0-1 0 0 0,-1 0-1 0 0,20-6 1 0 0,-23 4 67 0 0,0 1-1 0 0,0-1 1 0 0,0 0 0 0 0,-1-1 0 0 0,1 0-1 0 0,-1 0 1 0 0,0 0 0 0 0,-1-1 0 0 0,0 0-1 0 0,1 0 1 0 0,8-14 0 0 0,-7 9 100 0 0,-2 1 1 0 0,0-2-1 0 0,0 1 1 0 0,-1-1-1 0 0,0 0 1 0 0,-1 0-1 0 0,4-21 1 0 0,-5 15 229 0 0,0 0 1 0 0,-1 0-1 0 0,-1 0 1 0 0,-1-1-1 0 0,-1 1 1 0 0,0 0-1 0 0,-2 0 1 0 0,0-1-1 0 0,-1 2 1 0 0,0-1-1 0 0,-11-25 1 0 0,5 22-3 0 0,0 1-1 0 0,-2 1 1 0 0,0 0 0 0 0,-28-33 0 0 0,28 39-502 0 0,0 0-1 0 0,-21-15 1 0 0,24 21-576 0 0,0 1 0 0 0,-1 0 0 0 0,0 0 0 0 0,-16-6 1 0 0,23 11-52 0 0,0 0 1 0 0,-1 0-1 0 0,1 1 1 0 0,0-1-1 0 0,-1 1 1 0 0,1 0-1 0 0,0 0 1 0 0,-1 0-1 0 0,-2 1 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38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31 2120 0 0,'-9'-27'15824'0'0,"4"26"-15503"0"0,1 0 0 0 0,-1 0 0 0 0,1 1 0 0 0,-1-1 0 0 0,0 1 0 0 0,1 0 0 0 0,-1 1 0 0 0,1-1 0 0 0,-1 1 0 0 0,1 0 0 0 0,-1 0 0 0 0,1 0 0 0 0,0 1 0 0 0,-1-1 0 0 0,1 1 0 0 0,-6 4 0 0 0,-10 4 800 0 0,-37 27 0 0 0,40-25-869 0 0,0 1 0 0 0,1 1 0 0 0,1 1 0 0 0,0 1-1 0 0,1 0 1 0 0,0 0 0 0 0,2 1 0 0 0,0 1 0 0 0,1 0 0 0 0,-10 23 0 0 0,15-29-193 0 0,1 1 0 0 0,1-1 0 0 0,0 1 0 0 0,1 0 0 0 0,1 0 0 0 0,-1 0 1 0 0,2 0-1 0 0,0 1 0 0 0,1-1 0 0 0,0 0 0 0 0,1 1 0 0 0,0-1 0 0 0,1 0 1 0 0,1 0-1 0 0,0 0 0 0 0,1 0 0 0 0,7 17 0 0 0,-4-14-41 0 0,1 0-1 0 0,1-1 1 0 0,1 1 0 0 0,0-2-1 0 0,1 1 1 0 0,0-2 0 0 0,1 1-1 0 0,1-1 1 0 0,0-1 0 0 0,0-1-1 0 0,1 0 1 0 0,17 10 0 0 0,-22-15-85 0 0,1-1 0 0 0,1 0 0 0 0,-1-1 0 0 0,1 0 0 0 0,0 0 0 0 0,0-1 0 0 0,0 0 0 0 0,0-1 0 0 0,0-1 0 0 0,1 0 0 0 0,-1 0 0 0 0,0-1 0 0 0,1 0 0 0 0,-1-1 1 0 0,1 0-1 0 0,-1-1 0 0 0,0-1 0 0 0,0 0 0 0 0,0 0 0 0 0,12-6 0 0 0,-11 3 100 0 0,0 0 0 0 0,-1-1 1 0 0,0-1-1 0 0,-1 0 0 0 0,1 0 0 0 0,-2-1 1 0 0,1-1-1 0 0,-1 1 0 0 0,-1-1 1 0 0,1-1-1 0 0,-2 0 0 0 0,0 0 0 0 0,0 0 1 0 0,-1-1-1 0 0,0 0 0 0 0,-1 0 0 0 0,7-24 1 0 0,-5 12 280 0 0,-2 0 0 0 0,0 0 1 0 0,-2 0-1 0 0,0 0 0 0 0,-2-1 1 0 0,-1 1-1 0 0,0-1 0 0 0,-8-43 1 0 0,6 59-353 0 0,0 0 1 0 0,0 1-1 0 0,-1-1 1 0 0,0 1-1 0 0,0 0 1 0 0,-1 0-1 0 0,0 0 1 0 0,0 0 0 0 0,-1 0-1 0 0,0 1 1 0 0,-1 0-1 0 0,1 0 1 0 0,-2 1-1 0 0,1-1 1 0 0,0 1-1 0 0,-1 0 1 0 0,-12-7-1 0 0,11 8-409 0 0,0 1 0 0 0,-1 0-1 0 0,0 0 1 0 0,1 1-1 0 0,-1 0 1 0 0,-18-3 0 0 0,15 5-718 0 0,0 0 0 0 0,0 0 0 0 0,0 1 0 0 0,0 1 0 0 0,-19 2 1 0 0,2 3-2710 0 0,8-1-1469 0 0,-6 1-3971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39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9 313 564 0 0,'-9'16'20499'0'0,"43"-37"-15482"0"0,-5 0-3376 0 0,-10 6-1029 0 0,-4 3 18 0 0,36-31 264 0 0,59-69 1026 0 0,-36 24-930 0 0,-65 77-990 0 0,0 5 0 0 0,-8 6 0 0 0,-1 1 0 0 0,1-1 0 0 0,-1 0 0 0 0,1 0 0 0 0,-1 1 0 0 0,0-1 0 0 0,1 1 0 0 0,-1-1 0 0 0,0 0 0 0 0,1 1 0 0 0,-1-1 0 0 0,0 1 0 0 0,0-1 0 0 0,1 0 0 0 0,-1 1 0 0 0,0-1 0 0 0,0 1 0 0 0,0-1 0 0 0,1 1 0 0 0,-1-1 0 0 0,0 1 0 0 0,0 0 0 0 0,0 11 0 0 0,0 0 0 0 0,0 0 0 0 0,-1 0 0 0 0,-3 13 0 0 0,0 1 0 0 0,-2 59 0 0 0,4 100 0 0 0,17 87 0 0 0,-12-230 0 0 0,1-5 0 0 0,1 67 0 0 0,-6-93 0 0 0,1-1 0 0 0,-1 0 0 0 0,-1 0 0 0 0,0 0 0 0 0,-1 0 0 0 0,0 0 0 0 0,-7 17 0 0 0,8-24 0 0 0,1 0 0 0 0,0-1 0 0 0,-1 1 0 0 0,1-1 0 0 0,-1 1 0 0 0,0-1 0 0 0,0 0 0 0 0,0 0 0 0 0,0 0 0 0 0,0 0 0 0 0,0 0 0 0 0,0 0 0 0 0,-1-1 0 0 0,-3 3 0 0 0,-55 44 0 0 0,54-40 0 0 0,12-1 0 0 0,11-2 0 0 0,12-2-283 0 0,-1-1 0 0 0,34-2 1 0 0,58-7-4415 0 0,-56 2 1319 0 0,29-5-3070 0 0,-30 0-1054 0 0,-24 2 12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40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412 147 376 0 0,'0'-13'4686'0'0,"6"-27"2360"0"0,-6 39-6425 0 0,0 0-479 0 0,1 0 0 0 0,-1 0 0 0 0,1 1 0 0 0,-1-1 0 0 0,0 0 0 0 0,1 0 0 0 0,-1 0 0 0 0,0 0 0 0 0,0 0 0 0 0,0 1 0 0 0,0-1 0 0 0,0 0 0 0 0,0 0 0 0 0,0 0 0 0 0,0 0 0 0 0,0 0 0 0 0,0 0 0 0 0,0 0 0 0 0,-1 0 0 0 0,1 1 0 0 0,-1-2 0 0 0,-5-22 2781 0 0,4 20-2450 0 0,-1 1 0 0 0,0-1 0 0 0,0 1 0 0 0,0 0 0 0 0,0 0 0 0 0,-1 0 0 0 0,1 0 0 0 0,-1 0 1 0 0,0 1-1 0 0,0 0 0 0 0,0 0 0 0 0,-5-3 0 0 0,2 3-120 0 0,1 0 0 0 0,0 1 1 0 0,-1 0-1 0 0,1 0 0 0 0,-1 0 1 0 0,0 1-1 0 0,-10 0 0 0 0,3 1-121 0 0,1 1 1 0 0,0 1-1 0 0,-1 0 0 0 0,1 1 0 0 0,1 0 0 0 0,-1 1 0 0 0,-19 10 0 0 0,20-8-145 0 0,-1 1 0 0 0,1 0 0 0 0,1 1 0 0 0,-1 0-1 0 0,1 1 1 0 0,1 0 0 0 0,0 1 0 0 0,0 0-1 0 0,1 0 1 0 0,1 1 0 0 0,0 1 0 0 0,1-1 0 0 0,0 1-1 0 0,0 0 1 0 0,2 1 0 0 0,-1-1 0 0 0,2 1 0 0 0,0 0-1 0 0,1 1 1 0 0,0-1 0 0 0,1 1 0 0 0,1-1-1 0 0,0 1 1 0 0,1-1 0 0 0,0 1 0 0 0,1 0 0 0 0,1-1-1 0 0,1 1 1 0 0,0-1 0 0 0,0 0 0 0 0,2 0 0 0 0,-1 0-1 0 0,2-1 1 0 0,0 1 0 0 0,8 12 0 0 0,-4-9-162 0 0,1-1 0 0 0,0 0 1 0 0,1-1-1 0 0,1 0 1 0 0,0-1-1 0 0,1 0 1 0 0,1-1-1 0 0,0-1 0 0 0,30 20 1 0 0,-32-25-130 0 0,0-1 1 0 0,0 0 0 0 0,1 0-1 0 0,0-2 1 0 0,0 1-1 0 0,0-2 1 0 0,0 0 0 0 0,0-1-1 0 0,1 0 1 0 0,-1-1-1 0 0,1 0 1 0 0,-1-1-1 0 0,1-1 1 0 0,14-3 0 0 0,-16 2 135 0 0,-1-1 0 0 0,1 0 0 0 0,-1-1 0 0 0,0 0 0 0 0,0-1 1 0 0,0-1-1 0 0,-1 0 0 0 0,0 0 0 0 0,0-1 0 0 0,0-1 0 0 0,-1 1 1 0 0,0-2-1 0 0,-1 1 0 0 0,0-1 0 0 0,0-1 0 0 0,8-11 0 0 0,-9 9 194 0 0,0 0-1 0 0,-1-1 0 0 0,-1 0 0 0 0,0 0 0 0 0,-1 0 1 0 0,0-1-1 0 0,-1 1 0 0 0,0-1 0 0 0,-2 0 0 0 0,1-1 1 0 0,-2 1-1 0 0,1 0 0 0 0,-2-1 0 0 0,-1-17 0 0 0,-2 16 67 0 0,0 1 0 0 0,0-1-1 0 0,-1 1 1 0 0,-1 0 0 0 0,-1 0 0 0 0,0 1-1 0 0,-1-1 1 0 0,0 2 0 0 0,-1-1-1 0 0,-1 1 1 0 0,0 0 0 0 0,-1 0 0 0 0,0 1-1 0 0,-1 1 1 0 0,0 0 0 0 0,-17-13-1 0 0,16 15-621 0 0,0 0 0 0 0,0 1 1 0 0,-1 1-1 0 0,0 0 0 0 0,0 0 0 0 0,0 2 0 0 0,-1-1 0 0 0,0 2 0 0 0,0 0 0 0 0,-1 0 0 0 0,-14 0 0 0 0,13 2-3311 0 0,12 2 3412 0 0,1 0-1 0 0,0 0 0 0 0,-1 0 1 0 0,1 1-1 0 0,0-1 0 0 0,-1 1 1 0 0,1 0-1 0 0,-4 1 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41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97 2092 0 0,'8'-11'6671'0'0,"0"-17"1071"0"0,-5-1-3812 0 0,-3 27-3224 0 0,-4-18 1046 0 0,-4 18-1457 0 0,-1 0 0 0 0,0 1-1 0 0,0 0 1 0 0,-1 0 0 0 0,1 1 0 0 0,0 0 0 0 0,0 1 0 0 0,0 0 0 0 0,0 0 0 0 0,0 1-1 0 0,-15 5 1 0 0,-9 3 632 0 0,-54 27 0 0 0,72-30-780 0 0,0 1 0 0 0,1 0 0 0 0,0 1 0 0 0,0 1 0 0 0,1 0 0 0 0,0 1 0 0 0,1 0 0 0 0,0 1 0 0 0,1 1 0 0 0,-11 13 0 0 0,17-18-96 0 0,0 0-1 0 0,1 0 1 0 0,0 0 0 0 0,0 0 0 0 0,0 1 0 0 0,1-1 0 0 0,1 1 0 0 0,-1 0 0 0 0,1 0 0 0 0,1 0 0 0 0,0 0 0 0 0,0 0 0 0 0,1 0 0 0 0,0 0 0 0 0,0 1 0 0 0,1-1 0 0 0,0 0 0 0 0,1 0 0 0 0,0 0 0 0 0,3 8 0 0 0,2 1-66 0 0,1-1 1 0 0,1 0 0 0 0,0 0 0 0 0,1-1 0 0 0,1 0 0 0 0,0-1-1 0 0,1 0 1 0 0,1-1 0 0 0,0 0 0 0 0,1-1 0 0 0,0-1 0 0 0,1 0 0 0 0,1-1-1 0 0,0 0 1 0 0,0-2 0 0 0,27 12 0 0 0,-25-12-213 0 0,2-1 1 0 0,-1-2-1 0 0,1 0 0 0 0,0 0 1 0 0,0-2-1 0 0,1-1 1 0 0,-1 0-1 0 0,1-2 0 0 0,0 0 1 0 0,-1-1-1 0 0,1-2 1 0 0,0 0-1 0 0,-1-1 0 0 0,0 0 1 0 0,22-8-1 0 0,-32 7 216 0 0,1 0-1 0 0,-2-1 1 0 0,1 0-1 0 0,0 0 1 0 0,-1-1-1 0 0,0 0 1 0 0,-1-1-1 0 0,1 0 1 0 0,-1 0-1 0 0,0-1 1 0 0,-1 0-1 0 0,0 0 1 0 0,0-1-1 0 0,-1 1 1 0 0,0-2-1 0 0,0 1 1 0 0,-1-1-1 0 0,-1 0 1 0 0,0 0-1 0 0,5-15 1 0 0,-6 13 285 0 0,0 0 1 0 0,-1-1 0 0 0,-1 1 0 0 0,0 0 0 0 0,0-1-1 0 0,-1 1 1 0 0,-1-1 0 0 0,0 1 0 0 0,-1 0 0 0 0,0-1 0 0 0,-1 1-1 0 0,0 0 1 0 0,-1 0 0 0 0,0 1 0 0 0,-1-1 0 0 0,0 1-1 0 0,-12-18 1 0 0,5 12-236 0 0,-1 0 0 0 0,0 1 0 0 0,-2 0-1 0 0,0 1 1 0 0,0 1 0 0 0,-1 1 0 0 0,-1 0-1 0 0,-1 1 1 0 0,1 0 0 0 0,-2 2 0 0 0,1 0-1 0 0,-2 1 1 0 0,1 1 0 0 0,-27-7 0 0 0,39 13-633 0 0,0 1 1 0 0,1 0 0 0 0,-1 1 0 0 0,0-1 0 0 0,0 1-1 0 0,1 0 1 0 0,-8 2 0 0 0,-16 7-5055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41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0 312 3608 0 0,'6'-10'9161'0'0,"5"-10"-3896"0"0,102-170 5500 0 0,-73 129-6972 0 0,-38 57-3649 0 0,3-7-113 0 0,1 1-31 0 0,-2 5 0 0 0,-6 13 0 0 0,-6 26-52 0 0,1 1 0 0 0,2 0 0 0 0,2-1 0 0 0,1 49 0 0 0,16 144 251 0 0,-8-161-142 0 0,3 12-53 0 0,-3-24-4 0 0,0 60 0 0 0,-7-98 0 0 0,-4-1 0 0 0,-4-4 0 0 0,-1-3 0 0 0,-5-2 0 0 0,-1-1 0 0 0,-1-3 0 0 0,-1 0 0 0 0,4 0 0 0 0,-5 1 0 0 0,8-1 0 0 0,19 1 0 0 0,10-1-641 0 0,0 0 1 0 0,20-1-1 0 0,42-4-4741 0 0,-5 1-2769 0 0,-44 0 2202 0 0,0 1-3010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03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196 266 788 0 0,'14'-7'4654'0'0,"-2"1"-2116"0"0,-8 4-1737 0 0,0 0 1 0 0,-1 0-1 0 0,1-1 1 0 0,0 1-1 0 0,-1-1 1 0 0,7-7 697 0 0,-6 8-1057 0 0,0 0-1 0 0,-1 0 1 0 0,1 0 0 0 0,-1-1-1 0 0,0 1 1 0 0,0-1 0 0 0,0 0-1 0 0,4-5 1 0 0,-6 7-158 0 0,0 1-188 0 0,-1 0 0 0 0,1-1 1 0 0,-1 1-1 0 0,1 0 0 0 0,-1-1 0 0 0,1 1 1 0 0,-1 0-1 0 0,1-1 0 0 0,-1 1 0 0 0,0-1 0 0 0,1 1 1 0 0,-1-1-1 0 0,1 1 0 0 0,-1-1 0 0 0,0 1 0 0 0,0-1 1 0 0,1 1-1 0 0,-1-1 0 0 0,0 1 0 0 0,0-1 0 0 0,0 1 1 0 0,0-1-1 0 0,1 0 0 0 0,-1 1 0 0 0,0-1 0 0 0,0 1 1 0 0,0-1-1 0 0,0 0 0 0 0,0 1 0 0 0,-1-1 1 0 0,1 1-1 0 0,0-1 0 0 0,0 0 0 0 0,0 1 0 0 0,0-1 1 0 0,-1 1-1 0 0,1-1 0 0 0,0 1 0 0 0,-1-1 0 0 0,1 1 1 0 0,0-1-1 0 0,-1 0 0 0 0,-1-1-79 0 0,0 1 0 0 0,1-1 0 0 0,-1 0 0 0 0,0 1 0 0 0,0 0 0 0 0,0 0 1 0 0,0-1-1 0 0,0 1 0 0 0,0 0 0 0 0,0 0 0 0 0,-1 1 0 0 0,1-1 0 0 0,0 0 0 0 0,-1 1 0 0 0,1 0 0 0 0,0-1 0 0 0,-3 1 0 0 0,-1 0 5 0 0,1 0-1 0 0,0 1 0 0 0,-1 0 1 0 0,1 0-1 0 0,0 0 0 0 0,0 1 1 0 0,-7 2-1 0 0,0 2 49 0 0,0 0 0 0 0,0 0 0 0 0,1 1 0 0 0,0 1 0 0 0,-15 12 0 0 0,14-9 40 0 0,1 1 0 0 0,0 0 0 0 0,1 0 0 0 0,0 1-1 0 0,1 1 1 0 0,1 0 0 0 0,0 0 0 0 0,1 0 0 0 0,0 1 0 0 0,1 0 0 0 0,1 0 0 0 0,-6 28-1 0 0,9-33-70 0 0,0 0 0 0 0,1 0 0 0 0,1 0 0 0 0,-1 0 0 0 0,2 0 0 0 0,-1 0 0 0 0,2 0 0 0 0,-1 0 0 0 0,1 0-1 0 0,1 0 1 0 0,0 0 0 0 0,0-1 0 0 0,1 1 0 0 0,0-1 0 0 0,0 0 0 0 0,1 0 0 0 0,0 0 0 0 0,1-1 0 0 0,0 0 0 0 0,1 0-1 0 0,9 9 1 0 0,-12-13-75 0 0,1 0 0 0 0,-1 0 0 0 0,1 0 0 0 0,0-1 0 0 0,0 1-1 0 0,1-2 1 0 0,-1 1 0 0 0,1 0 0 0 0,0-1 0 0 0,-1 0-1 0 0,1 0 1 0 0,0-1 0 0 0,0 0 0 0 0,0 0 0 0 0,0 0 0 0 0,0 0-1 0 0,0-1 1 0 0,0 0 0 0 0,1-1 0 0 0,-1 1 0 0 0,0-1 0 0 0,0 0-1 0 0,0-1 1 0 0,-1 1 0 0 0,1-1 0 0 0,0 0 0 0 0,10-6 0 0 0,-8 3-6 0 0,0 1 0 0 0,-1-2 0 0 0,0 1 0 0 0,0-1 0 0 0,0 0 0 0 0,-1 0 0 0 0,0 0 1 0 0,0-1-1 0 0,0 0 0 0 0,-1-1 0 0 0,0 1 0 0 0,-1-1 0 0 0,1 0 0 0 0,-1 0 1 0 0,-1 0-1 0 0,0 0 0 0 0,0-1 0 0 0,2-13 0 0 0,-3 9 167 0 0,0 0 0 0 0,-1-1-1 0 0,-1 1 1 0 0,0 0 0 0 0,-1-1 0 0 0,-4-18 0 0 0,-3-1 1146 0 0,-14-38 0 0 0,13 45-482 0 0,8 24-749 0 0,0-1 1 0 0,0 1 0 0 0,1-1-1 0 0,-1 1 1 0 0,1-1 0 0 0,-1 1-1 0 0,1-1 1 0 0,0 0 0 0 0,0 1-1 0 0,0-1 1 0 0,0 1 0 0 0,1-1-1 0 0,-1 1 1 0 0,1-1 0 0 0,-1 0-1 0 0,1 1 1 0 0,0 0 0 0 0,0-1-1 0 0,0 1 1 0 0,0-1 0 0 0,0 1-1 0 0,1 0 1 0 0,2-3 0 0 0,0 1-159 0 0,1 0 0 0 0,0 0 1 0 0,0 0-1 0 0,0 0 1 0 0,0 1-1 0 0,1 0 1 0 0,0 1-1 0 0,10-5 1 0 0,183-55-1862 0 0,-197 62 1801 0 0,0 0 171 0 0,-1 0-1 0 0,1 0 0 0 0,-1 0 1 0 0,0 0-1 0 0,1 0 0 0 0,-1 0 0 0 0,0 1 1 0 0,1-1-1 0 0,-1 1 0 0 0,0-1 1 0 0,1 1-1 0 0,-1-1 0 0 0,0 1 1 0 0,0 0-1 0 0,0 0 0 0 0,1-1 0 0 0,-1 1 1 0 0,0 0-1 0 0,0 0 0 0 0,0 0 1 0 0,0 0-1 0 0,-1 0 0 0 0,1 1 0 0 0,0-1 1 0 0,0 0-1 0 0,-1 0 0 0 0,1 0 1 0 0,0 1-1 0 0,-1-1 0 0 0,0 0 1 0 0,1 1-1 0 0,-1-1 0 0 0,0 0 0 0 0,1 1 1 0 0,-1 2-1 0 0,9 30 101 0 0,2 0 1 0 0,1-1-1 0 0,2 0 1 0 0,1-1-1 0 0,1 0 0 0 0,2-1 1 0 0,1-1-1 0 0,2-1 1 0 0,1-1-1 0 0,0-1 0 0 0,49 44 1 0 0,-67-68-87 0 0,-1 0-1 0 0,1 0 1 0 0,-1-1 0 0 0,1 1 0 0 0,0-1 0 0 0,0 0 0 0 0,0 0-1 0 0,0 0 1 0 0,0-1 0 0 0,0 0 0 0 0,1 1 0 0 0,-1-2-1 0 0,0 1 1 0 0,1 0 0 0 0,-1-1 0 0 0,1 0 0 0 0,-1 0 0 0 0,1 0-1 0 0,-1 0 1 0 0,9-3 0 0 0,-6 1-25 0 0,0-1-1 0 0,0 0 1 0 0,0 0-1 0 0,0-1 1 0 0,-1 0 0 0 0,0 0-1 0 0,1-1 1 0 0,-2 1 0 0 0,1-1-1 0 0,0-1 1 0 0,7-9-1 0 0,7-9 89 0 0,-1-2-1 0 0,-2-1 0 0 0,0 0 0 0 0,25-58 0 0 0,-23 36 613 0 0,-2 0 0 0 0,14-65 0 0 0,-12-19-28 0 0,-19 132-718 0 0,12 20-111 0 0,8 17-660 0 0,2-1 0 0 0,1-1-1 0 0,50 57 1 0 0,-10-12-153 0 0,-42-53 713 0 0,-1 2 0 0 0,-2 0 0 0 0,22 46 0 0 0,-35-64 307 0 0,-2-1 0 0 0,1 1 0 0 0,-1 0-1 0 0,-1 1 1 0 0,0-1 0 0 0,0 0-1 0 0,-1 1 1 0 0,-1-1 0 0 0,1 1-1 0 0,-2-1 1 0 0,1 1 0 0 0,-2-1 0 0 0,1 1-1 0 0,-1-1 1 0 0,-5 14 0 0 0,2-11 90 0 0,0 0 0 0 0,-1 0 1 0 0,-1-1-1 0 0,0 1 1 0 0,-1-2-1 0 0,0 1 0 0 0,-12 12 1 0 0,14-17-493 0 0,-2 1 1 0 0,1-1-1 0 0,-1-1 0 0 0,0 1 1 0 0,0-1-1 0 0,-1-1 1 0 0,0 1-1 0 0,0-2 0 0 0,0 1 1 0 0,-13 4-1 0 0,5-9-3318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47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1100 0 0,'0'0'9309'0'0,"18"1"-4218"0"0,9-4-4223 0 0,-24 3-700 0 0,1 0-10 0 0,119-12-537 0 0,-81 7-2650 0 0,-2 0-3349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52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47 1772 0 0,'-29'-29'10018'0'0,"29"28"-9864"0"0,0 0 1 0 0,0 0 0 0 0,0 1-1 0 0,-1-1 1 0 0,1 0-1 0 0,0 1 1 0 0,0-1-1 0 0,0 0 1 0 0,0 0 0 0 0,0 1-1 0 0,1-1 1 0 0,-1 0-1 0 0,0 0 1 0 0,0 1 0 0 0,0-1-1 0 0,1 0 1 0 0,-1 1-1 0 0,0-1 1 0 0,1 0 0 0 0,-1 1-1 0 0,0-1 1 0 0,2-1-1 0 0,226 42 3750 0 0,-100-15-3289 0 0,1336 185 1153 0 0,-802-124-1629 0 0,250 40-112 0 0,149 20-217 0 0,-1056-145 182 0 0,408 53-441 0 0,-410-54 382 0 0,5 1-187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53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94 2700 0 0,'-87'-73'14691'0'0,"71"56"-11645"0"0,16 17-3026 0 0,0-1 0 0 0,0 1 1 0 0,0 0-1 0 0,0 0 1 0 0,0 0-1 0 0,0 0 1 0 0,0 0-1 0 0,0 0 0 0 0,0-1 1 0 0,0 1-1 0 0,0 0 1 0 0,0 0-1 0 0,0 0 0 0 0,0 0 1 0 0,0 0-1 0 0,0 0 1 0 0,0 0-1 0 0,0-1 1 0 0,0 1-1 0 0,0 0 0 0 0,1 0 1 0 0,-1 0-1 0 0,0 0 1 0 0,0 0-1 0 0,0 0 1 0 0,0 0-1 0 0,0 0 0 0 0,0 0 1 0 0,0-1-1 0 0,0 1 1 0 0,1 0-1 0 0,-1 0 0 0 0,0 0 1 0 0,0 0-1 0 0,0 0 1 0 0,0 0-1 0 0,0 0 1 0 0,0 0-1 0 0,0 0 0 0 0,1 0 1 0 0,-1 0-1 0 0,0 0 1 0 0,0 0-1 0 0,0 0 1 0 0,0 0-1 0 0,0 0 0 0 0,0 0 1 0 0,1 0-1 0 0,-1 0 1 0 0,0 0-1 0 0,0 0 0 0 0,0 0 1 0 0,0 0-1 0 0,0 1 1 0 0,0-1-1 0 0,0 0 1 0 0,0 0-1 0 0,1 0 0 0 0,-1 0 1 0 0,0 0-1 0 0,0 0 1 0 0,0 0-1 0 0,0 0 1 0 0,0 0-1 0 0,0 1 0 0 0,0-1 1 0 0,36 21 303 0 0,45 42-200 0 0,-40-33-124 0 0,-2 1 1 0 0,-1 2 0 0 0,-1 2-1 0 0,45 55 1 0 0,-79-87 22 0 0,-1-1 0 0 0,0 1 0 0 0,0 0 0 0 0,0 0 0 0 0,-1 0 0 0 0,1 0 0 0 0,-1 0 0 0 0,0 0 0 0 0,0 0 0 0 0,0 0 0 0 0,0 0 0 0 0,0 1 0 0 0,0-1 0 0 0,-1 7 0 0 0,0-7 33 0 0,-1 0 0 0 0,0 0 0 0 0,-1 0 0 0 0,1-1 0 0 0,0 1 0 0 0,-1 0 0 0 0,0 0 0 0 0,1-1 0 0 0,-1 1 0 0 0,0-1 0 0 0,0 0 0 0 0,-1 1 0 0 0,1-1 0 0 0,0 0 0 0 0,-1 0 0 0 0,-3 2 0 0 0,-19 12 106 0 0,-2-1 0 0 0,0 0 0 0 0,0-3-1 0 0,-50 17 1 0 0,15-5-203 0 0,54-21-95 0 0,-119 53-1696 0 0,66-22-1961 0 0,7 7-4711 0 0,36-25 852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54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0 504 0 0,'0'0'3312'0'0,"24"21"817"0"0,-5 33 7448 0 0,-23-50-12999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55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60 1956 0 0,'-20'2'1142'0'0,"2"0"5064"0"0,33 0-3630 0 0,197 4 588 0 0,-96-6-2631 0 0,862-3 1089 0 0,0-32-585 0 0,-623 21-800 0 0,-202 8-648 0 0,118-5 347 0 0,-182 9-3654 0 0,1 2-3556 0 0,-73 0 2672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56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 1320 0 0,'440'-3'11854'0'0,"219"-9"-9074"0"0,78-1-2681 0 0,-117 12-385 0 0,-460 2-2769 0 0,0-1-3593 0 0,-140 0 2988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56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 1460 0 0,'5'0'1612'0'0,"124"-9"4541"0"0,4-2-3399 0 0,101-7-1314 0 0,-98 8-1121 0 0,197-9 65 0 0,22-1-251 0 0,17-1-109 0 0,593 3-135 0 0,-551 17-5200 0 0,-359-1 1425 0 0,-31 0 1319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57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2092 0 0,'105'6'9057'0'0,"57"-10"-6795"0"0,-21 1-1649 0 0,339-2-23 0 0,374 6-928 0 0,-801 1-286 0 0,26 1-1064 0 0,-22-5-4194 0 0,-30 1 2204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57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1176 0 0,'4'0'1754'0'0,"123"3"5250"0"0,73-12-4363 0 0,-112 4-2144 0 0,2030 11 906 0 0,-1721 8-2630 0 0,-363-19-6362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57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1176 0 0,'5'0'2210'0'0,"186"7"6166"0"0,105-8-5051 0 0,5 0-2374 0 0,-121 4-340 0 0,872 8 419 0 0,-1049-11-1376 0 0,1 0-158 0 0,12 0-136 0 0,-12 0-143 0 0,-1 0-182 0 0,1 1 476 0 0,3 0-47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04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9 114 212 0 0,'-8'-19'6256'0'0,"7"-12"-1322"0"0,2 18-3411 0 0,-1 11-941 0 0,2-47 5591 0 0,31 160-4640 0 0,-32-109-1561 0 0,54 191 200 0 0,-24-114-5495 0 0,-28-75 4584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5:59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608 4 1220 0 0,'6'10'8128'0'0,"-5"-10"-7911"0"0,30 3 11626 0 0,-32-4-11451 0 0,-37-11 322 0 0,35 12-594 0 0,-24 1 180 0 0,0 1 1 0 0,0 2-1 0 0,0 1 1 0 0,1 1-1 0 0,0 1 1 0 0,0 1-1 0 0,0 1 0 0 0,1 1 1 0 0,0 2-1 0 0,1 1 1 0 0,1 0-1 0 0,0 2 0 0 0,0 0 1 0 0,2 2-1 0 0,0 0 1 0 0,1 2-1 0 0,1 0 0 0 0,-21 26 1 0 0,25-25-82 0 0,0 0 0 0 0,2 1-1 0 0,0 1 1 0 0,1 0 0 0 0,1 1 0 0 0,1 0 0 0 0,1 1 0 0 0,-9 42 0 0 0,14-45-115 0 0,1 0 1 0 0,0 0 0 0 0,2 1 0 0 0,1 0-1 0 0,0-1 1 0 0,2 1 0 0 0,0-1-1 0 0,2 0 1 0 0,0 0 0 0 0,13 38 0 0 0,-8-36-51 0 0,0-1 0 0 0,2-1 0 0 0,0 0 1 0 0,2 0-1 0 0,0-1 0 0 0,1-1 1 0 0,1 0-1 0 0,0-1 0 0 0,2-1 1 0 0,0 0-1 0 0,1-1 0 0 0,1-1 1 0 0,0-1-1 0 0,1 0 0 0 0,0-2 1 0 0,1 0-1 0 0,0-1 0 0 0,1-1 0 0 0,1-2 1 0 0,-1 0-1 0 0,1-1 0 0 0,0-1 1 0 0,44 5-1 0 0,-42-9-96 0 0,0 0-1 0 0,0-2 1 0 0,1 0-1 0 0,-1-2 1 0 0,0-1-1 0 0,0-1 1 0 0,0-1-1 0 0,-1-1 1 0 0,1-1-1 0 0,-1-2 1 0 0,-1 0-1 0 0,0-1 1 0 0,0-2-1 0 0,-1 0 1 0 0,-1-1-1 0 0,0-1 1 0 0,0-1-1 0 0,-2-1 1 0 0,0-1-1 0 0,19-21 1 0 0,-19 16-71 0 0,-2 0 0 0 0,0-1 1 0 0,-2-1-1 0 0,0 0 0 0 0,-2-1 0 0 0,-1-1 1 0 0,-1 0-1 0 0,13-45 0 0 0,-19 48 98 0 0,-1 0 0 0 0,-1-1 1 0 0,0 1-1 0 0,-2-1 0 0 0,-1 1 0 0 0,-1-1 0 0 0,-1 0 0 0 0,-1 1 0 0 0,-2-1 0 0 0,0 1 0 0 0,-1 0 1 0 0,-1 1-1 0 0,-1-1 0 0 0,-1 2 0 0 0,-1-1 0 0 0,-1 1 0 0 0,-1 0 0 0 0,-24-32 0 0 0,23 38 10 0 0,0 0-1 0 0,-1 1 0 0 0,-1 0 0 0 0,0 1 0 0 0,-1 1 0 0 0,0 0 0 0 0,-31-17 0 0 0,23 18-2 0 0,0 1 1 0 0,-1 1-1 0 0,0 1 0 0 0,0 1 1 0 0,-38-6-1 0 0,-130-5-201 0 0,185 17-165 0 0,1 1 1 0 0,-1 1 0 0 0,1-1 0 0 0,-1 1-1 0 0,1 0 1 0 0,-1 1 0 0 0,1 0-1 0 0,-1 0 1 0 0,1 0 0 0 0,0 1-1 0 0,0 0 1 0 0,0 1 0 0 0,1 0-1 0 0,-13 8 1 0 0,13-7-1162 0 0,0 0 0 0 0,0 1 0 0 0,0-1 0 0 0,0 1 0 0 0,1 0 0 0 0,0 1 0 0 0,1-1 0 0 0,-5 9 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01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1 309 1160 0 0,'0'0'6271'0'0,"20"-34"471"0"0,108-167 3431 0 0,-114 180-9173 0 0,17-31 951 0 0,-30 51-1751 0 0,1 4-105 0 0,-1-1-69 0 0,1 1-1 0 0,-1 0 1 0 0,0 0 0 0 0,1 0 0 0 0,-1 0 0 0 0,0 0-1 0 0,-1 0 1 0 0,1 0 0 0 0,-1 1 0 0 0,1-1 0 0 0,-1 0-1 0 0,0 0 1 0 0,-1 5 0 0 0,-6 53 182 0 0,4-36-168 0 0,-5 78 104 0 0,6 1 0 0 0,13 138 0 0 0,-3-118-92 0 0,0 2 74 0 0,4 91-52 0 0,-12-213-55 0 0,-1 0 0 0 0,1-1 1 0 0,0 1-1 0 0,-1 0 1 0 0,0-1-1 0 0,0 1 0 0 0,0-1 1 0 0,0 1-1 0 0,-1-1 1 0 0,1 1-1 0 0,-1-1 0 0 0,0 0 1 0 0,0 0-1 0 0,0 0 1 0 0,-1 0-1 0 0,1 0 0 0 0,-1 0 1 0 0,1-1-1 0 0,-1 1 1 0 0,-5 3-1 0 0,-3 1 264 0 0,0-1-1 0 0,-1 0 1 0 0,0 0 0 0 0,-19 5-1 0 0,29-10 382 0 0,65-1-578 0 0,352-51-5937 0 0,-277 28 806 0 0,-2-4-3730 0 0,-75 13-605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02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18 315 2428 0 0,'-18'-1'12997'0'0,"31"-28"-9436"0"0,45-54 201 0 0,-38 57-1992 0 0,-1-1 0 0 0,-1-1 0 0 0,23-49 0 0 0,-22 38-167 0 0,-19 38-1602 0 0,0 1 1 0 0,0 0 0 0 0,0 0-1 0 0,0 0 1 0 0,0 0 0 0 0,0-1-1 0 0,0 1 1 0 0,0 0 0 0 0,0 0-1 0 0,0 0 1 0 0,0 0-1 0 0,0 0 1 0 0,0-1 0 0 0,1 1-1 0 0,-1 0 1 0 0,0 0 0 0 0,0 0-1 0 0,0 0 1 0 0,0 0 0 0 0,0 0-1 0 0,0-1 1 0 0,0 1 0 0 0,1 0-1 0 0,-1 0 1 0 0,0 0-1 0 0,0 0 1 0 0,0 0 0 0 0,0 0-1 0 0,0 0 1 0 0,1 0 0 0 0,-1 0-1 0 0,0 0 1 0 0,0 0 0 0 0,0 0-1 0 0,0 0 1 0 0,1 0 0 0 0,-1 0-1 0 0,0 0 1 0 0,0 0 0 0 0,0 0-1 0 0,0 0 1 0 0,1 0-1 0 0,-1 0 1 0 0,0 0 0 0 0,0 0-1 0 0,0 0 1 0 0,0 0 0 0 0,0 0-1 0 0,1 0 1 0 0,-1 0 0 0 0,0 0-1 0 0,0 1 1 0 0,0 20 71 0 0,-5 48-31 0 0,2 0 1 0 0,12 125-1 0 0,40 134-51 0 0,-45-301 8 0 0,2 2-6 0 0,-3-16 15 0 0,0 1 1 0 0,-1 0 0 0 0,-1 0 0 0 0,0 14 0 0 0,-2-24 1 0 0,1 0 1 0 0,0 0 0 0 0,-1 0-1 0 0,0 0 1 0 0,0 0 0 0 0,-1 0-1 0 0,1 0 1 0 0,-1 0 0 0 0,1-1-1 0 0,-1 1 1 0 0,0 0 0 0 0,-1-1-1 0 0,1 0 1 0 0,-1 1 0 0 0,1-1 0 0 0,-1 0-1 0 0,0 0 1 0 0,-4 2 0 0 0,-31 21 117 0 0,33-23-115 0 0,3-2 4 0 0,0-1 1 0 0,1 1 0 0 0,-1 0 0 0 0,1 0 0 0 0,-1-1 0 0 0,1 1-1 0 0,-1 0 1 0 0,1 0 0 0 0,0 1 0 0 0,-1-1 0 0 0,1 0 0 0 0,0 0-1 0 0,0 1 1 0 0,0-1 0 0 0,0 0 0 0 0,0 1 0 0 0,0-1 0 0 0,0 1-1 0 0,1-1 1 0 0,-1 1 0 0 0,0 1 0 0 0,2-2-20 0 0,0 0 0 0 0,0 0 1 0 0,0-1-1 0 0,0 1 0 0 0,0 0 0 0 0,0-1 1 0 0,0 1-1 0 0,0-1 0 0 0,0 1 0 0 0,1-1 0 0 0,-1 0 1 0 0,0 0-1 0 0,0 1 0 0 0,0-1 0 0 0,0 0 1 0 0,1 0-1 0 0,1 0 0 0 0,22 0-159 0 0,-25 0 150 0 0,321-11-8164 0 0,-111-15-4699 0 0,-146 17 4050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03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75 1296 0 0,'0'0'1596'0'0,"21"-17"3615"0"0,20-19 6607 0 0,-33 18-4268 0 0,-10 17-7505 0 0,-1 0 0 0 0,1 1 0 0 0,-1 0 0 0 0,0-1 0 0 0,1 1 1 0 0,-1 0-1 0 0,1 0 0 0 0,-1 0 0 0 0,1 0 0 0 0,-1 1 0 0 0,1-1 1 0 0,-1 1-1 0 0,1 0 0 0 0,-1-1 0 0 0,1 1 0 0 0,-1 0 1 0 0,-3 3-1 0 0,-47 23 602 0 0,29-11-363 0 0,1 1 0 0 0,0 2 0 0 0,1 0 0 0 0,0 1 0 0 0,2 1 0 0 0,1 1 0 0 0,1 1 0 0 0,0 1 1 0 0,2 0-1 0 0,-20 41 0 0 0,26-45-237 0 0,1 2 0 0 0,2-1 1 0 0,0 1-1 0 0,1 0 1 0 0,1 1-1 0 0,1-1 1 0 0,2 1-1 0 0,0 0 0 0 0,1 0 1 0 0,1 0-1 0 0,1-1 1 0 0,1 1-1 0 0,1 0 1 0 0,7 23-1 0 0,-4-24-47 0 0,0 0 0 0 0,2-1 0 0 0,1 0 0 0 0,0-1 0 0 0,1 0 0 0 0,2 0 0 0 0,0-1 0 0 0,1-1 0 0 0,0 0 0 0 0,26 26 0 0 0,-30-35 0 0 0,1-1 0 0 0,-1 0 0 0 0,2-1 0 0 0,-1 0 0 0 0,1 0 0 0 0,-1-1 0 0 0,2 0 0 0 0,-1-1 0 0 0,1 0 0 0 0,0-1 0 0 0,0-1 0 0 0,0 0 0 0 0,0 0 0 0 0,0-1 0 0 0,1-1 0 0 0,-1 0 0 0 0,1 0 0 0 0,-1-1 0 0 0,1-1 0 0 0,19-3 0 0 0,-10-2-68 0 0,0 0 0 0 0,0-2 0 0 0,-1 0 0 0 0,0-1 0 0 0,0-1 0 0 0,-1-1 0 0 0,0-1 0 0 0,-1-1 0 0 0,-1 0 0 0 0,19-18 0 0 0,-16 12 118 0 0,-1-1-1 0 0,-1-1 1 0 0,-1-1-1 0 0,-1-1 0 0 0,0 0 1 0 0,-2-1-1 0 0,22-46 0 0 0,-27 45-44 0 0,-2 0 0 0 0,0-1 0 0 0,-2 1 0 0 0,0-1 1 0 0,-2-1-1 0 0,1-28 0 0 0,-4 34-26 0 0,-1 0 1 0 0,-1 0 0 0 0,0 0-1 0 0,-2 1 1 0 0,-1-1 0 0 0,0 1 0 0 0,-1-1-1 0 0,-11-24 1 0 0,10 33 7 0 0,-1 1 1 0 0,0 0-1 0 0,0 0 0 0 0,-1 0 1 0 0,-1 1-1 0 0,0 1 0 0 0,0-1 1 0 0,-1 1-1 0 0,0 1 0 0 0,-1 0 1 0 0,1 0-1 0 0,-1 1 0 0 0,-16-7 1 0 0,2 2-102 0 0,0 0 0 0 0,-1 2 0 0 0,-1 1 0 0 0,1 2 0 0 0,-36-7 0 0 0,-10 3-3485 0 0,61 11 2032 0 0,8 0 873 0 0,-1 0-1 0 0,0 0 1 0 0,1 0-1 0 0,-1 0 1 0 0,1 1-1 0 0,-1-1 1 0 0,-3 2 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06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97 1932 0 0,'-1'-30'8082'0'0,"0"19"-5600"0"0,1 1 1 0 0,0-1-1 0 0,2-13 0 0 0,-2 22-1821 0 0,0 2-628 0 0,0 0 0 0 0,0-1 0 0 0,0 1 0 0 0,0 0 0 0 0,0-1 1 0 0,0 1-1 0 0,0 0 0 0 0,0 0 0 0 0,1-1 0 0 0,-1 1 0 0 0,0 0 0 0 0,0-1 0 0 0,0 1 0 0 0,0 0 1 0 0,0-1-1 0 0,0 1 0 0 0,1 0 0 0 0,-1 0 0 0 0,0-1 0 0 0,0 1 0 0 0,0 0 0 0 0,1 0 1 0 0,-1 0-1 0 0,0-1 0 0 0,0 1 0 0 0,1 0 0 0 0,-1 0 0 0 0,0 0 0 0 0,0 0 0 0 0,1-1 0 0 0,-1 1 1 0 0,0 0-1 0 0,1 0 0 0 0,-1 0 0 0 0,0 0 0 0 0,0 0 0 0 0,1 0 0 0 0,-1 0 0 0 0,0 0 0 0 0,1 0 1 0 0,-1 0-1 0 0,0 0 0 0 0,1 0 0 0 0,-1 0 0 0 0,0 0 0 0 0,1 0 0 0 0,-1 0 0 0 0,0 0 0 0 0,0 0 1 0 0,1 1-1 0 0,-1-1 0 0 0,0 0 0 0 0,1 0 0 0 0,-1 0 0 0 0,0 0 0 0 0,0 1 0 0 0,0-1 1 0 0,1 0-1 0 0,-1 0 0 0 0,0 1 0 0 0,0-1 0 0 0,1 0 0 0 0,14 13 845 0 0,76 119 577 0 0,-3-3-1445 0 0,-61-94-694 0 0,5 5-1641 0 0,-11-15-2373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06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348 115 1800 0 0,'-7'-26'5790'0'0,"4"14"-3391"0"0,0 1-1 0 0,1-1 1 0 0,-2-19 0 0 0,4 30-2288 0 0,0 0 1 0 0,-1 0 0 0 0,1 0-1 0 0,0-1 1 0 0,0 1-1 0 0,-1 0 1 0 0,1 0 0 0 0,-1 0-1 0 0,1 0 1 0 0,-1 1-1 0 0,1-1 1 0 0,-1 0-1 0 0,0 0 1 0 0,1 0 0 0 0,-1 0-1 0 0,0 0 1 0 0,0 1-1 0 0,0-1 1 0 0,1 0-1 0 0,-1 1 1 0 0,0-1 0 0 0,0 1-1 0 0,0-1 1 0 0,0 1-1 0 0,-2-1 1 0 0,2 0 36 0 0,-31 20 539 0 0,-3 10-82 0 0,-37 41 0 0 0,51-48-502 0 0,-72 81 102 0 0,79-85-1874 0 0,2 0 0 0 0,-12 23 0 0 0,22-38 789 0 0,-3 7-289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07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9 864 0 0,'-11'-8'13766'0'0,"26"15"-9758"0"0,1 4-4748 0 0,174 177 2181 0 0,-130-121-5055 0 0,-3 0-5448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0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483 71 2852 0 0,'-7'-16'4880'0'0,"4"8"-2893"0"0,-1 0-1 0 0,1 0 1 0 0,-1 0-1 0 0,-9-12 1 0 0,12 19-1511 0 0,-1 0-382 0 0,1 1 1 0 0,-1 0-1 0 0,1 0 1 0 0,-1 0-1 0 0,0 0 1 0 0,1 0-1 0 0,-1 0 0 0 0,1 0 1 0 0,-1 1-1 0 0,1-1 1 0 0,-1 1-1 0 0,1-1 1 0 0,-2 2-1 0 0,1-2-49 0 0,-25 17 268 0 0,2 2 0 0 0,0 0 0 0 0,-39 40 0 0 0,20-18-184 0 0,-3 1-420 0 0,-74 69 180 0 0,98-87-3929 0 0,-23 32-1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08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21 888 0 0,'-26'-21'15973'0'0,"34"32"-15564"0"0,-1 0 0 0 0,1-1-1 0 0,13 12 1 0 0,11 14-167 0 0,152 183-1876 0 0,-156-186 182 0 0,-6-8-1622 0 0,-8-6-2943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08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59 2664 0 0,'-11'-18'4610'0'0,"9"14"-3571"0"0,-1-1-1 0 0,0 0 0 0 0,0 1 1 0 0,0-1-1 0 0,-1 1 1 0 0,0 0-1 0 0,-6-5 883 0 0,4 9-1579 0 0,-1 1 1 0 0,0 0 0 0 0,1 1 0 0 0,-1 0 0 0 0,1 0 0 0 0,0 0 0 0 0,-1 0-1 0 0,1 1 1 0 0,0 0 0 0 0,-6 5 0 0 0,-59 44 347 0 0,49-35-430 0 0,-35 27-110 0 0,-75 60-607 0 0,53-26-4324 0 0,61-54-2154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19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683 41 1744 0 0,'0'0'1319'0'0,"7"-10"2615"0"0,13-20 4424 0 0,-23 30-8242 0 0,-145 17 1258 0 0,-86 6-637 0 0,150-22-577 0 0,-81 3 413 0 0,161-4-504 0 0,1 0-7 0 0,-49 3 456 0 0,49-3-488 0 0,-2 11 148 0 0,4-10-139 0 0,0 1 0 0 0,0 0 0 0 0,0-1 1 0 0,0 1-1 0 0,1 0 0 0 0,-1-1 0 0 0,0 1 0 0 0,1 0 1 0 0,-1 0-1 0 0,1 2 0 0 0,4 71 597 0 0,3-1-1 0 0,22 90 1 0 0,-1-1-65 0 0,132 647 2110 0 0,-121-651-1929 0 0,69 262 1227 0 0,-82-327-1773 0 0,-4 2 0 0 0,11 113 0 0 0,-15-57 272 0 0,12 119 422 0 0,-26-116 212 0 0,-4-153-992 0 0,1 34 513 0 0,-1-35-638 0 0,0 0 0 0 0,-1 0 0 0 0,1 0 1 0 0,0 0-1 0 0,0 0 0 0 0,0 0 0 0 0,0 0 1 0 0,0 0-1 0 0,0 0 0 0 0,0 0 1 0 0,0 0-1 0 0,1 0 0 0 0,-1 0 0 0 0,0 0 1 0 0,0 0-1 0 0,1 0 0 0 0,-1 0 1 0 0,1 0-1 0 0,-1 0 0 0 0,1 0 0 0 0,-1 0 1 0 0,1-1-1 0 0,0 2 0 0 0,0-1 92 0 0,16-3-144 0 0,130-17 418 0 0,193 0 1 0 0,-331 19-353 0 0,371 5-574 0 0,-323-2 417 0 0,-54-3 70 0 0,20 0-1882 0 0,-19 0 848 0 0,36 0-3540 0 0,8-3-6593 0 0,-24-1 1407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08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18 2616 0 0,'-10'-17'14579'0'0,"24"21"-13136"0"0,-3 2-1153 0 0,-1 1 0 0 0,0 0 0 0 0,-1 0-1 0 0,0 1 1 0 0,0 0 0 0 0,10 12-1 0 0,5 4-50 0 0,26 23-236 0 0,76 73-386 0 0,-50-35-6719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09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72 68 0 0,'-17'-68'19038'0'0,"17"68"-19013"0"0,0 0 1 0 0,0 0 0 0 0,-1-1-1 0 0,1 1 1 0 0,0 0-1 0 0,0 0 1 0 0,0 0-1 0 0,0-1 1 0 0,0 1 0 0 0,0 0-1 0 0,0 0 1 0 0,-1 0-1 0 0,1 0 1 0 0,0-1 0 0 0,0 1-1 0 0,0 0 1 0 0,0 0-1 0 0,-1 0 1 0 0,1 0 0 0 0,0 0-1 0 0,0 0 1 0 0,-1-1-1 0 0,1 1 1 0 0,0 0 0 0 0,0 0-1 0 0,0 0 1 0 0,-1 0-1 0 0,1 0 1 0 0,0 0-1 0 0,0 0 1 0 0,-1 0 0 0 0,1 0-1 0 0,0 0 1 0 0,0 0-1 0 0,0 0 1 0 0,-1 0 0 0 0,1 0-1 0 0,0 0 1 0 0,0 1-1 0 0,0-1 1 0 0,-1 0 0 0 0,1 0-1 0 0,0 0 1 0 0,-15 6 601 0 0,-210 189-205 0 0,153-125-4370 0 0,2 2-4981 0 0,54-56 2929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10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50 268 216 0 0,'-4'-1'1315'0'0,"1"0"0"0"0,-1 0 1 0 0,1 0-1 0 0,-1 0 0 0 0,1-1 0 0 0,-1 0 1 0 0,1 0-1 0 0,0 0 0 0 0,-4-3 0 0 0,6 4-1044 0 0,0 0 0 0 0,-1-1 0 0 0,2 1-1 0 0,-1 0 1 0 0,0-1 0 0 0,0 1-1 0 0,0-1 1 0 0,1 1 0 0 0,-1-1 0 0 0,0 1-1 0 0,1-1 1 0 0,0 0 0 0 0,-1 1 0 0 0,1-1-1 0 0,0 1 1 0 0,0-1 0 0 0,0 0-1 0 0,0 1 1 0 0,0-1 0 0 0,0 0 0 0 0,0 1-1 0 0,1-1 1 0 0,-1 1 0 0 0,1-1-1 0 0,0-2 1 0 0,4-9 123 0 0,1 1 0 0 0,1 0 0 0 0,-1 0 0 0 0,2 1 0 0 0,0 0 0 0 0,0 0 0 0 0,1 1 0 0 0,0 0 0 0 0,1 1 0 0 0,20-16 0 0 0,-19 16-348 0 0,0 1-1 0 0,1 0 1 0 0,0 1-1 0 0,1 0 1 0 0,0 1-1 0 0,0 0 1 0 0,0 1-1 0 0,1 1 1 0 0,-1 0-1 0 0,23-3 1 0 0,-29 7-53 0 0,1-1 1 0 0,-1 1-1 0 0,0 1 1 0 0,1-1 0 0 0,-1 1-1 0 0,0 1 1 0 0,1-1-1 0 0,-1 1 1 0 0,0 0 0 0 0,0 1-1 0 0,0 0 1 0 0,-1 0-1 0 0,1 0 1 0 0,-1 1-1 0 0,1 0 1 0 0,-1 1 0 0 0,0-1-1 0 0,-1 1 1 0 0,1 0-1 0 0,-1 0 1 0 0,0 1 0 0 0,0-1-1 0 0,-1 1 1 0 0,0 0-1 0 0,0 1 1 0 0,6 10 0 0 0,-4-4-6 0 0,-1 0 0 0 0,0 1-1 0 0,-1 0 1 0 0,0-1 0 0 0,-1 1 0 0 0,-1 0 0 0 0,0 1 0 0 0,-1-1 0 0 0,0 0 0 0 0,-1 1 0 0 0,-1-1 0 0 0,0 0 0 0 0,-4 16 0 0 0,-4 8 32 0 0,-3-1-1 0 0,-1-1 1 0 0,-1 0-1 0 0,-2 0 1 0 0,-2-2 0 0 0,-36 54-1 0 0,-155 179 1237 0 0,179-231-855 0 0,-57 66 2204 0 0,87-102-2581 0 0,-1 1 1 0 0,1-1 0 0 0,0 1-1 0 0,0-1 1 0 0,-1 1 0 0 0,1-1-1 0 0,0 1 1 0 0,0-1 0 0 0,0 0-1 0 0,0 1 1 0 0,-1-1 0 0 0,1 1-1 0 0,0-1 1 0 0,0 1 0 0 0,0-1-1 0 0,0 1 1 0 0,0-1 0 0 0,0 1-1 0 0,0 0 1 0 0,0-1 0 0 0,1 1-1 0 0,-1-1 1 0 0,0 0 0 0 0,0 1-1 0 0,0-1 1 0 0,0 1 0 0 0,1-1-1 0 0,-1 1 1 0 0,0-1 0 0 0,0 1-1 0 0,1-1 1 0 0,-1 0 0 0 0,0 1-1 0 0,1-1 1 0 0,-1 1 0 0 0,1-1-1 0 0,-1 0 1 0 0,0 0 0 0 0,1 1-1 0 0,-1-1 1 0 0,1 0 0 0 0,-1 0-1 0 0,1 1 1 0 0,-1-1 0 0 0,1 0-1 0 0,0 0 1 0 0,21 8 388 0 0,7-6-300 0 0,-1-2 0 0 0,1 0 0 0 0,47-7 0 0 0,-1 0-110 0 0,25 2-789 0 0,139-10-3624 0 0,-81-4-4198 0 0,-105 9 626 0 0,-32 3 846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11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18 136 2068 0 0,'-2'-2'699'0'0,"0"-1"0"0"0,0 1 0 0 0,1-1 0 0 0,-1 1 0 0 0,1-1 1 0 0,-1 1-1 0 0,1-1 0 0 0,0 0 0 0 0,0 0 0 0 0,0 0 0 0 0,1 0 0 0 0,-1 1 0 0 0,0-7 0 0 0,1 6-329 0 0,1 0 0 0 0,-1 0 0 0 0,0 0 0 0 0,1 1-1 0 0,0-1 1 0 0,-1 0 0 0 0,1 0 0 0 0,0 1 0 0 0,1-1 0 0 0,-1 1 0 0 0,0-1 0 0 0,3-3-1 0 0,0 2-195 0 0,0-1-1 0 0,0 1 0 0 0,0 0 0 0 0,0 1 0 0 0,1-1 0 0 0,-1 1 0 0 0,1 0 0 0 0,0 0 1 0 0,0 0-1 0 0,0 1 0 0 0,0-1 0 0 0,1 1 0 0 0,9-2 0 0 0,-4 2-131 0 0,0 0 0 0 0,0 0 0 0 0,0 2-1 0 0,0-1 1 0 0,0 1 0 0 0,0 1 0 0 0,0 0 0 0 0,0 1-1 0 0,0 0 1 0 0,14 5 0 0 0,-21-6-47 0 0,0 0-1 0 0,-1 1 0 0 0,1-1 1 0 0,0 1-1 0 0,-1 0 1 0 0,0 0-1 0 0,1 0 0 0 0,-1 1 1 0 0,0-1-1 0 0,0 1 1 0 0,0 0-1 0 0,-1 0 1 0 0,1 0-1 0 0,-1 0 0 0 0,1 0 1 0 0,-1 0-1 0 0,0 1 1 0 0,0-1-1 0 0,-1 1 1 0 0,1-1-1 0 0,-1 1 0 0 0,0 0 1 0 0,0 0-1 0 0,0 0 1 0 0,0-1-1 0 0,0 1 1 0 0,-1 0-1 0 0,0 0 0 0 0,0 0 1 0 0,0 0-1 0 0,0 0 1 0 0,-1 4-1 0 0,-3 7-4 0 0,1 0 0 0 0,-2 0 0 0 0,0 0 0 0 0,-12 25 0 0 0,9-23 4 0 0,1 0 1 0 0,-6 21-1 0 0,13-37-32 0 0,0 1-1 0 0,0 0 0 0 0,0 0 0 0 0,0-1 0 0 0,0 1 0 0 0,0 0 1 0 0,0-1-1 0 0,1 1 0 0 0,-1 0 0 0 0,1-1 0 0 0,-1 1 0 0 0,1-1 1 0 0,0 1-1 0 0,-1 0 0 0 0,1-1 0 0 0,0 1 0 0 0,0-1 0 0 0,0 0 1 0 0,0 1-1 0 0,0-1 0 0 0,1 0 0 0 0,-1 0 0 0 0,0 0 0 0 0,1 0 1 0 0,-1 0-1 0 0,2 1 0 0 0,42 22-1159 0 0,-40-23 1120 0 0,9 6-116 0 0,0-1-1 0 0,0 2 1 0 0,0 0 0 0 0,-1 1-1 0 0,16 12 1 0 0,-25-17 186 0 0,0-1-1 0 0,-1 1 1 0 0,1 0 0 0 0,-1 0 0 0 0,0 1 0 0 0,0-1-1 0 0,0 0 1 0 0,3 9 0 0 0,-5-10 57 0 0,0 0-1 0 0,0 0 1 0 0,-1 0 0 0 0,1-1 0 0 0,-1 1-1 0 0,0 0 1 0 0,1 0 0 0 0,-1 0 0 0 0,-1 0-1 0 0,1 0 1 0 0,0 0 0 0 0,-1 0 0 0 0,1 0 0 0 0,-1 0-1 0 0,0-1 1 0 0,-2 5 0 0 0,0 0 158 0 0,-1-1 0 0 0,-1 0 0 0 0,1 0 0 0 0,-1 0 0 0 0,0-1 0 0 0,0 0 0 0 0,0 0-1 0 0,-1 0 1 0 0,1-1 0 0 0,-1 1 0 0 0,-1-1 0 0 0,1-1 0 0 0,-12 6 0 0 0,-5 1 270 0 0,0-1-1 0 0,-38 9 0 0 0,31-15-1604 0 0,18-8-1248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12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49 311 1204 0 0,'-3'-1'622'0'0,"1"-1"-1"0"0,-1 1 0 0 0,1-1 1 0 0,-1 0-1 0 0,1 0 1 0 0,0 0-1 0 0,0 0 1 0 0,0 0-1 0 0,0-1 0 0 0,0 1 1 0 0,0 0-1 0 0,1-1 1 0 0,-1 0-1 0 0,1 1 1 0 0,0-1-1 0 0,0 0 1 0 0,-2-5-1 0 0,2 4-125 0 0,1-1 0 0 0,0 0 0 0 0,-1 0 1 0 0,1 0-1 0 0,1 1 0 0 0,-1-1 0 0 0,1 0 0 0 0,0 0 0 0 0,0 1 1 0 0,2-7-1 0 0,2-1-83 0 0,0-1 0 0 0,1 1 0 0 0,1 0 1 0 0,0 1-1 0 0,0 0 0 0 0,1 0 0 0 0,11-11 0 0 0,-10 12-330 0 0,1 0 0 0 0,1 1 0 0 0,-1 0 0 0 0,1 1 0 0 0,1 0 0 0 0,0 0 0 0 0,0 2 0 0 0,0-1-1 0 0,0 2 1 0 0,1-1 0 0 0,0 2 0 0 0,24-6 0 0 0,-28 9-82 0 0,-1 0-1 0 0,1 0 1 0 0,0 1 0 0 0,0 0-1 0 0,0 0 1 0 0,0 1 0 0 0,0 0-1 0 0,0 1 1 0 0,0 0 0 0 0,-1 1-1 0 0,1-1 1 0 0,-1 1 0 0 0,0 1-1 0 0,1 0 1 0 0,-2 0-1 0 0,1 1 1 0 0,0 0 0 0 0,-1 0-1 0 0,0 0 1 0 0,9 10 0 0 0,-9-8-3 0 0,-1 0-1 0 0,1 0 1 0 0,-2 0 0 0 0,1 1 0 0 0,-1 0 0 0 0,-1 0 0 0 0,1 0 0 0 0,-1 0 0 0 0,-1 1-1 0 0,1 0 1 0 0,-1 0 0 0 0,-1 0 0 0 0,2 10 0 0 0,-3-6 5 0 0,0-1 1 0 0,-1 1 0 0 0,0 0-1 0 0,-1 0 1 0 0,0-1 0 0 0,-1 1-1 0 0,-1-1 1 0 0,-6 21-1 0 0,-5 0 30 0 0,-1 0 0 0 0,-1-1 0 0 0,-1-1 0 0 0,-2-1 0 0 0,-43 53 0 0 0,0-12 723 0 0,-72 63 1 0 0,0-1 1959 0 0,120-112-1734 0 0,13-21-936 0 0,1 1 1 0 0,0-1-1 0 0,-1 1 0 0 0,1 0 0 0 0,0-1 1 0 0,-1 1-1 0 0,1 0 0 0 0,0-1 0 0 0,0 1 1 0 0,-1 0-1 0 0,1-1 0 0 0,0 1 1 0 0,0 0-1 0 0,0-1 0 0 0,0 1 0 0 0,0 0 1 0 0,0-1-1 0 0,0 1 0 0 0,0 0 1 0 0,0-1-1 0 0,1 1 0 0 0,-1 0 0 0 0,0-1 1 0 0,0 1-1 0 0,1 0 0 0 0,-1-1 1 0 0,0 1-1 0 0,1-1 0 0 0,-1 1 0 0 0,0 0 1 0 0,1-1-1 0 0,-1 1 0 0 0,1-1 0 0 0,-1 1 1 0 0,2 0-1 0 0,5 2 82 0 0,1 0 1 0 0,0 0-1 0 0,0 0 1 0 0,0-1-1 0 0,1 0 1 0 0,-1-1-1 0 0,0 0 1 0 0,15 0-1 0 0,79-6 30 0 0,-53 2-194 0 0,91-1-1082 0 0,25-1-3161 0 0,-56-4-4139 0 0,-89 6 2769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13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66 1500 0 0,'-22'-19'8681'0'0,"21"19"-8530"0"0,0-1 1 0 0,1 1-1 0 0,-1 0 0 0 0,1-1 0 0 0,-1 1 1 0 0,0-1-1 0 0,1 1 0 0 0,-1-1 1 0 0,1 0-1 0 0,0 1 0 0 0,-1-1 1 0 0,1 0-1 0 0,-1 1 0 0 0,1-1 1 0 0,0 0-1 0 0,-1 1 0 0 0,1-1 0 0 0,0 0 1 0 0,0 0-1 0 0,0 1 0 0 0,0-1 1 0 0,0 0-1 0 0,0 0 0 0 0,0 1 1 0 0,0-1-1 0 0,0 0 0 0 0,0 0 1 0 0,0 1-1 0 0,0-1 0 0 0,1-1 1 0 0,0 1-15 0 0,0-1 1 0 0,0 1 0 0 0,0 0 0 0 0,0 0-1 0 0,1 0 1 0 0,-1 0 0 0 0,0 0-1 0 0,1 0 1 0 0,-1 0 0 0 0,1 0 0 0 0,-1 1-1 0 0,1-1 1 0 0,2 0 0 0 0,6-2 51 0 0,0 0 0 0 0,0 1 1 0 0,20-1-1 0 0,-13 2-131 0 0,1 1 0 0 0,-1 1 0 0 0,0 0 0 0 0,29 7 0 0 0,-41-8-64 0 0,-1 1 0 0 0,1 1-1 0 0,-1-1 1 0 0,0 1-1 0 0,1-1 1 0 0,-1 1-1 0 0,0 0 1 0 0,0 1 0 0 0,0-1-1 0 0,0 1 1 0 0,0 0-1 0 0,-1 0 1 0 0,1 0-1 0 0,-1 0 1 0 0,0 1 0 0 0,0-1-1 0 0,0 1 1 0 0,-1 0-1 0 0,1 0 1 0 0,-1 0-1 0 0,0 0 1 0 0,3 6 0 0 0,-4-5 5 0 0,-1 0 1 0 0,1 0 0 0 0,-1 0-1 0 0,0 0 1 0 0,0 0 0 0 0,0 0-1 0 0,-1 0 1 0 0,0 0 0 0 0,0 0 0 0 0,0-1-1 0 0,-1 1 1 0 0,1 0 0 0 0,-1 0-1 0 0,0-1 1 0 0,-1 1 0 0 0,1-1-1 0 0,-4 5 1 0 0,-7 10 164 0 0,-1-1 0 0 0,-22 23 0 0 0,27-30-14 0 0,-54 58 1611 0 0,62-69-1709 0 0,0 0-1 0 0,1 1 0 0 0,-1-1 0 0 0,0 1 1 0 0,1 0-1 0 0,-1-1 0 0 0,1 1 1 0 0,-1 0-1 0 0,1-1 0 0 0,-1 1 1 0 0,1 0-1 0 0,0-1 0 0 0,-1 1 1 0 0,1 0-1 0 0,0 0 0 0 0,-1-1 1 0 0,1 1-1 0 0,0 0 0 0 0,0 0 1 0 0,0 0-1 0 0,0 1 0 0 0,0-2-28 0 0,0 1-1 0 0,0 0 1 0 0,1-1 0 0 0,-1 1-1 0 0,0-1 1 0 0,1 1-1 0 0,-1-1 1 0 0,1 1-1 0 0,-1-1 1 0 0,1 1 0 0 0,-1-1-1 0 0,1 0 1 0 0,-1 1-1 0 0,1-1 1 0 0,-1 1-1 0 0,1-1 1 0 0,0 0-1 0 0,-1 0 1 0 0,1 1 0 0 0,0-1-1 0 0,30 5 187 0 0,52-9-2077 0 0,117-21 0 0 0,-85 9-4229 0 0,-81 11 2101 0 0,1 0-1680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14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152 284 392 0 0,'-3'-8'1365'0'0,"0"-1"1"0"0,1 1-1 0 0,0-1 0 0 0,1 1 0 0 0,0-1 1 0 0,0 1-1 0 0,1-1 0 0 0,0 0 0 0 0,1-13 0 0 0,1 13-723 0 0,0 1 0 0 0,0 0 0 0 0,1 0 0 0 0,-1-1 0 0 0,2 2 0 0 0,-1-1 0 0 0,1 0 0 0 0,10-13 0 0 0,-8 13-503 0 0,1 0-1 0 0,0 0 0 0 0,0 1 1 0 0,1-1-1 0 0,0 2 0 0 0,1-1 1 0 0,-1 1-1 0 0,1 1 0 0 0,0-1 1 0 0,1 2-1 0 0,-1-1 0 0 0,1 1 1 0 0,0 1-1 0 0,0 0 0 0 0,0 0 1 0 0,17-2-1 0 0,-21 4-136 0 0,1 0-1 0 0,0 0 1 0 0,0 1 0 0 0,-1 0-1 0 0,1 0 1 0 0,0 1-1 0 0,-1 0 1 0 0,1 0 0 0 0,0 1-1 0 0,-1-1 1 0 0,1 1 0 0 0,-1 1-1 0 0,0-1 1 0 0,0 1-1 0 0,0 0 1 0 0,0 1 0 0 0,0-1-1 0 0,0 1 1 0 0,-1 0 0 0 0,0 1-1 0 0,0-1 1 0 0,0 1 0 0 0,-1 0-1 0 0,1 0 1 0 0,-1 0-1 0 0,0 1 1 0 0,-1 0 0 0 0,1 0-1 0 0,-1 0 1 0 0,0 0 0 0 0,-1 0-1 0 0,1 0 1 0 0,-1 1-1 0 0,-1-1 1 0 0,3 12 0 0 0,-3-2-4 0 0,0-1 0 0 0,0 1 0 0 0,-2 0 0 0 0,0-1 0 0 0,0 1 0 0 0,-2 0 0 0 0,0-1 0 0 0,0 0 0 0 0,-2 0 0 0 0,0 0 0 0 0,0 0 1 0 0,-2-1-1 0 0,-11 20 0 0 0,-9 11 11 0 0,-2-1 0 0 0,-56 66 0 0 0,-140 123 768 0 0,142-152 1801 0 0,79-77-2348 0 0,-14 16 1399 0 0,17-19-1555 0 0,1 0 0 0 0,-1 0 0 0 0,1 0 0 0 0,0 0 0 0 0,-1 0 0 0 0,1-1 0 0 0,0 1 0 0 0,0 0 0 0 0,0 0 0 0 0,-1 0 0 0 0,1 0 0 0 0,0 0 1 0 0,0 0-1 0 0,0 0 0 0 0,0 0 0 0 0,1 0 0 0 0,-1 0 0 0 0,0 0 0 0 0,0 0 0 0 0,0 0 0 0 0,1 0 0 0 0,-1 0 0 0 0,1 1 0 0 0,2 0-4 0 0,0-1 0 0 0,-1 1 0 0 0,1 0 0 0 0,0-1 0 0 0,0 1 0 0 0,1-1 0 0 0,-1 0 0 0 0,0 0 0 0 0,0 0 0 0 0,0-1 0 0 0,5 1 0 0 0,-1 1 81 0 0,38 5-298 0 0,-1-1 1 0 0,1-3-1 0 0,0-1 1 0 0,52-5-1 0 0,-49 2-698 0 0,-20 0-128 0 0,103-5-3577 0 0,-109 3-1338 0 0,41-10-1 0 0,-40 5-3044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15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11 351 320 0 0,'-6'-31'7942'0'0,"2"-29"1655"0"0,4 50-8985 0 0,1 0 1 0 0,1 0-1 0 0,0 0 1 0 0,0 0-1 0 0,1 1 1 0 0,7-17-1 0 0,4-4 629 0 0,31-46 0 0 0,-10 18 649 0 0,-35 58-1880 0 0,0-1 1 0 0,0 0-1 0 0,0 1 1 0 0,0-1-1 0 0,1 1 1 0 0,-1 0-1 0 0,0-1 1 0 0,0 1-1 0 0,1-1 1 0 0,-1 1-1 0 0,0-1 1 0 0,0 1 0 0 0,1-1-1 0 0,-1 1 1 0 0,0 0-1 0 0,1-1 1 0 0,-1 1-1 0 0,1 0 1 0 0,-1-1-1 0 0,0 1 1 0 0,1 0-1 0 0,-1 0 1 0 0,1-1-1 0 0,-1 1 1 0 0,1 0-1 0 0,-1 0 1 0 0,1 0-1 0 0,-1 0 1 0 0,1-1-1 0 0,-1 1 1 0 0,2 0-1 0 0,2 17 139 0 0,-5 36-57 0 0,1-48-59 0 0,-3 368 412 0 0,5-191-731 0 0,-2-178 272 0 0,0-1-1 0 0,-1 1 1 0 0,1-1-1 0 0,-1 0 1 0 0,0 0-1 0 0,0 1 1 0 0,0-1-1 0 0,-1 0 1 0 0,1 0 0 0 0,-1 0-1 0 0,0 0 1 0 0,0 0-1 0 0,0 0 1 0 0,0-1-1 0 0,0 1 1 0 0,0-1-1 0 0,-1 1 1 0 0,-4 2-1 0 0,-2 2 6 0 0,-1 0 0 0 0,0-1 0 0 0,0-1 0 0 0,-12 6 0 0 0,20-10 61 0 0,-17 11-93 0 0,192-37-7341 0 0,-56-2-3367 0 0,-75 14 4306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16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67 258 2716 0 0,'-2'-29'7578'0'0,"2"24"-7067"0"0,0 0-1 0 0,1 0 0 0 0,0 0 1 0 0,0 1-1 0 0,0-1 1 0 0,1 0-1 0 0,0 1 0 0 0,-1-1 1 0 0,2 1-1 0 0,-1-1 0 0 0,5-6 1 0 0,-1 3-62 0 0,0 0 0 0 0,1 0 0 0 0,1 0 0 0 0,-1 1 0 0 0,10-8 0 0 0,1 3-186 0 0,-1 0 0 0 0,2 1 1 0 0,-1 1-1 0 0,40-15 1 0 0,-31 15-178 0 0,0 2 0 0 0,1 1 0 0 0,0 1 0 0 0,41-3 0 0 0,-59 8-88 0 0,0 0-1 0 0,0 1 1 0 0,0 0 0 0 0,0 1-1 0 0,0 0 1 0 0,0 1 0 0 0,0 0-1 0 0,0 1 1 0 0,-1 0 0 0 0,1 0-1 0 0,-1 1 1 0 0,0 0 0 0 0,0 0-1 0 0,0 1 1 0 0,-1 1 0 0 0,10 7 0 0 0,-14-10 1 0 0,0 1 0 0 0,0 0 0 0 0,-1 1 0 0 0,1-1 0 0 0,-1 0 0 0 0,0 1 0 0 0,-1 0 0 0 0,1 0 0 0 0,-1 0 0 0 0,0 0 0 0 0,0 0 0 0 0,0 0 0 0 0,-1 0 0 0 0,2 9 0 0 0,-3-5 4 0 0,1 1-1 0 0,-1-1 0 0 0,-1 0 0 0 0,0 0 0 0 0,0 0 0 0 0,0 0 0 0 0,-1 0 0 0 0,-4 9 1 0 0,-2 4 15 0 0,-1-1 1 0 0,-1 0-1 0 0,-1-1 1 0 0,0 0 0 0 0,-2-1-1 0 0,-16 20 1 0 0,-16 12 313 0 0,-98 87-1 0 0,-66 30 1304 0 0,109-90-189 0 0,92-72-1254 0 0,-38 35 1850 0 0,45-40-2008 0 0,1-1 0 0 0,-1 1-1 0 0,1-1 1 0 0,-1 1 0 0 0,1 0 0 0 0,-1-1 0 0 0,1 1 0 0 0,0 0 0 0 0,-1-1 0 0 0,1 1 0 0 0,0 0 0 0 0,0-1-1 0 0,0 1 1 0 0,-1 0 0 0 0,1 0 0 0 0,0-1 0 0 0,0 1 0 0 0,0 0 0 0 0,0 0 0 0 0,0-1 0 0 0,0 1 0 0 0,0 0-1 0 0,1 0 1 0 0,-1-1 0 0 0,0 1 0 0 0,0 0 0 0 0,1-1 0 0 0,-1 1 0 0 0,0 0 0 0 0,1-1 0 0 0,-1 1 0 0 0,0 0-1 0 0,1-1 1 0 0,-1 1 0 0 0,1-1 0 0 0,-1 1 0 0 0,1-1 0 0 0,-1 1 0 0 0,1-1 0 0 0,0 1 0 0 0,-1-1-1 0 0,1 1 1 0 0,-1-1 0 0 0,1 0 0 0 0,0 1 0 0 0,0-1 0 0 0,-1 0 0 0 0,1 0 0 0 0,0 0 0 0 0,-1 1 0 0 0,1-1-1 0 0,1 0 1 0 0,39 8 256 0 0,37-6-867 0 0,90-9 0 0 0,-95 3-433 0 0,-17 2-249 0 0,128-10-2871 0 0,-93-1-362 0 0,-3-9-3339 0 0,-55 12 1091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16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91 199 2072 0 0,'4'-25'3399'0'0,"13"-66"5711"0"0,-17 90-8646 0 0,9-46 3791 0 0,-9 46-4297 0 0,1 0 126 0 0,0 0 0 0 0,-1-1 0 0 0,1 1 0 0 0,0-1 0 0 0,-1 1 0 0 0,1-1-1 0 0,-1 1 1 0 0,0-1 0 0 0,1 1 0 0 0,-1-1 0 0 0,0 1 0 0 0,0-1 0 0 0,0 0 0 0 0,0 1 0 0 0,0-1-1 0 0,-1 1 1 0 0,1-1 0 0 0,0 0 0 0 0,-2-2 0 0 0,2 3-97 0 0,-3 2 20 0 0,0-1 7 0 0,1 1 0 0 0,-1 0 0 0 0,0-1 1 0 0,1 1-1 0 0,-1 1 0 0 0,1-1 0 0 0,-1 0 0 0 0,1 0 0 0 0,-1 1 0 0 0,1 0 0 0 0,0-1 0 0 0,0 1 1 0 0,0 0-1 0 0,-3 4 0 0 0,-28 36 351 0 0,30-38-325 0 0,-3 6 0 0 0,0 0 1 0 0,1 0-1 0 0,0 0 1 0 0,0 1-1 0 0,1 0 0 0 0,1 0 1 0 0,-1 0-1 0 0,2 0 1 0 0,0 0-1 0 0,0 1 1 0 0,1-1-1 0 0,0 1 1 0 0,1-1-1 0 0,2 21 1 0 0,-1-26-113 0 0,0 0 1 0 0,1 0-1 0 0,-1 0 1 0 0,1 0-1 0 0,0 0 1 0 0,1 0 0 0 0,-1 0-1 0 0,1-1 1 0 0,0 1-1 0 0,1-1 1 0 0,-1 0-1 0 0,1 0 1 0 0,0 0-1 0 0,0-1 1 0 0,1 1 0 0 0,-1-1-1 0 0,1 0 1 0 0,0 0-1 0 0,0-1 1 0 0,0 1-1 0 0,1-1 1 0 0,-1 0-1 0 0,1-1 1 0 0,0 1 0 0 0,0-1-1 0 0,0 0 1 0 0,0-1-1 0 0,8 2 1 0 0,-7-2 23 0 0,0 0 0 0 0,0 0 0 0 0,0-1-1 0 0,0 0 1 0 0,0 0 0 0 0,-1-1 0 0 0,1 0 0 0 0,0 0 0 0 0,0 0 0 0 0,-1-1 0 0 0,1 0 0 0 0,0 0 0 0 0,-1-1 0 0 0,0 0-1 0 0,0 0 1 0 0,0-1 0 0 0,0 1 0 0 0,0-1 0 0 0,-1 0 0 0 0,0-1 0 0 0,1 1 0 0 0,7-11 0 0 0,-8 9 111 0 0,-1-1 1 0 0,0 1-1 0 0,0-1 0 0 0,0 0 1 0 0,-1-1-1 0 0,0 1 1 0 0,0 0-1 0 0,-1-1 0 0 0,0 0 1 0 0,0 1-1 0 0,-1-1 1 0 0,0 0-1 0 0,0 0 0 0 0,-1 0 1 0 0,0 0-1 0 0,0 0 1 0 0,-1 0-1 0 0,0 0 0 0 0,-3-11 1 0 0,2 10-50 0 0,-1 0 0 0 0,0 0 0 0 0,0 1 0 0 0,-1-1 1 0 0,0 1-1 0 0,-1-1 0 0 0,0 2 0 0 0,0-1 0 0 0,0 0 0 0 0,-1 1 0 0 0,0 0 0 0 0,-1 0 1 0 0,0 1-1 0 0,0-1 0 0 0,0 2 0 0 0,-1-1 0 0 0,1 1 0 0 0,-1 0 0 0 0,-16-7 1 0 0,22 12-294 0 0,0-1 0 0 0,-1 1 1 0 0,1 0-1 0 0,0 0 1 0 0,0 0-1 0 0,-1 0 0 0 0,1 0 1 0 0,0 0-1 0 0,0 0 1 0 0,-1 1-1 0 0,1-1 0 0 0,0 1 1 0 0,0 0-1 0 0,0 0 1 0 0,0 0-1 0 0,-4 2 0 0 0,-15 11-6543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11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302 296 1700 0 0,'0'0'5397'0'0,"19"-24"2363"0"0,52-40-2246 0 0,-36 34-5183 0 0,-33 27-340 0 0,-1 1 0 0 0,1-1 0 0 0,0 1-1 0 0,-1-1 1 0 0,0 1 0 0 0,0-1 0 0 0,0 0 0 0 0,0 1 0 0 0,0-1 0 0 0,0 0 0 0 0,-1 0 0 0 0,1 0-1 0 0,-1 1 1 0 0,0-1 0 0 0,0 0 0 0 0,0 0 0 0 0,-1-4 0 0 0,1 5 3 0 0,-1 0 1 0 0,1 0 0 0 0,-1 0-1 0 0,0 1 1 0 0,0-1-1 0 0,0 0 1 0 0,0 0 0 0 0,0 1-1 0 0,0-1 1 0 0,0 1-1 0 0,-1-1 1 0 0,1 1-1 0 0,0-1 1 0 0,-1 1 0 0 0,1 0-1 0 0,-1 0 1 0 0,0-1-1 0 0,1 1 1 0 0,-1 1-1 0 0,0-1 1 0 0,1 0 0 0 0,-1 0-1 0 0,0 0 1 0 0,0 1-1 0 0,0-1 1 0 0,0 1 0 0 0,0 0-1 0 0,0 0 1 0 0,0-1-1 0 0,-2 1 1 0 0,-10 1 9 0 0,0-1 0 0 0,-1 2 0 0 0,1 0 0 0 0,0 0 0 0 0,1 1-1 0 0,-1 1 1 0 0,0 1 0 0 0,1 0 0 0 0,0 0 0 0 0,0 1 0 0 0,1 1 0 0 0,0 0 0 0 0,-20 15 0 0 0,14-8 8 0 0,0 1 0 0 0,1 0 0 0 0,1 1 0 0 0,0 1 1 0 0,1 0-1 0 0,1 1 0 0 0,-23 39 0 0 0,31-46 15 0 0,1 0 0 0 0,0 0 0 0 0,1 0 0 0 0,0 1 0 0 0,0-1 0 0 0,1 1 1 0 0,1 0-1 0 0,0 0 0 0 0,1 0 0 0 0,0 1 0 0 0,1-1 0 0 0,0 0 0 0 0,3 12 0 0 0,-2-15-21 0 0,2 0 0 0 0,-1 0 0 0 0,1 0 0 0 0,0 0 0 0 0,1 0 0 0 0,0-1 0 0 0,1 0 0 0 0,-1 0 0 0 0,1 0 0 0 0,1 0 0 0 0,0-1 0 0 0,0 0 0 0 0,0 0 0 0 0,1 0 0 0 0,0-1 0 0 0,0 0 0 0 0,11 6 0 0 0,-9-6-37 0 0,0 0 0 0 0,1-1 1 0 0,0 0-1 0 0,0-1 1 0 0,0 0-1 0 0,1 0 0 0 0,-1-1 1 0 0,1-1-1 0 0,0 0 1 0 0,14 1-1 0 0,-20-2 13 0 0,0-1-1 0 0,1-1 1 0 0,-1 1 0 0 0,0-1 0 0 0,0 0-1 0 0,1 0 1 0 0,-1 0 0 0 0,0-1 0 0 0,0 1-1 0 0,0-1 1 0 0,0-1 0 0 0,-1 1 0 0 0,1-1-1 0 0,-1 1 1 0 0,1-1 0 0 0,-1-1 0 0 0,0 1-1 0 0,0-1 1 0 0,0 1 0 0 0,-1-1 0 0 0,1 0-1 0 0,-1-1 1 0 0,3-4 0 0 0,3-6-5 0 0,-1 0 1 0 0,0-1-1 0 0,-2 0 1 0 0,0 0-1 0 0,0-1 0 0 0,5-31 1 0 0,4-106 481 0 0,-12 104 301 0 0,11-59-1 0 0,-14 106-755 0 0,1 1 0 0 0,-1-1 1 0 0,1 1-1 0 0,0-1 0 0 0,0 1 0 0 0,0 0 0 0 0,0-1 1 0 0,0 1-1 0 0,0 0 0 0 0,1 0 0 0 0,-1-1 0 0 0,1 1 0 0 0,-1 0 1 0 0,1 1-1 0 0,0-1 0 0 0,0 0 0 0 0,0 0 0 0 0,0 1 1 0 0,0-1-1 0 0,3-1 0 0 0,-1 2-3 0 0,-1 0 0 0 0,0 0-1 0 0,1 0 1 0 0,-1 1 0 0 0,1-1 0 0 0,-1 1-1 0 0,1 0 1 0 0,-1 0 0 0 0,1 0 0 0 0,-1 0 0 0 0,1 1-1 0 0,-1-1 1 0 0,5 2 0 0 0,3 2-6 0 0,1 0 1 0 0,-1 1-1 0 0,0 0 0 0 0,0 0 0 0 0,-1 1 1 0 0,0 1-1 0 0,16 12 0 0 0,-10-4-4 0 0,0 0-1 0 0,-2 1 1 0 0,0 0 0 0 0,-1 2-1 0 0,0-1 1 0 0,-1 1-1 0 0,-2 1 1 0 0,12 25-1 0 0,-6-4-3 0 0,-2 0 0 0 0,-2 1 0 0 0,9 50-1 0 0,-10-37 2079 0 0,-15-84-1148 0 0,5 2-769 0 0,2 0-1 0 0,0 1 1 0 0,2-1-1 0 0,1 1 1 0 0,2 0-1 0 0,12-32 1 0 0,-5 22-506 0 0,2 0-1 0 0,1 1 1 0 0,40-57-1 0 0,-47 79-289 0 0,0 0 1 0 0,1 1-1 0 0,1 0 0 0 0,0 1 0 0 0,1 1 0 0 0,0 0 0 0 0,1 0 1 0 0,16-8-1 0 0,-9 8-2875 0 0,0 0 0 0 0,46-14 0 0 0,-37 16-2232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4:56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61 452,'-19'-2'8509,"-10"-3"2909,31 3-11313,0 1 0,0-1 0,-1 0 0,1 1-1,0-1 1,1 1 0,-1 0 0,0 0 0,0 0 0,0 0-1,1 0 1,-1 0 0,1 0 0,-1 1 0,0-1 0,3 1 0,53-7 340,-32 5-257,281-21-594,-106 20-7612,-188 4 5654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4:56:18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42 2688,'-11'6'10409,"67"-5"-8982,106-13-1,-62 3-1189,29-3-26,2-1-838,-47 10-3612,-60 3-4889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20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28 1216 0 0,'0'0'5062'0'0,"14"0"-2654"0"0,3-1 4811 0 0,2-6-5274 0 0,-17 6-1610 0 0,22-18 3829 0 0,-52 30-3611 0 0,1 0 1 0 0,0 2-1 0 0,1 0 1 0 0,0 2-1 0 0,1 1 1 0 0,-25 22-1 0 0,38-28-399 0 0,0 1 0 0 0,1 0 0 0 0,0 1-1 0 0,1 0 1 0 0,1 0 0 0 0,0 1 0 0 0,0 0 0 0 0,2 1-1 0 0,-1 0 1 0 0,2 0 0 0 0,0 1 0 0 0,0-1 0 0 0,-4 22 0 0 0,8-22-105 0 0,0 1 1 0 0,0 0-1 0 0,1 0 1 0 0,1 0 0 0 0,1 0-1 0 0,0 0 1 0 0,1 0-1 0 0,0-1 1 0 0,1 1 0 0 0,1 0-1 0 0,0-1 1 0 0,1 0-1 0 0,1 0 1 0 0,0-1 0 0 0,1 1-1 0 0,0-1 1 0 0,1 0-1 0 0,0-1 1 0 0,1 0-1 0 0,1-1 1 0 0,0 1 0 0 0,0-2-1 0 0,1 0 1 0 0,0 0-1 0 0,19 12 1 0 0,-12-12-94 0 0,0 0-1 0 0,1-1 1 0 0,0-1-1 0 0,1 0 1 0 0,-1-2-1 0 0,1 0 1 0 0,1-2 0 0 0,-1 0-1 0 0,1-1 1 0 0,-1-1-1 0 0,1-1 1 0 0,0 0-1 0 0,0-2 1 0 0,-1-1-1 0 0,1 0 1 0 0,-1-2 0 0 0,1 0-1 0 0,-1-1 1 0 0,0-1-1 0 0,-1-1 1 0 0,1-1-1 0 0,19-11 1 0 0,-23 8 19 0 0,0 0 0 0 0,-2-1 0 0 0,1-1 0 0 0,-2-1 0 0 0,0 0 0 0 0,0 0 0 0 0,-1-1 0 0 0,-1-1 0 0 0,-1 0 0 0 0,0 0 0 0 0,-1-1 0 0 0,-1 0 0 0 0,0-1 0 0 0,7-27 0 0 0,-11 30 56 0 0,0 0 0 0 0,-1 0 0 0 0,-1-1 0 0 0,-1 1 0 0 0,0-1 0 0 0,-1 1 0 0 0,0-1 0 0 0,-2 1 0 0 0,0-1 0 0 0,-7-29 0 0 0,5 35-2 0 0,0-1 0 0 0,0 0 0 0 0,-1 1 0 0 0,0 0 0 0 0,-1 0 0 0 0,-1 1 0 0 0,1-1 0 0 0,-1 1 0 0 0,-1 1 0 0 0,1-1 0 0 0,-2 1 0 0 0,1 1 0 0 0,-1-1 0 0 0,0 1 0 0 0,-15-8 0 0 0,3 4-22 0 0,1 0 0 0 0,-2 2 1 0 0,1 0-1 0 0,-2 2 0 0 0,1 0 0 0 0,-1 1 1 0 0,1 2-1 0 0,-34-3 0 0 0,41 6-286 0 0,0 1 1 0 0,0 0-1 0 0,0 2 1 0 0,0 0 0 0 0,0 0-1 0 0,-15 5 1 0 0,20-3-490 0 0,0-1 1 0 0,-1 2 0 0 0,1-1 0 0 0,1 1-1 0 0,-1 1 1 0 0,1 0 0 0 0,0 0 0 0 0,-16 15 0 0 0,6 2-3206 0 0,9-7-2177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21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90 320 0 0,'-39'-5'23983'0'0,"45"0"-24481"0"0,-4 4 900 0 0,27-5 933 0 0,8-2-913 0 0,0 3 1 0 0,53-3-1 0 0,-48 6-927 0 0,56-11 1 0 0,144-23-4527 0 0,-239 36 4499 0 0,4 0 67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48 920 0 0,'-36'-48'20856'0'0,"32"56"-21015"0"0,2 1 596 0 0,0 0-1 0 0,0 1 0 0 0,1-1 1 0 0,-1 18-1 0 0,0 5 183 0 0,-14 187 1081 0 0,-4 20-1582 0 0,18-200-1144 0 0,3-21-2789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28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316 126 432 0 0,'-2'-44'10771'0'0,"18"-10"-4544"0"0,-16 53-5858 0 0,11-25 3491 0 0,-21 51-3278 0 0,-2-1-1 0 0,-1 0 1 0 0,0-1 0 0 0,-2 0-1 0 0,-24 29 1 0 0,-17 28-113 0 0,-8 12-57 0 0,40-61-243 0 0,2 1 0 0 0,2 0 0 0 0,-26 56 0 0 0,45-85-131 0 0,-1 0-1 0 0,2-1 1 0 0,-1 1 0 0 0,0 0 0 0 0,0 0-1 0 0,1 0 1 0 0,-1 0 0 0 0,1 0 0 0 0,0 0-1 0 0,0 0 1 0 0,0-1 0 0 0,1 5 0 0 0,0-5-18 0 0,-1-1 1 0 0,1 1 0 0 0,-1-1 0 0 0,1 1 0 0 0,0-1 0 0 0,0 1 0 0 0,0-1-1 0 0,0 1 1 0 0,0-1 0 0 0,0 0 0 0 0,0 1 0 0 0,0-1 0 0 0,1 0 0 0 0,-1 0-1 0 0,3 2 1 0 0,2 0 1 0 0,1 0 0 0 0,0-1-1 0 0,-1 1 1 0 0,1-2-1 0 0,0 1 1 0 0,0-1-1 0 0,0 0 1 0 0,10 0 0 0 0,79 3-185 0 0,107-9 0 0 0,-194 4 162 0 0,75-1 5 0 0,-81 1 27 0 0,1 1-39 0 0,35 0 124 0 0,-35 0-60 0 0,-1 0-48 0 0,8 0 45 0 0,-8 0 228 0 0,0 0-91 0 0,10-1-40 0 0,-9 1 102 0 0,1-24 613 0 0,-8-58 281 0 0,-5 27 140 0 0,8 53-1168 0 0,-1-13 180 0 0,0 12-195 0 0,1 16 66 0 0,3 130-44 0 0,32 220 1 0 0,-17-251-126 0 0,-16-99 0 0 0,-2-1 0 0 0,2-2 0 0 0,1-2-131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28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93 1608 0 0,'-24'0'7137'0'0,"-17"-1"3976"0"0,40 1-10928 0 0,1 0-1 0 0,-1 0 0 0 0,0 0 0 0 0,1 0 0 0 0,-1 0 0 0 0,1-1 0 0 0,-1 1 0 0 0,1 0 0 0 0,-1 0 0 0 0,1-1 0 0 0,-1 1 0 0 0,1 0 0 0 0,-2-2 552 0 0,2 2-552 0 0,-1-1 0 0 0,1 1 0 0 0,0-1 0 0 0,-1 1 0 0 0,1-1 0 0 0,0 1 0 0 0,0-1 0 0 0,-1 0 0 0 0,1 0-99 0 0,1 0-1 0 0,-1 1 1 0 0,0-1 0 0 0,1 0 0 0 0,-1 0-1 0 0,1 1 1 0 0,-1-1 0 0 0,1 0 0 0 0,-1 1-1 0 0,1-1 1 0 0,-1 0 0 0 0,1 1-1 0 0,0-1 1 0 0,-1 1 0 0 0,1-1 0 0 0,0 1-1 0 0,-1-1 1 0 0,1 1 0 0 0,0 0-1 0 0,0-1 1 0 0,0 1 0 0 0,-1 0 0 0 0,1 0-1 0 0,0-1 1 0 0,0 1 0 0 0,0 0-1 0 0,0 0 1 0 0,81-19 109 0 0,0 4 0 0 0,111-7 0 0 0,-116 15-2771 0 0,-26 2-5551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29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63 528 0 0,'-2'-2'950'0'0,"0"-1"1"0"0,0 0-1 0 0,0 0 0 0 0,0 1 1 0 0,1-1-1 0 0,-1 0 1 0 0,1-1-1 0 0,0 1 0 0 0,0 0 1 0 0,0 0-1 0 0,0 0 0 0 0,0-1 1 0 0,1 1-1 0 0,2-18 6266 0 0,2 35-6759 0 0,-1-1 0 0 0,0 1-1 0 0,-1 0 1 0 0,-1 0 0 0 0,0 0 0 0 0,-1 0-1 0 0,-2 21 1 0 0,1 20 72 0 0,1 42-120 0 0,2 27-638 0 0,7-45-5619 0 0,-6-66 2224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39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100 202 2652 0 0,'0'0'1735'0'0,"-31"-24"6683"0"0,31 22-8011 0 0,-2-10 492 0 0,4 4-605 0 0,0 1 0 0 0,1 0 0 0 0,0 0 1 0 0,0 0-1 0 0,1 0 0 0 0,-1 0 0 0 0,2 1 1 0 0,-1-1-1 0 0,1 1 0 0 0,0 0 0 0 0,0 1 1 0 0,0-1-1 0 0,9-5 0 0 0,-4 2-82 0 0,1 1-1 0 0,1 0 1 0 0,-1 1-1 0 0,1 1 1 0 0,0-1-1 0 0,23-7 0 0 0,-28 12-203 0 0,-1 1 0 0 0,0-1-1 0 0,1 1 1 0 0,-1 0 0 0 0,1 1-1 0 0,0 0 1 0 0,-1 0-1 0 0,1 0 1 0 0,-1 1 0 0 0,1 0-1 0 0,-1 0 1 0 0,1 0-1 0 0,-1 1 1 0 0,0 0 0 0 0,0 0-1 0 0,0 1 1 0 0,0 0 0 0 0,0 0-1 0 0,0 0 1 0 0,-1 1-1 0 0,1 0 1 0 0,-1 0 0 0 0,0 0-1 0 0,0 0 1 0 0,-1 1-1 0 0,1 0 1 0 0,-1 0 0 0 0,0 0-1 0 0,4 7 1 0 0,-1 0-15 0 0,0 0 0 0 0,-1 0-1 0 0,0 0 1 0 0,0 1 0 0 0,-2 0 0 0 0,1 0 0 0 0,-2 0 0 0 0,0 1-1 0 0,0-1 1 0 0,-1 1 0 0 0,-1-1 0 0 0,-1 1 0 0 0,0 16-1 0 0,-4-6 38 0 0,0 1-1 0 0,-2-1 0 0 0,-1 1 1 0 0,0-2-1 0 0,-2 1 0 0 0,-1-1 1 0 0,-1 0-1 0 0,0-1 0 0 0,-2-1 1 0 0,-1 0-1 0 0,0 0 0 0 0,-21 21 1 0 0,-24 20 912 0 0,-2-3 0 0 0,-83 63-1 0 0,125-106-588 0 0,15-12-194 0 0,-1-1 0 0 0,1 1 0 0 0,1-1 0 0 0,-1 1 0 0 0,0 0 0 0 0,-4 9 0 0 0,7-12-109 0 0,1 0 1 0 0,-1 0 0 0 0,1 0 0 0 0,0 0-1 0 0,-1 0 1 0 0,1 0 0 0 0,0 0 0 0 0,0 0 0 0 0,0 0-1 0 0,0 0 1 0 0,0 0 0 0 0,0 1 0 0 0,0-1-1 0 0,0 0 1 0 0,0 0 0 0 0,1 0 0 0 0,-1 0 0 0 0,0 0-1 0 0,1 0 1 0 0,-1 0 0 0 0,1 0 0 0 0,-1 0-1 0 0,1 0 1 0 0,0 0 0 0 0,-1 0 0 0 0,1-1 0 0 0,0 1-1 0 0,-1 0 1 0 0,1 0 0 0 0,0 0 0 0 0,0-1 0 0 0,0 1-1 0 0,0-1 1 0 0,0 1 0 0 0,0 0 0 0 0,0-1-1 0 0,0 0 1 0 0,0 1 0 0 0,1-1 0 0 0,11 6 50 0 0,0-2 1 0 0,1 0 0 0 0,-1 0 0 0 0,1-1-1 0 0,0-1 1 0 0,27 1 0 0 0,-7 0 62 0 0,375 22-939 0 0,-272-24-2519 0 0,0-1-3830 0 0,-125 0 6259 0 0,12 0-4231 0 0,-1-3-2764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39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43 102 3072 0 0,'-30'-11'11526'0'0,"30"11"-11351"0"0,0 0 0 0 0,-11-5 4380 0 0,11 5-4380 0 0,0-1 0 0 0,-1 1 0 0 0,1-1 0 0 0,0 1 1 0 0,0-1-1 0 0,0 1 0 0 0,0-1 0 0 0,15-8 1758 0 0,32-2-1333 0 0,253-13 368 0 0,-32 5-1882 0 0,-143 1-2169 0 0,-122 18 2264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11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23 229 2128 0 0,'-13'-14'5319'0'0,"12"12"-4922"0"0,0 0 0 0 0,0 0-1 0 0,0 0 1 0 0,0 1-1 0 0,0-1 1 0 0,0 0-1 0 0,1 0 1 0 0,-1 0 0 0 0,1 0-1 0 0,-1 0 1 0 0,1 0-1 0 0,0-1 1 0 0,0 1-1 0 0,0 0 1 0 0,0 0 0 0 0,0 0-1 0 0,0 0 1 0 0,1 0-1 0 0,-1 0 1 0 0,1 0 0 0 0,0-3-1 0 0,1 2-114 0 0,0-1-1 0 0,0 1 1 0 0,0 0 0 0 0,1 0-1 0 0,-1 0 1 0 0,1 0-1 0 0,0 1 1 0 0,0-1 0 0 0,-1 1-1 0 0,8-5 1 0 0,7-2-143 0 0,0 0 1 0 0,0 1-1 0 0,33-10 1 0 0,-45 16 63 0 0,196-52-348 0 0,-65 28-4818 0 0,-121 24 3798 0 0,25-2-7183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3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86 1188 0 0,'-78'-81'19549'0'0,"77"80"-18951"0"0,-6-3 975 0 0,6 11-184 0 0,1-4-1345 0 0,1 16 476 0 0,2 1 0 0 0,7 29 0 0 0,-1 0-150 0 0,4 27-27 0 0,-1-11-14 0 0,6 126 1 0 0,-8-61-2432 0 0,-6-116-914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42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34 188 0 0,'0'0'10285'0'0,"-22"-3"-3582"0"0,7 6-6192 0 0,0 1 0 0 0,0 1 0 0 0,1 0 1 0 0,0 0-1 0 0,0 2 0 0 0,1 0 0 0 0,-1 0 1 0 0,1 1-1 0 0,1 1 0 0 0,-16 13 0 0 0,-1 5 86 0 0,2 1 0 0 0,1 2 0 0 0,1 0 0 0 0,1 2 0 0 0,-30 53 0 0 0,42-64-443 0 0,1 1-1 0 0,1 1 1 0 0,1-1-1 0 0,1 1 1 0 0,2 1-1 0 0,0 0 1 0 0,1-1-1 0 0,1 2 1 0 0,1-1-1 0 0,1 29 1 0 0,3-38-110 0 0,0-1-1 0 0,1 0 1 0 0,0 0 0 0 0,2 0 0 0 0,-1 0 0 0 0,2-1-1 0 0,0 1 1 0 0,0-1 0 0 0,1 0 0 0 0,1-1 0 0 0,0 1-1 0 0,12 15 1 0 0,-7-14-8 0 0,1 0 1 0 0,0-1-1 0 0,0 0 0 0 0,2-1 0 0 0,-1 0 1 0 0,2-1-1 0 0,-1-1 0 0 0,31 14 0 0 0,-21-13-93 0 0,0-1-1 0 0,1-1 0 0 0,0-1 0 0 0,1-1 0 0 0,-1-2 0 0 0,1-1 0 0 0,0 0 0 0 0,1-2 0 0 0,-1-2 0 0 0,0 0 0 0 0,1-2 0 0 0,-1-1 0 0 0,29-6 0 0 0,-41 5-32 0 0,1-1 1 0 0,-1 0-1 0 0,0-1 1 0 0,-1 0-1 0 0,0-2 1 0 0,0 1-1 0 0,0-2 0 0 0,-1 0 1 0 0,0 0-1 0 0,20-20 1 0 0,-20 15-24 0 0,-1 0 1 0 0,-1 0-1 0 0,-1-1 1 0 0,0-1-1 0 0,0 0 1 0 0,-2 0-1 0 0,0-1 1 0 0,-1 1-1 0 0,6-21 1 0 0,-6 10-1 0 0,0-1 1 0 0,-2 1-1 0 0,0-1 1 0 0,-2 0-1 0 0,-2 0 1 0 0,0 0-1 0 0,-2 0 1 0 0,-1 0-1 0 0,-1 0 1 0 0,-1 0-1 0 0,-2 0 1 0 0,0 1-1 0 0,-2 0 1 0 0,-13-30-1 0 0,15 45 90 0 0,0 0 0 0 0,0 0-1 0 0,-1 0 1 0 0,0 1 0 0 0,-1 0-1 0 0,-1 1 1 0 0,0 0 0 0 0,0 0-1 0 0,-19-15 1 0 0,12 14 0 0 0,0 1 0 0 0,0 0 1 0 0,-1 1-1 0 0,0 1 0 0 0,0 1 0 0 0,-28-7 1 0 0,-202-53-497 0 0,238 65 286 0 0,0-1-1 0 0,0 1 0 0 0,1 1 0 0 0,-1 0 0 0 0,-1 0 0 0 0,1 1 0 0 0,0 0 0 0 0,-9 1 0 0 0,13 0-432 0 0,-1 0 0 0 0,1 1 0 0 0,0 0 0 0 0,0-1 0 0 0,1 2 0 0 0,-1-1 0 0 0,0 1 0 0 0,1-1 0 0 0,0 1 1 0 0,-1 0-1 0 0,1 1 0 0 0,0-1 0 0 0,0 1 0 0 0,-5 6 0 0 0,0 1-3090 0 0,-1 1-1435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46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 16 0 0,'-35'0'23986'0'0,"39"0"-23826"0"0,33-2-32 0 0,63 7-1 0 0,-9 5-2694 0 0,-54-6 183 0 0,-34-4 1552 0 0,0 0 22 0 0,1 0 0 0 0,-1 1 0 0 0,0-1 1 0 0,0 0-1 0 0,1 1 0 0 0,5 2 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47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1676 0 0,'0'0'3044'0'0,"0"1"-2844"0"0,0-1 0 0 0,0 1-1 0 0,0 0 1 0 0,0-1-1 0 0,0 1 1 0 0,0-1-1 0 0,0 1 1 0 0,0 0-1 0 0,0-1 1 0 0,0 1-1 0 0,0-1 1 0 0,0 1-1 0 0,0 0 1 0 0,0-1 0 0 0,1 1-1 0 0,-1-1 1 0 0,0 1-1 0 0,0-1 1 0 0,1 1-1 0 0,-1 0 1 0 0,41 5 4225 0 0,25-6-2861 0 0,-9 0-1261 0 0,2-1-141 0 0,-10 2-1197 0 0,-3 3-4076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47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67 1620 0 0,'6'-31'8506'0'0,"-1"6"-3146"0"0,-5 25-5266 0 0,1 0 0 0 0,-1-1 0 0 0,0 1 1 0 0,0 0-1 0 0,0 0 0 0 0,0-1 0 0 0,0 1 0 0 0,0 0 0 0 0,0-1 1 0 0,0 1-1 0 0,0 0 0 0 0,0 0 0 0 0,0-1 0 0 0,0 1 0 0 0,0 0 0 0 0,0-1 1 0 0,0 1-1 0 0,0 0 0 0 0,0-1 0 0 0,0 1 0 0 0,0 0 0 0 0,0 0 0 0 0,0-1 1 0 0,0 1-1 0 0,-1 0 0 0 0,1 0 0 0 0,0-1 0 0 0,0 1 0 0 0,0 0 0 0 0,-1 0 1 0 0,1-1-1 0 0,0 1 0 0 0,0 0 0 0 0,0 0 0 0 0,-1 0 0 0 0,1-1 0 0 0,0 1 1 0 0,0 0-1 0 0,-1 0 0 0 0,1 0 0 0 0,0 0 0 0 0,-1 0 0 0 0,1 0 1 0 0,0 0-1 0 0,0 0 0 0 0,-1-1 0 0 0,1 1 0 0 0,0 0 0 0 0,-1 0 0 0 0,1 0 1 0 0,0 0-1 0 0,-1 1 0 0 0,1-1 0 0 0,0 0 0 0 0,0 0 0 0 0,-1 0 0 0 0,1 0 1 0 0,0 0-1 0 0,-1 0 0 0 0,1 0 0 0 0,0 0 0 0 0,-1 1 0 0 0,0 0 246 0 0,-11 7 942 0 0,-44 31 834 0 0,26-19-1058 0 0,-47 40 0 0 0,49-32-576 0 0,1 0 0 0 0,1 2 1 0 0,2 0-1 0 0,1 2 1 0 0,-31 56-1 0 0,45-72-384 0 0,1 0 0 0 0,1 1 0 0 0,1 0 0 0 0,0 0 0 0 0,1 1 0 0 0,1-1 0 0 0,0 1 0 0 0,2 0 0 0 0,0 0-1 0 0,1 1 1 0 0,1-1 0 0 0,0 0 0 0 0,2 0 0 0 0,4 25 0 0 0,-4-33-129 0 0,1 1-1 0 0,1 0 1 0 0,0-1-1 0 0,0 0 1 0 0,1 0-1 0 0,0 0 0 0 0,1-1 1 0 0,0 0-1 0 0,0 0 1 0 0,1 0-1 0 0,0-1 1 0 0,1 0-1 0 0,0 0 1 0 0,0-1-1 0 0,0 0 1 0 0,1 0-1 0 0,0-1 0 0 0,13 7 1 0 0,-12-8-78 0 0,1-1-1 0 0,0 0 1 0 0,0-1 0 0 0,1 0 0 0 0,-1-1-1 0 0,0 0 1 0 0,1 0 0 0 0,0-1-1 0 0,-1-1 1 0 0,1 0 0 0 0,-1-1 0 0 0,1 0-1 0 0,0 0 1 0 0,-1-2 0 0 0,0 1 0 0 0,1-1-1 0 0,12-6 1 0 0,-16 6 105 0 0,-1-1 1 0 0,1 0-1 0 0,-1 0 0 0 0,0 0 1 0 0,-1-1-1 0 0,1 0 0 0 0,-1-1 1 0 0,0 1-1 0 0,0-1 0 0 0,-1 0 0 0 0,1 0 1 0 0,-1-1-1 0 0,-1 0 0 0 0,1 0 1 0 0,-1 0-1 0 0,3-9 0 0 0,-6 12 14 0 0,-1-1 0 0 0,0 1 0 0 0,-1-1 0 0 0,1 0-1 0 0,-1 1 1 0 0,0-1 0 0 0,0 1 0 0 0,-1 0-1 0 0,1-1 1 0 0,-1 1 0 0 0,0 0 0 0 0,-4-7 0 0 0,0 2-26 0 0,0 0 0 0 0,-1 0 0 0 0,0 1 0 0 0,0 0-1 0 0,-1 1 1 0 0,0-1 0 0 0,0 1 0 0 0,0 1 0 0 0,-1 0 0 0 0,0 0 0 0 0,0 1 0 0 0,-15-7 0 0 0,17 9-19 0 0,0 1-1 0 0,0 0 1 0 0,-1 0-1 0 0,1 0 1 0 0,-1 1-1 0 0,1 0 1 0 0,-1 0 0 0 0,1 1-1 0 0,-1 0 1 0 0,0 0-1 0 0,1 1 1 0 0,-1 0-1 0 0,0 0 1 0 0,1 1-1 0 0,0 0 1 0 0,-1 0 0 0 0,1 1-1 0 0,-9 4 1 0 0,8-3-497 0 0,1 1 1 0 0,0-1 0 0 0,0 1 0 0 0,0 0 0 0 0,0 1 0 0 0,-10 11 0 0 0,-1 14-4887 0 0,17-28 4283 0 0,0 1 0 0 0,0-1-1 0 0,1 1 1 0 0,-1-1 0 0 0,1 1 0 0 0,0-1 0 0 0,0 1-1 0 0,0 4 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48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70 2220 0 0,'-23'-21'7546'0'0,"-9"-12"1740"0"0,26 25-7380 0 0,0 0 584 0 0,10 21-1366 0 0,42 87-709 0 0,5-2 0 0 0,83 120 0 0 0,-89-163-6412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49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592 63 2300 0 0,'-2'-5'772'0'0,"0"-4"2008"0"0,0 1 0 0 0,-1 0 0 0 0,-8-16 843 0 0,11 24-3485 0 0,0-1 0 0 0,-1 1 0 0 0,1-1 0 0 0,-1 0 0 0 0,1 1 0 0 0,-1-1 0 0 0,1 1 0 0 0,-1-1 0 0 0,1 1 0 0 0,-1 0 0 0 0,1-1 0 0 0,-1 1 0 0 0,1-1 0 0 0,-1 1 0 0 0,0 0 0 0 0,1-1 1 0 0,-1 1-1 0 0,-1 0 0 0 0,-4 0 159 0 0,0 1 0 0 0,-1 1 0 0 0,1-1 0 0 0,0 1 1 0 0,0 0-1 0 0,0 0 0 0 0,0 1 0 0 0,0 0 1 0 0,0 0-1 0 0,1 0 0 0 0,-7 5 0 0 0,-13 11 449 0 0,-24 23 1 0 0,28-23-403 0 0,-41 41 124 0 0,3 3 0 0 0,-100 137 1 0 0,81-96-2284 0 0,48-72-6786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4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12 118 788 0 0,'0'0'3969'0'0,"-11"-4"514"0"0,36-7-3100 0 0,2 2-1 0 0,0 1 1 0 0,0 1 0 0 0,39-6-1 0 0,-19 4-664 0 0,78-11 139 0 0,159-4 0 0 0,-193 18-786 0 0,-49 4-125 0 0,-39 2-13 0 0,1 0-65 0 0,9-1 130 0 0,24-3-5611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53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60 1324 0 0,'-24'-59'19469'0'0,"29"60"-19318"0"0,-1 0 0 0 0,0 0-1 0 0,1 1 1 0 0,-1 0-1 0 0,0 0 1 0 0,0 0 0 0 0,0 1-1 0 0,0-1 1 0 0,0 1 0 0 0,-1 0-1 0 0,1 0 1 0 0,2 3 0 0 0,47 51 665 0 0,-30-31-653 0 0,238 245 283 0 0,-214-227-4026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53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40 580 0 0,'-15'-40'12255'0'0,"13"41"-12040"0"0,0 0 1 0 0,0-1 0 0 0,0 1 0 0 0,0 0 0 0 0,0 0-1 0 0,1 0 1 0 0,-1 1 0 0 0,0-1 0 0 0,1 0 0 0 0,-1 1 0 0 0,1-1-1 0 0,-1 1 1 0 0,1-1 0 0 0,0 1 0 0 0,0-1 0 0 0,0 1-1 0 0,-2 3 1 0 0,-5 6 715 0 0,-108 130 3104 0 0,-48 81-2144 0 0,24-34-1349 0 0,115-151-387 0 0,1-1-922 0 0,5-14-2991 0 0,17-16 1467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12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0 1232 0 0,'-19'6'5351'0'0,"8"-4"-4366"0"0,8-1-4 0 0,-22 11 2867 0 0,21-7-3508 0 0,0 0-1 0 0,0 0 1 0 0,0 0-1 0 0,1 1 1 0 0,0-1 0 0 0,0 1-1 0 0,1 0 1 0 0,-1 0-1 0 0,1 0 1 0 0,-2 12-1 0 0,-9 66 1217 0 0,5 45-842 0 0,6 1-1 0 0,16 144 1 0 0,1 55-120 0 0,-15-319-524 0 0,0 1-1 0 0,-1-1 1 0 0,-1 0 0 0 0,0 0-1 0 0,0 0 1 0 0,-1 0 0 0 0,0 0-1 0 0,-1 0 1 0 0,0-1 0 0 0,-1 0-1 0 0,0 0 1 0 0,0 0-1 0 0,-1 0 1 0 0,0-1 0 0 0,-9 11-1 0 0,-21 19 4077 0 0,67-40-3945 0 0,-1-1 0 0 0,39-9 0 0 0,-8 1-125 0 0,183-23 97 0 0,-121 18-3849 0 0,0-2-9362 0 0,-105 16 5621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54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7 189 528 0 0,'0'0'1589'0'0,"-6"-11"2887"0"0,6 9-4176 0 0,-1 0 0 0 0,1 0 1 0 0,1-1-1 0 0,-1 1 1 0 0,0 0-1 0 0,0 0 0 0 0,1 0 1 0 0,-1 0-1 0 0,1 0 1 0 0,0-1-1 0 0,0 1 0 0 0,0 0 1 0 0,0 0-1 0 0,0 0 1 0 0,0 1-1 0 0,0-1 0 0 0,0 0 1 0 0,1 0-1 0 0,-1 1 0 0 0,1-1 1 0 0,-1 1-1 0 0,1-1 1 0 0,0 1-1 0 0,0 0 0 0 0,0-1 1 0 0,-1 1-1 0 0,1 0 1 0 0,0 0-1 0 0,3 0 0 0 0,8-5 313 0 0,0 1 0 0 0,0 0 0 0 0,21-4 0 0 0,-22 6-439 0 0,100-20 501 0 0,149-12 0 0 0,-121 19-683 0 0,-20 2-401 0 0,-43 6-3872 0 0,-74 7 3274 0 0,10 2-2318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30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41 1160 0 0,'9'-4'23358'0'0,"-24"-5"-25512"0"0,4 5 2354 0 0,0 1 1 0 0,0 0-1 0 0,0 0 1 0 0,-22-1-1 0 0,-66-2 892 0 0,66 5-718 0 0,-113-2 378 0 0,143 3-706 0 0,0 0 1 0 0,0 0-1 0 0,0 0 0 0 0,0 1 0 0 0,0-1 0 0 0,0 1 0 0 0,0 0 0 0 0,0 0 1 0 0,0 0-1 0 0,0 0 0 0 0,1 1 0 0 0,-1-1 0 0 0,0 1 0 0 0,1 0 0 0 0,-1-1 1 0 0,1 1-1 0 0,0 0 0 0 0,-1 1 0 0 0,1-1 0 0 0,0 0 0 0 0,0 0 0 0 0,0 1 1 0 0,1 0-1 0 0,-1-1 0 0 0,1 1 0 0 0,-1 0 0 0 0,1-1 0 0 0,0 1 0 0 0,0 0 1 0 0,-1 6-1 0 0,-1 7 365 0 0,0 0 1 0 0,2 0 0 0 0,0 0-1 0 0,2 28 1 0 0,-1-18-359 0 0,0 32 292 0 0,8 219 651 0 0,-7-269-991 0 0,-1-4 13 0 0,0 0 0 0 0,1 0 1 0 0,-1-1-1 0 0,1 1 1 0 0,0 0-1 0 0,0 0 0 0 0,2 3 1 0 0,-2-6-29 0 0,-1 1 1 0 0,1-1-1 0 0,0 0 0 0 0,0 0 1 0 0,0 0-1 0 0,0 0 0 0 0,0 0 1 0 0,0 0-1 0 0,0 0 0 0 0,1 0 1 0 0,-1 0-1 0 0,0-1 0 0 0,0 1 0 0 0,1 0 1 0 0,-1-1-1 0 0,0 1 0 0 0,1-1 1 0 0,-1 0-1 0 0,0 1 0 0 0,1-1 1 0 0,-1 0-1 0 0,1 0 0 0 0,-1 0 1 0 0,1 0-1 0 0,1 0 0 0 0,73-3-1163 0 0,-50 0 845 0 0,1 2-1 0 0,-1 1 0 0 0,1 1 0 0 0,28 5 0 0 0,-47-4 315 0 0,0 0 0 0 0,0 0 0 0 0,0 1 0 0 0,0 0 0 0 0,0 1-1 0 0,-1-1 1 0 0,1 1 0 0 0,-1 1 0 0 0,0 0 0 0 0,0 0-1 0 0,-1 0 1 0 0,1 1 0 0 0,-1-1 0 0 0,0 2 0 0 0,-1-1 0 0 0,1 1-1 0 0,5 9 1 0 0,-4-4 77 0 0,0 1 0 0 0,-1 0 0 0 0,0 0 0 0 0,-1 1-1 0 0,-1-1 1 0 0,0 1 0 0 0,-1 0 0 0 0,0 0 0 0 0,-1 1 0 0 0,-1-1 0 0 0,0 0-1 0 0,-1 1 1 0 0,0-1 0 0 0,-1 1 0 0 0,-5 20 0 0 0,4-22 57 0 0,-2-1 1 0 0,1 0-1 0 0,-2 0 1 0 0,1 0-1 0 0,-2 0 0 0 0,0 0 1 0 0,0-1-1 0 0,-1 0 1 0 0,0-1-1 0 0,-1 1 1 0 0,0-2-1 0 0,-1 1 1 0 0,0-1-1 0 0,0 0 0 0 0,-1-1 1 0 0,0 0-1 0 0,-18 11 1 0 0,20-15-79 0 0,0-1 1 0 0,0 0-1 0 0,0 0 0 0 0,0 0 1 0 0,0-1-1 0 0,-1-1 0 0 0,1 1 1 0 0,-1-1-1 0 0,1-1 0 0 0,-1 0 1 0 0,-15-1-1 0 0,-35-11-1344 0 0,6-10-3294 0 0,42 18 1090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3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56 1644 0 0,'14'-40'15900'0'0,"-18"25"-9814"0"0,3 15-5935 0 0,1 0 0 0 0,0 0-1 0 0,-1 0 1 0 0,1-1 0 0 0,-1 1-1 0 0,1 0 1 0 0,0 0 0 0 0,-1 1-1 0 0,-17-1 131 0 0,0 2 0 0 0,0 0-1 0 0,0 2 1 0 0,1-1-1 0 0,-1 2 1 0 0,1 1 0 0 0,0 0-1 0 0,0 1 1 0 0,1 0-1 0 0,0 2 1 0 0,0 0 0 0 0,1 1-1 0 0,0 0 1 0 0,1 1 0 0 0,0 0-1 0 0,-18 22 1 0 0,18-18-195 0 0,0 1 1 0 0,1 1 0 0 0,1 0-1 0 0,1 0 1 0 0,0 1 0 0 0,1 1-1 0 0,1 0 1 0 0,1 0 0 0 0,1 1-1 0 0,0 0 1 0 0,2 0 0 0 0,0 1-1 0 0,2 0 1 0 0,-2 23 0 0 0,4-17-113 0 0,2 0 0 0 0,1-1 1 0 0,1 1-1 0 0,2-1 0 0 0,0 1 1 0 0,2-1-1 0 0,0-1 0 0 0,2 1 1 0 0,1-2-1 0 0,20 37 0 0 0,-22-46-177 0 0,1 1 0 0 0,1-1 0 0 0,1-1 0 0 0,0 0 0 0 0,1-1 0 0 0,0 0 0 0 0,1 0 0 0 0,0-1 0 0 0,1-1 0 0 0,0 0 0 0 0,1-1 0 0 0,0-1 0 0 0,1 0 0 0 0,0-2 0 0 0,0 1 0 0 0,30 8 0 0 0,-37-14 72 0 0,0 0-1 0 0,-1-1 1 0 0,1 0-1 0 0,0-1 1 0 0,0 0-1 0 0,0 0 1 0 0,0-1-1 0 0,0 0 1 0 0,0-1-1 0 0,0 1 1 0 0,0-2-1 0 0,-1 1 1 0 0,1-1-1 0 0,-1-1 1 0 0,0 0-1 0 0,12-7 1 0 0,-14 8 146 0 0,-1-1 1 0 0,0 0-1 0 0,0-1 1 0 0,0 1-1 0 0,-1-1 1 0 0,0 0-1 0 0,1 0 1 0 0,-2 0-1 0 0,1 0 1 0 0,-1-1-1 0 0,1 0 1 0 0,-2 1-1 0 0,1-1 1 0 0,-1 0-1 0 0,1 0 1 0 0,-2-1-1 0 0,1 1 1 0 0,-1 0-1 0 0,0-1 1 0 0,0 1-1 0 0,-1-1 1 0 0,0 1-1 0 0,-1-12 1 0 0,0 10 153 0 0,0 0 1 0 0,-1 1-1 0 0,0-1 1 0 0,-1 0 0 0 0,0 1-1 0 0,0-1 1 0 0,-1 1 0 0 0,1 0-1 0 0,-2 0 1 0 0,1 1-1 0 0,-1-1 1 0 0,0 1 0 0 0,0 0-1 0 0,-1 0 1 0 0,1 0-1 0 0,-1 1 1 0 0,-1 0 0 0 0,1 0-1 0 0,-1 1 1 0 0,-14-8-1 0 0,7 5-143 0 0,0 1-1 0 0,-1 0 1 0 0,1 1-1 0 0,-1 0 1 0 0,-1 1-1 0 0,1 1 1 0 0,0 1-1 0 0,-1 0 1 0 0,-29 1-1 0 0,36 1-545 0 0,1 1 0 0 0,-1 0 0 0 0,1 0 0 0 0,0 1 0 0 0,0 1 0 0 0,0-1 0 0 0,-10 5 0 0 0,-4 8-3962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56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2432 0 0,'11'-39'11171'0'0,"-9"37"-10874"0"0,0-1 0 0 0,1 1 1 0 0,0 0-1 0 0,-1 0 0 0 0,1 0 1 0 0,0 0-1 0 0,0 1 1 0 0,0-1-1 0 0,0 1 0 0 0,0-1 1 0 0,1 1-1 0 0,-1 0 1 0 0,0 0-1 0 0,1 1 0 0 0,-1-1 1 0 0,0 1-1 0 0,1-1 0 0 0,-1 1 1 0 0,1 0-1 0 0,3 1 1 0 0,7 0-38 0 0,0 0 0 0 0,-1 1 0 0 0,24 6 1 0 0,-15-1-98 0 0,1 2 1 0 0,-2 0 0 0 0,1 1 0 0 0,29 20 0 0 0,76 60 217 0 0,-104-72-289 0 0,83 72-197 0 0,-87-72-504 0 0,-12-12 216 0 0,9 8-3373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56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41 2572 0 0,'-24'-28'8413'0'0,"23"27"-8241"0"0,1 0-1 0 0,-1 0 1 0 0,1 1 0 0 0,-1-1-1 0 0,0 0 1 0 0,1 0 0 0 0,-1 1 0 0 0,0-1-1 0 0,0 0 1 0 0,1 1 0 0 0,-1-1-1 0 0,0 1 1 0 0,0-1 0 0 0,0 1-1 0 0,0 0 1 0 0,0-1 0 0 0,0 1 0 0 0,0 0-1 0 0,0-1 1 0 0,0 1 0 0 0,0 0-1 0 0,0 0 1 0 0,0 0 0 0 0,0 0-1 0 0,0 0 1 0 0,0 0 0 0 0,0 0-1 0 0,0 0 1 0 0,0 0 0 0 0,1 1 0 0 0,-1-1-1 0 0,0 0 1 0 0,0 1 0 0 0,0-1-1 0 0,0 1 1 0 0,0-1 0 0 0,0 1-1 0 0,0-1 1 0 0,1 1 0 0 0,-1-1 0 0 0,0 1-1 0 0,0 0 1 0 0,1 0 0 0 0,-1-1-1 0 0,0 2 1 0 0,-5 6 31 0 0,1-1 1 0 0,0 1-1 0 0,0 0 1 0 0,-4 12-1 0 0,-1 0 580 0 0,-136 242 1742 0 0,62-81-5104 0 0,78-168 606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56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38 205 20 0 0,'-16'-5'7864'0'0,"14"5"-7470"0"0,1-1 1 0 0,0 0-1 0 0,-1 1 1 0 0,1-1-1 0 0,0 0 1 0 0,-1 1-1 0 0,1-1 1 0 0,0 0-1 0 0,0 0 0 0 0,0 0 1 0 0,0 0-1 0 0,0 0 1 0 0,0 0-1 0 0,0-1 1 0 0,0 1-1 0 0,0 0 1 0 0,1 0-1 0 0,-2-3 0 0 0,2 3-273 0 0,1 0 1 0 0,-1-1-1 0 0,0 1 0 0 0,1 0 0 0 0,-1 0 0 0 0,1 0 0 0 0,-1 0 0 0 0,1 0 0 0 0,0 0 0 0 0,-1 0 0 0 0,1 0 0 0 0,0 0 0 0 0,0 0 1 0 0,0 0-1 0 0,0 0 0 0 0,-1 0 0 0 0,1 0 0 0 0,0 1 0 0 0,1-1 0 0 0,-1 0 0 0 0,0 1 0 0 0,0-1 0 0 0,0 1 0 0 0,0-1 0 0 0,0 1 0 0 0,1 0 1 0 0,-1 0-1 0 0,2-1 0 0 0,96-30 480 0 0,1 5 1 0 0,111-15 0 0 0,-55 12-698 0 0,-101 19-10 0 0,34-8-2271 0 0,-87 17 1737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57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86 2608 0 0,'-1'-24'11063'0'0,"3"12"-9219"0"0,-2 9-1246 0 0,1 1 0 0 0,0-1 0 0 0,0 1 0 0 0,0-1 0 0 0,0 1 0 0 0,0 0 0 0 0,1-1 0 0 0,-1 1 0 0 0,4-4 0 0 0,-2 4-439 0 0,-1 0 0 0 0,1 0 1 0 0,0 0-1 0 0,0 0 0 0 0,0 0 1 0 0,0 0-1 0 0,1 1 0 0 0,-1-1 1 0 0,0 1-1 0 0,1 0 0 0 0,-1 0 1 0 0,1 1-1 0 0,-1-1 1 0 0,1 1-1 0 0,-1-1 0 0 0,1 1 1 0 0,-1 0-1 0 0,6 1 0 0 0,22 2 22 0 0,-1 2-1 0 0,-1 1 1 0 0,1 1-1 0 0,43 17 1 0 0,115 57-58 0 0,-76-22-2225 0 0,-58-29-8496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57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401 62 2176 0 0,'-41'-53'18001'0'0,"38"50"-17223"0"0,3 3-738 0 0,0-1 1 0 0,0 1 0 0 0,0 0-1 0 0,0 0 1 0 0,-1-1 0 0 0,1 1 0 0 0,0 0-1 0 0,0-1 1 0 0,0 1 0 0 0,0 0-1 0 0,0 0 1 0 0,-1 0 0 0 0,1-1 0 0 0,0 1-1 0 0,0 0 1 0 0,0 0 0 0 0,-1 0-1 0 0,1-1 1 0 0,0 1 0 0 0,0 0 0 0 0,-1 0-1 0 0,1 0 1 0 0,0 0 0 0 0,-1 0-1 0 0,1 0 1 0 0,0-1 0 0 0,0 1 0 0 0,-1 0-1 0 0,1 0 1 0 0,0 0 0 0 0,-1 0-1 0 0,-3 0 68 0 0,0 1 0 0 0,0-1 0 0 0,0 1 0 0 0,1-1 0 0 0,-1 1-1 0 0,0 0 1 0 0,0 1 0 0 0,1-1 0 0 0,-1 0 0 0 0,1 1 0 0 0,-1 0 0 0 0,1 0-1 0 0,0 0 1 0 0,-1 1 0 0 0,1-1 0 0 0,0 1 0 0 0,1-1 0 0 0,-1 1 0 0 0,0 0-1 0 0,1 0 1 0 0,-3 4 0 0 0,-9 12 33 0 0,1 0 1 0 0,-14 31-1 0 0,11-20 135 0 0,-59 108 722 0 0,12-21-1263 0 0,18-41-3127 0 0,25-53-363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6:58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27 260 316 0 0,'-27'-3'17987'0'0,"44"-11"-14741"0"0,33-14-1703 0 0,228-73-92 0 0,9 23-3688 0 0,-165 46-695 0 0,-120 31 2318 0 0,8-1-226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44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35 198 2700 0 0,'-20'-78'10971'0'0,"15"55"-7181"0"0,1-1 0 0 0,-2-48 1457 0 0,7 72-5184 0 0,0 1-1 0 0,-1-1 1 0 0,1 1-1 0 0,0-1 0 0 0,-1 1 1 0 0,1-1-1 0 0,0 1 1 0 0,-1 0-1 0 0,1-1 0 0 0,-1 1 1 0 0,1 0-1 0 0,-1-1 1 0 0,1 1-1 0 0,-1 0 0 0 0,0 0 1 0 0,1-1-1 0 0,-1 1 1 0 0,0 0-1 0 0,0 0 1 0 0,0 0-1 0 0,1-1 0 0 0,-1 3 1 0 0,4 24 477 0 0,-3-22-332 0 0,24 243 1801 0 0,-12-81-1470 0 0,14 134-236 0 0,-26-288 1357 0 0,-3 2-6976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21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60 0 0,'-4'10'12515'0'0,"18"-6"-11771"0"0,0-1 0 0 0,0 0-1 0 0,20 1 1 0 0,0 1-494 0 0,328 33 93 0 0,-287-32-202 0 0,-70-6 9 0 0,-1 1-1 0 0,1 0 1 0 0,0-1-1 0 0,-1 2 1 0 0,1-1-1 0 0,-1 0 1 0 0,1 1 0 0 0,-1 0-1 0 0,6 3 1 0 0,-8-4-49 0 0,0 1 0 0 0,-1-1 0 0 0,1 1 1 0 0,0-1-1 0 0,-1 1 0 0 0,1 0 0 0 0,-1-1 0 0 0,0 1 1 0 0,0 0-1 0 0,0 0 0 0 0,0 0 0 0 0,0 0 0 0 0,0 0 1 0 0,0 0-1 0 0,0 0 0 0 0,-1 0 0 0 0,1 0 1 0 0,-1 0-1 0 0,0 1 0 0 0,0-1 0 0 0,0 4 1 0 0,26 634 4959 0 0,-6-372-3731 0 0,34 384 367 0 0,20-111-702 0 0,-16 52-326 0 0,-58-573-681 0 0,9 46 20 0 0,-5-48 16 0 0,-4-17-5 0 0,0 0 0 0 0,1 1 0 0 0,-1-1 0 0 0,0 1 0 0 0,0-1 0 0 0,0 1 0 0 0,1-1 0 0 0,-2 0 0 0 0,1 1 0 0 0,0-1-1 0 0,0 1 1 0 0,0-1 0 0 0,-1 1 0 0 0,0 1 0 0 0,-18 0-85 0 0,-1-1-1 0 0,1 0 0 0 0,-38-3 0 0 0,-16 1 72 0 0,63 1-44 0 0,-370 29-1038 0 0,322-26-3144 0 0,44-4-307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44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120 157 1304 0 0,'-28'-38'7679'0'0,"19"25"-4658"0"0,0 0 0 0 0,1 0 0 0 0,-9-18 0 0 0,17 30-2907 0 0,-1 0 0 0 0,1 0 0 0 0,-1 0 0 0 0,1 0 0 0 0,0 0 0 0 0,-1 0 0 0 0,1 0 0 0 0,0 0 0 0 0,0 0 0 0 0,0 0-1 0 0,0-1 1 0 0,0 1 0 0 0,0 0 0 0 0,0 0 0 0 0,0 0 0 0 0,0 0 0 0 0,1 0 0 0 0,-1 0 0 0 0,0 0 0 0 0,1 0 0 0 0,-1 0 0 0 0,1 0 0 0 0,-1 0 0 0 0,1 0 0 0 0,0 0-1 0 0,-1 0 1 0 0,1 0 0 0 0,0 0 0 0 0,0 0 0 0 0,-1 1 0 0 0,1-1 0 0 0,0 0 0 0 0,0 1 0 0 0,0-1 0 0 0,0 0 0 0 0,0 1 0 0 0,0-1 0 0 0,0 1 0 0 0,0 0-1 0 0,0-1 1 0 0,2 0 0 0 0,6-1 24 0 0,0 0-1 0 0,0 0 1 0 0,0 0 0 0 0,11 1-1 0 0,-9 0-27 0 0,8 0-88 0 0,1 1 1 0 0,-1 1-1 0 0,1 1 0 0 0,-1 1 1 0 0,0 1-1 0 0,0 0 1 0 0,28 11-1 0 0,-30-9-32 0 0,0 0-1 0 0,0 1 1 0 0,-1 1-1 0 0,0 1 1 0 0,-1 0-1 0 0,0 2 1 0 0,0-1-1 0 0,-1 2 1 0 0,0 0-1 0 0,-1 0 1 0 0,-1 1-1 0 0,0 1 1 0 0,0 0-1 0 0,-2 0 1 0 0,18 33-1 0 0,-18-27 30 0 0,-1 0 0 0 0,-1 1 0 0 0,-1 1-1 0 0,-1-1 1 0 0,-1 1 0 0 0,0 0 0 0 0,-2 0-1 0 0,-1 1 1 0 0,0-1 0 0 0,-2 0 0 0 0,-1 1-1 0 0,-5 34 1 0 0,2-30 59 0 0,-2 0 0 0 0,-1-1 0 0 0,-1 0 0 0 0,-2 0 0 0 0,0-1 0 0 0,-1 0 0 0 0,-2-1 0 0 0,-1-1 0 0 0,0 1 0 0 0,-28 31 0 0 0,31-41-32 0 0,-2-1-1 0 0,1 0 1 0 0,-1-1-1 0 0,-1-1 0 0 0,0 0 1 0 0,-1-1-1 0 0,0-1 1 0 0,0 0-1 0 0,-1-1 1 0 0,0 0-1 0 0,-1-2 1 0 0,0 0-1 0 0,0 0 0 0 0,0-2 1 0 0,0 0-1 0 0,-1-1 1 0 0,-20 1-1 0 0,22-3-386 0 0,0-1-1 0 0,-1-1 0 0 0,1 0 0 0 0,-1-1 1 0 0,1-1-1 0 0,0 0 0 0 0,-25-9 1 0 0,40 11 50 0 0,-1 0 0 0 0,1 1 0 0 0,-1-1 1 0 0,1 0-1 0 0,0 0 0 0 0,0 0 0 0 0,0 0 1 0 0,-1 0-1 0 0,1-1 0 0 0,0 1 0 0 0,0 0 1 0 0,1 0-1 0 0,-1-1 0 0 0,0 1 0 0 0,0-1 0 0 0,0-2 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45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0 286 1716 0 0,'15'4'9922'0'0,"-1"-3"-8397"0"0,0-1 0 0 0,-1 0-1 0 0,1-1 1 0 0,15-2-1 0 0,-14 0-1075 0 0,-1-1-1 0 0,1 0 1 0 0,18-9-1 0 0,-14 4-364 0 0,0-1 0 0 0,0-1 0 0 0,-1 0-1 0 0,0-2 1 0 0,23-21 0 0 0,-39 32 79 0 0,1 0-1 0 0,-1 0 1 0 0,0-1-1 0 0,0 1 1 0 0,0 0 0 0 0,0-1-1 0 0,-1 1 1 0 0,1-1-1 0 0,-1 0 1 0 0,1 0 0 0 0,-1 1-1 0 0,0-1 1 0 0,0 0 0 0 0,0 0-1 0 0,0 0 1 0 0,-1 0-1 0 0,1 0 1 0 0,-1-1 0 0 0,0 1-1 0 0,0-3 1 0 0,-1 2-85 0 0,0 0 0 0 0,0-1 0 0 0,0 1 0 0 0,0 0 0 0 0,-1 0 0 0 0,0 0 0 0 0,1 0 0 0 0,-2 1 0 0 0,1-1 0 0 0,0 0 0 0 0,-1 1 0 0 0,0-1 0 0 0,-3-2 0 0 0,1 0-67 0 0,-1 1 0 0 0,0 0 1 0 0,0 0-1 0 0,0 0 0 0 0,-1 1 0 0 0,0 0 0 0 0,0 0 1 0 0,0 1-1 0 0,0 0 0 0 0,0 0 0 0 0,-1 0 1 0 0,1 1-1 0 0,-1 0 0 0 0,0 1 0 0 0,1 0 1 0 0,-10-1-1 0 0,10 3 23 0 0,-1-1 1 0 0,0 1-1 0 0,1 0 1 0 0,-1 1-1 0 0,1 0 1 0 0,0 0-1 0 0,-1 0 1 0 0,1 1-1 0 0,0 0 1 0 0,0 1-1 0 0,1-1 0 0 0,-1 1 1 0 0,1 1-1 0 0,0-1 1 0 0,0 1-1 0 0,0 0 1 0 0,1 0-1 0 0,-1 1 1 0 0,1 0-1 0 0,1 0 1 0 0,-1 0-1 0 0,1 0 1 0 0,0 1-1 0 0,0 0 1 0 0,1-1-1 0 0,0 2 1 0 0,0-1-1 0 0,1 0 1 0 0,0 0-1 0 0,0 1 1 0 0,0-1-1 0 0,1 1 1 0 0,1-1-1 0 0,-1 14 1 0 0,3-8-10 0 0,0-1 1 0 0,0 1 0 0 0,1 0 0 0 0,1-1-1 0 0,0 0 1 0 0,1 0 0 0 0,0 0 0 0 0,1 0-1 0 0,0-1 1 0 0,1 0 0 0 0,0 0 0 0 0,1-1-1 0 0,0 1 1 0 0,0-2 0 0 0,18 16 0 0 0,-15-15-512 0 0,1 0 0 0 0,0-1 0 0 0,1 0 0 0 0,0 0 0 0 0,0-2 0 0 0,1 0 0 0 0,0 0 0 0 0,0-1 1 0 0,1-1-1 0 0,-1-1 0 0 0,1 0 0 0 0,30 4 0 0 0,-35-8-496 0 0,-1 1 1 0 0,1-2-1 0 0,0 0 1 0 0,-1 0-1 0 0,17-4 0 0 0,21-14-6259 0 0,-22 4 1218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45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15 1944 0 0,'-9'-14'18557'0'0,"8"13"-18039"0"0,-5 3-452 0 0,1 0-1 0 0,0 0 0 0 0,0 1 0 0 0,0 0 1 0 0,0 0-1 0 0,0 0 0 0 0,0 0 0 0 0,1 1 1 0 0,0 0-1 0 0,0 0 0 0 0,0 0 1 0 0,0 0-1 0 0,0 1 0 0 0,1-1 0 0 0,0 1 1 0 0,0 0-1 0 0,0 0 0 0 0,1 0 1 0 0,-4 9-1 0 0,1-1 47 0 0,1-1 1 0 0,0 1-1 0 0,1 0 0 0 0,0 0 1 0 0,1 0-1 0 0,0 0 1 0 0,0 24-1 0 0,3-28-207 0 0,1 0 0 0 0,-1 0 0 0 0,2-1 1 0 0,-1 1-1 0 0,1 0 0 0 0,0-1 0 0 0,1 0 0 0 0,0 0 0 0 0,0 0 0 0 0,0 0 0 0 0,1-1 0 0 0,1 1 1 0 0,-1-1-1 0 0,1 0 0 0 0,0-1 0 0 0,12 10 0 0 0,-10-10-555 0 0,-1-1-1 0 0,1 1 1 0 0,0-1 0 0 0,0-1 0 0 0,1 0-1 0 0,17 7 1 0 0,-19-9-278 0 0,0-1 1 0 0,0 1-1 0 0,0-1 0 0 0,1 0 1 0 0,-1-1-1 0 0,0 1 1 0 0,1-2-1 0 0,-1 1 0 0 0,10-2 1 0 0,0-2-4452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46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7 398 208 0 0,'15'-35'12975'0'0,"-13"9"-3396"0"0,-2 36-8052 0 0,0 6-1462 0 0,1 0-1 0 0,1-1 1 0 0,0 1 0 0 0,1-1-1 0 0,7 20 1 0 0,-7-25-743 0 0,1-1 0 0 0,0 0 0 0 0,10 16 1 0 0,-10-20-258 0 0,0 1 0 0 0,0-1 0 0 0,0 0 0 0 0,1 0 1 0 0,0 0-1 0 0,8 5 0 0 0,3-4-4444 0 0</inkml:trace>
  <inkml:trace contextRef="#ctx0" brushRef="#br0" timeOffset="1">152 74 4516 0 0,'-19'-11'3001'0'0,"-1"1"-701"0"0,3 1-436 0 0,1 4-416 0 0,1-2-120 0 0,1 0-264 0 0,4 2-55 0 0,-1-1 391 0 0,-7-1-1012 0 0,7 0-676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46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1348 0 0,'-1'8'22448'0'0,"2"-8"-22427"0"0,0 0 0 0 0,1-1 0 0 0,-1 1 0 0 0,0 0 0 0 0,0 0 0 0 0,1 0 1 0 0,-1 0-1 0 0,0 0 0 0 0,1 0 0 0 0,-1 0 0 0 0,0 1 0 0 0,0-1 1 0 0,1 0-1 0 0,-1 1 0 0 0,0-1 0 0 0,0 1 0 0 0,0-1 0 0 0,0 1 1 0 0,0 0-1 0 0,1-1 0 0 0,-1 1 0 0 0,0 0 0 0 0,-1 0 0 0 0,1 0 1 0 0,0 0-1 0 0,0 0 0 0 0,0 0 0 0 0,0 0 0 0 0,0 1 0 0 0,2 4-132 0 0,0 0 0 0 0,-1 0 0 0 0,0 0-1 0 0,0 0 1 0 0,1 6 0 0 0,0-1 8 0 0,5 28-609 0 0,5 69 1 0 0,0-4 451 0 0,-12-90 284 0 0,-1-4 170 0 0,6-18 240 0 0,16-38 1096 0 0,45-89 1600 0 0,-65 131-3127 0 0,0-1-38 0 0,0 1 0 0 0,0 0-1 0 0,1 0 1 0 0,-1 0 0 0 0,1 0 0 0 0,0 0-1 0 0,0 1 1 0 0,1-1 0 0 0,-1 1 0 0 0,1 0-1 0 0,-1 0 1 0 0,1 0 0 0 0,6-3-1 0 0,-9 6-19 0 0,0 0 0 0 0,1 0-1 0 0,-1 0 1 0 0,0 0-1 0 0,0 0 1 0 0,0 0-1 0 0,1 0 1 0 0,-1 1 0 0 0,0-1-1 0 0,0 0 1 0 0,0 1-1 0 0,0-1 1 0 0,0 1-1 0 0,1-1 1 0 0,-1 1-1 0 0,0-1 1 0 0,0 1 0 0 0,0 0-1 0 0,0 0 1 0 0,-1 0-1 0 0,1-1 1 0 0,0 1-1 0 0,0 0 1 0 0,0 0 0 0 0,-1 0-1 0 0,1 0 1 0 0,0 0-1 0 0,0 2 1 0 0,18 31-1263 0 0,-7-8 524 0 0,-2-5 299 0 0,-1 0 0 0 0,-1 1 0 0 0,-1 0 0 0 0,6 30 1 0 0,-12-51 962 0 0,1-4-302 0 0,0-1 0 0 0,0 0 0 0 0,0 1-1 0 0,0-1 1 0 0,-1 0 0 0 0,1 0 0 0 0,-1-1 0 0 0,0 1 0 0 0,1-8 0 0 0,6-18 532 0 0,-2 14-457 0 0,0 1-1 0 0,2 0 0 0 0,0 0 1 0 0,1 1-1 0 0,0 0 1 0 0,1 1-1 0 0,0 0 0 0 0,17-17 1 0 0,-25 29-244 0 0,-1 0 0 0 0,1 0 1 0 0,-1 1-1 0 0,1-1 1 0 0,-1 0-1 0 0,1 0 0 0 0,-1 1 1 0 0,1-1-1 0 0,-1 1 1 0 0,1 0-1 0 0,0-1 1 0 0,-1 1-1 0 0,1 0 0 0 0,0 0 1 0 0,-1 0-1 0 0,1 0 1 0 0,0 0-1 0 0,0 0 0 0 0,-1 1 1 0 0,1-1-1 0 0,-1 0 1 0 0,1 1-1 0 0,0 0 0 0 0,-1-1 1 0 0,1 1-1 0 0,-1 0 1 0 0,1 0-1 0 0,-1-1 0 0 0,0 1 1 0 0,1 0-1 0 0,-1 1 1 0 0,0-1-1 0 0,3 2 0 0 0,2 4-173 0 0,0-1-1 0 0,1 1 0 0 0,-2 0 0 0 0,9 13 1 0 0,22 53-2149 0 0,2 2-2134 0 0,-33-67 2838 0 0,0 0-1 0 0,1 0 1 0 0,11 10 0 0 0,-8-9-2101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47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235 566 200 0 0,'0'0'4531'0'0,"-1"-13"-1093"0"0,5 4-2461 0 0,0 0 0 0 0,0-1 0 0 0,0 0 1 0 0,-2 0-1 0 0,1 0 0 0 0,-1 0 0 0 0,0 0 1 0 0,-1 0-1 0 0,-1 0 0 0 0,0-15 0 0 0,0 23-873 0 0,-1 0 0 0 0,1 1 0 0 0,-1-1 0 0 0,0 0-1 0 0,1 0 1 0 0,-1 0 0 0 0,0 0 0 0 0,0 1 0 0 0,0-1-1 0 0,-1 1 1 0 0,1-1 0 0 0,0 0 0 0 0,-1 1 0 0 0,1 0-1 0 0,0-1 1 0 0,-1 1 0 0 0,0 0 0 0 0,1 0 0 0 0,-1 0 0 0 0,0 0-1 0 0,0 0 1 0 0,1 0 0 0 0,-1 1 0 0 0,0-1 0 0 0,-3 0-1 0 0,0-1-9 0 0,-1 1-1 0 0,0 0 0 0 0,0 0 1 0 0,0 1-1 0 0,1 0 0 0 0,-12 1 1 0 0,7 0-43 0 0,0 1 0 0 0,1 0 0 0 0,-1 1 0 0 0,1 0 0 0 0,0 0 0 0 0,-1 1 0 0 0,2 1 0 0 0,-1-1 0 0 0,0 1 0 0 0,1 1 0 0 0,0-1 0 0 0,0 1 0 0 0,-8 10 0 0 0,12-12-60 0 0,0-1 0 0 0,1 1 0 0 0,-1 1 0 0 0,1-1 0 0 0,0 0 0 0 0,1 1 0 0 0,-1 0 0 0 0,1 0 0 0 0,0-1 1 0 0,0 1-1 0 0,0 0 0 0 0,1 1 0 0 0,-1-1 0 0 0,1 0 0 0 0,1 0 0 0 0,-1 1 0 0 0,1-1 0 0 0,0 0 0 0 0,0 1 0 0 0,0-1 0 0 0,1 0 0 0 0,0 0 1 0 0,0 1-1 0 0,0-1 0 0 0,4 8 0 0 0,-5-11 4 0 0,1 0 0 0 0,-1-1 1 0 0,1 1-1 0 0,0 0 0 0 0,0-1 1 0 0,0 1-1 0 0,0-1 0 0 0,0 1 0 0 0,0-1 1 0 0,0 1-1 0 0,1-1 0 0 0,-1 1 1 0 0,0-1-1 0 0,1 0 0 0 0,-1 0 1 0 0,1 0-1 0 0,-1 0 0 0 0,1 0 0 0 0,0 0 1 0 0,-1 0-1 0 0,1-1 0 0 0,0 1 1 0 0,0-1-1 0 0,-1 1 0 0 0,1-1 0 0 0,0 1 1 0 0,0-1-1 0 0,0 0 0 0 0,-1 0 1 0 0,1 0-1 0 0,0 0 0 0 0,0 0 1 0 0,0-1-1 0 0,0 1 0 0 0,3-1 0 0 0,0-1 142 0 0,1-1 0 0 0,-1 1-1 0 0,1-1 1 0 0,-1 0 0 0 0,0 0 0 0 0,0 0-1 0 0,-1-1 1 0 0,1 0 0 0 0,7-7-1 0 0,-11 8-28 0 0,1 1-1 0 0,0 0 0 0 0,0 1 1 0 0,1-1-1 0 0,-1 0 1 0 0,0 0-1 0 0,1 1 1 0 0,-1 0-1 0 0,5-3 0 0 0,-6 4-82 0 0,1 0-1 0 0,-1-1 1 0 0,0 1-1 0 0,0 0 1 0 0,0 0-1 0 0,0 0 1 0 0,0 0-1 0 0,1 0 1 0 0,-1 0 0 0 0,0 0-1 0 0,0 1 1 0 0,0-1-1 0 0,0 0 1 0 0,1 0-1 0 0,-1 1 1 0 0,0-1-1 0 0,1 1 1 0 0,2 3-36 0 0,0-1 0 0 0,0 1 0 0 0,-1-1 0 0 0,1 1 0 0 0,-1 0 0 0 0,0 0 0 0 0,0 1 0 0 0,4 5 0 0 0,12 17-66 0 0,-15-21 66 0 0,0-1 0 0 0,1 0 0 0 0,-1-1 0 0 0,1 1 0 0 0,0-1 0 0 0,1 0 0 0 0,-1 0 0 0 0,1 0 0 0 0,6 3 0 0 0,-9-6 8 0 0,0 0 1 0 0,1-1-1 0 0,-1 1 0 0 0,0-1 0 0 0,1 1 1 0 0,-1-1-1 0 0,0 0 0 0 0,1 0 0 0 0,-1 0 1 0 0,1-1-1 0 0,-1 1 0 0 0,0-1 0 0 0,1 0 1 0 0,-1 0-1 0 0,0 0 0 0 0,0 0 0 0 0,0 0 1 0 0,0-1-1 0 0,5-2 0 0 0,6-6-62 0 0,-1 1 0 0 0,0-2-1 0 0,0 0 1 0 0,-1 0 0 0 0,0-1 0 0 0,-1 0-1 0 0,-1-1 1 0 0,0-1 0 0 0,-1 0 0 0 0,14-26 0 0 0,-4 1 846 0 0,-2 0 0 0 0,24-82 0 0 0,-35 97-75 0 0,0 0-1 0 0,-2 0 1 0 0,-1 0-1 0 0,0-27 1 0 0,-3 42-540 0 0,0-1-1 0 0,0 1 1 0 0,-1 0 0 0 0,-1-1 0 0 0,1 1-1 0 0,-2 0 1 0 0,1 0 0 0 0,-1 0 0 0 0,0 0 0 0 0,-1 0-1 0 0,0 1 1 0 0,-1 0 0 0 0,-8-13 0 0 0,11 19-154 0 0,0 0 0 0 0,0 0 0 0 0,0 0-1 0 0,0 0 1 0 0,-1 0 0 0 0,1 0 0 0 0,-1 0 0 0 0,1 1 0 0 0,-1-1 0 0 0,0 1 0 0 0,0 0 0 0 0,1 0 0 0 0,-4-1 0 0 0,4 1-12 0 0,1 0 0 0 0,-1 1 0 0 0,1-1 0 0 0,-1 0 0 0 0,1 1 0 0 0,-1 0 0 0 0,1-1 0 0 0,-1 1 0 0 0,1 0 0 0 0,-1-1 0 0 0,0 1 0 0 0,1 0 0 0 0,-1 0 0 0 0,0 1 0 0 0,1-1 0 0 0,-1 0 0 0 0,1 0 0 0 0,-1 1 0 0 0,0-1 0 0 0,1 1 0 0 0,-2 0 0 0 0,-1 1 0 0 0,0-1 0 0 0,0 1 0 0 0,0 0 0 0 0,1-1 0 0 0,-1 1 0 0 0,1 0 0 0 0,-1 1 0 0 0,1-1 0 0 0,0 0 0 0 0,0 1 0 0 0,0 0 0 0 0,0 0 0 0 0,0 0 0 0 0,1 0 0 0 0,-1 0 0 0 0,1 1 0 0 0,0-1 0 0 0,0 1 0 0 0,0-1 0 0 0,0 1 0 0 0,1 0 0 0 0,-2 3 0 0 0,0 5 0 0 0,0 0 0 0 0,0 0 0 0 0,1 0 0 0 0,1 0 0 0 0,0 20 0 0 0,2-9-54 0 0,1 0 1 0 0,1 1-1 0 0,1-1 1 0 0,1 0-1 0 0,2-1 1 0 0,0 1-1 0 0,19 39 0 0 0,-13-34-457 0 0,2-1 0 0 0,1-1 0 0 0,1 0 0 0 0,2-1 0 0 0,32 34 0 0 0,-45-53-5 0 0,1 1-1 0 0,-1-2 0 0 0,2 1 1 0 0,-1-1-1 0 0,0 0 1 0 0,1 0-1 0 0,0-1 1 0 0,0 0-1 0 0,9 2 1 0 0,-11-4-876 0 0,0 0 0 0 0,0-1 1 0 0,0 0-1 0 0,1 0 0 0 0,-1-1 0 0 0,0 1 1 0 0,1-1-1 0 0,8-2 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48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142 105 1140 0 0,'-26'11'10542'0'0,"18"-7"-9268"0"0,-95 36 5090 0 0,101-39-5933 0 0,-1 9 1139 0 0,11-8-1333 0 0,-1 1-1 0 0,1-1 1 0 0,0 0-1 0 0,0 0 1 0 0,0-1-1 0 0,-1 0 0 0 0,1-1 1 0 0,0 1-1 0 0,11-2 1 0 0,10 1 145 0 0,909-27 1634 0 0,-383 0-1966 0 0,540-3-1332 0 0,-1075 29 1109 0 0,71-1-635 0 0,0-5 0 0 0,102-19 0 0 0,-72 7 346 0 0,-43 8-292 0 0,152-11-1086 0 0,-166 18 1595 0 0,90-3-423 0 0,-151 6 653 0 0,0 1-1 0 0,10 0-24 0 0,42 2-76 0 0,-52-2 110 0 0,50 4-203 0 0,-50-4 171 0 0,19 2-228 0 0,-12-2 347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0:49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30 788 0 0,'0'0'3140'0'0,"-35"-13"11608"0"0,43 11-15038 0 0,0-1 1 0 0,1 1-1 0 0,-1 1 0 0 0,1 0 1 0 0,-1 0-1 0 0,1 0 0 0 0,10 2 1 0 0,33-4-7679 0 0,-33 0 1981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26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76 536 0 0,'0'0'20427'0'0,"-2"11"-20105"0"0,12 337 998 0 0,-8-274-1282 0 0,-3 58 214 0 0,-4-113-466 0 0,5-19 197 0 0,0 0-1 0 0,-1 0 0 0 0,1 0 0 0 0,0 0 0 0 0,0 0 1 0 0,-1 0-1 0 0,1 0 0 0 0,0 0 0 0 0,0 0 0 0 0,-1 0 0 0 0,1 0 1 0 0,0 0-1 0 0,0 0 0 0 0,-1 0 0 0 0,1 0 0 0 0,0 0 1 0 0,0 0-1 0 0,-1-1 0 0 0,1 1 0 0 0,0 0 0 0 0,0 0 1 0 0,0 0-1 0 0,-1 0 0 0 0,1-1 0 0 0,0 1 0 0 0,0 0 0 0 0,0 0 1 0 0,0-1-1 0 0,-1 1 0 0 0,1 0 0 0 0,0 0 0 0 0,0-1 1 0 0,0 1-1 0 0,0 0 0 0 0,0 0 0 0 0,0-1 0 0 0,-3-4-70 0 0,1 0 0 0 0,1 0-1 0 0,-1 0 1 0 0,1-1-1 0 0,-2-7 1 0 0,-15-196 743 0 0,8-106 5535 0 0,11 311-6166 0 0,-1 3-24 0 0,0 1 0 0 0,0-1 0 0 0,1 1 1 0 0,-1-1-1 0 0,0 1 0 0 0,1-1 1 0 0,-1 1-1 0 0,0 0 0 0 0,0-1 0 0 0,1 1 1 0 0,-1-1-1 0 0,1 1 0 0 0,-1 0 1 0 0,0-1-1 0 0,1 1 0 0 0,-1 0 0 0 0,1-1 1 0 0,-1 1-1 0 0,1 0 0 0 0,-1 0 1 0 0,1-1-1 0 0,-1 1 0 0 0,1 0 0 0 0,-1 0 1 0 0,1 0-1 0 0,-1 0 0 0 0,1 0 0 0 0,0 0 1 0 0,-1 0-1 0 0,1 0 0 0 0,-1 0 1 0 0,1 0-1 0 0,-1 0 0 0 0,1 0 0 0 0,-1 0 1 0 0,2 1-1 0 0,13 7 19 0 0,-14-8-16 0 0,19 17-1 0 0,0 0 1 0 0,-1 1-1 0 0,0 1 0 0 0,28 41 0 0 0,-14-20-6 0 0,72 88-15 0 0,90 105 66 0 0,-195-232-42 0 0,0 0 1 0 0,1-1-1 0 0,-1 1 1 0 0,0-1-1 0 0,1 1 1 0 0,-1-1 0 0 0,1 1-1 0 0,-1-1 1 0 0,1 1-1 0 0,-1-1 1 0 0,1 0-1 0 0,-1 1 1 0 0,1-1-1 0 0,0 0 1 0 0,-1 1-1 0 0,1-1 1 0 0,-1 0-1 0 0,1 0 1 0 0,0 1-1 0 0,-1-1 1 0 0,1 0-1 0 0,0 0 1 0 0,-1 0-1 0 0,1 0 1 0 0,0 0-1 0 0,-1 0 1 0 0,1 0-1 0 0,0 0 1 0 0,-1 0-1 0 0,1 0 1 0 0,0-1-1 0 0,0 1 1 0 0,0-1-2 0 0,0 0-1 0 0,0 0 1 0 0,0-1 0 0 0,0 1 0 0 0,0 0-1 0 0,0 0 1 0 0,0-1 0 0 0,0 1 0 0 0,-1 0-1 0 0,1-1 1 0 0,-1 1 0 0 0,1-1 0 0 0,0-1-1 0 0,6-48-3 0 0,-3-89 25 0 0,-21-204 0 0 0,15 326-534 0 0,-2-14-469 0 0,3 10-6803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27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57 2532 0 0,'0'0'1946'0'0,"-8"-45"9845"0"0,8 45-11696 0 0,0-1 0 0 0,0 1 0 0 0,0-1 0 0 0,0 1 0 0 0,0-1 0 0 0,0 1 0 0 0,0-1 0 0 0,0 1 0 0 0,0 0 0 0 0,0-1 0 0 0,0 1 0 0 0,-1-1 0 0 0,1 1 0 0 0,0-1 0 0 0,0 1 0 0 0,0 0 0 0 0,-1-1 1 0 0,1 1-1 0 0,0 0 0 0 0,0-1 0 0 0,-1 1 0 0 0,1 0 0 0 0,0-1 0 0 0,-1 1 0 0 0,1 0 0 0 0,0 0 0 0 0,-1-1 0 0 0,1 1 0 0 0,-1 0 0 0 0,1 0 0 0 0,0-1 0 0 0,-1 1 0 0 0,-16 3 844 0 0,-16 17-526 0 0,25-14-337 0 0,0 2 0 0 0,1-1 0 0 0,0 1 0 0 0,0 0 1 0 0,1 0-1 0 0,0 1 0 0 0,0-1 0 0 0,1 2 1 0 0,0-1-1 0 0,0 0 0 0 0,1 1 0 0 0,0 0 0 0 0,1 0 1 0 0,0 0-1 0 0,1 0 0 0 0,-1 12 0 0 0,2-15-81 0 0,0-1 0 0 0,1 0 0 0 0,0 1 0 0 0,0-1-1 0 0,1 0 1 0 0,0 1 0 0 0,0-1 0 0 0,0 0 0 0 0,1 0-1 0 0,0 0 1 0 0,0 0 0 0 0,1 0 0 0 0,-1 0-1 0 0,1-1 1 0 0,1 1 0 0 0,-1-1 0 0 0,1 0 0 0 0,0 0-1 0 0,0 0 1 0 0,0 0 0 0 0,0-1 0 0 0,1 1 0 0 0,0-1-1 0 0,0-1 1 0 0,0 1 0 0 0,1-1 0 0 0,9 6 0 0 0,-5-5-112 0 0,-1 0-1 0 0,1-1 1 0 0,0 0 0 0 0,-1 0 0 0 0,1-1 0 0 0,1-1 0 0 0,-1 1-1 0 0,0-2 1 0 0,0 1 0 0 0,0-1 0 0 0,1-1 0 0 0,-1 0 0 0 0,19-4-1 0 0,-24 3 128 0 0,1 0 0 0 0,-1 0 0 0 0,1 0-1 0 0,-1 0 1 0 0,0-1 0 0 0,0 0-1 0 0,0 0 1 0 0,0-1 0 0 0,-1 1-1 0 0,1-1 1 0 0,-1 0 0 0 0,0 0-1 0 0,0 0 1 0 0,0-1 0 0 0,-1 1 0 0 0,1-1-1 0 0,-1 0 1 0 0,0 0 0 0 0,-1 0-1 0 0,1-1 1 0 0,-1 1 0 0 0,0-1-1 0 0,0 1 1 0 0,-1-1 0 0 0,2-8 0 0 0,-2 7 112 0 0,0 0 1 0 0,-1 1-1 0 0,1-1 1 0 0,-1 0-1 0 0,-1 1 1 0 0,1-1-1 0 0,-1 0 1 0 0,0 1 0 0 0,-1-1-1 0 0,1 1 1 0 0,-1-1-1 0 0,-1 1 1 0 0,1 0-1 0 0,-1 0 1 0 0,-7-11-1 0 0,4 8-20 0 0,-2 1 0 0 0,1 0 0 0 0,-1 0 0 0 0,0 1 0 0 0,-1-1 0 0 0,0 2 0 0 0,0-1 0 0 0,-17-8 0 0 0,18 11-1078 0 0,-18-8 179 0 0,16 10-2956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35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279 159 2620 0 0,'-51'-81'12472'0'0,"-3"5"-3451"0"0,52 75-8746 0 0,-15 15 207 0 0,5 7-394 0 0,2 1 0 0 0,1 0 0 0 0,0 0 0 0 0,-5 28 0 0 0,6-23-58 0 0,-17 60-68 0 0,3 1 0 0 0,-17 170 0 0 0,34-186 18 0 0,3 0-1 0 0,3 0 1 0 0,4 0 0 0 0,15 82-1 0 0,-15-127-37 0 0,1 0 0 0 0,2 0-1 0 0,1-1 1 0 0,1 0 0 0 0,13 25 0 0 0,-16-38-296 0 0,1-1-1 0 0,0 0 1 0 0,0-1 0 0 0,19 19 0 0 0,-20-23-223 0 0,0-1 0 0 0,0 0 0 0 0,1-1 0 0 0,-1 0 0 0 0,1 0 0 0 0,1 0 0 0 0,-1-1-1 0 0,11 4 1 0 0,-14-7-432 0 0,0 1-1 0 0,0-1 0 0 0,1 0 0 0 0,-1 0 1 0 0,0-1-1 0 0,1 1 0 0 0,8-1 0 0 0,12-3-6318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18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35 126 1408 0 0,'-6'-12'1579'0'0,"1"0"-1"0"0,0-1 1 0 0,0 0 0 0 0,1 0-1 0 0,1 0 1 0 0,0 0 0 0 0,-1-14-1 0 0,4 25-1085 0 0,1 1-422 0 0,-1 1 1 0 0,0-1-1 0 0,0 1 0 0 0,1-1 1 0 0,-1 1-1 0 0,0 0 1 0 0,0-1-1 0 0,1 1 0 0 0,-1-1 1 0 0,1 1-1 0 0,-1 0 0 0 0,0-1 1 0 0,1 1-1 0 0,-1 0 1 0 0,1 0-1 0 0,-1-1 0 0 0,1 1 1 0 0,-1 0-1 0 0,1 0 0 0 0,-1 0 1 0 0,1-1-1 0 0,-1 1 0 0 0,1 0 1 0 0,0 0-1 0 0,3 3 91 0 0,1 0 1 0 0,-1 0-1 0 0,0 1 0 0 0,0-1 0 0 0,0 1 1 0 0,-1 0-1 0 0,1 0 0 0 0,-1 0 0 0 0,0 1 1 0 0,0-1-1 0 0,-1 1 0 0 0,1-1 0 0 0,2 8 1 0 0,6 16 515 0 0,9 31 0 0 0,-12-36-386 0 0,10 44 604 0 0,-3 0 0 0 0,10 102 0 0 0,-13-78-225 0 0,5 88 591 0 0,-7 224 0 0 0,-10-389-1218 0 0,-2 84-539 0 0,2-95-151 0 0,-8-18-5340 0 0,7 13 5486 0 0,0 0 0 0 0,1 0 0 0 0,0 0 0 0 0,-1 0 0 0 0,1-3 0 0 0,-4-11-5471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27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1204 0 0,'21'19'14084'0'0,"-4"-7"-8100"0"0,-1-7-5026 0 0,2-6-4880 0 0,4-7-4736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27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10 1380 0 0,'7'-6'23103'0'0,"-13"5"-22965"0"0,0 0 0 0 0,1 1 0 0 0,-1-1 0 0 0,0 1 0 0 0,0 0 0 0 0,0 0 0 0 0,0 1 0 0 0,0 0 0 0 0,1 0 0 0 0,-1 0 0 0 0,0 1 0 0 0,1 0 0 0 0,-11 5 0 0 0,-2 0-112 0 0,1 2 0 0 0,0 0 1 0 0,-17 13-1 0 0,24-15-111 0 0,2 0 0 0 0,-1 0 1 0 0,1 1-1 0 0,0 0 1 0 0,1 0-1 0 0,-1 0 0 0 0,-10 18 1 0 0,16-21-38 0 0,0-1 1 0 0,-1 1 0 0 0,1 0-1 0 0,1 0 1 0 0,-1-1 0 0 0,1 1-1 0 0,0 1 1 0 0,0-1-1 0 0,0 0 1 0 0,1 0 0 0 0,0 0-1 0 0,0 0 1 0 0,0 0 0 0 0,0 0-1 0 0,1 0 1 0 0,0 1 0 0 0,0-1-1 0 0,4 9 1 0 0,4 6-222 0 0,2-1 0 0 0,0 0 0 0 0,1 0 1 0 0,1-1-1 0 0,1-1 0 0 0,27 27 0 0 0,-25-28 360 0 0,-1 1 0 0 0,0 0 1 0 0,-2 1-1 0 0,0 1 0 0 0,20 38 0 0 0,-31-53 43 0 0,-1 0-1 0 0,1 1 1 0 0,-1-1 0 0 0,0 0-1 0 0,0 1 1 0 0,-1-1 0 0 0,1 1-1 0 0,-1-1 1 0 0,0 0 0 0 0,0 1-1 0 0,0-1 1 0 0,-1 1 0 0 0,0-1-1 0 0,0 1 1 0 0,-2 5 0 0 0,1-3 53 0 0,-1-1 0 0 0,-1 0 0 0 0,1 0 0 0 0,-1 0 1 0 0,0 0-1 0 0,0-1 0 0 0,0 1 0 0 0,-1-1 1 0 0,-6 5-1 0 0,-1 0-377 0 0,0-1 1 0 0,0 0 0 0 0,-1-1-1 0 0,0-1 1 0 0,-1 0-1 0 0,0 0 1 0 0,0-2-1 0 0,-20 7 1 0 0,30-12-964 0 0,1 1 0 0 0,-1 0 0 0 0,0-1 0 0 0,1 0 0 0 0,-1 0-1 0 0,1 0 1 0 0,-1 0 0 0 0,-5-1 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28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1 142 1744 0 0,'51'-39'21520'0'0,"-44"37"-19326"0"0,-6 13-2013 0 0,-2-7-294 0 0,0 1-1 0 0,0 0 1 0 0,1-1-1 0 0,-1 1 1 0 0,1 0-1 0 0,0 0 1 0 0,1-1 0 0 0,-1 1-1 0 0,1 0 1 0 0,0 0-1 0 0,0-1 1 0 0,0 1 0 0 0,1-1-1 0 0,-1 1 1 0 0,1-1-1 0 0,0 0 1 0 0,1 1-1 0 0,-1-1 1 0 0,1 0 0 0 0,0-1-1 0 0,-1 1 1 0 0,2 0-1 0 0,-1-1 1 0 0,0 0-1 0 0,1 1 1 0 0,0-1 0 0 0,-1-1-1 0 0,1 1 1 0 0,0 0-1 0 0,1-1 1 0 0,-1 0-1 0 0,5 2 1 0 0,-1-1 41 0 0,0 0 0 0 0,0 0 0 0 0,1-1 0 0 0,-1 0 0 0 0,0 0 0 0 0,1-1 0 0 0,-1 0 0 0 0,1-1 0 0 0,-1 0 0 0 0,1 0 0 0 0,-1-1 0 0 0,1 0 0 0 0,-1 0 0 0 0,1-1 0 0 0,-1 0 0 0 0,0-1 0 0 0,14-6 0 0 0,-13 4 263 0 0,0-1 1 0 0,-1 0 0 0 0,0-1-1 0 0,0 0 1 0 0,0 0-1 0 0,-1-1 1 0 0,0 0-1 0 0,0 0 1 0 0,-1-1-1 0 0,8-15 1 0 0,-5 9 485 0 0,-1-1 0 0 0,-1 0-1 0 0,-1-1 1 0 0,0 0 0 0 0,5-28 0 0 0,-8 25-32 0 0,-7 33-345 0 0,-7 33-228 0 0,8 33-457 0 0,2 0 0 0 0,16 119 1 0 0,45 154-1549 0 0,-57-335 1840 0 0,9 54-79 0 0,-11-66 139 0 0,-1 0 1 0 0,0 0-1 0 0,0 0 1 0 0,-1 0-1 0 0,1 1 1 0 0,-1-1-1 0 0,0 0 1 0 0,0 0-1 0 0,-1 0 1 0 0,-3 9 0 0 0,4-14 23 0 0,1 1 0 0 0,-1 0 0 0 0,0 0 0 0 0,0-1 0 0 0,1 1 0 0 0,-1 0 0 0 0,0-1 0 0 0,0 1 0 0 0,0-1 0 0 0,0 1 0 0 0,0-1 0 0 0,0 1 0 0 0,0-1 0 0 0,0 0 0 0 0,0 1 0 0 0,0-1 0 0 0,0 0 0 0 0,0 0 0 0 0,0 0 0 0 0,0 0 0 0 0,0 0 0 0 0,0 0 0 0 0,0 0 0 0 0,0 0 0 0 0,0 0 1 0 0,0 0-1 0 0,-2-1 0 0 0,-26-10 114 0 0,24 8-32 0 0,-1 1 0 0 0,1-2 0 0 0,0 1 0 0 0,1-1 0 0 0,-1 1 0 0 0,1-1 0 0 0,-1-1 0 0 0,1 1 0 0 0,0-1 0 0 0,1 1 0 0 0,-1-1 0 0 0,1 0 0 0 0,0 0 0 0 0,-4-9 0 0 0,4 6-16 0 0,1 0 1 0 0,0 0-1 0 0,0-1 1 0 0,0 1-1 0 0,1-1 1 0 0,1 1 0 0 0,-1-1-1 0 0,1 1 1 0 0,2-11-1 0 0,1-5-17 0 0,2-1-1 0 0,1 1 0 0 0,1 0 1 0 0,2 0-1 0 0,20-43 0 0 0,-1 17 242 0 0,62-85 0 0 0,-56 88 741 0 0,48-88 1 0 0,-60 74-261 0 0,-11 30-754 0 0,-11 30-33 0 0,0 1 1 0 0,0-1-1 0 0,0 0 1 0 0,0 1-1 0 0,-1-1 1 0 0,1 1-1 0 0,0-1 1 0 0,0 1-1 0 0,0-1 1 0 0,0 1 0 0 0,0-1-1 0 0,-1 1 1 0 0,1-1-1 0 0,0 1 1 0 0,0-1-1 0 0,-1 1 1 0 0,1 0-1 0 0,0-1 1 0 0,-1 1-1 0 0,1-1 1 0 0,-1 1-1 0 0,1 0 1 0 0,0-1-1 0 0,-1 1 1 0 0,1 0 0 0 0,-1-1-1 0 0,1 1 1 0 0,-1 0-1 0 0,1 0 1 0 0,-1 0-1 0 0,1-1 1 0 0,-1 1-1 0 0,1 0 1 0 0,-1 0-1 0 0,1 0 1 0 0,-1 0-1 0 0,1 0 1 0 0,-1 0-1 0 0,1 0 1 0 0,-1 0-1 0 0,1 0 1 0 0,-1 0 0 0 0,0 0-1 0 0,1 0 1 0 0,-1 0-1 0 0,1 1 1 0 0,-1-1-1 0 0,1 0 1 0 0,-1 0-1 0 0,1 1 1 0 0,0-1-1 0 0,-1 0 1 0 0,1 1-1 0 0,-1-1 1 0 0,1 0-1 0 0,-1 1 1 0 0,1-1 0 0 0,0 0-1 0 0,-1 1 1 0 0,1-1-1 0 0,0 1 1 0 0,-1 0-1 0 0,1 2-115 0 0,-1 1 1 0 0,1 0-1 0 0,0-1 0 0 0,0 1 1 0 0,0 0-1 0 0,0 0 0 0 0,1-1 1 0 0,-1 1-1 0 0,1 0 0 0 0,0-1 0 0 0,0 1 1 0 0,0-1-1 0 0,1 1 0 0 0,-1-1 1 0 0,1 0-1 0 0,0 1 0 0 0,0-1 0 0 0,0 0 1 0 0,3 3-1 0 0,8 12-417 0 0,30 29-1 0 0,-38-42 488 0 0,35 33-323 0 0,-14-13 200 0 0,25 29 0 0 0,-45-47 251 0 0,-1 1-1 0 0,1-1 0 0 0,-1 1 0 0 0,-1 0 0 0 0,0 0 1 0 0,0 0-1 0 0,0 1 0 0 0,-1-1 0 0 0,3 13 0 0 0,-6-17-24 0 0,1-1-1 0 0,-1 1 0 0 0,0 0 0 0 0,0-1 0 0 0,-1 1 0 0 0,1-1 0 0 0,-1 1 0 0 0,0 0 1 0 0,0-1-1 0 0,0 1 0 0 0,0-1 0 0 0,-1 0 0 0 0,1 1 0 0 0,-1-1 0 0 0,0 0 0 0 0,0 0 1 0 0,0 0-1 0 0,0 0 0 0 0,0-1 0 0 0,-1 1 0 0 0,1 0 0 0 0,-1-1 0 0 0,0 0 0 0 0,0 1 1 0 0,0-1-1 0 0,0 0 0 0 0,0-1 0 0 0,0 1 0 0 0,-5 1 0 0 0,-2 2-299 0 0,0-1 0 0 0,0 0 1 0 0,-16 4-1 0 0,-24 0-4399 0 0,31-10 650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28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3512 0 0,'0'13'18403'0'0,"0"-9"-16993"0"0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21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876 130 3180 0 0,'-13'32'9959'0'0,"6"-16"-6131"0"0,0-3 1512 0 0,9-32-3989 0 0,0 2-611 0 0,-2 12-497 0 0,1 0-1 0 0,-1 0 1 0 0,1 0-1 0 0,0 1 1 0 0,1-1-1 0 0,-1 0 0 0 0,3-5 1 0 0,-3 7-60 0 0,-1 0 0 0 0,0 1 1 0 0,0-1-1 0 0,0 0 0 0 0,0 0 0 0 0,-1 0 1 0 0,1 1-1 0 0,-1-1 0 0 0,0 0 0 0 0,1 0 1 0 0,-1 1-1 0 0,0-1 0 0 0,-3-4 0 0 0,2 3-60 0 0,0 0 0 0 0,0 0 0 0 0,-1 0 0 0 0,1 1 0 0 0,-1-1 0 0 0,0 1 0 0 0,0-1 0 0 0,0 1 0 0 0,0 0 0 0 0,-1 0 0 0 0,1 0 0 0 0,-1 1 0 0 0,0-1 0 0 0,0 1 0 0 0,-4-2 0 0 0,1 1 21 0 0,-1 0 1 0 0,0 1-1 0 0,0 0 0 0 0,0 0 0 0 0,0 1 0 0 0,0 0 0 0 0,-15 0 0 0 0,0 3-20 0 0,0 0 0 0 0,0 2 0 0 0,0 0-1 0 0,0 1 1 0 0,-23 10 0 0 0,10-2-124 0 0,1 2 0 0 0,1 2 0 0 0,0 1 0 0 0,2 2 0 0 0,0 0 0 0 0,1 3 0 0 0,1 0 0 0 0,1 2 0 0 0,-39 43 0 0 0,46-42 0 0 0,0 1 0 0 0,2 0 0 0 0,1 1 0 0 0,1 2 0 0 0,1 0 0 0 0,2 0 0 0 0,1 1 0 0 0,2 1 0 0 0,1 1 0 0 0,-13 60 0 0 0,20-66 0 0 0,2 0 0 0 0,1 0 0 0 0,1 0 0 0 0,1 0 0 0 0,1 0 0 0 0,2 0 0 0 0,1 0 0 0 0,1-1 0 0 0,1 1 0 0 0,1-1 0 0 0,1-1 0 0 0,2 0 0 0 0,0 0 0 0 0,2-1 0 0 0,0-1 0 0 0,2 0 0 0 0,0-1 0 0 0,2 0 0 0 0,0-1 0 0 0,2-1 0 0 0,0-1 0 0 0,1-1 0 0 0,1 0 0 0 0,0-2 0 0 0,1 0 0 0 0,1-2 0 0 0,1 0 0 0 0,0-2 0 0 0,37 14 0 0 0,-34-16 3 0 0,2-1 1 0 0,-1-2-1 0 0,1-1 0 0 0,0-1 1 0 0,0-2-1 0 0,1 0 0 0 0,-1-2 0 0 0,37-4 1 0 0,-42 0-404 0 0,-1 0 0 0 0,1-2 0 0 0,-1-1 0 0 0,27-11-1 0 0,-29 9-835 0 0,0-2-1 0 0,-1 0 0 0 0,0-1 1 0 0,31-25-1 0 0,-28 17-2043 0 0,0-1 1 0 0,-1 0-1 0 0,28-36 0 0 0,-18 13-5810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22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361 149 2176 0 0,'13'-6'6389'0'0,"17"-18"330"0"0,-22 16-5628 0 0,-1-1 0 0 0,-1 1 0 0 0,1-2 0 0 0,-1 1 0 0 0,9-20 0 0 0,-14 27-825 0 0,-2-2 333 0 0,0 3-512 0 0,1-1-1 0 0,0 0 0 0 0,-1 1 0 0 0,1-1 0 0 0,-1 1 0 0 0,0-1 0 0 0,1 1 0 0 0,-1-1 0 0 0,0 1 1 0 0,0 0-1 0 0,-1-2 0 0 0,-9-2 123 0 0,0 2 0 0 0,0-1 0 0 0,-1 2-1 0 0,1-1 1 0 0,-1 1 0 0 0,1 1 0 0 0,-1 0 0 0 0,0 1 0 0 0,0 0 0 0 0,1 1 0 0 0,-1 0 0 0 0,0 1 0 0 0,1 0 0 0 0,-1 1 0 0 0,1 0-1 0 0,0 1 1 0 0,-16 8 0 0 0,11-5-54 0 0,1 1 0 0 0,1 1 1 0 0,-1 0-1 0 0,2 1 0 0 0,-1 0 0 0 0,1 1 0 0 0,1 1 0 0 0,0 0 0 0 0,0 1 0 0 0,2 0 1 0 0,-15 23-1 0 0,17-23-118 0 0,1 0 1 0 0,1 0 0 0 0,0 1-1 0 0,1 0 1 0 0,0 0 0 0 0,1 0 0 0 0,1 1-1 0 0,0-1 1 0 0,1 1 0 0 0,1 0-1 0 0,0 0 1 0 0,1-1 0 0 0,2 17-1 0 0,-1-20-167 0 0,1-1 0 0 0,0 1 0 0 0,1-1-1 0 0,0 0 1 0 0,1 0 0 0 0,0 0 0 0 0,1 0-1 0 0,0-1 1 0 0,0 1 0 0 0,1-1 0 0 0,0-1 0 0 0,0 1-1 0 0,1-1 1 0 0,0 0 0 0 0,1-1 0 0 0,0 1-1 0 0,0-2 1 0 0,16 12 0 0 0,-19-15 47 0 0,0 0-1 0 0,-1-1 1 0 0,1 1 0 0 0,0-1-1 0 0,1 0 1 0 0,-1 0 0 0 0,0 0-1 0 0,0-1 1 0 0,1 0 0 0 0,-1 0-1 0 0,1 0 1 0 0,-1-1 0 0 0,1 0-1 0 0,-1 0 1 0 0,1 0 0 0 0,0-1-1 0 0,-1 1 1 0 0,0-2 0 0 0,1 1-1 0 0,-1 0 1 0 0,0-1 0 0 0,1 0-1 0 0,-1 0 1 0 0,0-1 0 0 0,0 1-1 0 0,8-7 1 0 0,-4 2 46 0 0,0-1 0 0 0,0-1 0 0 0,-1 1-1 0 0,0-1 1 0 0,0-1 0 0 0,-1 1 0 0 0,-1-1 0 0 0,1-1 0 0 0,-2 1 0 0 0,1-1-1 0 0,4-15 1 0 0,3-14 838 0 0,-3-1-1 0 0,-1 1 1 0 0,3-45-1 0 0,15-66 3343 0 0,-26 148-4145 0 0,-1 0 0 0 0,1 0 1 0 0,0 1-1 0 0,0-1 0 0 0,1 0 0 0 0,-1 1 0 0 0,1-1 1 0 0,-1 0-1 0 0,1 1 0 0 0,0 0 0 0 0,0-1 1 0 0,0 1-1 0 0,0 0 0 0 0,0 0 0 0 0,0 0 0 0 0,1 0 1 0 0,-1 1-1 0 0,1-1 0 0 0,4-2 0 0 0,-2 3-130 0 0,0-1 0 0 0,0 1 1 0 0,0 0-1 0 0,0 0 0 0 0,0 0 0 0 0,1 1 0 0 0,-1-1 0 0 0,0 1 0 0 0,1 1 0 0 0,7 0 0 0 0,1 2-235 0 0,0 0-1 0 0,0 1 1 0 0,0 1-1 0 0,-1 0 1 0 0,0 0-1 0 0,0 2 1 0 0,18 11 0 0 0,-18-9 192 0 0,0 1 0 0 0,-1 0 0 0 0,0 1 0 0 0,-1 0 0 0 0,0 1 0 0 0,-1 0 0 0 0,0 1 0 0 0,15 26 0 0 0,-19-28 221 0 0,-1 1 1 0 0,0-1-1 0 0,-1 1 1 0 0,0-1-1 0 0,-1 1 1 0 0,0 0-1 0 0,-1 1 1 0 0,0-1-1 0 0,-1 0 1 0 0,0 1-1 0 0,-1-1 1 0 0,-1 13-1 0 0,-1 0 234 0 0,2-18-149 0 0,-1-1 0 0 0,1 1 0 0 0,-1-1 0 0 0,0 1 0 0 0,-1-1 0 0 0,1 0 0 0 0,-1 0 0 0 0,0 1 1 0 0,-5 7-1 0 0,6-13 59 0 0,1-1-184 0 0,-1-1 1 0 0,0 1 0 0 0,1-1 0 0 0,-1 1-1 0 0,1-1 1 0 0,-1 1 0 0 0,1-1 0 0 0,-1 1-1 0 0,1-1 1 0 0,-1 0 0 0 0,1 0 0 0 0,0 1-1 0 0,-1-1 1 0 0,1 0 0 0 0,0 1-1 0 0,0-1 1 0 0,-1-1 0 0 0,3-13-3 0 0,-1 0 0 0 0,2 0-1 0 0,0 1 1 0 0,1-1 0 0 0,0 0 0 0 0,1 1 0 0 0,1 0 0 0 0,0 1 0 0 0,1-1-1 0 0,9-13 1 0 0,2-1 165 0 0,1 1-1 0 0,2 1 1 0 0,38-39-1 0 0,-48 54-128 0 0,0 1 0 0 0,1 1 0 0 0,0-1 0 0 0,1 2 0 0 0,0 0 0 0 0,0 0 0 0 0,0 1 0 0 0,27-9 0 0 0,-34 14-32 0 0,1 0 1 0 0,-1 1-1 0 0,1 0 1 0 0,-1 0-1 0 0,1 0 1 0 0,-1 1-1 0 0,1 0 1 0 0,0 0-1 0 0,-1 0 1 0 0,1 1-1 0 0,-1 0 1 0 0,1 1-1 0 0,-1-1 1 0 0,0 1-1 0 0,1 1 0 0 0,-1-1 1 0 0,0 1-1 0 0,0 0 1 0 0,-1 0-1 0 0,1 0 1 0 0,-1 1-1 0 0,9 7 1 0 0,1 6-424 0 0,0 0 1 0 0,-1 2 0 0 0,-1-1-1 0 0,0 1 1 0 0,-2 1-1 0 0,16 36 1 0 0,-11-23-2323 0 0,28 43-1 0 0,-41-71 2348 0 0,15 18-2823 0 0,-17-22 2918 0 0,0-1-1 0 0,-1 1 1 0 0,1 0-1 0 0,0 0 1 0 0,0-1-1 0 0,0 1 1 0 0,0 0-1 0 0,0-1 1 0 0,0 1-1 0 0,0-1 1 0 0,1 0 0 0 0,-1 1-1 0 0,0-1 1 0 0,0 0-1 0 0,0 0 1 0 0,0 1-1 0 0,0-1 1 0 0,1 0-1 0 0,-1 0 1 0 0,0 0-1 0 0,0 0 1 0 0,2-1-1 0 0,11-3-3337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22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8 125 2568 0 0,'-8'-124'22785'0'0,"22"134"-22156"0"0,-6 1-521 0 0,-1-1-1 0 0,0 1 1 0 0,-1 1 0 0 0,0-1 0 0 0,-1 1 0 0 0,0 0 0 0 0,3 13-1 0 0,6 15 25 0 0,11 20-3 0 0,3-1 0 0 0,3-2 0 0 0,73 105-1 0 0,-104-161-100 0 0,1 0 0 0 0,0 0 0 0 0,-1 1 0 0 0,1-1 0 0 0,0 0 0 0 0,0 0 0 0 0,0 0 0 0 0,0 0 0 0 0,0 0 0 0 0,0 0 0 0 0,0 0 0 0 0,1-1 0 0 0,-1 1 0 0 0,0 0 0 0 0,0 0 0 0 0,1-1 0 0 0,-1 1 0 0 0,0-1 0 0 0,1 1 0 0 0,-1-1 0 0 0,1 0 0 0 0,-1 0 0 0 0,1 1 0 0 0,-1-1 0 0 0,0 0 0 0 0,1 0 0 0 0,-1 0 0 0 0,1-1-1 0 0,-1 1 1 0 0,1 0 0 0 0,-1 0 0 0 0,0-1 0 0 0,1 1 0 0 0,-1-1 0 0 0,0 1 0 0 0,1-1 0 0 0,-1 0 0 0 0,0 0 0 0 0,0 1 0 0 0,0-1 0 0 0,1 0 0 0 0,-1 0 0 0 0,0 0 0 0 0,0 0 0 0 0,0 0 0 0 0,0 0 0 0 0,1-3 0 0 0,5-6-42 0 0,0 0-1 0 0,-1-1 1 0 0,0 0-1 0 0,7-17 1 0 0,-7 15-11 0 0,58-139-693 0 0,-38 85-740 0 0,58-108 0 0 0,-83 174 1260 0 0,-1 0 0 0 0,1 0-1 0 0,-1 0 1 0 0,1 1 0 0 0,0-1 0 0 0,-1 0-1 0 0,1 0 1 0 0,0 0 0 0 0,-1 0 0 0 0,1 0-1 0 0,0 1 1 0 0,0-1 0 0 0,0 0 0 0 0,0 1 0 0 0,0-1-1 0 0,0 1 1 0 0,0-1 0 0 0,0 1 0 0 0,0-1-1 0 0,0 1 1 0 0,0 0 0 0 0,0-1 0 0 0,0 1 0 0 0,0 0-1 0 0,0 0 1 0 0,0 0 0 0 0,1 0 0 0 0,0 0-269 0 0,-1 1 0 0 0,0 0 1 0 0,0-1-1 0 0,0 1 1 0 0,0 0-1 0 0,10 14-6066 0 0,-10-14 6066 0 0,-1 2 1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23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54 346 992 0 0,'16'10'7351'0'0,"-9"-8"-5937"0"0,0 1-1 0 0,0-1 0 0 0,0 0 0 0 0,1-1 0 0 0,-1 1 0 0 0,1-1 0 0 0,14-1 0 0 0,-8 0-677 0 0,0-2-1 0 0,0 0 1 0 0,23-6-1 0 0,-8-1-800 0 0,0-2 0 0 0,-1 0 0 0 0,33-20 0 0 0,-43 21 644 0 0,-1 0 1 0 0,-1-1-1 0 0,0-1 1 0 0,-1 0-1 0 0,27-28 0 0 0,-41 39-520 0 0,0 0 0 0 0,0 0-1 0 0,-1 0 1 0 0,1 0 0 0 0,0 0-1 0 0,-1 0 1 0 0,1 0-1 0 0,0 0 1 0 0,-1 0 0 0 0,0 0-1 0 0,1 0 1 0 0,-1-1 0 0 0,0 1-1 0 0,1 0 1 0 0,-1 0 0 0 0,0-1-1 0 0,0 1 1 0 0,0 0-1 0 0,0 0 1 0 0,0-1 0 0 0,0 1-1 0 0,-1 0 1 0 0,1 0 0 0 0,-1-3-1 0 0,0 2 3 0 0,-1 0 0 0 0,1 0 0 0 0,0 0 0 0 0,-1 0 0 0 0,0 0 0 0 0,1 0 0 0 0,-1 1 0 0 0,0-1-1 0 0,0 0 1 0 0,0 1 0 0 0,-4-3 0 0 0,-3 0 21 0 0,0-1 1 0 0,0 1-1 0 0,0 1 1 0 0,-1 0-1 0 0,-10-2 0 0 0,3 2-30 0 0,-1 1 0 0 0,1 1 0 0 0,-1 1 0 0 0,0 1 0 0 0,1 0 0 0 0,-1 1 0 0 0,0 1 0 0 0,1 0 0 0 0,0 2 0 0 0,0 0 0 0 0,-24 10 0 0 0,29-10-42 0 0,1 1 0 0 0,-1 0 0 0 0,1 0 0 0 0,0 1 0 0 0,0 1 0 0 0,1 0-1 0 0,0 0 1 0 0,1 1 0 0 0,0 0 0 0 0,0 0 0 0 0,1 1 0 0 0,0 1 0 0 0,0-1 0 0 0,1 1 0 0 0,1 0-1 0 0,-7 16 1 0 0,10-17-151 0 0,1-1 0 0 0,0 1 0 0 0,0 0 0 0 0,1 0 0 0 0,0 0 0 0 0,1 0 0 0 0,0 0 0 0 0,0 0 0 0 0,1 0 0 0 0,1 0-1 0 0,-1 0 1 0 0,2-1 0 0 0,-1 1 0 0 0,1 0 0 0 0,1-1 0 0 0,0 0 0 0 0,0 0 0 0 0,1 0 0 0 0,0 0 0 0 0,0-1 0 0 0,1 0 0 0 0,13 14-1 0 0,-10-12-9 0 0,0 0 0 0 0,1 0 0 0 0,0-1 0 0 0,1-1 0 0 0,0 0 0 0 0,0 0 0 0 0,1-1 0 0 0,0-1 0 0 0,0 0 0 0 0,0 0 0 0 0,1-1 0 0 0,0-1-1 0 0,0 0 1 0 0,0-1 0 0 0,0 0 0 0 0,19 1 0 0 0,-10-5 218 0 0,0-1-1 0 0,-1 0 0 0 0,1-2 1 0 0,0 0-1 0 0,-1-2 1 0 0,0 0-1 0 0,0-1 0 0 0,-1-1 1 0 0,0-1-1 0 0,0-1 1 0 0,-1-1-1 0 0,20-14 0 0 0,21-19 2369 0 0,-1-3 0 0 0,59-62 0 0 0,-93 82-1615 0 0,-14 15-719 0 0,0 0 0 0 0,19-14 0 0 0,-17 17-101 0 0,4 7 0 0 0,-14 3-46 0 0,1 0-1 0 0,-1 0 1 0 0,1 0-1 0 0,-1 1 1 0 0,0-1 0 0 0,1 1-1 0 0,-1 0 1 0 0,0 0-1 0 0,0 0 1 0 0,0 0-1 0 0,0 1 1 0 0,-1-1 0 0 0,4 4-1 0 0,33 42-1277 0 0,-27-32 884 0 0,30 38-843 0 0,-5-8 293 0 0,55 87-1 0 0,-89-121 1467 0 0,-10-14 468 0 0,-12-17-42 0 0,14 5-832 0 0,0 0 1 0 0,1 0 0 0 0,0-1-1 0 0,1 1 1 0 0,1-1-1 0 0,0 0 1 0 0,1 0 0 0 0,1 0-1 0 0,0 0 1 0 0,1 0 0 0 0,1 1-1 0 0,6-29 1 0 0,-3 22-179 0 0,1 0 0 0 0,1 0 1 0 0,1 1-1 0 0,0 0 0 0 0,2 0 1 0 0,0 1-1 0 0,1 1 0 0 0,17-22 0 0 0,-15 25-688 0 0,1 0 0 0 0,0 1 0 0 0,1 1 0 0 0,1 0 1 0 0,0 1-1 0 0,0 0 0 0 0,32-15 0 0 0,-28 18-2555 0 0,0 0 0 0 0,1 1 1 0 0,41-9-1 0 0,-37 13-3834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23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90 3464 0 0,'-7'-41'10757'0'0,"0"2"-4037"0"0,5 29-4918 0 0,-4 15-516 0 0,-3 17-753 0 0,-5 46-435 0 0,4 0 1 0 0,2 2 0 0 0,3-1 0 0 0,4 0 0 0 0,2 1-1 0 0,3-1 1 0 0,4 0 0 0 0,2 0 0 0 0,32 109 0 0 0,-39-168-265 0 0,1 1 0 0 0,0-1 0 0 0,1-1 0 0 0,-1 1 1 0 0,2-1-1 0 0,8 12 0 0 0,-11-18-319 0 0,-1 1-1 0 0,2-1 0 0 0,-1 0 1 0 0,0 0-1 0 0,1-1 1 0 0,-1 1-1 0 0,8 3 1 0 0,-8-4-344 0 0,0-1 0 0 0,0 0 0 0 0,0 0 1 0 0,1 0-1 0 0,-1 0 0 0 0,1 0 1 0 0,-1-1-1 0 0,0 0 0 0 0,1 0 1 0 0,-1 1-1 0 0,4-2 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24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237 123 4164 0 0,'-228'-45'19041'0'0,"228"45"-18950"0"0,0 0 0 0 0,-1 0 0 0 0,1 0 0 0 0,0 1 0 0 0,0-1 0 0 0,-1 0 0 0 0,1 0 0 0 0,0 0 0 0 0,-1-1 0 0 0,1 1 0 0 0,0 0-1 0 0,0 0 1 0 0,-1 0 0 0 0,1 0 0 0 0,0 0 0 0 0,-1 0 0 0 0,1 0 0 0 0,0 0 0 0 0,0 0 0 0 0,-1-1 0 0 0,1 1 0 0 0,0 0 0 0 0,0 0-1 0 0,-1 0 1 0 0,1-1 0 0 0,0 1 0 0 0,0 0 0 0 0,0 0 0 0 0,0 0 0 0 0,-1-1 0 0 0,1 1 0 0 0,0 0 0 0 0,0-1 0 0 0,0 1 0 0 0,0 0-1 0 0,0 0 1 0 0,0-1 0 0 0,-1 1 0 0 0,13-6 1013 0 0,21-1-697 0 0,317-19-4784 0 0,-171 15-1071 0 0,-4-5-3691 0 0,-118 10 2245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19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30 336 76 0 0,'-9'-8'4491'0'0,"6"4"-4016"0"0,1 0 1 0 0,0 0-1 0 0,0 1 1 0 0,0-1-1 0 0,0-1 0 0 0,0 1 1 0 0,1 0-1 0 0,0 0 1 0 0,0-1-1 0 0,0 1 0 0 0,1 0 1 0 0,-1-1-1 0 0,1-5 1 0 0,4-64 4439 0 0,-3 69-4728 0 0,0 1-1 0 0,0-1 1 0 0,0 1-1 0 0,1-1 1 0 0,0 1-1 0 0,-1 0 1 0 0,2-1-1 0 0,-1 1 1 0 0,0 0-1 0 0,1 0 1 0 0,0 1-1 0 0,5-7 1 0 0,-1 3-43 0 0,1 0 0 0 0,0 0 0 0 0,0 1 0 0 0,0 0 1 0 0,13-7-1 0 0,3 2 17 0 0,1 0 0 0 0,0 1 0 0 0,44-10 1 0 0,-32 10-78 0 0,0 3 1 0 0,1 1-1 0 0,-1 2 1 0 0,1 1 0 0 0,0 2-1 0 0,68 7 1 0 0,-82-2-53 0 0,0 1 0 0 0,0 1 1 0 0,0 1-1 0 0,-1 1 0 0 0,0 1 0 0 0,0 1 1 0 0,-1 1-1 0 0,0 1 0 0 0,-1 1 0 0 0,-1 0 1 0 0,30 26-1 0 0,-21-12 53 0 0,-1 2 0 0 0,-2 0 0 0 0,-1 2 0 0 0,-1 0 0 0 0,-1 2 0 0 0,-2 0 0 0 0,-2 2 0 0 0,-1 0 0 0 0,-1 1 1 0 0,-2 1-1 0 0,-2 0 0 0 0,-1 1 0 0 0,9 58 0 0 0,-15-60 13 0 0,-1 1 0 0 0,-3 0 0 0 0,-1 0 0 0 0,-1 1 1 0 0,-2-1-1 0 0,-2 0 0 0 0,-1-1 0 0 0,-2 1 0 0 0,-2-1 1 0 0,-1 0-1 0 0,-2-1 0 0 0,-1 0 0 0 0,-1-1 0 0 0,-30 49 1 0 0,26-54 100 0 0,-1-1-1 0 0,-1-1 1 0 0,-2-1 0 0 0,0-1 0 0 0,-2-1 0 0 0,-1-1 0 0 0,0-1 0 0 0,-37 24 0 0 0,43-34-134 0 0,0-1-1 0 0,-1-1 0 0 0,0-1 0 0 0,0 0 0 0 0,-1-2 1 0 0,0 0-1 0 0,-1-2 0 0 0,1 0 0 0 0,-1-1 0 0 0,0-1 1 0 0,0-2-1 0 0,0 0 0 0 0,-37-3 0 0 0,20-3-179 0 0,1-2 0 0 0,-1-2 0 0 0,2-1-1 0 0,-1-2 1 0 0,2-1 0 0 0,-47-24 0 0 0,79 35-297 0 0,0 0 1 0 0,-1 0-1 0 0,1-1 0 0 0,0 0 0 0 0,0 1 1 0 0,0-1-1 0 0,0-1 0 0 0,1 1 0 0 0,-1 0 0 0 0,1-1 1 0 0,0 0-1 0 0,0 0 0 0 0,-3-6 0 0 0,6 9 185 0 0,0 0-1 0 0,0-1 1 0 0,1 1-1 0 0,-1 0 0 0 0,0 0 1 0 0,1 0-1 0 0,0 0 0 0 0,-1 0 1 0 0,1 0-1 0 0,-1 0 0 0 0,1 0 1 0 0,0 0-1 0 0,0 0 0 0 0,0 0 1 0 0,-1 0-1 0 0,1 0 0 0 0,0 0 1 0 0,0 1-1 0 0,2-2 0 0 0,21-14-6923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25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1292 0 0,'36'-35'17933'0'0,"-25"25"-15662"0"0,-11 10-2325 0 0,0 0 0 0 0,1 0 0 0 0,-1 0 0 0 0,0 0 0 0 0,0-1 0 0 0,1 1 0 0 0,-1 0 0 0 0,0 0 0 0 0,0 0 0 0 0,0 0 0 0 0,1 0 0 0 0,-1 0 0 0 0,0 0 0 0 0,0 0 0 0 0,1 0 0 0 0,-1 0 1 0 0,0 0-1 0 0,0 0 0 0 0,0 1 0 0 0,1-1 0 0 0,-1 0 0 0 0,0 0 0 0 0,0 0 0 0 0,0 0 0 0 0,1 0 0 0 0,-1 0 0 0 0,0 0 0 0 0,0 1 0 0 0,0-1 0 0 0,0 0 0 0 0,1 0 0 0 0,-1 0 0 0 0,0 0 0 0 0,0 1 1 0 0,0-1-1 0 0,0 0 0 0 0,0 0 0 0 0,0 0 0 0 0,1 1 0 0 0,-1-1 0 0 0,0 0 0 0 0,0 0 0 0 0,0 0 0 0 0,0 1 0 0 0,0-1 0 0 0,0 0 0 0 0,0 0 0 0 0,0 1 0 0 0,0-1 0 0 0,0 0 0 0 0,0 0 0 0 0,0 0 0 0 0,0 1 1 0 0,0-1-1 0 0,0 0 0 0 0,0 0 0 0 0,-1 1 0 0 0,1-1 0 0 0,0 0 0 0 0,0 0 0 0 0,0 1 0 0 0,0 20-3394 0 0,0 4-3374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25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1 976 0 0,'-11'19'6863'0'0,"-13"35"1"0"0,22-48-5853 0 0,0 0 0 0 0,0 1 0 0 0,1-1 0 0 0,0 1 0 0 0,-1 10 0 0 0,2-15-682 0 0,2 19-1053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28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742 263 940 0 0,'-19'14'8030'0'0,"5"2"-2584"0"0,15-14-4980 0 0,-1 1 1 0 0,1 0-1 0 0,0 0 1 0 0,-1 0-1 0 0,1-1 1 0 0,0 1-1 0 0,1 0 1 0 0,-1-1-1 0 0,3 5 1079 0 0,-1 3-505 0 0,4-22-997 0 0,0 0 0 0 0,0 0 1 0 0,-1-1-1 0 0,-1 1 1 0 0,0-1-1 0 0,4-18 1 0 0,3-7 12 0 0,-10 31-39 0 0,0 0-1 0 0,-1 1 1 0 0,0-1-1 0 0,0 0 1 0 0,0 0-1 0 0,-1 0 1 0 0,-1-8 0 0 0,1 2 52 0 0,0 10-56 0 0,-1-1 0 0 0,1 0 0 0 0,-1 0-1 0 0,0 0 1 0 0,0 0 0 0 0,-1 1 0 0 0,1-1-1 0 0,-1 0 1 0 0,0 1 0 0 0,1-1 0 0 0,-2 1 0 0 0,1 0-1 0 0,0 0 1 0 0,-1 0 0 0 0,1 0 0 0 0,-1 0-1 0 0,0 0 1 0 0,0 0 0 0 0,0 1 0 0 0,0 0-1 0 0,-1 0 1 0 0,1 0 0 0 0,-5-2 0 0 0,-4-2 21 0 0,-1 0 0 0 0,1 1 1 0 0,-1 1-1 0 0,0 0 0 0 0,-17-2 0 0 0,7 3 25 0 0,0 0-1 0 0,1 2 1 0 0,-1 1 0 0 0,0 1-1 0 0,0 1 1 0 0,1 0-1 0 0,-1 2 1 0 0,1 1-1 0 0,0 1 1 0 0,0 0-1 0 0,1 2 1 0 0,-28 13 0 0 0,22-7-13 0 0,1 1 1 0 0,1 1-1 0 0,0 1 1 0 0,1 1 0 0 0,0 2-1 0 0,2 0 1 0 0,1 1 0 0 0,-35 43-1 0 0,47-50 6 0 0,-1 1 0 0 0,2 0 0 0 0,0 0 1 0 0,1 0-1 0 0,0 1 0 0 0,1 0 0 0 0,1 0 0 0 0,1 1 0 0 0,-5 31 0 0 0,9-41-45 0 0,-1 1-1 0 0,1-1 1 0 0,0 0-1 0 0,1 1 1 0 0,0-1 0 0 0,0 0-1 0 0,1 1 1 0 0,-1-1-1 0 0,2 0 1 0 0,-1 0 0 0 0,4 7-1 0 0,-3-9-9 0 0,0-1 0 0 0,0 1 0 0 0,0-1 0 0 0,1 0 1 0 0,0 0-1 0 0,0 0 0 0 0,0 0 0 0 0,0-1 0 0 0,0 1 0 0 0,1-1 0 0 0,-1 0 0 0 0,1-1 0 0 0,0 1 0 0 0,0-1 0 0 0,0 0 0 0 0,9 3 0 0 0,0-2-24 0 0,1-1 0 0 0,0 0 0 0 0,0 0 0 0 0,0-2 0 0 0,0 0-1 0 0,0 0 1 0 0,0-2 0 0 0,0 0 0 0 0,-1 0 0 0 0,1-2 0 0 0,0 0 0 0 0,19-8 0 0 0,-8 2-26 0 0,-1-1 0 0 0,-1-1 1 0 0,0-1-1 0 0,-1-2 1 0 0,42-33-1 0 0,-46 30 395 0 0,-1-1 0 0 0,0-1 0 0 0,-1 0 1 0 0,-2-2-1 0 0,0 0 0 0 0,-1 0 0 0 0,-1-1 0 0 0,-1-1 0 0 0,11-33 0 0 0,-4-3 610 0 0,-19 58-921 0 0,2-1 49 0 0,4-9-286 0 0,-3 12 87 0 0,-2 9 101 0 0,3 168 946 0 0,7-1 0 0 0,36 187 0 0 0,-24-253-485 0 0,6 37 582 0 0,-29-145-1048 0 0,6-5-2506 0 0,-5 3 2366 0 0,-1-1 1 0 0,1 1-1 0 0,-1-1 1 0 0,1 1-1 0 0,-1-1 0 0 0,1 1 1 0 0,-1-1-1 0 0,1 0 1 0 0,3-20-2969 0 0,3-13-8121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30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41 1908 0 0,'-13'-14'18997'0'0,"15"13"-18886"0"0,0 0-1 0 0,-1 0 1 0 0,1 0-1 0 0,0 0 1 0 0,0 0-1 0 0,0 0 1 0 0,0 0-1 0 0,0 1 1 0 0,0-1-1 0 0,0 1 1 0 0,0 0-1 0 0,0-1 1 0 0,3 1-1 0 0,38-1 357 0 0,-21 1-229 0 0,590-15 626 0 0,-500 15-1232 0 0,-111 0 369 0 0,0 0 1 0 0,0 0-1 0 0,-1 1 1 0 0,1-1-1 0 0,0 0 1 0 0,-1 0-1 0 0,1 1 1 0 0,0-1-1 0 0,-1 1 1 0 0,1-1-1 0 0,-1 1 1 0 0,1-1-1 0 0,0 1 1 0 0,-1-1-1 0 0,1 1 1 0 0,-1-1-1 0 0,0 1 1 0 0,1-1-1 0 0,-1 1 1 0 0,1 0-1 0 0,-1-1 1 0 0,0 1-1 0 0,1 0 1 0 0,-1-1-1 0 0,0 1 1 0 0,0 0-1 0 0,0 0 1 0 0,0-1-1 0 0,1 1 0 0 0,-1 0 1 0 0,0 0-1 0 0,0-1 1 0 0,0 1-1 0 0,0 0 1 0 0,-1 0-1 0 0,1-1 1 0 0,0 2-1 0 0,-8 35 335 0 0,5-29-205 0 0,-62 190 2320 0 0,38-122-1685 0 0,-35 97 553 0 0,-114 379 1869 0 0,145-433-2589 0 0,31-117-616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31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687 182 2036 0 0,'-19'4'11681'0'0,"5"-4"-8771"0"0,6-21 379 0 0,21-20-1041 0 0,-10 35-1904 0 0,-1-1-1 0 0,0 1 0 0 0,0-1 1 0 0,0 0-1 0 0,-1 0 0 0 0,1-13 1 0 0,-2 19-301 0 0,0-1 1 0 0,-1 0-1 0 0,1 1 1 0 0,-1-1-1 0 0,0 1 0 0 0,1-1 1 0 0,-1 1-1 0 0,0-1 1 0 0,0 1-1 0 0,0-1 1 0 0,0 1-1 0 0,0 0 1 0 0,0-1-1 0 0,0 1 1 0 0,-1 0-1 0 0,1 0 1 0 0,0 0-1 0 0,-2-1 1 0 0,-26-15 208 0 0,15 13-188 0 0,0 0 0 0 0,0 0-1 0 0,0 2 1 0 0,-1-1 0 0 0,1 2-1 0 0,-1 0 1 0 0,1 1 0 0 0,-1 0-1 0 0,1 1 1 0 0,-16 3 0 0 0,-6 3 103 0 0,0 1 1 0 0,-63 23-1 0 0,62-17 12 0 0,0 2 0 0 0,-36 21 0 0 0,61-30-116 0 0,0 1 1 0 0,1 0-1 0 0,-1 0 0 0 0,2 1 1 0 0,0 0-1 0 0,0 1 0 0 0,0 0 1 0 0,1 1-1 0 0,-11 18 0 0 0,17-24-35 0 0,0 0-1 0 0,1 0 0 0 0,0 0 0 0 0,0 0 1 0 0,0 1-1 0 0,1-1 0 0 0,-1 1 0 0 0,1-1 1 0 0,1 1-1 0 0,-1 0 0 0 0,1-1 1 0 0,0 1-1 0 0,0 0 0 0 0,1-1 0 0 0,1 7 1 0 0,0-3-29 0 0,1 0 0 0 0,0-1 0 0 0,0 1 1 0 0,1-1-1 0 0,0 1 0 0 0,1-1 0 0 0,0 0 0 0 0,9 10 1 0 0,4 3-126 0 0,2 0 0 0 0,1-2 0 0 0,0 0 0 0 0,1-2 0 0 0,25 16 0 0 0,226 124-726 0 0,-86-54 531 0 0,-172-94 294 0 0,-1 0-1 0 0,0 1 0 0 0,0 1 1 0 0,-1 0-1 0 0,0 1 0 0 0,18 22 0 0 0,-27-30 28 0 0,-1 1 0 0 0,1 0 0 0 0,-1 0 0 0 0,0 0 0 0 0,0 1-1 0 0,-1-1 1 0 0,0 1 0 0 0,0 0 0 0 0,0-1 0 0 0,-1 1 0 0 0,1 0-1 0 0,-1 0 1 0 0,-1 0 0 0 0,1 0 0 0 0,-1 0 0 0 0,0 0-1 0 0,-1 0 1 0 0,1 0 0 0 0,-1 0 0 0 0,0 0 0 0 0,-1 0 0 0 0,-2 8-1 0 0,-1-2 24 0 0,-1-1-1 0 0,-1 0 1 0 0,1 0-1 0 0,-2-1 1 0 0,1 1-1 0 0,-1-2 1 0 0,-1 1-1 0 0,0-1 1 0 0,0 0-1 0 0,-1-1 1 0 0,0 0-1 0 0,0-1 1 0 0,-1 0-1 0 0,0-1 1 0 0,0 0-1 0 0,-1 0 1 0 0,1-1-1 0 0,-25 6 1 0 0,28-8-21 0 0,-1-1 0 0 0,1 0-1 0 0,-1-1 1 0 0,1 0 0 0 0,-1 0 0 0 0,1-1 0 0 0,-1 0 0 0 0,0-1 0 0 0,1 0-1 0 0,-1 0 1 0 0,1-1 0 0 0,-1 0 0 0 0,1 0 0 0 0,0-1 0 0 0,0 0 0 0 0,0 0-1 0 0,0-1 1 0 0,0 0 0 0 0,1 0 0 0 0,0-1 0 0 0,0 0 0 0 0,0-1 0 0 0,1 1-1 0 0,-1-1 1 0 0,1 0 0 0 0,1-1 0 0 0,-1 0 0 0 0,-7-12 0 0 0,6 7-31 0 0,0 0 0 0 0,1-1 0 0 0,1 0 1 0 0,0 0-1 0 0,0 0 0 0 0,2-1 0 0 0,0 1 1 0 0,0-1-1 0 0,1 0 0 0 0,0-16 0 0 0,2 10 13 0 0,1 0-1 0 0,1 1 1 0 0,1-1 0 0 0,0 1-1 0 0,2 0 1 0 0,10-30 0 0 0,1 11 6 0 0,1 1 1 0 0,2 1 0 0 0,2 1-1 0 0,1 1 1 0 0,2 0-1 0 0,39-42 1 0 0,-51 63 23 0 0,0-1 0 0 0,-1-1-1 0 0,-1 0 1 0 0,0 0 0 0 0,-1-1 0 0 0,-1 0 0 0 0,0 0-1 0 0,-1-1 1 0 0,-1 0 0 0 0,0 0 0 0 0,-2-1 0 0 0,0 0-1 0 0,-1 0 1 0 0,0 0 0 0 0,-2 0 0 0 0,0 0 0 0 0,-1 0-1 0 0,-2-20 1 0 0,-9-39 213 0 0,11 75-269 0 0,-2-4 15 0 0,-1-4-192 0 0,-11 13-3996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3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16 2716 0 0,'-6'-15'18511'0'0,"10"21"-18412"0"0,0 0 0 0 0,0 1 0 0 0,-1 0 0 0 0,0-1 0 0 0,0 1-1 0 0,0 0 1 0 0,1 12 0 0 0,10 58 424 0 0,-9-41-214 0 0,27 130 1011 0 0,10 67 163 0 0,-37-184-1729 0 0,-5-28-5152 0 0,-18-37-630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33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46 137 224 0 0,'-2'-1'595'0'0,"-1"0"-1"0"0,1 1 1 0 0,0-1 0 0 0,0 0 0 0 0,0 0-1 0 0,0 0 1 0 0,0-1 0 0 0,0 1 0 0 0,0 0-1 0 0,0-1 1 0 0,0 1 0 0 0,0-1-1 0 0,1 0 1 0 0,-1 0 0 0 0,1 1 0 0 0,-1-1-1 0 0,1 0 1 0 0,0 0 0 0 0,0 0-1 0 0,-2-3 1 0 0,3 3 157 0 0,-5-22 5403 0 0,4 16-3857 0 0,1 7-2208 0 0,0-1 0 0 0,0 0 1 0 0,1 1-1 0 0,-1-1 0 0 0,0 0 0 0 0,1 0 0 0 0,-1 1 1 0 0,1-1-1 0 0,0 1 0 0 0,-1-1 0 0 0,1 1 0 0 0,0-1 1 0 0,0 1-1 0 0,0-1 0 0 0,0 1 0 0 0,0 0 0 0 0,0-1 1 0 0,1 1-1 0 0,-1 0 0 0 0,0 0 0 0 0,1 0 0 0 0,-1 0 1 0 0,1 0-1 0 0,-1 0 0 0 0,1 0 0 0 0,-1 1 0 0 0,3-2 1 0 0,6-2-3 0 0,1-1 1 0 0,-1 1 0 0 0,16-3 0 0 0,-7 3-92 0 0,0 1 0 0 0,1 1 0 0 0,-1 0 0 0 0,0 2 0 0 0,1 0 0 0 0,-1 1 1 0 0,0 1-1 0 0,0 1 0 0 0,37 10 0 0 0,-34-6 4 0 0,0 1 0 0 0,0 1 0 0 0,0 1 0 0 0,-1 1 0 0 0,-1 1 0 0 0,0 1 0 0 0,36 29 0 0 0,-41-28 36 0 0,0 0 0 0 0,-1 1 1 0 0,-1 0-1 0 0,-1 1 1 0 0,0 1-1 0 0,-1 0 1 0 0,0 0-1 0 0,-1 1 0 0 0,9 26 1 0 0,-13-28 44 0 0,-2-1 0 0 0,0 1 1 0 0,0 0-1 0 0,-2 0 0 0 0,0 1 1 0 0,-1-1-1 0 0,0 0 0 0 0,-1 0 1 0 0,-1 1-1 0 0,-1-1 0 0 0,0 0 0 0 0,-7 24 1 0 0,6-29-29 0 0,-1-1 0 0 0,0 0 0 0 0,-1 0 1 0 0,0 0-1 0 0,0-1 0 0 0,-1 0 0 0 0,0 0 0 0 0,-1 0 1 0 0,0 0-1 0 0,0-1 0 0 0,-1-1 0 0 0,0 1 0 0 0,-1-1 1 0 0,1 0-1 0 0,-1-1 0 0 0,0 0 0 0 0,-1-1 0 0 0,0 0 1 0 0,-13 6-1 0 0,1-3-10 0 0,-1-1-1 0 0,1-1 1 0 0,-1-1-1 0 0,-1-1 1 0 0,1-1 0 0 0,0-1-1 0 0,-1-1 1 0 0,-24-2 0 0 0,45 1-42 0 0,-24-1-251 0 0,-45-8 0 0 0,69 8 93 0 0,-3-2 1114 0 0,-11 2-6939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33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1 700 0 0,'0'0'444'0'0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34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0 268 1760 0 0,'20'-67'8694'0'0,"47"-82"3918"0"0,-54 116-9779 0 0,-6 15-1736 0 0,-8 35-866 0 0,-21 128-86 0 0,-6 54 18 0 0,14 91 21 0 0,15-241-108 0 0,2-1 1 0 0,3 1-1 0 0,22 92 1 0 0,-23-126-60 0 0,-1-1 0 0 0,2 1 1 0 0,0-1-1 0 0,1 0 1 0 0,0-1-1 0 0,1 0 1 0 0,1 0-1 0 0,0 0 1 0 0,0-1-1 0 0,1-1 0 0 0,1 1 1 0 0,22 17-1 0 0,-24-23-242 0 0,0 0 1 0 0,1 0-1 0 0,0-1 0 0 0,0 0 0 0 0,0 0 0 0 0,1-1 0 0 0,18 4 1 0 0,-18-5-349 0 0,1-2 0 0 0,-1 0 0 0 0,1 0 0 0 0,0-1 0 0 0,-1 0 0 0 0,1-1 0 0 0,-1 0 0 0 0,14-4 0 0 0,-12 2-639 0 0,-1 0-1 0 0,0-2 1 0 0,23-10 0 0 0,7-13-5485 0 0,-18 8-649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35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108 123 2720 0 0,'-92'-12'11784'0'0,"78"8"-9381"0"0,12-2 319 0 0,3 5-2595 0 0,-1 0 0 0 0,1 0 0 0 0,0 0 1 0 0,-1 0-1 0 0,1 1 0 0 0,0-1 0 0 0,-1 0 0 0 0,1 0 0 0 0,0 1 0 0 0,0-1 0 0 0,0 1 0 0 0,0-1 1 0 0,-1 0-1 0 0,1 1 0 0 0,0 0 0 0 0,2-1 0 0 0,31-8 427 0 0,1 2 1 0 0,0 1-1 0 0,64-3 1 0 0,-47 6-411 0 0,153-13-827 0 0,40-3-3425 0 0,-82 4-5573 0 0,-124 11 2405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19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30 172 0 0,'23'-30'14259'0'0,"-17"46"-13817"0"0,-2 0-1 0 0,0 1 0 0 0,0-1 0 0 0,-1 1 0 0 0,-1 0 0 0 0,-1 21 1 0 0,2-2 104 0 0,-2 19 28 0 0,-2-43-399 0 0,1 0 0 0 0,1 1 0 0 0,4 23 0 0 0,-5-35-166 0 0,1 19-127 0 0,1-7-2805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35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0 1792 0 0,'-21'17'21401'0'0,"12"-12"-21795"0"0,-3-2 641 0 0,-1 2 1 0 0,1-1 0 0 0,1 2-1 0 0,-1 0 1 0 0,1 0 0 0 0,0 1-1 0 0,0 0 1 0 0,0 1 0 0 0,1 0-1 0 0,1 0 1 0 0,-1 1 0 0 0,1 1-1 0 0,1 0 1 0 0,0 0 0 0 0,0 0-1 0 0,-10 19 1 0 0,12-16-106 0 0,-1 0 1 0 0,2 1-1 0 0,-1-1 0 0 0,2 1 1 0 0,0 0-1 0 0,1 0 1 0 0,0 1-1 0 0,1-1 0 0 0,1 0 1 0 0,0 1-1 0 0,1-1 1 0 0,0 1-1 0 0,1-1 0 0 0,6 27 1 0 0,-4-30-127 0 0,0 0 0 0 0,1-1 1 0 0,0 1-1 0 0,1-1 0 0 0,0 0 1 0 0,1 0-1 0 0,0-1 0 0 0,0 1 1 0 0,1-1-1 0 0,0-1 1 0 0,1 1-1 0 0,0-1 0 0 0,0 0 1 0 0,1-1-1 0 0,0 0 0 0 0,0-1 1 0 0,1 0-1 0 0,-1 0 0 0 0,1-1 1 0 0,15 6-1 0 0,-16-8-85 0 0,0 0 1 0 0,0 0-1 0 0,0-1 0 0 0,0-1 0 0 0,1 1 1 0 0,-1-2-1 0 0,1 1 0 0 0,-1-1 0 0 0,0 0 1 0 0,1-1-1 0 0,-1 0 0 0 0,1-1 0 0 0,-1 0 1 0 0,0-1-1 0 0,0 1 0 0 0,0-2 0 0 0,0 1 0 0 0,-1-1 1 0 0,1-1-1 0 0,-1 1 0 0 0,0-1 0 0 0,0-1 1 0 0,-1 1-1 0 0,13-13 0 0 0,-10 7 25 0 0,-1 0 0 0 0,0-1 0 0 0,0 0 0 0 0,-1-1-1 0 0,-1 1 1 0 0,0-1 0 0 0,-1-1 0 0 0,0 0 0 0 0,7-26 0 0 0,-10 27 120 0 0,0 0 0 0 0,-1 0 0 0 0,0-1 0 0 0,-1 1 0 0 0,0 0 0 0 0,-1-1 0 0 0,-1 1 0 0 0,0 0 0 0 0,-1-1 0 0 0,0 1 0 0 0,-5-15 0 0 0,4 20-20 0 0,-1 0 1 0 0,0 0-1 0 0,-1 1 0 0 0,0-1 1 0 0,0 1-1 0 0,0 0 1 0 0,-1 0-1 0 0,0 1 0 0 0,-1 0 1 0 0,1 0-1 0 0,-1 0 0 0 0,0 1 1 0 0,-1 0-1 0 0,1 0 1 0 0,-1 1-1 0 0,0 0 0 0 0,-15-5 1 0 0,12 5-384 0 0,1 0 0 0 0,-1 1 0 0 0,0 0 0 0 0,-1 1 0 0 0,1 0 0 0 0,0 1-1 0 0,-1 0 1 0 0,1 1 0 0 0,-1 1 0 0 0,1-1 0 0 0,0 2 0 0 0,-1 0 0 0 0,-17 5 0 0 0,24-5-472 0 0,1 0-1 0 0,-1 0 1 0 0,1 0-1 0 0,0 1 1 0 0,0 0-1 0 0,-6 4 1 0 0,-9 14-7677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36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4744 0 0,'0'-2'3209'0'0,"4"-14"1171"0"0,9-26 6828 0 0,-11 43-11116 0 0,-1-1-1 0 0,1 1 0 0 0,-1-1 0 0 0,0 1 1 0 0,1-1-1 0 0,-1 1 0 0 0,0 0 0 0 0,1-1 0 0 0,-1 1 1 0 0,0 0-1 0 0,0 0 0 0 0,0 0 0 0 0,0 0 0 0 0,1 0 1 0 0,-2 0-1 0 0,1 0 0 0 0,0 1 0 0 0,0-1 0 0 0,0 0 1 0 0,0 0-1 0 0,-1 1 0 0 0,1-1 0 0 0,0 3 0 0 0,13 40 730 0 0,-10-32-601 0 0,51 223 1021 0 0,-15-52-1031 0 0,-27-133-311 0 0,52 218-1568 0 0,-63-250-5946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36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82 309 1628 0 0,'-15'-18'5536'0'0,"-24"-38"-1"0"0,35 49-4651 0 0,1 0 0 0 0,-1 0-1 0 0,1 0 1 0 0,0 0 0 0 0,1-1 0 0 0,-1 1-1 0 0,2-1 1 0 0,-1 1 0 0 0,0-14 0 0 0,2 15-664 0 0,1 0 1 0 0,-1 0 0 0 0,2 1-1 0 0,-1-1 1 0 0,1 0 0 0 0,-1 1-1 0 0,1-1 1 0 0,1 1 0 0 0,-1-1-1 0 0,1 1 1 0 0,0 0 0 0 0,0 0 0 0 0,1 0-1 0 0,0 1 1 0 0,-1-1 0 0 0,1 1-1 0 0,1 0 1 0 0,-1 0 0 0 0,1 0-1 0 0,-1 1 1 0 0,1-1 0 0 0,0 1-1 0 0,0 0 1 0 0,1 1 0 0 0,8-4-1 0 0,-1 1-196 0 0,0 0-1 0 0,0 1 0 0 0,1 1 0 0 0,-1 0 0 0 0,1 0 0 0 0,0 2 0 0 0,0 0 1 0 0,0 0-1 0 0,25 3 0 0 0,-19 2-64 0 0,-1 0 0 0 0,1 1 1 0 0,-1 1-1 0 0,0 1 0 0 0,-1 1 1 0 0,1 0-1 0 0,-2 2 0 0 0,1 0 0 0 0,-1 0 1 0 0,22 19-1 0 0,-29-21 16 0 0,-1 1 0 0 0,1-1 0 0 0,-1 1 0 0 0,0 1 0 0 0,-1 0 0 0 0,0 0 0 0 0,-1 1 0 0 0,0 0 1 0 0,-1 0-1 0 0,0 0 0 0 0,-1 1 0 0 0,0 0 0 0 0,-1 0 0 0 0,0 0 0 0 0,-1 1 0 0 0,0-1 0 0 0,1 17 0 0 0,-4-15 23 0 0,-2-1 0 0 0,1 0 1 0 0,-1 0-1 0 0,-1 1 0 0 0,-1-2 0 0 0,0 1 0 0 0,0 0 0 0 0,-1-1 0 0 0,-1 0 0 0 0,0 0 1 0 0,-1 0-1 0 0,0-1 0 0 0,0 0 0 0 0,-15 15 0 0 0,-12 13-5 0 0,-2-2-1 0 0,-54 42 0 0 0,87-76 8 0 0,-112 87 220 0 0,113-89-226 0 0,2 0-12 0 0,1-1 13 0 0,-1 1 0 0 0,0-1 1 0 0,0 1-1 0 0,0-1 0 0 0,1 0 1 0 0,-1 1-1 0 0,0-1 0 0 0,0 1 1 0 0,1-1-1 0 0,-1 0 0 0 0,0 1 1 0 0,1-1-1 0 0,-1 1 0 0 0,0-1 1 0 0,1 0-1 0 0,-1 0 0 0 0,1 1 1 0 0,-1-1-1 0 0,0 0 0 0 0,1 0 1 0 0,-1 1-1 0 0,1-1 0 0 0,-1 0 1 0 0,1 0-1 0 0,-1 0 0 0 0,1 0 1 0 0,106 4-532 0 0,80 8-554 0 0,-167-9 979 0 0,0 1-1 0 0,0 0 0 0 0,0 2 1 0 0,-1 0-1 0 0,0 1 0 0 0,0 1 1 0 0,19 12-1 0 0,-33-17 107 0 0,1 0 1 0 0,-1 1-1 0 0,0 0 1 0 0,0 0-1 0 0,-1 0 1 0 0,1 0-1 0 0,-1 1 1 0 0,0-1 0 0 0,0 1-1 0 0,-1 0 1 0 0,1 1-1 0 0,-1-1 1 0 0,0 1-1 0 0,0-1 1 0 0,-1 1-1 0 0,0 0 1 0 0,0 0-1 0 0,0 0 1 0 0,-1 0-1 0 0,0 0 1 0 0,0 0-1 0 0,0 0 1 0 0,-1 1-1 0 0,0-1 1 0 0,0 0-1 0 0,-1 0 1 0 0,0 1-1 0 0,0-1 1 0 0,0 0-1 0 0,-1 0 1 0 0,1 0-1 0 0,-1 0 1 0 0,-1-1-1 0 0,1 1 1 0 0,-1 0-1 0 0,0-1 1 0 0,-1 0-1 0 0,1 0 1 0 0,-8 8 0 0 0,-2 2 113 0 0,0-1 0 0 0,-1-1 0 0 0,0 0 1 0 0,-1-1-1 0 0,-1-1 0 0 0,0 0 1 0 0,-1-1-1 0 0,1-1 0 0 0,-2-1 0 0 0,-23 9 1 0 0,28-12-103 0 0,-1-1 1 0 0,0 0 0 0 0,0-1-1 0 0,0 0 1 0 0,0-1-1 0 0,-1-1 1 0 0,1 0-1 0 0,0-1 1 0 0,-1 0 0 0 0,1-1-1 0 0,0-1 1 0 0,-1-1-1 0 0,1 0 1 0 0,-19-6 0 0 0,27 6-370 0 0,-1 0 1 0 0,1-1-1 0 0,0 1 1 0 0,0-1 0 0 0,1 0-1 0 0,-1-1 1 0 0,1 0-1 0 0,0 1 1 0 0,0-2-1 0 0,0 1 1 0 0,-6-10 0 0 0,8 10-856 0 0,0 0 1 0 0,0 0-1 0 0,1 0 1 0 0,-1-1-1 0 0,1 0 1 0 0,1 1-1 0 0,-1-1 1 0 0,-1-10-1 0 0,2-1-6339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37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645 134 728 0 0,'0'0'4086'0'0,"-26"-24"6546"0"0,10-26-5061 0 0,15 48-5135 0 0,-17-32 2909 0 0,16 32-3286 0 0,-1-1 0 0 0,1 1-1 0 0,-1 0 1 0 0,0 1 0 0 0,1-1 0 0 0,-1 0-1 0 0,0 1 1 0 0,0-1 0 0 0,0 1-1 0 0,0 0 1 0 0,-1 0 0 0 0,1 0-1 0 0,0 1 1 0 0,-4-1 0 0 0,-47 0 142 0 0,28 4-126 0 0,-1 1 0 0 0,1 2 0 0 0,0 1 0 0 0,0 1 0 0 0,1 1 0 0 0,0 1 0 0 0,-45 25 0 0 0,51-23 88 0 0,0 0 0 0 0,1 1 0 0 0,0 1 0 0 0,1 0 1 0 0,0 2-1 0 0,2 0 0 0 0,0 0 0 0 0,0 2 0 0 0,-21 34 0 0 0,29-40-95 0 0,1 0 0 0 0,1 0-1 0 0,0 1 1 0 0,0 0-1 0 0,1 0 1 0 0,1 0 0 0 0,0 1-1 0 0,1-1 1 0 0,1 1 0 0 0,0-1-1 0 0,0 1 1 0 0,2 0 0 0 0,0-1-1 0 0,0 1 1 0 0,1-1-1 0 0,5 20 1 0 0,-2-18-35 0 0,1 0-1 0 0,0 0 1 0 0,1 0-1 0 0,1-1 1 0 0,0 1-1 0 0,1-2 1 0 0,0 1-1 0 0,1-2 1 0 0,1 1-1 0 0,0-1 1 0 0,0-1-1 0 0,1 0 1 0 0,20 14-1 0 0,-8-10-257 0 0,0-1 1 0 0,0-1-1 0 0,1-1 0 0 0,1-1 1 0 0,0-2-1 0 0,0 0 0 0 0,1-2 0 0 0,0-1 1 0 0,0-1-1 0 0,1-1 0 0 0,34 0 1 0 0,-29-4-1012 0 0,-1-1 0 0 0,1-1 0 0 0,-1-1 0 0 0,0-3 1 0 0,0 0-1 0 0,0-2 0 0 0,-1-1 0 0 0,0-2 0 0 0,38-18 0 0 0,-23 2-3663 0 0,-2-3-2459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37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30 2624 0 0,'-16'-25'16830'0'0,"16"24"-16758"0"0,0 1 0 0 0,-2-2 1083 0 0,2 1-1083 0 0,0 1 0 0 0,0 0 0 0 0,0 0 0 0 0,0 0 0 0 0,-1 0 1 0 0,1 0-1 0 0,0 0 0 0 0,0 0 0 0 0,0 0 0 0 0,-1 0 0 0 0,1 0 0 0 0,0 0 1 0 0,0 0-1 0 0,0 0 0 0 0,-1 0 0 0 0,1 0 0 0 0,0 0 0 0 0,0 0 1 0 0,-1 0-1 0 0,1 0 0 0 0,0 0 0 0 0,0 0 0 0 0,-2 1 722 0 0,2 0-722 0 0,-9 15 1242 0 0,0 22-431 0 0,-3 56-269 0 0,4 1-1 0 0,4 0 1 0 0,13 142-1 0 0,-9-236-619 0 0,13 162-221 0 0,-9-54-3414 0 0,-6-98 442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38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91 259 792 0 0,'-21'-64'11072'0'0,"-14"-74"0"0"0,35 136-10984 0 0,-1 0-1 0 0,1 1 1 0 0,0-1 0 0 0,-1 0 0 0 0,1 1-1 0 0,0-1 1 0 0,0 0 0 0 0,0 0-1 0 0,1 1 1 0 0,-1-1 0 0 0,0 0-1 0 0,1 1 1 0 0,-1-1 0 0 0,1 0-1 0 0,-1 1 1 0 0,1-1 0 0 0,0 1-1 0 0,-1-1 1 0 0,1 1 0 0 0,0-1 0 0 0,0 1-1 0 0,2-2 1 0 0,-1 1-37 0 0,0 1-1 0 0,0-1 1 0 0,1 0-1 0 0,-1 1 1 0 0,1 0 0 0 0,-1-1-1 0 0,1 1 1 0 0,0 0-1 0 0,-1 0 1 0 0,1 1 0 0 0,0-1-1 0 0,3 0 1 0 0,3 0-35 0 0,1 0 0 0 0,-1 1 0 0 0,1 0 1 0 0,-1 1-1 0 0,1 0 0 0 0,16 4 0 0 0,4 4-95 0 0,0 2 1 0 0,-1 1-1 0 0,0 2 0 0 0,-1 0 0 0 0,0 2 0 0 0,-1 1 0 0 0,-1 1 0 0 0,36 33 1 0 0,-46-37-3 0 0,-1 1 0 0 0,-1 0 1 0 0,0 1-1 0 0,-1 1 1 0 0,0 0-1 0 0,-2 1 0 0 0,0 0 1 0 0,-1 1-1 0 0,-1 0 1 0 0,0 1-1 0 0,-2-1 0 0 0,0 2 1 0 0,6 34-1 0 0,-11-36 107 0 0,-1 0 0 0 0,0 1 0 0 0,-2-1 0 0 0,0 1 0 0 0,-1-1 0 0 0,-1 0 0 0 0,-1 1 0 0 0,-1-2 0 0 0,-1 1 0 0 0,0-1 0 0 0,-1 1 0 0 0,-1-2 0 0 0,-1 1 0 0 0,0-1 0 0 0,-2-1 0 0 0,1 1 0 0 0,-2-2 0 0 0,0 0 0 0 0,-17 16 0 0 0,9-11 80 0 0,-1-2 0 0 0,0 0 1 0 0,-1-1-1 0 0,-1-1 0 0 0,-1-2 0 0 0,0 0 1 0 0,-1-1-1 0 0,-1-2 0 0 0,1 0 0 0 0,-2-2 1 0 0,1-1-1 0 0,-53 9 0 0 0,67-15-296 0 0,-1-1-1 0 0,1-1 0 0 0,-1 0 1 0 0,-14-2-1 0 0,-16-10-3618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39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1040 0 0,'0'0'6977'0'0,"3"0"-6319"0"0,-2 0-535 0 0,0 0 1 0 0,1 0 0 0 0,-1 0 0 0 0,0 0-1 0 0,0 0 1 0 0,0 0 0 0 0,0 0-1 0 0,1 0 1 0 0,-1 0 0 0 0,0 1-1 0 0,0-1 1 0 0,0 1 0 0 0,0-1-1 0 0,0 1 1 0 0,0-1 0 0 0,0 1-1 0 0,0-1 1 0 0,0 1 0 0 0,0 0-1 0 0,0 0 1 0 0,0-1 0 0 0,0 1-1 0 0,-1 0 1 0 0,1 0 0 0 0,0 0-1 0 0,0 0 1 0 0,-1 0 0 0 0,1 0-1 0 0,-1 0 1 0 0,1 0 0 0 0,-1 0-1 0 0,1 0 1 0 0,-1 2 0 0 0,1-1-21 0 0,7 45 1401 0 0,-8-22-80 0 0,8 41 1184 0 0,-3-90-2555 0 0,-4 17-84 0 0,6-35-298 0 0,-7 40 285 0 0,1-3 942 0 0,-2-5-3423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49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4052 31 1740 0 0,'33'-30'15067'0'0,"-31"30"-14656"0"0,0 1-308 0 0,0 0 0 0 0,0 0-1 0 0,0 0 1 0 0,-1 0 0 0 0,1 1-1 0 0,-1-1 1 0 0,1 0 0 0 0,-1 1-1 0 0,1-1 1 0 0,-1 1 0 0 0,0 0-1 0 0,1-1 1 0 0,-1 1 0 0 0,0 0-1 0 0,0-1 1 0 0,0 1 0 0 0,-1 0-1 0 0,1 0 1 0 0,0 0 0 0 0,-1 0-1 0 0,1 0 1 0 0,-1 0 0 0 0,1 4-1 0 0,5 62 945 0 0,-5-47-680 0 0,1 16-60 0 0,-1 0 1 0 0,-2 0-1 0 0,-2 0 1 0 0,-2 0-1 0 0,-1 0 0 0 0,-11 37 1 0 0,3-27-36 0 0,-3 0 1 0 0,-2-1 0 0 0,-1 0-1 0 0,-28 42 1 0 0,4-20 42 0 0,-2-2 0 0 0,-3-2 1 0 0,-3-2-1 0 0,-3-3 0 0 0,-89 76 0 0 0,61-66-79 0 0,-2-3 0 0 0,-3-5-1 0 0,-3-3 1 0 0,-3-4 0 0 0,-155 65 0 0 0,69-52-28 0 0,-284 68 0 0 0,224-81-113 0 0,-278 68 261 0 0,398-88-40 0 0,-193 80 0 0 0,240-81-61 0 0,2 3 0 0 0,1 4 1 0 0,-109 82-1 0 0,138-88-84 0 0,1 2-1 0 0,2 2 1 0 0,1 2 0 0 0,3 1 0 0 0,1 1 0 0 0,-37 64 0 0 0,38-49 32 0 0,2 1 1 0 0,3 2-1 0 0,3 0 1 0 0,-32 119-1 0 0,43-113-165 0 0,2 0-1 0 0,-3 110 0 0 0,13-159-32 0 0,1-3-5 0 0,0-2 0 0 0,-6-43-12682 0 0,2 10 9284 0 0,-11-31 0 0 0,-25-21 3144 0 0,10 29 3813 0 0,16 23 224 0 0,-6-15 6673 0 0,2 5-9210 0 0,18 30-1201 0 0,-2-1-46 0 0,-3-5 11 0 0,4 6-3 0 0,-8-17-136 0 0,6 13-42 0 0,8 14 127 0 0,26 33 290 0 0,0-2 0 0 0,39 38-1 0 0,7 8-100 0 0,-66-72-121 0 0,-1-2-11 0 0,0-1 0 0 0,1 1 0 0 0,0-2 0 0 0,23 18 0 0 0,-33-27-13 0 0,-1 0 0 0 0,1-1 0 0 0,0 1 0 0 0,-1 0 0 0 0,1-1 0 0 0,0 1 0 0 0,0-1 0 0 0,-1 1 0 0 0,1-1 0 0 0,0 1 0 0 0,0-1 0 0 0,0 0 0 0 0,0 1 0 0 0,-1-1 0 0 0,1 0 0 0 0,0 0 0 0 0,0 0 0 0 0,0 1 0 0 0,0-1 0 0 0,0 0 0 0 0,0 0 0 0 0,0 0 0 0 0,0-1 0 0 0,0 1 0 0 0,0 0 0 0 0,-1 0 0 0 0,1 0 0 0 0,0-1 0 0 0,0 1 0 0 0,0 0 0 0 0,0-1 0 0 0,0 1 0 0 0,1-2 0 0 0,-1 1 0 0 0,6-1-8 0 0,-1-1-1 0 0,0 0 1 0 0,0-1 0 0 0,0 1 0 0 0,0-1-1 0 0,0 0 1 0 0,-1-1 0 0 0,7-7-1 0 0,39-45-847 0 0,-33 35 238 0 0,178-195-6521 0 0,-142 164 917 0 0,113-84 0 0 0,-79 77-3009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51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 0 0,'0'0'5937'0'0,"15"32"3589"0"0,17 95-4153 0 0,1 70-2431 0 0,21 90-929 0 0,-31-203-1368 0 0,4 0-1 0 0,4-2 1 0 0,66 126-1 0 0,-78-173-482 0 0,2-1 0 0 0,2-1-1 0 0,0-2 1 0 0,3 0 0 0 0,0-1 0 0 0,2-2-1 0 0,1-1 1 0 0,1-1 0 0 0,1-1-1 0 0,47 27 1 0 0,-26-24-67 0 0,1-2 1 0 0,57 18-1 0 0,115 28 77 0 0,-21-7-17 0 0,64 38-11 0 0,-213-78-102 0 0,-1 3 1 0 0,87 60-1 0 0,-89-50 14 0 0,-1 3 0 0 0,-3 1 0 0 0,-1 3 0 0 0,-2 2 0 0 0,68 93 0 0 0,-79-84 149 0 0,-2 1 0 0 0,-2 1-1 0 0,-3 2 1 0 0,33 110 0 0 0,-51-138-147 0 0,-1 2 0 0 0,-2-1 1 0 0,-1 1-1 0 0,-1 0 1 0 0,-2 36-1 0 0,4 40-73 0 0,-5-95 15 0 0,-2-4 0 0 0,0 0 0 0 0,1-4-90 0 0,0-5-405 0 0,-12-34-9676 0 0,-3-16-2252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51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53 230 1940 0 0,'-52'-6'25408'0'0,"52"7"-25309"0"0,16 25 1862 0 0,-5-11-1862 0 0,5 7 32 0 0,1-1 1 0 0,0-1 0 0 0,24 20-1 0 0,11 12-23 0 0,-51-50-106 0 0,1 1 0 0 0,0-1 0 0 0,1 0 0 0 0,-1 0 0 0 0,0-1 0 0 0,0 1 0 0 0,1 0 0 0 0,-1-1 0 0 0,1 1 0 0 0,0-1 0 0 0,-1 0 0 0 0,1 0 0 0 0,0 0 0 0 0,-1 0 1 0 0,1-1-1 0 0,0 1 0 0 0,0-1 0 0 0,0 1 0 0 0,0-1 0 0 0,0 0 0 0 0,0 0 0 0 0,-1-1 0 0 0,1 1 0 0 0,0 0 0 0 0,0-1 0 0 0,0 0 0 0 0,0 0 0 0 0,-1 0 0 0 0,1 0 0 0 0,0 0 0 0 0,-1 0 0 0 0,1-1 0 0 0,-1 1 0 0 0,1-1 1 0 0,-1 1-1 0 0,3-4 0 0 0,8-6-349 0 0,0-1 1 0 0,-1-1-1 0 0,0 0 1 0 0,17-25 0 0 0,-22 27-58 0 0,17-21-854 0 0,104-136-4066 0 0,-35 60-6682 0 0,-72 87 4917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20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0 235 1432 0 0,'5'-12'1091'0'0,"-1"0"0"0"0,2 0 0 0 0,0 0 0 0 0,0 1 0 0 0,1 0 0 0 0,9-11 0 0 0,8-14 1045 0 0,51-61 3923 0 0,-74 95-5879 0 0,7-5 771 0 0,-7 15-833 0 0,-1 0 0 0 0,1 0 0 0 0,-2 0 0 0 0,1 0 0 0 0,-1 0 0 0 0,0 0 0 0 0,-1 0 0 0 0,-4 12 0 0 0,1 6-45 0 0,2-8-125 0 0,2 0 0 0 0,0 0 0 0 0,1 0 0 0 0,0 0 0 0 0,2 0 0 0 0,0 0 0 0 0,7 26 0 0 0,-5-29-834 0 0,0-1 0 0 0,2 0 0 0 0,0 0 0 0 0,0 0 0 0 0,12 18 1 0 0,-14-27-148 0 0,-1 0 0 0 0,1-1 0 0 0,0 1 1 0 0,0-1-1 0 0,6 5 0 0 0,6 2-4165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52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3 2048 0 0,'-15'-2'9351'0'0,"31"38"-4997"0"0,0 22-2381 0 0,28 64 0 0 0,-26-75-1417 0 0,12 29-48 0 0,3-1 0 0 0,4-2 0 0 0,2-2 0 0 0,4-1 0 0 0,3-2 0 0 0,2-3 1 0 0,74 77-1 0 0,-81-104-314 0 0,1-2 0 0 0,1-2 1 0 0,2-2-1 0 0,1-2 1 0 0,2-2-1 0 0,1-2 0 0 0,0-3 1 0 0,80 27-1 0 0,43 3 31 0 0,219 37-1 0 0,-360-84-196 0 0,709 108 204 0 0,7-43-110 0 0,-302-32-41 0 0,1905 122 202 0 0,-568-29 62 0 0,-1697-124-329 0 0,434 44 24 0 0,-4 28 52 0 0,-507-78-90 0 0,244 53 41 0 0,-188-37-68 0 0,114 47-1 0 0,-156-56 24 0 0,-1 2 0 0 0,0 1-1 0 0,-1 1 1 0 0,0 0 0 0 0,-1 2-1 0 0,20 19 1 0 0,-26-21-1 0 0,-1 1 1 0 0,-1 0-1 0 0,0 1 0 0 0,0 0 1 0 0,-2 0-1 0 0,0 1 1 0 0,0 1-1 0 0,9 27 0 0 0,-11-19 9 0 0,0 0 0 0 0,-2 1-1 0 0,-1 0 1 0 0,2 47 0 0 0,-10 107 39 0 0,0-96 16 0 0,3-77-50 0 0,2 190 383 0 0,8-100 1765 0 0,-8-96-1926 0 0,-1 0-243 0 0,0-1 0 0 0,-1 0 0 0 0,1 0 0 0 0,0 1 0 0 0,0-1 0 0 0,0 0 0 0 0,0 0 0 0 0,0 1 0 0 0,0-1 0 0 0,0 0 1 0 0,0 0-1 0 0,0 1 0 0 0,0-1 0 0 0,0 0 0 0 0,1 0 0 0 0,-1 1 0 0 0,0-1 0 0 0,0 0 0 0 0,0 0 0 0 0,0 1 0 0 0,0-1 0 0 0,0 0 0 0 0,1 0 0 0 0,-1 1 1 0 0,0-1-1 0 0,0 0 0 0 0,0 0 0 0 0,0 0 0 0 0,1 1 0 0 0,-1-1 0 0 0,0 0 0 0 0,0 0 0 0 0,1 0 0 0 0,-1 0 0 0 0,0 0-67 0 0,1 0 0 0 0,-1 0 0 0 0,0 0-1 0 0,0 0 1 0 0,0 0 0 0 0,1 0 0 0 0,-1 0 0 0 0,2-3-1313 0 0,-2 2 1313 0 0,0 1 0 0 0,0 0 0 0 0,0 0 0 0 0,0-1 0 0 0,0 1-1 0 0,0 0 1 0 0,0 0 0 0 0,0 0 0 0 0,0-1 0 0 0,0 1-1 0 0,0 0 1 0 0,0 0 0 0 0,-1 0 0 0 0,1-1 0 0 0,0 1 0 0 0,0 0-1 0 0,0 0 1 0 0,-1-1-232 0 0,0-8-1548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53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75 109 764 0 0,'-19'-4'6078'0'0,"-8"-6"4806"0"0,-2-1 1348 0 0,29 11-12157 0 0,7 19 701 0 0,7 3-455 0 0,0-1 0 0 0,2 0 0 0 0,0-1-1 0 0,23 22 1 0 0,84 67 27 0 0,-17-25-342 0 0,-93-77-6 0 0,3-6 0 0 0,-13-2 0 0 0,0 0 0 0 0,0 0 0 0 0,0 0 0 0 0,0 0 0 0 0,0-1 0 0 0,-1 1 0 0 0,1-1 0 0 0,0 0 0 0 0,-1 0 0 0 0,1 0 0 0 0,-1 0 0 0 0,3-3 0 0 0,28-35 0 0 0,-14 15 0 0 0,50-56-1401 0 0,61-65 4472 0 0,-57 83-8327 0 0,-54 49-53 0 0,0 1 0 0 0,25-11 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54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 1116 0 0,'0'0'1600'0'0,"-18"2"3009"0"0,6-2-3728 0 0,9 0-102 0 0,0 0-99 0 0,-3 0-401 0 0,-1 1 315 0 0,-1 0 1 0 0,0 0 0 0 0,0 0 0 0 0,-10 4-1 0 0,16-4-443 0 0,-27 49 1279 0 0,26-44-1339 0 0,-7 8 111 0 0,1 2 0 0 0,1-1 1 0 0,0 1-1 0 0,-8 26 724 0 0,16-42-914 0 0,0 0 0 0 0,0 0 0 0 0,0 0 0 0 0,0 0 0 0 0,0 0 0 0 0,1 0 0 0 0,-1 0 0 0 0,0 0 0 0 0,0 0 0 0 0,0-1 0 0 0,0 1 1 0 0,0 0-1 0 0,1 0 0 0 0,-1 1 0 0 0,0-1 0 0 0,0 0 0 0 0,0 0 0 0 0,0 0 0 0 0,0 0 0 0 0,1 0 0 0 0,-1 0 0 0 0,0 0 0 0 0,0 0 0 0 0,0 0 0 0 0,0 0 0 0 0,0 0 0 0 0,0 0 0 0 0,0 0 0 0 0,1 0 0 0 0,-1 0 0 0 0,0 1 0 0 0,0-1 0 0 0,0 0 0 0 0,0 0 0 0 0,0 0 0 0 0,0 0 0 0 0,0 0 0 0 0,0 0 0 0 0,0 1 0 0 0,0-1 0 0 0,0 0 0 0 0,0 0 0 0 0,1 0 0 0 0,-1 0 0 0 0,0 0 0 0 0,0 1 1 0 0,0-1-1 0 0,0 0 0 0 0,0 0 0 0 0,0 0 0 0 0,0 0 0 0 0,0 0 0 0 0,-1 1 0 0 0,1-1 0 0 0,0 0 0 0 0,0 0 0 0 0,0 0 0 0 0,0 0 0 0 0,0 0 0 0 0,0 0 0 0 0,0 1 0 0 0,0-1 0 0 0,0 0 0 0 0,0 0 0 0 0,0 0 0 0 0,0 0 0 0 0,-1 0 0 0 0,1 0 0 0 0,0 0 0 0 0,16-5 346 0 0,18-24 133 0 0,8-6-3758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55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0 400 2648 0 0,'1'14'7808'0'0,"0"-13"-7518"0"0,10-6 4011 0 0,14-21-1594 0 0,4-11-1273 0 0,-1-3 0 0 0,-2 0 0 0 0,-1-2 0 0 0,-3 0 0 0 0,-1-1 0 0 0,15-48 0 0 0,-24 45-517 0 0,-12 44-871 0 0,0 32 2 0 0,-4 67 5 0 0,15 165-1 0 0,39 95-159 0 0,-37-282 16 0 0,25 175-444 0 0,-37-242 553 0 0,0-1 0 0 0,-1 0 0 0 0,0 1 0 0 0,0-1 0 0 0,-1 0 0 0 0,0 0 1 0 0,0 1-1 0 0,0-1 0 0 0,-1 0 0 0 0,0 0 0 0 0,-1 0 0 0 0,0 0 0 0 0,0-1 1 0 0,0 1-1 0 0,-1-1 0 0 0,1 0 0 0 0,-2 0 0 0 0,1 0 0 0 0,-1 0 0 0 0,0-1 1 0 0,0 0-1 0 0,0 0 0 0 0,-1 0 0 0 0,1 0 0 0 0,-1-1 0 0 0,0 0 0 0 0,-1 0 0 0 0,-6 2 1 0 0,7-3 112 0 0,1 0 1 0 0,0 0 0 0 0,1 0-1 0 0,-1 0 1 0 0,-5 6 0 0 0,9-8 60 0 0,23-2-1026 0 0,88-16-3143 0 0,-39 5 1194 0 0,24-4-2607 0 0,-33 2-1404 0 0,-19 2-707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56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70 592 0 0,'-8'-37'11450'0'0,"8"36"-11001"0"0,0-1-1 0 0,-1 0 1 0 0,1 0 0 0 0,-1 1 0 0 0,0-1-1 0 0,1 1 1 0 0,-1-1 0 0 0,0 1 0 0 0,0-1 0 0 0,0 1-1 0 0,0-1 1 0 0,0 1 0 0 0,0-1 0 0 0,0 1 0 0 0,0 0-1 0 0,-1 0 1 0 0,1 0 0 0 0,-2-1 0 0 0,-11-3 523 0 0,12 5-666 0 0,-38 12 1366 0 0,29-7-1403 0 0,0 0-1 0 0,0 1 1 0 0,1 0-1 0 0,0 1 1 0 0,0 0-1 0 0,0 0 1 0 0,1 1-1 0 0,0 0 1 0 0,1 1-1 0 0,-11 13 0 0 0,3 0 46 0 0,0 0 0 0 0,1 1 1 0 0,-17 37-1 0 0,22-34-207 0 0,0-1 1 0 0,2 1 0 0 0,1 1-1 0 0,1-1 1 0 0,1 1 0 0 0,1 0-1 0 0,1 1 1 0 0,2-1 0 0 0,1 0-1 0 0,1 1 1 0 0,1-1 0 0 0,2 0 0 0 0,7 31-1 0 0,-5-36-69 0 0,0 0-1 0 0,2-1 0 0 0,0 0 0 0 0,2-1 1 0 0,0 0-1 0 0,1 0 0 0 0,17 21 1 0 0,-18-27-21 0 0,2-1 1 0 0,0 0-1 0 0,0 0 1 0 0,1-2-1 0 0,0 0 0 0 0,1 0 1 0 0,1-1-1 0 0,0-1 1 0 0,30 14-1 0 0,-35-18-62 0 0,0-1-1 0 0,0-1 0 0 0,1 0 1 0 0,-1 0-1 0 0,1-1 0 0 0,0-1 1 0 0,0 1-1 0 0,0-2 0 0 0,0 0 1 0 0,-1 0-1 0 0,1-1 0 0 0,0 0 1 0 0,0-1-1 0 0,0 0 0 0 0,-1 0 1 0 0,1-1-1 0 0,-1-1 0 0 0,11-5 1 0 0,-10 3-17 0 0,1 0 0 0 0,-2-2 0 0 0,1 1 0 0 0,-1-1 0 0 0,0 0 0 0 0,-1-1 0 0 0,0-1 0 0 0,0 1 0 0 0,-1-1 0 0 0,0 0 0 0 0,-1-1 0 0 0,0 0 0 0 0,0 0 0 0 0,-2-1 1 0 0,6-12-1 0 0,2-9-47 0 0,-2 0 0 0 0,-1 0 0 0 0,-2-1 0 0 0,-1-1 0 0 0,4-66 0 0 0,-11 79 278 0 0,0 1 0 0 0,-1-1 0 0 0,-2 1-1 0 0,0 0 1 0 0,-1 0 0 0 0,-1 0 0 0 0,-1 0 0 0 0,-1 1-1 0 0,0 0 1 0 0,-21-37 0 0 0,16 38 32 0 0,-1 0-1 0 0,0 1 1 0 0,-2 1 0 0 0,0 0-1 0 0,0 1 1 0 0,-2 1 0 0 0,0 0-1 0 0,-1 1 1 0 0,0 1-1 0 0,-37-20 1 0 0,38 25-452 0 0,0 0-1 0 0,-1 1 0 0 0,0 1 1 0 0,0 0-1 0 0,0 1 0 0 0,-1 1 1 0 0,1 1-1 0 0,-1 1 1 0 0,0 0-1 0 0,0 2 0 0 0,0 0 1 0 0,0 1-1 0 0,-23 4 1 0 0,36-3-383 0 0,0-1 1 0 0,0 1 0 0 0,1 0-1 0 0,-1 0 1 0 0,1 1 0 0 0,-1-1-1 0 0,1 1 1 0 0,-9 7 0 0 0,10-7-557 0 0,1 0-1 0 0,0 0 1 0 0,0 0 0 0 0,1 0-1 0 0,-1 0 1 0 0,1 1 0 0 0,-1-1 0 0 0,-2 7-1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56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53 2336 0 0,'2'-13'6836'0'0,"0"-6"-1456"0"0,-1 19-5139 0 0,-1-1 1 0 0,0 0 0 0 0,0 1 0 0 0,0-1 0 0 0,0 0 0 0 0,0 1 0 0 0,0-1 0 0 0,-7-12 5322 0 0,7 13-5322 0 0,-2-1 0 0 0,-3 2-81 0 0,-1-1 0 0 0,1 1 0 0 0,0 1 0 0 0,0-1 0 0 0,0 1 0 0 0,0 0-1 0 0,0 0 1 0 0,0 0 0 0 0,0 1 0 0 0,1 0 0 0 0,-1 0 0 0 0,1 0 0 0 0,-4 4 0 0 0,-3 2 105 0 0,1 1-1 0 0,0 0 1 0 0,-15 20-1 0 0,14-13-159 0 0,1 0 0 0 0,1 0-1 0 0,0 1 1 0 0,1 1 0 0 0,1-1 0 0 0,1 1-1 0 0,1 0 1 0 0,0 0 0 0 0,1 1-1 0 0,1 0 1 0 0,1-1 0 0 0,1 1-1 0 0,1 0 1 0 0,0 0 0 0 0,2 0 0 0 0,0 0-1 0 0,1-1 1 0 0,1 1 0 0 0,7 19-1 0 0,-5-21-79 0 0,0 0 0 0 0,2 0 0 0 0,0-1 0 0 0,0 0 0 0 0,2 0 0 0 0,0-1 0 0 0,1 0 0 0 0,0-1 0 0 0,1 0-1 0 0,1-1 1 0 0,1-1 0 0 0,0 0 0 0 0,0 0 0 0 0,1-1 0 0 0,1-1 0 0 0,0-1 0 0 0,0 0 0 0 0,1-1 0 0 0,35 13 0 0 0,-40-19-88 0 0,-1 1 1 0 0,1-2 0 0 0,0 0 0 0 0,-1 0 0 0 0,1-1 0 0 0,0 0 0 0 0,0-1 0 0 0,0-1-1 0 0,0 0 1 0 0,0 0 0 0 0,0-1 0 0 0,-1 0 0 0 0,14-6 0 0 0,-15 5 27 0 0,0-2 1 0 0,-1 1 0 0 0,0-1-1 0 0,0-1 1 0 0,-1 1 0 0 0,1-1-1 0 0,-1-1 1 0 0,-1 0 0 0 0,1 0-1 0 0,-1 0 1 0 0,0-1 0 0 0,-1 0-1 0 0,0 0 1 0 0,0-1-1 0 0,7-13 1 0 0,-5 4 100 0 0,0 1-1 0 0,-2-1 0 0 0,0 0 1 0 0,0-1-1 0 0,-2 1 0 0 0,0-1 1 0 0,-2 0-1 0 0,0 0 1 0 0,-1 0-1 0 0,0 0 0 0 0,-2 0 1 0 0,0 0-1 0 0,-1 0 0 0 0,-2 0 1 0 0,1 0-1 0 0,-2 1 0 0 0,-1 0 1 0 0,0-1-1 0 0,-1 2 1 0 0,-1-1-1 0 0,0 1 0 0 0,-2 1 1 0 0,0-1-1 0 0,0 1 0 0 0,-2 1 1 0 0,0 0-1 0 0,-1 1 1 0 0,-18-16-1 0 0,9 9 56 0 0,-1 2 0 0 0,-1 1 0 0 0,-38-22 0 0 0,51 34-518 0 0,-1 0-1 0 0,0 0 0 0 0,0 1 1 0 0,0 1-1 0 0,0 0 1 0 0,-1 0-1 0 0,0 1 0 0 0,1 1 1 0 0,-1 0-1 0 0,-21 1 1 0 0,30 1-244 0 0,0 0 1 0 0,0 1 0 0 0,0 0-1 0 0,-1 0 1 0 0,1 0 0 0 0,0 1-1 0 0,0 0 1 0 0,-6 3 0 0 0,-14 13-8581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57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1 207 872 0 0,'20'2'9172'0'0,"-11"-3"-6715"0"0,20-10 1745 0 0,-5-5-2818 0 0,0 0 0 0 0,-1-2 0 0 0,-1 0 0 0 0,-1-2 0 0 0,-1 0 1 0 0,0-1-1 0 0,20-30 0 0 0,-28 35 120 0 0,-11 22-942 0 0,-16 37-662 0 0,9-26 285 0 0,-6 22-160 0 0,3 0-1 0 0,1 1 0 0 0,2 0 1 0 0,1 0-1 0 0,3 0 0 0 0,1 0 0 0 0,2 0 1 0 0,9 65-1 0 0,80 300-388 0 0,-80-368 313 0 0,-10-35 43 0 0,1 1 0 0 0,0 0 0 0 0,-1-1 0 0 0,1 1-1 0 0,-1 0 1 0 0,0-1 0 0 0,0 1 0 0 0,0 0 0 0 0,0 0-1 0 0,-1-1 1 0 0,1 1 0 0 0,-1 0 0 0 0,1-1 0 0 0,-1 1-1 0 0,0-1 1 0 0,0 1 0 0 0,0-1 0 0 0,0 1 0 0 0,-1-1 0 0 0,1 0-1 0 0,-4 4 1 0 0,0-1 8 0 0,0 0-1 0 0,-1-1 1 0 0,0 1-1 0 0,0-1 1 0 0,0-1-1 0 0,-9 5 1 0 0,-8 4 48 0 0,22-11-36 0 0,-9 4-301 0 0,71-8-4533 0 0,96-19 0 0 0,-110 14 1482 0 0,-9 1-2138 0 0,-2-1-2975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59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249 149 1868 0 0,'29'-38'12400'0'0,"-12"-3"-6069"0"0,-16 40-5679 0 0,2-10-261 0 0,-3 6 459 0 0,-13 7-537 0 0,3 2-132 0 0,0 0 0 0 0,1 1 0 0 0,0 0 0 0 0,-1 1-1 0 0,2 0 1 0 0,-1 0 0 0 0,-12 12 0 0 0,6-4 53 0 0,1 1 0 0 0,0 1 0 0 0,-12 18 0 0 0,8-8 67 0 0,1 1 0 0 0,2 0 0 0 0,1 1 0 0 0,1 1 0 0 0,1 0 0 0 0,2 1 0 0 0,1 0 1 0 0,-7 40-1 0 0,13-50-175 0 0,1 1-1 0 0,1 0 1 0 0,0-1 0 0 0,2 1 0 0 0,0 0 0 0 0,2-1 0 0 0,0 0-1 0 0,1 1 1 0 0,1-1 0 0 0,1 0 0 0 0,1-1 0 0 0,0 0 0 0 0,17 30-1 0 0,-13-31-64 0 0,0-1 0 0 0,1 0 0 0 0,1-1 0 0 0,0 0 0 0 0,1-1 0 0 0,1-1 0 0 0,0 0 0 0 0,1-1 0 0 0,1 0 0 0 0,0-2 0 0 0,20 11 0 0 0,-22-14-36 0 0,1-1 1 0 0,0-1-1 0 0,0 0 0 0 0,1-1 0 0 0,-1-1 0 0 0,1-1 1 0 0,0 0-1 0 0,0-1 0 0 0,0-1 0 0 0,0 0 1 0 0,1-1-1 0 0,-1-1 0 0 0,29-6 0 0 0,-29 3-55 0 0,0-1-1 0 0,-1-1 1 0 0,0 0-1 0 0,0-1 1 0 0,-1-1-1 0 0,1 0 1 0 0,-2-1 0 0 0,1-1-1 0 0,-2 0 1 0 0,1-1-1 0 0,-1-1 1 0 0,-1 0-1 0 0,0 0 1 0 0,-1-1-1 0 0,15-22 1 0 0,-11 12 20 0 0,-1 0 0 0 0,-1-1 0 0 0,-1-1 0 0 0,-1 0 0 0 0,-2-1-1 0 0,0 0 1 0 0,-2 0 0 0 0,0-1 0 0 0,2-30 0 0 0,-8 38 115 0 0,0 1 0 0 0,-1-1-1 0 0,-1 1 1 0 0,-1-1 0 0 0,0 1 0 0 0,-2-1-1 0 0,0 1 1 0 0,-1 1 0 0 0,-1-1 0 0 0,-10-21-1 0 0,4 13-64 0 0,-2 0 0 0 0,0 2 1 0 0,-2 0-1 0 0,-1 0 0 0 0,-38-40 0 0 0,36 44-106 0 0,-2-3 17 0 0,-42-34 0 0 0,55 51-209 0 0,0 0-1 0 0,-1 1 1 0 0,1 0-1 0 0,-1 0 0 0 0,0 1 1 0 0,-1 0-1 0 0,1 0 1 0 0,-1 1-1 0 0,-16-3 0 0 0,-72-5-5983 0 0,95 11 5090 0 0,-1 0-210 0 0,3 0 1091 0 0,-20 1-2120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7:59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31 350 68 0 0,'-20'-2'11874'0'0,"9"-16"-5202"0"0,26-24-4438 0 0,31-65 0 0 0,-28 70-1086 0 0,2-13 456 0 0,-12 30-680 0 0,0-1 0 0 0,15-22 0 0 0,-22 41-899 0 0,5-5 37 0 0,-6 7-62 0 0,0 0 0 0 0,1 0 0 0 0,-1 0 0 0 0,0 0 1 0 0,0 0-1 0 0,0 0 0 0 0,1 0 0 0 0,-1 0 0 0 0,0 0 0 0 0,0 1 0 0 0,0-1 0 0 0,1 0 0 0 0,-1 0 0 0 0,0 0 0 0 0,0 0 0 0 0,0 1 1 0 0,1-1-1 0 0,-1 0 0 0 0,0 0 0 0 0,0 0 0 0 0,0 1 0 0 0,0-1 0 0 0,0 0 0 0 0,0 0 0 0 0,0 0 0 0 0,1 1 0 0 0,-1-1 0 0 0,0 0 1 0 0,0 0-1 0 0,0 1 0 0 0,0-1 0 0 0,0 0 0 0 0,0 0 0 0 0,0 1 0 0 0,0-1 0 0 0,0 0 0 0 0,0 0 0 0 0,0 1 0 0 0,-1-1 0 0 0,1 0 0 0 0,0 1 1 0 0,2 29 18 0 0,-2 1 0 0 0,-4 39-1 0 0,0 16 54 0 0,29 209 59 0 0,-2-70-179 0 0,-22-213 12 0 0,0 4-4 0 0,-1 1 0 0 0,-1 21 0 0 0,0-33 42 0 0,0 0-1 0 0,0 0 1 0 0,0 0 0 0 0,-1 0-1 0 0,1 0 1 0 0,-1 0-1 0 0,0-1 1 0 0,-1 1 0 0 0,1-1-1 0 0,-1 1 1 0 0,-5 6-1 0 0,-30 36 77 0 0,37-45-68 0 0,-2 5 23 0 0,2-7-33 0 0,1 0 1 0 0,0 0-1 0 0,0 0 1 0 0,0 1 0 0 0,0-1-1 0 0,-1 0 1 0 0,1 0-1 0 0,0 0 1 0 0,0 0 0 0 0,0 1-1 0 0,0-1 1 0 0,0 0-1 0 0,0 0 1 0 0,0 0 0 0 0,0 1-1 0 0,0-1 1 0 0,0 0-1 0 0,-1 0 1 0 0,1 1 0 0 0,0-1-1 0 0,0 0 1 0 0,0 0-1 0 0,0 0 1 0 0,1 1 0 0 0,-1-1-1 0 0,0 0 1 0 0,0 0-1 0 0,0 1 1 0 0,0-1-1 0 0,0 0 1 0 0,0 0 0 0 0,0 0-1 0 0,0 1 1 0 0,0-1-1 0 0,0 0 1 0 0,1 0 0 0 0,-1 0-1 0 0,0 0 1 0 0,0 1-1 0 0,0-1 1 0 0,0 0 0 0 0,0 0-1 0 0,1 0 1 0 0,-1 0-1 0 0,0 0 1 0 0,0 0 0 0 0,0 1-1 0 0,1-1 1 0 0,-1 0-1 0 0,0 0 1 0 0,2 1-2 0 0,21 2-107 0 0,-4-3-83 0 0,3 0-1159 0 0,1-1-1 0 0,0-2 1 0 0,-1 0 0 0 0,29-9 0 0 0,-33 7-2796 0 0,-1-2 1 0 0,32-14-1 0 0,-29 9-2884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0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27 347 848 0 0,'-4'-7'2085'0'0,"0"1"-1"0"0,1 0 1 0 0,0-1 0 0 0,0 1 0 0 0,-3-13-1 0 0,5 17-1721 0 0,0-1 1 0 0,1 1-1 0 0,-1-1 0 0 0,1 1 0 0 0,0-1 0 0 0,0 1 0 0 0,0-1 1 0 0,0 1-1 0 0,0-1 0 0 0,1 1 0 0 0,-1-1 0 0 0,1 1 0 0 0,-1-1 1 0 0,1 1-1 0 0,0-1 0 0 0,0 1 0 0 0,0 0 0 0 0,0 0 0 0 0,1-1 1 0 0,-1 1-1 0 0,3-3 0 0 0,19-21 1857 0 0,34-54 0 0 0,-16 21-219 0 0,-2-14 853 0 0,-38 72-2872 0 0,-11 156-21 0 0,4-100 41 0 0,2 81 0 0 0,50 222 41 0 0,-17-177-83 0 0,-27-166 34 0 0,-1-8 2 0 0,1-1-1 0 0,-2 1 1 0 0,1-1-1 0 0,-1 1 0 0 0,0 0 1 0 0,0-1-1 0 0,-1 1 1 0 0,0 0-1 0 0,0-1 0 0 0,0 1 1 0 0,-1-1-1 0 0,-3 8 0 0 0,-8 5 52 0 0,12-17-21 0 0,-1-1 0 0 0,1 1-1 0 0,-1 0 1 0 0,1 0 0 0 0,0 0 0 0 0,0 0 0 0 0,0 0 0 0 0,0 0-1 0 0,-1 2 1 0 0,2-2 100 0 0,17-3-1318 0 0,1-1 7 0 0,-1 0-1 0 0,0-1 1 0 0,22-8 0 0 0,29-14-11516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20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100 115 684 0 0,'-16'-19'3208'0'0,"3"5"-851"0"0,1-2-521 0 0,0 4-404 0 0,5 0-336 0 0,-3 5-220 0 0,4-3-172 0 0,-2 1-168 0 0,3 2 208 0 0,-5-2-272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01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0 262 872 0 0,'0'0'10030'0'0,"23"-10"-4384"0"0,13-28-2760 0 0,-2-1-1 0 0,-2-1 0 0 0,53-88 1 0 0,-85 128-2883 0 0,0 0 0 0 0,0-1 1 0 0,0 1-1 0 0,1 0 0 0 0,-1-1 0 0 0,0 1 0 0 0,0 0 1 0 0,0-1-1 0 0,0 1 0 0 0,0 0 0 0 0,1 0 0 0 0,-1-1 1 0 0,0 1-1 0 0,0 0 0 0 0,0 0 0 0 0,1-1 0 0 0,-1 1 1 0 0,0 0-1 0 0,0 0 0 0 0,1 0 0 0 0,-1-1 1 0 0,0 1-1 0 0,1 0 0 0 0,-1 0 0 0 0,0 0 0 0 0,1 0 1 0 0,-1 0-1 0 0,0 0 0 0 0,0 0 0 0 0,1 0 0 0 0,-1 0 1 0 0,0 0-1 0 0,1 0 0 0 0,0 0 0 0 0,1 11 23 0 0,-4 20-28 0 0,2-30 6 0 0,-9 88 70 0 0,4 0 0 0 0,3 0 0 0 0,5 1 0 0 0,20 130 0 0 0,42 85-103 0 0,-63-300 17 0 0,-1 0 2 0 0,1-1-1 0 0,-1 1 1 0 0,0 0-1 0 0,0 0 1 0 0,-1-1-1 0 0,1 1 1 0 0,-1 0 0 0 0,0 0-1 0 0,0 0 1 0 0,-1 0-1 0 0,-1 8 1 0 0,1-11 12 0 0,1 1-1 0 0,-1-1 1 0 0,0 0 0 0 0,0 0-1 0 0,0 0 1 0 0,0 0-1 0 0,0 0 1 0 0,0 0 0 0 0,0 0-1 0 0,-1 0 1 0 0,1 0 0 0 0,-1-1-1 0 0,0 1 1 0 0,1-1 0 0 0,-1 1-1 0 0,0-1 1 0 0,0 1 0 0 0,0-1-1 0 0,0 0 1 0 0,-2 1-1 0 0,-7 5 15 0 0,-34 15 321 0 0,43-21 51 0 0,3-1-389 0 0,-1 0 0 0 0,0 1 0 0 0,0-1 0 0 0,0 0 0 0 0,0 1 0 0 0,1-1 0 0 0,-1 0 0 0 0,0 1 0 0 0,0-1-1 0 0,1 0 1 0 0,-1 0 0 0 0,0 1 0 0 0,1-1 0 0 0,-1 0 0 0 0,0 0 0 0 0,1 1 0 0 0,-1-1 0 0 0,0 0 0 0 0,1 0 0 0 0,-1 0-1 0 0,0 0 1 0 0,1 0 0 0 0,-1 0 0 0 0,1 1 0 0 0,-1-1 0 0 0,0 0 0 0 0,1 0 0 0 0,-1 0 0 0 0,0 0 0 0 0,1 0 0 0 0,0-1-1 0 0,18 1-370 0 0,-15 0 71 0 0,102-10-5730 0 0,-34-6-5339 0 0,-47 9 2674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02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1 344 924 0 0,'0'0'6141'0'0,"16"3"764"0"0,-4-5-5685 0 0,-1-1-1 0 0,1 0 1 0 0,-1 0 0 0 0,0-2 0 0 0,-1 1-1 0 0,1-1 1 0 0,15-10 0 0 0,-3 0-214 0 0,-1-1 1 0 0,26-23 0 0 0,-19 12 193 0 0,-1-2 1 0 0,-2 0-1 0 0,-1-2 0 0 0,38-61 1 0 0,-54 78-1184 0 0,-3 2-17 0 0,-2 10 0 0 0,-3 11 0 0 0,-4 11 0 0 0,-11 54 0 0 0,-8 147 0 0 0,18-166 0 0 0,2 391 0 0 0,11-330 0 0 0,0 28 0 0 0,-9-139 0 0 0,0 0 0 0 0,0 0 0 0 0,-1 0 0 0 0,0 0 0 0 0,0 0 0 0 0,0 1 0 0 0,-1-2 0 0 0,0 1 0 0 0,0 0 0 0 0,0 0 0 0 0,0 0 0 0 0,-1-1 0 0 0,0 0 0 0 0,0 1 0 0 0,-6 6 0 0 0,2-4 0 0 0,-3 5 0 0 0,0-3 0 0 0,1-2 0 0 0,3 0 0 0 0,1 1 0 0 0,2-3 0 0 0,15-7 0 0 0,24-7-306 0 0,1 2-1 0 0,1 1 1 0 0,-1 2-1 0 0,73 2 1 0 0,-18 0-6011 0 0,-1-7-7031 0 0,-63 5 4182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03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217 231 1488 0 0,'0'-8'892'0'0,"0"-1"-1"0"0,1 1 1 0 0,0 0 0 0 0,0 0-1 0 0,0-1 1 0 0,1 1-1 0 0,1 0 1 0 0,-1 0 0 0 0,1 0-1 0 0,5-8 1 0 0,1-6 1269 0 0,1-22 5331 0 0,-9 26-6052 0 0,-10 22-1308 0 0,-1 1 0 0 0,1 0 1 0 0,0 1-1 0 0,0 0 0 0 0,1 1 1 0 0,0-1-1 0 0,-10 12 0 0 0,-52 60 889 0 0,57-62-817 0 0,1 1 0 0 0,0 1 0 0 0,1 0 0 0 0,2 0 0 0 0,0 1 1 0 0,0 0-1 0 0,2 1 0 0 0,0-1 0 0 0,2 2 0 0 0,0-1 0 0 0,-3 29 0 0 0,7-31-136 0 0,0 0 0 0 0,2 0 0 0 0,0 0 0 0 0,1 0 1 0 0,0 0-1 0 0,2 0 0 0 0,0 0 0 0 0,1-1 0 0 0,1 0 1 0 0,0 0-1 0 0,2 0 0 0 0,0-1 0 0 0,14 22 0 0 0,-12-23-101 0 0,0 0 1 0 0,2-1-1 0 0,-1 0 0 0 0,2-1 1 0 0,0-1-1 0 0,1 0 0 0 0,0 0 0 0 0,0-1 1 0 0,22 12-1 0 0,-28-19-21 0 0,1 0 1 0 0,0 0-1 0 0,-1 0 1 0 0,1-1 0 0 0,0 0-1 0 0,1-1 1 0 0,-1 0-1 0 0,0-1 1 0 0,1 0-1 0 0,-1 0 1 0 0,1-1-1 0 0,-1 0 1 0 0,1 0-1 0 0,-1-1 1 0 0,1-1-1 0 0,-1 0 1 0 0,0 0-1 0 0,0 0 1 0 0,15-7-1 0 0,-9 1 5 0 0,-1 0-1 0 0,0-1 0 0 0,-1-1 0 0 0,1 0 0 0 0,-2-1 0 0 0,0 0 0 0 0,0-1 0 0 0,-1-1 0 0 0,0 1 0 0 0,-1-2 0 0 0,-1 1 1 0 0,0-1-1 0 0,10-23 0 0 0,0-3-114 0 0,-2-2 0 0 0,-2 0 1 0 0,17-79-1 0 0,-28 103 243 0 0,-1 0 0 0 0,0-1 0 0 0,-2 0 1 0 0,0 1-1 0 0,-1-1 0 0 0,-1 0 0 0 0,-1 0 0 0 0,0 1 0 0 0,-7-22 1 0 0,6 28-27 0 0,-1 0 1 0 0,0 1-1 0 0,-1 0 1 0 0,-1 0-1 0 0,0 0 1 0 0,0 1-1 0 0,-1 0 1 0 0,0 0-1 0 0,0 0 1 0 0,-1 1-1 0 0,-1 0 1 0 0,0 1-1 0 0,0 0 1 0 0,-20-14-1 0 0,15 13-6 0 0,-1 1-1 0 0,-1 0 1 0 0,1 1-1 0 0,-1 1 1 0 0,-33-9-1 0 0,41 13-480 0 0,1 1 0 0 0,0 0 0 0 0,-1 1 0 0 0,1 0 0 0 0,-1 0 1 0 0,1 0-1 0 0,-10 2 0 0 0,13-1-466 0 0,0 0 1 0 0,0 1 0 0 0,0-1 0 0 0,0 1 0 0 0,0-1 0 0 0,0 1-1 0 0,1 0 1 0 0,-1 0 0 0 0,1 1 0 0 0,-1-1 0 0 0,1 1 0 0 0,0 0-1 0 0,-5 5 1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03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41 96 0 0,'-3'-16'11426'0'0,"-6"11"-9359"0"0,-2-3 235 0 0,5 7-1939 0 0,1-1 1 0 0,-1 2 0 0 0,0-1-1 0 0,0 0 1 0 0,1 1 0 0 0,-1 0-1 0 0,0 0 1 0 0,0 1 0 0 0,0 0-1 0 0,1 0 1 0 0,-11 3-1 0 0,5 0 2 0 0,0 1 0 0 0,1-1 0 0 0,0 2 0 0 0,0-1-1 0 0,-14 12 1 0 0,-1 3 243 0 0,2 1-1 0 0,0 1 1 0 0,-29 37 0 0 0,40-43-396 0 0,0 1 0 0 0,0 0 1 0 0,2 0-1 0 0,0 1 0 0 0,1 1 1 0 0,1 0-1 0 0,1 0 0 0 0,1 0 0 0 0,0 1 1 0 0,-5 34-1 0 0,9-39-151 0 0,1 0 0 0 0,1 1 0 0 0,0-1-1 0 0,1 0 1 0 0,0 1 0 0 0,2-1 0 0 0,0 0 0 0 0,0 0-1 0 0,1 0 1 0 0,1 0 0 0 0,1-1 0 0 0,0 0 0 0 0,0 0-1 0 0,16 23 1 0 0,-13-23-104 0 0,1-1-1 0 0,1 0 1 0 0,0-1-1 0 0,1 0 0 0 0,0 0 1 0 0,1-2-1 0 0,0 1 1 0 0,1-2-1 0 0,0 1 1 0 0,0-2-1 0 0,22 10 0 0 0,-27-15-15 0 0,1 1 0 0 0,-1-1 0 0 0,1-1 0 0 0,0 0-1 0 0,0 0 1 0 0,0-1 0 0 0,-1-1 0 0 0,1 1 0 0 0,1-1-1 0 0,-2-1 1 0 0,1 0 0 0 0,0-1 0 0 0,0 1 0 0 0,0-2-1 0 0,0 1 1 0 0,-1-2 0 0 0,0 1 0 0 0,1-1 0 0 0,-1-1-1 0 0,10-6 1 0 0,-7 3 24 0 0,-1-1 0 0 0,0 0-1 0 0,0-1 1 0 0,-1-1 0 0 0,-1 1-1 0 0,0-2 1 0 0,0 1 0 0 0,-1-1 0 0 0,11-20-1 0 0,-8 10-9 0 0,-1 0 0 0 0,-1-1 0 0 0,0 0 0 0 0,8-44 0 0 0,-13 50 185 0 0,-2 0 0 0 0,0 0 0 0 0,-1 0 0 0 0,-1 0 0 0 0,0 0 0 0 0,-1 0 0 0 0,-1 0 0 0 0,-1 0 0 0 0,0 0 0 0 0,-1 1 0 0 0,-1 0 1 0 0,0-1-1 0 0,-1 1 0 0 0,-1 1 0 0 0,-1 0 0 0 0,0 0 0 0 0,-1 0 0 0 0,0 1 0 0 0,-1 0 0 0 0,-1 1 0 0 0,0 0 0 0 0,-1 1 0 0 0,0 0 0 0 0,-21-15 0 0 0,7 8-59 0 0,-50-28-1 0 0,66 42-529 0 0,0 0-1 0 0,0 1 1 0 0,0 0-1 0 0,-1 0 1 0 0,0 1 0 0 0,0 0-1 0 0,0 1 1 0 0,-17-1-1 0 0,25 2-205 0 0,0 2 0 0 0,0-1-1 0 0,0 0 1 0 0,0 1 0 0 0,0-1-1 0 0,0 1 1 0 0,0 0 0 0 0,-4 1-1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04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77 340 0 0,'22'-35'12034'0'0,"-20"33"-11473"0"0,-1 1 0 0 0,0-1 0 0 0,0 0-1 0 0,0 1 1 0 0,0-1 0 0 0,0 0 0 0 0,0 0 0 0 0,-1 0 0 0 0,1 0 0 0 0,-1 0 0 0 0,1 0 0 0 0,-1 1 0 0 0,0-1-1 0 0,1 0 1 0 0,-1 0 0 0 0,0 0 0 0 0,-1-5 1083 0 0,0 6-1572 0 0,0 1 0 0 0,-1-1 0 0 0,1 1 0 0 0,0 0 0 0 0,0-1 0 0 0,0 1 0 0 0,-1 0 0 0 0,1 0-1 0 0,0 0 1 0 0,-1 0 0 0 0,1 0 0 0 0,0 0 0 0 0,0 0 0 0 0,-1 0 0 0 0,1 1 0 0 0,0-1-1 0 0,-2 1 1 0 0,-26 6 936 0 0,27-6-961 0 0,-13 3 106 0 0,1 0 0 0 0,-1 2 0 0 0,1-1 0 0 0,0 2 0 0 0,1 0 0 0 0,-1 1 0 0 0,2 0 1 0 0,-1 1-1 0 0,1 0 0 0 0,0 1 0 0 0,1 1 0 0 0,0 0 0 0 0,1 0 0 0 0,0 1 0 0 0,1 0 0 0 0,0 1 0 0 0,1 0 1 0 0,0 0-1 0 0,1 1 0 0 0,-6 17 0 0 0,6-12-110 0 0,1-1 0 0 0,1 1 0 0 0,1 0 0 0 0,0 1 0 0 0,2-1 0 0 0,0 1 0 0 0,1-1 0 0 0,1 1 0 0 0,1-1 0 0 0,1 1 0 0 0,1-1 0 0 0,0 0 0 0 0,1 0 0 0 0,1 0 0 0 0,10 24 0 0 0,-8-27-154 0 0,1-1-1 0 0,0 1 1 0 0,0-1-1 0 0,2-1 0 0 0,0 0 1 0 0,1 0-1 0 0,0-1 1 0 0,1 0-1 0 0,0-1 0 0 0,18 13 1 0 0,-22-19-1 0 0,1 0-1 0 0,-1-1 1 0 0,1 0 0 0 0,0 0 0 0 0,1-1 0 0 0,-1 0 0 0 0,1-1 0 0 0,0 0-1 0 0,0 0 1 0 0,0-1 0 0 0,0-1 0 0 0,0 0 0 0 0,0 0 0 0 0,0-1 0 0 0,0 0 0 0 0,0 0-1 0 0,1-2 1 0 0,15-3 0 0 0,-11 1 133 0 0,0-1-1 0 0,-1-1 1 0 0,0 0-1 0 0,0-1 1 0 0,0 0-1 0 0,-1-1 1 0 0,-1-1-1 0 0,1 0 1 0 0,-1-1-1 0 0,-1 0 1 0 0,1-1 0 0 0,-2 0-1 0 0,0-1 1 0 0,12-17-1 0 0,-11 13 213 0 0,-2 0 0 0 0,0 0-1 0 0,0 0 1 0 0,-2-1 0 0 0,0 0 0 0 0,-1-1-1 0 0,-1 0 1 0 0,-1 1 0 0 0,0-2 0 0 0,-1 1-1 0 0,1-33 1 0 0,-5 36-58 0 0,0 1-1 0 0,-1-1 1 0 0,-1 0-1 0 0,0 1 1 0 0,-1-1 0 0 0,-1 1-1 0 0,0 0 1 0 0,-1 0-1 0 0,0 1 1 0 0,-1 0-1 0 0,-1 0 1 0 0,-13-18 0 0 0,13 21-401 0 0,0 0 1 0 0,0 0 0 0 0,-1 1-1 0 0,0 1 1 0 0,0 0 0 0 0,-1 0-1 0 0,0 1 1 0 0,-1 0 0 0 0,0 0-1 0 0,0 1 1 0 0,0 1 0 0 0,0 0 0 0 0,-1 1-1 0 0,0 0 1 0 0,-15-3 0 0 0,17 6-817 0 0,0 0-1 0 0,1 0 1 0 0,-1 1 0 0 0,0 1 0 0 0,-12 1 0 0 0,-22 10-8415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08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9 473 1844 0 0,'-9'-14'9014'0'0,"9"20"-8718"0"0,1 0 0 0 0,-1 1 0 0 0,1-1 0 0 0,0 0 0 0 0,1 1 0 0 0,-1-1 0 0 0,1 0 0 0 0,1 0 0 0 0,4 10 0 0 0,33 56 1009 0 0,-35-62-1112 0 0,16 22 137 0 0,2 0-1 0 0,0-2 1 0 0,2 0-1 0 0,1-2 1 0 0,2-1-1 0 0,34 27 1 0 0,-12-16-9 0 0,2-3 0 0 0,1-1 0 0 0,58 26 0 0 0,-19-19-2 0 0,1-5 0 0 0,2-3 1 0 0,2-5-1 0 0,0-4 0 0 0,2-4 0 0 0,118 8 0 0 0,38-11 47 0 0,314-21-1 0 0,208-45-196 0 0,124-3-73 0 0,1272 41 838 0 0,-1086 77-232 0 0,-5 64 547 0 0,101 85-795 0 0,-1036-177-419 0 0,166 65 0 0 0,-239-73 14 0 0,-1 4 0 0 0,-1 2 0 0 0,-3 4 0 0 0,65 49 0 0 0,-131-87-42 0 0,24 18 88 0 0,0 1-1 0 0,-2 1 1 0 0,26 28-1 0 0,-51-49-49 0 0,1-1-1 0 0,-1 1 0 0 0,0 0 0 0 0,1-1 0 0 0,-1 1 1 0 0,1-1-1 0 0,-1 1 0 0 0,1-1 0 0 0,-1 1 0 0 0,1-1 1 0 0,0 1-1 0 0,-1-1 0 0 0,1 1 0 0 0,-1-1 0 0 0,1 0 1 0 0,0 0-1 0 0,-1 1 0 0 0,1-1 0 0 0,0 0 0 0 0,0 0 1 0 0,-1 0-1 0 0,1 1 0 0 0,0-1 0 0 0,-1 0 0 0 0,1 0 1 0 0,0 0-1 0 0,0 0 0 0 0,-1 0 0 0 0,1-1 0 0 0,0 1 1 0 0,0 0-1 0 0,-1 0 0 0 0,1 0 0 0 0,0-1 0 0 0,-1 1 1 0 0,1 0-1 0 0,0-1 0 0 0,-1 1 0 0 0,1 0 0 0 0,-1-1 1 0 0,1 1-1 0 0,-1-1 0 0 0,1 1 0 0 0,0-1 0 0 0,-1 1 1 0 0,0-1-1 0 0,1 1 0 0 0,-1-1 0 0 0,1 0 0 0 0,-1 1 1 0 0,0-1-1 0 0,1 0 0 0 0,-1 1 0 0 0,0-1 0 0 0,1-1 1 0 0,2-7 19 0 0,0 0 1 0 0,0-1 0 0 0,2-14-1 0 0,-1 8 103 0 0,17-46 106 0 0,2 1 1 0 0,57-106-1 0 0,-62 137-228 0 0,1 1 0 0 0,2 1 0 0 0,0 0 0 0 0,2 2 0 0 0,1 0 0 0 0,1 2 0 0 0,29-22 0 0 0,-12 17-55 0 0,1 2 0 0 0,1 2 1 0 0,1 2-1 0 0,1 2 0 0 0,1 2 0 0 0,0 2 1 0 0,95-20-1 0 0,15 8-105 0 0,183-9 1 0 0,566-4-549 0 0,2 43 314 0 0,-726 0 302 0 0,2391-10-596 0 0,-711-13 360 0 0,-1500 19 297 0 0,1310-49-120 0 0,-562-70-416 0 0,-1049 112 505 0 0,208-41-137 0 0,-212 37 120 0 0,-1-3-1 0 0,89-38 0 0 0,-114 39 30 0 0,-1-1 0 0 0,-1-1 0 0 0,-1-2 0 0 0,0-1 0 0 0,29-28 0 0 0,-8 0-10 0 0,68-87-1 0 0,-54 50 7 0 0,79-139 1 0 0,-123 193-154 0 0,11-23 183 0 0,-11 19-3390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10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3 271 452 0 0,'-3'15'21206'0'0,"4"-15"-21004"0"0,28-15 2402 0 0,25-29-1707 0 0,-31 18-218 0 0,0-1 1 0 0,-2-1-1 0 0,32-55 0 0 0,-37 57-260 0 0,-9 12-254 0 0,8-8-360 0 0,-14 21 153 0 0,-3 32 56 0 0,-2 0 0 0 0,-1-1 0 0 0,-16 56 0 0 0,-1 5 42 0 0,-25 261-46 0 0,42-270 59 0 0,4 0-1 0 0,13 108 0 0 0,7 47 83 0 0,-19-234-143 0 0,0 1 1 0 0,0 0-1 0 0,-1 0 0 0 0,1-1 1 0 0,-1 1-1 0 0,0 0 1 0 0,0-1-1 0 0,-1 1 1 0 0,1-1-1 0 0,-1 0 1 0 0,1 1-1 0 0,-1-1 1 0 0,0 0-1 0 0,0 0 0 0 0,-1 0 1 0 0,1 0-1 0 0,-5 4 1 0 0,-2 0 81 0 0,1 0 0 0 0,-2-1 1 0 0,1 0-1 0 0,-14 6 0 0 0,9-5 131 0 0,13-6-39 0 0,1 0-182 0 0,0-1-1 0 0,1 0 1 0 0,-1 1 0 0 0,0-1-1 0 0,1 1 1 0 0,-1-1-1 0 0,1 1 1 0 0,-1-1-1 0 0,0 0 1 0 0,1 1-1 0 0,-1-1 1 0 0,1 0-1 0 0,-1 0 1 0 0,1 1 0 0 0,0-1-1 0 0,-1 0 1 0 0,1 0-1 0 0,-1 0 1 0 0,1 1-1 0 0,-1-1 1 0 0,2 0-1 0 0,10-1-322 0 0,207-23-4508 0 0,-145 10-416 0 0,-2-5-4221 0 0,-45 11 1842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10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92 1096 0 0,'9'-21'20161'0'0,"-14"23"-19244"0"0,-10 9-1041 0 0,3 5 441 0 0,1 1 0 0 0,0-1 1 0 0,2 2-1 0 0,0-1 0 0 0,0 1 0 0 0,2 1 0 0 0,1 0 1 0 0,0 0-1 0 0,1 0 0 0 0,-5 39 0 0 0,7-26-87 0 0,2-1-1 0 0,0 1 1 0 0,3-1 0 0 0,0 1-1 0 0,2-1 1 0 0,8 35-1 0 0,-5-42-140 0 0,0 0 0 0 0,2 0 0 0 0,0-1 0 0 0,1 0 0 0 0,2-1 0 0 0,0 0 0 0 0,2 0 0 0 0,0-2 0 0 0,1 0-1 0 0,30 31 1 0 0,-36-42-77 0 0,0-1 0 0 0,1 0 0 0 0,0 0 0 0 0,0-1 0 0 0,0 0 0 0 0,1-1 0 0 0,0 0 0 0 0,0-1 0 0 0,0-1 0 0 0,1 1 0 0 0,0-2-1 0 0,0 1 1 0 0,0-2 0 0 0,0 0 0 0 0,0 0 0 0 0,0-1 0 0 0,1 0 0 0 0,-1-1 0 0 0,0-1 0 0 0,1 0 0 0 0,-1-1 0 0 0,0 0 0 0 0,20-6 0 0 0,-20 4-59 0 0,-2 0 1 0 0,1-1 0 0 0,0-1 0 0 0,-1 1-1 0 0,0-1 1 0 0,-1-1 0 0 0,1 0 0 0 0,-1 0 0 0 0,0-1-1 0 0,10-12 1 0 0,-8 6-26 0 0,-1 0-1 0 0,0 0 1 0 0,0-1 0 0 0,-2 0-1 0 0,0-1 1 0 0,9-23 0 0 0,-8 11 173 0 0,-1 1-1 0 0,-2-1 1 0 0,0-1 0 0 0,-2 1-1 0 0,-1-1 1 0 0,-1 0 0 0 0,-2 0-1 0 0,-4-37 1 0 0,1 42 77 0 0,-1-1 0 0 0,-1 1 0 0 0,-2 0 0 0 0,0 1 0 0 0,-2-1 0 0 0,0 1 0 0 0,-24-40 0 0 0,24 48-173 0 0,-2-1 0 0 0,0 2 0 0 0,0 0-1 0 0,-1 0 1 0 0,-1 1 0 0 0,0 1 0 0 0,-1 0-1 0 0,0 0 1 0 0,-1 2 0 0 0,0 0 0 0 0,-24-12-1 0 0,25 16-143 0 0,0 1 0 0 0,-1 0 0 0 0,0 1-1 0 0,0 1 1 0 0,0 0 0 0 0,-1 1 0 0 0,1 0-1 0 0,-1 2 1 0 0,-23 1 0 0 0,27 0-721 0 0,0 1 1 0 0,0 0 0 0 0,0 1-1 0 0,1 0 1 0 0,-18 7 0 0 0,22-7-731 0 0,0 1-1 0 0,0 0 1 0 0,0 0 0 0 0,1 1 0 0 0,-1-1 0 0 0,1 1 0 0 0,0 1 0 0 0,-10 11-1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18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24 1576 0 0,'3'0'3581'0'0,"45"-23"15826"0"0,-56 27-19338 0 0,0 1 0 0 0,1 0 0 0 0,0 0 1 0 0,0 1-1 0 0,1-1 0 0 0,-1 2 0 0 0,1-1 0 0 0,0 1 1 0 0,-7 11-1 0 0,-43 73 903 0 0,49-78-781 0 0,-5 11 20 0 0,0 0 0 0 0,2 1 0 0 0,0 0 0 0 0,2 1 0 0 0,1-1 0 0 0,1 2 0 0 0,1-1 0 0 0,2 1 0 0 0,0 0 0 0 0,2 0 0 0 0,1-1 0 0 0,1 1 0 0 0,6 41-1 0 0,-2-46-153 0 0,0 0 0 0 0,1-1-1 0 0,1 0 1 0 0,0 0-1 0 0,2 0 1 0 0,1-1-1 0 0,0-1 1 0 0,2 0-1 0 0,0 0 1 0 0,1-1-1 0 0,0 0 1 0 0,2-1-1 0 0,0-1 1 0 0,1 0-1 0 0,1-2 1 0 0,30 22-1 0 0,-29-24-29 0 0,1-1-1 0 0,0 0 0 0 0,1-2 0 0 0,0 0 0 0 0,1-2 0 0 0,0 0 0 0 0,0-1 1 0 0,0-1-1 0 0,1-1 0 0 0,27 1 0 0 0,-33-4-37 0 0,-1-1 0 0 0,1-1 0 0 0,0 0 1 0 0,-1-1-1 0 0,0-1 0 0 0,1 0 0 0 0,-1-1 0 0 0,0-1 0 0 0,-1 0 1 0 0,1-1-1 0 0,-1-1 0 0 0,0 0 0 0 0,-1-1 0 0 0,1 0 0 0 0,13-13 0 0 0,-14 10 4 0 0,0-1 0 0 0,-1-1 0 0 0,-1 0 0 0 0,0 0 0 0 0,-1-1 0 0 0,0 0-1 0 0,-1-1 1 0 0,-1 0 0 0 0,0-1 0 0 0,-1 0 0 0 0,7-23 0 0 0,-10 27 44 0 0,-1-1 0 0 0,-1 0 0 0 0,0 1 1 0 0,0-1-1 0 0,-1 0 0 0 0,-1 0 0 0 0,0 0 1 0 0,-1 0-1 0 0,0 1 0 0 0,-1-1 0 0 0,-1 0 1 0 0,0 1-1 0 0,0-1 0 0 0,-2 1 0 0 0,-9-22 1 0 0,1 14-10 0 0,0 0 1 0 0,-1 1 0 0 0,0 0 0 0 0,-2 2 0 0 0,0 0-1 0 0,-1 0 1 0 0,-1 1 0 0 0,-35-23 0 0 0,2 6-39 0 0,-2 2-1 0 0,-69-28 1 0 0,98 48-581 0 0,0 1 0 0 0,-1 2 0 0 0,0 0 0 0 0,-1 2 0 0 0,-38-5 1 0 0,61 10 279 0 0,0 1 1 0 0,0 0-1 0 0,0 0 1 0 0,0 0 0 0 0,0 1-1 0 0,1-1 1 0 0,-1 1-1 0 0,0-1 1 0 0,0 1-1 0 0,0 0 1 0 0,1 0 0 0 0,-1 0-1 0 0,0 1 1 0 0,1-1-1 0 0,-1 0 1 0 0,1 1 0 0 0,0 0-1 0 0,-1-1 1 0 0,1 1-1 0 0,0 0 1 0 0,0 0 0 0 0,0 1-1 0 0,0-1 1 0 0,1 0-1 0 0,-3 3 1 0 0,-9 23-9234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19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1 288 2104 0 0,'0'0'5788'0'0,"21"-16"-1671"0"0,52-50 387 0 0,-40 37-2750 0 0,39-45 0 0 0,18-27 4819 0 0,-88 99-6230 0 0,-2 2-328 0 0,1 1 1 0 0,0-1-1 0 0,-1 0 0 0 0,1 1 1 0 0,-1-1-1 0 0,1 0 0 0 0,-1 1 1 0 0,1-1-1 0 0,-1 1 0 0 0,1-1 1 0 0,-1 1-1 0 0,1-1 0 0 0,-1 1 0 0 0,0-1 1 0 0,1 1-1 0 0,-1-1 0 0 0,0 1 1 0 0,1 0-1 0 0,-1-1 0 0 0,0 1 1 0 0,0-1-1 0 0,0 1 0 0 0,1 0 0 0 0,-1-1 1 0 0,0 1-1 0 0,0 0 0 0 0,0-1 1 0 0,0 1-1 0 0,0 0 0 0 0,0-1 1 0 0,0 1-1 0 0,-1 0 0 0 0,-1 28 154 0 0,2-26-118 0 0,-14 105 160 0 0,6 0 0 0 0,7 169 0 0 0,2-267-197 0 0,37 390 397 0 0,-38-396-300 0 0,0 1-1 0 0,0 0 1 0 0,0 0 0 0 0,-1 0 0 0 0,1-1 0 0 0,-1 1-1 0 0,0 0 1 0 0,0-1 0 0 0,-1 1 0 0 0,0-1-1 0 0,0 1 1 0 0,0-1 0 0 0,0 0 0 0 0,0 0-1 0 0,-1 1 1 0 0,0-2 0 0 0,0 1 0 0 0,0 0-1 0 0,0-1 1 0 0,-5 5 0 0 0,-4 6 241 0 0,11-13-255 0 0,-1 3 50 0 0,3-4-148 0 0,-1 0 1 0 0,0 0-1 0 0,0-1 0 0 0,0 1 1 0 0,1 0-1 0 0,-1 0 0 0 0,0 0 1 0 0,0 0-1 0 0,1 0 0 0 0,-1 0 1 0 0,0 0-1 0 0,1 0 0 0 0,-1 0 1 0 0,0 0-1 0 0,0 0 0 0 0,1 0 1 0 0,-1 0-1 0 0,0 0 0 0 0,0 0 1 0 0,1 0-1 0 0,-1 0 1 0 0,0 0-1 0 0,1 0 0 0 0,-1 0 1 0 0,0 0-1 0 0,0 1 0 0 0,0-1 1 0 0,1 0-1 0 0,-1 0 0 0 0,0 0 1 0 0,0 0-1 0 0,1 1 0 0 0,-1-1 1 0 0,0 0-1 0 0,0 0 0 0 0,0 0 1 0 0,0 1-1 0 0,1-1 0 0 0,-1 0 1 0 0,0 0-1 0 0,0 1 1 0 0,0-1-1 0 0,0 0 0 0 0,0 0 1 0 0,0 1-1 0 0,0-1 0 0 0,0 0 1 0 0,0 0-1 0 0,0 1 0 0 0,0-1 1 0 0,0 0-1 0 0,0 1 0 0 0,0-1 1 0 0,0 0-1 0 0,0 0 0 0 0,0 1 1 0 0,0-1-1 0 0,0 0 0 0 0,0 0 1 0 0,0 1-1 0 0,0-1 1 0 0,-1 0-1 0 0,1 0 0 0 0,0 1 1 0 0,0-1-1 0 0,0 0 0 0 0,-1 1 1 0 0,7-3-346 0 0,96-22-3911 0 0,-52 5-921 0 0,-6-7-5465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21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371 237 1040 0 0,'18'1'5612'0'0,"-12"-1"-4985"0"0,0-1-1 0 0,1 0 1 0 0,-1-1 0 0 0,0 1-1 0 0,0-1 1 0 0,0 0 0 0 0,0-1-1 0 0,10-6 1 0 0,-8 4-417 0 0,-1 0 0 0 0,0-1 0 0 0,0 0 1 0 0,0-1-1 0 0,-1 1 0 0 0,0-1 0 0 0,0-1 0 0 0,-1 1 0 0 0,9-15 0 0 0,-12 17-8 0 0,1 1-1 0 0,-1-1 1 0 0,0 1-1 0 0,-1-1 1 0 0,1 0-1 0 0,-1 1 0 0 0,0-1 1 0 0,0 0-1 0 0,0 0 1 0 0,-1 0-1 0 0,1 0 1 0 0,-1 0-1 0 0,-1-9 1 0 0,0 11-86 0 0,0 0 1 0 0,0 0 0 0 0,0 0 0 0 0,0 1 0 0 0,-1-1 0 0 0,1 0 0 0 0,0 1 0 0 0,-1-1 0 0 0,0 1-1 0 0,0 0 1 0 0,0 0 0 0 0,0-1 0 0 0,0 1 0 0 0,0 1 0 0 0,0-1 0 0 0,-1 0 0 0 0,1 0 0 0 0,-1 1-1 0 0,1-1 1 0 0,-1 1 0 0 0,0 0 0 0 0,1 0 0 0 0,-1 0 0 0 0,-5-1 0 0 0,-8-1 127 0 0,0 0 1 0 0,0 1-1 0 0,0 1 1 0 0,0 0 0 0 0,0 2-1 0 0,0 0 1 0 0,-1 0-1 0 0,1 1 1 0 0,1 1-1 0 0,-1 1 1 0 0,0 0-1 0 0,-18 9 1 0 0,13-5-143 0 0,1 1-1 0 0,0 1 1 0 0,0 1-1 0 0,1 1 1 0 0,1 0 0 0 0,0 2-1 0 0,1 0 1 0 0,-21 22 0 0 0,30-27-96 0 0,1 0 0 0 0,0 1 1 0 0,0 0-1 0 0,1 0 1 0 0,0 1-1 0 0,1-1 0 0 0,0 1 1 0 0,1 1-1 0 0,0-1 1 0 0,0 1-1 0 0,2-1 0 0 0,-1 1 1 0 0,2 0-1 0 0,-1 0 1 0 0,1 19-1 0 0,2-22-57 0 0,-1 0 0 0 0,2-1 0 0 0,-1 1 0 0 0,1-1-1 0 0,0 1 1 0 0,1-1 0 0 0,-1 1 0 0 0,2-1 0 0 0,-1 0 0 0 0,1-1 0 0 0,1 1 0 0 0,-1-1 0 0 0,1 1 0 0 0,1-2 0 0 0,-1 1-1 0 0,1 0 1 0 0,0-1 0 0 0,1 0 0 0 0,-1 0 0 0 0,1-1 0 0 0,0 0 0 0 0,9 5 0 0 0,-11-7 28 0 0,1-1 0 0 0,-1 1-1 0 0,1-1 1 0 0,0 0 0 0 0,0 0 0 0 0,-1-1 0 0 0,1 0 0 0 0,0 0 0 0 0,0 0 0 0 0,1 0-1 0 0,-1-1 1 0 0,0 0 0 0 0,0-1 0 0 0,0 1 0 0 0,7-3 0 0 0,-4 1 54 0 0,0-1 0 0 0,0-1 0 0 0,0 1 1 0 0,0-2-1 0 0,-1 1 0 0 0,0-1 0 0 0,0 0 0 0 0,14-12 1 0 0,-3 0 484 0 0,-2-1 0 0 0,0-1 1 0 0,-1-1-1 0 0,0 0 0 0 0,-2-1 0 0 0,16-30 1 0 0,36-74 4183 0 0,-67 125-4697 0 0,1 0 0 0 0,0 0 0 0 0,0-1 0 0 0,0 1 0 0 0,0 0 0 0 0,0 0 0 0 0,0 0 0 0 0,0-1 0 0 0,0 1 0 0 0,0 0 0 0 0,0 0 1 0 0,0 0-1 0 0,0-1 0 0 0,0 1 0 0 0,1 0 0 0 0,-1 0 0 0 0,0 0 0 0 0,0-1 0 0 0,0 1 0 0 0,0 0 0 0 0,0 0 0 0 0,0 0 1 0 0,0-1-1 0 0,0 1 0 0 0,1 0 0 0 0,-1 0 0 0 0,0 0 0 0 0,0 0 0 0 0,0 0 0 0 0,0 0 0 0 0,1-1 0 0 0,-1 1 0 0 0,0 0 0 0 0,0 0 1 0 0,0 0-1 0 0,1 0 0 0 0,-1 0 0 0 0,0 0 0 0 0,0 0 0 0 0,0 0 0 0 0,1 0 0 0 0,-1 0 0 0 0,0 0 0 0 0,0 0 0 0 0,0 0 0 0 0,1 0 1 0 0,-1 0-1 0 0,0 0 0 0 0,0 0 0 0 0,0 0 0 0 0,1 0 0 0 0,-1 0 0 0 0,0 0 0 0 0,0 0 0 0 0,0 0 0 0 0,1 1 0 0 0,-1-1 1 0 0,0 0-1 0 0,0 0 0 0 0,0 0 0 0 0,0 0 0 0 0,1 1 0 0 0,3 19 82 0 0,-2 26-22 0 0,20 323 121 0 0,25 1-196 0 0,-25-210 54 0 0,-9-65-41 0 0,63 556-16 0 0,-74-628 19 0 0,2 23 61 0 0,-2 75 1 0 0,-3-110-56 0 0,0 1 0 0 0,0-1 0 0 0,-1 0 1 0 0,-1 0-1 0 0,1 0 0 0 0,-2 0 0 0 0,0 0 0 0 0,0-1 0 0 0,-1 0 1 0 0,0 1-1 0 0,0-2 0 0 0,-9 12 0 0 0,10-17 3 0 0,0 0 0 0 0,0 1 0 0 0,-1-2 0 0 0,1 1 0 0 0,-1 0 0 0 0,0-1 0 0 0,0 0 0 0 0,0 0 0 0 0,0 0 0 0 0,-1-1 0 0 0,1 0 0 0 0,-1 0 0 0 0,0 0 0 0 0,-5 1 0 0 0,1-2 3 0 0,1 0 0 0 0,-1 0 0 0 0,1-1 0 0 0,-1-1 1 0 0,1 1-1 0 0,-1-1 0 0 0,1-1 0 0 0,-12-3 0 0 0,6 1 4 0 0,0-2-1 0 0,0 1 1 0 0,1-2-1 0 0,0 0 1 0 0,0 0 0 0 0,0-2-1 0 0,1 1 1 0 0,1-2-1 0 0,-1 0 1 0 0,-15-17-1 0 0,15 12-17 0 0,2 0-1 0 0,0 0 1 0 0,0-1-1 0 0,2-1 0 0 0,0 0 1 0 0,1 0-1 0 0,0 0 1 0 0,2-1-1 0 0,-8-28 1 0 0,9 18 0 0 0,1 1 1 0 0,1-1 0 0 0,1 0-1 0 0,2 0 1 0 0,5-52 0 0 0,6 18-23 0 0,2 0 1 0 0,3 0-1 0 0,3 1 1 0 0,52-114-1 0 0,-37 105-409 0 0,2 1 1 0 0,3 3-1 0 0,4 1 1 0 0,2 2-1 0 0,83-90 1 0 0,-80 104-1323 0 0,2 3 1 0 0,72-51 0 0 0,-69 60-2462 0 0,1 3 1 0 0,95-43-1 0 0,-127 67 189 0 0,-3-1-1772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19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1160 0 0,'0'0'3968'0'0,"3"0"-2939"0"0,9-2-107 0 0,-9 2-88 0 0,0 0-67 0 0,7-2 23 0 0,1 1 0 0 0,-1 0-1 0 0,1 1 1 0 0,0 1 0 0 0,-1 0-1 0 0,1 0 1 0 0,17 5 0 0 0,-16-4-679 0 0,-1 1 1 0 0,0 1-1 0 0,0 0 1 0 0,-1 1-1 0 0,1 0 0 0 0,-1 1 1 0 0,0-1-1 0 0,-1 2 1 0 0,1 0-1 0 0,-1 0 0 0 0,0 0 1 0 0,9 12-1 0 0,-13-12-827 0 0,0 1-1 0 0,-1-1 0 0 0,0 1 1 0 0,0 0-1 0 0,4 14 0 0 0,-1-5-3528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21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84 1324 0 0,'0'0'1850'0'0,"6"-27"7879"0"0,-1 18-9002 0 0,5-17 9849 0 0,-27 26-10235 0 0,1 1-1 0 0,0 1 1 0 0,-1 1-1 0 0,1 0 1 0 0,0 1 0 0 0,0 1-1 0 0,1 0 1 0 0,-1 1-1 0 0,1 1 1 0 0,0 0-1 0 0,-18 13 1 0 0,15-7-61 0 0,0 0 0 0 0,2 1 0 0 0,0 1-1 0 0,0 0 1 0 0,2 1 0 0 0,0 1 0 0 0,0 0 0 0 0,-12 23 0 0 0,14-20-172 0 0,1 0 1 0 0,1 1 0 0 0,0 0-1 0 0,2 1 1 0 0,1 0 0 0 0,0 0-1 0 0,2 1 1 0 0,0 0-1 0 0,2 0 1 0 0,0 0 0 0 0,2 0-1 0 0,1 0 1 0 0,0 0 0 0 0,2 1-1 0 0,0-1 1 0 0,2 0-1 0 0,7 26 1 0 0,-3-27-109 0 0,1-1 0 0 0,1 0 0 0 0,1 0 0 0 0,1-1 0 0 0,0-1 0 0 0,1 0 0 0 0,2 0 0 0 0,0-1 0 0 0,0-1 0 0 0,2-1 0 0 0,0 0 0 0 0,1-1 0 0 0,0-1 0 0 0,2-1 0 0 0,36 20 0 0 0,-42-26 0 0 0,0 0 0 0 0,1-1 0 0 0,-1-1 0 0 0,1 0 0 0 0,0-1 0 0 0,1-1 0 0 0,-1 0 0 0 0,0-1 0 0 0,1-1 0 0 0,0 0 0 0 0,-1-1 0 0 0,1-1 0 0 0,-1-1 0 0 0,1 0 0 0 0,-1 0 0 0 0,0-2 0 0 0,0 0 0 0 0,0-1 0 0 0,0 0 0 0 0,-1-1 0 0 0,0-1 0 0 0,0 0 0 0 0,0-1 0 0 0,15-12 0 0 0,-8 2-3 0 0,0-1 0 0 0,-2-1 0 0 0,0-1-1 0 0,-2 0 1 0 0,0-1 0 0 0,-1-1 0 0 0,-2-1 0 0 0,0 0 0 0 0,-2-1 0 0 0,0 0-1 0 0,-2-1 1 0 0,-1 0 0 0 0,7-32 0 0 0,-12 37 6 0 0,-1 0 0 0 0,-1-1 1 0 0,-1 1-1 0 0,-1 0 0 0 0,0-1 0 0 0,-2 1 0 0 0,-1 0 1 0 0,0 0-1 0 0,-2 0 0 0 0,0 0 0 0 0,-1 1 0 0 0,-1 0 0 0 0,-1 0 1 0 0,-13-22-1 0 0,11 23-3 0 0,0 1-1 0 0,-2 1 1 0 0,0 0 0 0 0,-1 0 0 0 0,0 1-1 0 0,-2 1 1 0 0,1 0 0 0 0,-2 1 0 0 0,0 0-1 0 0,-1 2 1 0 0,0 0 0 0 0,-1 1 0 0 0,0 0-1 0 0,-29-11 1 0 0,27 15-223 0 0,0 1 0 0 0,-1 0 1 0 0,1 2-1 0 0,-39-3 0 0 0,46 6-752 0 0,1 1 1 0 0,-1 1-1 0 0,-22 3 0 0 0,28-2-152 0 0,-1 0-1 0 0,1 0 0 0 0,0 0 0 0 0,0 1 0 0 0,0 0 0 0 0,0 1 0 0 0,-6 4 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21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1 282 2436 0 0,'5'7'12885'0'0,"-4"-7"-12722"0"0,-1 0-1 0 0,0 0 1 0 0,1 0 0 0 0,-1 0-1 0 0,1 0 1 0 0,12-7 851 0 0,0-1 0 0 0,0-1 0 0 0,-1 0 0 0 0,0-1 0 0 0,-1 0 0 0 0,0-1 1 0 0,10-12-1 0 0,60-91 3537 0 0,-29 39-1106 0 0,-40 63-3311 0 0,-6 14-80 0 0,-5 24-68 0 0,-1-16 5 0 0,0 91 70 0 0,5 0 0 0 0,27 149 0 0 0,49 145-53 0 0,-81-391-22 0 0,1-1 13 0 0,-1 0 0 0 0,0 1-1 0 0,1-1 1 0 0,-1 0 0 0 0,-1 0-1 0 0,1 0 1 0 0,0 0 0 0 0,-1 0-1 0 0,1 0 1 0 0,-1 0 0 0 0,0 0-1 0 0,0 0 1 0 0,0 0 0 0 0,-1-1-1 0 0,1 1 1 0 0,-1 0 0 0 0,1-1-1 0 0,-1 1 1 0 0,0-1 0 0 0,0 1-1 0 0,0-1 1 0 0,0 0 0 0 0,-1 0-1 0 0,1 0 1 0 0,0 0 0 0 0,-1 0-1 0 0,1 0 1 0 0,-5 1 0 0 0,1 1-1 0 0,4-3-15 0 0,2 2-92 0 0,-1 3-657 0 0,13-5-243 0 0,46-16-2532 0 0,28-7-3538 0 0,-30 2-1938 0 0,-28 8 251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22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26 278 304 0 0,'-21'-32'15732'0'0,"20"29"-15401"0"0,0 1-1 0 0,1 0 1 0 0,-1 0-1 0 0,1 0 1 0 0,-1 0 0 0 0,1 0-1 0 0,0-1 1 0 0,0 1-1 0 0,0 0 1 0 0,0 0-1 0 0,0 0 1 0 0,0-1-1 0 0,1 1 1 0 0,-1 0 0 0 0,1 0-1 0 0,-1 0 1 0 0,1 0-1 0 0,0 0 1 0 0,0 0-1 0 0,1-3 1 0 0,29-40 460 0 0,-23 34-256 0 0,82-121 5610 0 0,-89 131-5976 0 0,6-7 388 0 0,-6 9-540 0 0,0 1 0 0 0,0-1 1 0 0,0 0-1 0 0,-1 1 0 0 0,1-1 1 0 0,-1 1-1 0 0,1-1 0 0 0,-1 1 1 0 0,1-1-1 0 0,-1 1 0 0 0,0 0 1 0 0,0-1-1 0 0,0 1 0 0 0,0-1 0 0 0,0 1 1 0 0,0 0-1 0 0,0-1 0 0 0,-1 4 1 0 0,-7 43 68 0 0,3-23-30 0 0,-3 55 25 0 0,3 1-1 0 0,11 135 1 0 0,4-106-66 0 0,-2-39 2 0 0,-3 2 0 0 0,-6 89 0 0 0,0-154-6 0 0,0-1 0 0 0,-1 1 0 0 0,-1 0 0 0 0,1 0 0 0 0,-6 9 0 0 0,-7 28 89 0 0,15-43-57 0 0,-3 9 103 0 0,3-10-142 0 0,-1-1 0 0 0,1 0 1 0 0,0 1-1 0 0,0-1 1 0 0,0 0-1 0 0,0 1 0 0 0,0-1 1 0 0,0 1-1 0 0,0-1 1 0 0,0 0-1 0 0,0 1 0 0 0,0-1 1 0 0,0 0-1 0 0,1 1 1 0 0,-1-1-1 0 0,0 0 0 0 0,0 1 1 0 0,0-1-1 0 0,0 0 1 0 0,1 1-1 0 0,-1-1 1 0 0,0 0-1 0 0,0 1 0 0 0,1-1 1 0 0,-1 0-1 0 0,0 1 1 0 0,0-1-1 0 0,1 0 0 0 0,-1 0 1 0 0,0 0-1 0 0,1 1 1 0 0,-1-1-1 0 0,0 0 0 0 0,1 0 1 0 0,-1 0-1 0 0,1 1 1 0 0,24-3-1332 0 0,1 0 1 0 0,-1-1-1 0 0,0-1 1 0 0,31-10-1 0 0,-33 6-3397 0 0,0 0 1 0 0,30-15-1 0 0,-31 11-4540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23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1 275 1736 0 0,'6'-25'12459'0'0,"-4"17"-10248"0"0,7-2-1014 0 0,0 0 1 0 0,1 1 0 0 0,0 0 0 0 0,12-9 0 0 0,19-17-66 0 0,-9 3 1050 0 0,-2-2 0 0 0,34-49 0 0 0,-63 82-2123 0 0,-4 9-69 0 0,-1 1 0 0 0,1 0 0 0 0,1 0-1 0 0,-1 0 1 0 0,0 11 0 0 0,-12 71 80 0 0,12-47-59 0 0,1 0 1 0 0,2-1-1 0 0,10 79 0 0 0,36 129 22 0 0,7-6-40 0 0,-52-240 18 0 0,1 0 0 0 0,-1 1 0 0 0,0-1-1 0 0,0 0 1 0 0,0 1 0 0 0,-1-1 0 0 0,0 1 0 0 0,0 0 0 0 0,-1-1-1 0 0,1 1 1 0 0,-1-1 0 0 0,0 0 0 0 0,-1 1 0 0 0,1-1-1 0 0,-1 0 1 0 0,-3 7 0 0 0,4-11-6 0 0,1 0 7 0 0,-1-1 0 0 0,0 1 0 0 0,1-1 0 0 0,-1 1 0 0 0,0-1 0 0 0,1 1 0 0 0,-1-1 0 0 0,1 1-1 0 0,-1-1 1 0 0,1 1 0 0 0,-1 0 0 0 0,1-1 0 0 0,-1 1 0 0 0,1 0 0 0 0,0-1 0 0 0,-1 1 0 0 0,1 0-1 0 0,-1 1 1 0 0,1-2-5 0 0,0 0 0 0 0,0 1-1 0 0,0-1 1 0 0,0 0 0 0 0,-1 0-1 0 0,1 0 1 0 0,0 1 0 0 0,0-1 0 0 0,0 0-1 0 0,0 0 1 0 0,0 1 0 0 0,0-1-1 0 0,0 0 1 0 0,0 0 0 0 0,0 1-1 0 0,0-1 1 0 0,0 0 0 0 0,0 0-1 0 0,0 1 1 0 0,0-1 0 0 0,0 0 0 0 0,0 0-1 0 0,0 0 1 0 0,0 1 0 0 0,0-1-1 0 0,0 0 1 0 0,0 0 0 0 0,0 1-1 0 0,0-1 1 0 0,0 0 0 0 0,0 0-1 0 0,1 1 1 0 0,-1-1 0 0 0,0 0 0 0 0,0 0-1 0 0,0 0 1 0 0,0 0 0 0 0,1 1-1 0 0,-1-1 1 0 0,0 0 0 0 0,0 0-1 0 0,0 0 1 0 0,1 0 0 0 0,-1 0-1 0 0,0 0 1 0 0,0 1 0 0 0,1-1-1 0 0,-1 0 1 0 0,0 0 0 0 0,0 0 0 0 0,1 0-1 0 0,-1 0 1 0 0,0 0 0 0 0,0 0-1 0 0,1 0 1 0 0,-1 0 0 0 0,0 0-1 0 0,0 0 1 0 0,0 0 0 0 0,1 0-1 0 0,-1-1 1 0 0,98-19-4104 0 0,-56 13-885 0 0,-1-2-3900 0 0,-16 2-1795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26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135 145 1012 0 0,'13'-8'12665'0'0,"-11"5"-11814"0"0,-1 2-570 0 0,-9-7-1077 0 0,8 8 789 0 0,0 0-1 0 0,0 0 0 0 0,0 0 0 0 0,0-1 0 0 0,0 1 0 0 0,0 0 1 0 0,0 0-1 0 0,-1 0 0 0 0,1-1 0 0 0,0 1 0 0 0,0 0 1 0 0,0 0-1 0 0,0 0 0 0 0,-1 0 0 0 0,1-1 0 0 0,0 1 1 0 0,0 0-1 0 0,-1 0 0 0 0,1 0 0 0 0,0 0 0 0 0,0 0 1 0 0,0 0-1 0 0,-1 0 0 0 0,1 0 0 0 0,0 0 0 0 0,0 0 1 0 0,-1 0-1 0 0,1 0 0 0 0,0 0 0 0 0,0 0 0 0 0,-1 0 1 0 0,1 0-1 0 0,0 0 0 0 0,0 0 0 0 0,-1 0 0 0 0,1 0 1 0 0,0 0-1 0 0,0 0 0 0 0,-1 0 0 0 0,1 0 0 0 0,0 0 0 0 0,0 1 1 0 0,0-1-1 0 0,-1 0 0 0 0,1 0 0 0 0,0 0 0 0 0,0 0 1 0 0,0 1-1 0 0,0-1 0 0 0,-1 0 0 0 0,0 1-19 0 0,-6 3-4 0 0,6-3 11 0 0,-30 24 396 0 0,31-24-278 0 0,-13 28 266 0 0,11-25-355 0 0,-15 19 74 0 0,16-22-75 0 0,-28 32 104 0 0,-2 20 7015 0 0,35-53-6980 0 0,1-1 0 0 0,-1 0-1 0 0,1 0 1 0 0,-1 0 0 0 0,0 0 0 0 0,0-1 0 0 0,0 0 0 0 0,0 0-1 0 0,0 0 1 0 0,0 0 0 0 0,0 0 0 0 0,-1-1 0 0 0,1 0 0 0 0,-1 0-1 0 0,1 0 1 0 0,-1 0 0 0 0,0 0 0 0 0,-1-1 0 0 0,5-5-1 0 0,8-12 370 0 0,0 0-1 0 0,11-24 0 0 0,61-110 3640 0 0,-87 153-4116 0 0,0 2-38 0 0,0 0-1 0 0,0-1 1 0 0,0 1-1 0 0,1 0 1 0 0,-1 0-1 0 0,0-1 0 0 0,0 1 1 0 0,0 0-1 0 0,0 0 1 0 0,0-1-1 0 0,0 1 1 0 0,0 0-1 0 0,0 0 1 0 0,1-1-1 0 0,-1 1 1 0 0,0 0-1 0 0,0 0 1 0 0,0-1-1 0 0,0 1 1 0 0,1 0-1 0 0,-1 0 1 0 0,0 0-1 0 0,0-1 1 0 0,1 1-1 0 0,-1 0 1 0 0,0 0-1 0 0,0 0 1 0 0,1 0-1 0 0,-1 0 1 0 0,0 0-1 0 0,0 0 0 0 0,1-1 1 0 0,-1 1-1 0 0,0 0 1 0 0,1 0-1 0 0,-1 0 1 0 0,0 0-1 0 0,0 0 1 0 0,1 0-1 0 0,-1 0 1 0 0,0 0-1 0 0,1 1 1 0 0,-1-1-1 0 0,0 0 1 0 0,0 0-1 0 0,1 0 1 0 0,-1 0-1 0 0,0 0 1 0 0,0 0-1 0 0,1 0 1 0 0,-1 1-1 0 0,0-1 1 0 0,0 0-1 0 0,1 0 1 0 0,-1 0-1 0 0,0 1 1 0 0,0-1-1 0 0,1 0 0 0 0,4 18 136 0 0,-1 79 732 0 0,25 136-1 0 0,-6-60-542 0 0,-7-49-220 0 0,5 64-57 0 0,-17-165-48 0 0,-2-9 0 0 0,-1-1 0 0 0,0 1 0 0 0,-1 18 0 0 0,0-16 0 0 0,-1 0 0 0 0,-1-1 0 0 0,-3-1 0 0 0,0 0 0 0 0,-3-1 0 0 0,1-1 0 0 0,-4-2 0 0 0,-1-1 0 0 0,1-2 0 0 0,-1 1 0 0 0,1-1 0 0 0,11-7 0 0 0,0 0 0 0 0,0 0 0 0 0,0 0 0 0 0,-1 0 0 0 0,1 0 0 0 0,0 0 0 0 0,0 0 0 0 0,0 0 0 0 0,0 0 0 0 0,0 0 0 0 0,0 0 0 0 0,-1 0 0 0 0,1 0 0 0 0,0 0 0 0 0,0 0 0 0 0,0 1 0 0 0,0-1 0 0 0,0 0 0 0 0,0 0 0 0 0,0 0 0 0 0,-1 0 0 0 0,1 0 0 0 0,0 0 0 0 0,0 0 0 0 0,0 0 0 0 0,0 0 0 0 0,0 0 0 0 0,0 0 0 0 0,0 1 0 0 0,0-1 0 0 0,0 0 0 0 0,0 0 0 0 0,0 0 0 0 0,0 0 0 0 0,-1 0 0 0 0,1 0 0 0 0,0 0 0 0 0,0 1 0 0 0,0-1 0 0 0,0 0 0 0 0,0 0 0 0 0,0 0 0 0 0,0 0 0 0 0,0 0 0 0 0,0 0 0 0 0,0 0 0 0 0,0 1 0 0 0,0-1 0 0 0,0 0 0 0 0,0 0 0 0 0,0 0 0 0 0,1 0 0 0 0,-1 0 0 0 0,0 0 0 0 0,0 1 0 0 0,0-1 0 0 0,0 0 0 0 0,0 0 0 0 0,0 0 0 0 0,0 0 0 0 0,20 0 0 0 0,158-18-885 0 0,-120 11-2091 0 0,-3-1-3347 0 0,-39 3 1052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27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226 115 244 0 0,'0'0'20141'0'0,"1"-1"-19781"0"0,-1 0-1 0 0,1-1 1 0 0,-1 1 0 0 0,1-1-1 0 0,-1 1 1 0 0,0-1 0 0 0,0 0-1 0 0,0 1 1 0 0,0-1 0 0 0,0 1-1 0 0,0-1 1 0 0,0 1-1 0 0,-1-1 1 0 0,0-1 0 0 0,-6 4-311 0 0,0 0 0 0 0,1 0 1 0 0,-1 1-1 0 0,0 0 0 0 0,0 0 1 0 0,1 1-1 0 0,-1-1 0 0 0,1 1 1 0 0,0 1-1 0 0,0-1 0 0 0,0 1 1 0 0,0 0-1 0 0,1 1 0 0 0,0-1 1 0 0,0 1-1 0 0,0 0 0 0 0,0 1 1 0 0,1-1-1 0 0,-6 9 0 0 0,-2 4 154 0 0,0 1 1 0 0,1 0-1 0 0,2 0 0 0 0,0 1 0 0 0,-8 24 0 0 0,9-15-22 0 0,0 1 1 0 0,2-1-1 0 0,1 1 0 0 0,2 0 1 0 0,0 1-1 0 0,3-1 0 0 0,0 0 0 0 0,2 1 1 0 0,7 40-1 0 0,-6-53-141 0 0,1-1 1 0 0,1 0-1 0 0,0 0 1 0 0,1 0-1 0 0,1-1 1 0 0,0 0-1 0 0,2 0 1 0 0,0-1-1 0 0,0 0 0 0 0,1-1 1 0 0,1 0-1 0 0,0 0 1 0 0,1-1-1 0 0,1-1 1 0 0,0 0-1 0 0,0 0 1 0 0,22 12-1 0 0,-26-18-51 0 0,0-2-1 0 0,0 1 0 0 0,1-1 1 0 0,0-1-1 0 0,-1 1 0 0 0,1-2 1 0 0,0 1-1 0 0,1-2 1 0 0,-1 1-1 0 0,0-1 0 0 0,0-1 1 0 0,1 0-1 0 0,-1 0 0 0 0,0-1 1 0 0,1 0-1 0 0,-1-1 1 0 0,0 0-1 0 0,0-1 0 0 0,0 0 1 0 0,-1 0-1 0 0,1-1 1 0 0,-1 0-1 0 0,0-1 0 0 0,0 0 1 0 0,0-1-1 0 0,0 0 0 0 0,-1 0 1 0 0,0 0-1 0 0,-1-1 1 0 0,1-1-1 0 0,-1 1 0 0 0,11-17 1 0 0,1-5-191 0 0,-1-1 1 0 0,-2-1-1 0 0,-1 0 1 0 0,-1-1-1 0 0,-2 0 1 0 0,11-48-1 0 0,-17 56 204 0 0,-1 0 0 0 0,-2-1 0 0 0,0 1 0 0 0,-2-1-1 0 0,0 1 1 0 0,-2-1 0 0 0,-1 1 0 0 0,-1 0 0 0 0,-11-46 0 0 0,8 54 15 0 0,0-1 0 0 0,-2 1 0 0 0,0 0 0 0 0,0 1 0 0 0,-2 0 0 0 0,0 0 0 0 0,-1 1 0 0 0,0 0 0 0 0,-1 1 0 0 0,0 0 0 0 0,-1 1 0 0 0,-22-15 0 0 0,16 13-41 0 0,0 2 1 0 0,0 0 0 0 0,-2 2 0 0 0,1 0-1 0 0,-1 1 1 0 0,-1 1 0 0 0,1 1 0 0 0,-1 1 0 0 0,-29-5-1 0 0,47 11-174 0 0,-1-1 0 0 0,0 1-1 0 0,1 0 1 0 0,-1 0 0 0 0,0 0 0 0 0,1 0-1 0 0,-1 1 1 0 0,1 0 0 0 0,-1 0 0 0 0,1 0-1 0 0,-1 1 1 0 0,1-1 0 0 0,0 1-1 0 0,0 0 1 0 0,-1 0 0 0 0,-3 4 0 0 0,6-4-262 0 0,-1-1 1 0 0,1 1 0 0 0,0 1 0 0 0,0-1 0 0 0,1 0 0 0 0,-1 0 0 0 0,0 1 0 0 0,1-1 0 0 0,-1 1 0 0 0,1-1-1 0 0,-1 4 1 0 0,1-2-457 0 0,0-1 0 0 0,0 1 0 0 0,0 0 0 0 0,1 0 0 0 0,0-1 0 0 0,0 1 0 0 0,0 0 1 0 0,0-1-1 0 0,0 1 0 0 0,1 4 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27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26 520 0 0,'4'-11'13505'0'0,"-4"11"-13323"0"0,0-1 0 0 0,0 1 0 0 0,0-1 0 0 0,0 1-1 0 0,1-1 1 0 0,-1 1 0 0 0,0-1 0 0 0,-1 1 0 0 0,-3-8 3455 0 0,3 7-3456 0 0,1 1 1 0 0,-1 0 0 0 0,1 0 0 0 0,-1-1 0 0 0,1 1 0 0 0,-1 0-1 0 0,1 0 1 0 0,0 0 0 0 0,-1 0 0 0 0,0 0 0 0 0,-1 0-8 0 0,0 0 1 0 0,0 1 0 0 0,0 0-1 0 0,0-1 1 0 0,0 1 0 0 0,0 0-1 0 0,0 0 1 0 0,0 0-1 0 0,1 0 1 0 0,-3 2 0 0 0,-39 36 224 0 0,30-23-76 0 0,1 1 0 0 0,1 0 0 0 0,0 1 0 0 0,1 0 0 0 0,2 1 1 0 0,-1 0-1 0 0,2 0 0 0 0,1 1 0 0 0,-4 21 0 0 0,3-9 23 0 0,2 0-1 0 0,2 0 1 0 0,1 1-1 0 0,4 64 1 0 0,0-81-282 0 0,1 1 1 0 0,1 0-1 0 0,0-1 1 0 0,1 0-1 0 0,1 0 0 0 0,1 0 1 0 0,0-1-1 0 0,1 0 1 0 0,0 0-1 0 0,1-1 0 0 0,1 0 1 0 0,0 0-1 0 0,1-1 1 0 0,1-1-1 0 0,0 0 0 0 0,0 0 1 0 0,28 18-1 0 0,-30-23-83 0 0,0 0 1 0 0,0-1-1 0 0,1-1 1 0 0,-1 0-1 0 0,1 0 0 0 0,1-1 1 0 0,-1-1-1 0 0,0 0 0 0 0,1 0 1 0 0,0-1-1 0 0,-1 0 1 0 0,1-1-1 0 0,0-1 0 0 0,0 0 1 0 0,0 0-1 0 0,0-1 0 0 0,-1-1 1 0 0,1 0-1 0 0,0-1 0 0 0,-1 0 1 0 0,0 0-1 0 0,1-1 1 0 0,-1-1-1 0 0,-1 0 0 0 0,1 0 1 0 0,11-9-1 0 0,-8 4-27 0 0,0-1 0 0 0,-1-1 0 0 0,0 0 0 0 0,-1-1 0 0 0,0 0 0 0 0,-1-1 0 0 0,18-30 0 0 0,-17 23 76 0 0,-1-1 0 0 0,-1 0 0 0 0,-1-1 0 0 0,-1 0-1 0 0,6-29 1 0 0,-12 39 36 0 0,0-1 0 0 0,-1 0 0 0 0,-1 0 0 0 0,0 0 0 0 0,-1 0 0 0 0,-1 0 0 0 0,0 0 0 0 0,-1 0 0 0 0,0 0 1 0 0,-1 1-1 0 0,-1 0 0 0 0,0-1 0 0 0,0 2 0 0 0,-2-1 0 0 0,1 1 0 0 0,-2 0 0 0 0,-13-18 0 0 0,3 7-194 0 0,-1 1-1 0 0,-1 0 1 0 0,-1 2 0 0 0,-1 0 0 0 0,-1 1 0 0 0,0 2 0 0 0,-38-22 0 0 0,53 34-149 0 0,0 1 1 0 0,0 0-1 0 0,0 1 1 0 0,0-1-1 0 0,-1 2 1 0 0,1-1-1 0 0,-1 1 1 0 0,0 1-1 0 0,0-1 1 0 0,-8 1-1 0 0,13 1 75 0 0,1 0 0 0 0,-1 1 0 0 0,1-1 0 0 0,0 1 0 0 0,-1 0 0 0 0,1 0 0 0 0,0 0 0 0 0,0 0 0 0 0,0 1 0 0 0,0-1 0 0 0,0 1 0 0 0,0 0 0 0 0,0 0 0 0 0,1 0 0 0 0,-1 0-1 0 0,0 0 1 0 0,1 1 0 0 0,0-1 0 0 0,0 1 0 0 0,-1-1 0 0 0,2 1 0 0 0,-1 0 0 0 0,0 0 0 0 0,0 0 0 0 0,1 0 0 0 0,0 0 0 0 0,-1 0 0 0 0,1 0 0 0 0,-1 6 0 0 0,-7 45-5165 0 0,8-16-1268 0 0,1-21 935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28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33 16 0 0,'18'-25'19854'0'0,"-18"25"-19811"0"0,-1 0 1 0 0,1-1 0 0 0,0 1-1 0 0,0 0 1 0 0,0-1-1 0 0,0 1 1 0 0,0 0 0 0 0,0-1-1 0 0,0 1 1 0 0,-1 0-1 0 0,1-1 1 0 0,0 1 0 0 0,0 0-1 0 0,0 0 1 0 0,-1-1-1 0 0,1 1 1 0 0,0 0 0 0 0,0 0-1 0 0,-1-1 1 0 0,1 1-1 0 0,0 0 1 0 0,0 0 0 0 0,-1 0-1 0 0,1 0 1 0 0,0-1-1 0 0,-1 1 1 0 0,1 0 0 0 0,0 0-1 0 0,-1 0 1 0 0,1 0-1 0 0,0 0 1 0 0,-1 0 0 0 0,1 0-1 0 0,0 0 1 0 0,-1 0-1 0 0,1 0 1 0 0,0 0 0 0 0,-1 0-1 0 0,1 0 1 0 0,0 0-1 0 0,-1 0 1 0 0,1 0 0 0 0,0 0-1 0 0,-1 1 1 0 0,-26 9 560 0 0,-22 20-83 0 0,34-17-303 0 0,0 1 1 0 0,1 0 0 0 0,0 1-1 0 0,1 1 1 0 0,1 0 0 0 0,1 1-1 0 0,0 0 1 0 0,1 1 0 0 0,1 0-1 0 0,1 0 1 0 0,0 1 0 0 0,2 0-1 0 0,0 1 1 0 0,1-1-1 0 0,1 1 1 0 0,-2 23 0 0 0,3-15-81 0 0,1 0 1 0 0,1 0-1 0 0,2 0 1 0 0,0 1-1 0 0,3-1 1 0 0,0 0-1 0 0,1-1 1 0 0,2 1-1 0 0,1-1 1 0 0,1 0-1 0 0,13 26 1 0 0,-12-35-92 0 0,0 0 0 0 0,1 0 0 0 0,0-1 0 0 0,2-1 1 0 0,0 0-1 0 0,1 0 0 0 0,0-2 0 0 0,1 0 0 0 0,1 0 0 0 0,0-2 0 0 0,34 20 0 0 0,-40-26-56 0 0,1-1-1 0 0,-1 0 1 0 0,1 0-1 0 0,1-2 1 0 0,-1 1-1 0 0,0-1 1 0 0,1-1-1 0 0,-1 0 1 0 0,1-1-1 0 0,0 0 1 0 0,0-1-1 0 0,0 0 1 0 0,-1-1-1 0 0,1 0 1 0 0,0-1-1 0 0,-1 0 1 0 0,1-1-1 0 0,-1 0 1 0 0,0-1-1 0 0,0 0 1 0 0,0-1-1 0 0,12-7 1 0 0,-8 2 114 0 0,0 0 1 0 0,0-1 0 0 0,-2-1-1 0 0,1 0 1 0 0,-1-1 0 0 0,-1-1 0 0 0,0 0-1 0 0,-1 0 1 0 0,-1-1 0 0 0,0 0-1 0 0,-1-1 1 0 0,-1 0 0 0 0,0-1-1 0 0,-1 0 1 0 0,-1 0 0 0 0,-1 0 0 0 0,0-1-1 0 0,-1 0 1 0 0,-1 1 0 0 0,-1-2-1 0 0,0 1 1 0 0,-1 0 0 0 0,-3-27 0 0 0,-2 8 34 0 0,-2 1 0 0 0,-2-1 0 0 0,-1 2 0 0 0,-1-1 0 0 0,-2 1 0 0 0,-2 1 1 0 0,-1 0-1 0 0,-29-48 0 0 0,39 75-179 0 0,0 0-1 0 0,-1 0 1 0 0,0 1 0 0 0,0 0-1 0 0,0 0 1 0 0,-1 0 0 0 0,1 1-1 0 0,-1-1 1 0 0,-1 2 0 0 0,1-1-1 0 0,-1 1 1 0 0,1 0 0 0 0,-1 1-1 0 0,-10-3 1 0 0,-7-2-449 0 0,-1 2-1 0 0,0 0 1 0 0,-31-1-1 0 0,55 7 315 0 0,-21 0-475 0 0,18 0 246 0 0,-1 0 0 0 0,0 1 0 0 0,1 0 0 0 0,-1 1 0 0 0,0-1 0 0 0,1 1 0 0 0,0 0 0 0 0,-1 0 0 0 0,1 1 0 0 0,0-1 0 0 0,-5 5 0 0 0,-8 5-6565 0 0,-26 26 0 0 0,41-36 6247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30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596 128 2476 0 0,'60'-128'16995'0'0,"-62"129"-16901"0"0,-1 0 0 0 0,1 0-1 0 0,0 0 1 0 0,0 0 0 0 0,0 1 0 0 0,0-1-1 0 0,0 1 1 0 0,0-1 0 0 0,0 1 0 0 0,-2 2 0 0 0,-77 80 1158 0 0,4 3 0 0 0,3 3 0 0 0,-121 198 0 0 0,163-232-1022 0 0,3 1-1 0 0,3 1 0 0 0,2 2 1 0 0,3 0-1 0 0,2 1 0 0 0,3 1 1 0 0,3 1-1 0 0,-9 119 0 0 0,21-136-165 0 0,2 1-1 0 0,2-1 1 0 0,2-1-1 0 0,3 1 1 0 0,1-1-1 0 0,2 0 1 0 0,2-1-1 0 0,2 0 1 0 0,2-1-1 0 0,35 64 1 0 0,-34-76-371 0 0,2-1 1 0 0,1-1 0 0 0,1 0-1 0 0,1-2 1 0 0,53 48 0 0 0,-54-57-465 0 0,1 0 1 0 0,1-2 0 0 0,0-1-1 0 0,2 0 1 0 0,-1-2-1 0 0,2-1 1 0 0,52 16 0 0 0,-62-23-532 0 0,0-1 1 0 0,1-1-1 0 0,-1-1 1 0 0,1-1-1 0 0,-1 0 1 0 0,1-1-1 0 0,-1-1 1 0 0,33-5-1 0 0,-5-5-4853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21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66 2384 0 0,'-12'-44'12506'0'0,"8"23"-8706"0"0,-2 64-3729 0 0,2 1 1 0 0,2 0-1 0 0,1 0 1 0 0,3 0-1 0 0,2-1 1 0 0,17 84-1 0 0,-11-83-1004 0 0,21 56-1 0 0,1-31-1885 0 0,-26-57 1124 0 0,2-1 1 0 0,0 0-1 0 0,12 14 0 0 0,-5-10-3626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31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514 330 4860 0 0,'-9'-34'3723'0'0,"-1"-1"-1"0"0,-18-37 0 0 0,27 71-3653 0 0,1 0 0 0 0,0 1-1 0 0,0-1 1 0 0,-1 0 0 0 0,1 1-1 0 0,0-1 1 0 0,-1 1 0 0 0,1-1-1 0 0,-1 0 1 0 0,1 1 0 0 0,-1-1-1 0 0,1 1 1 0 0,-1-1-1 0 0,1 1 1 0 0,-1 0 0 0 0,1-1-1 0 0,-1 1 1 0 0,0 0 0 0 0,1-1-1 0 0,-1 1 1 0 0,1 0 0 0 0,-1 0-1 0 0,0-1 1 0 0,1 1 0 0 0,-1 0-1 0 0,0 0 1 0 0,-1 0 0 0 0,1 0 7 0 0,-1 0 1 0 0,1 1-1 0 0,-1-1 1 0 0,1 1-1 0 0,0-1 1 0 0,-1 1-1 0 0,1 0 1 0 0,-1-1-1 0 0,1 1 1 0 0,0 0-1 0 0,0 0 1 0 0,-2 1-1 0 0,-29 34 799 0 0,31-35-794 0 0,-31 45 731 0 0,-48 92 0 0 0,-13 59-170 0 0,81-169-550 0 0,-36 91 530 0 0,6 1 0 0 0,-34 164 0 0 0,61-215 1396 0 0,15-67-1822 0 0,10-40 227 0 0,24-100-822 0 0,80-287 1435 0 0,-83 329-228 0 0,5 1 1 0 0,64-123-1 0 0,-89 198-758 0 0,46-79 132 0 0,-49 87-196 0 0,1 0 0 0 0,0 0 1 0 0,1 1-1 0 0,0 0 0 0 0,18-14 0 0 0,-26 24 6 0 0,0-1-1 0 0,0 1 1 0 0,0 0 0 0 0,0-1-1 0 0,0 1 1 0 0,0 0-1 0 0,0 0 1 0 0,0 1 0 0 0,1-1-1 0 0,-1 0 1 0 0,0 1-1 0 0,0-1 1 0 0,1 1 0 0 0,-1 0-1 0 0,0 0 1 0 0,1 0-1 0 0,-1 0 1 0 0,1 0 0 0 0,3 1-1 0 0,-2 1 4 0 0,-1-1 0 0 0,1 1 0 0 0,-1-1 0 0 0,0 1 0 0 0,1 0 0 0 0,-1 0-1 0 0,0 1 1 0 0,0-1 0 0 0,0 1 0 0 0,-1-1 0 0 0,4 5 0 0 0,3 5 4 0 0,-1 0 1 0 0,0 0-1 0 0,-1 1 1 0 0,0 0 0 0 0,6 19-1 0 0,8 27 10 0 0,-3 1-1 0 0,19 114 1 0 0,-3 127 43 0 0,-26-210-11 0 0,16 223-1185 0 0,-24-311 1136 0 0,0 0-105 0 0,0 0 0 0 0,1 1 1 0 0,-1-1-1 0 0,-1 0 0 0 0,1 0 1 0 0,0 0-1 0 0,-3 6 0 0 0,3-8 61 0 0,-1 0-1 0 0,1 0 0 0 0,-1 0 1 0 0,0 0-1 0 0,1 0 0 0 0,-1 0 0 0 0,0 0 1 0 0,0 0-1 0 0,0 0 0 0 0,0-1 0 0 0,0 1 1 0 0,0 0-1 0 0,0-1 0 0 0,0 1 1 0 0,0-1-1 0 0,0 1 0 0 0,0-1 0 0 0,0 1 1 0 0,0-1-1 0 0,0 0 0 0 0,0 0 1 0 0,-1 1-1 0 0,1-1 0 0 0,0 0 0 0 0,0 0 1 0 0,0 0-1 0 0,0 0 0 0 0,-1-1 0 0 0,0 1 1 0 0,-33-6-199 0 0,0-1 0 0 0,1-2 0 0 0,0-2 0 0 0,-47-20 1 0 0,13 4 153 0 0,26 13 62 0 0,8 3 195 0 0,1-1 0 0 0,1-2-1 0 0,-42-24 1 0 0,72 37-147 0 0,0-1 0 0 0,0 1 1 0 0,0 0-1 0 0,0-1 0 0 0,1 1 0 0 0,-1-1 0 0 0,1 0 0 0 0,-1 1 1 0 0,1-1-1 0 0,0 0 0 0 0,-2-2 0 0 0,3 3-11 0 0,-1 0 1 0 0,1 0-1 0 0,0 0 1 0 0,-1 0-1 0 0,1 0 0 0 0,0 0 1 0 0,0 0-1 0 0,0 0 0 0 0,0 0 1 0 0,0 0-1 0 0,0 0 0 0 0,0 0 1 0 0,0 0-1 0 0,1 0 0 0 0,-1 0 1 0 0,0 0-1 0 0,0 0 0 0 0,2-1 1 0 0,0-1-28 0 0,0 0-1 0 0,0 0 1 0 0,0 1 0 0 0,1-1 0 0 0,-1 1 0 0 0,1 0-1 0 0,0 0 1 0 0,0 0 0 0 0,0 0 0 0 0,0 0 0 0 0,0 0-1 0 0,0 1 1 0 0,5-2 0 0 0,71-25-606 0 0,124-27 1 0 0,45-15 490 0 0,-184 44 189 0 0,-2-4 0 0 0,-1-2 0 0 0,92-63 0 0 0,-148 91-65 0 0,-2 2 4 0 0,-1 0-1 0 0,1 0 1 0 0,-1 1-1 0 0,1-1 1 0 0,0 1-1 0 0,0 0 1 0 0,-1-1 0 0 0,6 0-1 0 0,6 0-5 0 0,0 5 19 0 0,-11-2-1 0 0,-1 1 1 0 0,1 0-1 0 0,-1 0 1 0 0,1 0-1 0 0,-1 1 1 0 0,0-1-1 0 0,0 0 1 0 0,0 1-1 0 0,0-1 0 0 0,0 1 1 0 0,0 0-1 0 0,2 5 1 0 0,17 45 24 0 0,-11-26 0 0 0,-4-13-66 0 0,0 0 76 0 0,0-1-1 0 0,0 1 1 0 0,1-1 0 0 0,11 14 0 0 0,-16-24-21 0 0,1 0 0 0 0,-1 0 1 0 0,1 0-1 0 0,-1-1 0 0 0,1 1 1 0 0,0-1-1 0 0,0 0 1 0 0,0 1-1 0 0,0-1 0 0 0,1-1 1 0 0,-1 1-1 0 0,1 0 0 0 0,-1-1 1 0 0,1 0-1 0 0,-1 0 1 0 0,1 0-1 0 0,0 0 0 0 0,-1 0 1 0 0,1-1-1 0 0,0 0 0 0 0,0 1 1 0 0,5-2-1 0 0,14-4 52 0 0,0-1-1 0 0,0-1 1 0 0,-1 0-1 0 0,0-2 0 0 0,0-1 1 0 0,32-20-1 0 0,27-11-133 0 0,-78 39 57 0 0,-1 1 0 0 0,0 0 0 0 0,1 0 0 0 0,-1 1 0 0 0,0-1 0 0 0,1 0 1 0 0,-1 1-1 0 0,1-1 0 0 0,-1 1 0 0 0,1 0 0 0 0,0 0 0 0 0,-1 0 0 0 0,1 0 1 0 0,-1 0-1 0 0,1 1 0 0 0,-1-1 0 0 0,1 1 0 0 0,3 1 0 0 0,-1 1 9 0 0,-1 0 0 0 0,0 0 0 0 0,0 0-1 0 0,-1 0 1 0 0,1 0 0 0 0,-1 1-1 0 0,1 0 1 0 0,3 6 0 0 0,9 11-18 0 0,0-1 0 0 0,1-1 0 0 0,37 33 1 0 0,-48-47 31 0 0,0-1 1 0 0,0 0-1 0 0,0 0 1 0 0,1 0-1 0 0,-1-1 1 0 0,1 0 0 0 0,0 0-1 0 0,0-1 1 0 0,0 0-1 0 0,0 0 1 0 0,0-1-1 0 0,1 0 1 0 0,-1 0-1 0 0,0-1 1 0 0,0 1 0 0 0,1-2-1 0 0,-1 1 1 0 0,13-3-1 0 0,-5-1-16 0 0,0-1 0 0 0,-1-1 0 0 0,0 0-1 0 0,0-1 1 0 0,0 0 0 0 0,-1-1 0 0 0,0-1 0 0 0,0 0-1 0 0,-1-1 1 0 0,-1 0 0 0 0,17-18 0 0 0,-15 15 117 0 0,-1-2 0 0 0,-1 1 1 0 0,0-2-1 0 0,-1 1 0 0 0,-1-1 0 0 0,0-1 1 0 0,-2 1-1 0 0,1-2 0 0 0,6-24 0 0 0,-12 33-14 0 0,0 1-1 0 0,-1-1 0 0 0,1 1 1 0 0,-2-1-1 0 0,1 1 0 0 0,-1-1 1 0 0,-1 0-1 0 0,0 1 0 0 0,0-1 1 0 0,0 1-1 0 0,-1-1 0 0 0,0 1 1 0 0,-1 0-1 0 0,0 0 1 0 0,-5-10-1 0 0,7 16-60 0 0,0 2-40 0 0,1 0-1 0 0,-1 1 1 0 0,0-1 0 0 0,1 0 0 0 0,-1 0-1 0 0,1 0 1 0 0,-1 1 0 0 0,0-1-1 0 0,1 0 1 0 0,-1 0 0 0 0,1 1 0 0 0,-1-1-1 0 0,1 1 1 0 0,-1-1 0 0 0,1 0 0 0 0,0 1-1 0 0,-1-1 1 0 0,1 1 0 0 0,-1-1 0 0 0,1 1-1 0 0,0-1 1 0 0,0 1 0 0 0,-1 0 0 0 0,1-1-1 0 0,0 1 1 0 0,0-1 0 0 0,-1 1 0 0 0,1-1-1 0 0,0 1 1 0 0,0 0 0 0 0,0-1-1 0 0,0 1 1 0 0,0 0 0 0 0,0-1 0 0 0,0 1-1 0 0,0-1 1 0 0,0 1 0 0 0,0 0 0 0 0,1-1-1 0 0,-1 1 1 0 0,0-1 0 0 0,0 1 0 0 0,1-1-1 0 0,-1 2 1 0 0,11 28-428 0 0,10 6-218 0 0,2 0-1 0 0,1-1 0 0 0,2-1 0 0 0,56 57 0 0 0,-44-51 234 0 0,-2 1-1 0 0,33 51 1 0 0,-66-88 426 0 0,-1 0 0 0 0,1 1 0 0 0,-1-1 1 0 0,1 1-1 0 0,-1-1 0 0 0,-1 1 0 0 0,1 0 0 0 0,-1 0 0 0 0,0 0 0 0 0,0 0 1 0 0,0 0-1 0 0,0 0 0 0 0,-1 0 0 0 0,0 0 0 0 0,0 0 0 0 0,-1 0 0 0 0,1 0 0 0 0,-3 10 1 0 0,0-10 21 0 0,1 0 0 0 0,-1 1 0 0 0,0-1 1 0 0,0 0-1 0 0,0-1 0 0 0,-1 1 1 0 0,0 0-1 0 0,0-1 0 0 0,0 0 0 0 0,0 0 1 0 0,-1 0-1 0 0,1-1 0 0 0,-1 1 1 0 0,0-1-1 0 0,-10 5 0 0 0,3-2-229 0 0,0-1 1 0 0,0 0-1 0 0,-20 5 0 0 0,-5-6-3165 0 0,33-4 2095 0 0,0 0 1 0 0,0 0-1 0 0,0-1 1 0 0,1 0-1 0 0,-1 1 1 0 0,-7-4 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32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970 101 2820 0 0,'-50'-91'13277'0'0,"47"82"-11016"0"0,8 8-670 0 0,10 7-745 0 0,-9 1-695 0 0,1 0 0 0 0,-1 0 0 0 0,0 0 0 0 0,-1 1 0 0 0,0 0 0 0 0,0 0 0 0 0,-1 0 0 0 0,0 1-1 0 0,3 8 1 0 0,1 1-19 0 0,14 34-69 0 0,-3 0 1 0 0,-2 1-1 0 0,-2 1 0 0 0,-2 0 1 0 0,-3 1-1 0 0,-2 1 0 0 0,-3-1 1 0 0,-2 1-1 0 0,-3 0 0 0 0,-2 0 1 0 0,-11 66-1 0 0,2-56-77 0 0,-2-1 1 0 0,-4 0-1 0 0,-2-2 0 0 0,-3 0 0 0 0,-3-1 1 0 0,-2-2-1 0 0,-3-1 0 0 0,-3-1 1 0 0,-45 61-1 0 0,37-65-81 0 0,-3-2 1 0 0,-2-1-1 0 0,-2-3 1 0 0,-2-1-1 0 0,-2-3 1 0 0,-60 38-1 0 0,-46 10-3517 0 0,-11-21-4400 0 0,67-37-357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35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341 171 1324 0 0,'0'0'2060'0'0,"-1"-33"7834"0"0,-2-8-4034 0 0,-1-2-2577 0 0,4 41-2941 0 0,-1 0 46 0 0,1-1 1 0 0,0 1-1 0 0,-1-1 1 0 0,0 1-1 0 0,0 0 1 0 0,0-1-1 0 0,0 1 1 0 0,0 0-1 0 0,-3-5 1 0 0,-7 6-329 0 0,8 1-30 0 0,-16 6 75 0 0,2 3 1 0 0,-1 1-1 0 0,2 1 1 0 0,-1 1 0 0 0,1 0-1 0 0,1 1 1 0 0,0 0 0 0 0,1 1-1 0 0,1 1 1 0 0,-14 19 0 0 0,9-9 105 0 0,1 0 1 0 0,1 1-1 0 0,2 1 1 0 0,0 1 0 0 0,-13 41-1 0 0,24-59-153 0 0,0 0-1 0 0,0 1 0 0 0,1 0 1 0 0,0 0-1 0 0,1-1 1 0 0,1 1-1 0 0,-1 0 0 0 0,2 0 1 0 0,-1 0-1 0 0,2 0 1 0 0,-1 0-1 0 0,1-1 0 0 0,8 22 1 0 0,-5-20-18 0 0,1 0 0 0 0,0 0 1 0 0,1-1-1 0 0,0 0 0 0 0,1 0 1 0 0,1 0-1 0 0,-1-1 0 0 0,2 0 1 0 0,-1-1-1 0 0,15 11 1 0 0,-4-6-35 0 0,1 0 1 0 0,1-1 0 0 0,1 0 0 0 0,0-2 0 0 0,0-1 0 0 0,1-1 0 0 0,0-1 0 0 0,1-1 0 0 0,-1-2 0 0 0,1 0 0 0 0,39 2 0 0 0,-42-6-69 0 0,0-1 0 0 0,-1-1-1 0 0,1-1 1 0 0,-1-1 0 0 0,1-1 0 0 0,-1-1-1 0 0,0-1 1 0 0,-1 0 0 0 0,22-11 0 0 0,-28 10 44 0 0,-1 0 1 0 0,0 0-1 0 0,-1-1 1 0 0,0-1-1 0 0,0 0 1 0 0,-1-1-1 0 0,0 0 0 0 0,-1 0 1 0 0,0-1-1 0 0,0-1 1 0 0,-1 1-1 0 0,-1-2 1 0 0,0 1-1 0 0,7-16 1 0 0,0-6 68 0 0,0-1 0 0 0,-3-1 1 0 0,0 0-1 0 0,8-52 0 0 0,-18 74-17 0 0,0 1-1 0 0,0-1 0 0 0,-2 0 1 0 0,0 1-1 0 0,0-1 0 0 0,-1 0 1 0 0,-1 1-1 0 0,0-1 1 0 0,-1 1-1 0 0,0 0 0 0 0,-1 0 1 0 0,-1 0-1 0 0,0 0 1 0 0,-1 1-1 0 0,-11-19 0 0 0,11 22-55 0 0,-1 1 0 0 0,0 0 0 0 0,-1 0 0 0 0,1 0 0 0 0,-2 1 0 0 0,1 1 0 0 0,-1-1 0 0 0,0 1 0 0 0,-18-8 0 0 0,11 7 25 0 0,0 0-1 0 0,-1 2 1 0 0,0 0-1 0 0,0 1 1 0 0,-26-3-1 0 0,-2 4-321 0 0,-1 2 0 0 0,0 2 0 0 0,-78 11 0 0 0,106-9-782 0 0,0 0 1 0 0,-31 11-1 0 0,10 4-3778 0 0,34-15 2990 0 0,0 1 1 0 0,1-1-1 0 0,-1 1 1 0 0,-8 9-1889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37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1 250 1916 0 0,'0'10'14133'0'0,"3"-11"-13920"0"0,1 0-1 0 0,0-1 1 0 0,0 1 0 0 0,-1-1-1 0 0,1 0 1 0 0,-1 0 0 0 0,0 0 0 0 0,0 0-1 0 0,1 0 1 0 0,-1-1 0 0 0,-1 0-1 0 0,1 1 1 0 0,0-1 0 0 0,2-4-1 0 0,40-55 1390 0 0,-30 41-915 0 0,75-119 4197 0 0,-89 138-4747 0 0,-7 50 319 0 0,-8 19-233 0 0,3 1-1 0 0,3 0 0 0 0,1 106 1 0 0,11-76-140 0 0,30 182 0 0 0,-18-207-34 0 0,-8-40-34 0 0,-2 0 1 0 0,-1 0 0 0 0,1 34 0 0 0,-6-63-13 0 0,0 0 0 0 0,-1 1 1 0 0,1-1-1 0 0,-1 0 0 0 0,0 0 0 0 0,0 0 1 0 0,0 0-1 0 0,-1 0 0 0 0,1 0 1 0 0,-1-1-1 0 0,0 1 0 0 0,0 0 1 0 0,0-1-1 0 0,-1 0 0 0 0,1 1 1 0 0,-5 3-1 0 0,-3 2 11 0 0,-1 0 1 0 0,0 0-1 0 0,-21 11 1 0 0,-10 8 95 0 0,40-27-112 0 0,2-1 3 0 0,0 0 0 0 0,0 0-1 0 0,0 0 1 0 0,0 0-1 0 0,0 0 1 0 0,-1 0 0 0 0,1 0-1 0 0,0 0 1 0 0,0 0 0 0 0,0 0-1 0 0,0 0 1 0 0,0 0-1 0 0,0 0 1 0 0,0 0 0 0 0,-1 0-1 0 0,1 0 1 0 0,0 0 0 0 0,0 1-1 0 0,0-1 1 0 0,0 0 0 0 0,0 0-1 0 0,0 0 1 0 0,0 0-1 0 0,0 0 1 0 0,0 0 0 0 0,0 0-1 0 0,0 0 1 0 0,-1 0 0 0 0,1 0-1 0 0,0 1 1 0 0,0-1-1 0 0,0 0 1 0 0,0 0 0 0 0,0 0-1 0 0,0 0 1 0 0,0 0 0 0 0,0 0-1 0 0,0 0 1 0 0,0 1-1 0 0,0-1 1 0 0,0 0 0 0 0,0 0-1 0 0,0 0 1 0 0,0 0 0 0 0,0 0-1 0 0,0 0 1 0 0,0 0 0 0 0,0 1-1 0 0,0-1 1 0 0,0 0-1 0 0,1 0 1 0 0,-1 0 0 0 0,0 0-1 0 0,0 0 1 0 0,0 0 0 0 0,0 0-1 0 0,1 1-11 0 0,-1-1-1 0 0,1 1 1 0 0,0-1-1 0 0,0 0 1 0 0,0 1-1 0 0,0-1 1 0 0,-1 0-1 0 0,1 0 1 0 0,0 0-1 0 0,0 0 1 0 0,0 0 0 0 0,0 0-1 0 0,0 0 1 0 0,0 0-1 0 0,-1 0 1 0 0,1 0-1 0 0,0 0 1 0 0,1-1-1 0 0,64-11-1526 0 0,99-14-3304 0 0,-54 16-6613 0 0,-84 10 3481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37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13 218 3588 0 0,'-10'-15'12790'0'0,"8"10"-11700"0"0,6-2-319 0 0,0-1 0 0 0,1 1 0 0 0,0 0 0 0 0,0 0 0 0 0,1 0-1 0 0,10-9 1 0 0,-4 5-241 0 0,1 1 0 0 0,28-17 0 0 0,-11 11-468 0 0,2 1 0 0 0,52-18 0 0 0,-65 26-106 0 0,-1 2 1 0 0,1 0-1 0 0,0 2 0 0 0,0 0 0 0 0,0 0 0 0 0,1 2 0 0 0,26 2 0 0 0,-40-1 41 0 0,0 1 0 0 0,1-1-1 0 0,-1 2 1 0 0,0-1-1 0 0,0 1 1 0 0,0 0 0 0 0,0 0-1 0 0,0 0 1 0 0,0 1-1 0 0,-1 0 1 0 0,1 0 0 0 0,-1 0-1 0 0,0 1 1 0 0,0 0-1 0 0,0 0 1 0 0,0 0 0 0 0,-1 1-1 0 0,0 0 1 0 0,0-1-1 0 0,0 2 1 0 0,0-1 0 0 0,-1 0-1 0 0,0 1 1 0 0,0-1-1 0 0,0 1 1 0 0,2 7 0 0 0,-3-2-2 0 0,1 0 1 0 0,-2 0 0 0 0,1 0 0 0 0,-1 0 0 0 0,-1 0 0 0 0,0 0 0 0 0,-1 0 0 0 0,0 0 0 0 0,-1 0 0 0 0,0 0 0 0 0,-6 21 0 0 0,-2-5-13 0 0,-1 0 0 0 0,-1-1 0 0 0,-20 33 0 0 0,-8 2 147 0 0,-3-2 0 0 0,-2-2 0 0 0,-58 55 0 0 0,-7 10 129 0 0,108-120-185 0 0,1-1 0 0 0,-1 1-1 0 0,1 0 1 0 0,0 0 0 0 0,0-1 0 0 0,0 1-1 0 0,0 0 1 0 0,0 0 0 0 0,0 0-1 0 0,0 0 1 0 0,1 0 0 0 0,-1 3 0 0 0,1-4-20 0 0,0 0 1 0 0,0 0 0 0 0,0-1-1 0 0,0 1 1 0 0,0 0 0 0 0,0 0-1 0 0,1 0 1 0 0,-1 0 0 0 0,0 0-1 0 0,0 0 1 0 0,1 0 0 0 0,-1 0-1 0 0,1-1 1 0 0,-1 1-1 0 0,1 0 1 0 0,-1 0 0 0 0,1 0-1 0 0,0-1 1 0 0,0 2 0 0 0,3 0 25 0 0,-1 0 1 0 0,1 0 0 0 0,-1 0-1 0 0,1 0 1 0 0,-1-1-1 0 0,1 0 1 0 0,0 0 0 0 0,0 0-1 0 0,0 0 1 0 0,-1 0 0 0 0,8-1-1 0 0,208 4-61 0 0,-11-2-2852 0 0,-104 11-2236 0 0,-74-7 634 0 0,42 15 0 0 0,-40-11-4287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39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34 224 1932 0 0,'-30'-27'14212'0'0,"30"24"-13799"0"0,-1 0 0 0 0,0 0 1 0 0,1-1-1 0 0,-1 1 0 0 0,1 0 0 0 0,0 0 0 0 0,0-1 0 0 0,0 1 0 0 0,0 0 0 0 0,1 0 1 0 0,-1 0-1 0 0,1-1 0 0 0,0 1 0 0 0,0 0 0 0 0,0 0 0 0 0,3-4 0 0 0,-1 1-115 0 0,0 1-1 0 0,1-1 0 0 0,0 1 0 0 0,1 0 0 0 0,-1 0 1 0 0,1 1-1 0 0,9-8 0 0 0,3 0-156 0 0,0 1 1 0 0,1 1-1 0 0,0 0 0 0 0,28-9 0 0 0,-29 13-128 0 0,1 0 0 0 0,-1 1 0 0 0,1 1 0 0 0,0 1 0 0 0,0 1 0 0 0,0 0 0 0 0,1 2 0 0 0,32 2 0 0 0,-43-1-30 0 0,-1 0-1 0 0,1 1 0 0 0,-1 0 1 0 0,0 0-1 0 0,0 1 1 0 0,0 0-1 0 0,0 0 1 0 0,0 0-1 0 0,0 1 0 0 0,8 6 1 0 0,-11-6 8 0 0,0 0 0 0 0,0 0 0 0 0,0 0-1 0 0,-1 1 1 0 0,1-1 0 0 0,-1 1 0 0 0,0 0 0 0 0,0 0 0 0 0,-1 0 0 0 0,0 0 0 0 0,1 0 0 0 0,-2 0-1 0 0,1 1 1 0 0,-1-1 0 0 0,2 10 0 0 0,-3-8 3 0 0,1 1 0 0 0,-2-1 0 0 0,1 1 0 0 0,-1-1 0 0 0,0 1 0 0 0,0-1 0 0 0,-1 0 0 0 0,0 1 0 0 0,0-1 0 0 0,-1 0 0 0 0,0 0 0 0 0,-6 10 0 0 0,-7 9-39 0 0,-34 45 0 0 0,17-28-8 0 0,25-32 27 0 0,3-5-71 0 0,1 0 0 0 0,0 1 0 0 0,-1 0 0 0 0,2 0 0 0 0,-1 0 0 0 0,-4 14 0 0 0,8-19 65 0 0,0 0 0 0 0,0-1 0 0 0,1 1-1 0 0,-1 0 1 0 0,0-1 0 0 0,1 1 0 0 0,-1 0 0 0 0,1-1 0 0 0,-1 1 0 0 0,1 0-1 0 0,0-1 1 0 0,0 1 0 0 0,-1-1 0 0 0,1 0 0 0 0,0 1 0 0 0,1-1 0 0 0,-1 0-1 0 0,0 1 1 0 0,0-1 0 0 0,0 0 0 0 0,1 0 0 0 0,2 2 0 0 0,35 21-640 0 0,-33-21 596 0 0,18 11-100 0 0,0 0 0 0 0,0 2 0 0 0,-1 1-1 0 0,-1 0 1 0 0,-1 2 0 0 0,26 28 0 0 0,-40-39 194 0 0,-1 0 0 0 0,0 0 0 0 0,0 0 0 0 0,-1 0 0 0 0,0 1 0 0 0,-1 0 0 0 0,1 0 0 0 0,-2 1 0 0 0,1-1 0 0 0,-2 1 0 0 0,1 0 1 0 0,-1 0-1 0 0,0-1 0 0 0,-1 1 0 0 0,0 0 0 0 0,-1 1 0 0 0,0-1 0 0 0,-1 0 0 0 0,0 0 0 0 0,0 0 0 0 0,-4 11 0 0 0,-1-4 176 0 0,0 0 0 0 0,-2 0 0 0 0,1-1 0 0 0,-2-1 0 0 0,0 1 0 0 0,-1-1 0 0 0,-1-1-1 0 0,0 0 1 0 0,-1-1 0 0 0,-1 0 0 0 0,0 0 0 0 0,0-1 0 0 0,-1-1 0 0 0,-23 14 0 0 0,20-15-82 0 0,0 0-1 0 0,-1-1 1 0 0,-1 0 0 0 0,1-2-1 0 0,-1 0 1 0 0,-1-1 0 0 0,1-1 0 0 0,-1-1-1 0 0,0-1 1 0 0,0 0 0 0 0,0-2-1 0 0,-35-1 1 0 0,47-1-481 0 0,0 0 1 0 0,1 0-1 0 0,-1-1 0 0 0,0 0 1 0 0,1-1-1 0 0,-12-5 0 0 0,0-3-3617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39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160 172 4400 0 0,'3'-87'12856'0'0,"7"5"-6324"0"0,-10 80-6218 0 0,-19 27-136 0 0,-23 65-92 0 0,20-48-72 0 0,2 2-1 0 0,2 0 1 0 0,2 1 0 0 0,-17 77-1 0 0,32-117-12 0 0,0 0 0 0 0,1 0 0 0 0,0 0 0 0 0,0 0 0 0 0,0 0 0 0 0,0 0 0 0 0,1 0 0 0 0,0 0 0 0 0,0 0 0 0 0,0 0 0 0 0,0 0 0 0 0,1-1 0 0 0,0 1-1 0 0,0 0 1 0 0,1-1 0 0 0,-1 1 0 0 0,1-1 0 0 0,0 0 0 0 0,0 0 0 0 0,0 0 0 0 0,7 6 0 0 0,-2-3-126 0 0,1-1-1 0 0,1 1 1 0 0,-1-2 0 0 0,1 0-1 0 0,-1 0 1 0 0,2 0 0 0 0,-1-1-1 0 0,0-1 1 0 0,13 3-1 0 0,175 35-2621 0 0,-50-11 2214 0 0,-145-29 710 0 0,0 0 0 0 0,-1-1 0 0 0,1 1 1 0 0,0 0-1 0 0,0-1 0 0 0,-1 0 0 0 0,1 0 0 0 0,0 0 0 0 0,0 0 0 0 0,0 0 0 0 0,-1 0 0 0 0,1-1 1 0 0,0 1-1 0 0,0-1 0 0 0,-1 0 0 0 0,1 0 0 0 0,-1 0 0 0 0,5-2 0 0 0,-6 2 27 0 0,0 0 0 0 0,1 0 0 0 0,-1-1 0 0 0,0 1 0 0 0,0 0 0 0 0,0-1 0 0 0,0 1 0 0 0,0-1 0 0 0,0 1 0 0 0,0-1 0 0 0,0 1 0 0 0,-1-1 0 0 0,1 0 0 0 0,-1 1 0 0 0,1-1 0 0 0,-1 0 0 0 0,1-2 0 0 0,2-36 1952 0 0,-3 26-1416 0 0,2-4-51 0 0,-1-1 52 0 0,-1-1 1 0 0,-3-33-1 0 0,-2 69-741 0 0,0 18 0 0 0,4 103 5 0 0,26 235-1 0 0,8-156-5146 0 0,-28-188 3101 0 0,3 10-2355 0 0,-4-12-3996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40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629 165 2672 0 0,'2'-15'7090'0'0,"-2"9"-5776"0"0,0-2 278 0 0,0 0 0 0 0,0 0 1 0 0,-1 1-1 0 0,0-1 1 0 0,-4-13-1 0 0,4 17-1464 0 0,0 1-1 0 0,-1 0 1 0 0,0 0-1 0 0,0 0 1 0 0,0 0 0 0 0,0 1-1 0 0,0-1 1 0 0,0 0-1 0 0,-1 1 1 0 0,1 0 0 0 0,-1-1-1 0 0,0 1 1 0 0,0 0 0 0 0,0 0-1 0 0,0 1 1 0 0,-5-3-1 0 0,-7-3 1 0 0,0 2 0 0 0,-1 0-1 0 0,1 0 1 0 0,-1 2 0 0 0,-27-3-1 0 0,-85 0 368 0 0,80 5-299 0 0,32 0-129 0 0,-96 2 187 0 0,100 0-196 0 0,1 0 0 0 0,0 1 0 0 0,-1 0-1 0 0,1 1 1 0 0,0 0 0 0 0,0 1 0 0 0,-14 7 0 0 0,22-9 22 0 0,-1 0 0 0 0,1 1 0 0 0,-1 0 0 0 0,1 0-1 0 0,0 0 1 0 0,0 0 0 0 0,0 0 0 0 0,1 1 0 0 0,-1-1 0 0 0,1 1 0 0 0,0-1 0 0 0,0 1 0 0 0,0 0 0 0 0,0 0 0 0 0,1 0 0 0 0,-1 0 0 0 0,1 1 0 0 0,-1 7 0 0 0,0 7 154 0 0,0 0-1 0 0,1 0 1 0 0,2 20 0 0 0,0-10-167 0 0,-1-4-1 0 0,1-1 0 0 0,1 1 1 0 0,1-1-1 0 0,1 1 1 0 0,14 45-1 0 0,-17-67-72 0 0,0-1 0 0 0,1 0 0 0 0,-1 1 0 0 0,1-1 0 0 0,0 0 0 0 0,0 0 0 0 0,0 0 0 0 0,0-1 0 0 0,0 1-1 0 0,0 0 1 0 0,0-1 0 0 0,0 1 0 0 0,1-1 0 0 0,-1 0 0 0 0,1 0 0 0 0,-1 0 0 0 0,1 0 0 0 0,-1 0 0 0 0,1 0 0 0 0,4 0 0 0 0,8 1-321 0 0,0 0 0 0 0,23-1 0 0 0,-20-1-28 0 0,21 2 15 0 0,0 1 0 0 0,-1 2 0 0 0,0 1 0 0 0,0 3 0 0 0,38 12 1 0 0,-61-16 337 0 0,-1 1 1 0 0,0 0 0 0 0,0 1-1 0 0,0 0 1 0 0,-1 1 0 0 0,0 1-1 0 0,0 0 1 0 0,-1 1 0 0 0,-1 0-1 0 0,1 0 1 0 0,-2 2 0 0 0,0-1 0 0 0,0 1-1 0 0,-1 1 1 0 0,13 21 0 0 0,-18-24 33 0 0,1 0 1 0 0,-2 0 0 0 0,1 0-1 0 0,-1 1 1 0 0,-1 0 0 0 0,0-1-1 0 0,0 1 1 0 0,-1 0 0 0 0,-1 0-1 0 0,0 0 1 0 0,0 0 0 0 0,-3 12-1 0 0,0-7 90 0 0,0-1-1 0 0,-1-1 0 0 0,-1 1 1 0 0,0-1-1 0 0,-1 0 1 0 0,-1 0-1 0 0,0 0 0 0 0,-11 14 1 0 0,7-12 31 0 0,0-1 0 0 0,-2 0 1 0 0,0 0-1 0 0,0-2 0 0 0,-1 0 1 0 0,-1 0-1 0 0,0-2 0 0 0,-1 1 1 0 0,0-2-1 0 0,-1 0 0 0 0,0-1 1 0 0,0-1-1 0 0,-1-1 0 0 0,-24 7 1 0 0,28-11-136 0 0,0 0 1 0 0,-1-1 0 0 0,1-1-1 0 0,-1-1 1 0 0,1 0 0 0 0,-1-1-1 0 0,1 0 1 0 0,0-1-1 0 0,-1-1 1 0 0,-24-7 0 0 0,24 4-807 0 0,0 0 0 0 0,0-1 0 0 0,0 0 0 0 0,1-1 0 0 0,-22-17 0 0 0,9 8-4253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41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661 83 1572 0 0,'-7'-31'14313'0'0,"12"12"-11061"0"0,-5 17-2731 0 0,14-25 5035 0 0,-15 26-5477 0 0,-1 1 0 0 0,0-1 0 0 0,0 1 0 0 0,0-1 0 0 0,1 1 1 0 0,-1 0-1 0 0,0 0 0 0 0,0 0 0 0 0,0 0 0 0 0,0 0 0 0 0,0 0 0 0 0,1 1 0 0 0,-1-1 0 0 0,0 0 0 0 0,0 1 0 0 0,-2 1 0 0 0,-37 14 742 0 0,23-8-470 0 0,-14 5 130 0 0,1 2 0 0 0,0 1 0 0 0,2 1 0 0 0,-1 1 0 0 0,-36 32 0 0 0,24-14 54 0 0,2 1 0 0 0,-58 71 1 0 0,76-81-483 0 0,2 2 1 0 0,1 0 0 0 0,1 1 0 0 0,1 1 0 0 0,2 1 0 0 0,1 0-1 0 0,1 1 1 0 0,2 0 0 0 0,2 1 0 0 0,1 0 0 0 0,-4 39 0 0 0,10-50-76 0 0,1 0 1 0 0,1 0 0 0 0,1 0 0 0 0,1-1 0 0 0,1 1 0 0 0,1 0 0 0 0,12 39 0 0 0,-10-45-27 0 0,2 1-1 0 0,0-1 1 0 0,1 0-1 0 0,0 0 1 0 0,2-1-1 0 0,0 0 1 0 0,0-1 0 0 0,2 0-1 0 0,0-1 1 0 0,17 14-1 0 0,-15-16-200 0 0,0 0 1 0 0,1-2-1 0 0,0 0 0 0 0,1-1 0 0 0,0 0 0 0 0,1-1 1 0 0,0-2-1 0 0,0 1 0 0 0,0-2 0 0 0,1-1 0 0 0,32 5 0 0 0,-39-8 116 0 0,0-1-1 0 0,0 0 0 0 0,0 0 0 0 0,0-2 0 0 0,0 1 1 0 0,-1-1-1 0 0,1-1 0 0 0,20-7 0 0 0,-24 6 134 0 0,0 1-1 0 0,0-2 0 0 0,0 1 1 0 0,-1-1-1 0 0,0 0 0 0 0,0-1 1 0 0,0 0-1 0 0,-1 0 0 0 0,1 0 1 0 0,-1-1-1 0 0,-1 1 1 0 0,10-16-1 0 0,-12 16 92 0 0,1 0 0 0 0,-1 0-1 0 0,0 0 1 0 0,0-1 0 0 0,-1 1 0 0 0,0-1 0 0 0,0 0 0 0 0,-1 0-1 0 0,0 1 1 0 0,0-1 0 0 0,0 0 0 0 0,-1 0 0 0 0,0 0 0 0 0,0 0-1 0 0,-1 0 1 0 0,0 0 0 0 0,0 0 0 0 0,-2-7 0 0 0,0 7 24 0 0,0 0 1 0 0,-1-1-1 0 0,0 1 0 0 0,0 0 1 0 0,0 1-1 0 0,-1-1 1 0 0,0 1-1 0 0,0 0 0 0 0,0 0 1 0 0,-1 1-1 0 0,0-1 1 0 0,0 1-1 0 0,0 1 0 0 0,-1-1 1 0 0,-10-4-1 0 0,0 0-36 0 0,-1 1 0 0 0,0 1 0 0 0,-1 1 0 0 0,1 0 0 0 0,-1 2 0 0 0,-1 0 0 0 0,1 1 0 0 0,0 1 0 0 0,-1 0 0 0 0,-28 3 0 0 0,32 0-748 0 0,-1 1 0 0 0,1 0 0 0 0,-1 1 0 0 0,1 1 0 0 0,0 1 0 0 0,0 0 0 0 0,-24 12-1 0 0,7 6-4726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42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82 113 804 0 0,'-33'-19'8365'0'0,"27"16"-7058"0"0,1 0-1 0 0,-1 0 1 0 0,1 0-1 0 0,0-1 1 0 0,0 0-1 0 0,0 0 1 0 0,-6-7 733 0 0,21 0-486 0 0,22 3-1292 0 0,1 2 0 0 0,0 1-1 0 0,0 2 1 0 0,35 0 0 0 0,0-1-294 0 0,255-13 119 0 0,-321 17-28 0 0,0-1 0 0 0,0 1 0 0 0,0 0 1 0 0,0 0-1 0 0,0-1 0 0 0,1 2 0 0 0,-1-1 1 0 0,0 0-1 0 0,0 0 0 0 0,0 1 0 0 0,0-1 0 0 0,0 1 1 0 0,0-1-1 0 0,-1 1 0 0 0,1 0 0 0 0,0 0 0 0 0,0 0 1 0 0,0 0-1 0 0,-1 0 0 0 0,1 0 0 0 0,0 1 1 0 0,-1-1-1 0 0,1 0 0 0 0,-1 1 0 0 0,0-1 0 0 0,1 1 1 0 0,-1 0-1 0 0,0-1 0 0 0,0 1 0 0 0,0 0 0 0 0,0 0 1 0 0,0 0-1 0 0,0 0 0 0 0,-1 0 0 0 0,1 0 1 0 0,-1 0-1 0 0,1 0 0 0 0,-1 0 0 0 0,0 0 0 0 0,0 0 1 0 0,0 0-1 0 0,0 2 0 0 0,-1 9 222 0 0,-1 0 0 0 0,0 0 0 0 0,0 0-1 0 0,-2-1 1 0 0,-5 16 0 0 0,6-18-188 0 0,-154 385 2789 0 0,13-38-2151 0 0,108-235-2709 0 0,26-81-3261 0 0,2 0-6211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22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148 102 1944 0 0,'-25'-17'3196'0'0,"3"-1"-783"0"0,5 4-573 0 0,-1 0-468 0 0,5 6-384 0 0,-1-3-292 0 0,2 4-192 0 0,1 2-108 0 0,-5-2-600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44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490 161 1600 0 0,'2'11'12968'0'0,"3"-14"-12684"0"0,-1 1 1 0 0,0-1-1 0 0,0 0 0 0 0,0-1 1 0 0,0 1-1 0 0,0-1 0 0 0,-1 1 1 0 0,0-1-1 0 0,1 0 0 0 0,-1 0 1 0 0,-1-1-1 0 0,1 1 0 0 0,-1-1 1 0 0,4-8-1 0 0,-5 11-195 0 0,0 0 0 0 0,-1-1-1 0 0,1 1 1 0 0,-1-1 0 0 0,1 0 0 0 0,-1 1 0 0 0,0-1 0 0 0,0 1 0 0 0,0-1 0 0 0,0 1-1 0 0,0-1 1 0 0,-1 0 0 0 0,1 1 0 0 0,-1-1 0 0 0,0 1 0 0 0,1-1 0 0 0,-1 1 0 0 0,0 0-1 0 0,-1-1 1 0 0,1 1 0 0 0,0 0 0 0 0,-1 0 0 0 0,1 0 0 0 0,-1 0 0 0 0,1 0 0 0 0,-1 0-1 0 0,0 0 1 0 0,0 0 0 0 0,0 1 0 0 0,-3-3 0 0 0,-6-1-39 0 0,1 0 0 0 0,-1 0 0 0 0,0 1 0 0 0,0 0 0 0 0,0 1 0 0 0,0 0 0 0 0,-1 1-1 0 0,1 0 1 0 0,-1 1 0 0 0,1 1 0 0 0,-1-1 0 0 0,0 2 0 0 0,1 0 0 0 0,-1 0 0 0 0,-18 5 0 0 0,3 0 31 0 0,0 2 0 0 0,1 0 1 0 0,0 2-1 0 0,0 1 0 0 0,-35 21 0 0 0,50-25-25 0 0,1-1 0 0 0,0 2 0 0 0,0-1-1 0 0,1 1 1 0 0,0 1 0 0 0,0-1 0 0 0,1 2 0 0 0,0-1 0 0 0,1 1 0 0 0,0 0-1 0 0,-6 12 1 0 0,9-15-33 0 0,1 0 0 0 0,1 0 1 0 0,-1 0-1 0 0,1 0 0 0 0,0 1 0 0 0,1-1 0 0 0,0 1 0 0 0,0-1 0 0 0,1 1 1 0 0,0-1-1 0 0,0 1 0 0 0,0-1 0 0 0,1 1 0 0 0,1-1 0 0 0,-1 1 0 0 0,1-1 0 0 0,0 1 1 0 0,1-1-1 0 0,4 9 0 0 0,5 7-34 0 0,1-1 0 0 0,1-1-1 0 0,1 0 1 0 0,1-1 0 0 0,1 0 0 0 0,1-2 0 0 0,25 22 0 0 0,149 105-464 0 0,-182-138 455 0 0,36 25-71 0 0,-2-4 8 0 0,-1 3 0 0 0,-1 1 0 0 0,-2 2-1 0 0,49 55 1 0 0,-84-84 84 0 0,-1 0 0 0 0,-1 0 0 0 0,1 0 0 0 0,-1 1 0 0 0,0-1 0 0 0,0 1 0 0 0,0 0 0 0 0,-1 0 0 0 0,0 0 0 0 0,0 0 0 0 0,-1 0 0 0 0,1 0 0 0 0,-1 1 0 0 0,-1-1 0 0 0,1 0 0 0 0,-1 1 0 0 0,-1 7 0 0 0,-1-4 11 0 0,0-1 0 0 0,-1 0 0 0 0,0 0 0 0 0,0 0 0 0 0,-1 0 0 0 0,0 0 0 0 0,-1-1 0 0 0,0 0 0 0 0,0 0 0 0 0,-12 13 0 0 0,4-6 68 0 0,0-1-1 0 0,-2 0 1 0 0,1-1-1 0 0,-2-1 1 0 0,0 0-1 0 0,0-1 1 0 0,-25 12-1 0 0,29-17-54 0 0,-1 0-1 0 0,1-1 0 0 0,-1 0 1 0 0,1-1-1 0 0,-1-1 1 0 0,-1 0-1 0 0,1-1 0 0 0,0 0 1 0 0,-1-1-1 0 0,1 0 0 0 0,-24-3 1 0 0,33 1-19 0 0,0 1 1 0 0,0-1-1 0 0,0 0 1 0 0,0 0-1 0 0,0-1 0 0 0,0 1 1 0 0,0-1-1 0 0,1 0 1 0 0,-1 0-1 0 0,1 0 1 0 0,-1-1-1 0 0,1 1 1 0 0,0-1-1 0 0,0 0 0 0 0,0 0 1 0 0,-3-4-1 0 0,2 2 4 0 0,1 0 1 0 0,0-1-1 0 0,0 1 0 0 0,1-1 0 0 0,0 1 0 0 0,0-1 0 0 0,0 0 1 0 0,0 0-1 0 0,0-12 0 0 0,0-6 15 0 0,2 1 0 0 0,1-1 0 0 0,1 0 0 0 0,7-35 1 0 0,77-288 665 0 0,-10 49 313 0 0,-71 278-898 0 0,-2 0-1 0 0,0 0 1 0 0,-1 0 0 0 0,-1 0-1 0 0,-1 0 1 0 0,-1 0 0 0 0,0 0-1 0 0,-2 0 1 0 0,0 0 0 0 0,-8-23-1 0 0,-5 19 40 0 0,7 11-1837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45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738 226 1720 0 0,'0'0'4435'0'0,"-6"-9"-865"0"0,6-2-1648 0 0,0-1 0 0 0,-1 1-1 0 0,0-1 1 0 0,-4-16 0 0 0,3 21-1340 0 0,-1 1 0 0 0,0-1 1 0 0,1 1-1 0 0,-2 0 0 0 0,-6-11 0 0 0,4 10-344 0 0,1 0-1 0 0,-1 0 0 0 0,0 1 0 0 0,-1 0 0 0 0,0 0 0 0 0,0 0 0 0 0,0 1 0 0 0,0 0 0 0 0,-1 1 0 0 0,0-1 0 0 0,-9-3 0 0 0,4 4-78 0 0,0 0-1 0 0,-1 0 1 0 0,1 1 0 0 0,-1 1-1 0 0,1 0 1 0 0,-24 0-1 0 0,12 3-58 0 0,1 0 0 0 0,0 2 0 0 0,0 1 0 0 0,0 1 0 0 0,1 1-1 0 0,0 1 1 0 0,-41 19 0 0 0,39-15 31 0 0,1 2 1 0 0,0 1-1 0 0,2 1 0 0 0,-1 1 1 0 0,2 1-1 0 0,-30 31 0 0 0,42-39-87 0 0,1 0-1 0 0,1 1 1 0 0,0 0 0 0 0,0 1-1 0 0,1-1 1 0 0,1 1 0 0 0,-7 16-1 0 0,10-19-33 0 0,0 0-1 0 0,0 0 0 0 0,0 0 1 0 0,1 1-1 0 0,0-1 1 0 0,1 0-1 0 0,0 1 0 0 0,0-1 1 0 0,1 1-1 0 0,0-1 1 0 0,3 15-1 0 0,-2-16-98 0 0,0-1-1 0 0,1 1 1 0 0,-1-1-1 0 0,1 0 1 0 0,1 0-1 0 0,-1 0 1 0 0,1 0-1 0 0,0 0 1 0 0,0-1-1 0 0,0 1 1 0 0,1-1-1 0 0,0 0 1 0 0,0-1-1 0 0,9 7 1 0 0,-5-5-57 0 0,0-1 0 0 0,0-1 1 0 0,0 0-1 0 0,0 0 0 0 0,1-1 0 0 0,0 0 0 0 0,0 0 1 0 0,-1-1-1 0 0,13 1 0 0 0,-1-2-10 0 0,-1 0 0 0 0,1-1-1 0 0,-1-2 1 0 0,1 0 0 0 0,-1-1 0 0 0,0-1 0 0 0,0-1 0 0 0,0 0-1 0 0,24-11 1 0 0,-23 6 310 0 0,-1 0 0 0 0,0-1-1 0 0,-1-1 1 0 0,-1-1 0 0 0,0-1 0 0 0,0-1-1 0 0,25-26 1 0 0,-25 19 608 0 0,0 0 0 0 0,-1-2 0 0 0,-1 0 0 0 0,-1 0 0 0 0,17-41 0 0 0,-14 15 1081 0 0,-31 59-1491 0 0,4 11-329 0 0,2 1 1 0 0,0 0-1 0 0,1 0 0 0 0,1 0 1 0 0,1 1-1 0 0,2-1 0 0 0,-2 35 0 0 0,13 159-51 0 0,-6-182 40 0 0,48 313-12 0 0,-15-127 0 0 0,-33-197 0 0 0,2 13 0 0 0,2 0 0 0 0,15 49 0 0 0,-19-74-77 0 0,6-16-2020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49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73 255 1012 0 0,'0'-15'5223'0'0,"-4"-103"7307"0"0,1-4-4139 0 0,21 345-6292 0 0,-7-115-1645 0 0,44 336 722 0 0,-38-322-969 0 0,-7-55-88 0 0,-2-15 391 0 0,-2-1 0 0 0,0 92 0 0 0,-6-140-509 0 0,0-1-1 0 0,0 1 1 0 0,0 0 0 0 0,-1 0 0 0 0,1 0-1 0 0,-1 0 1 0 0,1-1 0 0 0,-1 1 0 0 0,0 0-1 0 0,0 0 1 0 0,-1-1 0 0 0,1 1-1 0 0,0-1 1 0 0,-1 1 0 0 0,0-1 0 0 0,1 0-1 0 0,-1 0 1 0 0,0 1 0 0 0,0-1-1 0 0,0-1 1 0 0,0 1 0 0 0,-1 0 0 0 0,1 0-1 0 0,-1-1 1 0 0,1 1 0 0 0,-1-1 0 0 0,1 0-1 0 0,-1 0 1 0 0,0 0 0 0 0,1 0-1 0 0,-1 0 1 0 0,0 0 0 0 0,0-1 0 0 0,0 0-1 0 0,-4 1 1 0 0,-18 0-1 0 0,-11-2-173 0 0,29-2 36 0 0,2-1-16 0 0,1 4-237 0 0,1-1 0 0 0,-1-1 0 0 0,1 1 0 0 0,-1 0 0 0 0,1-1 0 0 0,0 0 0 0 0,-1 1 0 0 0,1-1 0 0 0,0-1 0 0 0,0 1 1 0 0,1 0-1 0 0,-1-1 0 0 0,0 0 0 0 0,1 1 0 0 0,-3-5 0 0 0,4 5-105 0 0,0-1 1 0 0,0 0-1 0 0,0 1 1 0 0,1-1-1 0 0,-1 0 0 0 0,1 1 1 0 0,0-1-1 0 0,0 0 1 0 0,0 0-1 0 0,0 1 1 0 0,1-1-1 0 0,-1 0 0 0 0,1 1 1 0 0,-1-1-1 0 0,1 0 1 0 0,0 1-1 0 0,0-1 1 0 0,0 1-1 0 0,0-1 0 0 0,3-3 1 0 0,7-14-4791 0 0,2-3-2705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49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1 154 732 0 0,'3'-18'3615'0'0,"0"1"1"0"0,0 0-1 0 0,-2-1 0 0 0,0 1 0 0 0,-2-21 1 0 0,0 10 2286 0 0,8 138-4942 0 0,4 1 0 0 0,28 114 0 0 0,178 621 601 0 0,-196-779-2541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50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51 1428 0 0,'-19'0'2013'0'0,"15"0"-346"0"0,-12 1 4193 0 0,-15-2 4165 0 0,28 1-9592 0 0,-11 2 3167 0 0,18-2-3285 0 0,121-12 523 0 0,-16 1-1504 0 0,67-3-1527 0 0,53-2-4988 0 0,-196 19 2150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50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140 303 1516 0 0,'8'10'7847'0'0,"17"0"-2734"0"0,-21-9-4060 0 0,-1-1-152 0 0,15 1-498 0 0,0-1 1 0 0,1-1 0 0 0,-1-1 0 0 0,0 0 0 0 0,0-1 0 0 0,0-1 0 0 0,-1-1 0 0 0,26-10 0 0 0,-29 9-214 0 0,-1 1 0 0 0,0-2 0 0 0,-1 0-1 0 0,1 0 1 0 0,-1-1 0 0 0,-1-1-1 0 0,0 0 1 0 0,0-1 0 0 0,-1 0 0 0 0,0 0-1 0 0,12-16 1 0 0,-20 23-6 0 0,0 0 1 0 0,0 0-1 0 0,-1-1 0 0 0,1 1 1 0 0,-1 0-1 0 0,1 0 0 0 0,-1-1 1 0 0,0 1-1 0 0,-1-1 0 0 0,1 1 1 0 0,0-1-1 0 0,-1 0 0 0 0,0 1 0 0 0,0-1 1 0 0,0 1-1 0 0,0-1 0 0 0,-2-6 1 0 0,1 6-42 0 0,-1-1-1 0 0,0 0 1 0 0,0 1 0 0 0,0 0 0 0 0,-1-1 0 0 0,0 1-1 0 0,1 0 1 0 0,-1 0 0 0 0,-1 0 0 0 0,1 1 0 0 0,-7-6-1 0 0,2 2-36 0 0,0 1 0 0 0,-1 0 0 0 0,1 1 0 0 0,-1 0 0 0 0,-1 0 0 0 0,1 1 0 0 0,0 0 0 0 0,-1 1 0 0 0,0 0 0 0 0,0 0 0 0 0,-16-1 0 0 0,8 3-50 0 0,0 1-1 0 0,0 1 0 0 0,0 0 0 0 0,1 1 0 0 0,-1 2 1 0 0,1-1-1 0 0,-1 2 0 0 0,1 0 0 0 0,0 1 1 0 0,1 1-1 0 0,-1 1 0 0 0,2 0 0 0 0,-27 17 1 0 0,34-18-30 0 0,-1-1 0 0 0,1 1 0 0 0,1 0 1 0 0,0 1-1 0 0,0 0 0 0 0,0 0 1 0 0,1 0-1 0 0,0 1 0 0 0,0 0 0 0 0,1 0 1 0 0,0 0-1 0 0,1 1 0 0 0,0 0 0 0 0,1 0 1 0 0,0 0-1 0 0,0 0 0 0 0,1 0 1 0 0,1 1-1 0 0,-1-1 0 0 0,2 0 0 0 0,-1 1 1 0 0,1-1-1 0 0,1 1 0 0 0,3 17 0 0 0,0-8-31 0 0,2-1 0 0 0,-1-1-1 0 0,2 1 1 0 0,1-1 0 0 0,0 0-1 0 0,2 0 1 0 0,-1-1 0 0 0,2-1-1 0 0,1 1 1 0 0,0-2 0 0 0,0 0-1 0 0,2 0 1 0 0,0-1 0 0 0,0-1-1 0 0,2 0 1 0 0,18 12 0 0 0,-14-12-328 0 0,-1-1 1 0 0,1-2 0 0 0,1 0-1 0 0,0 0 1 0 0,0-2 0 0 0,1-1-1 0 0,0-1 1 0 0,0-1 0 0 0,1 0 0 0 0,0-2-1 0 0,-1-1 1 0 0,1 0 0 0 0,42-4-1 0 0,-40-1-717 0 0,0 0-1 0 0,0-2 0 0 0,-1-1 1 0 0,1-2-1 0 0,34-14 0 0 0,-42 14-869 0 0,-1-1 0 0 0,0 0-1 0 0,-1-1 1 0 0,28-23-1 0 0,-11 1-5101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51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35 1104 0 0,'-3'-2'2968'0'0,"-52"-21"10970"0"0,46 19-11120 0 0,-3-2-115 0 0,11 9-1943 0 0,7 7-699 0 0,43 48-33 0 0,3-2 0 0 0,76 63 1 0 0,-127-118-52 0 0,87 80-1370 0 0,11 10-1517 0 0,-31-33-2770 0 0,-65-55 4953 0 0,1 0 31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51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55 2120 0 0,'-24'-34'12431'0'0,"9"14"-6815"0"0,12 20-5389 0 0,0 1 0 0 0,0 0 0 0 0,0-1 0 0 0,0 1 1 0 0,0 1-1 0 0,0-1 0 0 0,0 0 0 0 0,0 1 1 0 0,0-1-1 0 0,1 1 0 0 0,-1 0 0 0 0,1 0 1 0 0,-1 0-1 0 0,-2 3 0 0 0,-34 39 549 0 0,29-32-553 0 0,-43 55-224 0 0,2 3 0 0 0,-42 77 0 0 0,37-46-3487 0 0,4 4-4620 0 0,48-95 3784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51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0 652 0 0,'-7'7'3267'0'0,"6"-6"-2564"0"0,-1 1 1 0 0,1 0 0 0 0,0 0 0 0 0,0-1-1 0 0,0 1 1 0 0,0 0 0 0 0,0 0-1 0 0,0 0 1 0 0,1 0 0 0 0,-1 0 0 0 0,1 0-1 0 0,-1 0 1 0 0,1 1 0 0 0,0-1-1 0 0,0 4 1 0 0,0-5-680 0 0,1-1 0 0 0,0 1 1 0 0,0-1-1 0 0,0 1 0 0 0,0-1 0 0 0,0 1 0 0 0,0-1 0 0 0,0 1 0 0 0,-1-1 1 0 0,1 0-1 0 0,0 0 0 0 0,0 1 0 0 0,0-1 0 0 0,0 0 0 0 0,0 0 1 0 0,0 0-1 0 0,0 0 0 0 0,0 0 0 0 0,0 0 0 0 0,2-1 0 0 0,26-1-1170 0 0,11-6-5378 0 0,-22 3 913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52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 86 1380 0 0,'14'11'8540'0'0,"-10"-9"-6909"0"0,6 4 0 0 0,14-11-744 0 0,-22 5-661 0 0,28-37 3907 0 0,-30 35-3975 0 0,1 1 1 0 0,-1-1 0 0 0,1 1 0 0 0,-1-1 0 0 0,0 1-1 0 0,0-1 1 0 0,0 1 0 0 0,0-1 0 0 0,0 1 0 0 0,0-1-1 0 0,0 1 1 0 0,0-1 0 0 0,0 1 0 0 0,-1-1 0 0 0,1 1-1 0 0,-1-1 1 0 0,1 1 0 0 0,-1 0 0 0 0,1-1-1 0 0,-1 1 1 0 0,0-1 0 0 0,0 1 0 0 0,0 0 0 0 0,-2-2-1 0 0,0 0-3 0 0,1 1-1 0 0,-1 0 1 0 0,0 0-1 0 0,-1 0 0 0 0,1 1 1 0 0,0-1-1 0 0,0 1 0 0 0,-1 0 1 0 0,1 0-1 0 0,-6-1 1 0 0,-5 0 70 0 0,0 0 1 0 0,0 1 0 0 0,0 0 0 0 0,-25 3-1 0 0,11 2-72 0 0,1 1-1 0 0,0 2 1 0 0,1 0-1 0 0,-1 2 1 0 0,1 1-1 0 0,1 0 1 0 0,0 2-1 0 0,-44 29 1 0 0,56-32-130 0 0,0 0 1 0 0,0 1 0 0 0,1 0 0 0 0,0 1-1 0 0,1 1 1 0 0,0 0 0 0 0,1 0 0 0 0,0 1-1 0 0,1 0 1 0 0,0 1 0 0 0,2 0 0 0 0,-1 0-1 0 0,2 1 1 0 0,0 0 0 0 0,0 0 0 0 0,-4 25-1 0 0,8-30-161 0 0,2 1 0 0 0,0-1 0 0 0,0 0 0 0 0,0 0 0 0 0,2 0 0 0 0,-1 0 0 0 0,1 0 0 0 0,1 0 0 0 0,-1 0 0 0 0,2 0 0 0 0,-1-1 0 0 0,1 0 0 0 0,1 1 0 0 0,0-1 0 0 0,0-1 0 0 0,1 1 0 0 0,0-1 0 0 0,0 0 0 0 0,1 0 0 0 0,10 9 0 0 0,-9-10 37 0 0,-1-1-1 0 0,1 0 1 0 0,0 0-1 0 0,0-1 1 0 0,1 1-1 0 0,-1-2 1 0 0,1 1 0 0 0,0-1-1 0 0,0-1 1 0 0,1 0-1 0 0,-1 0 1 0 0,1-1-1 0 0,0 0 1 0 0,-1 0-1 0 0,1-1 1 0 0,0-1-1 0 0,0 1 1 0 0,0-2-1 0 0,0 1 1 0 0,18-5-1 0 0,-14 1 138 0 0,0 0-1 0 0,-1-1 0 0 0,0 0 0 0 0,1-1 0 0 0,-2-1 0 0 0,1 0 1 0 0,-1-1-1 0 0,0 0 0 0 0,10-10 0 0 0,-7 4 306 0 0,-1-1-1 0 0,-1 0 1 0 0,-1 0 0 0 0,0-2-1 0 0,18-32 1 0 0,65-138 5022 0 0,-91 179-5044 0 0,-1 4-197 0 0,-1 0 1 0 0,0-1-1 0 0,1 1 1 0 0,-2-1-1 0 0,4-8 0 0 0,0 15-76 0 0,-5-2-43 0 0,1 0-1 0 0,0 0 1 0 0,-1 0-1 0 0,1 0 0 0 0,0 0 1 0 0,-1 0-1 0 0,1 1 1 0 0,0-1-1 0 0,-1 0 1 0 0,1 0-1 0 0,-1 1 0 0 0,1-1 1 0 0,0 0-1 0 0,-1 1 1 0 0,1-1-1 0 0,-1 1 1 0 0,1-1-1 0 0,0 2 0 0 0,15 24 46 0 0,15 36-1 0 0,6 12-239 0 0,-27-54-313 0 0,1-1 0 0 0,2-1 0 0 0,0 0 0 0 0,29 32 0 0 0,-36-46-135 0 0,-1 1 1 0 0,1-1-1 0 0,0 0 1 0 0,0 0-1 0 0,0-1 1 0 0,0 1-1 0 0,1-2 1 0 0,7 4 0 0 0,-8-5-526 0 0,1 1 1 0 0,-1-1 0 0 0,1 0 0 0 0,-1-1 0 0 0,1 1 0 0 0,-1-1 0 0 0,1-1 0 0 0,-1 1-1 0 0,1-1 1 0 0,6-2 0 0 0,12-3-6124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22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95 3212 0 0,'17'-94'16580'0'0,"-3"105"-16022"0"0,-12-6-508 0 0,0 1-1 0 0,0-1 1 0 0,0 1 0 0 0,-1 0-1 0 0,1 0 1 0 0,-1-1 0 0 0,-1 1-1 0 0,1 0 1 0 0,-1 0 0 0 0,0 0-1 0 0,-2 8 1 0 0,2 4 31 0 0,-1 262 356 0 0,9 160-72 0 0,32-143-288 0 0,-29-240-43 0 0,4-2 0 0 0,1 1 1 0 0,30 63-1 0 0,-40-105-132 0 0,0-1 1 0 0,2 0-1 0 0,-1 0 1 0 0,2-1-1 0 0,0 0 1 0 0,18 19-1 0 0,-23-27-287 0 0,1 0 0 0 0,0 0-1 0 0,-1-1 1 0 0,1 0 0 0 0,0 0 0 0 0,1 0-1 0 0,-1 0 1 0 0,9 2 0 0 0,-10-4-297 0 0,1 0 0 0 0,-1 0 0 0 0,1 0 0 0 0,-1-1 0 0 0,0 0 0 0 0,1 0 0 0 0,-1 0-1 0 0,1 0 1 0 0,-1-1 0 0 0,1 0 0 0 0,-1 0 0 0 0,7-2 0 0 0,11-6-5940 0 0</inkml:trace>
  <inkml:trace contextRef="#ctx0" brushRef="#br0" timeOffset="1">167 964 1700 0 0,'-47'-15'3623'0'0,"30"11"-2102"0"0,1-1 1 0 0,1-1-1 0 0,-1-1 1 0 0,-25-14 0 0 0,40 21-1419 0 0,0-1 0 0 0,0 1 0 0 0,0-1 1 0 0,1 1-1 0 0,-1-1 0 0 0,0 1 0 0 0,0-1 1 0 0,1 1-1 0 0,-1-1 0 0 0,0 0 0 0 0,1 0 1 0 0,-1 1-1 0 0,0-1 0 0 0,1 0 0 0 0,-1 0 1 0 0,1 0-1 0 0,0 0 0 0 0,-1 1 0 0 0,1-1 1 0 0,0 0-1 0 0,-1 0 0 0 0,1 0 0 0 0,0 0 1 0 0,0 0-1 0 0,0 0 0 0 0,0 0 0 0 0,0 0 1 0 0,0 0-1 0 0,0 0 0 0 0,0 0 0 0 0,1-1 1 0 0,0 0-5 0 0,0 0 0 0 0,0 0 1 0 0,1 0-1 0 0,-1 0 0 0 0,1 1 0 0 0,0-1 1 0 0,0 1-1 0 0,-1-1 0 0 0,1 1 0 0 0,0-1 1 0 0,0 1-1 0 0,4-2 0 0 0,8-3 110 0 0,1 0 0 0 0,28-7 0 0 0,284-48 40 0 0,7 25-2409 0 0,-285 32 1627 0 0,15-2-355 0 0,267-23-7346 0 0,-261 23 4052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53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473 579 268 0 0,'2'1'952'0'0,"1"0"0"0"0,0 0-1 0 0,0-1 1 0 0,-1 1 0 0 0,1-1 0 0 0,0 0 0 0 0,0 0-1 0 0,-1 0 1 0 0,1 0 0 0 0,0 0 0 0 0,0-1 0 0 0,0 1-1 0 0,-1-1 1 0 0,5-1 0 0 0,-4 0-587 0 0,0 0 1 0 0,0-1-1 0 0,0 1 1 0 0,-1 0-1 0 0,1-1 1 0 0,-1 0-1 0 0,1 1 1 0 0,-1-1-1 0 0,0 0 1 0 0,0 0-1 0 0,3-7 0 0 0,-3 8-268 0 0,-1 0 0 0 0,0-1 0 0 0,0 1 0 0 0,0 0 0 0 0,0-1 0 0 0,0 1 0 0 0,-1 0 0 0 0,1-1 0 0 0,-1 1 0 0 0,1-1 0 0 0,-1 1 0 0 0,0-1 0 0 0,0 0 0 0 0,0 1 0 0 0,0-1 0 0 0,-1 1 0 0 0,1-1 0 0 0,-1 1 0 0 0,1 0 0 0 0,-1-1 0 0 0,-1-3 0 0 0,-1 3 18 0 0,1-1 0 0 0,-1 1 1 0 0,1-1-1 0 0,-1 1 0 0 0,0 0 0 0 0,0 0 0 0 0,-1 0 0 0 0,1 1 1 0 0,-1-1-1 0 0,1 1 0 0 0,-7-4 0 0 0,-4 0 93 0 0,1 0 0 0 0,-1 1-1 0 0,0 1 1 0 0,0 0 0 0 0,-1 1-1 0 0,-21-2 1 0 0,15 4-59 0 0,0 1 0 0 0,-1 1 0 0 0,1 1 0 0 0,0 1 0 0 0,1 0 0 0 0,-1 2 0 0 0,0 1-1 0 0,1 0 1 0 0,-22 11 0 0 0,31-13-106 0 0,0 1 0 0 0,1 1-1 0 0,0 0 1 0 0,0 0 0 0 0,1 1 0 0 0,-1 0-1 0 0,1 0 1 0 0,1 1 0 0 0,0 0 0 0 0,0 1-1 0 0,0 0 1 0 0,1 0 0 0 0,0 1-1 0 0,1 0 1 0 0,0 0 0 0 0,1 0 0 0 0,0 1-1 0 0,-4 11 1 0 0,7-12-144 0 0,1-1 0 0 0,0 1 0 0 0,0 0 1 0 0,1 0-1 0 0,0 0 0 0 0,1 0 0 0 0,0 0 0 0 0,0 0 0 0 0,1 0 0 0 0,0-1 0 0 0,1 1 1 0 0,0 0-1 0 0,1-1 0 0 0,0 0 0 0 0,0 0 0 0 0,1 0 0 0 0,0-1 0 0 0,1 0 1 0 0,0 1-1 0 0,0-2 0 0 0,1 1 0 0 0,-1-1 0 0 0,2 0 0 0 0,-1 0 0 0 0,15 9 0 0 0,-13-9-13 0 0,1-1-1 0 0,-1-1 0 0 0,1 1 0 0 0,0-2 1 0 0,1 1-1 0 0,-1-1 0 0 0,1-1 0 0 0,0 0 0 0 0,0-1 1 0 0,14 2-1 0 0,-16-3 91 0 0,-1-1 0 0 0,0 0 0 0 0,1 0 0 0 0,-1-1 0 0 0,1 0 0 0 0,-1-1 0 0 0,0 0 0 0 0,0 0 0 0 0,0-1 0 0 0,0 1 0 0 0,0-2 0 0 0,-1 1 0 0 0,1-1 0 0 0,9-7 0 0 0,-4 0 51 0 0,0 0-1 0 0,-1-1 1 0 0,-1 0-1 0 0,0-1 1 0 0,-1 0 0 0 0,0-1-1 0 0,-1 0 1 0 0,0-1-1 0 0,-1 0 1 0 0,-1 0 0 0 0,6-18-1 0 0,7-24 166 0 0,20-101 0 0 0,-28 98 1728 0 0,8-104-1 0 0,-19 127-855 0 0,-1 0 0 0 0,-1 1 0 0 0,-3 0 0 0 0,-8-44 0 0 0,12 78-1050 0 0,0 1 0 0 0,-1 0 1 0 0,1-1-1 0 0,0 1 1 0 0,0 0-1 0 0,0 0 1 0 0,-1-1-1 0 0,1 1 0 0 0,-1 0 1 0 0,1 0-1 0 0,-1 0 1 0 0,1 0-1 0 0,-1 0 0 0 0,0-1 1 0 0,1 1-1 0 0,-1 0 1 0 0,0 0-1 0 0,0 1 1 0 0,0-1-1 0 0,0 0 0 0 0,0 0 1 0 0,0 0-1 0 0,0 1 1 0 0,0-1-1 0 0,0 0 0 0 0,0 1 1 0 0,0-1-1 0 0,-1 1 1 0 0,1-1-1 0 0,0 1 1 0 0,-2-1-1 0 0,1 2-6 0 0,0 0 1 0 0,1-1-1 0 0,-1 1 1 0 0,0 0-1 0 0,1 0 1 0 0,-1 0-1 0 0,1 0 1 0 0,-1 0-1 0 0,1 0 0 0 0,-1 0 1 0 0,1 1-1 0 0,0-1 1 0 0,-1 0-1 0 0,1 1 1 0 0,0-1-1 0 0,0 1 1 0 0,0 0-1 0 0,0-1 0 0 0,0 1 1 0 0,0 3-1 0 0,-7 13-111 0 0,2 1 0 0 0,0 0-1 0 0,1 0 1 0 0,1 1 0 0 0,1 0 0 0 0,1-1-1 0 0,0 1 1 0 0,2 0 0 0 0,0 0-1 0 0,4 26 1 0 0,2-9-356 0 0,0 0 0 0 0,3 0 0 0 0,1 0 0 0 0,22 52 0 0 0,-11-38-21 0 0,3-2-1 0 0,1 0 1 0 0,35 48-1 0 0,-50-81 430 0 0,2-1 0 0 0,0 0 0 0 0,1-1 0 0 0,0 0 0 0 0,1-1-1 0 0,1-1 1 0 0,0 0 0 0 0,0-1 0 0 0,1 0 0 0 0,1-2 0 0 0,0 0 0 0 0,27 11-1 0 0,-33-18 38 0 0,0 1 0 0 0,0-2 0 0 0,0 1-1 0 0,1-1 1 0 0,-1-1 0 0 0,1 0-1 0 0,-1-1 1 0 0,0 0 0 0 0,1-1 0 0 0,-1 0-1 0 0,0-1 1 0 0,0 0 0 0 0,0-1 0 0 0,-1 0-1 0 0,1 0 1 0 0,12-8 0 0 0,14-10 142 0 0,0-1-1 0 0,62-52 1 0 0,25-34 1983 0 0,-112 96-1647 0 0,0 0 0 0 0,-1 0 0 0 0,-1-1 1 0 0,0 0-1 0 0,0-1 0 0 0,-2 0 0 0 0,10-23 1 0 0,-17 36-456 0 0,0 0 0 0 0,0 0 0 0 0,0-1 0 0 0,0 1 0 0 0,-1 0 0 0 0,1-1 0 0 0,-1 1 0 0 0,1 0-1 0 0,-1-1 1 0 0,0 1 0 0 0,0-1 0 0 0,0 1 0 0 0,0 0 0 0 0,0-1 0 0 0,-1 1 0 0 0,1 0 0 0 0,-1-1 0 0 0,0 1 0 0 0,1 0 0 0 0,-1-1 0 0 0,0 1 0 0 0,0 0 0 0 0,-1 0 0 0 0,1 0 0 0 0,0 0 0 0 0,-1 0 0 0 0,1 0 0 0 0,-1 0 0 0 0,1 1 0 0 0,-1-1 0 0 0,0 0 0 0 0,0 1 0 0 0,0 0 0 0 0,0-1 0 0 0,0 1 0 0 0,0 0 0 0 0,0 0 0 0 0,0 0 0 0 0,-1 0 0 0 0,1 0 0 0 0,0 1 0 0 0,-1-1 0 0 0,-3 0 0 0 0,-5-1-13 0 0,0 1 1 0 0,0 0-1 0 0,-1 0 1 0 0,1 1-1 0 0,0 0 1 0 0,-1 1-1 0 0,1 1 1 0 0,-11 2-1 0 0,7 0 8 0 0,1 0 0 0 0,1 1 0 0 0,-1 0-1 0 0,1 1 1 0 0,-1 1 0 0 0,2 0 0 0 0,-1 1 0 0 0,1 0 0 0 0,0 1-1 0 0,1 1 1 0 0,-20 20 0 0 0,27-25-38 0 0,-1 0-1 0 0,1 1 1 0 0,1-1 0 0 0,-1 1-1 0 0,1 0 1 0 0,0 0 0 0 0,0 0-1 0 0,0 1 1 0 0,1-1 0 0 0,0 1-1 0 0,0 0 1 0 0,1-1 0 0 0,0 1-1 0 0,0 0 1 0 0,1 0 0 0 0,-1 0-1 0 0,1-1 1 0 0,1 1 0 0 0,0 0-1 0 0,0 0 1 0 0,0 0 0 0 0,0-1-1 0 0,1 1 1 0 0,0-1 0 0 0,1 1-1 0 0,0-1 1 0 0,5 10 0 0 0,0-3-137 0 0,1-1 0 0 0,0 0 1 0 0,1 0-1 0 0,0-1 0 0 0,1 0 1 0 0,1-1-1 0 0,-1 0 0 0 0,1 0 0 0 0,1-2 1 0 0,0 1-1 0 0,0-2 0 0 0,16 7 1 0 0,-1-1-335 0 0,1-2 0 0 0,0-2 0 0 0,0 0 0 0 0,1-2 1 0 0,31 3-1 0 0,-23-6-747 0 0,0-2 0 0 0,0-1 1 0 0,0-3-1 0 0,0-1 0 0 0,41-8 1 0 0,-35 2-2205 0 0,-1-2 0 0 0,43-17 0 0 0,-36 8-2866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54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47 628 0 0,'-16'-27'14979'0'0,"10"18"-12179"0"0,3 8-2629 0 0,1-1-1 0 0,-1 1 1 0 0,1 0-1 0 0,-1 0 1 0 0,0 0-1 0 0,1 0 1 0 0,-1 0-1 0 0,0 0 1 0 0,0 1-1 0 0,0 0 1 0 0,1-1-1 0 0,-1 1 1 0 0,0 0 0 0 0,0 0-1 0 0,0 1 1 0 0,0-1-1 0 0,0 1 1 0 0,1-1-1 0 0,-1 1 1 0 0,0 0-1 0 0,0 0 1 0 0,-4 2-1 0 0,-4 2 88 0 0,-1 1-1 0 0,1 0 0 0 0,0 0 0 0 0,-11 9 0 0 0,12-7-115 0 0,1 0 0 0 0,-1 1 0 0 0,1 0 0 0 0,1 0 0 0 0,0 1 0 0 0,0 0 1 0 0,1 1-1 0 0,0-1 0 0 0,1 1 0 0 0,0 1 0 0 0,-6 15 0 0 0,9-19-128 0 0,1 1 1 0 0,0-1-1 0 0,0 1 1 0 0,0 0-1 0 0,1 0 0 0 0,1-1 1 0 0,-1 1-1 0 0,2 0 1 0 0,-1 0-1 0 0,1 0 0 0 0,0-1 1 0 0,1 1-1 0 0,0 0 0 0 0,0-1 1 0 0,1 1-1 0 0,0-1 1 0 0,5 8-1 0 0,-3-6-198 0 0,0-1 0 0 0,1 0 0 0 0,0-1 0 0 0,1 1 0 0 0,0-1 1 0 0,0 0-1 0 0,0-1 0 0 0,1 0 0 0 0,1 0 0 0 0,-1-1 0 0 0,1 0 0 0 0,14 8 0 0 0,-11-9-450 0 0,1 1 0 0 0,0-2 0 0 0,0 0 0 0 0,0-1-1 0 0,0 0 1 0 0,0 0 0 0 0,1-2 0 0 0,-1 0 0 0 0,20-1 0 0 0,-15 0-1004 0 0,0-2 0 0 0,0 0 0 0 0,0-1 1 0 0,-1-1-1 0 0,29-10 0 0 0,-16 1-2978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54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1 435 2484 0 0,'5'-11'3277'0'0,"13"-35"9871"0"0,-18 44-12399 0 0,5-1 1129 0 0,-1 10-941 0 0,8 54-248 0 0,-11-48-720 0 0,2 1 1 0 0,0-1-1 0 0,0 0 1 0 0,1 0-1 0 0,0 0 1 0 0,9 17-1 0 0,-12-29-64 0 0,9 17-537 0 0,0-1 0 0 0,14 17 1 0 0,5-6-2619 0 0,-26-26 2376 0 0,0 0-1 0 0,1 0 1 0 0,-1 0 0 0 0,0-1-1 0 0,1 1 1 0 0,-1-1 0 0 0,1 0-1 0 0,5 1 1 0 0</inkml:trace>
  <inkml:trace contextRef="#ctx0" brushRef="#br0" timeOffset="1">253 119 5036 0 0,'-22'-17'3609'0'0,"3"5"-853"0"0,0-2-528 0 0,1 1-444 0 0,-1 1-311 0 0,-1 3-273 0 0,3 1-236 0 0,-1-3-140 0 0,3 4-208 0 0,1 2-124 0 0,3 0-372 0 0,-1 1-544 0 0,-5 3-1964 0 0,7 8 355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55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1552 0 0,'0'0'13261'0'0,"17"3"-8342"0"0,-15-4-4816 0 0,1 1-1 0 0,0 0 1 0 0,0 0-1 0 0,-1 0 1 0 0,1 0-1 0 0,0 0 0 0 0,0 1 1 0 0,-1-1-1 0 0,1 1 1 0 0,0 0-1 0 0,-1 0 1 0 0,1 0-1 0 0,0 0 1 0 0,-1 0-1 0 0,0 0 0 0 0,1 1 1 0 0,2 1-1 0 0,0 1-61 0 0,-1 0 0 0 0,1 1-1 0 0,-1-1 1 0 0,0 1 0 0 0,0 0 0 0 0,-1 0-1 0 0,5 9 1 0 0,10 24 147 0 0,-3 1 1 0 0,-1 0-1 0 0,-2 1 1 0 0,-1 1-1 0 0,6 53 1 0 0,-10-72 591 0 0,0 9 3379 0 0,21-65-1500 0 0,-10 0-1516 0 0,28-40 0 0 0,-36 60-1168 0 0,0 0 0 0 0,2 1 0 0 0,-1 0 0 0 0,2 1 0 0 0,16-14 0 0 0,-23 22 25 0 0,-4 2 0 0 0,0 0 0 0 0,0 1 0 0 0,0-1 0 0 0,1 1 0 0 0,-1 0 0 0 0,0 0 0 0 0,1 0 0 0 0,-1 0 0 0 0,1 0 0 0 0,-1 1 0 0 0,1-1 0 0 0,0 1 0 0 0,-1-1 0 0 0,1 1 0 0 0,0 0 0 0 0,3 0 0 0 0,4 1 1 0 0,-1-1 1 0 0,1 1-1 0 0,-1 1 0 0 0,1 0 0 0 0,-1 0 1 0 0,1 1-1 0 0,-1 0 0 0 0,0 1 0 0 0,0 0 1 0 0,-1 0-1 0 0,1 1 0 0 0,14 11 0 0 0,10 8-102 0 0,49 48-1 0 0,71 94-2623 0 0,-149-161 2499 0 0,-7-10 219 0 0,-12-27 624 0 0,14 26-540 0 0,-1 0-1 0 0,1-1 1 0 0,1 1-1 0 0,-1-1 1 0 0,1 1-1 0 0,1 0 1 0 0,-1-1-1 0 0,1 1 0 0 0,0-1 1 0 0,0 1-1 0 0,3-8 1 0 0,0 3 10 0 0,1 0 0 0 0,0 0 0 0 0,0 1 0 0 0,1-1 0 0 0,13-16 0 0 0,-8 12-35 0 0,2 1-1 0 0,0 0 1 0 0,0 1-1 0 0,2 1 1 0 0,-1 0 0 0 0,2 1-1 0 0,28-17 1 0 0,-36 24-49 0 0,0 0 1 0 0,0 1 0 0 0,1 0-1 0 0,0 0 1 0 0,-1 0-1 0 0,1 1 1 0 0,0 1 0 0 0,0 0-1 0 0,1 0 1 0 0,-1 0 0 0 0,0 1-1 0 0,0 1 1 0 0,0 0 0 0 0,0 0-1 0 0,0 0 1 0 0,9 4-1 0 0,-7-1-65 0 0,0 0-1 0 0,0 1 1 0 0,-1 0-1 0 0,0 1 1 0 0,0 0-1 0 0,0 1 1 0 0,-1 0-1 0 0,0 1 0 0 0,0-1 1 0 0,-1 2-1 0 0,0-1 1 0 0,7 11-1 0 0,10 15-1250 0 0,-10-12-1006 0 0,32 35 0 0 0,-9-27-3345 0 0,-34-28 4472 0 0,1 1-1 0 0,-1-1 0 0 0,1 0 1 0 0,0 0-1 0 0,-1-1 0 0 0,1 1 0 0 0,6 0 1 0 0,7 0-6588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55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321 697 2824 0 0,'22'-20'8138'0'0,"21"-28"-2305"0"0,32-33-1751 0 0,-74 80-3988 0 0,0 1 0 0 0,1-1 0 0 0,-1 0 0 0 0,0 0 0 0 0,0-1 1 0 0,0 1-1 0 0,0 0 0 0 0,0 0 0 0 0,0 0 0 0 0,-1-1 0 0 0,1 1 1 0 0,0 0-1 0 0,-1-1 0 0 0,1 1 0 0 0,-1 0 0 0 0,1-1 0 0 0,-1 1 1 0 0,0-1-1 0 0,1 1 0 0 0,-1-1 0 0 0,0 1 0 0 0,0-1 1 0 0,0 1-1 0 0,0-1 0 0 0,0 1 0 0 0,-1-1 0 0 0,1 1 0 0 0,0-1 1 0 0,-1 1-1 0 0,1-1 0 0 0,-1 1 0 0 0,1 0 0 0 0,-1-1 0 0 0,0 1 1 0 0,-1-3-1 0 0,0 2 59 0 0,-1-1 0 0 0,1 1 0 0 0,-1-1 0 0 0,1 1 0 0 0,-1 0 0 0 0,0 0 0 0 0,0 0 0 0 0,0 0 0 0 0,0 1 0 0 0,0-1 0 0 0,-1 1 0 0 0,1 0 0 0 0,-5-1 0 0 0,-11-2-8 0 0,0 2 0 0 0,-1 1 0 0 0,1 0 0 0 0,-1 1 0 0 0,0 1 0 0 0,1 1 0 0 0,0 1 0 0 0,-1 1 0 0 0,1 0 0 0 0,0 1 0 0 0,1 2 0 0 0,-1-1 0 0 0,1 2 0 0 0,1 1 0 0 0,-1 0 0 0 0,-22 17 0 0 0,33-21-171 0 0,0 1 0 0 0,0 0 0 0 0,1 1 0 0 0,0-1 0 0 0,0 1 0 0 0,1 0 0 0 0,0 1 0 0 0,0-1 0 0 0,1 1 1 0 0,0 0-1 0 0,0 0 0 0 0,1 0 0 0 0,0 1 0 0 0,0-1 0 0 0,1 1 0 0 0,-2 12 0 0 0,3-15-92 0 0,1 0 0 0 0,0 0 0 0 0,0-1 1 0 0,1 1-1 0 0,-1 0 0 0 0,1 0 0 0 0,1-1 0 0 0,-1 1 0 0 0,1 0 0 0 0,0-1 1 0 0,0 1-1 0 0,0-1 0 0 0,1 0 0 0 0,0 0 0 0 0,0 0 0 0 0,0 0 0 0 0,1 0 1 0 0,-1-1-1 0 0,1 0 0 0 0,0 0 0 0 0,0 0 0 0 0,1 0 0 0 0,-1 0 1 0 0,1-1-1 0 0,0 0 0 0 0,5 3 0 0 0,-1-1 48 0 0,0-2-1 0 0,-1 1 1 0 0,1-1-1 0 0,0 0 1 0 0,0-1 0 0 0,1 0-1 0 0,-1 0 1 0 0,0-1-1 0 0,1-1 1 0 0,-1 1 0 0 0,1-1-1 0 0,-1-1 1 0 0,1 0 0 0 0,-1 0-1 0 0,0-1 1 0 0,0 0-1 0 0,1-1 1 0 0,-1 0 0 0 0,-1 0-1 0 0,1-1 1 0 0,0 0-1 0 0,-1 0 1 0 0,8-7 0 0 0,5-2 791 0 0,-1-2 1 0 0,0-1-1 0 0,-1 0 1 0 0,-1-2-1 0 0,-1 0 0 0 0,0-1 1 0 0,20-30-1 0 0,-37 49-709 0 0,0-1 0 0 0,1 1 0 0 0,-1-1 0 0 0,0 1 0 0 0,0 0 0 0 0,1-1 0 0 0,-1 1-1 0 0,0 0 1 0 0,0-1 0 0 0,1 1 0 0 0,-1 0 0 0 0,0 0 0 0 0,1-1 0 0 0,-1 1 0 0 0,1 0 0 0 0,-1 0-1 0 0,0-1 1 0 0,1 1 0 0 0,-1 0 0 0 0,1 0 0 0 0,-1 0 0 0 0,0 0 0 0 0,1 0 0 0 0,-1 0 0 0 0,1-1-1 0 0,-1 1 1 0 0,1 0 0 0 0,-1 0 0 0 0,1 0 0 0 0,-1 1 0 0 0,0-1 0 0 0,1 0 0 0 0,-1 0-1 0 0,1 0 1 0 0,-1 0 0 0 0,1 0 0 0 0,-1 0 0 0 0,0 1 0 0 0,1-1 0 0 0,-1 0 0 0 0,0 0 0 0 0,1 1-1 0 0,-1-1 1 0 0,0 0 0 0 0,1 0 0 0 0,-1 1 0 0 0,0-1 0 0 0,1 0 0 0 0,-1 1 0 0 0,0-1 0 0 0,0 0-1 0 0,1 1 1 0 0,-1-1 0 0 0,0 1 0 0 0,0-1 0 0 0,0 0 0 0 0,0 1 0 0 0,1-1 0 0 0,-1 1 0 0 0,0-1-1 0 0,0 1 1 0 0,0-1 0 0 0,0 1 0 0 0,0 0 0 0 0,10 39 0 0 0,-7-28 38 0 0,1 1-55 0 0,0 0 0 0 0,1-1 0 0 0,0 0 0 0 0,1 0 0 0 0,0 0 0 0 0,13 16 0 0 0,-16-23 1 0 0,2 0 0 0 0,-1 0-1 0 0,0 0 1 0 0,1-1 0 0 0,0 1 0 0 0,0-1-1 0 0,0 0 1 0 0,1-1 0 0 0,-1 1 0 0 0,1-1-1 0 0,0 0 1 0 0,0-1 0 0 0,0 1 0 0 0,10 2-1 0 0,-10-5-8 0 0,0 1 0 0 0,0-1 0 0 0,-1 0 0 0 0,1-1 0 0 0,0 1 0 0 0,-1-1-1 0 0,1 0 1 0 0,-1-1 0 0 0,1 1 0 0 0,-1-1 0 0 0,0 0 0 0 0,1 0-1 0 0,-1-1 1 0 0,6-3 0 0 0,3-4-11 0 0,0 1-1 0 0,0-2 1 0 0,15-14 0 0 0,1-4 276 0 0,-2-2 0 0 0,-1 0 0 0 0,-1-2 0 0 0,-2-1 0 0 0,-1-1 1 0 0,-2-1-1 0 0,-2 0 0 0 0,-1-2 0 0 0,-2 0 0 0 0,16-55 0 0 0,-26 69-212 0 0,-1-1 0 0 0,-1 1-1 0 0,-1-1 1 0 0,-1 1 0 0 0,-2-41-1 0 0,-1 54-43 0 0,-1 1-1 0 0,1-1 0 0 0,-2 1 1 0 0,0 0-1 0 0,0 0 1 0 0,-9-18-1 0 0,9 22 6 0 0,0 1 0 0 0,0-1 0 0 0,-1 1 0 0 0,0 0 0 0 0,0 0 0 0 0,-1 0 0 0 0,1 1 0 0 0,-1-1 0 0 0,0 1 0 0 0,0 1 0 0 0,0-1 0 0 0,-8-3 0 0 0,9 5-1 0 0,-1 0 0 0 0,0 0 0 0 0,1 0 0 0 0,-1 1 0 0 0,0 0 0 0 0,0 0 0 0 0,1 1 0 0 0,-1-1 0 0 0,0 1 0 0 0,0 0 0 0 0,0 0 0 0 0,0 1 0 0 0,0-1 0 0 0,0 1 0 0 0,1 0 0 0 0,-1 1 0 0 0,0-1 0 0 0,0 1 0 0 0,1 0 0 0 0,-1 0 0 0 0,1 0 0 0 0,0 0 0 0 0,0 1 0 0 0,0 0 0 0 0,0 0 0 0 0,0 0 0 0 0,-6 7 0 0 0,0 0 0 0 0,0 1 0 0 0,1 0 0 0 0,0 1 0 0 0,1 0 0 0 0,0 0 0 0 0,1 1 0 0 0,0 0 0 0 0,-6 18 0 0 0,8-14 0 0 0,1 0 0 0 0,1 1 0 0 0,0 0 0 0 0,1-1 0 0 0,1 1 0 0 0,1 0 0 0 0,0 0 0 0 0,2 0 0 0 0,0 0 0 0 0,0 0 0 0 0,2-1 0 0 0,0 1 0 0 0,7 16 0 0 0,5 9 0 0 0,2-1 0 0 0,1 0 0 0 0,48 74 0 0 0,-39-75 48 0 0,1-2 0 0 0,2-1 0 0 0,1-1 0 0 0,3-1 1 0 0,74 59-1 0 0,-87-78-324 0 0,0-1 1 0 0,1-2-1 0 0,1 0 1 0 0,0-1 0 0 0,1-2-1 0 0,0 0 1 0 0,1-2-1 0 0,0-1 1 0 0,1 0 0 0 0,0-2-1 0 0,0-2 1 0 0,32 3-1 0 0,-38-7-1107 0 0,0-2 0 0 0,0 0 0 0 0,0 0-1 0 0,-1-2 1 0 0,39-12 0 0 0,-37 8-1904 0 0,-1-1 0 0 0,35-20 1 0 0,-13 2-5626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56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19 2508 0 0,'17'-12'16535'0'0,"-22"11"-16314"0"0,0-1 0 0 0,0 1 1 0 0,-1 0-1 0 0,1 1 0 0 0,0-1 0 0 0,0 1 0 0 0,0 0 0 0 0,-1 0 0 0 0,1 1 1 0 0,-9 1-1 0 0,9-2-182 0 0,-14 3 109 0 0,-1 1 0 0 0,1 0 0 0 0,-1 1 0 0 0,-25 11 0 0 0,36-12-117 0 0,-1 0 1 0 0,1 1-1 0 0,0 0 0 0 0,0 1 0 0 0,1-1 1 0 0,-1 2-1 0 0,2-1 0 0 0,-1 1 1 0 0,-13 16-1 0 0,19-20-100 0 0,0-1 0 0 0,1 1 0 0 0,-1 1-1 0 0,1-1 1 0 0,0 0 0 0 0,0 0 0 0 0,0 0 0 0 0,0 1 0 0 0,1-1-1 0 0,-1 0 1 0 0,1 1 0 0 0,0-1 0 0 0,0 1 0 0 0,0-1 0 0 0,0 0-1 0 0,0 1 1 0 0,1-1 0 0 0,0 0 0 0 0,0 1 0 0 0,0-1 0 0 0,0 0-1 0 0,0 0 1 0 0,1 0 0 0 0,-1 0 0 0 0,1 0 0 0 0,0 0 0 0 0,2 4 0 0 0,7 7-466 0 0,1 1 1 0 0,0-2 0 0 0,24 23 0 0 0,-31-32 443 0 0,136 113-1702 0 0,4 4 1307 0 0,-137-114 607 0 0,-1 0-1 0 0,0 1 0 0 0,0 0 1 0 0,0 0-1 0 0,-1 0 1 0 0,-1 1-1 0 0,10 18 0 0 0,-14-24-52 0 0,0 0 1 0 0,0 0-1 0 0,0 0 0 0 0,0 0 1 0 0,-1 0-1 0 0,0 0 0 0 0,1 0 1 0 0,-1 0-1 0 0,0 0 0 0 0,-1 0 1 0 0,1 0-1 0 0,0 0 0 0 0,-1 0 0 0 0,0 0 1 0 0,1 0-1 0 0,-1 0 0 0 0,0 0 1 0 0,-1-1-1 0 0,1 1 0 0 0,0 0 1 0 0,-1 0-1 0 0,0-1 0 0 0,1 1 1 0 0,-1-1-1 0 0,0 0 0 0 0,0 1 1 0 0,-1-1-1 0 0,1 0 0 0 0,0 0 0 0 0,-5 2 1 0 0,-7 5 102 0 0,0 0 1 0 0,0-2-1 0 0,-1 1 1 0 0,0-2-1 0 0,0 0 1 0 0,-1-1-1 0 0,1-1 1 0 0,-29 5-1 0 0,28-7-699 0 0,-1 0-1 0 0,0-1 1 0 0,0-1 0 0 0,-30-3 0 0 0,47 3 507 0 0,-24-6-2557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57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23 165 2616 0 0,'0'-4'1761'0'0,"-1"-35"12942"0"0,1 33-13475 0 0,-1 1 0 0 0,0-1 0 0 0,-1 1 0 0 0,1-1 0 0 0,-4-6 0 0 0,5 11-674 0 0,-2 4-504 0 0,0 1-1 0 0,1-1 0 0 0,-1 1 1 0 0,1 0-1 0 0,0 0 0 0 0,0-1 0 0 0,1 1 1 0 0,-1 0-1 0 0,1 6 0 0 0,0 0-157 0 0,0-1 0 0 0,1 1 0 0 0,0-1 0 0 0,1 0 0 0 0,0 0 0 0 0,0 0 0 0 0,1 0 0 0 0,1 0 0 0 0,-1 0 0 0 0,1-1 0 0 0,1 1 0 0 0,9 13 0 0 0,-6-11-149 0 0,0 0 0 0 0,1 0 0 0 0,0-1 0 0 0,0-1 0 0 0,2 1 0 0 0,-1-2 0 0 0,1 1 0 0 0,14 8 0 0 0,-19-14 190 0 0,-1 0-1 0 0,1 0 0 0 0,0-1 1 0 0,0 1-1 0 0,0-1 0 0 0,1-1 1 0 0,-1 1-1 0 0,0-1 1 0 0,1 0-1 0 0,-1 0 0 0 0,1-1 1 0 0,-1 0-1 0 0,1 0 0 0 0,-1-1 1 0 0,1 0-1 0 0,7-1 0 0 0,-5-1 84 0 0,0-1-1 0 0,0 0 1 0 0,0 0-1 0 0,-1 0 1 0 0,1-1-1 0 0,-1 0 0 0 0,-1-1 1 0 0,1 0-1 0 0,-1 0 1 0 0,7-7-1 0 0,6-11 809 0 0,0 0-1 0 0,-2-1 1 0 0,-1 0 0 0 0,-1-2-1 0 0,23-50 1 0 0,3-28 3480 0 0,-41 104-4066 0 0,-6 13-28 0 0,-4 25-171 0 0,1 0 0 0 0,2 0 0 0 0,2 0 0 0 0,1 72-1 0 0,23 149-126 0 0,35 48-510 0 0,-33-206 227 0 0,-4 0-1 0 0,4 107 1 0 0,-21-199 315 0 0,-1 0 0 0 0,-1 0 0 0 0,1 0-1 0 0,-1 0 1 0 0,0-1 0 0 0,-1 1 0 0 0,0 0 0 0 0,0-1-1 0 0,-7 14 1 0 0,8-18 22 0 0,-1 0-1 0 0,0 0 0 0 0,0 0 1 0 0,-1 0-1 0 0,1 0 1 0 0,0-1-1 0 0,-1 0 0 0 0,1 1 1 0 0,-1-1-1 0 0,0 0 1 0 0,0 0-1 0 0,0 0 1 0 0,0-1-1 0 0,0 1 0 0 0,0-1 1 0 0,-1 1-1 0 0,1-1 1 0 0,0 0-1 0 0,-1 0 0 0 0,1-1 1 0 0,-1 1-1 0 0,1-1 1 0 0,-1 0-1 0 0,-4 0 0 0 0,0 0 54 0 0,-1-1 0 0 0,0 0-1 0 0,0 0 1 0 0,1-1-1 0 0,-1 0 1 0 0,1 0 0 0 0,0-1-1 0 0,-1-1 1 0 0,1 1-1 0 0,0-1 1 0 0,1 0-1 0 0,-1-1 1 0 0,1 0 0 0 0,0 0-1 0 0,0-1 1 0 0,0 0-1 0 0,1 0 1 0 0,-10-12 0 0 0,10 9 29 0 0,0 1 0 0 0,0-1 1 0 0,1 1-1 0 0,0-2 0 0 0,1 1 1 0 0,0 0-1 0 0,1-1 0 0 0,0 0 1 0 0,0 0-1 0 0,1 0 0 0 0,0 0 1 0 0,1 0-1 0 0,0 0 0 0 0,0 0 1 0 0,3-19-1 0 0,2 3-28 0 0,2 0-1 0 0,0 1 1 0 0,2-1 0 0 0,1 1-1 0 0,1 1 1 0 0,1 0 0 0 0,1 0-1 0 0,29-42 1 0 0,5 3-38 0 0,93-98 0 0 0,114-91 204 0 0,-94 96 567 0 0,-26 22 188 0 0,-132 134-951 0 0,0-1 0 0 0,-1 0 1 0 0,1 0-1 0 0,0 1 0 0 0,0-1 0 0 0,0 0 1 0 0,0 1-1 0 0,0-1 0 0 0,0 1 0 0 0,0-1 0 0 0,0 1 1 0 0,0-1-1 0 0,0 1 0 0 0,0 0 0 0 0,0 0 0 0 0,0-1 1 0 0,0 1-1 0 0,0 0 0 0 0,0 0 0 0 0,0 0 1 0 0,0 0-1 0 0,0 0 0 0 0,0 0 0 0 0,0 1 0 0 0,0-1 1 0 0,1 0-1 0 0,-1 0 0 0 0,0 1 0 0 0,0-1 1 0 0,0 1-1 0 0,0-1 0 0 0,-1 1 0 0 0,1-1 0 0 0,0 1 1 0 0,0 0-1 0 0,0-1 0 0 0,0 1 0 0 0,0 0 0 0 0,-1 0 1 0 0,1-1-1 0 0,0 1 0 0 0,-1 0 0 0 0,1 0 1 0 0,-1 0-1 0 0,2 2 0 0 0,2 5-239 0 0,0 1 0 0 0,0 0 0 0 0,0 0 0 0 0,2 12 0 0 0,-3-11-101 0 0,46 115-3068 0 0,3 6 1280 0 0,-33-95 2671 0 0,-16-32-375 0 0,-2-2 410 0 0,5-4-186 0 0,-5 2-284 0 0,0 0 0 0 0,0 0-1 0 0,0-1 1 0 0,0 1 0 0 0,1-1-1 0 0,-1 1 1 0 0,0-1 0 0 0,0 1-1 0 0,0-1 1 0 0,0 0 0 0 0,-1 1-1 0 0,1-1 1 0 0,0 0 0 0 0,0 0-1 0 0,0 1 1 0 0,0-1 0 0 0,-1 0-1 0 0,1 0 1 0 0,-1 0 0 0 0,2-2-1 0 0,-1 2-67 0 0,5-9 275 0 0,0 0 0 0 0,0 0 0 0 0,4-12 0 0 0,6-12-60 0 0,-15 33-234 0 0,15-31-2902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58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261 103 860 0 0,'3'-12'4348'0'0,"37"-54"8472"0"0,-34 53-10130 0 0,-6 13-2657 0 0,0 0 0 0 0,0 0 0 0 0,1-1 0 0 0,-1 1 0 0 0,0 0 0 0 0,0 0-1 0 0,0 0 1 0 0,0-1 0 0 0,1 1 0 0 0,-1 0 0 0 0,0 0 0 0 0,0-1 0 0 0,0 1 0 0 0,0 0-1 0 0,0 0 1 0 0,0-1 0 0 0,0 1 0 0 0,0 0 0 0 0,0-1 0 0 0,0 1 0 0 0,0 0 0 0 0,0 0-1 0 0,0-1 1 0 0,0 1 0 0 0,0 0 0 0 0,0 0 0 0 0,0-1 0 0 0,0 1 0 0 0,0 0 0 0 0,0 0-1 0 0,0-1 1 0 0,0 1 0 0 0,-1 0 0 0 0,1 0 0 0 0,0-1 0 0 0,0 1 0 0 0,0 0-1 0 0,0 0 1 0 0,-1 0 0 0 0,1-1 0 0 0,0 1 0 0 0,0 0 0 0 0,0 0 0 0 0,-1 0 0 0 0,1 0-1 0 0,0-1 1 0 0,0 1 0 0 0,-1 0 0 0 0,1 0 0 0 0,0 0 0 0 0,0 0 0 0 0,-1 0 0 0 0,1 0-1 0 0,-13 3 15 0 0,1 0 0 0 0,0 1 0 0 0,0 1 0 0 0,0 0 0 0 0,0 1 0 0 0,1 0 0 0 0,0 0 0 0 0,0 2 0 0 0,1-1 0 0 0,0 1 0 0 0,0 0 0 0 0,1 1 0 0 0,0 1 0 0 0,0-1 0 0 0,-11 18 0 0 0,15-19-46 0 0,0-1 1 0 0,0 2-1 0 0,1-1 1 0 0,1 0 0 0 0,-1 1-1 0 0,1 0 1 0 0,0 0-1 0 0,1-1 1 0 0,0 2 0 0 0,1-1-1 0 0,0 0 1 0 0,0 0-1 0 0,1 0 1 0 0,0 1 0 0 0,0-1-1 0 0,1 0 1 0 0,1 0-1 0 0,0 0 1 0 0,0 0 0 0 0,0 0-1 0 0,1 0 1 0 0,7 13-1 0 0,-2-7-220 0 0,0 0 0 0 0,2-1 0 0 0,0 0 0 0 0,0-1 0 0 0,18 18 0 0 0,68 52-970 0 0,-11-10 610 0 0,-81-69 601 0 0,0 0-1 0 0,0 0 1 0 0,0 0-1 0 0,0 1 1 0 0,0 0-1 0 0,-1 0 0 0 0,0 0 1 0 0,0 0-1 0 0,0 0 1 0 0,-1 1-1 0 0,0-1 1 0 0,3 9-1 0 0,-5-10 48 0 0,0 0 0 0 0,0-1 0 0 0,0 1 0 0 0,-1 0 0 0 0,1-1 0 0 0,-1 1 0 0 0,0-1-1 0 0,1 1 1 0 0,-2-1 0 0 0,1 1 0 0 0,0-1 0 0 0,-1 1 0 0 0,0-1 0 0 0,1 0 0 0 0,-1 0 0 0 0,-1 0 0 0 0,1 0-1 0 0,0 0 1 0 0,-1 0 0 0 0,1-1 0 0 0,-4 3 0 0 0,-9 8 171 0 0,1-2 0 0 0,-2 0 0 0 0,1 0 0 0 0,-1-2 0 0 0,-1 0 0 0 0,-32 13 0 0 0,-112 28 570 0 0,158-50-806 0 0,-5 3-557 0 0,0-2 0 0 0,0 1-1 0 0,0-1 1 0 0,0 0 0 0 0,0-1 0 0 0,-13 0-1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58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18 145 2804 0 0,'-6'-29'7952'0'0,"-5"-21"449"0"0,11 47-7849 0 0,-1 0 0 0 0,1 0 0 0 0,0 0-1 0 0,0 0 1 0 0,0 0 0 0 0,1-1 0 0 0,-1 1 0 0 0,1 0 0 0 0,-1 0-1 0 0,1 0 1 0 0,2-5 0 0 0,-3-7 1618 0 0,0 6-817 0 0,5 17-964 0 0,-2-1-362 0 0,-1 1 0 0 0,-1 0-1 0 0,1 0 1 0 0,-1 0 0 0 0,-1-1-1 0 0,1 1 1 0 0,-2 13 0 0 0,1 2-91 0 0,19 274-2336 0 0,-9-223 657 0 0,36 144 0 0 0,-45-216 1605 0 0,4 16-540 0 0,1 0 1 0 0,12 25-1 0 0,5-11-2677 0 0,-20-30 2573 0 0,-1 1 0 0 0,0-1 0 0 0,1-1 1 0 0,-1 1-1 0 0,1 0 0 0 0,0-1 0 0 0,-1 1 0 0 0,1-1 0 0 0,0 0 0 0 0,4 1 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8:59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107 265 3488 0 0,'-22'-8'3579'0'0,"-27"-12"4207"0"0,46 18-7102 0 0,0 0 1 0 0,0 1-1 0 0,0-1 1 0 0,0 0-1 0 0,0-1 1 0 0,0 1 0 0 0,1 0-1 0 0,-1-1 1 0 0,1 1-1 0 0,-5-7 1 0 0,7 9-588 0 0,0-1 0 0 0,0 1 0 0 0,0-1 0 0 0,0 1 0 0 0,0-1 1 0 0,0 1-1 0 0,0-1 0 0 0,0 1 0 0 0,0-1 0 0 0,0 1 0 0 0,0-1 1 0 0,0 1-1 0 0,0-1 0 0 0,0 1 0 0 0,0-1 0 0 0,1 1 0 0 0,-1-1 0 0 0,0 1 1 0 0,0-1-1 0 0,0 1 0 0 0,1 0 0 0 0,-1-1 0 0 0,0 1 0 0 0,1-1 0 0 0,-1 1 1 0 0,0 0-1 0 0,1-1 0 0 0,-1 1 0 0 0,1 0 0 0 0,0-1 0 0 0,12-7 390 0 0,-12 7-423 0 0,15-5-10 0 0,0 0 0 0 0,0 1 1 0 0,0 0-1 0 0,1 2 0 0 0,0 0 0 0 0,0 1 0 0 0,18-1 1 0 0,-1 0-426 0 0,189-14-4174 0 0,0 22-4051 0 0,-206-4 8113 0 0,-8 0-155 0 0,0 0 1 0 0,-1 0-1 0 0,1 0 1 0 0,-1 1 0 0 0,9 3-1 0 0,8 11 839 0 0,-3 13 3877 0 0,-21-28-3732 0 0,0 1 0 0 0,0-1-1 0 0,0 1 1 0 0,0-1 0 0 0,1 0 0 0 0,-1 1 0 0 0,1-1 0 0 0,-1 0-1 0 0,1 0 1 0 0,-1 0 0 0 0,1 0 0 0 0,0 0 0 0 0,-1 0 0 0 0,1-1-1 0 0,0 1 1 0 0,-1-1 0 0 0,3 1 0 0 0,2 0 59 0 0,0 0 0 0 0,0 0 0 0 0,0-1 0 0 0,0 0 1 0 0,8 0-1 0 0,5-3 60 0 0,-1 0 0 0 0,29-9 0 0 0,-17 3 688 0 0,50-23 0 0 0,-70 27-555 0 0,1-1 0 0 0,-1 0 1 0 0,0-1-1 0 0,0 0 0 0 0,-1 0 0 0 0,0-1 1 0 0,12-13-1 0 0,-20 20-569 0 0,0 0-1 0 0,-1 0 1 0 0,1 0 0 0 0,0 0 0 0 0,-1-1 0 0 0,1 1 0 0 0,-1 0 0 0 0,1 0-1 0 0,-1-1 1 0 0,0 1 0 0 0,0 0 0 0 0,1 0 0 0 0,-1-1 0 0 0,0 1-1 0 0,0 0 1 0 0,0-1 0 0 0,0 1 0 0 0,0 0 0 0 0,-1-1 0 0 0,1 1 0 0 0,0 0-1 0 0,-1-1 1 0 0,1 1 0 0 0,-1 0 0 0 0,1 0 0 0 0,-1 0 0 0 0,1-1 0 0 0,-1 1-1 0 0,0 0 1 0 0,0 0 0 0 0,1 0 0 0 0,-1 0 0 0 0,0 0 0 0 0,0 0-1 0 0,0 0 1 0 0,0 1 0 0 0,0-1 0 0 0,0 0 0 0 0,-2 0 0 0 0,-3-4-4 0 0,0 1 0 0 0,0 1 1 0 0,-1-1-1 0 0,1 1 0 0 0,-12-4 1 0 0,1 3-20 0 0,-1 0 0 0 0,0 0 0 0 0,0 2-1 0 0,0 1 1 0 0,0 0 0 0 0,0 1 0 0 0,0 0 0 0 0,-30 6 0 0 0,33-3-26 0 0,1 0-1 0 0,0 1 1 0 0,0 0 0 0 0,0 1-1 0 0,0 1 1 0 0,1 0 0 0 0,0 1-1 0 0,0 0 1 0 0,1 1 0 0 0,0 0-1 0 0,-12 11 1 0 0,19-14-151 0 0,0 0 0 0 0,0 0 0 0 0,0 1 0 0 0,1-1 0 0 0,0 1 0 0 0,0 0 0 0 0,1 0 0 0 0,-1 0 0 0 0,1 1 0 0 0,1-1 0 0 0,-1 1 0 0 0,1 0 0 0 0,0 0 0 0 0,1 0 0 0 0,-2 13 0 0 0,3-11-133 0 0,1 0 0 0 0,-1 0 0 0 0,1 0 0 0 0,1-1 1 0 0,0 1-1 0 0,0 0 0 0 0,1-1 0 0 0,0 1 0 0 0,0-1 1 0 0,1 0-1 0 0,7 12 0 0 0,-4-9 59 0 0,0-1 0 0 0,1 1 0 0 0,0-1 0 0 0,1 0 0 0 0,0-1 0 0 0,1 0 0 0 0,0-1 0 0 0,0 0 0 0 0,0 0 0 0 0,1-1 0 0 0,1 0 0 0 0,-1-1 0 0 0,1 0 0 0 0,0-1 0 0 0,0-1 0 0 0,1 0 1 0 0,15 3-1 0 0,-15-5 482 0 0,1-2 0 0 0,-1 0 1 0 0,1 0-1 0 0,-1-1 0 0 0,0-1 1 0 0,1 0-1 0 0,-1-1 1 0 0,0-1-1 0 0,0 0 0 0 0,-1 0 1 0 0,1-1-1 0 0,-1-1 0 0 0,0 0 1 0 0,18-13-1 0 0,11-10 2347 0 0,-2-2-1 0 0,57-58 1 0 0,-56 50-1460 0 0,-26 24-1121 0 0,1 1 0 0 0,1 0 0 0 0,0 2 0 0 0,1-1 0 0 0,0 2 0 0 0,1 1 0 0 0,0 0 0 0 0,26-10 0 0 0,-42 19-3 0 0,0 1 0 0 0,0-1 0 0 0,0 0 0 0 0,0 0 0 0 0,0 1 0 0 0,0-1 0 0 0,0 1 0 0 0,0 0 0 0 0,0 0 0 0 0,0 0 0 0 0,0 0 0 0 0,1 0 0 0 0,-1 0 0 0 0,0 0 0 0 0,0 1 0 0 0,0-1 0 0 0,0 1 0 0 0,3 1 0 0 0,3 1 0 0 0,-3-1-37 0 0,-1 0 0 0 0,1 0 0 0 0,-1 1 0 0 0,0-1 0 0 0,1 1 0 0 0,-2 0 0 0 0,1 0 0 0 0,0 1 0 0 0,0-1 0 0 0,-1 1 0 0 0,0 0 0 0 0,0 0 0 0 0,0 0 0 0 0,0 0 0 0 0,-1 0 0 0 0,1 1 0 0 0,2 8 0 0 0,3 8-336 0 0,0 0 0 0 0,6 36 0 0 0,-12-45 357 0 0,2 14-295 0 0,-1 0 1 0 0,0 43-1 0 0,-4-64 292 0 0,0-4 72 0 0,1 1 1 0 0,-1-1 0 0 0,1 1-1 0 0,-1-1 1 0 0,0 0 0 0 0,1 0-1 0 0,-1 1 1 0 0,0-1 0 0 0,0 0-1 0 0,0 0 1 0 0,0 0-1 0 0,-2 2 1 0 0,2-3-33 0 0,1 0-1 0 0,0 0 1 0 0,0 0 0 0 0,-1 0-1 0 0,1 0 1 0 0,0 0-1 0 0,-1 0 1 0 0,1 0 0 0 0,0 0-1 0 0,0 0 1 0 0,-1 0-1 0 0,1 0 1 0 0,0 0 0 0 0,0 0-1 0 0,-1-1 1 0 0,1 1-1 0 0,0 0 1 0 0,0 0 0 0 0,-1 0-1 0 0,1 0 1 0 0,0-1-1 0 0,0 1 1 0 0,0 0 0 0 0,-1 0-1 0 0,1-1 1 0 0,0 1-1 0 0,0 0 1 0 0,0 0 0 0 0,0-1-1 0 0,0 1 1 0 0,0 0-1 0 0,-1 0 1 0 0,1-1 0 0 0,0 1-1 0 0,0-1 1 0 0,-4-27 1178 0 0,5 18-1185 0 0,0-1 0 0 0,1 1-1 0 0,1 0 1 0 0,-1 0 0 0 0,2 0 0 0 0,0 1-1 0 0,0-1 1 0 0,10-16 0 0 0,-3 6-16 0 0,2 1-1 0 0,0 0 1 0 0,18-18-1 0 0,-12 17 3 0 0,1 0 0 0 0,1 1 0 0 0,1 1 0 0 0,32-19 0 0 0,-43 30 0 0 0,0 0 0 0 0,1 1 0 0 0,0 1 0 0 0,0 0 0 0 0,0 0 0 0 0,0 1 0 0 0,1 1 0 0 0,0 0 0 0 0,0 1 0 0 0,0 1 0 0 0,20-1 0 0 0,-27 2 0 0 0,0 1 0 0 0,-1-1 0 0 0,0 1 0 0 0,1 0 0 0 0,-1 1 0 0 0,1-1 0 0 0,-1 1 0 0 0,0 0 0 0 0,0 0 0 0 0,0 1 0 0 0,0 0 0 0 0,-1-1 0 0 0,1 2 0 0 0,-1-1 0 0 0,1 0 0 0 0,-1 1 0 0 0,0 0 0 0 0,0 0 0 0 0,-1 0 0 0 0,1 0 0 0 0,2 6 0 0 0,0 0 0 0 0,-2 0 0 0 0,1 0 0 0 0,-1 1 0 0 0,-1-1 0 0 0,0 1 0 0 0,0 0 0 0 0,-1 0 0 0 0,0 0 0 0 0,0 17 0 0 0,0 31-97 0 0,9 91-2386 0 0,-11-143 385 0 0,1 3-670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23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1013 1848 0 0,'0'0'5775'0'0,"22"-10"-2156"0"0,-21 8-3544 0 0,0 0-1 0 0,-1 0 0 0 0,1 0 0 0 0,0 0 0 0 0,-1 0 1 0 0,1-1-1 0 0,-1 1 0 0 0,0 0 0 0 0,0 0 0 0 0,0 0 0 0 0,0-1 1 0 0,0 1-1 0 0,0 0 0 0 0,0 0 0 0 0,-1 0 0 0 0,1 0 1 0 0,-1 0-1 0 0,0-1 0 0 0,1 1 0 0 0,-1 0 0 0 0,0 0 1 0 0,0 0-1 0 0,0 1 0 0 0,-1-1 0 0 0,1 0 0 0 0,0 0 1 0 0,-1 1-1 0 0,1-1 0 0 0,-1 0 0 0 0,0 1 0 0 0,-1-2 1 0 0,-5-3 289 0 0,0 0 1 0 0,1 0 0 0 0,-2 0 0 0 0,1 1-1 0 0,-1 1 1 0 0,1-1 0 0 0,-1 1 0 0 0,-1 1-1 0 0,1 0 1 0 0,0 0 0 0 0,-1 1-1 0 0,1 0 1 0 0,-1 1 0 0 0,-12-1 0 0 0,-11 0 355 0 0,0 2 1 0 0,1 1-1 0 0,-34 6 1 0 0,39-3-530 0 0,2 1-1 0 0,-1 1 1 0 0,1 2-1 0 0,0 0 1 0 0,0 1 0 0 0,-31 18-1 0 0,42-20-143 0 0,1 1-1 0 0,-1 1 0 0 0,2 0 1 0 0,-1 1-1 0 0,1 1 1 0 0,1-1-1 0 0,0 2 0 0 0,0 0 1 0 0,1 0-1 0 0,1 1 0 0 0,-15 25 1 0 0,20-28-56 0 0,0 0 0 0 0,0 1-1 0 0,1-1 1 0 0,1 0 0 0 0,0 1 0 0 0,0-1 0 0 0,1 1-1 0 0,1 0 1 0 0,-1 0 0 0 0,2-1 0 0 0,-1 1 0 0 0,2 0 0 0 0,-1-1-1 0 0,2 1 1 0 0,-1-1 0 0 0,1 0 0 0 0,1 1 0 0 0,0-1-1 0 0,0-1 1 0 0,1 1 0 0 0,10 14 0 0 0,-11-17-34 0 0,1 0 1 0 0,0 0-1 0 0,0 0 0 0 0,1-1 1 0 0,0 0-1 0 0,0 0 0 0 0,1 0 1 0 0,-1-1-1 0 0,1 0 0 0 0,0-1 1 0 0,1 1-1 0 0,-1-1 0 0 0,1-1 1 0 0,0 1-1 0 0,0-1 0 0 0,0-1 0 0 0,0 0 1 0 0,0 0-1 0 0,1 0 0 0 0,-1-1 1 0 0,0 0-1 0 0,1-1 0 0 0,-1 0 1 0 0,1 0-1 0 0,-1-1 0 0 0,1 0 1 0 0,12-3-1 0 0,-6 0 41 0 0,-1-2 0 0 0,0 0 0 0 0,0 0 0 0 0,0-1 1 0 0,0-1-1 0 0,-1 0 0 0 0,-1-1 0 0 0,1-1 0 0 0,-2 1 0 0 0,1-2 0 0 0,13-15 0 0 0,7-14 955 0 0,-1-1-1 0 0,26-48 1 0 0,-26 41 1032 0 0,-28 43-1837 0 0,0 1 0 0 0,0 1 0 0 0,0-1 1 0 0,0 0-1 0 0,1 1 0 0 0,-1 0 0 0 0,6-4 0 0 0,-7 6-10 0 0,15 0 94 0 0,-7 12-191 0 0,-1 1-1 0 0,-1-1 1 0 0,0 1-1 0 0,0 1 1 0 0,-1 0 0 0 0,-1 0-1 0 0,7 19 1 0 0,8 14-19 0 0,-10-23-56 0 0,1 3 27 0 0,1-1 0 0 0,1 0 0 0 0,1-1 1 0 0,29 36-1 0 0,-40-56-10 0 0,1 1 1 0 0,-1 0-1 0 0,1-1 0 0 0,0 0 1 0 0,0 0-1 0 0,1 0 1 0 0,-1 0-1 0 0,1-1 1 0 0,0 0-1 0 0,0-1 1 0 0,0 1-1 0 0,0-1 0 0 0,0 0 1 0 0,0 0-1 0 0,1-1 1 0 0,-1 0-1 0 0,1 0 1 0 0,-1 0-1 0 0,1-1 1 0 0,-1 0-1 0 0,1-1 0 0 0,-1 1 1 0 0,1-1-1 0 0,-1 0 1 0 0,11-4-1 0 0,6-3-12 0 0,-2-2-1 0 0,0 0 1 0 0,0-1-1 0 0,-1-1 1 0 0,0-1-1 0 0,-1-1 1 0 0,0-1-1 0 0,-2 0 1 0 0,1-2-1 0 0,22-28 0 0 0,1-5-67 0 0,-3-2-1 0 0,50-91 0 0 0,-56 83 35 0 0,-3 0 1 0 0,-2-3-1 0 0,22-79 0 0 0,-36 98 67 0 0,-3-1 1 0 0,-1 0-1 0 0,-3-1 1 0 0,-1 0-1 0 0,-3-76 1 0 0,-4 92 82 0 0,-2 1 0 0 0,0 0 0 0 0,-2 0 1 0 0,-15-43-1 0 0,16 57-38 0 0,-1 1 0 0 0,0 0 1 0 0,-1 1-1 0 0,0-1 0 0 0,-2 1 0 0 0,1 1 1 0 0,-1-1-1 0 0,-1 2 0 0 0,0-1 0 0 0,-19-16 1 0 0,25 25-42 0 0,0 0 0 0 0,-1 0 0 0 0,1 0 0 0 0,0 1 0 0 0,-1-1 0 0 0,1 1 0 0 0,-1 0 0 0 0,0 0 1 0 0,0 1-1 0 0,0 0 0 0 0,0-1 0 0 0,0 2 0 0 0,0-1 0 0 0,0 0 0 0 0,0 1 0 0 0,-10 1 0 0 0,9 0 2 0 0,0 1 0 0 0,-1-1 0 0 0,1 2 0 0 0,0-1 0 0 0,0 0 0 0 0,0 1-1 0 0,1 0 1 0 0,-1 1 0 0 0,1-1 0 0 0,-1 1 0 0 0,-7 8 0 0 0,-1 2 8 0 0,1 1 0 0 0,0 1 1 0 0,1 0-1 0 0,1 0 0 0 0,1 1 1 0 0,0 1-1 0 0,-12 30 0 0 0,7-6 9 0 0,1 2 0 0 0,3-1 0 0 0,1 1-1 0 0,3 1 1 0 0,-4 60 0 0 0,9-24 37 0 0,3 1 1 0 0,13 84-1 0 0,-7-105-34 0 0,3-1 1 0 0,2 0-1 0 0,3-1 0 0 0,3 0 0 0 0,2-2 0 0 0,52 103 0 0 0,-59-139-2 0 0,0 1-1 0 0,1-2 1 0 0,2 0 0 0 0,0 0 0 0 0,1-2-1 0 0,1 0 1 0 0,31 24 0 0 0,-37-33-69 0 0,1 0 1 0 0,0-2 0 0 0,0 1-1 0 0,1-2 1 0 0,0 1 0 0 0,0-2-1 0 0,0 0 1 0 0,1-1 0 0 0,-1 0 0 0 0,1-1-1 0 0,0-1 1 0 0,0 0 0 0 0,27-1-1 0 0,-14-3-482 0 0,0-2-1 0 0,0-1 0 0 0,-1-1 1 0 0,1-1-1 0 0,-2-1 0 0 0,1-2 1 0 0,-1 0-1 0 0,37-22 0 0 0,63-47-4457 0 0,-6-9-4626 0 0,-104 76 7790 0 0,6-5-4108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00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1 232 984 0 0,'2'-11'5740'0'0,"11"2"-3548"0"0,-1-1 0 0 0,20-20 0 0 0,17-13 179 0 0,-16 19-1178 0 0,2 1 0 0 0,48-24-1 0 0,-72 41-1041 0 0,1 1 0 0 0,0 0-1 0 0,1 1 1 0 0,-1 0-1 0 0,1 1 1 0 0,0 0 0 0 0,0 1-1 0 0,0 1 1 0 0,0 0-1 0 0,0 1 1 0 0,20 1 0 0 0,-27 0-84 0 0,0 1 1 0 0,0-1-1 0 0,0 1 1 0 0,-1 0-1 0 0,1 1 1 0 0,-1-1 0 0 0,1 1-1 0 0,-1 0 1 0 0,0 0-1 0 0,0 1 1 0 0,0-1-1 0 0,5 7 1 0 0,-2-2 52 0 0,-1 0 0 0 0,0 0 0 0 0,-1 1 0 0 0,1 0 0 0 0,-2 1 0 0 0,6 12 0 0 0,3 11 343 0 0,-2 1 0 0 0,-1 1 1 0 0,6 38-1 0 0,-16-66-361 0 0,50 239 1116 0 0,-43-228-4094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01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1 379 1700 0 0,'14'-5'4897'0'0,"27"-27"-1945"0"0,-2-2 1 0 0,-2-1-1 0 0,64-78 0 0 0,-33 36 580 0 0,6-4 1580 0 0,-72 79-4863 0 0,16 14 657 0 0,-7 17-571 0 0,-2 0 0 0 0,7 30 1 0 0,-8-26-666 0 0,16 41 1 0 0,-20-64 55 0 0,32 70-2113 0 0,-4-34-3759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02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0 225 956 0 0,'9'-14'10143'0'0,"1"-2"-4921"0"0,-9 14-4996 0 0,-1 1-1 0 0,1 0 0 0 0,0-1 0 0 0,0 1 1 0 0,1 0-1 0 0,-1 0 0 0 0,0 0 0 0 0,0 0 0 0 0,0 0 1 0 0,1 0-1 0 0,-1 0 0 0 0,1 0 0 0 0,-1 0 0 0 0,0 1 1 0 0,1-1-1 0 0,0 0 0 0 0,-1 1 0 0 0,1-1 0 0 0,-1 1 1 0 0,1 0-1 0 0,-1 0 0 0 0,1-1 0 0 0,0 1 1 0 0,-1 0-1 0 0,3 1 0 0 0,-2 0-154 0 0,0 0 0 0 0,0 0 0 0 0,0 0-1 0 0,0 0 1 0 0,0 1 0 0 0,-1-1 0 0 0,1 1 0 0 0,0-1 0 0 0,-1 1 0 0 0,1 0-1 0 0,-1 0 1 0 0,0-1 0 0 0,0 1 0 0 0,0 0 0 0 0,2 4 0 0 0,3 9-158 0 0,0 1 1 0 0,-1-1 0 0 0,4 28 0 0 0,10 53 312 0 0,-4 0-1 0 0,3 114 1 0 0,-20-199-60 0 0,-2-14-38 0 0,-3-15-71 0 0,1-34 1174 0 0,2 0 0 0 0,2 0 1 0 0,3-1-1 0 0,2 1 0 0 0,11-62 0 0 0,8-4 155 0 0,-19 106-1386 0 0,5 5 0 0 0,-5 6 0 0 0,-1 1 0 0 0,0 1 0 0 0,1-1 0 0 0,-1 0 0 0 0,0 0 0 0 0,1 1 0 0 0,-1-1 0 0 0,0 1 0 0 0,1 0 0 0 0,-1 0 0 0 0,0 0 0 0 0,0 0 0 0 0,0 0 0 0 0,0 0 0 0 0,0 1 0 0 0,0-1 0 0 0,0 1 0 0 0,0-1 0 0 0,2 3 0 0 0,39 42 0 0 0,-26-26 0 0 0,213 230 0 0 0,-215-234 0 0 0,2 4 0 0 0,2-1 0 0 0,1-1 0 0 0,0-1 0 0 0,1-1 0 0 0,29 18 0 0 0,-37-30 0 0 0,5 0 0 0 0,-1-8 0 0 0,-13 2 0 0 0,0 0 0 0 0,0-1 0 0 0,-1 1 0 0 0,1-1 0 0 0,-1 0 0 0 0,0 0 0 0 0,1-1 0 0 0,-1 1 0 0 0,-1-1 0 0 0,1 1 0 0 0,-1-1 0 0 0,1 0 0 0 0,-1 0 0 0 0,0 0 0 0 0,0 0 0 0 0,-1 0 0 0 0,1-1 0 0 0,-1 1 0 0 0,0-1 0 0 0,1-4 0 0 0,1-12 0 0 0,0 0 0 0 0,-2-40 0 0 0,-1 58 0 0 0,-1-36 16 0 0,-2 0-1 0 0,-2 0 1 0 0,-11-45-1 0 0,-40-111-786 0 0,55 194 721 0 0,-11-41-2646 0 0,9 15-4005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02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18 2008 0 0,'-9'-18'16888'0'0,"-14"21"-13225"0"0,17-1-3661 0 0,-17 4 684 0 0,0 0 1 0 0,0 2 0 0 0,0 1-1 0 0,1 1 1 0 0,1 1 0 0 0,-32 20-1 0 0,47-26-630 0 0,-1 0 0 0 0,1 0-1 0 0,0 0 1 0 0,0 1 0 0 0,1-1-1 0 0,0 1 1 0 0,0 1 0 0 0,0-1-1 0 0,1 1 1 0 0,-1 0-1 0 0,2 0 1 0 0,-1 0 0 0 0,1 0-1 0 0,0 1 1 0 0,1-1 0 0 0,-1 1-1 0 0,2 0 1 0 0,-1-1-1 0 0,1 1 1 0 0,0 0 0 0 0,1 0-1 0 0,0 0 1 0 0,1 15 0 0 0,1-14-105 0 0,0 0 0 0 0,1-1 0 0 0,0 0 0 0 0,0 0 0 0 0,1 0 0 0 0,0 0 0 0 0,0 0 0 0 0,1-1 0 0 0,0 0 0 0 0,0 0 0 0 0,1 0 1 0 0,0 0-1 0 0,0-1 0 0 0,0 0 0 0 0,1-1 0 0 0,0 1 0 0 0,0-1 0 0 0,0 0 0 0 0,1-1 0 0 0,14 7 0 0 0,-12-7-80 0 0,-1 0 0 0 0,1 0-1 0 0,0-1 1 0 0,-1 0 0 0 0,1-1 0 0 0,1 0-1 0 0,-1-1 1 0 0,0 0 0 0 0,0 0-1 0 0,1-1 1 0 0,-1 0 0 0 0,0-1 0 0 0,1 0-1 0 0,-1-1 1 0 0,0 0 0 0 0,0-1 0 0 0,14-5-1 0 0,-17 4 144 0 0,0 1 0 0 0,-1-2 0 0 0,1 1 0 0 0,-1-1 0 0 0,0 0 0 0 0,0 0 0 0 0,0-1 0 0 0,-1 1-1 0 0,0-1 1 0 0,0 0 0 0 0,-1-1 0 0 0,1 1 0 0 0,-1-1 0 0 0,-1 0 0 0 0,1 0 0 0 0,-1 0 0 0 0,0-1-1 0 0,-1 1 1 0 0,0-1 0 0 0,0 1 0 0 0,-1-1 0 0 0,0 0 0 0 0,0 0 0 0 0,0-10 0 0 0,-1 11 80 0 0,-1-1 0 0 0,0 1 0 0 0,0 0 0 0 0,0 0 1 0 0,0 0-1 0 0,-1 0 0 0 0,-1 0 0 0 0,1 0 0 0 0,-1 0 1 0 0,0 1-1 0 0,-1-1 0 0 0,1 1 0 0 0,-1 0 0 0 0,0 0 0 0 0,-1 0 1 0 0,0 1-1 0 0,0-1 0 0 0,0 1 0 0 0,0 0 0 0 0,-1 1 1 0 0,0-1-1 0 0,0 1 0 0 0,0 0 0 0 0,0 1 0 0 0,-1-1 0 0 0,-7-2 1 0 0,-3 0-403 0 0,-1 1 0 0 0,-18-4 0 0 0,13 6-4683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03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3992 0 0,'39'27'28262'0'0,"-38"-25"-27824"0"0,2 2-630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49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8 389 392 0 0,'-7'7'10492'0'0,"8"-5"-10407"0"0,0 0 1 0 0,0-1-1 0 0,0 1 1 0 0,0-1-1 0 0,0 1 1 0 0,1-1-1 0 0,-1 0 1 0 0,0 1-1 0 0,1-1 1 0 0,-1 0-1 0 0,1 0 1 0 0,-1 0-1 0 0,1 0 1 0 0,0 0-1 0 0,0 0 1 0 0,-1-1-1 0 0,1 1 1 0 0,0-1-1 0 0,0 1 1 0 0,0-1-1 0 0,-1 1 1 0 0,1-1-1 0 0,3 0 1 0 0,55 5 836 0 0,-48-4-839 0 0,593-15 1210 0 0,-160-4-1182 0 0,294 1-31 0 0,-113-23-25 0 0,-215 7-65 0 0,-42 5-79 0 0,117-17 95 0 0,-479 44-5 0 0,13-1-16 0 0,2-1 8 0 0,115-12-8 0 0,-134 14 25 0 0,0 1-2 0 0,68-6 12 0 0,-1-7-36 0 0,-18 6 22 0 0,-39 6-19 0 0,-11 1 3 0 0,1-1 11 0 0,23-3-7 0 0,-24 3 3 0 0,1 1-4 0 0,57-5 11 0 0,-57 5 22 0 0,14-3 2074 0 0,-1 3 1100 0 0,-7-34-3244 0 0,-7 22 31 0 0,0 1 1 0 0,-1-1 0 0 0,-1 0 0 0 0,0-14-1 0 0,0 7 9 0 0,0 17 5 0 0,-6-37-692 0 0,6 38 320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51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127 204 764 0 0,'-12'5'10037'0'0,"5"-7"-9694"0"0,-13-7 7534 0 0,15 6-8328 0 0,4 1 669 0 0,-16-28 516 0 0,13 23-599 0 0,-48-132 216 0 0,51 137-395 0 0,-6-12-1502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52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15 197 740 0 0,'0'0'1345'0'0,"-4"33"8658"0"0,9-61-4980 0 0,6-30-2955 0 0,7-44-1127 0 0,-13 71-605 0 0,-4 20-156 0 0,-1 12-179 0 0,0-1 0 0 0,0 0 0 0 0,0 0 0 0 0,0 0 1 0 0,0 0-1 0 0,0 0 0 0 0,0 0 0 0 0,0 0 0 0 0,0 0 0 0 0,0 0 0 0 0,0 0 0 0 0,0 1 1 0 0,0-1-1 0 0,0 0 0 0 0,0 0 0 0 0,0 0 0 0 0,-1 0 0 0 0,1 0 0 0 0,0 0 1 0 0,0 0-1 0 0,0 0 0 0 0,0 0 0 0 0,0 0 0 0 0,0 0 0 0 0,0 0 0 0 0,0 1 0 0 0,0-1 1 0 0,0 0-1 0 0,0 0 0 0 0,0 0 0 0 0,0 0 0 0 0,0 0 0 0 0,-1 0 0 0 0,1 0 0 0 0,0 0 1 0 0,0 0-1 0 0,0 0 0 0 0,0 0 0 0 0,0 0 0 0 0,0 0 0 0 0,0 0 0 0 0,0 0 1 0 0,0 0-1 0 0,0 0 0 0 0,-1 0 0 0 0,1 0 0 0 0,0 0 0 0 0,0 0 0 0 0,0 0 0 0 0,0 0 1 0 0,0 0-1 0 0,0 0 0 0 0,0 0 0 0 0,0 0 0 0 0,0 0 0 0 0,0 0 0 0 0,0 0 0 0 0,-1-1 1 0 0,1 1-1 0 0,0 0 0 0 0,0 0 0 0 0,0 0 0 0 0,0 0 0 0 0,0 0 0 0 0,0 0 1 0 0,0 0-1 0 0,0 0 0 0 0,0 0 0 0 0,-1 3 3 0 0,-1 1 0 0 0,2 0 0 0 0,-1 0 1 0 0,0 0-1 0 0,1 0 0 0 0,-1 0 0 0 0,1 0 0 0 0,1 5 0 0 0,-1 3 14 0 0,-2 55 125 0 0,14 120-1 0 0,1 9-171 0 0,-13-187 56 0 0,0 1 0 0 0,-1-1 0 0 0,-1 0 0 0 0,1 1 0 0 0,-2-1 0 0 0,1 0 0 0 0,-1 0 0 0 0,-1-1 0 0 0,1 1 0 0 0,-1 0 0 0 0,-1-1 0 0 0,0 0 0 0 0,0 0 0 0 0,-12 13 0 0 0,16-19 12 0 0,-7 15 511 0 0,19-19-1070 0 0,0 0 0 0 0,-1-1 0 0 0,1 0 0 0 0,13-7 0 0 0,45-24-11048 0 0,-55 25 6121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52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37 96 0 0,'-4'-21'7129'0'0,"-2"6"-3089"0"0,-44 168-617 0 0,46-131-3171 0 0,1-1-1 0 0,1 1 1 0 0,1 0-1 0 0,1 0 1 0 0,1 0-1 0 0,5 35 1 0 0,0-27-93 0 0,1 1 1 0 0,1-1-1 0 0,1-1 1 0 0,15 32-1 0 0,-20-52-115 0 0,0 0-1 0 0,1-1 1 0 0,1 1-1 0 0,0-1 1 0 0,0 0-1 0 0,8 9 1 0 0,-11-14-51 0 0,0 0-1 0 0,0-1 1 0 0,0 1 0 0 0,1-1 0 0 0,-1 1-1 0 0,1-1 1 0 0,0 0 0 0 0,-1 0 0 0 0,1 0-1 0 0,0-1 1 0 0,0 1 0 0 0,0-1 0 0 0,1 0-1 0 0,-1 0 1 0 0,0-1 0 0 0,0 1-1 0 0,0-1 1 0 0,6 0 0 0 0,-2-1-68 0 0,1-1 0 0 0,0 1 0 0 0,-1-1 0 0 0,1-1 1 0 0,-1 0-1 0 0,1 0 0 0 0,-1-1 0 0 0,0 0 0 0 0,12-8 0 0 0,-17 10 83 0 0,0 0-1 0 0,0 0 0 0 0,0-1 0 0 0,0 1 1 0 0,-1 0-1 0 0,1-1 0 0 0,-1 0 1 0 0,0 0-1 0 0,0 1 0 0 0,0-1 1 0 0,0-1-1 0 0,0 1 0 0 0,-1 0 1 0 0,1 0-1 0 0,-1-1 0 0 0,0 1 1 0 0,0 0-1 0 0,0-1 0 0 0,0 1 0 0 0,-1-1 1 0 0,0 1-1 0 0,1-1 0 0 0,-1 0 1 0 0,0 1-1 0 0,-1-1 0 0 0,1 1 1 0 0,-2-7-1 0 0,0 5 39 0 0,-1 1 0 0 0,0-1 0 0 0,0 0 0 0 0,0 1 0 0 0,-1 0 0 0 0,1 0 0 0 0,-1 0 1 0 0,0 0-1 0 0,0 0 0 0 0,-1 1 0 0 0,1 0 0 0 0,-1-1 0 0 0,1 2 0 0 0,-1-1 0 0 0,0 1 0 0 0,-10-4 0 0 0,6 2-40 0 0,-1 1 0 0 0,0 0 0 0 0,0 1 0 0 0,-11-1 0 0 0,18 2-93 0 0,-1 1 0 0 0,0 0 0 0 0,0 0 0 0 0,1 1 0 0 0,-1-1 0 0 0,0 1 0 0 0,0 0 0 0 0,1 0 0 0 0,-1 0 0 0 0,1 0 0 0 0,-1 1 0 0 0,1-1 0 0 0,-1 1 0 0 0,1 0 0 0 0,-3 2 0 0 0,4-1-430 0 0,0-1 1 0 0,0 1-1 0 0,0-1 0 0 0,1 1 0 0 0,0-1 0 0 0,-1 1 1 0 0,1 0-1 0 0,0 0 0 0 0,0 0 0 0 0,0 0 1 0 0,1 0-1 0 0,-1 0 0 0 0,1 0 0 0 0,0 4 0 0 0,-1-2-921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59:59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501 334 1404 0 0,'0'0'1341'0'0,"4"-18"1599"0"0,12-6 1123 0 0,21-40 0 0 0,-21 33-986 0 0,-15 30-2594 0 0,10-26 2243 0 0,-10 26-2594 0 0,-19 33 380 0 0,-154 325 1808 0 0,69-135-1450 0 0,-47 96 307 0 0,46-82 89 0 0,66-143 50 0 0,37-91-845 0 0,2-5-457 0 0,0 0 1 0 0,0 1 0 0 0,0-1 0 0 0,0 0-1 0 0,1 1 1 0 0,-1-1 0 0 0,1 1 0 0 0,2-4-1 0 0,4-7 20 0 0,154-318-11 0 0,140-420 0 0 0,-273 665 661 0 0,-13 36 386 0 0,37-79 0 0 0,-36 90-886 0 0,-15 37-153 0 0,1 3-14 0 0,1 1-13 0 0,0 0 0 0 0,0 0 0 0 0,0 0 0 0 0,0 1 1 0 0,-1-1-1 0 0,1 1 0 0 0,-1 0 0 0 0,0 0 0 0 0,0 0 0 0 0,0 0 1 0 0,0 0-1 0 0,0 1 0 0 0,-1-1 0 0 0,4 7 0 0 0,30 65 61 0 0,-27-55-42 0 0,29 78 264 0 0,-4 2 0 0 0,27 135 0 0 0,-37-136 24 0 0,37 193-295 0 0,-30-134-16 0 0,-19-96 0 0 0,28 106 0 0 0,-36-156 0 0 0,-4-12-24 0 0,0 1 0 0 0,0-1 1 0 0,0 0-1 0 0,0 0 0 0 0,1 1 0 0 0,-1-1 1 0 0,0 0-1 0 0,0 0 0 0 0,0 1 0 0 0,1-1 1 0 0,-1 0-1 0 0,0 0 0 0 0,0 0 0 0 0,1 1 0 0 0,-1-1 1 0 0,0 0-1 0 0,0 0 0 0 0,1 0 0 0 0,-1 0 1 0 0,0 0-1 0 0,1 0 0 0 0,-1 1 0 0 0,0-1 1 0 0,1 0-1 0 0,-1 0 0 0 0,0 0 0 0 0,1 0 0 0 0,-1 0 1 0 0,0 0-1 0 0,0 0 0 0 0,1 0 0 0 0,-1 0 1 0 0,0-1-1 0 0,1 1 0 0 0,-1 0 0 0 0,0 0 1 0 0,1 0-1 0 0,-1 0 0 0 0,0 0 0 0 0,0 0 0 0 0,1-1 1 0 0,-1 1-1 0 0,0 0 0 0 0,0 0 0 0 0,1 0 1 0 0,-1-1-1 0 0,0 1 0 0 0,0 0 0 0 0,0 0 1 0 0,1-1-1 0 0,-1 1 0 0 0,0 0 0 0 0,0 0 0 0 0,0-1 1 0 0,0 0-1 0 0,9-12-1576 0 0,-9 13 1525 0 0,2-6-1210 0 0,0 0 0 0 0,0 0-1 0 0,0-1 1 0 0,-1 1-1 0 0,1-10 1 0 0,-3-15-9638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36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149 160 5056 0 0,'-37'-12'3573'0'0,"27"9"-2602"0"0,0 0 0 0 0,0 0 1 0 0,0-1-1 0 0,0 0 0 0 0,0 0 0 0 0,1-1 0 0 0,0-1 1 0 0,0 0-1 0 0,-11-9 0 0 0,19 14-911 0 0,1 1 1 0 0,-1-1-1 0 0,1 1 0 0 0,0-1 0 0 0,-1 0 1 0 0,1 1-1 0 0,0-1 0 0 0,0 1 0 0 0,-1-1 1 0 0,1 0-1 0 0,0 1 0 0 0,0-1 1 0 0,0 0-1 0 0,0 1 0 0 0,0-1 0 0 0,0 0 1 0 0,0 1-1 0 0,0-1 0 0 0,0 0 0 0 0,0 1 1 0 0,0-1-1 0 0,0 0 0 0 0,1 1 0 0 0,-1-1 1 0 0,0 0-1 0 0,0 1 0 0 0,1-1 1 0 0,-1 1-1 0 0,0-1 0 0 0,1 0 0 0 0,-1 1 1 0 0,1-1-1 0 0,-1 1 0 0 0,1-1 0 0 0,-1 1 1 0 0,1-1-1 0 0,-1 1 0 0 0,1 0 1 0 0,-1-1-1 0 0,1 1 0 0 0,0 0 0 0 0,-1-1 1 0 0,1 1-1 0 0,1 0 0 0 0,28-13 610 0 0,-30 13-651 0 0,60-15-502 0 0,1 4-1 0 0,0 2 1 0 0,89-2 0 0 0,-130 10 187 0 0,431-8-10793 0 0,-398 9 8622 0 0,-10 0-1086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25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96 756 1720 0 0,'-4'0'1460'0'0,"-67"7"4498"0"0,68-7-5332 0 0,-15 0 1593 0 0,158-9 237 0 0,2298-250 365 0 0,340-16-1866 0 0,-2285 229-813 0 0,867-68 188 0 0,-1069 91-229 0 0,-140 14-53 0 0,97-9 705 0 0,-141 8-636 0 0,-105 10-530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00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78 1000 0 0,'-18'-2'21093'0'0,"21"2"-20846"0"0,345-46 1088 0 0,-220 28-1288 0 0,-72 11-60 0 0,-54 6 35 0 0,20 0-47 0 0,0-1 24 0 0,-2 2-871 0 0,2-1 3190 0 0,-6 2-3512 0 0,-3-1-3874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01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96 1340 0 0,'2'-12'3893'0'0,"2"1"-1078"0"0,-1 0 0 0 0,-1 0-1 0 0,0 0 1 0 0,0 0 0 0 0,0-18 2084 0 0,-10 55-3477 0 0,-2 58 1128 0 0,3 168 0 0 0,29 86-762 0 0,-1-27-1537 0 0,-10-126-251 0 0,-13-312-21400 0 0,2 92 12437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02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40 353 2028 0 0,'-17'-25'6510'0'0,"14"21"-5796"0"0,1 0 0 0 0,-1-1 0 0 0,1 1 0 0 0,-1-1-1 0 0,1 0 1 0 0,1 0 0 0 0,-1 0 0 0 0,1 0 0 0 0,-1 0 0 0 0,2 0 0 0 0,-2-9-1 0 0,2 6-125 0 0,0 0 0 0 0,1 0 0 0 0,0 0 0 0 0,0 0-1 0 0,1 1 1 0 0,0-1 0 0 0,4-9 0 0 0,-1 5-333 0 0,0 0 0 0 0,1 1-1 0 0,1 0 1 0 0,0 1 0 0 0,0-1 0 0 0,1 1 0 0 0,0 0 0 0 0,1 1 0 0 0,17-15 0 0 0,-15 16-242 0 0,1 0 1 0 0,-1 0 0 0 0,2 1-1 0 0,-1 1 1 0 0,1 0 0 0 0,-1 1 0 0 0,2 0-1 0 0,-1 1 1 0 0,0 0 0 0 0,1 1-1 0 0,0 1 1 0 0,0 0 0 0 0,0 1-1 0 0,-1 0 1 0 0,18 2 0 0 0,-19 0-23 0 0,-1 1-1 0 0,1 0 1 0 0,-1 1-1 0 0,0 0 1 0 0,0 1 0 0 0,0 0-1 0 0,0 1 1 0 0,0 0 0 0 0,-1 0-1 0 0,0 1 1 0 0,0 1-1 0 0,-1-1 1 0 0,0 2 0 0 0,0-1-1 0 0,0 1 1 0 0,-1 1 0 0 0,0-1-1 0 0,9 15 1 0 0,-9-11 25 0 0,-1 0 1 0 0,0 1-1 0 0,0 0 0 0 0,-2 0 1 0 0,1 0-1 0 0,-2 0 0 0 0,0 1 1 0 0,0 0-1 0 0,-1 0 0 0 0,-1 0 0 0 0,-1 0 1 0 0,0 0-1 0 0,0 0 0 0 0,-2 1 1 0 0,-2 21-1 0 0,-1-16-25 0 0,-1 1 0 0 0,0-2 1 0 0,-2 1-1 0 0,0-1 0 0 0,-2 0 0 0 0,0 0 0 0 0,0-1 0 0 0,-2 0 1 0 0,-1-1-1 0 0,-14 18 0 0 0,1-7 24 0 0,0-2 0 0 0,-2 0 0 0 0,-1-2 0 0 0,-1 0 0 0 0,-1-3 0 0 0,-1 0 1 0 0,-53 25-1 0 0,17-8 73 0 0,65-38-104 0 0,-4 3 48 0 0,6-3-31 0 0,0 0 0 0 0,0 0 0 0 0,0 0 0 0 0,0 0 0 0 0,0 0 0 0 0,0 1 0 0 0,0-1 0 0 0,0 0 0 0 0,0 0 0 0 0,0 0 0 0 0,0 0 0 0 0,0 0 1 0 0,0 0-1 0 0,0 0 0 0 0,0 0 0 0 0,0 0 0 0 0,0 0 0 0 0,0 0 0 0 0,0 1 0 0 0,0-1 0 0 0,0 0 0 0 0,0 0 0 0 0,0 0 0 0 0,0 0 0 0 0,0 0 0 0 0,0 0 0 0 0,0 0 0 0 0,0 0 1 0 0,-1 0-1 0 0,1 0 0 0 0,0 0 0 0 0,0 0 0 0 0,0 0 0 0 0,0 0 0 0 0,0 1 0 0 0,0-1 0 0 0,0 0 0 0 0,0 0 0 0 0,0 0 0 0 0,26-2 6 0 0,40-6-1 0 0,-37 3-76 0 0,47-1-1 0 0,-52 5 28 0 0,0 2-1 0 0,0 1 0 0 0,0 1 1 0 0,-1 1-1 0 0,1 1 1 0 0,-1 1-1 0 0,31 12 0 0 0,-46-15 32 0 0,0 1-1 0 0,0 0 0 0 0,-1 0 1 0 0,1 1-1 0 0,-1 0 0 0 0,0 1 1 0 0,0 0-1 0 0,-1 0 0 0 0,0 0 1 0 0,0 0-1 0 0,0 1 0 0 0,-1 0 1 0 0,0 1-1 0 0,0-1 0 0 0,0 1 1 0 0,-1 0-1 0 0,-1 0 1 0 0,1 0-1 0 0,-1 0 0 0 0,-1 1 1 0 0,1-1-1 0 0,-1 1 0 0 0,0 11 1 0 0,-1-4 95 0 0,0 0 0 0 0,-2 1 0 0 0,0-1 0 0 0,-1 0 0 0 0,0 0 0 0 0,-2 0 0 0 0,0 0 0 0 0,0 0 0 0 0,-1-1 0 0 0,-1 1 0 0 0,-1-2 0 0 0,0 1 0 0 0,-1-1 0 0 0,-1 0 0 0 0,0 0 0 0 0,-1-1 0 0 0,0 0 0 0 0,-1-1 0 0 0,0 0 0 0 0,-1-1 0 0 0,-18 14 0 0 0,17-15 49 0 0,-1 0 1 0 0,1-1-1 0 0,-1-1 1 0 0,-1 0-1 0 0,1-1 0 0 0,-1-1 1 0 0,-1 0-1 0 0,1-1 1 0 0,-1 0-1 0 0,0-1 1 0 0,0-1-1 0 0,0-1 0 0 0,-1 0 1 0 0,1-1-1 0 0,0-1 1 0 0,-1 0-1 0 0,1-2 1 0 0,0 0-1 0 0,0 0 0 0 0,0-1 1 0 0,-21-8-1 0 0,23 6-188 0 0,0-2-1 0 0,0 0 0 0 0,1 0 0 0 0,-17-13 1 0 0,23 15-472 0 0,0-1 0 0 0,1 1 0 0 0,0-1 0 0 0,0-1 0 0 0,0 1 0 0 0,1-1 0 0 0,-1 0-1 0 0,2 0 1 0 0,-5-9 0 0 0,4-2-3973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03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639 227 2964 0 0,'0'0'5269'0'0,"31"-7"1047"0"0,12-20-3319 0 0,-40 24-2817 0 0,0 0 0 0 0,-1 1 1 0 0,0-1-1 0 0,1 0 0 0 0,-1 0 0 0 0,0-1 0 0 0,3-6 0 0 0,-3 6 16 0 0,0 0-1 0 0,0-1 1 0 0,-1 1-1 0 0,1-1 1 0 0,-1 1 0 0 0,0-1-1 0 0,0 0 1 0 0,-1 1 0 0 0,1-1-1 0 0,-1 0 1 0 0,0 0-1 0 0,0 1 1 0 0,-1-1 0 0 0,1 0-1 0 0,-1 1 1 0 0,0-1-1 0 0,-1 0 1 0 0,1 1 0 0 0,-1-1-1 0 0,-3-6 1 0 0,2 7-92 0 0,-1 0 0 0 0,0 0 0 0 0,1 0 0 0 0,-2 0 0 0 0,1 0 1 0 0,0 1-1 0 0,-1 0 0 0 0,1 0 0 0 0,-1 0 0 0 0,0 1 0 0 0,0-1 0 0 0,0 1 1 0 0,-1 0-1 0 0,1 1 0 0 0,-10-3 0 0 0,2 1 38 0 0,0 1 0 0 0,-1 0 0 0 0,1 1 0 0 0,0 1 0 0 0,-25 1 0 0 0,15 3 22 0 0,0 1 1 0 0,1 1-1 0 0,0 1 0 0 0,1 1 1 0 0,-1 1-1 0 0,2 1 1 0 0,-1 1-1 0 0,1 1 0 0 0,1 0 1 0 0,0 1-1 0 0,1 2 0 0 0,-19 17 1 0 0,9-4 185 0 0,1 0 0 0 0,1 2 0 0 0,2 1 1 0 0,1 1-1 0 0,2 1 0 0 0,-24 48 0 0 0,33-57-135 0 0,1 1-1 0 0,2 0 1 0 0,0 1-1 0 0,2 0 1 0 0,1 1-1 0 0,1-1 1 0 0,1 1-1 0 0,-1 44 1 0 0,6-50-162 0 0,0 0 0 0 0,2 0 0 0 0,0 0-1 0 0,1 0 1 0 0,1-1 0 0 0,1 1 0 0 0,1-1 0 0 0,1-1 0 0 0,1 1 0 0 0,0-1 0 0 0,19 27 0 0 0,-13-25-36 0 0,2 0 0 0 0,0-2 0 0 0,2 0 0 0 0,0-1 1 0 0,0-1-1 0 0,2 0 0 0 0,0-2 0 0 0,1 0 0 0 0,1-2 0 0 0,0 0 0 0 0,0-2 0 0 0,1 0 0 0 0,1-2 1 0 0,33 9-1 0 0,-21-9-405 0 0,0-2 0 0 0,1-1 0 0 0,-1-2 0 0 0,1-1 0 0 0,0-2 0 0 0,0-2 0 0 0,0-1 0 0 0,0-2 1 0 0,49-12-1 0 0,-69 11-400 0 0,0 0 1 0 0,0-2-1 0 0,0 0 1 0 0,25-14 0 0 0,-33 15-379 0 0,0-1 1 0 0,0 0 0 0 0,10-10 0 0 0,-14 12-654 0 0,-1 0-1 0 0,0-1 1 0 0,0 0 0 0 0,-1 0 0 0 0,8-12 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04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1 142 1772 0 0,'15'-47'7606'0'0,"-9"28"-3557"0"0,1-1-1 0 0,12-25 0 0 0,-18 43-3488 0 0,3-2 141 0 0,-4 4-665 0 0,0 0 0 0 0,0 0 0 0 0,0-1-1 0 0,0 1 1 0 0,0 0 0 0 0,0 0 0 0 0,0-1 0 0 0,0 1 0 0 0,0 0 0 0 0,0 0 0 0 0,0 0-1 0 0,1 0 1 0 0,-1-1 0 0 0,0 1 0 0 0,0 0 0 0 0,0 0 0 0 0,0 0 0 0 0,1 0 0 0 0,-1-1 0 0 0,0 1-1 0 0,0 0 1 0 0,0 0 0 0 0,1 0 0 0 0,-1 0 0 0 0,0 0 0 0 0,0 0 0 0 0,0 0 0 0 0,1 0 0 0 0,-1 0-1 0 0,0 0 1 0 0,0 0 0 0 0,0 0 0 0 0,1 0 0 0 0,-1 0 0 0 0,0 0 0 0 0,0 0 0 0 0,1 0 0 0 0,1 1 109 0 0,0 0 0 0 0,0 0 0 0 0,0 1 0 0 0,0-1 1 0 0,0 1-1 0 0,0 0 0 0 0,0-1 0 0 0,0 1 1 0 0,-1 0-1 0 0,1 0 0 0 0,-1 0 0 0 0,1 0 1 0 0,-1 0-1 0 0,0 1 0 0 0,0-1 0 0 0,0 0 0 0 0,0 1 1 0 0,0-1-1 0 0,0 3 0 0 0,12 56 1458 0 0,-11-50-1335 0 0,26 224 2148 0 0,-1-9-1698 0 0,19 109-2404 0 0,-46-401-26281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04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82 352 1576 0 0,'-14'-25'4777'0'0,"2"6"-1694"0"0,1-1 0 0 0,1 0 0 0 0,1-1 1 0 0,-12-38-1 0 0,20 54-2862 0 0,0-1 0 0 0,0 1 0 0 0,0-1 0 0 0,1 1 1 0 0,0-1-1 0 0,0 1 0 0 0,0-1 0 0 0,1 1 0 0 0,-1-1 0 0 0,1 1 0 0 0,1-1 0 0 0,-1 1 1 0 0,1 0-1 0 0,0 0 0 0 0,0 0 0 0 0,1 0 0 0 0,-1 0 0 0 0,1 0 0 0 0,0 0 0 0 0,0 1 1 0 0,1 0-1 0 0,-1-1 0 0 0,1 1 0 0 0,8-6 0 0 0,-4 3-180 0 0,0 2-1 0 0,0-1 1 0 0,1 1 0 0 0,0 0-1 0 0,0 0 1 0 0,0 1-1 0 0,0 1 1 0 0,1-1 0 0 0,-1 2-1 0 0,1-1 1 0 0,12-1-1 0 0,-7 3-32 0 0,-1 0 0 0 0,1 1 0 0 0,0 1 0 0 0,0 0 0 0 0,0 1 0 0 0,28 7-1 0 0,-16 0-32 0 0,1 1-1 0 0,-2 1 0 0 0,1 2 0 0 0,-2 0 1 0 0,0 2-1 0 0,0 1 0 0 0,27 23 0 0 0,-32-23 26 0 0,-1 1-1 0 0,-1 1 0 0 0,-1 1 1 0 0,0 1-1 0 0,-1 0 1 0 0,-2 1-1 0 0,0 0 1 0 0,14 30-1 0 0,-21-34 30 0 0,0 0 0 0 0,-1 0 0 0 0,-1 0 1 0 0,0 1-1 0 0,-1-1 0 0 0,-1 1 0 0 0,-1 0 0 0 0,-1 0 1 0 0,0 0-1 0 0,-1 1 0 0 0,-1-1 0 0 0,-5 25 0 0 0,-2-11 124 0 0,-1 0-1 0 0,-1-1 0 0 0,-2-1 1 0 0,-1 0-1 0 0,-1-1 0 0 0,-2 0 1 0 0,-1-1-1 0 0,-1-1 1 0 0,-1 0-1 0 0,-1-2 0 0 0,-2 0 1 0 0,0-1-1 0 0,-2-1 0 0 0,0-2 1 0 0,-2 0-1 0 0,0-2 0 0 0,-1 0 1 0 0,-33 15-1 0 0,52-30-179 0 0,0 0 0 0 0,0-1 1 0 0,0 0-1 0 0,0-1 0 0 0,0 0 0 0 0,-1 0 0 0 0,1-1 0 0 0,-1 0 0 0 0,1 0 0 0 0,-1-1 0 0 0,0 0 1 0 0,1-1-1 0 0,-12-1 0 0 0,-19-10-2772 0 0,1-7-3454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05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829 12 3200 0 0,'-8'-8'13131'0'0,"0"6"-12652"0"0,0 1 0 0 0,-1 1 0 0 0,1-1 0 0 0,0 1 0 0 0,0 1 0 0 0,-1 0 0 0 0,1 0 0 0 0,-9 2 0 0 0,-5 1 40 0 0,-170 18 2732 0 0,-139 20-409 0 0,307-38-2594 0 0,-45 14 0 0 0,62-16-85 0 0,0 0-1 0 0,0 1 1 0 0,1 0-1 0 0,-1 1 1 0 0,1-1-1 0 0,0 1 0 0 0,0 1 1 0 0,0-1-1 0 0,1 1 1 0 0,-8 8-1 0 0,10-9 0 0 0,0 0 1 0 0,0 1-1 0 0,1 0 0 0 0,0 0 0 0 0,0 0 0 0 0,0 0 0 0 0,0 0 0 0 0,1 0 0 0 0,0 0 0 0 0,0 0 1 0 0,-1 8-1 0 0,2 58 606 0 0,1-61-695 0 0,1 257 402 0 0,-2-35-507 0 0,0-201 32 0 0,2-1 0 0 0,1 0 0 0 0,12 51 0 0 0,-13-73 0 0 0,1 0 0 0 0,0 0 0 0 0,0-1 0 0 0,0 1 0 0 0,1 0 0 0 0,1-1 0 0 0,-1 0 0 0 0,1 0 0 0 0,0 0 0 0 0,0-1 0 0 0,1 0 0 0 0,0 0 0 0 0,0 0 0 0 0,1 0 0 0 0,-1-1 0 0 0,1 0 0 0 0,0-1 0 0 0,10 5 0 0 0,4 0 8 0 0,1-1 0 0 0,0-1-1 0 0,0-1 1 0 0,46 6 0 0 0,96 0-619 0 0,-90-8-570 0 0,162 13-3350 0 0,-139-9-1984 0 0,-84-7 5178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05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92 2048 0 0,'-4'-1'1469'0'0,"1"1"-578"0"0,1 0 0 0 0,-1-1-1 0 0,1 0 1 0 0,-1 0 0 0 0,1 1-1 0 0,0-1 1 0 0,-19-15 8016 0 0,16 10-6588 0 0,15-4 230 0 0,10 4-1572 0 0,-1 0 0 0 0,1 1 0 0 0,37-3-1 0 0,70 0-1003 0 0,-68 5-147 0 0,32-2-1197 0 0,197-8-2697 0 0,-98 16-8012 0 0,-163 0 4770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07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76 1836 0 0,'-8'3'19312'0'0,"168"-29"-16545"0"0,-31 4-2555 0 0,165-8-988 0 0,-291 30 479 0 0,23 2-2780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07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38 624 0 0,'-31'-27'23371'0'0,"19"22"-22422"0"0,-34 0-1565 0 0,42 5 466 0 0,-35 2-673 0 0,17-3 733 0 0,16 1-302 0 0,-14-1 2679 0 0,19 1-2213 0 0,0 1 1 0 0,1-1-1 0 0,-1 0 1 0 0,1 1 0 0 0,-1-1-1 0 0,0 0 1 0 0,1 1 0 0 0,-1-1-1 0 0,1 1 1 0 0,0-1-1 0 0,-1 1 1 0 0,1-1 0 0 0,-1 1-1 0 0,1-1 1 0 0,0 1-1 0 0,-1-1 1 0 0,1 1 0 0 0,0 0-1 0 0,0-1 1 0 0,-1 1 0 0 0,1 0-1 0 0,0-1 1 0 0,0 1-1 0 0,0 0 1 0 0,0-1 0 0 0,0 1-1 0 0,0 0 1 0 0,0-1-1 0 0,0 1 1 0 0,0 0 0 0 0,0-1-1 0 0,0 2 1 0 0,28 345 3505 0 0,-23-306-3544 0 0,38 478 1034 0 0,-30-386-8106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2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620 54 1432 0 0,'7'-8'4949'0'0,"4"-10"-1651"0"0,-10 17-2539 0 0,7-13 2701 0 0,-8 14-3323 0 0,1 0 1 0 0,-1-1 0 0 0,0 1-1 0 0,0 0 1 0 0,1-1-1 0 0,-1 1 1 0 0,0 0 0 0 0,0-1-1 0 0,1 1 1 0 0,-1 0 0 0 0,0-1-1 0 0,0 1 1 0 0,0-1-1 0 0,0 1 1 0 0,1-1 0 0 0,-1 1-1 0 0,0 0 1 0 0,0-1 0 0 0,0 1-1 0 0,0-1 1 0 0,0 1-1 0 0,0-1 1 0 0,0 1 0 0 0,0-1-1 0 0,0 1 1 0 0,-1 0-1 0 0,1-1 1 0 0,0 1 0 0 0,0-1-1 0 0,-9 2-51 0 0,1 1 0 0 0,0 1 0 0 0,0-1 0 0 0,0 1 0 0 0,0 1 0 0 0,0 0 0 0 0,0 0-1 0 0,1 0 1 0 0,0 1 0 0 0,0 0 0 0 0,-8 7 0 0 0,-15 16 247 0 0,-29 32 0 0 0,41-41-183 0 0,-24 30 247 0 0,1 1 0 0 0,2 3 0 0 0,-52 94-1 0 0,46-61 166 0 0,-59 163 0 0 0,85-188-409 0 0,2 0 1 0 0,3 1-1 0 0,2 1 1 0 0,4 0-1 0 0,2 1 1 0 0,3 0-1 0 0,2-1 0 0 0,4 1 1 0 0,2 0-1 0 0,3-1 1 0 0,3 0-1 0 0,2-1 0 0 0,3 0 1 0 0,3-1-1 0 0,3-1 1 0 0,2-1-1 0 0,2-1 1 0 0,3-1-1 0 0,56 80 0 0 0,-30-66 22 0 0,3-1 0 0 0,3-4 0 0 0,100 85 0 0 0,-104-100-141 0 0,-55-50-346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08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8 122 3216 0 0,'-7'-26'10249'0'0,"8"23"-10002"0"0,0 0 1 0 0,0 0-1 0 0,1 1 0 0 0,-1-1 0 0 0,1 1 1 0 0,-1-1-1 0 0,1 1 0 0 0,0 0 0 0 0,0 0 1 0 0,0-1-1 0 0,1 1 0 0 0,-1 1 0 0 0,0-1 1 0 0,1 0-1 0 0,-1 0 0 0 0,1 1 0 0 0,0 0 1 0 0,-1-1-1 0 0,1 1 0 0 0,0 0 0 0 0,0 0 1 0 0,3 0-1 0 0,16-5 22 0 0,39-7 1 0 0,-47 11-25 0 0,194-23-206 0 0,-73 20-5405 0 0,-122 7 3446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18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3 289 1824 0 0,'-3'23'11968'0'0,"4"-14"-9974"0"0,5-9-1278 0 0,0 0 1 0 0,1-1-1 0 0,-1 1 0 0 0,0-1 1 0 0,0 0-1 0 0,0-1 0 0 0,0 1 1 0 0,0-1-1 0 0,0-1 0 0 0,0 1 0 0 0,-1-1 1 0 0,1 0-1 0 0,8-6 0 0 0,13-9 547 0 0,34-31-1 0 0,-31 24-223 0 0,16-12 91 0 0,-2-3-1 0 0,53-61 1 0 0,-87 91-1130 0 0,0 2 0 0 0,-1 3 0 0 0,-1 12 0 0 0,-3 8 0 0 0,0-1 0 0 0,-2 1 0 0 0,1 0 0 0 0,-2 0 0 0 0,0 0 0 0 0,-1 0 0 0 0,0 26 0 0 0,-1-16 0 0 0,11 183 0 0 0,39 213 0 0 0,-43-381 0 0 0,10 77 0 0 0,-16-112 0 0 0,-1 0 0 0 0,0 0 0 0 0,-1 0 0 0 0,1 0 0 0 0,-1 0 0 0 0,0 0 0 0 0,0 0 0 0 0,0 0 0 0 0,-1-1 0 0 0,0 1 0 0 0,0 0 0 0 0,0-1 0 0 0,-1 0 0 0 0,1 1 0 0 0,-7 7 0 0 0,-1-2 0 0 0,1 0 0 0 0,-2 0 0 0 0,-21 15 0 0 0,14-11 0 0 0,8-6 0 0 0,-3 3 0 0 0,1-2 0 0 0,2 0 0 0 0,3-2 0 0 0,4 0 0 0 0,13-3 0 0 0,-8-3 0 0 0,1 0 0 0 0,-1 0 0 0 0,0-1 0 0 0,1 0 0 0 0,-1 1 0 0 0,1-1 0 0 0,-1 0 0 0 0,1 0 0 0 0,-1 0 0 0 0,1 0 0 0 0,-1-1 0 0 0,1 1 0 0 0,3-2 0 0 0,1 0 0 0 0,39-1-55 0 0,8 0-455 0 0,65-12 0 0 0,-100 11-1496 0 0,0-1 0 0 0,24-10 0 0 0,-31 9-687 0 0,0 1 0 0 0,0-2 0 0 0,-1 1 0 0 0,15-12 0 0 0,-1-3-7112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19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358 110 2048 0 0,'-4'-21'7669'0'0,"6"-21"2248"0"0,-1 41-9683 0 0,0 0-1 0 0,0-1 1 0 0,-1 1-1 0 0,1 0 0 0 0,-1-1 1 0 0,1 1-1 0 0,-1-1 0 0 0,0 1 1 0 0,1-1-1 0 0,-1 1 0 0 0,0-1 1 0 0,0 1-1 0 0,0-1 0 0 0,0 1 1 0 0,0-1-1 0 0,0 0 0 0 0,-1-2 1 0 0,1-5 1847 0 0,-37 40-1296 0 0,2 2 0 0 0,1 1 0 0 0,-56 74 1 0 0,70-82-552 0 0,1 1 1 0 0,2 2 0 0 0,0-1 0 0 0,2 2-1 0 0,1 0 1 0 0,2 1 0 0 0,0 0-1 0 0,3 1 1 0 0,0 0 0 0 0,2 0 0 0 0,2 1-1 0 0,-3 45 1 0 0,7-54-198 0 0,1 0-1 0 0,2-1 1 0 0,0 1-1 0 0,1-1 1 0 0,2 1 0 0 0,0-1-1 0 0,1 0 1 0 0,2-1 0 0 0,0 0-1 0 0,1 0 1 0 0,1 0-1 0 0,1-2 1 0 0,1 1 0 0 0,1-1-1 0 0,1-1 1 0 0,1 0-1 0 0,33 32 1 0 0,-35-39-37 0 0,0 0 0 0 0,2-1 0 0 0,-1-1 0 0 0,1 0 0 0 0,1-1 0 0 0,0-1 0 0 0,0-1 0 0 0,0 0 0 0 0,32 9 0 0 0,-38-14 0 0 0,0 0 0 0 0,0-1 0 0 0,0 0 0 0 0,0 0 0 0 0,1-1 0 0 0,-1-1 0 0 0,0 1 0 0 0,0-2 0 0 0,0 1 0 0 0,0-1 0 0 0,0-1 0 0 0,0 0 0 0 0,-1 0 0 0 0,1-1 0 0 0,-1 0 0 0 0,0-1 0 0 0,0 0 0 0 0,14-10 0 0 0,-7 1 0 0 0,1-1 0 0 0,-2 0 0 0 0,0-2 0 0 0,0 1 0 0 0,-2-2 0 0 0,0 0 0 0 0,18-35 0 0 0,-7 4 0 0 0,-2-1 0 0 0,15-53 0 0 0,-28 74 0 0 0,-1 0 0 0 0,-2-1 0 0 0,-1 0 0 0 0,-1 0 0 0 0,-2 0 0 0 0,0-1 0 0 0,-3 1 0 0 0,0-1 0 0 0,-2 1 0 0 0,-1 0 0 0 0,-2 0 0 0 0,0 0 0 0 0,-2 1 0 0 0,-13-31 0 0 0,9 32 0 0 0,-1 1 0 0 0,-1 1 0 0 0,-1 0 0 0 0,-2 0 0 0 0,-36-43 0 0 0,45 61 0 0 0,0-1 0 0 0,-1 2 0 0 0,0-1 0 0 0,0 1 0 0 0,-1 0 0 0 0,1 1 0 0 0,-1 0 0 0 0,-1 1 0 0 0,1 0 0 0 0,-1 0 0 0 0,0 1 0 0 0,0 1 0 0 0,0-1 0 0 0,-1 2 0 0 0,1 0 0 0 0,-1 0 0 0 0,1 1 0 0 0,-15 1 0 0 0,6 1-579 0 0,0 2 0 0 0,1 0-1 0 0,-1 1 1 0 0,1 1 0 0 0,0 1 0 0 0,0 0 0 0 0,1 2 0 0 0,-21 11-1 0 0,-19 17-5257 0 0,7 7-3634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3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64 261 804 0 0,'-14'10'3958'0'0,"-25"17"925"0"0,37-26-4511 0 0,2-1-330 0 0,-1 1 0 0 0,1-1-1 0 0,-8 14 6299 0 0,12-15-6114 0 0,1-1 1 0 0,-1 0-1 0 0,0 0 0 0 0,0-1 0 0 0,-1 1 1 0 0,1-1-1 0 0,0 0 0 0 0,-1 0 0 0 0,5-4 1 0 0,32-40 858 0 0,-22 26-704 0 0,139-171 1864 0 0,-155 189-2212 0 0,20-18 92 0 0,-22 21-125 0 0,1-1 0 0 0,-1 1 0 0 0,0 0 0 0 0,0 0 0 0 0,1 0-1 0 0,-1 0 1 0 0,0 0 0 0 0,1 0 0 0 0,-1 0 0 0 0,0-1 0 0 0,0 1 0 0 0,1 0-1 0 0,-1 0 1 0 0,0 0 0 0 0,1 0 0 0 0,-1 0 0 0 0,0 0 0 0 0,0 0-1 0 0,1 0 1 0 0,-1 1 0 0 0,0-1 0 0 0,1 0 0 0 0,-1 0 0 0 0,0 0 0 0 0,0 0-1 0 0,1 0 1 0 0,-1 0 0 0 0,0 0 0 0 0,0 1 0 0 0,1-1 0 0 0,3 17 5 0 0,-8 141 436 0 0,1-63-247 0 0,3-1 0 0 0,14 101 0 0 0,-1-66 160 0 0,-12-114-264 0 0,-1-1 0 0 0,-1 1 0 0 0,0-1 0 0 0,-1 0 0 0 0,-1 0 0 0 0,-8 28 0 0 0,5-30-52 0 0,0-1 0 0 0,-1 1 0 0 0,-1-1 1 0 0,0 0-1 0 0,0-1 0 0 0,-1 0 0 0 0,-12 11 1 0 0,7-8 94 0 0,1 1 1 0 0,-14 20 0 0 0,26-33 97 0 0,2 0-215 0 0,-1 0 0 0 0,0-1 0 0 0,0 1 0 0 0,0 0 0 0 0,1-1 1 0 0,-1 1-1 0 0,0-1 0 0 0,1 1 0 0 0,-1-1 0 0 0,0 1 0 0 0,1 0 1 0 0,-1-1-1 0 0,1 1 0 0 0,-1-1 0 0 0,1 0 0 0 0,-1 1 0 0 0,1-1 1 0 0,-1 1-1 0 0,1-1 0 0 0,0 0 0 0 0,-1 1 0 0 0,1-1 0 0 0,-1 0 1 0 0,1 0-1 0 0,0 1 0 0 0,-1-1 0 0 0,1 0 0 0 0,0 0 0 0 0,-1 0 1 0 0,1 0-1 0 0,0 0 0 0 0,-1 0 0 0 0,1 0 0 0 0,1 0 0 0 0,29-3-14 0 0,-25 2 21 0 0,13-2-698 0 0,1 0 0 0 0,-2-2 0 0 0,1 0 0 0 0,-1-1 0 0 0,19-9 0 0 0,81-47-12329 0 0,-93 48 6312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38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0 804 0 0,'0'0'9109'0'0,"10"16"-3527"0"0,-9-15-5634 0 0,-1 0 0 0 0,0-1 0 0 0,1 1 0 0 0,-1 0 0 0 0,0 0 0 0 0,0 0 0 0 0,0 0 0 0 0,1 0 0 0 0,-1 0 0 0 0,0 0 0 0 0,0 0 0 0 0,0-1 0 0 0,-1 1 0 0 0,1 0 0 0 0,0 0 0 0 0,0 0 0 0 0,0 0 0 0 0,-1 0 0 0 0,1 0 0 0 0,0 0 0 0 0,-1-1 0 0 0,1 1 0 0 0,-1 0 0 0 0,1 0 0 0 0,-1 0 0 0 0,1-1 0 0 0,-1 1 0 0 0,0 0 0 0 0,1-1 0 0 0,-1 1 0 0 0,0-1 0 0 0,1 1 0 0 0,-1 0 0 0 0,0-1 0 0 0,-1 1 0 0 0,-16 1-6399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39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8 328 244 0 0,'-7'15'14419'0'0,"16"-21"-13922"0"0,1 0 0 0 0,-1 0 0 0 0,0-1 0 0 0,0 0 0 0 0,-1-1 0 0 0,0 0 1 0 0,0 0-1 0 0,-1 0 0 0 0,12-18 0 0 0,51-94 1777 0 0,-68 115-2115 0 0,15-29 755 0 0,-11 20-264 0 0,0 1-1 0 0,1 0 1 0 0,13-18-1 0 0,-19 28-471 0 0,9-14 86 0 0,-5 14-210 0 0,-3 13-24 0 0,-10 143 195 0 0,-1-20-69 0 0,10 260 167 0 0,1-154-132 0 0,-2-228-172 0 0,0 0 1 0 0,-1 1-1 0 0,0-1 0 0 0,-1 0 1 0 0,0 0-1 0 0,-1-1 1 0 0,0 1-1 0 0,-1 0 0 0 0,-6 12 1 0 0,2-10-14 0 0,0 0 0 0 0,-1-1 1 0 0,-1 0-1 0 0,0 0 0 0 0,0-1 1 0 0,-17 14-1 0 0,24-22 54 0 0,0-1 0 0 0,0 1 1 0 0,0 0-1 0 0,1 0 0 0 0,-1 0 0 0 0,1 0 1 0 0,-3 5-1 0 0,8-6-44 0 0,0-1 0 0 0,0 1 0 0 0,0-1 0 0 0,1 1 0 0 0,-1-1 0 0 0,0 0 0 0 0,1 0 0 0 0,-1 0 0 0 0,0-1 0 0 0,1 1 0 0 0,-1-1 0 0 0,4 0 0 0 0,53 0-326 0 0,-33-1-280 0 0,94 1-3328 0 0,-81 0 21 0 0,-1 0-3398 0 0,-16 0-2219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39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3972 0 0,'20'-25'15792'0'0,"-19"25"-15846"0"0,0-1-1 0 0,0 1 1 0 0,-1 0-1 0 0,1-1 0 0 0,0 1 1 0 0,0 0-1 0 0,0 0 1 0 0,-1-1-1 0 0,1 1 0 0 0,0 0 1 0 0,0 0-1 0 0,0 0 0 0 0,0 0 1 0 0,-1 0-1 0 0,1 0 1 0 0,0 0-1 0 0,0 1 0 0 0,0-1 1 0 0,-1 0-1 0 0,1 0 1 0 0,0 1-1 0 0,0-1 0 0 0,0 0 1 0 0,-1 1-1 0 0,1-1 0 0 0,0 1 1 0 0,-1-1-1 0 0,1 1 1 0 0,0-1-1 0 0,-1 1 0 0 0,1-1 1 0 0,-1 1-1 0 0,1 0 1 0 0,-1-1-1 0 0,1 1 0 0 0,-1 0 1 0 0,1 0-1 0 0,-1-1 0 0 0,0 1 1 0 0,1 0-1 0 0,-1 0 1 0 0,0-1-1 0 0,0 1 0 0 0,1 0 1 0 0,-1 0-1 0 0,0 1 1 0 0,10 42-9224 0 0,-8-30 3762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39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1648 0 0,'-4'53'9091'0'0,"5"0"-4313"0"0,4-17-5080 0 0,1 0-3589 0 0,-4-17-1128 0 0,0-8 1118 0 0</inkml:trace>
  <inkml:trace contextRef="#ctx0" brushRef="#br0" timeOffset="1">67 573 1596 0 0,'-2'13'2056'0'0,"0"-5"-336"0"0,0 3-279 0 0,2-1 783 0 0,-2 8-492 0 0,0-3-1060 0 0,1-4 316 0 0,2 3-604 0 0,-2 1-596 0 0,1-2-1256 0 0,1 4-3004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40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2176 0 0,'-2'9'3957'0'0,"-6"5"-1581"0"0,4-2-752 0 0,0 2-520 0 0,2 0-516 0 0,0 2-712 0 0,4-1-1508 0 0,0 1-2640 0 0</inkml:trace>
  <inkml:trace contextRef="#ctx0" brushRef="#br0" timeOffset="1">163 512 252 0 0,'-7'5'5665'0'0,"-3"5"-2717"0"0,4 1-2168 0 0,-2-4-1144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45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32 269 364 0 0,'3'7'21673'0'0,"24"-34"-20711"0"0,-26 26-791 0 0,1 0-50 0 0,-1 0-1 0 0,1 0 1 0 0,-1 0-1 0 0,1 0 1 0 0,-1 0-1 0 0,0 0 1 0 0,1-1-1 0 0,-1 1 1 0 0,0 0-1 0 0,0-1 1 0 0,0 1-1 0 0,2-3 1 0 0,3-5 510 0 0,-5 8-429 0 0,-1-1-198 0 0,1-1 1 0 0,-1 1-1 0 0,1 0 1 0 0,0 0-1 0 0,0 0 1 0 0,0 0 0 0 0,0 0-1 0 0,1 0 1 0 0,-1 0-1 0 0,0 1 1 0 0,1-1-1 0 0,2-2 1 0 0,8-12 62 0 0,-11 14-45 0 0,23-28 246 0 0,7-17-40 0 0,-30 46-184 0 0,-1 0-35 0 0,0 0 0 0 0,0 0-1 0 0,0 1 1 0 0,0-1 0 0 0,1 0-1 0 0,-1 0 1 0 0,0 0 0 0 0,1 1-1 0 0,-1-1 1 0 0,0 0-1 0 0,1 1 1 0 0,-1-1 0 0 0,1 0-1 0 0,-1 1 1 0 0,1-1 0 0 0,-1 0-1 0 0,1 1 1 0 0,-1-1 0 0 0,1 1-1 0 0,1-1 1 0 0,1-2 23 0 0,-1 0-1 0 0,1 0 1 0 0,0 0 0 0 0,-1 0-1 0 0,0 0 1 0 0,1-1 0 0 0,-1 1-1 0 0,2-8 1 0 0,22-28 535 0 0,-25 38-149 0 0,2-3-364 0 0,-4 11-93 0 0,-15 216 580 0 0,-9 93 730 0 0,-25 221 418 0 0,48-499-1609 0 0,0-13-66 0 0,-7 48 0 0 0,8-71 4 0 0,0 2 0 0 0,0 1 0 0 0,0 0 0 0 0,0-1 0 0 0,-1 1 0 0 0,0-1 0 0 0,-3 6 0 0 0,4-8-4 0 0,-1 1-9 0 0,0 0 1 0 0,0 0 0 0 0,0 0-1 0 0,0 0 1 0 0,-1-1 0 0 0,1 1 0 0 0,-1-1-1 0 0,1 0 1 0 0,-1 0 0 0 0,0 0 0 0 0,0 0-1 0 0,0 0 1 0 0,0 0 0 0 0,0-1-1 0 0,0 1 1 0 0,-6 0 0 0 0,-3 3 13 0 0,-1 1-13 0 0,-7 3-4 0 0,19-8 15 0 0,-20 9 106 0 0,50-11-140 0 0,55-12 1 0 0,-12 1-176 0 0,15-2-256 0 0,88-25 0 0 0,-173 38 456 0 0,43-12-256 0 0,-44 13 99 0 0,0 0 1 0 0,-1-1-1 0 0,1 1 1 0 0,0 0-1 0 0,-1-1 1 0 0,1 1-1 0 0,0 0 1 0 0,-1-1-1 0 0,1 1 1 0 0,0-1-1 0 0,-1 1 1 0 0,1-1-1 0 0,-1 1 1 0 0,1-1-1 0 0,-1 0 1 0 0,1 1-1 0 0,-1-1 1 0 0,0 0-1 0 0,1 1 1 0 0,-1-1-1 0 0,0 0 1 0 0,1-1-1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31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16 601 700 0 0,'0'0'1258'0'0,"4"-13"225"0"0,1-14 265 0 0,-2 16 1507 0 0,-1-1 0 0 0,2-23 0 0 0,-1-5 1616 0 0,-7 10-2013 0 0,-5-8-2811 0 0,1-2 436 0 0,8 38-361 0 0,-3-10 221 0 0,-8-23 1350 0 0,11 34-1667 0 0,0 1-1 0 0,0 0 1 0 0,0-1-1 0 0,-1 1 1 0 0,1 0-1 0 0,0-1 1 0 0,0 1 0 0 0,0 0-1 0 0,0-1 1 0 0,-1 1-1 0 0,1-1 1 0 0,0 1-1 0 0,0 0 1 0 0,0-1-1 0 0,0 1 1 0 0,0-1 0 0 0,0 1-1 0 0,0 0 1 0 0,0-1-1 0 0,0 1 1 0 0,0-1-1 0 0,1 1 1 0 0,-1 0 0 0 0,0-1-1 0 0,0 1 1 0 0,0 0-1 0 0,0-1 1 0 0,1 1-1 0 0,-1 0 1 0 0,0-1 0 0 0,0 1-1 0 0,0 0 1 0 0,1-1-1 0 0,-1 1 1 0 0,11-17 414 0 0,18-3-391 0 0,1 1-1 0 0,0 2 0 0 0,2 0 0 0 0,43-15 0 0 0,141-39-3 0 0,-23 25 95 0 0,7-2-3711 0 0,-198 47 2855 0 0,2-1-162 0 0,1 0-927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07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18 385 164 0 0,'-3'0'8275'0'0,"-12"0"-2548"0"0,28-31 1018 0 0,39-40-4751 0 0,-23 33-396 0 0,-2-1-1 0 0,-1-2 1 0 0,37-78-1 0 0,-45 75-307 0 0,-17 43-1286 0 0,-2 6 9 0 0,0 0 0 0 0,0-1-1 0 0,0 1 1 0 0,-1 0 0 0 0,0 0-1 0 0,-2 4 1 0 0,-5 16 15 0 0,0 16 25 0 0,2 0 1 0 0,-2 64-1 0 0,9 87-9 0 0,1-88-38 0 0,3 39 33 0 0,-1-63-36 0 0,-10 133 0 0 0,6-207 1 0 0,0 0 0 0 0,0 0-1 0 0,-1 0 1 0 0,1 0 0 0 0,-2 0 0 0 0,1 0 0 0 0,0 0 0 0 0,-1 0 0 0 0,0-1 0 0 0,0 0-1 0 0,-1 1 1 0 0,0-1 0 0 0,-5 6 0 0 0,-3-1 159 0 0,0 0 0 0 0,0-1 0 0 0,-1 0 0 0 0,-13 7 0 0 0,-7 5 629 0 0,12-9-647 0 0,16-6-145 0 0,13 0 0 0 0,4-4-5 0 0,0-1 0 0 0,-1 1 0 0 0,1-2 0 0 0,0 0 0 0 0,0 0 0 0 0,0-1 0 0 0,0-1 0 0 0,12-2 0 0 0,7-1-215 0 0,30-3-3002 0 0,95-24 1 0 0,-86 8-1589 0 0,-2-6-3523 0 0,-24 4-2179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07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35 143 2400 0 0,'-15'-15'7367'0'0,"12"10"-5525"0"0,0 1 0 0 0,0-1 0 0 0,1 1 0 0 0,-1-1-1 0 0,-2-8 1 0 0,4 11-1449 0 0,2 1-111 0 0,0 0 0 0 0,0-1 0 0 0,1 1 1 0 0,-1 0-1 0 0,0 0 0 0 0,0 0 0 0 0,1 0 0 0 0,-1 0 1 0 0,0 0-1 0 0,1 0 0 0 0,-1 0 0 0 0,1 0 1 0 0,-1 1-1 0 0,1-1 0 0 0,2 0 0 0 0,36-10 295 0 0,0 1 0 0 0,0 3-1 0 0,68-5 1 0 0,37-6-3630 0 0,-110 12 1352 0 0,14-3-5495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07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0 1588 0 0,'-3'0'2853'0'0,"-25"4"5238"0"0,-3 4 1704 0 0,29-6-9448 0 0,0 1 0 0 0,0-1 0 0 0,0 1 0 0 0,0-1 0 0 0,0 1 0 0 0,1 0 0 0 0,-1 0 0 0 0,1 0 0 0 0,0 0 0 0 0,0 0 0 0 0,0 0-1 0 0,-1 3 1 0 0,-8 50 1504 0 0,6-35-1226 0 0,-9 61 249 0 0,4 1-1 0 0,1 101 0 0 0,14 49-607 0 0,-4-161-647 0 0,3 27-1910 0 0,2-36-7304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08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3092 0 0,'4'-54'10138'0'0,"-2"46"-8879"0"0,-1 0 1 0 0,2 0-1 0 0,-1 1 1 0 0,5-10-1 0 0,-4 11-903 0 0,1 0 0 0 0,-1 0-1 0 0,1 0 1 0 0,1 1 0 0 0,-1-1 0 0 0,1 1-1 0 0,0 0 1 0 0,0 1 0 0 0,0-1-1 0 0,1 1 1 0 0,-1 0 0 0 0,13-6 0 0 0,6-2-583 0 0,1 1 0 0 0,36-11 1 0 0,15 0-3644 0 0,-3 1-5430 0 0,-49 13 1402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04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1 163 908 0 0,'31'92'19289'0'0,"-31"-91"-19236"0"0,0-1 1 0 0,1 0-1 0 0,-1 1 0 0 0,0-1 0 0 0,0 0 0 0 0,1 1 1 0 0,-1-1-1 0 0,0 0 0 0 0,1 1 0 0 0,-1-1 0 0 0,0 0 1 0 0,1 0-1 0 0,-1 0 0 0 0,0 1 0 0 0,1-1 0 0 0,-1 0 0 0 0,1 0 1 0 0,-1 0-1 0 0,0 0 0 0 0,1 0 0 0 0,-1 0 0 0 0,1 1 1 0 0,-1-1-1 0 0,0 0 0 0 0,1 0 0 0 0,-1 0 0 0 0,1-1 1 0 0,-1 1-1 0 0,1 0 0 0 0,-1 0 0 0 0,0 0 0 0 0,1 0 1 0 0,-1 0-1 0 0,1 0 0 0 0,-1-1 0 0 0,0 1 0 0 0,1 0 1 0 0,-1 0-1 0 0,0 0 0 0 0,1-1 0 0 0,-1 1 0 0 0,1-1 1 0 0,18-8 1163 0 0,-18 8-1210 0 0,13-8 508 0 0,1-2 0 0 0,-2 1 0 0 0,1-2 0 0 0,16-18 0 0 0,5-5 315 0 0,0 1 834 0 0,33-43 1 0 0,-42 50-1262 0 0,-25 26-432 0 0,9 21 137 0 0,-24 164 300 0 0,7-124-315 0 0,1 97 1 0 0,49 296 222 0 0,-36-408-275 0 0,-2-16 33 0 0,-1 1 0 0 0,-2 0 0 0 0,-1 0 0 0 0,-3 43 0 0 0,1-68-54 0 0,0 0 0 0 0,0-1 0 0 0,0 1-1 0 0,0 0 1 0 0,-1-1 0 0 0,0 1 0 0 0,0-1 0 0 0,0 0 0 0 0,0 0 0 0 0,-1 1 0 0 0,1-2-1 0 0,-1 1 1 0 0,0 0 0 0 0,0 0 0 0 0,-5 3 0 0 0,-37 47 182 0 0,40-45-202 0 0,4-2 0 0 0,14-4 0 0 0,19-3-1315 0 0,0-1 1 0 0,0-1-1 0 0,54-12 1 0 0,-25-1-4187 0 0,-4-2-3375 0 0,-23 5-1852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05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725 67 3096 0 0,'-4'-4'1885'0'0,"-28"-23"7716"0"0,27 24-9179 0 0,0 0-1 0 0,1 0 1 0 0,-1 1 0 0 0,-1-1 0 0 0,1 1 0 0 0,0 1 0 0 0,0-1 0 0 0,-1 1 0 0 0,-6-2-1 0 0,-48-3 1125 0 0,-103 0-1 0 0,65 5-679 0 0,-59 2 709 0 0,153-1-1430 0 0,1 0 0 0 0,-1 1 0 0 0,0-1 0 0 0,0 1 0 0 0,1 0 1 0 0,-1 0-1 0 0,1 1 0 0 0,-1-1 0 0 0,1 1 0 0 0,-1-1 0 0 0,1 1 0 0 0,0 0 1 0 0,0 1-1 0 0,0-1 0 0 0,0 0 0 0 0,0 1 0 0 0,1 0 0 0 0,-1-1 1 0 0,1 1-1 0 0,-1 0 0 0 0,1 0 0 0 0,0 0 0 0 0,0 1 0 0 0,1-1 1 0 0,-1 1-1 0 0,1-1 0 0 0,-1 1 0 0 0,-1 6 0 0 0,-1 6 253 0 0,1 0 0 0 0,0 1 0 0 0,1-1-1 0 0,0 33 1 0 0,-25 332 1362 0 0,4-133-1283 0 0,21-227-477 0 0,0 6 0 0 0,1 0 0 0 0,1 0 0 0 0,1 0 0 0 0,5 28 0 0 0,-5-48 0 0 0,1 0 0 0 0,-1 0 0 0 0,2 0 0 0 0,-1 0 0 0 0,1 0 0 0 0,0-1 0 0 0,0 1 0 0 0,1-1 0 0 0,0 0 0 0 0,0 0 0 0 0,0-1 0 0 0,1 1 0 0 0,0-1 0 0 0,0 0 0 0 0,0 0 0 0 0,1 0 0 0 0,0-1 0 0 0,0 0 0 0 0,0 0 0 0 0,7 4 0 0 0,14 3 16 0 0,0-1 1 0 0,1-1-1 0 0,-1-1 1 0 0,2-2-1 0 0,50 6 0 0 0,-6-6-626 0 0,79-5 1 0 0,-143-2 150 0 0,116-7-4950 0 0,-109 6 3381 0 0,0-1 0 0 0,0-1 0 0 0,17-7 0 0 0,-11-2-5759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06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119 152 2164 0 0,'0'0'55'0'0,"-18"-7"4335"0"0,1 0 0 0 0,-23-14 1003 0 0,5-5 9660 0 0,27 23-14763 0 0,20-13-4559 0 0,-12 15 4277 0 0,0 1 0 0 0,0-1 0 0 0,0 1 0 0 0,1-1 0 0 0,-1 1 0 0 0,0-1 0 0 0,1 1 0 0 0,-1-1 0 0 0,0 1-1 0 0,1-1 1 0 0,-1 1 0 0 0,1-1 0 0 0,-1 1 0 0 0,0 0 0 0 0,1-1 0 0 0,-1 1 0 0 0,1 0 0 0 0,-1-1 0 0 0,1 1 0 0 0,0 0 0 0 0,-1 0 0 0 0,1 0 0 0 0,-1-1 0 0 0,1 1 0 0 0,-1 0 0 0 0,2 0 0 0 0,19-4 37 0 0,-13 3-29 0 0,315-47-301 0 0,-251 40-194 0 0,-41 7-4749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08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12 612 0 0,'0'0'17324'0'0,"0"1"-17230"0"0,0-1 0 0 0,0 1 0 0 0,0-1 0 0 0,0 0 0 0 0,1 1 0 0 0,-1-1 0 0 0,0 0 0 0 0,0 1 0 0 0,1-1 0 0 0,-1 0 0 0 0,0 1 0 0 0,0-1 0 0 0,1 0 0 0 0,-1 0 0 0 0,0 1 0 0 0,1-1 0 0 0,-1 0 0 0 0,0 0 0 0 0,1 0 0 0 0,-1 0 0 0 0,1 1 0 0 0,-1-1-1 0 0,0 0 1 0 0,1 0 0 0 0,-1 0 0 0 0,1 0 0 0 0,-1 0 0 0 0,0 0 0 0 0,1 0 0 0 0,92-10 1325 0 0,-38 2-8420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20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311 105 1960 0 0,'0'-13'5744'0'0,"4"-53"5981"0"0,-4 64-11417 0 0,0 0-1 0 0,-1 0 1 0 0,0 0-1 0 0,1 0 1 0 0,-1 0-1 0 0,0 0 1 0 0,0 0-1 0 0,0 0 1 0 0,0 1-1 0 0,-1-1 1 0 0,-1-2-1 0 0,-7 7-177 0 0,0 0 1 0 0,0 1-1 0 0,0 0 0 0 0,1 1 0 0 0,0 0 0 0 0,0 0 0 0 0,0 1 0 0 0,0 0 0 0 0,1 1 0 0 0,0 0 0 0 0,1 0 0 0 0,0 1 0 0 0,-10 12 0 0 0,-4 8 458 0 0,1 1-1 0 0,-29 56 1 0 0,35-55-413 0 0,1 0 0 0 0,2 0 0 0 0,1 2 0 0 0,1-1-1 0 0,1 1 1 0 0,2 1 0 0 0,2-1 0 0 0,1 1 0 0 0,1 42 0 0 0,2-55-137 0 0,1 1 1 0 0,1-1-1 0 0,1 0 0 0 0,1 1 1 0 0,1-1-1 0 0,0-1 1 0 0,1 1-1 0 0,2-1 0 0 0,0 0 1 0 0,1-1-1 0 0,0 0 1 0 0,2 0-1 0 0,0-1 0 0 0,1-1 1 0 0,0 1-1 0 0,16 13 1 0 0,-23-25-22 0 0,0 0 1 0 0,1-1 0 0 0,-1 1 0 0 0,1-1-1 0 0,0-1 1 0 0,0 1 0 0 0,0-1 0 0 0,1 0-1 0 0,-1 0 1 0 0,1-1 0 0 0,0 0 0 0 0,-1 0-1 0 0,1-1 1 0 0,0 0 0 0 0,0 0 0 0 0,0 0-1 0 0,0-1 1 0 0,0 0 0 0 0,0 0 0 0 0,0-1-1 0 0,9-1 1 0 0,-8-1-3 0 0,0 0 1 0 0,0 0-1 0 0,0 0 0 0 0,0-1 0 0 0,-1 0 1 0 0,0 0-1 0 0,1-1 0 0 0,-1 0 0 0 0,-1-1 1 0 0,1 1-1 0 0,-1-1 0 0 0,0 0 0 0 0,0-1 0 0 0,-1 0 1 0 0,0 1-1 0 0,0-2 0 0 0,4-8 0 0 0,6-12-45 0 0,-1-1 0 0 0,-1-1 0 0 0,-2 0 0 0 0,-1 0 0 0 0,-1-1 0 0 0,-2-1 0 0 0,-1 1 0 0 0,3-63 0 0 0,-8 67 89 0 0,-2 1 0 0 0,-1-1 0 0 0,-1 1 0 0 0,-1 0 0 0 0,-2 0 0 0 0,0 0 0 0 0,-2 1 0 0 0,-1 0 0 0 0,0 0 0 0 0,-2 1 0 0 0,-18-30 0 0 0,18 37 14 0 0,0-1 0 0 0,-2 2 0 0 0,0 0 0 0 0,0 0-1 0 0,-2 1 1 0 0,0 1 0 0 0,-27-21 0 0 0,35 31-186 0 0,0-1 0 0 0,0 1 0 0 0,-1 1 1 0 0,1 0-1 0 0,-1 0 0 0 0,1 0 0 0 0,-1 1 1 0 0,0 0-1 0 0,-14-1 0 0 0,15 2-222 0 0,1 1-1 0 0,-1 1 1 0 0,1-1-1 0 0,-1 1 1 0 0,1 0-1 0 0,-1 1 0 0 0,1 0 1 0 0,0 0-1 0 0,-1 0 1 0 0,1 1-1 0 0,0-1 1 0 0,0 2-1 0 0,-7 4 1 0 0,-27 26-4113 0 0,16-6-3018 0 0,5-2-3181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30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62 540 0 0,'-8'-10'4751'0'0,"2"-2"-2579"0"0,0 2 252 0 0,6 8-2026 0 0,-1-1-1 0 0,0 0 1 0 0,1 1 0 0 0,0-1-1 0 0,0 1 1 0 0,0-1 0 0 0,0 0-1 0 0,1-4 1 0 0,47 5-203 0 0,-44 2-183 0 0,-1 1 0 0 0,131 12 44 0 0,-132-13-52 0 0,1 1 4 0 0,42 5-8 0 0,-42-6 29 0 0,0 0-26 0 0,10 0-13 0 0,-10 0 48 0 0,1 0-29 0 0,26-1-9 0 0,-27 1 9 0 0,0-1-51 0 0,39-2 36 0 0,-26 2-11 0 0,-24 2-119 0 0,5-1 4 0 0,-16 4-2109 0 0,5-3-2945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31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24 112 0 0,'0'0'1507'0'0,"-3"0"-324"0"0,2 0-867 0 0,0 0 0 0 0,0 0 0 0 0,-20-17 8652 0 0,20 14-8428 0 0,-2 0 177 0 0,1 12-182 0 0,0 275 4692 0 0,-9 145-2346 0 0,7-255-1968 0 0,4 70 5 0 0,2-95-6638 0 0,-1-142 3600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47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78 103 1892 0 0,'-13'-25'4551'0'0,"3"3"-2116"0"0,-12-34 3437 0 0,9 83-4656 0 0,3 42-485 0 0,3 0 0 0 0,4 110 1 0 0,25 137-124 0 0,-15-243-416 0 0,66 519 1388 0 0,-35-311-539 0 0,6-10-60 0 0,-13-158-6254 0 0,-21-64-5021 0 0,-10-37 5703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48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1764 0 0,'0'32'8500'0'0,"1"-20"-7421"0"0,1 0-1 0 0,0 0 1 0 0,0 0 0 0 0,1-1-1 0 0,7 18 1 0 0,-4-13-366 0 0,-1 1 0 0 0,3 19 0 0 0,32 323 3500 0 0,-16 184-2535 0 0,-23-314-1406 0 0,2 79 107 0 0,-1-269-427 0 0,2 52-4306 0 0,-2-81 3016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49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8 1988 0 0,'-3'-7'11663'0'0,"0"20"-11235"0"0,1 0-1 0 0,0 1 1 0 0,1-1-1 0 0,0 1 1 0 0,1-1-1 0 0,2 19 1 0 0,0-2 33 0 0,64 758 4402 0 0,-39-552-4076 0 0,-4 435 264 0 0,-23-631-1300 0 0,4 13-4525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01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2312 0 0,'0'0'1848'0'0,"21"18"5648"0"0,-15-17-6819 0 0,0 0 1 0 0,1 0-1 0 0,-1-1 1 0 0,0 0-1 0 0,0-1 0 0 0,0 1 1 0 0,1-1-1 0 0,-1-1 1 0 0,0 1-1 0 0,0-1 1 0 0,0 0-1 0 0,-1 0 1 0 0,10-5-1 0 0,6-4 697 0 0,-1 0-1 0 0,25-21 1 0 0,-31 22-514 0 0,0-2-1 0 0,-1 0 1 0 0,0-1-1 0 0,-1 0 1 0 0,-1-1 0 0 0,17-26-1 0 0,12-15 630 0 0,-32 42-1489 0 0,-1 4 0 0 0,-7 9 0 0 0,0 0 0 0 0,0 0 0 0 0,0 0 0 0 0,0-1 0 0 0,0 1 0 0 0,0 0 0 0 0,0 0 0 0 0,0 0 0 0 0,0 0 0 0 0,0 0 0 0 0,0 0 0 0 0,0-1 0 0 0,1 1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1 0 0 0,2 8 0 0 0,-3 10 0 0 0,-8 79 0 0 0,3 1 0 0 0,14 177 0 0 0,-6-247 0 0 0,1-3 0 0 0,-2-1 0 0 0,0 1 0 0 0,-2-1 0 0 0,-7 50 0 0 0,7-71 0 0 0,0-1 0 0 0,0 1 0 0 0,0 0 0 0 0,-1-1 0 0 0,0 0 0 0 0,1 1 0 0 0,-1-1 0 0 0,0 0 0 0 0,-4 5 0 0 0,-35 29 0 0 0,29-29 0 0 0,0 1 0 0 0,5-2 0 0 0,0 2 0 0 0,7-9 0 0 0,0 0 0 0 0,1 1 0 0 0,-1-1 0 0 0,0 0 0 0 0,0 0 0 0 0,0 1 0 0 0,0-1 0 0 0,0 0 0 0 0,1 1 0 0 0,-1-1 0 0 0,0 0 0 0 0,0 0 0 0 0,0 1 0 0 0,1-1 0 0 0,-1 0 0 0 0,0 0 0 0 0,0 0 0 0 0,1 1 0 0 0,-1-1 0 0 0,0 0 0 0 0,0 0 0 0 0,1 0 0 0 0,-1 0 0 0 0,0 1 0 0 0,1-1 0 0 0,-1 0 0 0 0,0 0 0 0 0,1 0 0 0 0,-1 0 0 0 0,15 3-83 0 0,0-1 0 0 0,0-1 0 0 0,0 0-1 0 0,0-1 1 0 0,23-3 0 0 0,4 1-1340 0 0,144-10-6142 0 0,-60-4-3383 0 0,-65 6 1020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01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611 201 684 0 0,'3'-16'5610'0'0,"6"-6"-909"0"0,0 1 0 0 0,18-30 0 0 0,-26 50-4070 0 0,5-34 5367 0 0,-10 30-5911 0 0,0 1 0 0 0,0 0 0 0 0,-1 0 0 0 0,1 0 0 0 0,-1 0 0 0 0,0 1 0 0 0,0 0 0 0 0,-1 0 0 0 0,1 0 0 0 0,-1 1 0 0 0,1 0 0 0 0,-1 0 0 0 0,0 0 0 0 0,0 1 0 0 0,1-1 0 0 0,-11 1 0 0 0,-12-3 42 0 0,0 3 0 0 0,-33 0 0 0 0,33 3 30 0 0,-1 0-1 0 0,1 2 1 0 0,1 1 0 0 0,-1 1-1 0 0,1 1 1 0 0,0 1 0 0 0,0 2 0 0 0,1 1-1 0 0,-30 17 1 0 0,44-21-21 0 0,0 1 1 0 0,1 0-1 0 0,0 1 1 0 0,0 0-1 0 0,1 1 1 0 0,0 0-1 0 0,1 1 0 0 0,-15 21 1 0 0,18-23-59 0 0,1 1 0 0 0,0 0 0 0 0,1 0 1 0 0,0 1-1 0 0,0-1 0 0 0,1 1 0 0 0,1 0 0 0 0,0 0 0 0 0,0 0 1 0 0,1 0-1 0 0,1 0 0 0 0,0 15 0 0 0,2-12-76 0 0,0 0 0 0 0,1 0 0 0 0,0-1-1 0 0,1 1 1 0 0,1-1 0 0 0,0 0 0 0 0,1 0 0 0 0,0-1 0 0 0,1 0 0 0 0,0 0 0 0 0,1 0-1 0 0,0-1 1 0 0,1 0 0 0 0,0-1 0 0 0,1 0 0 0 0,20 16 0 0 0,-7-7-121 0 0,2-1 0 0 0,0-2 0 0 0,2 0 0 0 0,-1-2 0 0 0,2-1 0 0 0,48 16 0 0 0,-47-20-913 0 0,0-2-1 0 0,0 0 0 0 0,1-2 0 0 0,0-2 1 0 0,34 1-1 0 0,-43-4-458 0 0,-1-2 1 0 0,1 0-1 0 0,24-6 1 0 0,-31 4-666 0 0,1 0 0 0 0,-1-1 0 0 0,0 0 1 0 0,26-15-1 0 0,-18 7-4549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0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1 193 996 0 0,'5'-10'9470'0'0,"68"-41"945"0"0,-21 17-5811 0 0,50-46-1 0 0,-100 78-4498 0 0,0 0 0 0 0,1 0 0 0 0,-1 0 0 0 0,0 0 0 0 0,1 1 0 0 0,-1-1 0 0 0,1 1 0 0 0,4-3 0 0 0,-2 8-119 0 0,-6 11 39 0 0,-10 50 172 0 0,3 1 0 0 0,3 0 0 0 0,4 102 0 0 0,4 63-126 0 0,-4-223-61 0 0,0 0 0 0 0,0-1 1 0 0,-1 1-1 0 0,0 0 0 0 0,-1-1 0 0 0,1 0 1 0 0,-1 1-1 0 0,-1-1 0 0 0,1-1 0 0 0,-5 8 0 0 0,-1-1 81 0 0,-1-1-1 0 0,0 0 1 0 0,-23 20-1 0 0,5-4 300 0 0,22-21-390 0 0,8 1 0 0 0,12-4 0 0 0,26-2-347 0 0,1-1-1 0 0,63-8 1 0 0,-45 2-1512 0 0,-6 1-1503 0 0,65-13 0 0 0,-90 10-551 0 0,0 0 0 0 0,27-12 0 0 0,-15 2-5086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03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93 182 3064 0 0,'-16'-44'20093'0'0,"10"13"-15069"0"0,-4 58-3322 0 0,6 72-1212 0 0,14 187-1 0 0,-4-185-1638 0 0,-5-91 766 0 0,-2 39-4296 0 0,-14-78-2281 0 0,10 7 5684 0 0,-3-25 0 0 0,-3-51 2011 0 0,0-4 3430 0 0,4 57-640 0 0,1 18-1846 0 0,1-1 0 0 0,2 0 0 0 0,1 0 0 0 0,3-54 0 0 0,0 75-1649 0 0,0 1 0 0 0,0-1 0 0 0,1 1-1 0 0,0-1 1 0 0,0 1 0 0 0,0 0 0 0 0,1 0 0 0 0,-1 0 0 0 0,2 0 0 0 0,-1 0 0 0 0,1 1 0 0 0,-1-1 0 0 0,2 1 0 0 0,-1 0 0 0 0,0 0 0 0 0,1 1 0 0 0,0-1 0 0 0,0 1 0 0 0,0 0-1 0 0,1 0 1 0 0,0 1 0 0 0,-1 0 0 0 0,1 0 0 0 0,0 0 0 0 0,0 1 0 0 0,10-3 0 0 0,-5 2-30 0 0,1 1 0 0 0,0 1 0 0 0,0 0 0 0 0,-1 0 0 0 0,1 1 0 0 0,0 1 0 0 0,0 0 0 0 0,0 1 0 0 0,-1 0 0 0 0,1 0 0 0 0,-1 2 0 0 0,0-1 0 0 0,1 1 0 0 0,17 10 0 0 0,-7-3 0 0 0,0 2 0 0 0,0 1 0 0 0,-1 0 0 0 0,-1 2 0 0 0,34 32 0 0 0,-42-34 0 0 0,0-1 0 0 0,-2 2 0 0 0,1-1 0 0 0,-2 1 0 0 0,0 1 0 0 0,-1 0 0 0 0,0 0 0 0 0,-1 1 0 0 0,-1-1 0 0 0,-1 1 0 0 0,-1 1 0 0 0,0-1 0 0 0,-1 1 0 0 0,0 0 0 0 0,-2-1 0 0 0,0 1 0 0 0,-3 28 0 0 0,1-29 0 0 0,-2 0 0 0 0,0 0 0 0 0,0-1 0 0 0,-2 1 0 0 0,0-1 0 0 0,-1 0 0 0 0,0 0 0 0 0,-1-1 0 0 0,-1 0 0 0 0,-1 0 0 0 0,0-1 0 0 0,-1 0 0 0 0,0 0 0 0 0,-1-1 0 0 0,-1-1 0 0 0,0 1 0 0 0,0-2 0 0 0,-23 16 0 0 0,23-19 4 0 0,-2-1 1 0 0,1 0-1 0 0,-1-1 0 0 0,0-1 0 0 0,0 0 1 0 0,-1 0-1 0 0,1-2 0 0 0,-1 0 1 0 0,0 0-1 0 0,0-2 0 0 0,0 0 0 0 0,-30-1 1 0 0,33-1-548 0 0,0-1 1 0 0,0 0-1 0 0,0-1 1 0 0,0-1-1 0 0,-20-7 1 0 0,18 2-2982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56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570 356 480 0 0,'0'0'12238'0'0,"16"-41"-10583"0"0,-11 23-1309 0 0,-1 0 0 0 0,-1 0 0 0 0,0 0 0 0 0,0-30 0 0 0,-3 41-248 0 0,0 0 0 0 0,-1 0 0 0 0,0 0-1 0 0,0 0 1 0 0,-1 0 0 0 0,1 1 0 0 0,-1-1 0 0 0,-1 0 0 0 0,1 1-1 0 0,-1 0 1 0 0,-1 0 0 0 0,1 0 0 0 0,-1 0 0 0 0,0 0 0 0 0,0 0-1 0 0,-5-4 1 0 0,1 2-19 0 0,-1 0 1 0 0,1 1-1 0 0,-1 0 0 0 0,0 1 0 0 0,0 0 0 0 0,-1 0 0 0 0,0 1 0 0 0,0 0 0 0 0,0 1 0 0 0,-1 0 1 0 0,1 0-1 0 0,-1 1 0 0 0,0 1 0 0 0,0 0 0 0 0,0 0 0 0 0,0 1 0 0 0,0 1 0 0 0,0 0 1 0 0,-1 0-1 0 0,1 1 0 0 0,0 1 0 0 0,0-1 0 0 0,-16 6 0 0 0,8 1 33 0 0,0 1 0 0 0,1 0 0 0 0,0 1 0 0 0,1 1 0 0 0,0 1 0 0 0,1 1 0 0 0,0 0 0 0 0,1 1 0 0 0,0 0 0 0 0,1 1 0 0 0,1 1 0 0 0,0 0 0 0 0,1 1 0 0 0,1 0 0 0 0,1 1 0 0 0,-14 31 0 0 0,18-34-38 0 0,1 0 1 0 0,0 0-1 0 0,1 1 0 0 0,0 0 0 0 0,2 0 1 0 0,0 0-1 0 0,0 0 0 0 0,2 0 0 0 0,1 27 0 0 0,1-30-33 0 0,0-1 0 0 0,1 0 0 0 0,0 0 0 0 0,1 0 0 0 0,1 0 0 0 0,-1-1 0 0 0,2 1 0 0 0,0-1 0 0 0,0 0 0 0 0,1-1 0 0 0,0 0 0 0 0,1 0 0 0 0,12 13 0 0 0,-14-18-31 0 0,0 1-1 0 0,1-2 1 0 0,-1 1 0 0 0,1-1 0 0 0,0 0 0 0 0,0 0 0 0 0,0-1 0 0 0,0 0-1 0 0,1 0 1 0 0,-1 0 0 0 0,1-1 0 0 0,0-1 0 0 0,-1 1 0 0 0,1-1-1 0 0,0 0 1 0 0,0-1 0 0 0,0 0 0 0 0,0 0 0 0 0,0-1 0 0 0,0 0 0 0 0,0 0-1 0 0,-1-1 1 0 0,1 0 0 0 0,11-5 0 0 0,-3 1-28 0 0,0 0 0 0 0,0-2 0 0 0,-1 0-1 0 0,0-1 1 0 0,0 0 0 0 0,-1-1 0 0 0,0-1 0 0 0,-1 0 0 0 0,0-1 0 0 0,14-17-1 0 0,-4 2 253 0 0,-1-1 0 0 0,-1 0 0 0 0,-2-2-1 0 0,0 0 1 0 0,-3-2 0 0 0,17-39 0 0 0,-22 50 105 0 0,-8 33 57 0 0,-8 43 392 0 0,4-48-643 0 0,-8 156 1587 0 0,19 265 1 0 0,-4-330-1282 0 0,11 231 1330 0 0,-13-264-947 0 0,-3-53-834 0 0,1-3-79 0 0,-1-76-20981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58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79 341 684 0 0,'-2'11'14745'0'0,"6"-11"-14448"0"0,-1-1 0 0 0,0 0 0 0 0,0 1-1 0 0,1-1 1 0 0,-1-1 0 0 0,0 1-1 0 0,0 0 1 0 0,0-1 0 0 0,0 1-1 0 0,0-1 1 0 0,0 0 0 0 0,0 0 0 0 0,-1 0-1 0 0,1-1 1 0 0,2-2 0 0 0,41-42 1321 0 0,-42 43-1435 0 0,11-14 392 0 0,-1 0 0 0 0,-1-1 1 0 0,-1-1-1 0 0,16-32 0 0 0,29-87 3100 0 0,-55 133-3537 0 0,-1 4-22 0 0,-2 6-83 0 0,0-1 1 0 0,0 1-1 0 0,0-1 1 0 0,0 1 0 0 0,-1-1-1 0 0,1 0 1 0 0,-4 5 0 0 0,-3 11 52 0 0,-25 97 309 0 0,6 0 1 0 0,5 2-1 0 0,5 1 0 0 0,5 0 1 0 0,4 143-1 0 0,8-233-349 0 0,1 2 70 0 0,-2 0 0 0 0,-7 52 1 0 0,6-74-73 0 0,0-1 0 0 0,0 1 0 0 0,-1-1 0 0 0,0 1 0 0 0,0-1 0 0 0,-1 0-1 0 0,0 0 1 0 0,-1 0 0 0 0,0-1 0 0 0,0 0 0 0 0,0 1 0 0 0,-1-2 0 0 0,0 1 0 0 0,-7 5 0 0 0,-83 65 159 0 0,89-70-203 0 0,7-6 0 0 0,0-1 0 0 0,0 0 0 0 0,0 1 0 0 0,0-1 0 0 0,0 0 0 0 0,0 1 0 0 0,0-1 0 0 0,0 0 0 0 0,1 0 0 0 0,-1 1 0 0 0,0-1 0 0 0,0 0 0 0 0,0 1 0 0 0,1-1 0 0 0,-1 0 0 0 0,0 0 0 0 0,0 0 0 0 0,1 1 0 0 0,-1-1 0 0 0,0 0 0 0 0,1 0 0 0 0,-1 0 0 0 0,0 0 0 0 0,0 1 0 0 0,1-1 0 0 0,-1 0 0 0 0,0 0 0 0 0,1 0 0 0 0,-1 0 0 0 0,1 0 0 0 0,14 0 0 0 0,-1 0 0 0 0,1-1 0 0 0,0 0 0 0 0,-1-1 0 0 0,23-7 0 0 0,-24 6 0 0 0,197-47-2212 0 0,-108 15-3621 0 0,-4-11-6044 0 0,-60 24 1436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5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385 219 2192 0 0,'-10'-27'9636'0'0,"-10"-43"-1"0"0,19 64-8030 0 0,-18 22 356 0 0,-18 58-106 0 0,-31 91 1 0 0,45-106-1465 0 0,-137 426 1027 0 0,143-427-1322 0 0,-12 66 493 0 0,173-631-512 0 0,-102 371 134 0 0,109-291 1034 0 0,-151 424-1245 0 0,0 2 0 0 0,0 0 0 0 0,0 1 0 0 0,0-1 0 0 0,0 0 0 0 0,1 0 0 0 0,-1 0 0 0 0,0 1 0 0 0,1-1 0 0 0,-1 0 0 0 0,0 0 0 0 0,1 1 0 0 0,-1-1 0 0 0,1 0 0 0 0,-1 1 0 0 0,1-1 0 0 0,-1 1 0 0 0,1-1 0 0 0,-1 0 0 0 0,1 1 0 0 0,0-1 0 0 0,-1 1 0 0 0,1 0 0 0 0,0-1 0 0 0,0 0 0 0 0,0 1 0 0 0,-1-1 0 0 0,1 1 0 0 0,-1-1 0 0 0,1 1 0 0 0,-1-1 0 0 0,1 1 0 0 0,0-1 0 0 0,-1 1 0 0 0,1-1 0 0 0,0 1 0 0 0,-1 0 0 0 0,1-1 0 0 0,0 1 0 0 0,-1 0 0 0 0,1 0 0 0 0,0-1 0 0 0,0 1 0 0 0,0 0 0 0 0,-1 0 0 0 0,1 0 0 0 0,0 0 0 0 0,0 0 0 0 0,-1 0 0 0 0,1 0 0 0 0,0 0 0 0 0,1 1 0 0 0,3 4 0 0 0,-1 1 0 0 0,1 1 0 0 0,-1-1 0 0 0,0 1 0 0 0,-1 0 0 0 0,0 0 0 0 0,0 0 0 0 0,0 0 0 0 0,-1 0 0 0 0,0 1 0 0 0,2 14 0 0 0,1 0 0 0 0,42 184 0 0 0,20 75 0 0 0,-23-130 0 0 0,44 166 0 0 0,-83-295 18 0 0,4 12-1130 0 0,-6-13-2522 0 0,-3-20 3377 0 0,0-1-1 0 0,0 1 1 0 0,1-1-1 0 0,-1 1 0 0 0,0 0 1 0 0,0-1-1 0 0,0 1 1 0 0,-1 0-1 0 0,1-1 1 0 0,0 1-1 0 0,0 0 1 0 0,0-1-1 0 0,0 1 1 0 0,-1-1-1 0 0,1 1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32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10 376 1068 0 0,'-3'-7'1391'0'0,"1"-1"0"0"0,1 1 1 0 0,0 0-1 0 0,0-1 0 0 0,0 1 0 0 0,1-1 1 0 0,0 1-1 0 0,1-9 0 0 0,0 11-1059 0 0,0 1-1 0 0,0 0 1 0 0,1 0 0 0 0,-1 0-1 0 0,1 0 1 0 0,0 0 0 0 0,0 1 0 0 0,1-1-1 0 0,-1 0 1 0 0,1 1 0 0 0,0 0 0 0 0,-1-1-1 0 0,1 1 1 0 0,1 0 0 0 0,6-4-1 0 0,11-8 14 0 0,2 1-1 0 0,0 1 1 0 0,0 1-1 0 0,1 1 1 0 0,26-8-1 0 0,133-33-698 0 0,-133 39-62 0 0,34-7-1124 0 0,39-10-2428 0 0,-44 2-3343 0 0,-57 17 2341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59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94 3988 0 0,'-6'-3'1644'0'0,"-1"-1"0"0"0,1 0 0 0 0,0 0 0 0 0,0 0-1 0 0,1-1 1 0 0,-1 0 0 0 0,-8-11 0 0 0,13 15-1545 0 0,1 1 1 0 0,0-1-1 0 0,-1 1 0 0 0,1-1 1 0 0,0 0-1 0 0,0 1 1 0 0,-1-1-1 0 0,1 0 0 0 0,0 1 1 0 0,0-1-1 0 0,0 0 1 0 0,0 0-1 0 0,0 1 0 0 0,0-1 1 0 0,0 0-1 0 0,0 1 0 0 0,0-1 1 0 0,1 0-1 0 0,-1 1 1 0 0,0-1-1 0 0,0 0 0 0 0,0 1 1 0 0,1-1-1 0 0,-1 0 0 0 0,0 1 1 0 0,1-1-1 0 0,-1 1 1 0 0,1-1-1 0 0,-1 0 0 0 0,1 1 1 0 0,-1-1-1 0 0,1 1 1 0 0,-1 0-1 0 0,1-1 0 0 0,21-12 897 0 0,0 9-1113 0 0,0 0 0 0 0,0 1 0 0 0,0 2 0 0 0,0 0 0 0 0,43 4 0 0 0,-53-2-389 0 0,43 3-2711 0 0,-18-1-2802 0 0,-36-3 5736 0 0,28 3-8199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0:59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0 295 1244 0 0,'12'-6'9727'0'0,"0"3"-6888"0"0,-1-1 0 0 0,0 0-1 0 0,20-12 1 0 0,-17 8-1880 0 0,0-1 0 0 0,-1 0 0 0 0,-1-1 0 0 0,19-19 0 0 0,-8 3-434 0 0,-1-1-1 0 0,-1-1 1 0 0,20-36-1 0 0,-11 19 1012 0 0,-29 43-1498 0 0,3-3 73 0 0,-3 5-106 0 0,-1 1 0 0 0,0-1 0 0 0,0 0 0 0 0,1 1 0 0 0,-1-1 0 0 0,0 0 0 0 0,0 0 0 0 0,1 1 0 0 0,-1-1 0 0 0,0 0 0 0 0,0 1 0 0 0,0-1 0 0 0,1 1 0 0 0,-1-1 0 0 0,0 0 0 0 0,0 1 0 0 0,0-1 0 0 0,0 1 0 0 0,0-1 1 0 0,0 0-1 0 0,0 1 0 0 0,0-1 0 0 0,0 1 0 0 0,0-1 0 0 0,0 0 0 0 0,0 1 0 0 0,0-1 0 0 0,-1 1 0 0 0,-1 22 66 0 0,-11 85 90 0 0,5 0 0 0 0,6 130 0 0 0,18 92-393 0 0,-16-321 211 0 0,0 0 0 0 0,-1-1-1 0 0,0 1 1 0 0,0-1 0 0 0,-1 1-1 0 0,0-1 1 0 0,-1 0 0 0 0,0 1-1 0 0,-5 11 1 0 0,1-9 75 0 0,0-1 1 0 0,0 0-1 0 0,-1 0 0 0 0,-1-1 1 0 0,1 1-1 0 0,-12 7 1 0 0,5-3 242 0 0,15-14-290 0 0,-1 0 0 0 0,1 0 0 0 0,0 1 0 0 0,-1-1 0 0 0,1 0-1 0 0,0 0 1 0 0,0 1 0 0 0,-1-1 0 0 0,1 0 0 0 0,0 1 0 0 0,0-1 0 0 0,0 0 0 0 0,-1 0 0 0 0,1 1 0 0 0,0-1 0 0 0,0 1 0 0 0,0-1 0 0 0,0 0 0 0 0,0 1 0 0 0,0-1 0 0 0,0 0-1 0 0,0 1 1 0 0,0-1 0 0 0,0 0 0 0 0,0 1 0 0 0,0-1 0 0 0,0 1 0 0 0,0-1 0 0 0,0 0 0 0 0,0 1 0 0 0,0-1 0 0 0,0 0 0 0 0,0 1 0 0 0,0-1 0 0 0,1 0 0 0 0,-1 1 0 0 0,0-1 0 0 0,0 0-1 0 0,0 1 1 0 0,1-1 0 0 0,-1 0 0 0 0,0 0 0 0 0,0 1 0 0 0,1-1 0 0 0,-1 0 0 0 0,0 0 0 0 0,1 0 0 0 0,-1 1 0 0 0,0-1 0 0 0,1 0 0 0 0,-1 0 0 0 0,0 0 0 0 0,1 0 0 0 0,-1 0-1 0 0,0 1 1 0 0,1-1 0 0 0,-1 0 0 0 0,0 0 0 0 0,1 0 0 0 0,-1 0 0 0 0,1 0 0 0 0,-1 0 0 0 0,0 0 0 0 0,1 0 0 0 0,-1-1 0 0 0,0 1 0 0 0,1 0 0 0 0,0 0 0 0 0,78 3-1091 0 0,85-9 0 0 0,83-22-6863 0 0,-167 13 2908 0 0,-27 1-1441 0 0,-12 0-1798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00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144 182 3156 0 0,'-45'-93'21946'0'0,"44"95"-21875"0"0,0 0-1 0 0,0 0 1 0 0,0 0 0 0 0,0 0-1 0 0,0 0 1 0 0,0 0-1 0 0,0 0 1 0 0,1 0-1 0 0,-1 0 1 0 0,1 0-1 0 0,0 0 1 0 0,-1 0 0 0 0,1 0-1 0 0,0 1 1 0 0,1 1-1 0 0,-2 1 51 0 0,-7 132 338 0 0,5 0 1 0 0,17 141 0 0 0,-7-150-563 0 0,-7-125-102 0 0,-1-4 30 0 0,0 1 158 0 0,0-1-1 0 0,0 1 1 0 0,0-1-1 0 0,0 0 1 0 0,0 0-1 0 0,1 0 1 0 0,-1 1-1 0 0,0-1 0 0 0,0 0 1 0 0,1 0-1 0 0,-1 0 1 0 0,0 0-1 0 0,1 0 1 0 0,-1 0-1 0 0,1-1 1 0 0,0 1-1 0 0,-1 0 1 0 0,1 0-1 0 0,-1-2 1 0 0,-7-28 37 0 0,8 28-4 0 0,-13-54 195 0 0,-33-166 3750 0 0,39 173-3407 0 0,1 0-1 0 0,2-75 1 0 0,5 112-554 0 0,0 0 0 0 0,1 0 0 0 0,0 0 0 0 0,1 0 0 0 0,0 0 0 0 0,1 1 0 0 0,1 0 0 0 0,-1-1 0 0 0,2 2 0 0 0,0-1 0 0 0,1 1 0 0 0,0-1 0 0 0,8-9 0 0 0,-9 15 0 0 0,-1 0 0 0 0,1 0 0 0 0,0 0 0 0 0,1 1 0 0 0,-1 0 0 0 0,1 0 0 0 0,0 1 0 0 0,0 0 0 0 0,1 0 0 0 0,-1 1 0 0 0,1 0 0 0 0,0 0 0 0 0,0 1 0 0 0,0 0 0 0 0,0 0 0 0 0,0 1 0 0 0,0 0 0 0 0,0 0 0 0 0,1 1 0 0 0,-1 0 0 0 0,13 2 0 0 0,-6 0 0 0 0,0 1 0 0 0,-1 1 0 0 0,0 0 0 0 0,0 1 0 0 0,0 0 0 0 0,0 1 0 0 0,-1 1 0 0 0,0 0 0 0 0,0 1 0 0 0,-1 0 0 0 0,0 1 0 0 0,-1 0 0 0 0,1 1 0 0 0,11 14 0 0 0,-17-18 0 0 0,-1 0 0 0 0,0 1 0 0 0,-1-1 0 0 0,1 1 0 0 0,-1 0 0 0 0,-1 0 0 0 0,1 0 0 0 0,-1 1 0 0 0,-1-1 0 0 0,1 1 0 0 0,-1 0 0 0 0,0 0 0 0 0,-1 0 0 0 0,0 0 0 0 0,0 0 0 0 0,-1 0 0 0 0,0 0 0 0 0,0 0 0 0 0,-1 0 0 0 0,0 0 0 0 0,-1 0 0 0 0,1 0 0 0 0,-2-1 0 0 0,1 1 0 0 0,-1 0 0 0 0,0-1 0 0 0,-6 11 0 0 0,-2 0 0 0 0,-1 1 0 0 0,0-2 0 0 0,-28 30 0 0 0,-55 43 0 0 0,65-64 0 0 0,30-26-19 0 0,0 0 1 0 0,0 0-1 0 0,0 0 1 0 0,-1 1-1 0 0,1-1 1 0 0,0 0-1 0 0,0 0 0 0 0,0 0 1 0 0,-1 0-1 0 0,1 1 1 0 0,0-1-1 0 0,0 0 0 0 0,0 0 1 0 0,0 1-1 0 0,0-1 1 0 0,0 0-1 0 0,-1 0 1 0 0,1 1-1 0 0,0-1 0 0 0,0 0 1 0 0,0 0-1 0 0,0 1 1 0 0,0-1-1 0 0,0 0 0 0 0,0 0 1 0 0,0 1-1 0 0,0-1 1 0 0,0 0-1 0 0,0 0 1 0 0,0 1-1 0 0,0-1 0 0 0,0 0 1 0 0,1 1-1 0 0,-1-1 1 0 0,10 6-460 0 0,29 0-106 0 0,-19-4 360 0 0,-3 2 136 0 0,0 1-1 0 0,0 0 0 0 0,0 1 0 0 0,-1 1 0 0 0,0 1 0 0 0,0 0 0 0 0,-1 1 0 0 0,0 0 0 0 0,14 13 0 0 0,-24-18 102 0 0,0 0 0 0 0,-1 0 1 0 0,1 0-1 0 0,-1 1 0 0 0,0 0 0 0 0,-1 0 1 0 0,1 0-1 0 0,-1 0 0 0 0,0 0 1 0 0,0 1-1 0 0,0 0 0 0 0,-1-1 0 0 0,0 1 1 0 0,0 0-1 0 0,0 0 0 0 0,-1 0 0 0 0,0 0 1 0 0,0 1-1 0 0,-1-1 0 0 0,0 0 1 0 0,0 0-1 0 0,0 0 0 0 0,0 1 0 0 0,-1-1 1 0 0,0 0-1 0 0,-1 0 0 0 0,0 0 1 0 0,1 0-1 0 0,-5 7 0 0 0,1-3 62 0 0,0-1 0 0 0,0 0 0 0 0,-1 0 0 0 0,-1-1 0 0 0,1 0 0 0 0,-1 0 1 0 0,-1 0-1 0 0,0-1 0 0 0,0 0 0 0 0,0 0 0 0 0,-1-1 0 0 0,0 0 0 0 0,0-1 0 0 0,0 0 0 0 0,-1 0 0 0 0,1-1 0 0 0,-1 0 0 0 0,0-1 0 0 0,-1 0 0 0 0,1-1 0 0 0,-17 3 1 0 0,15-4-194 0 0,0 0 0 0 0,-1-1 0 0 0,1 0 0 0 0,-1 0 0 0 0,1-2 1 0 0,-1 1-1 0 0,1-2 0 0 0,-14-3 0 0 0,17 2-481 0 0,0 1 0 0 0,0-1 0 0 0,0 0 0 0 0,0-1-1 0 0,1 0 1 0 0,-1 0 0 0 0,1-1 0 0 0,0 0 0 0 0,1-1-1 0 0,-11-11 1 0 0,6 1-3392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49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1260 0 0,'7'21'17662'0'0,"-4"-13"-16230"0"0,5 30 336 0 0,4 43 0 0 0,-1 106-1125 0 0,-8-99-400 0 0,-1 38-303 0 0,-5 1-1 0 0,-6 0 0 0 0,-29 144 1 0 0,35-253-985 0 0,0 1 0 0 0,1 28 1 0 0,2-40-333 0 0,0 0 0 0 0,1 1 0 0 0,0-1 1 0 0,1-1-1 0 0,3 12 0 0 0,-5-18 1157 0 0,0 1 0 0 0,0 0 0 0 0,1-1 1 0 0,-1 1-1 0 0,0-1 0 0 0,1 1 0 0 0,6 4-3079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50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38 1604 0 0,'-5'-37'17924'0'0,"4"58"-17693"0"0,18 263 3182 0 0,-5-135-2495 0 0,15 845 3396 0 0,-21-769-4506 0 0,-4-211-1225 0 0,-1 0 1 0 0,7 23-1 0 0,2-9-4773 0 0,5 2-3922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50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1832 0 0,'-9'24'14324'0'0,"7"-15"-12594"0"0,22 154 5025 0 0,-14 2-4816 0 0,-20 167-2299 0 0,12-307 534 0 0,-6 149-208 0 0,-7 85-1983 0 0,13-195-3302 0 0,5-20-6544 0 0,-1-31 7106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5:01:51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0 5769,'-9'30'11631,"3"-5"-7708,4-19-3538,0 1 0,1-1 0,-1 0 0,1 1 0,0 11 0,-8 623 2175,4-492-2274,1-30-3663,5-40-9459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5:01:51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0 184,'-13'16'23694,"12"-15"-23459,0 0 1,0 0-1,0 0 1,0 0-1,0 0 1,0 0-1,0 0 0,0 0 1,0 1-1,0-1 1,1 0-1,-1 1 1,1-1-1,-1 1 0,1-1 1,-1 0-1,1 1 1,0-1-1,0 3 1,-2 14 571,2 1-1,4 36 1,0 7-66,-22 460 278,7-259-1840,6-229 77,2-8-5674,5-19 5340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55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323 173 1432 0 0,'0'0'11120'0'0,"4"-28"-8075"0"0,-2-27-1677 0 0,-2 53-1156 0 0,0-2-68 0 0,0 1 0 0 0,0-1 0 0 0,-1 1 1 0 0,1 0-1 0 0,-1 0 0 0 0,0-1 0 0 0,0 1 0 0 0,0 0 1 0 0,-1 0-1 0 0,-1-4 0 0 0,-10-3 362 0 0,11 9-403 0 0,-2 1-73 0 0,-3-1-4 0 0,-1 1 0 0 0,0 1 1 0 0,0-1-1 0 0,1 1 0 0 0,-1 1 1 0 0,0-1-1 0 0,1 1 0 0 0,-1 1 1 0 0,1-1-1 0 0,-12 7 0 0 0,7-2 63 0 0,0 0 0 0 0,1 1 0 0 0,0 0-1 0 0,1 0 1 0 0,-18 19 0 0 0,14-11 60 0 0,1-1 0 0 0,1 2 0 0 0,0 0 1 0 0,2 0-1 0 0,0 1 0 0 0,0 0 0 0 0,2 1 0 0 0,-9 26 1 0 0,14-31-74 0 0,-1 0 0 0 0,2-1-1 0 0,-1 1 1 0 0,2 0 0 0 0,0 0 0 0 0,1 1 0 0 0,0-1 0 0 0,1 0 0 0 0,1 0 0 0 0,0 0 0 0 0,1 0 0 0 0,0-1 0 0 0,1 1 0 0 0,1-1 0 0 0,0 0 0 0 0,1 0 0 0 0,0 0-1 0 0,1-1 1 0 0,0 0 0 0 0,1 0 0 0 0,0-1 0 0 0,1 0 0 0 0,1 0 0 0 0,-1-1 0 0 0,2 0 0 0 0,-1-1 0 0 0,1 0 0 0 0,1-1 0 0 0,0 0 0 0 0,0-1 0 0 0,0 0 0 0 0,1-1-1 0 0,0 0 1 0 0,0-1 0 0 0,16 4 0 0 0,-13-5-54 0 0,0-1 0 0 0,0-1 0 0 0,0 0 0 0 0,0-2 0 0 0,0 1 0 0 0,0-2-1 0 0,0 0 1 0 0,0-1 0 0 0,0 0 0 0 0,0-2 0 0 0,0 0 0 0 0,28-11 0 0 0,-32 10-34 0 0,-1-1 1 0 0,1-1-1 0 0,-2 0 1 0 0,1 0-1 0 0,0-1 1 0 0,-2 0 0 0 0,1-1-1 0 0,-1 0 1 0 0,0 0-1 0 0,0-1 1 0 0,-1-1-1 0 0,-1 1 1 0 0,0-1 0 0 0,0 0-1 0 0,-1-1 1 0 0,7-18-1 0 0,-7 12 39 0 0,0 0-1 0 0,-1 0 1 0 0,0-1-1 0 0,-2 1 1 0 0,0-1-1 0 0,-2 0 1 0 0,0 0 0 0 0,0 0-1 0 0,-2 0 1 0 0,-1 0-1 0 0,0 0 1 0 0,-9-34-1 0 0,7 40 24 0 0,-1 0 0 0 0,0 0-1 0 0,-1 0 1 0 0,-1 1 0 0 0,1 0-1 0 0,-2 0 1 0 0,0 1 0 0 0,0 0-1 0 0,-1 0 1 0 0,-1 1 0 0 0,1 0-1 0 0,-2 0 1 0 0,1 1 0 0 0,-1 1-1 0 0,-1 0 1 0 0,1 0 0 0 0,-1 1-1 0 0,-15-6 1 0 0,4 3-46 0 0,0 2 0 0 0,0 1-1 0 0,-32-7 1 0 0,41 12-423 0 0,1 0 0 0 0,-1 0 1 0 0,0 1-1 0 0,0 1 0 0 0,1 1 0 0 0,-1 0 0 0 0,-16 3 0 0 0,27-4 204 0 0,1 1-1 0 0,0 0 0 0 0,0-1 1 0 0,0 1-1 0 0,-1 0 1 0 0,1 0-1 0 0,0 1 0 0 0,0-1 1 0 0,0 0-1 0 0,0 1 0 0 0,1-1 1 0 0,-1 1-1 0 0,0-1 0 0 0,1 1 1 0 0,-1 0-1 0 0,1 0 1 0 0,-1 0-1 0 0,1 0 0 0 0,0 0 1 0 0,0 0-1 0 0,-2 4 0 0 0,2-3-341 0 0,1 0 0 0 0,-1-1 1 0 0,1 1-1 0 0,-1 0 0 0 0,1 0 0 0 0,0 0 0 0 0,0-1 0 0 0,0 1 0 0 0,1 0 0 0 0,-1 0 0 0 0,1 0 0 0 0,-1-1 0 0 0,1 1 0 0 0,0 0 0 0 0,0-1 0 0 0,0 1 0 0 0,3 3 0 0 0,6 8-4613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56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408 124 896 0 0,'0'0'1906'0'0,"-10"-42"9715"0"0,-11 20-3924 0 0,18 21-7467 0 0,-1 0 0 0 0,0 0 0 0 0,1 1 0 0 0,-1-1 0 0 0,0 1 0 0 0,1 0 0 0 0,-1 0-1 0 0,0 0 1 0 0,1 0 0 0 0,-7 2 0 0 0,-42 8 735 0 0,47-9-905 0 0,-9 3 98 0 0,1 1-1 0 0,0 0 0 0 0,0 1 0 0 0,1 0 0 0 0,-1 1 1 0 0,1 0-1 0 0,1 1 0 0 0,0 0 0 0 0,0 1 1 0 0,0 0-1 0 0,1 1 0 0 0,1 0 0 0 0,-1 1 0 0 0,2 0 1 0 0,-1 0-1 0 0,-10 20 0 0 0,8-9-26 0 0,0 0 1 0 0,1 0-1 0 0,1 1 1 0 0,1 0-1 0 0,1 0 1 0 0,1 1-1 0 0,2 0 1 0 0,-4 39-1 0 0,8-50-109 0 0,0-1 1 0 0,1 1-1 0 0,0 0 0 0 0,1 0 1 0 0,0 0-1 0 0,1-1 0 0 0,1 1 1 0 0,0-1-1 0 0,0 0 0 0 0,1 0 1 0 0,1 0-1 0 0,0-1 0 0 0,1 0 1 0 0,0 0-1 0 0,0-1 0 0 0,1 1 1 0 0,1-2-1 0 0,15 16 0 0 0,-15-18-66 0 0,0 1-1 0 0,1-1 1 0 0,-1-1-1 0 0,1 0 1 0 0,1 0-1 0 0,-1-1 1 0 0,1 0-1 0 0,0-1 1 0 0,0 0-1 0 0,0-1 1 0 0,0 0-1 0 0,1-1 1 0 0,-1 0-1 0 0,1-1 0 0 0,0 0 1 0 0,-1-1-1 0 0,1 0 1 0 0,0-1-1 0 0,0-1 1 0 0,19-4-1 0 0,-17 3-9 0 0,0-1-1 0 0,-1-1 0 0 0,0 0 1 0 0,0-1-1 0 0,0-1 0 0 0,0 0 0 0 0,-1 0 1 0 0,-1-1-1 0 0,1-1 0 0 0,-1 0 1 0 0,0 0-1 0 0,-1-1 0 0 0,0-1 1 0 0,-1 1-1 0 0,0-2 0 0 0,-1 1 0 0 0,0-1 1 0 0,-1 0-1 0 0,0-1 0 0 0,-1 0 1 0 0,0 0-1 0 0,5-19 0 0 0,-4 10 62 0 0,-1-1 0 0 0,-1 0 0 0 0,-1 0 0 0 0,0 0 0 0 0,-2-1 0 0 0,-1 1 0 0 0,-3-39 0 0 0,1 49 54 0 0,-1-1 0 0 0,-1 1-1 0 0,0 0 1 0 0,-1-1 0 0 0,0 1-1 0 0,-1 1 1 0 0,-1-1 0 0 0,0 1 0 0 0,-1 0-1 0 0,0 0 1 0 0,0 1 0 0 0,-1 0 0 0 0,-1 0-1 0 0,-14-14 1 0 0,3 9-202 0 0,-2-1 0 0 0,0 2 0 0 0,0 1 0 0 0,-2 1 0 0 0,1 1 0 0 0,-2 1 0 0 0,-28-9 0 0 0,50 19-364 0 0,0 0 0 0 0,0 1-1 0 0,-1-1 1 0 0,1 1 0 0 0,0-1 0 0 0,-1 1 0 0 0,1 0 0 0 0,0 0 0 0 0,-5 1-1 0 0,6-1 509 0 0,1 0-141 0 0,1 1 1 0 0,0-1 0 0 0,-1 0-1 0 0,1 0 1 0 0,0 0 0 0 0,-1 0-1 0 0,1 0 1 0 0,0 1-1 0 0,-4 6-3021 0 0,4-7 3022 0 0,0 1-1 0 0,0-1 1 0 0,0 0 0 0 0,0 1-1 0 0,0-1 1 0 0,0 0 0 0 0,0 1-1 0 0,0-1 1 0 0,0 1 0 0 0,0-1-1 0 0,1 0 1 0 0,-1 0-1 0 0,1 2-548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32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44 176 2240 0 0,'-32'-126'15320'0'0,"26"102"-13470"0"0,2 6-537 0 0,3 10-345 0 0,1 11-402 0 0,10 59-102 0 0,-11 228 763 0 0,1 8 332 0 0,4-223-873 0 0,26 146 1 0 0,-24-196-632 0 0,1 0 0 0 0,0-1-1 0 0,2 0 1 0 0,1 0 0 0 0,1 0 0 0 0,15 23 0 0 0,-20-39-406 0 0,0 1 0 0 0,0-1 0 0 0,1 0 0 0 0,0-1 0 0 0,0 0 0 0 0,1 0 0 0 0,16 11 1 0 0,-18-14-223 0 0,-1-1 1 0 0,1-1 0 0 0,0 1-1 0 0,0-1 1 0 0,0 0-1 0 0,0 0 1 0 0,0-1 0 0 0,0 0-1 0 0,0 0 1 0 0,0 0 0 0 0,1-1-1 0 0,-1 0 1 0 0,0 0 0 0 0,7-1-1 0 0,-7 0-426 0 0,-1 0 0 0 0,0-1-1 0 0,0 1 1 0 0,0-1 0 0 0,0 0-1 0 0,5-3 1 0 0,9-5-5473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57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92 964 0 0,'0'0'3404'0'0,"7"-30"2670"0"0,-6 29-5571 0 0,1 0 0 0 0,0-1 0 0 0,-1 0-1 0 0,1 1 1 0 0,-1-1 0 0 0,0 0 0 0 0,1 0 0 0 0,-1 0-1 0 0,0 0 1 0 0,0 0 0 0 0,0 0 0 0 0,0 0-1 0 0,-1 0 1 0 0,1 0 0 0 0,0 0 0 0 0,-1-1 0 0 0,0 1-1 0 0,1-4 831 0 0,-1 5-1225 0 0,0 0 0 0 0,-1 0 1 0 0,1 0-1 0 0,0 0 0 0 0,0 0 0 0 0,-1 0 0 0 0,1 0 0 0 0,0 0 0 0 0,-1 1 0 0 0,1-1 1 0 0,-1 0-1 0 0,1 0 0 0 0,-1 0 0 0 0,0 1 0 0 0,1-1 0 0 0,-1 0 0 0 0,0 0 0 0 0,1 1 0 0 0,-1-1 1 0 0,0 1-1 0 0,0-1 0 0 0,0 1 0 0 0,1-1 0 0 0,-1 1 0 0 0,0-1 0 0 0,0 1 0 0 0,0 0 0 0 0,0 0 1 0 0,0-1-1 0 0,0 1 0 0 0,0 0 0 0 0,0 0 0 0 0,0 0 0 0 0,0 0 0 0 0,0 0 0 0 0,0 0 1 0 0,-1 0-1 0 0,-4 2-33 0 0,1-1 0 0 0,-1 1 0 0 0,0 0 1 0 0,1 0-1 0 0,-1 1 0 0 0,1-1 1 0 0,0 1-1 0 0,0 1 0 0 0,0-1 0 0 0,0 1 1 0 0,1-1-1 0 0,-5 6 0 0 0,1 0 68 0 0,0 0-1 0 0,1 0 0 0 0,0 1 1 0 0,1 0-1 0 0,-9 18 0 0 0,3 0 136 0 0,1 2-1 0 0,2-1 0 0 0,-11 57 0 0 0,17-70-234 0 0,1 0 0 0 0,1 1-1 0 0,1-1 1 0 0,0 1 0 0 0,1-1-1 0 0,0 1 1 0 0,2-1-1 0 0,0 0 1 0 0,0 0 0 0 0,2 0-1 0 0,0 0 1 0 0,1-1 0 0 0,10 20-1 0 0,-12-27-98 0 0,1-1-1 0 0,-1 1 1 0 0,2-1-1 0 0,-1 0 1 0 0,1 0-1 0 0,0-1 1 0 0,0 1-1 0 0,1-2 1 0 0,0 1-1 0 0,0-1 1 0 0,1 0-1 0 0,-1 0 1 0 0,1 0-1 0 0,0-1 1 0 0,0-1-1 0 0,0 1 1 0 0,1-2-1 0 0,-1 1 1 0 0,1-1-1 0 0,0 0 1 0 0,-1 0-1 0 0,1-1 1 0 0,0-1-1 0 0,0 1 1 0 0,0-2-1 0 0,9 0 0 0 0,-5-1-58 0 0,-1 0 0 0 0,1-1-1 0 0,-1 0 1 0 0,0-1-1 0 0,0 0 1 0 0,-1-1-1 0 0,1 0 1 0 0,-1-1-1 0 0,0 0 1 0 0,-1-1-1 0 0,1 0 1 0 0,-1-1-1 0 0,-1 0 1 0 0,1 0-1 0 0,-2-1 1 0 0,16-19-1 0 0,-15 15 108 0 0,0 0 0 0 0,0-1 0 0 0,-2 0 0 0 0,1-1-1 0 0,-2 1 1 0 0,0-1 0 0 0,-1-1 0 0 0,0 1 0 0 0,-2-1-1 0 0,0 1 1 0 0,0-1 0 0 0,0-31 0 0 0,-4 36 103 0 0,0 1 0 0 0,-1 0 1 0 0,0 0-1 0 0,0-1 0 0 0,-2 1 0 0 0,1 1 0 0 0,-1-1 1 0 0,0 0-1 0 0,-1 1 0 0 0,0 0 0 0 0,-1 0 1 0 0,0 0-1 0 0,0 1 0 0 0,0 0 0 0 0,-1 0 0 0 0,-1 1 1 0 0,1 0-1 0 0,-13-9 0 0 0,5 4-107 0 0,-1 1 0 0 0,0 1 0 0 0,-1 0 1 0 0,0 1-1 0 0,0 1 0 0 0,-1 0 0 0 0,0 1 0 0 0,-1 2 0 0 0,-22-5 0 0 0,34 8-525 0 0,0 2-1 0 0,0-1 1 0 0,0 1-1 0 0,-12 1 1 0 0,17-1 93 0 0,-1 0-1 0 0,1 1 1 0 0,0-1 0 0 0,0 1 0 0 0,0-1 0 0 0,0 1 0 0 0,0 0 0 0 0,0-1 0 0 0,0 1-1 0 0,0 0 1 0 0,0 1 0 0 0,0-1 0 0 0,1 0 0 0 0,-1 0 0 0 0,0 1 0 0 0,1-1 0 0 0,-1 1 0 0 0,-2 3-1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1:57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46 1104 0 0,'-22'-24'12639'0'0,"21"22"-12407"0"0,0 1 1 0 0,0-1 0 0 0,0 1 0 0 0,0 0 0 0 0,0-1 0 0 0,0 1 0 0 0,-1 0 0 0 0,1 0 0 0 0,-1 0 0 0 0,1 0 0 0 0,0 0-1 0 0,-1 0 1 0 0,0 0 0 0 0,1 0 0 0 0,-1 1 0 0 0,0-1 0 0 0,1 0 0 0 0,-1 1 0 0 0,0 0 0 0 0,1-1 0 0 0,-1 1-1 0 0,0 0 1 0 0,0 0 0 0 0,-1 0 0 0 0,-1 0 56 0 0,-18 4 648 0 0,14-2-677 0 0,-1 0 0 0 0,0 0 0 0 0,1 1 0 0 0,-1 1-1 0 0,1-1 1 0 0,0 1 0 0 0,0 1 0 0 0,0-1 0 0 0,-12 11 0 0 0,-1 2 148 0 0,1 1 1 0 0,-19 22-1 0 0,26-25-277 0 0,1 1-1 0 0,1 0 1 0 0,0 1-1 0 0,1 0 1 0 0,1 0-1 0 0,1 1 1 0 0,0 1 0 0 0,2-1-1 0 0,0 1 1 0 0,1 0-1 0 0,0 1 1 0 0,2-1 0 0 0,1 1-1 0 0,-1 29 1 0 0,3-34-103 0 0,1 1 0 0 0,1-1 1 0 0,0 0-1 0 0,1 0 0 0 0,0 0 1 0 0,1 0-1 0 0,1 0 0 0 0,9 20 1 0 0,-8-25-46 0 0,-1 0 1 0 0,1 0-1 0 0,1-1 0 0 0,0 1 1 0 0,1-1-1 0 0,-1-1 1 0 0,2 1-1 0 0,-1-2 1 0 0,1 1-1 0 0,0-1 0 0 0,20 12 1 0 0,-20-14-74 0 0,0-1-1 0 0,0 0 1 0 0,1 0 0 0 0,0-1 0 0 0,0 0-1 0 0,0-1 1 0 0,0 0 0 0 0,0 0 0 0 0,0-1-1 0 0,0-1 1 0 0,0 1 0 0 0,1-2 0 0 0,-1 1-1 0 0,0-2 1 0 0,0 1 0 0 0,0-1 0 0 0,0-1 0 0 0,0 0-1 0 0,0 0 1 0 0,-1-1 0 0 0,1 0 0 0 0,15-10-1 0 0,-10 5 52 0 0,-2-1 0 0 0,1 0-1 0 0,-1-1 1 0 0,-1-1 0 0 0,0 0 0 0 0,0 0-1 0 0,-2-1 1 0 0,1-1 0 0 0,-2 0-1 0 0,0 0 1 0 0,0-1 0 0 0,-1 0-1 0 0,5-16 1 0 0,-8 18 171 0 0,-1-1-1 0 0,-1 1 1 0 0,0 0-1 0 0,-1-1 0 0 0,0 0 1 0 0,-1 0-1 0 0,-1 1 1 0 0,0-1-1 0 0,-1 0 1 0 0,0 0-1 0 0,-1 1 1 0 0,0-1-1 0 0,-2 1 0 0 0,1 0 1 0 0,-2-1-1 0 0,1 1 1 0 0,-2 1-1 0 0,0-1 1 0 0,0 1-1 0 0,-1 0 1 0 0,-1 1-1 0 0,0 0 0 0 0,-1 0 1 0 0,0 0-1 0 0,0 1 1 0 0,-1 1-1 0 0,0-1 1 0 0,-1 2-1 0 0,0-1 1 0 0,0 2-1 0 0,-1-1 0 0 0,-18-7 1 0 0,24 12-413 0 0,-1 1 1 0 0,1 0-1 0 0,-1 0 1 0 0,1 0 0 0 0,-1 1-1 0 0,0 0 1 0 0,1 1-1 0 0,-1-1 1 0 0,0 1-1 0 0,0 0 1 0 0,0 1-1 0 0,1 0 1 0 0,-10 2-1 0 0,-16 9-4383 0 0,4 7-3563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00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4 389 96 0 0,'0'0'10632'0'0,"-3"-10"-7619"0"0,11-9-1928 0 0,1 1 1 0 0,0 1 0 0 0,1 0 0 0 0,20-25 0 0 0,-5 7-257 0 0,42-59 1064 0 0,17-28 2154 0 0,-84 121-4009 0 0,0 0-1 0 0,1 1 1 0 0,-1-1 0 0 0,0 0 0 0 0,1 0-1 0 0,-1 1 1 0 0,1-1 0 0 0,-1 0-1 0 0,1 1 1 0 0,-1-1 0 0 0,1 0-1 0 0,-1 1 1 0 0,1-1 0 0 0,-1 1-1 0 0,1-1 1 0 0,0 1 0 0 0,-1-1 0 0 0,1 1-1 0 0,0-1 1 0 0,0 1 0 0 0,-1 0-1 0 0,1 0 1 0 0,0-1 0 0 0,0 1-1 0 0,1 0 1 0 0,-1 0-16 0 0,-1 1 0 0 0,1 0 0 0 0,-1 0 0 0 0,1 0 0 0 0,-1-1 0 0 0,1 1 0 0 0,-1 0 1 0 0,1 0-1 0 0,-1 0 0 0 0,0 0 0 0 0,0 0 0 0 0,1 0 0 0 0,-1 0 0 0 0,0 0 0 0 0,0 0 0 0 0,0 0 0 0 0,0 1 0 0 0,-3 57 207 0 0,3-55-148 0 0,-7 181 369 0 0,21 245 1 0 0,-4-244-491 0 0,-9-164 53 0 0,1 4 38 0 0,-1 0 1 0 0,-2 0-1 0 0,-3 27 0 0 0,3-49 7 0 0,0 0 0 0 0,-1-1 0 0 0,1 1 0 0 0,-1-1 0 0 0,1 1 0 0 0,-1-1 0 0 0,0 1 1 0 0,-1-1-1 0 0,1 0 0 0 0,0 0 0 0 0,-1 0 0 0 0,0 0 0 0 0,1-1 0 0 0,-1 1 0 0 0,0-1 0 0 0,-1 0 0 0 0,-3 3 0 0 0,-20 18 993 0 0,26-22-916 0 0,1-1-125 0 0,0 0 0 0 0,1 0 0 0 0,-1 0 0 0 0,0 0 0 0 0,0 0 0 0 0,1 0 0 0 0,-1 0 0 0 0,0 0 0 0 0,0 0-1 0 0,1 0 1 0 0,-1 1 0 0 0,0-1 0 0 0,0 0 0 0 0,1 0 0 0 0,-1 0 0 0 0,0 0 0 0 0,0 0 0 0 0,1 1 0 0 0,-1-1 0 0 0,0 0 0 0 0,0 0 0 0 0,0 0 0 0 0,1 0-1 0 0,-1 1 1 0 0,0-1 0 0 0,0 0 0 0 0,0 0 0 0 0,0 1 0 0 0,0-1 0 0 0,0 0 0 0 0,1 0 0 0 0,-1 1 0 0 0,0-1 0 0 0,0 0 0 0 0,0 0 0 0 0,0 1 0 0 0,0-1-1 0 0,0 0 1 0 0,0 0 0 0 0,0 1 0 0 0,0-1 0 0 0,0 0 0 0 0,0 1 0 0 0,0-1 0 0 0,0 0 0 0 0,-1 0 0 0 0,1 1 0 0 0,0-1 0 0 0,0 0 0 0 0,0 0 0 0 0,0 1-1 0 0,0-1 1 0 0,0 0 0 0 0,-1 0 0 0 0,1 0 0 0 0,0 1 0 0 0,0-1 0 0 0,0 0 0 0 0,-1 0 0 0 0,1 0 0 0 0,0 0 0 0 0,0 1 0 0 0,0-1 0 0 0,-1 0 0 0 0,1 0 0 0 0,52-6-2642 0 0,76-18 0 0 0,-68 6-2969 0 0,-3-6-3654 0 0,-29 9 187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00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65 968 0 0,'-21'-40'11588'0'0,"3"17"-1686"0"0,15 22-9328 0 0,-3 0-896 0 0,4 2 728 0 0,1 0-272 0 0,0 0 1 0 0,1 0-1 0 0,-1 0 1 0 0,0-1-1 0 0,0 1 0 0 0,0 0 1 0 0,0 0-1 0 0,-1-1 1 0 0,1 1-1 0 0,0 0 0 0 0,0-1 1 0 0,0 1-1 0 0,0-1 0 0 0,-2 1 1 0 0,-9 5 585 0 0,-24 17 478 0 0,24-16-1022 0 0,1 1 0 0 0,-1-1 0 0 0,2 2 0 0 0,-1 0 0 0 0,1 0 0 0 0,-10 12 0 0 0,8-4-27 0 0,1 0 1 0 0,1 0-1 0 0,0 1 0 0 0,2 0 1 0 0,0 1-1 0 0,1 0 1 0 0,1 0-1 0 0,0 1 0 0 0,2 0 1 0 0,0 0-1 0 0,1 0 1 0 0,1 0-1 0 0,1 0 0 0 0,1 0 1 0 0,1 0-1 0 0,5 30 0 0 0,-4-35-148 0 0,1 0-1 0 0,0 1 0 0 0,2-1 1 0 0,0-1-1 0 0,0 1 0 0 0,2-1 0 0 0,-1 0 1 0 0,2 0-1 0 0,0-1 0 0 0,1 0 0 0 0,0 0 1 0 0,0-1-1 0 0,2 0 0 0 0,-1-1 1 0 0,2 0-1 0 0,-1 0 0 0 0,2-2 0 0 0,-1 1 1 0 0,1-2-1 0 0,0 1 0 0 0,28 11 0 0 0,-29-15-73 0 0,0-1-1 0 0,1-1 0 0 0,0 0 0 0 0,-1 0 0 0 0,1-1 1 0 0,0-1-1 0 0,0 0 0 0 0,0-1 0 0 0,0 0 0 0 0,22-3 1 0 0,-25 1 16 0 0,0-1 1 0 0,-1 1-1 0 0,1-1 1 0 0,-1-1-1 0 0,0 0 1 0 0,0 0 0 0 0,0-1-1 0 0,0 0 1 0 0,-1 0-1 0 0,1-1 1 0 0,-2 0 0 0 0,1-1-1 0 0,-1 0 1 0 0,10-11-1 0 0,-4 1 26 0 0,0-1-1 0 0,-1 0 1 0 0,-1-1 0 0 0,-1-1-1 0 0,-1 1 1 0 0,0-2-1 0 0,-2 1 1 0 0,0-1-1 0 0,-1 0 1 0 0,-1-1-1 0 0,-2 1 1 0 0,0-1-1 0 0,-1 0 1 0 0,-1 0 0 0 0,-1 1-1 0 0,-4-41 1 0 0,1 52 120 0 0,0 1 1 0 0,0-1-1 0 0,-1 0 1 0 0,0 1-1 0 0,0 0 1 0 0,-1 0-1 0 0,0 0 0 0 0,-1 1 1 0 0,0 0-1 0 0,0 0 1 0 0,-1 0-1 0 0,0 1 1 0 0,0 0-1 0 0,-1 0 1 0 0,0 1-1 0 0,0 0 1 0 0,0 0-1 0 0,-18-8 1 0 0,14 8-214 0 0,-1 0 0 0 0,0 1 1 0 0,0 1-1 0 0,0 0 0 0 0,-25-4 0 0 0,25 7-458 0 0,1 0-1 0 0,-1 0 0 0 0,1 2 1 0 0,-1-1-1 0 0,1 2 0 0 0,-18 3 1 0 0,-4 9-3872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01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261 102 1436 0 0,'1'-6'1443'0'0,"-1"0"-1"0"0,1 0 1 0 0,0 0 0 0 0,0 1-1 0 0,1-1 1 0 0,2-7-1 0 0,5-16 4048 0 0,-8 27-4896 0 0,0-4-5 0 0,-1 6-506 0 0,0-1 1 0 0,0 1 0 0 0,1 0 0 0 0,-1-1 0 0 0,0 1 0 0 0,0-1 0 0 0,0 1 0 0 0,1 0-1 0 0,-1-1 1 0 0,0 1 0 0 0,0-1 0 0 0,0 1 0 0 0,0-1 0 0 0,0 1 0 0 0,0 0-1 0 0,0-1 1 0 0,0 1 0 0 0,0-1 0 0 0,0 1 0 0 0,0-1 0 0 0,0 1 0 0 0,-1 0-1 0 0,1-1 1 0 0,0 1 0 0 0,0-1 0 0 0,0 1 0 0 0,0 0 0 0 0,-1-1 0 0 0,1 1 0 0 0,0-1-1 0 0,0 1 1 0 0,-1 0 0 0 0,1-1 0 0 0,0 1 0 0 0,-1 0 0 0 0,1 0 0 0 0,0-1-1 0 0,-1 1 1 0 0,1 0 0 0 0,0 0 0 0 0,-1-1 0 0 0,1 1 0 0 0,-1 0 0 0 0,1 0 0 0 0,-1 0-1 0 0,1 0 1 0 0,0 0 0 0 0,-1 0 0 0 0,1 0 0 0 0,-1-1 0 0 0,1 1 0 0 0,-1 0-1 0 0,1 1 1 0 0,0-1 0 0 0,-1 0 0 0 0,1 0 0 0 0,-1 0 0 0 0,1 0 0 0 0,-1 0-1 0 0,1 0 1 0 0,0 0 0 0 0,-1 1 0 0 0,1-1 0 0 0,-1 0 0 0 0,1 0 0 0 0,-1 1 0 0 0,-14 4 189 0 0,0 1 0 0 0,1 1 0 0 0,0 0 1 0 0,0 1-1 0 0,1 1 0 0 0,0 0 1 0 0,0 0-1 0 0,1 1 0 0 0,0 1 1 0 0,1 0-1 0 0,0 1 0 0 0,-14 20 1 0 0,14-16-111 0 0,0 0 0 0 0,1 0 0 0 0,2 1 0 0 0,-1 0 0 0 0,2 1 0 0 0,0 0 0 0 0,1 0 0 0 0,1 0 0 0 0,1 1 0 0 0,-3 22 0 0 0,7-24-138 0 0,0 0 1 0 0,2 0-1 0 0,0 0 0 0 0,0 0 0 0 0,2 0 1 0 0,0-1-1 0 0,1 1 0 0 0,0-1 1 0 0,1 0-1 0 0,1-1 0 0 0,1 1 0 0 0,0-2 1 0 0,1 1-1 0 0,1-1 0 0 0,0 0 0 0 0,1-1 1 0 0,14 15-1 0 0,-14-17-121 0 0,0-1-1 0 0,1 0 0 0 0,0-1 1 0 0,1 0-1 0 0,-1-1 1 0 0,2-1-1 0 0,-1 0 1 0 0,25 9-1 0 0,-28-12-20 0 0,1-1 0 0 0,-1-1 0 0 0,1 0-1 0 0,0 0 1 0 0,0-1 0 0 0,0-1 0 0 0,-1 0 0 0 0,1 0-1 0 0,0-1 1 0 0,0 0 0 0 0,0-1 0 0 0,18-6 0 0 0,-20 4 79 0 0,1 0 1 0 0,-2-1-1 0 0,1 0 1 0 0,0 0-1 0 0,-1-1 1 0 0,0 0 0 0 0,-1 0-1 0 0,1-1 1 0 0,-1 0-1 0 0,0-1 1 0 0,-1 1 0 0 0,0-1-1 0 0,0 0 1 0 0,-1-1-1 0 0,0 0 1 0 0,0 0 0 0 0,6-18-1 0 0,-4 9 49 0 0,-1-1-1 0 0,0-1 1 0 0,-2 1 0 0 0,0-1-1 0 0,-1 0 1 0 0,-1 0-1 0 0,-1 0 1 0 0,-1-21-1 0 0,-1 28 59 0 0,-1 0 0 0 0,0 0 0 0 0,0 1 0 0 0,-1-1 0 0 0,-1 1 0 0 0,0-1 0 0 0,-1 1 0 0 0,0 1-1 0 0,-1-1 1 0 0,0 1 0 0 0,-1 0 0 0 0,0 0 0 0 0,-1 1 0 0 0,0 0 0 0 0,-1 0 0 0 0,0 1 0 0 0,0 0-1 0 0,-1 0 1 0 0,0 1 0 0 0,-14-9 0 0 0,13 12-481 0 0,0-1-1 0 0,0 1 1 0 0,0 1 0 0 0,0 0-1 0 0,-1 0 1 0 0,0 1-1 0 0,1 1 1 0 0,-16-2 0 0 0,20 3-1500 0 0,-22 2-796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01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1 307 4324 0 0,'0'0'15811'0'0,"9"-14"-12231"0"0,56-51-475 0 0,-21 21-1123 0 0,-2-1 1 0 0,54-74-1 0 0,-90 110-1982 0 0,3-2 0 0 0,-21 42 0 0 0,1 0 0 0 0,-12 54 0 0 0,13-29 0 0 0,2 0 0 0 0,3 0 0 0 0,2 1 0 0 0,2 0 0 0 0,4-1 0 0 0,1 1 0 0 0,16 71 0 0 0,6 64 0 0 0,-25-188 0 0 0,-1 0 0 0 0,1 1 0 0 0,-1-1 0 0 0,0 0 0 0 0,0 0 0 0 0,-1 0 0 0 0,1 0 0 0 0,-1 0 0 0 0,0 0 0 0 0,-2 6 0 0 0,-2 0 0 0 0,-1 0 0 0 0,0 0 0 0 0,0-1 0 0 0,-1 0 0 0 0,-9 9 0 0 0,7-8 0 0 0,3-2 0 0 0,5-8-1 0 0,1 0 0 0 0,0 0 0 0 0,0 0 0 0 0,0 0-1 0 0,0 0 1 0 0,0 0 0 0 0,0 0 0 0 0,0 0 0 0 0,0 0 0 0 0,0 0 0 0 0,0 1 0 0 0,0-1 0 0 0,0 0 0 0 0,0 0-1 0 0,0 0 1 0 0,0 0 0 0 0,0 0 0 0 0,0 0 0 0 0,0 0 0 0 0,0 0 0 0 0,0 0 0 0 0,0 0 0 0 0,0 1 0 0 0,0-1-1 0 0,0 0 1 0 0,0 0 0 0 0,0 0 0 0 0,0 0 0 0 0,0 0 0 0 0,0 0 0 0 0,0 0 0 0 0,0 0 0 0 0,0 0-1 0 0,0 1 1 0 0,0-1 0 0 0,0 0 0 0 0,0 0 0 0 0,0 0 0 0 0,0 0 0 0 0,0 0 0 0 0,0 0 0 0 0,0 0 0 0 0,0 0-1 0 0,0 0 1 0 0,1 0 0 0 0,-1 0 0 0 0,0 0 0 0 0,0 0 0 0 0,0 0 0 0 0,0 0 0 0 0,0 1 0 0 0,0-1 0 0 0,0 0-1 0 0,0 0 1 0 0,0 0 0 0 0,1 0 0 0 0,-1 0 0 0 0,0 0 0 0 0,0 0 0 0 0,0 0 0 0 0,0 0 0 0 0,0 0-1 0 0,0 0 1 0 0,0 0 0 0 0,0 0 0 0 0,0-1 0 0 0,1 1 0 0 0,-1 0 0 0 0,0 0 0 0 0,13 0-499 0 0,15-5-1311 0 0,-8-1-522 0 0,1 0 1 0 0,-1-1-1 0 0,34-18 1 0 0,17-18-8058 0 0,-40 20 2135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03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1232 0 0,'10'-11'7352'0'0,"3"2"-3918"0"0,-11 11-3729 0 0,1 1-1 0 0,0 0 1 0 0,-1-1-1 0 0,1 1 1 0 0,-1 0 0 0 0,0 0-1 0 0,0 1 1 0 0,0-1-1 0 0,2 5 1 0 0,5 8-3054 0 0,-2-4 38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03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1 468 0 0,'-12'32'6620'0'0,"5"0"-4214"0"0,6-27-2811 0 0,1 0 0 0 0,0 0-1 0 0,0 0 1 0 0,0 0 0 0 0,1 0 0 0 0,0 0-1 0 0,0 0 1 0 0,0 0 0 0 0,0 0 0 0 0,1 0-1 0 0,4 7 1 0 0,-1-2-1822 0 0</inkml:trace>
  <inkml:trace contextRef="#ctx0" brushRef="#br0" timeOffset="1">85 533 1148 0 0,'-5'18'4353'0'0,"-7"27"741"0"0,14-20-4515 0 0,10-2-5539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04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25 2012 0 0,'-5'-12'6593'0'0,"-1"-1"-1508"0"0,6 29-3581 0 0,1 3-2331 0 0,-1 153-7575 0 0,2-132 4841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04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0 480 0 0,'45'285'12947'0'0,"-37"-189"-13681"0"0,-6 0-5254 0 0,-3-70 1687 0 0</inkml:trace>
  <inkml:trace contextRef="#ctx0" brushRef="#br0" timeOffset="1">173 1592 704 0 0,'-1'29'2412'0'0,"1"-1"-632"0"0,0 2-387 0 0,-2-2-257 0 0,2 2-208 0 0,-2-2-204 0 0,2-1-176 0 0,0 1-108 0 0,0 2-108 0 0,0-2-152 0 0,0 2-348 0 0,2-1-304 0 0,0 5-220 0 0,-1-1-680 0 0,3 2-1101 0 0,0-1-523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32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0 493 2028 0 0,'7'-75'11006'0'0,"0"7"-4442"0"0,-7 66-5887 0 0,2 26-281 0 0,-4 10-156 0 0,2-1 0 0 0,1 1 0 0 0,2-1 0 0 0,12 57 1 0 0,-9-67-570 0 0,0 0 0 0 0,19 40 1 0 0,-18-48-560 0 0,1-1 0 0 0,0 0 0 0 0,1 0 0 0 0,20 22 0 0 0,-6-17-2204 0 0,-8-10-1940 0 0</inkml:trace>
  <inkml:trace contextRef="#ctx0" brushRef="#br0" timeOffset="1">181 146 2692 0 0,'-14'-23'2552'0'0,"1"6"-659"0"0,-1 1-349 0 0,4 0-376 0 0,-1 2-236 0 0,1 2-212 0 0,0 2-132 0 0,1-1-136 0 0,1 1-100 0 0,2 4-364 0 0,-4-4-1036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05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0 584 0 0,'-20'184'7423'0'0,"17"-130"-8118"0"0,7 77-1 0 0,1-60-2363 0 0,-3-50 1906 0 0</inkml:trace>
  <inkml:trace contextRef="#ctx0" brushRef="#br0" timeOffset="1">46 831 668 0 0,'1'108'8274'0'0,"1"1"-4024"0"0,2-1-4875 0 0,3 0-5888 0 0,-5-84 2863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5:02:05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 3284,'-8'34'2805,"-2"7"-641,2 0-384,-1 0-404,-1-6-336,2-1-204,1 1-176,1 0-132,0-3-200,0 1-292,4 0-260,0-3-340,2-2-380,-4 8-404,6-6-372,0-2-1456,0 0-1281</inkml:trace>
  <inkml:trace contextRef="#ctx0" brushRef="#br0" timeOffset="1">82 1695 2296,'-8'28'2872,"0"2"-635,0 0-569,1-3-356,1-2-396,-2-1-192,2 3-320,1-3 20,1-3-288,0 5-72,0-3-484,4 1-244,-2 2-388,2-3-476,2 2-1456,-2-1-1017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5:02:05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2960,'-13'128'10381,"-2"28"-5703,12-127-4530,-2 1 1,-12 41-1,9-46-1314,2 0-1,1 1 1,1-1-1,0 27 1,5-34-1344,0 0 1,7 35-1,-4-34-189</inkml:trace>
  <inkml:trace contextRef="#ctx0" brushRef="#br0" timeOffset="1">52 959 1220,'0'19'1388,"0"-2"-352,0-1-248,0 2-180,0-3-175,0 3-185,0-3-104,-1 3-228,-3-1 104,4 1-304,-2-1 27,-2 1-359,2-3 60,0 5-728,-2-3 884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5:02:06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96,'-6'29'2233,"0"1"1,2 0-1,1 1 0,2-1 0,0 0 1,7 53-1,0-48-1225,16 59 0,-10-56-2559,24 48 1,-21-49-1439,-7-14-2565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14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1 184 0 0,'0'0'3388'0'0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18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5 320 60 0 0,'-4'40'19470'0'0,"19"-54"-19153"0"0,0-1 1 0 0,-2-1 0 0 0,1 0-1 0 0,-2-1 1 0 0,0 0 0 0 0,14-28-1 0 0,-18 31-159 0 0,92-182 1864 0 0,-99 193-2024 0 0,3-2-12 0 0,-3 3 45 0 0,7 20 175 0 0,-10 25 252 0 0,-16 80 0 0 0,1-13-34 0 0,-16 367 673 0 0,29-232-325 0 0,3-234-723 0 0,0 1 1 0 0,-1 0 0 0 0,0 0-1 0 0,-1-1 1 0 0,0 1 0 0 0,-6 12-1 0 0,7-19-37 0 0,0 0-1 0 0,-1 0 1 0 0,0 0-1 0 0,0-1 1 0 0,-1 1-1 0 0,1-1 1 0 0,-1 0-1 0 0,0 0 1 0 0,0 0-1 0 0,0-1 1 0 0,0 1-1 0 0,-1-1 1 0 0,1 0 0 0 0,-1 0-1 0 0,-5 2 1 0 0,-43 28 110 0 0,52-32-96 0 0,-9 4-8 0 0,9-5-19 0 0,1 0 0 0 0,0 1 0 0 0,0-1-1 0 0,0 0 1 0 0,-1 0 0 0 0,1 0 0 0 0,0 1 0 0 0,0-1 0 0 0,0 0-1 0 0,0 0 1 0 0,-1 1 0 0 0,1-1 0 0 0,0 0 0 0 0,0 0 0 0 0,0 0-1 0 0,0 1 1 0 0,0-1 0 0 0,0 0 0 0 0,0 1 0 0 0,0-1 0 0 0,0 0-1 0 0,0 0 1 0 0,0 1 0 0 0,0-1 0 0 0,0 0 0 0 0,0 0 0 0 0,0 1-1 0 0,0-1 1 0 0,0 0 0 0 0,0 0 0 0 0,0 1 0 0 0,0-1 0 0 0,1 0-1 0 0,-1 0 1 0 0,0 1 0 0 0,0-1 0 0 0,0 0 0 0 0,0 0 0 0 0,0 0-1 0 0,1 1 1 0 0,-1-1 0 0 0,0 0 0 0 0,0 0 0 0 0,0 0 0 0 0,1 0-1 0 0,-1 1 1 0 0,0-1 0 0 0,0 0 0 0 0,1 0 0 0 0,-1 0 0 0 0,0 0-1 0 0,0 0 1 0 0,1 0 0 0 0,-1 0 0 0 0,0 0 0 0 0,0 0 0 0 0,1 0-1 0 0,-1 0 1 0 0,0 0 0 0 0,0 0 0 0 0,1 0 0 0 0,-1 0 0 0 0,0 0-1 0 0,1 0 1 0 0,34 4-986 0 0,-1-1 0 0 0,1-2 0 0 0,0-1 0 0 0,53-7 0 0 0,-84 6 677 0 0,52-7-4603 0 0,-21-2-2858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19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94 164 0 0,'0'0'7512'0'0,"-6"-30"7"0"0,2 2-5967 0 0,3 7 847 0 0,-1 18-1650 0 0,2 2-685 0 0,0 1 0 0 0,0-1 0 0 0,0 1 0 0 0,0-1 1 0 0,0 1-1 0 0,-1-1 0 0 0,1 1 0 0 0,0 0 0 0 0,0-1 0 0 0,0 1 0 0 0,-1-1 0 0 0,1 1 0 0 0,0-1 0 0 0,-1 1 0 0 0,1 0 0 0 0,0-1 0 0 0,-1 1 0 0 0,1 0 0 0 0,-1-1 0 0 0,1 1 0 0 0,-1 0 0 0 0,1-1 0 0 0,0 1 0 0 0,-1 0 0 0 0,1 0 0 0 0,-1 0 0 0 0,1 0 0 0 0,-1-1 1 0 0,1 1-1 0 0,-1 0 0 0 0,0 0 0 0 0,-9 0 100 0 0,1 0 0 0 0,0 1 0 0 0,-1 0 0 0 0,1 0 0 0 0,0 1 0 0 0,-1 1 0 0 0,1-1 0 0 0,0 1 1 0 0,1 1-1 0 0,-1 0 0 0 0,1 0 0 0 0,-1 1 0 0 0,1-1 0 0 0,0 2 0 0 0,1-1 0 0 0,-12 12 0 0 0,6-4-3 0 0,0 2 0 0 0,1 0 0 0 0,1 0 0 0 0,0 1 0 0 0,1 0 0 0 0,1 1-1 0 0,1 0 1 0 0,0 1 0 0 0,1-1 0 0 0,1 2 0 0 0,1-1 0 0 0,0 0 0 0 0,-3 32 0 0 0,5-21-61 0 0,1 0 1 0 0,2 0 0 0 0,1 0 0 0 0,1-1 0 0 0,2 1-1 0 0,0-1 1 0 0,2 1 0 0 0,14 38 0 0 0,-12-46-67 0 0,2 1 1 0 0,0-2-1 0 0,1 1 0 0 0,1-2 1 0 0,1 1-1 0 0,0-2 0 0 0,2 0 1 0 0,0 0-1 0 0,1-2 0 0 0,23 20 1 0 0,-29-28-29 0 0,0-1 1 0 0,1 0 0 0 0,0 0-1 0 0,0-1 1 0 0,1-1-1 0 0,-1 0 1 0 0,1 0 0 0 0,24 5-1 0 0,-27-8-21 0 0,-1-1-1 0 0,1 0 1 0 0,0-1-1 0 0,0 0 1 0 0,0 0-1 0 0,0-1 1 0 0,-1 0-1 0 0,1-1 1 0 0,0 0-1 0 0,-1 0 0 0 0,1-1 1 0 0,-1 0-1 0 0,15-8 1 0 0,-11 4-37 0 0,0-1 0 0 0,0-1 0 0 0,-1 0-1 0 0,-1-1 1 0 0,1 0 0 0 0,-1 0 0 0 0,-1-1 0 0 0,0-1 0 0 0,-1 1 0 0 0,0-1 0 0 0,-1-1-1 0 0,10-21 1 0 0,-4 4-11 0 0,-2 0 0 0 0,-1 0 0 0 0,-1-1 0 0 0,8-52 0 0 0,-15 64 132 0 0,-1-1 1 0 0,0 0-1 0 0,-1 0 0 0 0,-1 1 0 0 0,-1-1 1 0 0,-1 0-1 0 0,-1 1 0 0 0,0 0 0 0 0,-2 0 1 0 0,0 0-1 0 0,-1 0 0 0 0,-1 1 0 0 0,0 0 1 0 0,-2 1-1 0 0,0 0 0 0 0,-1 0 0 0 0,0 1 0 0 0,-1 1 1 0 0,-1 0-1 0 0,-1 0 0 0 0,0 2 0 0 0,-1 0 1 0 0,0 0-1 0 0,-1 1 0 0 0,0 1 0 0 0,-20-10 1 0 0,15 10-338 0 0,0 2 0 0 0,-1 0 0 0 0,-30-8 0 0 0,45 15-232 0 0,-1 1 0 0 0,1 0-1 0 0,0 0 1 0 0,0 1 0 0 0,-1 0 0 0 0,-10 1-1 0 0,14 0-127 0 0,0 0-1 0 0,0 0 0 0 0,0 0 1 0 0,1 0-1 0 0,-1 1 1 0 0,0-1-1 0 0,1 1 0 0 0,-1 0 1 0 0,1 0-1 0 0,0 0 1 0 0,0 1-1 0 0,0-1 0 0 0,-3 4 1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21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0 232 1100 0 0,'13'-5'15035'0'0,"-10"5"-14670"0"0,-1 0 0 0 0,1 0-1 0 0,0-1 1 0 0,-1 1-1 0 0,1-1 1 0 0,0 0 0 0 0,-1 0-1 0 0,1 0 1 0 0,-1 0-1 0 0,1 0 1 0 0,-1-1 0 0 0,0 1-1 0 0,1-1 1 0 0,-1 1-1 0 0,0-1 1 0 0,3-3-1 0 0,38-41 36 0 0,-17 16 386 0 0,3 2-376 0 0,83-73 1131 0 0,-110 99-1423 0 0,1 3-60 0 0,-1 0-40 0 0,0 0 0 0 0,-1 0 0 0 0,1 0 0 0 0,-1 0 0 0 0,1 0 0 0 0,-1 0 0 0 0,0 0 0 0 0,1 1 0 0 0,-1-1 0 0 0,0 1 0 0 0,0-1 0 0 0,0 1 0 0 0,0-1 0 0 0,0 1 0 0 0,0 0 0 0 0,0-1 0 0 0,-1 1 0 0 0,1 0 0 0 0,-1 0 0 0 0,1 0 0 0 0,-1-1 0 0 0,0 1 0 0 0,1 0 0 0 0,-1 0 0 0 0,0 0 0 0 0,0 0 0 0 0,-1 2 0 0 0,-1 70 331 0 0,1-50-238 0 0,13 465 259 0 0,-8-436-336 0 0,0-18 44 0 0,-2 1 1 0 0,-1-1 0 0 0,-2 1-1 0 0,-10 67 1 0 0,8-94 90 0 0,-1 0 1 0 0,0 0-1 0 0,0-1 0 0 0,-1 1 1 0 0,0-1-1 0 0,0 0 0 0 0,-11 12 1 0 0,-13 20 699 0 0,28-38-781 0 0,1-1-32 0 0,-1 6 21 0 0,1-6-73 0 0,0-1 0 0 0,0 1-1 0 0,1-1 1 0 0,-1 1 0 0 0,0-1 0 0 0,0 1-1 0 0,1-1 1 0 0,-1 0 0 0 0,0 1-1 0 0,1-1 1 0 0,-1 0 0 0 0,1 1 0 0 0,-1-1-1 0 0,1 0 1 0 0,-1 1 0 0 0,0-1 0 0 0,1 0-1 0 0,-1 0 1 0 0,1 1 0 0 0,-1-1 0 0 0,1 0-1 0 0,-1 0 1 0 0,1 0 0 0 0,-1 0 0 0 0,1 0-1 0 0,-1 0 1 0 0,2 0 0 0 0,19 3-166 0 0,17-4-1688 0 0,59-8-1 0 0,-28-6-3257 0 0,-54 10 1749 0 0,-1 0 0 0 0,21-11-1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21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20 350 1644 0 0,'-2'0'500'0'0,"-13"-11"6000"0"0,12 6-4817 0 0,4-9 1455 0 0,2 4-2577 0 0,1 0 1 0 0,0 0-1 0 0,1 1 0 0 0,0 0 0 0 0,0 0 1 0 0,1 0-1 0 0,12-14 0 0 0,-1 0 12 0 0,10-15 276 0 0,2-1 3231 0 0,46-86 1 0 0,-70 120-2973 0 0,-6 18-851 0 0,-7 22-173 0 0,-1 4 23 0 0,2 1 0 0 0,2-1 0 0 0,1 1 0 0 0,4 75 0 0 0,28 162-47 0 0,-12-155-12 0 0,-15-110-48 0 0,3 13 2 0 0,-2 1 0 0 0,-1-1 0 0 0,-2 30 0 0 0,0-47 3 0 0,0 0 1 0 0,-1 0 0 0 0,0 0 0 0 0,0 0 0 0 0,-1 0 0 0 0,0 0-1 0 0,0 0 1 0 0,-1-1 0 0 0,0 0 0 0 0,0 0 0 0 0,-1 0 0 0 0,0 0 0 0 0,-10 10-1 0 0,-24 27 3 0 0,37-43-6 0 0,3 1-3 0 0,0-1-1 0 0,-1 1 0 0 0,1-1 1 0 0,0 0-1 0 0,-1 0 1 0 0,1 0-1 0 0,0 1 0 0 0,0-1 1 0 0,0 0-1 0 0,0 0 0 0 0,0 0 1 0 0,1 0-1 0 0,-1 0 0 0 0,0-1 1 0 0,0 1-1 0 0,0 0 0 0 0,1-1 1 0 0,-1 1-1 0 0,1 0 1 0 0,-1-1-1 0 0,0 1 0 0 0,1-1 1 0 0,-1 0-1 0 0,1 0 0 0 0,-1 1 1 0 0,1-1-1 0 0,-1 0 0 0 0,2-1 1 0 0,58 5-1213 0 0,-46-4 592 0 0,76 2-5589 0 0,-31-3-4960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22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0 319 1576 0 0,'11'25'12651'0'0,"-9"-24"-12267"0"0,11-6 4083 0 0,3-9-4587 0 0,20-30 1638 0 0,-3-3 0 0 0,-1 0 0 0 0,38-79 0 0 0,-37 67 143 0 0,-32 57-1534 0 0,1 5-106 0 0,0 0 0 0 0,0 0-1 0 0,0 0 1 0 0,-1 1-1 0 0,1-1 1 0 0,-1 0-1 0 0,0 1 1 0 0,0 0-1 0 0,0-1 1 0 0,0 1 0 0 0,-1-1-1 0 0,1 1 1 0 0,-1 0-1 0 0,0-1 1 0 0,0 6-1 0 0,-8 69 49 0 0,3-41-12 0 0,1 35 2 0 0,10 132-1 0 0,26 71-134 0 0,-29-253 58 0 0,0-2-2 0 0,-1 1 0 0 0,-1-1-1 0 0,-2 25 1 0 0,0-37 24 0 0,0 0 0 0 0,0 0 0 0 0,-1 0 0 0 0,-1 0 0 0 0,1 0 0 0 0,-1 0 0 0 0,0-1 0 0 0,-1 1 0 0 0,0-1 0 0 0,-9 12-1 0 0,-2 2 1 0 0,14-19-4 0 0,-1 1 7 0 0,0 0-1 0 0,0 0 1 0 0,0 1-1 0 0,1-1 0 0 0,-1 0 1 0 0,1 1-1 0 0,-2 4 1 0 0,3-6-20 0 0,1-1 0 0 0,-1 0 0 0 0,0 0 0 0 0,0 0 0 0 0,1 0 0 0 0,-1 0 0 0 0,1 0-1 0 0,-1 0 1 0 0,1 0 0 0 0,-1 0 0 0 0,1 0 0 0 0,-1 0 0 0 0,1 0 0 0 0,0-1 0 0 0,0 1 0 0 0,-1 0 0 0 0,1 0 0 0 0,0-1 0 0 0,0 1 0 0 0,0 0 0 0 0,0-1 0 0 0,0 1 0 0 0,0-1 0 0 0,0 1 0 0 0,0-1 0 0 0,0 1 0 0 0,0-1 0 0 0,0 0-1 0 0,0 0 1 0 0,0 1 0 0 0,0-1 0 0 0,1 0 0 0 0,-1 0 0 0 0,0 0 0 0 0,0 0 0 0 0,0 0 0 0 0,2-1 0 0 0,-1 1-131 0 0,34 1-1934 0 0,-1-1-1 0 0,42-6 1 0 0,-48 2-3412 0 0,44-13 1 0 0,-43 10-1567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33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1 154 1560 0 0,'29'33'19376'0'0,"-24"-30"-19028"0"0,-1 1 1 0 0,-1 0-1 0 0,1 0 0 0 0,-1 0 1 0 0,1 0-1 0 0,-1 0 1 0 0,0 1-1 0 0,0 0 0 0 0,2 6 1 0 0,8 24 2 0 0,-2-1 1 0 0,12 66-1 0 0,1 77 88 0 0,-17-114-241 0 0,8 66 369 0 0,33 233 1222 0 0,-28-170-695 0 0,-37-287-692 0 0,-36-317-290 0 0,-3-52 1231 0 0,53 318-1240 0 0,5 123-127 0 0,0-1 1 0 0,1 1-1 0 0,2 0 1 0 0,7-27 0 0 0,-10 46 9 0 0,-1 0 0 0 0,0 0 1 0 0,1 0-1 0 0,0 1 0 0 0,0-1 1 0 0,0 0-1 0 0,0 1 1 0 0,1 0-1 0 0,-1-1 0 0 0,1 1 1 0 0,0 0-1 0 0,0 0 0 0 0,0 0 1 0 0,0 1-1 0 0,1-1 1 0 0,-1 1-1 0 0,6-3 0 0 0,-5 3-9 0 0,0 1 0 0 0,-1 1 0 0 0,1-1-1 0 0,0 0 1 0 0,0 1 0 0 0,0 0 0 0 0,-1 0-1 0 0,1 0 1 0 0,0 0 0 0 0,0 1 0 0 0,0-1-1 0 0,-1 1 1 0 0,1 0 0 0 0,0 0 0 0 0,-1 0-1 0 0,1 1 1 0 0,0-1 0 0 0,-1 1 0 0 0,6 4-1 0 0,6 3-83 0 0,-1 2-1 0 0,0 0 0 0 0,-1 0 0 0 0,0 1 0 0 0,0 1 0 0 0,-2 0 0 0 0,1 1 0 0 0,-2 0 0 0 0,9 16 0 0 0,-5-7 25 0 0,-1 1 1 0 0,-2 0 0 0 0,0 1-1 0 0,-2 1 1 0 0,8 31-1 0 0,-15-48 29 0 0,-1 0 0 0 0,0 0 0 0 0,0 0-1 0 0,-1 1 1 0 0,0-1 0 0 0,0 0 0 0 0,-1 0-1 0 0,-1 0 1 0 0,1 0 0 0 0,-2 0 0 0 0,1 0-1 0 0,-1 0 1 0 0,0 0 0 0 0,-1-1 0 0 0,0 0-1 0 0,0 1 1 0 0,-1-2 0 0 0,0 1 0 0 0,0 0-1 0 0,-1-1 1 0 0,0 0 0 0 0,0 0 0 0 0,-1-1-1 0 0,0 0 1 0 0,0 0 0 0 0,0-1 0 0 0,-1 1-1 0 0,0-2 1 0 0,0 1 0 0 0,0-1 0 0 0,-1 0-1 0 0,1-1 1 0 0,-1 0 0 0 0,0 0 0 0 0,0-1-1 0 0,0 0 1 0 0,0 0 0 0 0,0-1 0 0 0,0-1-1 0 0,-17 0 1 0 0,22 0-473 0 0,-1-1 0 0 0,0 0 0 0 0,0 0 0 0 0,0 0 1 0 0,1-1-1 0 0,-1 1 0 0 0,-5-4 0 0 0,-3-3-3323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23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0 355 1628 0 0,'1'-23'7264'0'0,"2"13"-6058"0"0,1 0 0 0 0,0 0 0 0 0,11-18-1 0 0,44-56 1360 0 0,-24 38-1051 0 0,-10 10-95 0 0,46-69 5084 0 0,-71 103-5840 0 0,3 25-338 0 0,-11 17-216 0 0,1 1 0 0 0,3 0-1 0 0,1 0 1 0 0,2 0-1 0 0,5 55 1 0 0,8-3-93 0 0,27 112 0 0 0,-27-160-31 0 0,8 39-47 0 0,-19-75 69 0 0,1 0 1 0 0,-2 1-1 0 0,1-1 0 0 0,-1 1 1 0 0,-1-1-1 0 0,-2 15 1 0 0,0-14 98 0 0,0 0 0 0 0,-1-1 0 0 0,0 1 0 0 0,-1-1 0 0 0,-9 14 0 0 0,-9 19 836 0 0,22-41-854 0 0,2 1-73 0 0,0-1 0 0 0,-1 1 0 0 0,1-1 0 0 0,0 1 0 0 0,0-1 0 0 0,0 0 0 0 0,1 1 0 0 0,-1-1 0 0 0,0 0 0 0 0,0 0 0 0 0,3 2 0 0 0,18-2-913 0 0,0-2 0 0 0,0 0 0 0 0,0-1 1 0 0,0-1-1 0 0,24-7 0 0 0,34-13-4326 0 0,-7-5-3377 0 0,-42 14 1008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23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230 181 2980 0 0,'0'-14'3553'0'0,"1"-1"0"0"0,6-23 0 0 0,-2 11-580 0 0,-5 25-2497 0 0,6-37 4396 0 0,-7 37-4748 0 0,1 0 0 0 0,0 0 0 0 0,0 0 0 0 0,-1 0 0 0 0,0-1 0 0 0,1 1 0 0 0,-1 0 0 0 0,0 0 0 0 0,0 0 0 0 0,0 0 0 0 0,0 0 1 0 0,0 0-1 0 0,0 1 0 0 0,-1-1 0 0 0,1 0 0 0 0,-1 1 0 0 0,1-1 0 0 0,-1 1 0 0 0,0-1 0 0 0,1 1 0 0 0,-4-2 0 0 0,4 2 44 0 0,-21-2 298 0 0,5 4-313 0 0,12 0-101 0 0,0 0 1 0 0,0 0 0 0 0,0 0 0 0 0,0 1 0 0 0,0 0 0 0 0,0 0-1 0 0,0 0 1 0 0,1 0 0 0 0,-1 1 0 0 0,1 0 0 0 0,0 0 0 0 0,-1 0-1 0 0,1 1 1 0 0,-3 3 0 0 0,-3 4 166 0 0,1-1 0 0 0,0 1 0 0 0,-12 20 0 0 0,12-14-84 0 0,0 0-1 0 0,1 1 0 0 0,1 0 0 0 0,1 0 0 0 0,0 0 0 0 0,1 1 0 0 0,1 0 1 0 0,1 0-1 0 0,1 0 0 0 0,1 0 0 0 0,0 1 0 0 0,4 33 0 0 0,-1-31-94 0 0,2 0-1 0 0,0-1 1 0 0,1 1-1 0 0,2-1 1 0 0,0 0-1 0 0,1-1 1 0 0,1 1-1 0 0,1-2 1 0 0,0 1-1 0 0,26 34 1 0 0,-27-44-51 0 0,0 0-1 0 0,0 0 1 0 0,0-1 0 0 0,1 0 0 0 0,1-1 0 0 0,0 0 0 0 0,0-1 0 0 0,0 0 0 0 0,1-1 0 0 0,0 0 0 0 0,0 0-1 0 0,18 4 1 0 0,-23-8-4 0 0,0 0-1 0 0,1-1 0 0 0,-1 0 1 0 0,0 0-1 0 0,1-1 0 0 0,-1 0 0 0 0,0 0 1 0 0,0-1-1 0 0,1 0 0 0 0,-1 0 1 0 0,0-1-1 0 0,0 0 0 0 0,0 0 1 0 0,0 0-1 0 0,0-1 0 0 0,-1 0 1 0 0,1 0-1 0 0,-1-1 0 0 0,0 0 0 0 0,0 0 1 0 0,0-1-1 0 0,0 1 0 0 0,-1-1 1 0 0,6-7-1 0 0,0-1-31 0 0,0-1 0 0 0,0-1-1 0 0,-1 0 1 0 0,-1 0 0 0 0,-1-1 0 0 0,0 0 0 0 0,-1-1-1 0 0,-1 1 1 0 0,0-1 0 0 0,-2 0 0 0 0,0-1 0 0 0,0 1-1 0 0,-2-1 1 0 0,1-19 0 0 0,-3 23 104 0 0,0-1 0 0 0,-1 1 0 0 0,0-1-1 0 0,-1 1 1 0 0,-1-1 0 0 0,0 1 0 0 0,-1 0 0 0 0,0 0 0 0 0,-2 0 0 0 0,1 1 0 0 0,-2 0 0 0 0,1 0 0 0 0,-2 0-1 0 0,0 1 1 0 0,0 0 0 0 0,-1 0 0 0 0,-16-14 0 0 0,6 10-41 0 0,0 0 1 0 0,-42-23-1 0 0,36 23-759 0 0,24 15 338 0 0,0 0 1 0 0,-1 0-1 0 0,1 0 1 0 0,-1 0 0 0 0,1 0-1 0 0,-1 1 1 0 0,1-1-1 0 0,-1 0 1 0 0,0 1-1 0 0,1-1 1 0 0,-1 1-1 0 0,0 0 1 0 0,0-1-1 0 0,1 1 1 0 0,-1 0-1 0 0,0 0 1 0 0,0 0-1 0 0,1 0 1 0 0,-1 0-1 0 0,-2 1 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24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181 107 536 0 0,'21'-31'7365'0'0,"13"-22"2382"0"0,-33 51-9231 0 0,0-7 1585 0 0,-1 9-2071 0 0,0-1 0 0 0,0 1 0 0 0,0 0 0 0 0,0-1 0 0 0,0 1 0 0 0,0-1 0 0 0,0 1 0 0 0,0 0 0 0 0,0-1 0 0 0,0 1 0 0 0,0 0 0 0 0,0-1 0 0 0,0 1 0 0 0,0-1 0 0 0,0 1 0 0 0,0 0 0 0 0,0-1 0 0 0,-1 1 0 0 0,1 0 0 0 0,0-1 0 0 0,0 1 0 0 0,0 0 0 0 0,-1 0 0 0 0,1-1 0 0 0,0 1 0 0 0,0 0 0 0 0,-1-1 0 0 0,1 1 0 0 0,0 0 0 0 0,-1 0 0 0 0,1 0 0 0 0,0-1 0 0 0,-1 1 0 0 0,1 0 0 0 0,0 0 0 0 0,-1 0 0 0 0,1 0 0 0 0,0 0 0 0 0,-1 0 0 0 0,1 0 0 0 0,0 0 0 0 0,-1 0 0 0 0,1-1 0 0 0,0 2 0 0 0,-1-1 0 0 0,1 0 0 0 0,-1 0 0 0 0,-1-1 178 0 0,-21 8 392 0 0,12-3-373 0 0,-1 2 0 0 0,1 0 0 0 0,0 0 0 0 0,0 1 0 0 0,1 1 0 0 0,0-1 0 0 0,0 2 0 0 0,1-1 0 0 0,0 1 0 0 0,0 1 0 0 0,-9 13 0 0 0,9-9 5 0 0,0 1 0 0 0,1 0 0 0 0,0 0 1 0 0,2 1-1 0 0,0 0 0 0 0,0 0 0 0 0,-5 31 1 0 0,7-21-106 0 0,1 1 1 0 0,2-1 0 0 0,0 1 0 0 0,2-1 0 0 0,0 1-1 0 0,2-1 1 0 0,1 0 0 0 0,2 0 0 0 0,0 0 0 0 0,19 47 0 0 0,-19-60-141 0 0,0 1 1 0 0,1-1 0 0 0,1-1-1 0 0,0 1 1 0 0,1-2 0 0 0,0 1-1 0 0,1-1 1 0 0,0 0-1 0 0,1-1 1 0 0,0 0 0 0 0,1-1-1 0 0,18 12 1 0 0,-23-17-20 0 0,0-1 1 0 0,0 1-1 0 0,0-1 0 0 0,1 0 0 0 0,-1-1 1 0 0,1 0-1 0 0,0 0 0 0 0,-1-1 0 0 0,1 1 1 0 0,0-2-1 0 0,0 1 0 0 0,0-1 0 0 0,0 0 1 0 0,0-1-1 0 0,0 0 0 0 0,0 0 0 0 0,-1-1 1 0 0,1 0-1 0 0,0 0 0 0 0,-1-1 0 0 0,1 0 1 0 0,-1 0-1 0 0,0-1 0 0 0,11-7 1 0 0,-5 1 78 0 0,0 1 1 0 0,-1-2-1 0 0,-1 0 1 0 0,0 0-1 0 0,0-1 1 0 0,-1-1-1 0 0,0 0 1 0 0,-1 0-1 0 0,-1-1 1 0 0,0 0-1 0 0,-1 0 1 0 0,-1 0-1 0 0,0-1 1 0 0,7-26-1 0 0,-10 29 76 0 0,-1 0-1 0 0,0 0 1 0 0,0 0 0 0 0,-1 0-1 0 0,-1 0 1 0 0,0 0-1 0 0,-1 0 1 0 0,0-1-1 0 0,0 1 1 0 0,-2 1-1 0 0,1-1 1 0 0,-2 0-1 0 0,1 1 1 0 0,-2-1-1 0 0,0 1 1 0 0,0 0 0 0 0,0 0-1 0 0,-2 1 1 0 0,-13-19-1 0 0,2 8-11 0 0,-1 1-1 0 0,-24-20 1 0 0,35 33-787 0 0,-1 0 1 0 0,0 1-1 0 0,-1 0 1 0 0,0 0 0 0 0,0 1-1 0 0,0 1 1 0 0,-21-8-1 0 0,27 12-405 0 0,0-1 0 0 0,0 1 0 0 0,0 0 0 0 0,0 0 0 0 0,0 1 0 0 0,0-1 0 0 0,0 1 0 0 0,0 0 0 0 0,0 0 0 0 0,0 0 0 0 0,0 0 0 0 0,1 1 0 0 0,-8 3 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25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1428 0 0,'1'-21'8236'0'0,"0"19"-7971"0"0,1 0 1 0 0,-1 0-1 0 0,1 1 1 0 0,-1-1 0 0 0,1 0-1 0 0,0 1 1 0 0,0 0-1 0 0,0-1 1 0 0,0 1 0 0 0,-1 0-1 0 0,2 0 1 0 0,-1 0-1 0 0,0 0 1 0 0,0 0 0 0 0,3-1-1 0 0,-3 2 188 0 0,2-1-374 0 0,1 0-1 0 0,-1 0 1 0 0,1 1 0 0 0,-1 0-1 0 0,1 0 1 0 0,-1 0 0 0 0,1 0-1 0 0,-1 1 1 0 0,8 1 0 0 0,17 19-1215 0 0,-28-18 361 0 0,0 0-1 0 0,-1 0 0 0 0,1 0 0 0 0,0 0 1 0 0,-1 0-1 0 0,0 0 0 0 0,0 0 0 0 0,0 0 1 0 0,0 6-1 0 0,-3 4-3080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26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0 332 320 0 0,'15'19'13284'0'0,"-6"-23"-12958"0"0,-1 1 1 0 0,0-2-1 0 0,0 1 1 0 0,0-1-1 0 0,0 0 1 0 0,0-1-1 0 0,-1 1 0 0 0,0-1 1 0 0,6-8-1 0 0,60-69 1099 0 0,-67 75-1232 0 0,13-17 735 0 0,-2 0 0 0 0,17-35 0 0 0,-3 6 702 0 0,-24 37-1225 0 0,-6 15-394 0 0,-1 0 0 0 0,0 1 0 0 0,1-1 0 0 0,0 1 0 0 0,-1-1 1 0 0,1 1-1 0 0,0 0 0 0 0,0-1 0 0 0,0 1 0 0 0,0 0 0 0 0,0 0 0 0 0,1-2 0 0 0,0 2-21 0 0,-15 39 24 0 0,-21 103 59 0 0,-26 255 0 0 0,53-139 74 0 0,0 2-198 0 0,6-252 73 0 0,0 0 0 0 0,0 0-1 0 0,-1-1 1 0 0,1 1 0 0 0,-2 0 0 0 0,1 0 0 0 0,-1-1 0 0 0,0 0 0 0 0,0 1 0 0 0,-1-1-1 0 0,-6 8 1 0 0,-3 2 389 0 0,-1-1 0 0 0,-24 21 0 0 0,37-35-312 0 0,1 0-89 0 0,1 0 1 0 0,-1 0 0 0 0,1-1-1 0 0,-1 1 1 0 0,1 0-1 0 0,-1 0 1 0 0,1 0-1 0 0,0-1 1 0 0,0 1-1 0 0,-1 0 1 0 0,1-1-1 0 0,0 1 1 0 0,0-1-1 0 0,0 1 1 0 0,0-1-1 0 0,0 1 1 0 0,0-1-1 0 0,-1 1 1 0 0,1-1-1 0 0,0 0 1 0 0,0 0-1 0 0,0 1 1 0 0,0-1-1 0 0,0 0 1 0 0,0 0-1 0 0,1 0 1 0 0,-1 0-1 0 0,1 0 1 0 0,44-1-488 0 0,-33 0 222 0 0,189-16-5963 0 0,-70-6-4257 0 0,-100 16 4710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27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9 428 2476 0 0,'-2'-2'587'0'0,"1"-1"1"0"0,0 1-1 0 0,0 0 0 0 0,0-1 0 0 0,1 1 0 0 0,-1-1 0 0 0,1 1 0 0 0,-1-1 1 0 0,1 1-1 0 0,0-1 0 0 0,0 0 0 0 0,0 1 0 0 0,0-1 0 0 0,0 1 1 0 0,0-1-1 0 0,1 1 0 0 0,0-1 0 0 0,1-3 0 0 0,1 0-110 0 0,0 1 0 0 0,1-1 0 0 0,0 1-1 0 0,0 0 1 0 0,9-9 0 0 0,-4 4-117 0 0,33-40 949 0 0,-2-2 0 0 0,34-60-1 0 0,-28 42 2071 0 0,-24 29-1295 0 0,-21 40-1856 0 0,-2 34 20 0 0,-10 51-1 0 0,0-1-218 0 0,7-11-11 0 0,4 0 0 0 0,11 99 0 0 0,36 143 47 0 0,-43-291-74 0 0,-3-19 19 0 0,0 0-1 0 0,-1 0 0 0 0,0 0 0 0 0,0 0 0 0 0,0 0 0 0 0,-1 0 0 0 0,1 0 0 0 0,-1 0 0 0 0,0 0 0 0 0,0 0 0 0 0,0 0 0 0 0,-1 0 0 0 0,1 0 0 0 0,-1-1 0 0 0,-4 8 0 0 0,-2-1 176 0 0,0-1 0 0 0,0 1 0 0 0,-19 14-1 0 0,26-23-143 0 0,-1 1 76 0 0,2-2-93 0 0,0 0 1 0 0,0 1-1 0 0,-1-1 1 0 0,1 0-1 0 0,0 1 0 0 0,0-1 1 0 0,0 0-1 0 0,-1 1 1 0 0,1-1-1 0 0,0 1 0 0 0,0-1 1 0 0,0 1-1 0 0,0-1 1 0 0,0 0-1 0 0,0 1 0 0 0,0-1 1 0 0,0 1-1 0 0,0-1 1 0 0,0 1-1 0 0,0-1 0 0 0,0 0 1 0 0,0 1-1 0 0,7 4-18 0 0,-6-4-24 0 0,0-1-1 0 0,1 1 0 0 0,-1-1 1 0 0,1 0-1 0 0,-1 0 0 0 0,0 1 1 0 0,1-1-1 0 0,-1 0 0 0 0,1 0 1 0 0,-1 0-1 0 0,0-1 0 0 0,1 1 0 0 0,-1 0 1 0 0,1 0-1 0 0,2-2 0 0 0,-1 2-54 0 0,149-21-6764 0 0,-55-2-4185 0 0,-64 12 2944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28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356 132 1772 0 0,'4'-31'6075'0'0,"7"-30"3692"0"0,-11 58-9083 0 0,0-9 584 0 0,-7-7-459 0 0,6 17-682 0 0,-13-2 407 0 0,5 4-393 0 0,1 1 1 0 0,-1-1-1 0 0,1 1 1 0 0,0 1-1 0 0,-1-1 1 0 0,1 1-1 0 0,0 1 1 0 0,0 0-1 0 0,0 0 1 0 0,0 0-1 0 0,1 1 1 0 0,-1 0-1 0 0,1 1 1 0 0,0 0-1 0 0,0 0 1 0 0,1 0-1 0 0,-8 8 1 0 0,-7 8 363 0 0,0 1 0 0 0,2 1 0 0 0,-26 38 1 0 0,32-39-339 0 0,0 0 1 0 0,2 0-1 0 0,0 1 1 0 0,2 1 0 0 0,0-1-1 0 0,2 1 1 0 0,0 1-1 0 0,2 0 1 0 0,1 0 0 0 0,1 0-1 0 0,1 0 1 0 0,1 0-1 0 0,3 41 1 0 0,0-46-142 0 0,1 1 0 0 0,1-1 0 0 0,0 0 0 0 0,2 0-1 0 0,0 0 1 0 0,1-1 0 0 0,1 0 0 0 0,1-1 0 0 0,1 1 0 0 0,0-2 0 0 0,1 1 0 0 0,1-2 0 0 0,1 1-1 0 0,0-2 1 0 0,1 1 0 0 0,1-2 0 0 0,16 13 0 0 0,-17-17-99 0 0,0 0-1 0 0,0-1 1 0 0,1-1 0 0 0,0 0 0 0 0,1-1-1 0 0,-1-1 1 0 0,1 0 0 0 0,1-1 0 0 0,-1-1-1 0 0,1-1 1 0 0,26 3 0 0 0,-30-6 39 0 0,-1 0 0 0 0,0 0 0 0 0,0-1 0 0 0,0-1 0 0 0,-1 0 0 0 0,1-1 0 0 0,0 0 1 0 0,-1-1-1 0 0,1 0 0 0 0,-1 0 0 0 0,0-2 0 0 0,-1 1 0 0 0,1-1 0 0 0,-1-1 0 0 0,0 0 0 0 0,-1 0 0 0 0,11-11 0 0 0,-4 2 28 0 0,-1-1-1 0 0,0 0 0 0 0,-1-2 0 0 0,-1 1 0 0 0,-1-2 0 0 0,0 0 0 0 0,-2 0 0 0 0,0-1 0 0 0,-1 0 0 0 0,-1 0 0 0 0,6-32 0 0 0,-10 37 117 0 0,-1 0 0 0 0,-1-1 0 0 0,-1 1 0 0 0,-1 0 0 0 0,0-1-1 0 0,-1 1 1 0 0,0 0 0 0 0,-1 0 0 0 0,-1 0 0 0 0,-1 0 0 0 0,0 0 0 0 0,-1 0 0 0 0,-1 1 0 0 0,0 0 0 0 0,-1 0-1 0 0,-16-23 1 0 0,-10-11-196 0 0,-3 2 0 0 0,-2 1 0 0 0,-65-61 0 0 0,101 105-249 0 0,0 0 0 0 0,-1 0 1 0 0,1 0-1 0 0,-1 1 1 0 0,1-1-1 0 0,-1 1 0 0 0,1 0 1 0 0,-1 0-1 0 0,0 0 1 0 0,0 0-1 0 0,0 0 0 0 0,0 0 1 0 0,1 1-1 0 0,-1-1 1 0 0,0 1-1 0 0,0 0 0 0 0,-3 0 1 0 0,2 1-774 0 0,0-1 1 0 0,0 1 0 0 0,1 0-1 0 0,-1 0 1 0 0,0 1 0 0 0,1-1-1 0 0,-1 1 1 0 0,1-1 0 0 0,-1 1-1 0 0,1 0 1 0 0,-5 4 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28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0 300 828 0 0,'0'0'4576'0'0,"16"-16"1330"0"0,48-47-915 0 0,-24 25-2183 0 0,-1-2-1 0 0,55-75 1 0 0,-88 107-2043 0 0,5-8 39 0 0,-11 16-787 0 0,0 0 0 0 0,0 0 1 0 0,0 0-1 0 0,0 0 0 0 0,0 0 0 0 0,0 0 0 0 0,-1 0 0 0 0,1 0 0 0 0,0 0 0 0 0,0 0 0 0 0,0 0 0 0 0,0 0 0 0 0,0 0 0 0 0,0 0 0 0 0,-1 0 1 0 0,1 0-1 0 0,0 0 0 0 0,0 0 0 0 0,0 0 0 0 0,0 0 0 0 0,0 0 0 0 0,0 0 0 0 0,-1 0 0 0 0,1 0 0 0 0,0 0 0 0 0,0 0 0 0 0,0 0 0 0 0,0-1 0 0 0,0 1 1 0 0,0 0-1 0 0,0 0 0 0 0,-1 0 0 0 0,1 0 0 0 0,0 0 0 0 0,0 0 0 0 0,0 0 0 0 0,0-1 0 0 0,0 1 0 0 0,0 0 0 0 0,0 0 0 0 0,0 0 0 0 0,0 0 0 0 0,0 0 1 0 0,0 0-1 0 0,0-1 0 0 0,0 1 0 0 0,0 0 0 0 0,0 0 0 0 0,-4 4 7 0 0,1-1 1 0 0,0 1 0 0 0,0 0-1 0 0,0 0 1 0 0,0 1 0 0 0,1-1-1 0 0,-1 0 1 0 0,-1 7 0 0 0,3-9-9 0 0,-9 23 26 0 0,0 2-1 0 0,2-1 1 0 0,1 1 0 0 0,1 0 0 0 0,2 1-1 0 0,0-1 1 0 0,2 1 0 0 0,3 53 0 0 0,7 14 16 0 0,24 114 0 0 0,-22-154-53 0 0,5 16-24 0 0,-9-49 12 0 0,0 0 0 0 0,-2 1 0 0 0,-1 0 1 0 0,-1 0-1 0 0,-1 27 0 0 0,-1-47 12 0 0,-1 0 1 0 0,1 0-1 0 0,-1 0 0 0 0,0 0 0 0 0,0 0 0 0 0,0 0 0 0 0,0 0 1 0 0,0 0-1 0 0,-1 0 0 0 0,1-1 0 0 0,-1 1 0 0 0,0-1 0 0 0,0 1 1 0 0,0-1-1 0 0,-4 4 0 0 0,-1 0 49 0 0,0-1 0 0 0,-1 0 1 0 0,-15 8-1 0 0,10-7 138 0 0,11-5 188 0 0,3 0-377 0 0,-1 0 0 0 0,0 0 0 0 0,0-1 0 0 0,1 1 0 0 0,-1 0 0 0 0,0-1 0 0 0,1 1 0 0 0,-1 0 0 0 0,1-1 0 0 0,-1 1 0 0 0,1-1 0 0 0,-1 1 0 0 0,1 0 0 0 0,-1-1 0 0 0,1 1 0 0 0,0-1 0 0 0,-1 0 0 0 0,1 1 0 0 0,0-1 0 0 0,-1 0 0 0 0,1 1 0 0 0,0-1 0 0 0,-1 0 0 0 0,1 1 0 0 0,0-1 0 0 0,0 0 0 0 0,-1 0 0 0 0,2 0 0 0 0,30 4-356 0 0,-17-2-11 0 0,63 11-2545 0 0,6 2-2922 0 0,-28-2-2938 0 0,-33-6 635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29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1 256 980 0 0,'0'0'12776'0'0,"15"2"-9256"0"0,1-12-2400 0 0,26-16 595 0 0,-2-2 0 0 0,0-1 0 0 0,52-51 0 0 0,-79 66-1229 0 0,-2 2 252 0 0,-1 1 0 0 0,2 0 0 0 0,0 0 0 0 0,20-13-1 0 0,-30 23-697 0 0,0 14 46 0 0,-14 186 268 0 0,18-83-292 0 0,5-1-1 0 0,30 129 0 0 0,-41-242-59 0 0,4 13 9 0 0,-2 1 1 0 0,0-1-1 0 0,0 32 1 0 0,-3-42-2 0 0,0 0 0 0 0,1 0 0 0 0,-1 0 1 0 0,-1 0-1 0 0,1-1 0 0 0,-1 1 0 0 0,0 0 0 0 0,0-1 1 0 0,0 1-1 0 0,-1-1 0 0 0,0 1 0 0 0,0-1 0 0 0,0 0 1 0 0,0 0-1 0 0,0-1 0 0 0,-6 5 0 0 0,-1 1 127 0 0,-21 22 490 0 0,30-29-435 0 0,-1 5 3 0 0,1-1-78 0 0,13-3-189 0 0,41-1-2431 0 0,-1-2 0 0 0,74-9-1 0 0,27-16-10934 0 0,-118 16 5278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30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0 430 3068 0 0,'1'-3'2242'0'0,"1"-11"-673"0"0,1 0 0 0 0,1 0 0 0 0,1 0 0 0 0,0 1 0 0 0,13-26 0 0 0,42-64 1343 0 0,-58 101-2833 0 0,105-164 6756 0 0,-82 121-4141 0 0,-24 43-2042 0 0,0 6-605 0 0,-1-1 0 0 0,1 1 0 0 0,-1 0 0 0 0,0-1 0 0 0,0 1 0 0 0,0 0 0 0 0,-1-1 0 0 0,1 1 0 0 0,-1-1 0 0 0,-1 5 0 0 0,-2 16 84 0 0,4 2-9 0 0,-1 21 0 0 0,2-1 0 0 0,3 0 0 0 0,10 54 0 0 0,7-14-66 0 0,60 149 0 0 0,-76-222-47 0 0,-1-1-1 0 0,0 0 1 0 0,0 1 0 0 0,-1 0-1 0 0,1 13 1 0 0,-5-23 0 0 0,1-1 0 0 0,0 0 0 0 0,-1 0 0 0 0,1 1 0 0 0,-1-1-1 0 0,0 0 1 0 0,0 0 0 0 0,0 0 0 0 0,0 0 0 0 0,0 0 0 0 0,0 0 0 0 0,0 0 0 0 0,-1-1 0 0 0,1 1 0 0 0,-1 0 0 0 0,1-1-1 0 0,-4 3 1 0 0,-37 24 260 0 0,13-9 66 0 0,28-18-229 0 0,4 1-240 0 0,0 0 0 0 0,0 0 0 0 0,0 0 0 0 0,1 0 0 0 0,-1 0 0 0 0,1-1 0 0 0,-1 0 0 0 0,1 0 0 0 0,-1 0 0 0 0,1 0 0 0 0,0 0 0 0 0,0-1 0 0 0,-1 1 0 0 0,1-1 0 0 0,4-1 0 0 0,67-5-2932 0 0,-50 3 1492 0 0,69-10-4091 0 0,-32-1-1470 0 0,-16 2-1065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33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1636 0 0,'3'1'6805'0'0,"37"1"2363"0"0,23-14-5902 0 0,-14 2-2138 0 0,48-2-664 0 0,77-12-4084 0 0,-62-3-6556 0 0,-88 19 3909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30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7 384 772 0 0,'-2'-3'923'0'0,"1"0"0"0"0,0-1-1 0 0,1 1 1 0 0,-1 0 0 0 0,0 0 0 0 0,1-1-1 0 0,0 1 1 0 0,0 0 0 0 0,0-1 0 0 0,0 1-1 0 0,0 0 1 0 0,2-6 0 0 0,0 2-108 0 0,0 0 1 0 0,0 0-1 0 0,1 0 1 0 0,0 1-1 0 0,6-10 1 0 0,5-5 96 0 0,1 1 1 0 0,26-26-1 0 0,-31 36-21 0 0,21-24 393 0 0,82-98 6105 0 0,-112 131-7367 0 0,11-17 355 0 0,-7 15-203 0 0,-7 15-128 0 0,-3 7-2 0 0,1-1 0 0 0,0 1-1 0 0,2-1 1 0 0,0 1 0 0 0,1 0 0 0 0,2 20 0 0 0,17 116 255 0 0,32 61-288 0 0,-9-48-103 0 0,-36-146 88 0 0,-2-10-33 0 0,-1 0 0 0 0,0 0 0 0 0,0 15 0 0 0,-2-23 45 0 0,0 0-1 0 0,0 0 1 0 0,-1 0 0 0 0,1 0 0 0 0,-1 0-1 0 0,0 0 1 0 0,0 0 0 0 0,-1 0 0 0 0,1 0-1 0 0,-1-1 1 0 0,0 1 0 0 0,0-1-1 0 0,-5 7 1 0 0,-27 36 777 0 0,33-45-760 0 0,1 0-24 0 0,0-1-1 0 0,0 1 0 0 0,0-1 0 0 0,0 0 1 0 0,0 1-1 0 0,0-1 0 0 0,1 1 0 0 0,-1-1 1 0 0,0 0-1 0 0,0 1 0 0 0,0-1 0 0 0,0 0 1 0 0,1 1-1 0 0,-1-1 0 0 0,0 0 0 0 0,0 1 1 0 0,1-1-1 0 0,-1 0 0 0 0,0 1 0 0 0,1-1 1 0 0,-1 0-1 0 0,0 0 0 0 0,1 0 0 0 0,-1 1 1 0 0,0-1-1 0 0,1 0 0 0 0,-1 0 0 0 0,1 0 1 0 0,-1 0-1 0 0,1 1 0 0 0,25 1-1527 0 0,1 0 0 0 0,-1-1 0 0 0,50-6 1 0 0,81-24-14353 0 0,-122 20 8389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31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346 157 2060 0 0,'0'-15'5057'0'0,"4"-64"6967"0"0,-4 77-11562 0 0,-9-33 1850 0 0,8 33-2188 0 0,0 0 0 0 0,-1 0 0 0 0,1 0 0 0 0,-1 1 1 0 0,0-1-1 0 0,1 1 0 0 0,-1-1 0 0 0,0 1 0 0 0,0-1 0 0 0,0 1 1 0 0,0 0-1 0 0,0 0 0 0 0,0 0 0 0 0,0 0 0 0 0,-1 0 1 0 0,1 1-1 0 0,0-1 0 0 0,-1 1 0 0 0,-2-1 0 0 0,0 1 18 0 0,0 0 0 0 0,0 0-1 0 0,0 1 1 0 0,0 0 0 0 0,0 0-1 0 0,1 0 1 0 0,-1 0 0 0 0,-8 4-1 0 0,-2 2 138 0 0,1 0 0 0 0,0 1 0 0 0,1 1 0 0 0,-23 19 0 0 0,21-15-37 0 0,1 1 1 0 0,1 1-1 0 0,0 0 1 0 0,1 1-1 0 0,1 0 0 0 0,0 1 1 0 0,1 0-1 0 0,1 1 1 0 0,1 0-1 0 0,0 0 1 0 0,1 1-1 0 0,2 0 1 0 0,-1 0-1 0 0,2 1 0 0 0,1-1 1 0 0,-2 25-1 0 0,4-19-156 0 0,1-1 0 0 0,1 0 0 0 0,1 0 0 0 0,1 0 0 0 0,1 0 0 0 0,1 0 0 0 0,1-1 0 0 0,1 0 0 0 0,1 0 1 0 0,2 0-1 0 0,0-1 0 0 0,1-1 0 0 0,14 22 0 0 0,-15-30-115 0 0,0 0 1 0 0,1 0-1 0 0,0-1 0 0 0,1 0 1 0 0,1-1-1 0 0,0-1 1 0 0,0 0-1 0 0,1 0 1 0 0,0-1-1 0 0,0-1 1 0 0,1-1-1 0 0,0 0 1 0 0,1-1-1 0 0,0 0 0 0 0,28 5 1 0 0,-29-8-83 0 0,1 0 0 0 0,-1-2 0 0 0,1 0-1 0 0,0-1 1 0 0,-1 0 0 0 0,1-1 0 0 0,0-1 0 0 0,-1 0 0 0 0,1-1 0 0 0,-1-1 0 0 0,0-1 0 0 0,0 0 0 0 0,0 0-1 0 0,-1-2 1 0 0,0 0 0 0 0,22-14 0 0 0,-19 8 134 0 0,-1 0 0 0 0,0-1 1 0 0,-1 0-1 0 0,-1-2 0 0 0,0 1 0 0 0,-1-2 0 0 0,0 0 1 0 0,-2 0-1 0 0,0-1 0 0 0,-1 0 0 0 0,-1-1 0 0 0,0 0 1 0 0,8-31-1 0 0,-13 36 41 0 0,-1-1 1 0 0,0 1 0 0 0,-1-1-1 0 0,0 0 1 0 0,-1 0-1 0 0,-1 0 1 0 0,-1 0-1 0 0,0 0 1 0 0,-1 0 0 0 0,0 0-1 0 0,-1 0 1 0 0,-1 1-1 0 0,0-1 1 0 0,-1 1-1 0 0,-1 0 1 0 0,0 0 0 0 0,0 1-1 0 0,-2 0 1 0 0,-13-19-1 0 0,6 12-34 0 0,-2 0 0 0 0,0 1 1 0 0,-1 0-1 0 0,-1 2 0 0 0,0 0 0 0 0,-29-18 0 0 0,38 28-241 0 0,0 1 0 0 0,-1 1 1 0 0,0 0-1 0 0,0 0 0 0 0,-1 1 0 0 0,1 0 1 0 0,-1 1-1 0 0,0 1 0 0 0,0 0 0 0 0,0 0 0 0 0,0 1 1 0 0,0 0-1 0 0,0 1 0 0 0,0 1 0 0 0,-19 3 1 0 0,16-1-1586 0 0,0 1 1 0 0,1 0-1 0 0,-25 11 0 0 0,-12 13-8784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32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1 238 2368 0 0,'13'16'12219'0'0,"-5"-16"-11770"0"0,0-1 0 0 0,1 0 0 0 0,-1 0 0 0 0,0-1 0 0 0,1 0 0 0 0,-1 0 1 0 0,0-1-1 0 0,-1 0 0 0 0,1-1 0 0 0,0 1 0 0 0,-1-2 0 0 0,8-5 0 0 0,12-8 1242 0 0,45-40-1 0 0,-49 35-231 0 0,-1 0 0 0 0,-1-1 0 0 0,30-45 0 0 0,-50 68-1327 0 0,-9 10-100 0 0,1 0 0 0 0,0 0-1 0 0,0 1 1 0 0,1 0 0 0 0,1 1-1 0 0,-1-1 1 0 0,-6 21 0 0 0,3-2 87 0 0,-11 54 1 0 0,12-15 14 0 0,2 0 1 0 0,5 90-1 0 0,-2 27 82 0 0,2-177-136 0 0,-1 0 1 0 0,1 0-1 0 0,-1-1 0 0 0,-1 1 0 0 0,0-1 0 0 0,0 0 0 0 0,0 0 1 0 0,-1 0-1 0 0,0 0 0 0 0,0-1 0 0 0,-1 1 0 0 0,0-1 1 0 0,0 0-1 0 0,0-1 0 0 0,-1 1 0 0 0,0-1 0 0 0,0 0 0 0 0,0 0 1 0 0,0-1-1 0 0,-1 0 0 0 0,0 0 0 0 0,-9 3 0 0 0,15-6-81 0 0,0-1-1 0 0,-1 1 0 0 0,1-1 1 0 0,0 1-1 0 0,0 0 0 0 0,0-1 1 0 0,-1 1-1 0 0,1 0 0 0 0,0 0 0 0 0,0 0 1 0 0,0 0-1 0 0,0 0 0 0 0,1 0 1 0 0,-1 0-1 0 0,0 0 0 0 0,0 0 1 0 0,0 2-1 0 0,1-2 1 0 0,0-1 0 0 0,0 1 0 0 0,0 0 0 0 0,1-1 0 0 0,-1 1 0 0 0,0-1 0 0 0,0 1 0 0 0,1-1 0 0 0,-1 0 0 0 0,1 1 0 0 0,-1-1 0 0 0,0 1 0 0 0,1-1 0 0 0,-1 0 0 0 0,1 1 0 0 0,-1-1 1 0 0,1 0-1 0 0,-1 1 0 0 0,1-1 0 0 0,-1 0 0 0 0,1 0 0 0 0,-1 0 0 0 0,1 1 0 0 0,-1-1 0 0 0,1 0 0 0 0,1 0 0 0 0,48 6-439 0 0,-48-6 404 0 0,32 2-2018 0 0,-1-3 0 0 0,54-6 0 0 0,-36-4-3118 0 0,-2-4-3626 0 0,-22 3-864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33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0 370 1144 0 0,'15'-29'11068'0'0,"49"-56"-3083"0"0,79-111-1306 0 0,-106 138-3474 0 0,-36 56-2863 0 0,-13 41-170 0 0,-2 6-213 0 0,3-1 0 0 0,1 2-1 0 0,2-1 1 0 0,-3 63-1 0 0,9-36 160 0 0,3 0-1 0 0,12 78 1 0 0,-9-121-92 0 0,-2-16 13 0 0,0 1 1 0 0,-1-1-1 0 0,0 1 1 0 0,-3 24 0 0 0,1-31-31 0 0,-1 0 1 0 0,0-1-1 0 0,0 1 1 0 0,0-1 0 0 0,-1 1-1 0 0,0-1 1 0 0,0 0-1 0 0,0 0 1 0 0,-1 0 0 0 0,0-1-1 0 0,-1 1 1 0 0,1-1-1 0 0,-7 7 1 0 0,-11 7 19 0 0,21-18-28 0 0,0-1-1 0 0,0 1 0 0 0,0-1 1 0 0,1 1-1 0 0,-1-1 1 0 0,0 1-1 0 0,1 0 1 0 0,-1-1-1 0 0,0 1 1 0 0,1 0-1 0 0,-1-1 0 0 0,1 1 1 0 0,-1 0-1 0 0,1 0 1 0 0,-1-1-1 0 0,1 1 1 0 0,0 0-1 0 0,-1 0 0 0 0,1 0 1 0 0,0 0-1 0 0,0 0 1 0 0,0-1-1 0 0,-1 1 1 0 0,1 0-1 0 0,0 0 1 0 0,0 0-1 0 0,0 0 0 0 0,0 0 1 0 0,1 1-1 0 0,0-1-56 0 0,0 0 0 0 0,0 1 0 0 0,0-1 0 0 0,0 0 0 0 0,0 0 0 0 0,1 0 0 0 0,-1 0 0 0 0,0 0 0 0 0,1 0 0 0 0,-1-1 0 0 0,1 1 0 0 0,-1 0 0 0 0,0-1 1 0 0,1 1-1 0 0,2 0 0 0 0,12 2-1006 0 0,0 1 1 0 0,25 0 0 0 0,-33-3 490 0 0,99 5-6259 0 0,-35-8-2430 0 0,-36-2 1263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33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1 390 1576 0 0,'32'-32'9786'0'0,"-16"15"-7811"0"0,1 0-1 0 0,36-27 1 0 0,-30 26-853 0 0,24-23 0 0 0,-32 25-208 0 0,0 1 0 0 0,0-2 0 0 0,-2 0 0 0 0,0-1 0 0 0,-1 0 0 0 0,-1-1 0 0 0,-1 0 0 0 0,12-31 1 0 0,-17 37-356 0 0,1-4-55 0 0,-8 15-390 0 0,-6 8-77 0 0,3 1-21 0 0,1 0 0 0 0,-1 0 0 0 0,1 0 0 0 0,1 0 0 0 0,-1 1 1 0 0,1 0-1 0 0,1-1 0 0 0,-1 1 0 0 0,-1 16 0 0 0,1-12 1 0 0,-5 24-28 0 0,2 0 1 0 0,2 0-1 0 0,1 1 0 0 0,2 0 0 0 0,3 40 0 0 0,33 180 165 0 0,-27-210-95 0 0,-6-38-63 0 0,0 2-6 0 0,-1 0 1 0 0,0 0-1 0 0,0 19 0 0 0,-1-26 22 0 0,-1 0-1 0 0,0-1 1 0 0,1 1-1 0 0,-1 0 1 0 0,-1 0-1 0 0,1 0 1 0 0,-1-1-1 0 0,1 1 1 0 0,-1-1-1 0 0,0 1 1 0 0,0-1-1 0 0,-1 0 1 0 0,1 1-1 0 0,-4 3 1 0 0,0-2 22 0 0,0 3 161 0 0,-2-1 0 0 0,1 0 0 0 0,-1-1 0 0 0,-14 10 0 0 0,22-16-180 0 0,-1 0 0 0 0,1 0 1 0 0,0 1-1 0 0,-1-1 0 0 0,1 0 0 0 0,-1 0 0 0 0,1 1 0 0 0,0-1 1 0 0,-1 0-1 0 0,1 0 0 0 0,0 1 0 0 0,-1-1 0 0 0,1 0 1 0 0,0 1-1 0 0,-1-1 0 0 0,1 1 0 0 0,0-1 0 0 0,0 0 0 0 0,-1 1 1 0 0,1-1-1 0 0,0 1 0 0 0,0-1 0 0 0,0 1 0 0 0,0-1 0 0 0,0 0 1 0 0,0 1-1 0 0,0-1 0 0 0,0 1 0 0 0,0-1 0 0 0,0 1 0 0 0,0-1 1 0 0,0 1-1 0 0,0-1 0 0 0,0 1 0 0 0,0-1 0 0 0,0 1 0 0 0,0-1 1 0 0,0 0-1 0 0,1 1 0 0 0,-1-1 0 0 0,0 1 0 0 0,0-1 0 0 0,1 0 1 0 0,-1 1-1 0 0,0-1 0 0 0,0 0 0 0 0,1 1 0 0 0,-1-1 1 0 0,0 0-1 0 0,1 1 0 0 0,-1-1 0 0 0,1 0 0 0 0,-1 0 0 0 0,0 1 1 0 0,1-1-1 0 0,-1 0 0 0 0,1 0 0 0 0,-1 0 0 0 0,1 1 0 0 0,23 9-63 0 0,-3-5-1186 0 0,1-2 0 0 0,0-1 0 0 0,-1 0 0 0 0,1-2 0 0 0,28-2 0 0 0,53-12-11257 0 0,-70 7 3492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34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0 344 1620 0 0,'5'-39'12295'0'0,"-3"32"-11745"0"0,1-1 1 0 0,0 1-1 0 0,0 0 0 0 0,1 0 0 0 0,-1 0 0 0 0,2 1 1 0 0,-1-1-1 0 0,6-5 0 0 0,49-50 1315 0 0,-40 45-347 0 0,22-28-1 0 0,-22 19 1546 0 0,27-50 0 0 0,-37 66-2670 0 0,-8 19-223 0 0,-8 33-148 0 0,3-24 12 0 0,0 15-39 0 0,2-1 0 0 0,1 1 0 0 0,2 0 0 0 0,1 0 0 0 0,7 35 0 0 0,42 159 437 0 0,23 1 61 0 0,-70-213-452 0 0,-1-1 0 0 0,0 0 0 0 0,1 23 0 0 0,-4-36-39 0 0,0 0-1 0 0,-1 0 1 0 0,1 0-1 0 0,0 0 1 0 0,-1-1 0 0 0,1 1-1 0 0,-1 0 1 0 0,1 0-1 0 0,-1 0 1 0 0,1 0 0 0 0,-1-1-1 0 0,1 1 1 0 0,-1 0 0 0 0,0-1-1 0 0,0 1 1 0 0,1 0-1 0 0,-1-1 1 0 0,0 1 0 0 0,0-1-1 0 0,0 1 1 0 0,1-1 0 0 0,-1 1-1 0 0,-1-1 1 0 0,-31 12 14 0 0,9-4-34 0 0,21-6-8 0 0,-18 10 385 0 0,22-11-345 0 0,-1 0 1 0 0,1-1 0 0 0,-1 1 0 0 0,0 0-1 0 0,1 0 1 0 0,-1 0 0 0 0,1-1-1 0 0,0 1 1 0 0,-1 0 0 0 0,1-1-1 0 0,-1 1 1 0 0,1-1 0 0 0,0 1 0 0 0,0 0-1 0 0,-1-1 1 0 0,1 0 0 0 0,0 1-1 0 0,0-1 1 0 0,0 1 0 0 0,-1-1-1 0 0,1 0 1 0 0,0 0 0 0 0,0 1 0 0 0,0-1-1 0 0,0 0 1 0 0,1 0 0 0 0,8 3-145 0 0,0-1 0 0 0,1 0 0 0 0,-1 0 0 0 0,17 0 0 0 0,1 0-739 0 0,0 2-599 0 0,41 5-4528 0 0,-25 0-6395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09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0 356 1060 0 0,'3'8'18446'0'0,"19"-36"-18014"0"0,-2-1 0 0 0,-1 0 0 0 0,19-42-1 0 0,9-14 273 0 0,20-35 1902 0 0,-66 118-2374 0 0,0 2-209 0 0,0 1 0 0 0,-1-1-1 0 0,1 0 1 0 0,-1 1 0 0 0,1-1 0 0 0,-1 0 0 0 0,1 1 0 0 0,-1-1-1 0 0,1 1 1 0 0,-1-1 0 0 0,1 0 0 0 0,-1 1 0 0 0,1-1 0 0 0,-1 1-1 0 0,0 0 1 0 0,1-1 0 0 0,-1 1 0 0 0,0-1 0 0 0,1 1-1 0 0,-1 0 1 0 0,-6 177 1154 0 0,3 109-532 0 0,52 229-374 0 0,-48-504-203 0 0,0 0 0 0 0,-1 0 0 0 0,-1 0-1 0 0,0 0 1 0 0,-1 0 0 0 0,0 0 0 0 0,0 0 0 0 0,-1-1-1 0 0,-1 1 1 0 0,0-1 0 0 0,-1 0 0 0 0,0 0 0 0 0,-1 0 0 0 0,0-1-1 0 0,0 0 1 0 0,-14 17 0 0 0,18-26-35 0 0,1 0 1 0 0,0 1-1 0 0,0-1 0 0 0,-1 1 1 0 0,1-1-1 0 0,0 0 0 0 0,0 1 1 0 0,1 0-1 0 0,-1-1 1 0 0,0 1-1 0 0,1 0 0 0 0,-1-1 1 0 0,0 4-1 0 0,1-5-19 0 0,0 1 0 0 0,0-1 1 0 0,0 1-1 0 0,0-1 0 0 0,0 1 0 0 0,1-1 0 0 0,-1 1 1 0 0,0-1-1 0 0,0 1 0 0 0,0-1 0 0 0,1 1 1 0 0,-1-1-1 0 0,0 1 0 0 0,1-1 0 0 0,-1 0 0 0 0,0 1 1 0 0,1-1-1 0 0,-1 0 0 0 0,0 1 0 0 0,1-1 0 0 0,-1 0 1 0 0,1 1-1 0 0,-1-1 0 0 0,1 0 0 0 0,-1 0 1 0 0,1 1-1 0 0,-1-1 0 0 0,1 0 0 0 0,3 1 1 0 0,0 0 0 0 0,1-1 0 0 0,-1 1-1 0 0,0-1 1 0 0,0 0 0 0 0,0 0 0 0 0,0-1-1 0 0,7-1 1 0 0,53-8-1164 0 0,64-16-3985 0 0,-112 21 2055 0 0,1-1 0 0 0,-1 0 0 0 0,16-10-1 0 0,-11 3-5428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10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81 932 0 0,'-33'-44'11479'0'0,"31"43"-10951"0"0,-21-23 1734 0 0,17 22-2088 0 0,-1 0 437 0 0,1 0 0 0 0,0 1 0 0 0,-1-1 0 0 0,0 1 0 0 0,1 0 0 0 0,-1 1 0 0 0,-10 0 0 0 0,1 2-290 0 0,0 1 1 0 0,0 0 0 0 0,0 1 0 0 0,1 1 0 0 0,0 1 0 0 0,0 0 0 0 0,0 1 0 0 0,0 0 0 0 0,1 1 0 0 0,0 1 0 0 0,1 0 0 0 0,0 1 0 0 0,1 0 0 0 0,0 1 0 0 0,0 1 0 0 0,1 0-1 0 0,1 0 1 0 0,0 1 0 0 0,0 0 0 0 0,1 1 0 0 0,-9 20 0 0 0,9-16-210 0 0,2 0 0 0 0,0 1 0 0 0,0 0 1 0 0,2 0-1 0 0,1 0 0 0 0,0 1 0 0 0,1 0 0 0 0,1-1 0 0 0,1 1 0 0 0,1 0 0 0 0,1 0 0 0 0,0 0 0 0 0,2 0 0 0 0,0-1 0 0 0,1 1 1 0 0,1-1-1 0 0,10 25 0 0 0,-7-24-100 0 0,2-1 1 0 0,0 0 0 0 0,2 0 0 0 0,0-1 0 0 0,0 0-1 0 0,2-2 1 0 0,0 1 0 0 0,1-2 0 0 0,1 0 0 0 0,0 0-1 0 0,35 22 1 0 0,-41-30-45 0 0,1-1 1 0 0,1-1-1 0 0,-1 0 0 0 0,1 0 0 0 0,-1-1 0 0 0,1-1 0 0 0,1 0 1 0 0,-1 0-1 0 0,20 1 0 0 0,-22-4-4 0 0,1 0 0 0 0,-1-1 0 0 0,0 0 0 0 0,0-1 0 0 0,0 0 0 0 0,0 0 0 0 0,-1-1 0 0 0,1-1 0 0 0,0 1 0 0 0,-1-2 0 0 0,0 1 0 0 0,0-1 0 0 0,8-6 0 0 0,-5 2-25 0 0,-1-1 0 0 0,-1 0-1 0 0,1 0 1 0 0,-2-1 0 0 0,1 0 0 0 0,-1 0 0 0 0,-1-1-1 0 0,0-1 1 0 0,11-24 0 0 0,-8 13 45 0 0,-2 1 0 0 0,-1-2 0 0 0,-1 1-1 0 0,8-47 1 0 0,-14 57 108 0 0,0-1-1 0 0,0 0 0 0 0,-2 0 1 0 0,0 0-1 0 0,0 1 1 0 0,-1-1-1 0 0,-1 0 1 0 0,-1 1-1 0 0,0 0 0 0 0,-1-1 1 0 0,0 2-1 0 0,-1-1 1 0 0,-1 1-1 0 0,-16-25 0 0 0,10 19-75 0 0,-1 1-1 0 0,-1 1 0 0 0,-1 0 1 0 0,0 1-1 0 0,-2 1 0 0 0,1 0 0 0 0,-2 2 1 0 0,0 0-1 0 0,-21-11 0 0 0,12 8-695 0 0,-12-5-1518 0 0,15 8-3102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10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1 314 140 0 0,'0'0'2670'0'0,"27"-28"8109"0"0,45-46-3980 0 0,27-48-1561 0 0,-49 58-1110 0 0,-35 45-3133 0 0,-5 12-255 0 0,-10 7-734 0 0,1 0-1 0 0,-1 1 1 0 0,0-1 0 0 0,1 0-1 0 0,-1 1 1 0 0,0-1 0 0 0,1 0-1 0 0,-1 0 1 0 0,0 1-1 0 0,0-1 1 0 0,0 1 0 0 0,1-1-1 0 0,-1 0 1 0 0,0 1 0 0 0,0-1-1 0 0,0 0 1 0 0,0 1-1 0 0,0-1 1 0 0,1 1 0 0 0,-1-1-1 0 0,0 0 1 0 0,0 1 0 0 0,0-1-1 0 0,0 1 1 0 0,0-1 0 0 0,0 0-1 0 0,-1 1 1 0 0,1-1-1 0 0,0 1 1 0 0,0-1 0 0 0,0 0-1 0 0,0 1 1 0 0,-2 36 47 0 0,2-1 0 0 0,1 1-1 0 0,2-1 1 0 0,14 67 0 0 0,52 139 20 0 0,-39-151-48 0 0,18 103 1 0 0,-44-177-29 0 0,-1 0 1 0 0,-1 1-1 0 0,-1-1 0 0 0,-2 31 1 0 0,1-43 5 0 0,-1 1 1 0 0,0-1-1 0 0,0 0 1 0 0,-1 0-1 0 0,0 0 1 0 0,0 0-1 0 0,0 0 1 0 0,0 0-1 0 0,-1 0 1 0 0,0-1-1 0 0,1 1 1 0 0,-2-1-1 0 0,1 0 1 0 0,-1 0-1 0 0,1 0 1 0 0,-1 0-1 0 0,0-1 1 0 0,0 1-1 0 0,-8 4 1 0 0,-100 45 632 0 0,156-52-1626 0 0,-22-3 115 0 0,132-18-6785 0 0,-125 14 1555 0 0,41-15 1 0 0,-38 11-2514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2:11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326 121 804 0 0,'-17'-27'8488'0'0,"-18"-37"0"0"0,35 62-7930 0 0,-1 0-298 0 0,0 0 1 0 0,0 1-1 0 0,0-1 0 0 0,-1 0 1 0 0,1 0-1 0 0,0 1 1 0 0,0-1-1 0 0,-1 1 1 0 0,1-1-1 0 0,-1 1 0 0 0,0-1 1 0 0,1 1-1 0 0,-1 0 1 0 0,0 0-1 0 0,0 0 1 0 0,0 0-1 0 0,-3-1 0 0 0,4 1 429 0 0,-2 2-445 0 0,-8 2-31 0 0,1 1-1 0 0,-1 0 1 0 0,1 0-1 0 0,0 1 1 0 0,1 1-1 0 0,-1-1 1 0 0,1 2-1 0 0,0-1 1 0 0,1 1-1 0 0,0 1 1 0 0,0-1-1 0 0,0 1 1 0 0,1 1-1 0 0,-12 17 1 0 0,7-8 72 0 0,0 1 1 0 0,1 0 0 0 0,2 0-1 0 0,0 1 1 0 0,1 1-1 0 0,-10 36 1 0 0,13-31-135 0 0,1 1 1 0 0,1 0-1 0 0,2-1 1 0 0,0 1-1 0 0,2 0 1 0 0,1 0-1 0 0,1 0 1 0 0,1-1-1 0 0,9 33 1 0 0,-8-41-143 0 0,1 0 0 0 0,0-1 0 0 0,2 0 0 0 0,0 0 0 0 0,0-1 0 0 0,2 0 0 0 0,0-1 0 0 0,0 1 0 0 0,2-2 0 0 0,0 0 0 0 0,0 0 0 0 0,1-1 0 0 0,1-1 0 0 0,19 14 0 0 0,-24-20-88 0 0,0-1 0 0 0,0 0 0 0 0,0-1 0 0 0,1 0 0 0 0,-1 0-1 0 0,1-1 1 0 0,0 0 0 0 0,0-1 0 0 0,0 0 0 0 0,1 0 0 0 0,-1-1 0 0 0,0-1-1 0 0,0 0 1 0 0,17-2 0 0 0,-14 0 11 0 0,0 0 0 0 0,0-2 0 0 0,-1 0-1 0 0,1 0 1 0 0,-1-1 0 0 0,0-1 0 0 0,0 0 0 0 0,-1 0-1 0 0,1-1 1 0 0,14-13 0 0 0,-12 9 224 0 0,-2-1-1 0 0,1 0 1 0 0,-1 0 0 0 0,-1-1-1 0 0,0-1 1 0 0,-1 0 0 0 0,-1-1-1 0 0,0 0 1 0 0,-1 0 0 0 0,0 0-1 0 0,-2-1 1 0 0,1-1 0 0 0,-2 1 0 0 0,0-1-1 0 0,-1 0 1 0 0,-1 0 0 0 0,2-29-1 0 0,-6 31-54 0 0,0 0 1 0 0,-1 0-1 0 0,-1-1 0 0 0,0 1 0 0 0,-1 0 0 0 0,0 1 0 0 0,-1-1 1 0 0,-1 1-1 0 0,0 0 0 0 0,-1 0 0 0 0,-13-18 0 0 0,-11-10-168 0 0,-1 1-1 0 0,-43-41 0 0 0,29 32 164 0 0,36 40-96 0 0,-2 3 0 0 0,11 6 0 0 0,0 0 0 0 0,0 0 0 0 0,0 1-1 0 0,-1-1 1 0 0,1 1 0 0 0,0-1 0 0 0,0 1 0 0 0,0-1 0 0 0,-1 1-1 0 0,1 0 1 0 0,0-1 0 0 0,0 1 0 0 0,-1 0 0 0 0,1 0 0 0 0,0 0 0 0 0,0 0-1 0 0,-1 0 1 0 0,-1 0 0 0 0,0 1-5 0 0,0-1-58 0 0,-15 3-330 0 0,14-2 0 0 0,0 0 0 0 0,-1 0 0 0 0,1 1 0 0 0,0 0-1 0 0,0-1 1 0 0,0 1 0 0 0,1 1 0 0 0,-5 2 0 0 0,-23 21-9501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34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559 203 1464 0 0,'-8'5'10179'0'0,"11"-45"-7094"0"0,-1 35-2838 0 0,-1 0 1 0 0,0 1 0 0 0,-1-1-1 0 0,1 0 1 0 0,-1 0 0 0 0,0 0-1 0 0,-1 0 1 0 0,1 0 0 0 0,-1 0-1 0 0,0 0 1 0 0,0 0 0 0 0,0 0-1 0 0,-1 1 1 0 0,0-1 0 0 0,1 0-1 0 0,-2 1 1 0 0,1 0 0 0 0,-1-1-1 0 0,-3-4 1 0 0,1 3-159 0 0,0 1 0 0 0,0-1 1 0 0,-1 1-1 0 0,0 0 0 0 0,0 0 0 0 0,-1 0 0 0 0,1 1 0 0 0,-1 0 0 0 0,0 1 1 0 0,0-1-1 0 0,0 1 0 0 0,0 1 0 0 0,0-1 0 0 0,-1 1 0 0 0,0 0 0 0 0,1 1 1 0 0,-1 0-1 0 0,0 0 0 0 0,1 1 0 0 0,-1 0 0 0 0,0 0 0 0 0,0 1 0 0 0,1 0 1 0 0,-1 0-1 0 0,0 1 0 0 0,-7 2 0 0 0,1 1-33 0 0,0 1 1 0 0,0 0-1 0 0,1 0 1 0 0,-1 2-1 0 0,2-1 0 0 0,-1 2 1 0 0,1 0-1 0 0,1 0 0 0 0,-1 1 1 0 0,2 0-1 0 0,-1 1 0 0 0,-15 23 1 0 0,6-3 34 0 0,1 1 0 0 0,3 1 1 0 0,0 1-1 0 0,2 0 0 0 0,2 1 0 0 0,1 0 1 0 0,1 1-1 0 0,2 0 0 0 0,-4 52 0 0 0,4 15 36 0 0,5 1-1 0 0,11 118 0 0 0,40 197 130 0 0,4 102-366 0 0,-53-438-185 0 0,0-75-133 0 0,0 0-1 0 0,0 0 0 0 0,-1 0 1 0 0,0-1-1 0 0,0 1 1 0 0,-1 0-1 0 0,-7 13 1 0 0,9-19 157 0 0,0-1 0 0 0,0 1 0 0 0,0-1 0 0 0,-1 1 1 0 0,1-1-1 0 0,0 0 0 0 0,-1 1 0 0 0,1-1 0 0 0,-1 0 1 0 0,1 0-1 0 0,-1 0 0 0 0,1 0 0 0 0,-1 0 1 0 0,0-1-1 0 0,1 1 0 0 0,-1 0 0 0 0,0-1 0 0 0,0 1 1 0 0,0-1-1 0 0,0 0 0 0 0,1 0 0 0 0,-3 1 0 0 0,-2-2-397 0 0,1 1-1 0 0,-1-1 1 0 0,1 1-1 0 0,0-2 0 0 0,-1 1 1 0 0,-5-3-1 0 0,-7-3-2196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3:05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16 400 0 0,'0'0'4151'0'0,"1"-1"-3989"0"0,-1-1-1 0 0,1 1 1 0 0,0 0-1 0 0,0 0 1 0 0,0 0-1 0 0,0-1 1 0 0,0 1-1 0 0,0 0 1 0 0,0 0-1 0 0,0 0 1 0 0,0 1 0 0 0,0-1-1 0 0,2-1 1 0 0,19 4 4 0 0,1 1 0 0 0,33 8 0 0 0,-16-3-14 0 0,-37-7-132 0 0,19 6 61 0 0,-16-3-3 0 0,-18-3-85 0 0,-128-8 42 0 0,136 7-18 0 0,3 0-18 0 0,0 1 1 0 0,0-1-1 0 0,0 0 0 0 0,0 0 0 0 0,0 1 0 0 0,0-1 0 0 0,0 0 0 0 0,0 0 0 0 0,0 0 1 0 0,-1 0-1 0 0,1 0 0 0 0,0-1 0 0 0,0 1 0 0 0,0 0 0 0 0,-2-1 0 0 0,3 1 0 0 0,0 0 0 0 0,0-1 0 0 0,-1 1 0 0 0,1 0 0 0 0,0 0 0 0 0,-1 0 0 0 0,1 0-1 0 0,0 0 1 0 0,-1 0 0 0 0,1-1 0 0 0,-1 1 0 0 0,1 0 0 0 0,0 0 0 0 0,-1 0 0 0 0,1 0 0 0 0,0 0 0 0 0,-1 0-1 0 0,1 0 1 0 0,0 1 0 0 0,-1-1 0 0 0,1 0 0 0 0,0 0 0 0 0,-1 0 0 0 0,1 0 0 0 0,0 0 0 0 0,-1 1 0 0 0,1-1-1 0 0,0 0 1 0 0,-1 0 0 0 0,1 0 0 0 0,0 1 0 0 0,0-1 0 0 0,-1 0 0 0 0,1 0 0 0 0,0 1 0 0 0,0-1 0 0 0,-1 0 0 0 0,1 1-1 0 0,0-1 1 0 0,0 0 0 0 0,0 1 0 0 0,0-1 0 0 0,0 0 0 0 0,-1 1 0 0 0,1-1 0 0 0,0 0 0 0 0,0 1 0 0 0,0-1-1 0 0,0 0 1 0 0,0 1 0 0 0,0-1 0 0 0,0 0 0 0 0,0 1 0 0 0,0-1 0 0 0,0 1 0 0 0,0-1 0 0 0,1 0 0 0 0,-1 1-1 0 0,0-1 1 0 0,30 8-38 0 0,67 10 44 0 0,-94-17 26 0 0,9 0-24 0 0,-25-1 3 0 0,10 0-24 0 0,-1 0 2 0 0,-31-5-20 0 0,31 5 18 0 0,1 0 38 0 0,-11-1-24 0 0,10 0 10 0 0,1 1-19 0 0,-44 1-54 0 0,45 0 65 0 0,37 12-28 0 0,3-6 30 0 0,-36-6 43 0 0,10-1 25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02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115 274 512 0 0,'0'0'1386'0'0,"-3"0"-204"0"0,-9 2-186 0 0,-27-1 9521 0 0,29-1-8742 0 0,10-12-427 0 0,7-4-1101 0 0,0 1 0 0 0,2 0 1 0 0,-1 0-1 0 0,2 1 1 0 0,0 0-1 0 0,0 1 0 0 0,2 0 1 0 0,-1 1-1 0 0,1 0 0 0 0,1 1 1 0 0,1 0-1 0 0,-1 1 1 0 0,1 0-1 0 0,18-9 0 0 0,-11 9-246 0 0,-1 0 0 0 0,1 1-1 0 0,0 1 1 0 0,1 1-1 0 0,-1 1 1 0 0,1 1 0 0 0,1 1-1 0 0,-1 1 1 0 0,1 1 0 0 0,30 1-1 0 0,-42 2-1 0 0,-1-1-1 0 0,0 2 1 0 0,0 0-1 0 0,0 0 0 0 0,0 1 1 0 0,-1 0-1 0 0,1 0 1 0 0,-1 1-1 0 0,0 1 1 0 0,0-1-1 0 0,0 2 0 0 0,11 7 1 0 0,-14-8 24 0 0,-1-1-1 0 0,0 1 1 0 0,-1 0 0 0 0,1 0-1 0 0,-1 1 1 0 0,0-1 0 0 0,0 1-1 0 0,-1 0 1 0 0,0 0 0 0 0,0 0-1 0 0,0 1 1 0 0,0-1 0 0 0,-1 1 0 0 0,-1-1-1 0 0,1 1 1 0 0,-1 0 0 0 0,0 0-1 0 0,0 0 1 0 0,-1 6 0 0 0,-1 11 34 0 0,-1-1 1 0 0,-2 0-1 0 0,0 0 1 0 0,-2 0 0 0 0,0-1-1 0 0,-1 0 1 0 0,-2 0-1 0 0,0-1 1 0 0,-1 0 0 0 0,-16 25-1 0 0,-15 15 96 0 0,-91 108-1 0 0,53-85 71 0 0,-94 79-1 0 0,135-129-155 0 0,-100 88 605 0 0,137-121-546 0 0,-6 9 416 0 0,2-6 100 0 0,13 2-453 0 0,-6-5-63 0 0,2 0-17 0 0,39 2 49 0 0,0-2 0 0 0,65-7 1 0 0,-17 1-27 0 0,-69 4-108 0 0,300 3-223 0 0,-319-2 200 0 0,20 0-110 0 0,10 5 36 0 0,-21 0 70 0 0,1 2-392 0 0,-1 0-3916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11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35 258 1220 0 0,'-22'-19'4486'0'0,"21"17"-4308"0"0,0 0 0 0 0,0-1-1 0 0,1 1 1 0 0,-1-1 0 0 0,1 1 0 0 0,-1-1 0 0 0,1 1 0 0 0,0-1 0 0 0,0 1 0 0 0,0-1-1 0 0,0 1 1 0 0,0-1 0 0 0,1 1 0 0 0,-1-1 0 0 0,1 1 0 0 0,-1 0 0 0 0,1-1-1 0 0,0 1 1 0 0,0-1 0 0 0,0 1 0 0 0,1 0 0 0 0,-1 0 0 0 0,0 0 0 0 0,1 0-1 0 0,-1 0 1 0 0,1 0 0 0 0,0 0 0 0 0,0 0 0 0 0,2-2 0 0 0,9-7 196 0 0,0 0 1 0 0,1 1 0 0 0,20-11-1 0 0,-20 13-106 0 0,9-8 91 0 0,2 2 0 0 0,0 1-1 0 0,1 1 1 0 0,0 1 0 0 0,1 1 0 0 0,0 1 0 0 0,0 2 0 0 0,31-5 0 0 0,-47 11-274 0 0,1 0 1 0 0,-1 0 0 0 0,0 1 0 0 0,1 1 0 0 0,-1 0 0 0 0,1 0 0 0 0,-1 1-1 0 0,0 0 1 0 0,0 1 0 0 0,0 1 0 0 0,0-1 0 0 0,-1 2 0 0 0,1 0 0 0 0,-1 0-1 0 0,0 1 1 0 0,0 0 0 0 0,-1 0 0 0 0,0 1 0 0 0,0 0 0 0 0,-1 1 0 0 0,1 0-1 0 0,10 15 1 0 0,-10-12-49 0 0,0 1 0 0 0,-2 0 0 0 0,1 0 0 0 0,-1 0 0 0 0,-1 1 0 0 0,-1 0 0 0 0,1 0 0 0 0,-2 1 0 0 0,0 0-1 0 0,-1-1 1 0 0,0 1 0 0 0,-1 0 0 0 0,0 0 0 0 0,-2 1 0 0 0,1-1 0 0 0,-2 0 0 0 0,0 0 0 0 0,0 0 0 0 0,-1 0 0 0 0,-1 0-1 0 0,-1 0 1 0 0,0 0 0 0 0,0-1 0 0 0,-11 21 0 0 0,-6 4 25 0 0,-1-1 0 0 0,-1-1 0 0 0,-2-1 0 0 0,-2-2 0 0 0,-1 0 0 0 0,-2-2 0 0 0,-43 36 0 0 0,-25 13 740 0 0,-129 77 1 0 0,204-142-691 0 0,11-8 37 0 0,0 1 1 0 0,0 0 0 0 0,0 1 0 0 0,-10 11 0 0 0,21-20-134 0 0,1 1 0 0 0,-1-1 0 0 0,1 1 0 0 0,0-1 0 0 0,-1 1 0 0 0,1-1 0 0 0,0 0 0 0 0,-1 1 0 0 0,1-1 0 0 0,0 1 0 0 0,0 0 0 0 0,-1-1 0 0 0,1 1 0 0 0,0-1 0 0 0,0 1 0 0 0,0-1 0 0 0,0 1 0 0 0,0 0 0 0 0,0-1 0 0 0,0 1 0 0 0,0-1 0 0 0,0 1 0 0 0,0-1 0 0 0,0 1 0 0 0,0 0 0 0 0,0-1 0 0 0,0 1 0 0 0,0-1 0 0 0,1 1 0 0 0,-1 0 0 0 0,17 10 198 0 0,23-3-104 0 0,50-4-364 0 0,0-4 1 0 0,124-17 0 0 0,-74 5-2620 0 0,0 6-3358 0 0,-103 3 799 0 0,-19 2 415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12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6 439 1280 0 0,'0'0'10881'0'0,"-5"-19"-4768"0"0,45-82-2454 0 0,22-63-2001 0 0,-54 138-1363 0 0,-1 8 82 0 0,-1-1-1 0 0,-1 0 1 0 0,-1 0 0 0 0,3-32 0 0 0,-7 49-345 0 0,-6 24 327 0 0,-9 26-199 0 0,3 2-1 0 0,2-1 0 0 0,2 1 1 0 0,2 1-1 0 0,2 85 1 0 0,34 255 210 0 0,-26-354-299 0 0,2 13-54 0 0,-2-30-5 0 0,-1 1 0 0 0,-1-1 0 0 0,-1 1 0 0 0,-1-1 0 0 0,-1 1 0 0 0,-5 26 0 0 0,5-42 3 0 0,-1-1-1 0 0,-1 0 1 0 0,1 0 0 0 0,0 0 0 0 0,-1 0-1 0 0,0 0 1 0 0,0-1 0 0 0,0 1 0 0 0,-1-1-1 0 0,1 0 1 0 0,-1 0 0 0 0,1 0 0 0 0,-7 4 0 0 0,-20 25 1389 0 0,200-39-6259 0 0,-67 1-8883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13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1080 0 0,'0'0'14502'0'0,"19"4"-11733"0"0,-18-3-2919 0 0,1-1-1 0 0,0 0 1 0 0,-1 1 0 0 0,1 0-1 0 0,-1-1 1 0 0,1 1 0 0 0,-1 0-1 0 0,1 0 1 0 0,-1 0-1 0 0,1 0 1 0 0,-1 0 0 0 0,0 0-1 0 0,1 0 1 0 0,-1 0 0 0 0,0 0-1 0 0,2 3 1 0 0,-2-1-602 0 0,1-1-1 0 0,-1 1 1 0 0,0 0 0 0 0,0 0-1 0 0,0-1 1 0 0,-1 1-1 0 0,1 0 1 0 0,-1 0 0 0 0,1 0-1 0 0,-1 0 1 0 0,0 3 0 0 0,-2 4-3611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1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1 920 0 0,'0'0'2212'0'0,"-2"14"705"0"0,0-2-1117 0 0,0-3-236 0 0,2 5-1064 0 0,0-4-644 0 0,4 4-1136 0 0,0-2-2237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13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1632 0 0,'0'37'7712'0'0,"1"-24"-8491"0"0,1 0 0 0 0,0 0 0 0 0,1 0 0 0 0,0 0-1 0 0,6 14 1 0 0,15 37 1433 0 0,-10-27 2712 0 0,9 33 1393 0 0,-22-68-5320 0 0,2 4-1220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14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1 407 2504 0 0,'0'-11'6304'0'0,"0"-8"-3145"0"0,2 1-1 0 0,0-1 0 0 0,6-24 1 0 0,-3 24-2063 0 0,1 0 1 0 0,0 1 0 0 0,13-23-1 0 0,-12 27-1015 0 0,1 0 0 0 0,1 0 0 0 0,0 1 0 0 0,1 0 0 0 0,0 0 0 0 0,1 1 0 0 0,0 1 0 0 0,1 0 0 0 0,0 1 0 0 0,25-17-1 0 0,-25 20-108 0 0,0 0 0 0 0,0 1 0 0 0,1 1 0 0 0,-1 0-1 0 0,1 0 1 0 0,0 1 0 0 0,26-4 0 0 0,-34 8 16 0 0,0-1 0 0 0,1 1 0 0 0,-1 0 0 0 0,0 1 0 0 0,0-1 0 0 0,0 1 1 0 0,0 0-1 0 0,0 0 0 0 0,-1 0 0 0 0,1 1 0 0 0,0 0 0 0 0,0 0 0 0 0,-1 0 0 0 0,1 0 0 0 0,-1 1 0 0 0,0 0 0 0 0,0 0 0 0 0,0 0 1 0 0,0 0-1 0 0,0 0 0 0 0,-1 1 0 0 0,1 0 0 0 0,-1 0 0 0 0,4 6 0 0 0,-1 0 21 0 0,0 0 1 0 0,-1 0-1 0 0,-1 0 0 0 0,1 1 1 0 0,-1 0-1 0 0,-1-1 0 0 0,0 1 1 0 0,-1 1-1 0 0,0-1 0 0 0,1 23 1 0 0,-4-17-12 0 0,0 0 0 0 0,0 1 0 0 0,-2-1 0 0 0,0 0 0 0 0,-1 0 0 0 0,-10 26 0 0 0,0-11 55 0 0,-1 0 1 0 0,-2-1-1 0 0,0 0 0 0 0,-2-2 1 0 0,-2 0-1 0 0,-37 41 1 0 0,27-39 257 0 0,-42 32 1 0 0,-18 17 675 0 0,87-76-873 0 0,-14 14 204 0 0,18-18-310 0 0,-1 1-1 0 0,1-1 0 0 0,0 0 0 0 0,0 1 0 0 0,-1-1 0 0 0,1 0 0 0 0,0 1 0 0 0,0-1 1 0 0,0 1-1 0 0,0-1 0 0 0,0 1 0 0 0,-1-1 0 0 0,1 0 0 0 0,0 1 0 0 0,0-1 0 0 0,0 1 0 0 0,0-1 1 0 0,0 1-1 0 0,1-1 0 0 0,-1 0 0 0 0,0 1 0 0 0,0-1 0 0 0,0 1 0 0 0,0-1 0 0 0,0 1 1 0 0,0-1-1 0 0,1 0 0 0 0,-1 1 0 0 0,0-1 0 0 0,0 0 0 0 0,1 1 0 0 0,-1-1 0 0 0,0 0 1 0 0,0 1-1 0 0,1-1 0 0 0,-1 0 0 0 0,1 1 0 0 0,-1-1 0 0 0,0 0 0 0 0,1 0 0 0 0,-1 1 0 0 0,0-1 1 0 0,1 0-1 0 0,-1 0 0 0 0,1 0 0 0 0,-1 0 0 0 0,0 0 0 0 0,1 0 0 0 0,-1 0 0 0 0,1 1 1 0 0,0-1-1 0 0,20 3-370 0 0,0 0 0 0 0,1-2 1 0 0,-1 0-1 0 0,0-1 1 0 0,1-1-1 0 0,34-7 0 0 0,-4 2-731 0 0,-39 5 827 0 0,270-20-9240 0 0,-200 10 2356 0 0,-42 3 1042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14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63 154 2952 0 0,'-3'-1'2575'0'0,"-9"-5"1708"0"0,0 0 1 0 0,-23-16 728 0 0,35 20-4907 0 0,1 1 0 0 0,0 0 0 0 0,-1-1 0 0 0,1 1 0 0 0,0-1 0 0 0,0 1 1 0 0,0 0-1 0 0,0 0 0 0 0,0-1 0 0 0,0 1 0 0 0,1 0 0 0 0,-1 0 0 0 0,0 0 0 0 0,0 0 0 0 0,1 0 0 0 0,-1 1 0 0 0,1-1 0 0 0,-1 0 0 0 0,1 1 0 0 0,-1-1 0 0 0,1 1 0 0 0,2-1 0 0 0,41-12-108 0 0,46-6-858 0 0,77-16-1310 0 0,-61 10-2618 0 0,-71 22-2845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15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29 304 0 0,'0'0'1299'0'0,"-37"-17"10777"0"0,22 7-8427 0 0,14 9-3201 0 0,-2 15 375 0 0,-2 4-515 0 0,1-1 1 0 0,0 1-1 0 0,1 0 1 0 0,1 0-1 0 0,1 0 1 0 0,1 24-1 0 0,-3 34-20 0 0,-5 125 3 0 0,7-97-229 0 0,-2 115-922 0 0,3-182-1298 0 0,0-24-2374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36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15 117 712 0 0,'-14'6'16739'0'0,"14"-20"-10831"0"0,2 3-5781 0 0,0 4 437 0 0,1 0 0 0 0,0 0 0 0 0,0 1 0 0 0,1-1 0 0 0,0 1 0 0 0,6-7 0 0 0,-7 9-514 0 0,1-1-1 0 0,0 1 1 0 0,0 1 0 0 0,1-1-1 0 0,-1 0 1 0 0,1 1-1 0 0,0 0 1 0 0,0 0-1 0 0,0 1 1 0 0,0-1-1 0 0,0 1 1 0 0,7-2 0 0 0,-9 4-111 0 0,-1-1 1 0 0,1 1-1 0 0,-1 0 1 0 0,1 0-1 0 0,-1 0 1 0 0,1 0-1 0 0,0 1 1 0 0,-1-1-1 0 0,1 1 1 0 0,-1-1-1 0 0,0 1 1 0 0,1 0-1 0 0,-1 0 1 0 0,0 0-1 0 0,1 0 1 0 0,-1 0 0 0 0,0 1-1 0 0,0-1 1 0 0,0 1-1 0 0,0-1 1 0 0,0 1-1 0 0,0 0 1 0 0,0 0-1 0 0,1 2 1 0 0,4 5-228 0 0,0 0 1 0 0,-1 0-1 0 0,9 17 0 0 0,-4-1 84 0 0,-1 0 0 0 0,-1 0 0 0 0,-1 0-1 0 0,5 29 1 0 0,11 107-87 0 0,-22-116 823 0 0,-2 0 0 0 0,-1 1 0 0 0,-3-1 0 0 0,-1-1-1 0 0,-14 50 1 0 0,19-93-482 0 0,0 0-1 0 0,0 0 0 0 0,0 0 1 0 0,0 0-1 0 0,0 0 1 0 0,-1 0-1 0 0,1 0 1 0 0,0 0-1 0 0,-1-1 0 0 0,1 1 1 0 0,-1 0-1 0 0,1 0 1 0 0,-1 0-1 0 0,1-1 1 0 0,-1 1-1 0 0,0 0 0 0 0,1-1 1 0 0,-2 2-1 0 0,2-2-19 0 0,-1 0 1 0 0,1 0-1 0 0,0 0 0 0 0,-1 0 0 0 0,1 0 0 0 0,-1-1 0 0 0,1 1 0 0 0,0 0 1 0 0,-1 0-1 0 0,1 0 0 0 0,0 0 0 0 0,-1 0 0 0 0,1-1 0 0 0,0 1 0 0 0,-1 0 1 0 0,1 0-1 0 0,0-1 0 0 0,-1 1 0 0 0,1 0 0 0 0,0 0 0 0 0,0-1 0 0 0,-1 1 1 0 0,1 0-1 0 0,0-1 0 0 0,0 1 0 0 0,-1 0 0 0 0,1-1 0 0 0,0 0 1 0 0,-2-2 30 0 0,1 0 0 0 0,0 0 0 0 0,0 0 0 0 0,-1 0 0 0 0,2 0 0 0 0,-1-1 0 0 0,0 1 0 0 0,1-1 0 0 0,-1-3 0 0 0,4-26 8 0 0,1 1 1 0 0,2 0-1 0 0,1 1 1 0 0,2-1-1 0 0,22-55 1 0 0,-8 36-268 0 0,2 2 0 0 0,50-76 1 0 0,-65 110-207 0 0,2 0 0 0 0,0 0 0 0 0,1 1 0 0 0,0 1 0 0 0,1 0 0 0 0,0 1 0 0 0,1 0 0 0 0,1 1 0 0 0,0 1 0 0 0,0 0 0 0 0,22-8 0 0 0,-15 9-1051 0 0,1 1 0 0 0,1 1-1 0 0,-1 1 1 0 0,1 1 0 0 0,0 1 0 0 0,1 1-1 0 0,48 2 1 0 0,4 3-4433 0 0,-41 2 1127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34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223 919 5024 0 0,'-1'0'5'0'0,"-113"-113"3419"0"0,101 99-2865 0 0,2-1 0 0 0,0 0 0 0 0,1-1 0 0 0,0-1 0 0 0,1 0 0 0 0,-10-26 0 0 0,14 28-18 0 0,0-1 1 0 0,1 1 0 0 0,0-1-1 0 0,1 0 1 0 0,1 0-1 0 0,1-1 1 0 0,0 1-1 0 0,3-27 1 0 0,0 30-289 0 0,0 0 0 0 0,1 0 0 0 0,1 0 0 0 0,0 1 0 0 0,1 0 0 0 0,0-1 0 0 0,1 2 0 0 0,0-1 0 0 0,1 1 0 0 0,0 0 0 0 0,9-11 0 0 0,2 2-122 0 0,0 2 0 0 0,1 0 0 0 0,1 1 0 0 0,1 0 0 0 0,0 2 0 0 0,1 1 0 0 0,1 1 0 0 0,0 0 0 0 0,43-16 0 0 0,21-1-1436 0 0,127-27 1 0 0,-164 45 157 0 0,-18 4 214 0 0,133-36-8015 0 0,-120 27 3403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15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3 137 1724 0 0,'0'-2'475'0'0,"-1"1"0"0"0,1-1 0 0 0,-1 0 0 0 0,1 1 0 0 0,0-1 0 0 0,0 0 0 0 0,0 1 0 0 0,0-1 0 0 0,0 0 0 0 0,0 0 0 0 0,0 1 0 0 0,0-1 0 0 0,1 0 0 0 0,-1 1 0 0 0,1-1 0 0 0,-1 1 0 0 0,1-1 0 0 0,0 0 0 0 0,0 1 0 0 0,-1-1 0 0 0,3-1 0 0 0,-1 1-113 0 0,1-1 0 0 0,0 1-1 0 0,0 0 1 0 0,0 0 0 0 0,0 0 0 0 0,0 0-1 0 0,0 0 1 0 0,1 1 0 0 0,4-2-1 0 0,30-11 26 0 0,63-12-1 0 0,42 0-6667 0 0,-99 19 2621 0 0,-15 3-559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16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3 122 1008 0 0,'3'-1'14620'0'0,"44"-27"-8879"0"0,2-2-4234 0 0,-18 15-1214 0 0,1 2 1 0 0,36-10-1 0 0,-57 20-333 0 0,0 0 1 0 0,0 1-1 0 0,0 0 1 0 0,0 1-1 0 0,0 0 1 0 0,0 1-1 0 0,0 0 0 0 0,0 1 1 0 0,1 0-1 0 0,15 4 1 0 0,-25-4 26 0 0,1 0 0 0 0,-1-1 1 0 0,0 1-1 0 0,0 0 0 0 0,1 0 1 0 0,-1 1-1 0 0,0-1 0 0 0,0 0 0 0 0,0 1 1 0 0,0-1-1 0 0,0 1 0 0 0,-1-1 1 0 0,1 1-1 0 0,0 0 0 0 0,-1 0 0 0 0,1 0 1 0 0,-1 0-1 0 0,0 0 0 0 0,0 0 1 0 0,2 5-1 0 0,-2-3 4 0 0,0 0-1 0 0,0 1 1 0 0,-1-1 0 0 0,1 1 0 0 0,-1-1 0 0 0,0 0 0 0 0,-1 1-1 0 0,1-1 1 0 0,-1 0 0 0 0,-2 9 0 0 0,-2 3 14 0 0,-1 1 0 0 0,-1-1 0 0 0,0 0 0 0 0,-16 24 0 0 0,5-15 48 0 0,-1 0 0 0 0,-32 32 0 0 0,27-31 63 0 0,-24 33-1 0 0,48-59-119 0 0,0 1-1 0 0,-1-1 1 0 0,1 1 0 0 0,0 0-1 0 0,0-1 1 0 0,0 1 0 0 0,0-1-1 0 0,0 1 1 0 0,0 0 0 0 0,-1-1-1 0 0,1 1 1 0 0,1 0 0 0 0,-1-1-1 0 0,0 1 1 0 0,0 0 0 0 0,0-1-1 0 0,0 1 1 0 0,0-1-1 0 0,1 1 1 0 0,-1 0 0 0 0,0-1-1 0 0,0 1 1 0 0,1-1 0 0 0,-1 1-1 0 0,0-1 1 0 0,1 1 0 0 0,-1-1-1 0 0,1 1 1 0 0,-1-1 0 0 0,1 1-1 0 0,-1-1 1 0 0,2 1 0 0 0,17 13-514 0 0,-16-12 453 0 0,52 28-688 0 0,-39-23 616 0 0,-1 1 1 0 0,0 0-1 0 0,0 1 0 0 0,-1 1 0 0 0,22 20 0 0 0,-33-27 172 0 0,-1 0 0 0 0,1 0 0 0 0,-1 0 0 0 0,0 0 0 0 0,0 1 0 0 0,0-1 0 0 0,0 1 0 0 0,0 0 0 0 0,-1-1 0 0 0,0 1 0 0 0,0 0 0 0 0,0 0 0 0 0,0 0 0 0 0,0 0 0 0 0,-1-1 0 0 0,0 1 0 0 0,0 0 0 0 0,0 0 0 0 0,0 0 0 0 0,-1 0 0 0 0,1 0 0 0 0,-1 0 0 0 0,0 0 0 0 0,0 0-1 0 0,0 0 1 0 0,-1-1 0 0 0,0 1 0 0 0,1-1 0 0 0,-5 7 0 0 0,-3 3 204 0 0,1-1 1 0 0,-2 0-1 0 0,1 0 0 0 0,-2-1 0 0 0,1 0 0 0 0,-1-1 0 0 0,-1 0 0 0 0,0-1 0 0 0,0 0 0 0 0,-1-1 0 0 0,-15 7 0 0 0,15-8-208 0 0,0-1-1 0 0,-1-1 0 0 0,1 0 0 0 0,-1 0 0 0 0,0-2 0 0 0,0 0 0 0 0,0 0 0 0 0,-1-1 0 0 0,1-1 0 0 0,0 0 1 0 0,-25-3-1 0 0,35 2-352 0 0,0-1-1 0 0,0 0 1 0 0,0 0 0 0 0,1 0 0 0 0,-1-1 0 0 0,0 1 0 0 0,1-1 0 0 0,-1 0-1 0 0,1 0 1 0 0,-1 0 0 0 0,1 0 0 0 0,-5-5 0 0 0,6 5-433 0 0,0 0 0 0 0,0 0 1 0 0,1 0-1 0 0,-1-1 0 0 0,1 1 0 0 0,0 0 1 0 0,-1-1-1 0 0,1 1 0 0 0,0-1 1 0 0,0 0-1 0 0,1 1 0 0 0,-1-4 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17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264 135 1508 0 0,'7'-14'3115'0'0,"26"-59"6549"0"0,-32 71-9098 0 0,0-7 1040 0 0,0 8-1358 0 0,-1 1 1 0 0,1-1 0 0 0,-1 0 0 0 0,0 0-1 0 0,1 0 1 0 0,-1 1 0 0 0,0-1-1 0 0,0 0 1 0 0,0 0 0 0 0,0 0 0 0 0,0 0-1 0 0,0 0 1 0 0,0 0 0 0 0,0 0 0 0 0,0 1-1 0 0,0-1 1 0 0,0 0 0 0 0,-1 0-1 0 0,1 0 1 0 0,0 0 0 0 0,-1-1 0 0 0,-2 1-44 0 0,0 0 1 0 0,-1 0-1 0 0,1 1 1 0 0,0-1 0 0 0,-1 1-1 0 0,1 0 1 0 0,-1 0-1 0 0,1 0 1 0 0,0 0 0 0 0,-1 0-1 0 0,1 1 1 0 0,-4 0-1 0 0,-42 13 1334 0 0,37-7-1246 0 0,-1 0-1 0 0,1 0 1 0 0,0 1 0 0 0,1 1 0 0 0,0 0 0 0 0,0 0 0 0 0,1 1 0 0 0,0 1 0 0 0,0 0 0 0 0,2 0-1 0 0,-1 0 1 0 0,1 1 0 0 0,1 1 0 0 0,0-1 0 0 0,-7 20 0 0 0,5-10-173 0 0,1 1-1 0 0,1 0 1 0 0,1 0 0 0 0,1 0 0 0 0,1 1-1 0 0,0 0 1 0 0,2 0 0 0 0,2 33 0 0 0,1-38-108 0 0,1 0 0 0 0,1 0 1 0 0,1 0-1 0 0,1 0 1 0 0,0-1-1 0 0,16 35 0 0 0,-16-43-138 0 0,0 0 0 0 0,1-1 0 0 0,0 1 0 0 0,0-1 1 0 0,1 0-1 0 0,0-1 0 0 0,1 0 0 0 0,0 0 0 0 0,0 0 0 0 0,1-1 0 0 0,0-1 0 0 0,0 1 0 0 0,13 6 0 0 0,-16-11-58 0 0,0 1 0 0 0,1 0 0 0 0,-1-1 1 0 0,1 0-1 0 0,-1-1 0 0 0,1 0 0 0 0,0 0 0 0 0,-1 0 1 0 0,1-1-1 0 0,0 0 0 0 0,0 0 0 0 0,0 0 0 0 0,11-3 1 0 0,-8 0 18 0 0,-1 0 1 0 0,1 0 0 0 0,-1-1 0 0 0,0 0 0 0 0,0-1 0 0 0,0 0 0 0 0,0 0 0 0 0,11-10 0 0 0,-4 0 56 0 0,0 0 0 0 0,-2 0-1 0 0,1-1 1 0 0,-2-1 0 0 0,0-1 0 0 0,-1 0-1 0 0,18-37 1 0 0,-20 34 361 0 0,-2-1-1 0 0,0 1 1 0 0,-2-1-1 0 0,0-1 1 0 0,-2 1-1 0 0,0-1 1 0 0,-2 0-1 0 0,0 0 1 0 0,-2 1-1 0 0,-2-29 1 0 0,0 37-138 0 0,0-1 0 0 0,0 0 0 0 0,-2 1 0 0 0,0 0 0 0 0,0 0 1 0 0,-1 0-1 0 0,-1 0 0 0 0,-1 1 0 0 0,0 0 0 0 0,0 0 0 0 0,-1 1 0 0 0,-1 0 0 0 0,0 0 0 0 0,-1 1 0 0 0,0 0 0 0 0,-20-17 0 0 0,26 25-418 0 0,-1 0 0 0 0,1 1-1 0 0,0-1 1 0 0,-1 1-1 0 0,1 0 1 0 0,-1 0-1 0 0,1 1 1 0 0,-1-1 0 0 0,0 1-1 0 0,0 0 1 0 0,0 0-1 0 0,0 1 1 0 0,0-1 0 0 0,0 1-1 0 0,0 0 1 0 0,-7 1-1 0 0,4 1-1902 0 0,0-1-1 0 0,0 1 0 0 0,0 1 1 0 0,1-1-1 0 0,-13 7 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18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99 3348 0 0,'-34'-23'12412'0'0,"32"21"-11864"0"0,1 0-1 0 0,-1 0 1 0 0,0 0-1 0 0,1 0 0 0 0,-1 0 1 0 0,1 0-1 0 0,0 0 0 0 0,0 0 1 0 0,0-1-1 0 0,0 1 0 0 0,0 0 1 0 0,0-1-1 0 0,0-2 0 0 0,1 4-488 0 0,0 0-1 0 0,0 0 0 0 0,1-1 1 0 0,-1 1-1 0 0,0 0 0 0 0,1 0 1 0 0,-1 0-1 0 0,1 0 0 0 0,0 0 1 0 0,-1 0-1 0 0,1 0 0 0 0,0 0 1 0 0,-1 0-1 0 0,1 1 0 0 0,0-1 1 0 0,0 0-1 0 0,0 0 0 0 0,0 1 0 0 0,0-1 1 0 0,0 0-1 0 0,0 1 0 0 0,0-1 1 0 0,0 1-1 0 0,0-1 0 0 0,1 1 1 0 0,26-11-166 0 0,-26 10 115 0 0,5-1-111 0 0,1 0 0 0 0,0 0 0 0 0,0 1 0 0 0,0 0 0 0 0,0 0 0 0 0,0 1-1 0 0,0 0 1 0 0,0 1 0 0 0,0 0 0 0 0,0 0 0 0 0,0 0 0 0 0,0 1 0 0 0,0 0 0 0 0,-1 1 0 0 0,1 0 0 0 0,9 4 0 0 0,-12-4 89 0 0,-1-1 0 0 0,1 1 1 0 0,0 0-1 0 0,-1 0 0 0 0,1 1 1 0 0,-1-1-1 0 0,0 1 0 0 0,0 0 0 0 0,0 0 1 0 0,-1 0-1 0 0,1 0 0 0 0,-1 1 1 0 0,0 0-1 0 0,-1-1 0 0 0,1 1 1 0 0,-1 0-1 0 0,0 0 0 0 0,0 1 1 0 0,0-1-1 0 0,-1 0 0 0 0,1 1 0 0 0,-1-1 1 0 0,0 9-1 0 0,-2 5 252 0 0,-1 0 0 0 0,-1 0-1 0 0,-8 32 1 0 0,3-19-64 0 0,8-28-172 0 0,-1-1 0 0 0,1 1 1 0 0,0 0-1 0 0,0 0 0 0 0,1-1 1 0 0,-1 1-1 0 0,1 0 0 0 0,0 0 0 0 0,0-1 1 0 0,0 1-1 0 0,0-1 0 0 0,1 1 1 0 0,-1-1-1 0 0,5 7 0 0 0,36 46-409 0 0,-20-29 306 0 0,-19-21 121 0 0,1-1-1 0 0,-1 1 1 0 0,1-1-1 0 0,-2 1 0 0 0,1 0 1 0 0,-1 0-1 0 0,0 0 0 0 0,0 0 1 0 0,0 0-1 0 0,-1 1 0 0 0,0-1 1 0 0,0 0-1 0 0,-1 1 0 0 0,0-1 1 0 0,0 1-1 0 0,0-1 0 0 0,-1 1 1 0 0,-2 11-1 0 0,0-10 189 0 0,0 1-1 0 0,-1-1 1 0 0,0 0 0 0 0,0 0-1 0 0,-1-1 1 0 0,0 1-1 0 0,0-1 1 0 0,0 0 0 0 0,-1 0-1 0 0,0 0 1 0 0,-1-1 0 0 0,0 0-1 0 0,-8 6 1 0 0,0-2 44 0 0,-1 0 0 0 0,0-1 0 0 0,0 0 0 0 0,-1-1-1 0 0,0-1 1 0 0,0-1 0 0 0,-27 6 0 0 0,41-11-407 0 0,0 0 0 0 0,0-1 0 0 0,0 1 0 0 0,0-1 0 0 0,1 1 0 0 0,-1-1 0 0 0,0 0 0 0 0,0 0 0 0 0,0-1 0 0 0,0 1 0 0 0,0 0 0 0 0,0-1 0 0 0,1 0-1 0 0,-1 0 1 0 0,0 0 0 0 0,0 0 0 0 0,1 0 0 0 0,-1 0 0 0 0,1-1 0 0 0,-1 1 0 0 0,-3-4 0 0 0,4 4-292 0 0,1-1 0 0 0,0 0 0 0 0,0 1 0 0 0,-1-1 0 0 0,1 0 0 0 0,0 0-1 0 0,0 0 1 0 0,1 0 0 0 0,-1 0 0 0 0,0 0 0 0 0,0-3 0 0 0,1 1-777 0 0,-1 1 1 0 0,1-1-1 0 0,0 0 1 0 0,0 0-1 0 0,0 1 1 0 0,1-1-1 0 0,0-4 1 0 0,3-11-6510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18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1 274 2412 0 0,'0'0'2157'0'0,"3"-12"2239"0"0,58-81 5888 0 0,-39 62-6905 0 0,27-49 0 0 0,-39 63-2071 0 0,-8 14-919 0 0,1-1-1 0 0,-1 0 0 0 0,0 0 1 0 0,-1 0-1 0 0,1 0 0 0 0,1-7 0 0 0,-1 4 47 0 0,-2 11-167 0 0,-3 14-109 0 0,-8 12-224 0 0,2 1 0 0 0,1 0 1 0 0,1 0-1 0 0,-2 36 0 0 0,-2 132-1231 0 0,8-104 864 0 0,2-71 716 0 0,-1 1 0 0 0,-1 0 0 0 0,-1-1 0 0 0,-2 0 0 0 0,0 0 0 0 0,-1 0 0 0 0,-13 27 0 0 0,15-40-2 0 0,0-1-1 0 0,1 1 1 0 0,-5 20 0 0 0,9-29-201 0 0,8 10-499 0 0,0-9-458 0 0,0 0 0 0 0,0-1 1 0 0,0 0-1 0 0,0 0 0 0 0,0-1 0 0 0,0 0 0 0 0,15-1 1 0 0,33-3-7393 0 0,-23 1 847 0 0,-5 1 615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02:44:18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 4404,'-5'-3'13629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02:44:19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0 828,'-11'30'9557,"-8"23"-509,16-36-10790,9 7-5059</inkml:trace>
  <inkml:trace contextRef="#ctx0" brushRef="#br0" timeOffset="1">43 360 76,'-20'38'21164,"19"-20"-17406,0-8-7041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42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0 311 252 0 0,'0'0'11174'0'0,"8"-9"-7830"0"0,11-15-2027 0 0,180-245 5752 0 0,-197 266-7030 0 0,2-1-22 0 0,-3 2-16 0 0,0 4-18 0 0,0 0 19 0 0,0 0 0 0 0,0-1 0 0 0,0 1 0 0 0,0 0 0 0 0,0 0 0 0 0,-1 0 0 0 0,1 0 0 0 0,-1 0 1 0 0,0 0-1 0 0,1 0 0 0 0,-1 0 0 0 0,0 0 0 0 0,0 0 0 0 0,-1 3 0 0 0,-4 39 30 0 0,2-24-8 0 0,0 66 204 0 0,10 111-1 0 0,-1-89-165 0 0,-5-73-29 0 0,1-15 1 0 0,-1 0 1 0 0,0 1 0 0 0,-2-1 0 0 0,-1 0 0 0 0,-6 31 0 0 0,7-45 38 0 0,-1 0 0 0 0,0 0 0 0 0,-1 0 1 0 0,0 0-1 0 0,-4 7 0 0 0,-1 1 194 0 0,6-11-198 0 0,-8 18 607 0 0,10-21-680 0 0,-1 0 0 0 0,1 0 0 0 0,0 1 0 0 0,0-1 0 0 0,0 0 0 0 0,0 0-1 0 0,0 1 1 0 0,0-1 0 0 0,0 0 0 0 0,0 1 0 0 0,0-1 0 0 0,0 0 0 0 0,0 1 0 0 0,0-1 0 0 0,0 0 0 0 0,0 0-1 0 0,0 1 1 0 0,0-1 0 0 0,0 0 0 0 0,0 1 0 0 0,0-1 0 0 0,0 0 0 0 0,0 0 0 0 0,0 1 0 0 0,1-1 0 0 0,-1 0-1 0 0,0 0 1 0 0,0 1 0 0 0,0-1 0 0 0,0 0 0 0 0,1 0 0 0 0,-1 1 0 0 0,0-1 0 0 0,0 0 0 0 0,1 0 0 0 0,-1 0-1 0 0,0 0 1 0 0,0 1 0 0 0,1-1 0 0 0,-1 0 0 0 0,0 0 0 0 0,1 0 0 0 0,-1 0 0 0 0,0 0 0 0 0,0 0 0 0 0,1 0 0 0 0,-1 0-1 0 0,0 0 1 0 0,1 0 0 0 0,-1 0 0 0 0,0 0 0 0 0,1 0 0 0 0,-1 0 0 0 0,0 0 0 0 0,0 0 0 0 0,1 0 0 0 0,-1 0-1 0 0,0 0 1 0 0,1 0 0 0 0,-1 0 0 0 0,0-1 0 0 0,1 1 0 0 0,87-26-5848 0 0,-30 1-4333 0 0,-42 16 3391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42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8 370 640 0 0,'-4'-18'7968'0'0,"3"13"-7024"0"0,0 1 1 0 0,0-1-1 0 0,0 0 0 0 0,1 0 0 0 0,0 1 1 0 0,0-1-1 0 0,0 0 0 0 0,2-8 1 0 0,0 5-186 0 0,1 0 1 0 0,-1 0-1 0 0,1 1 1 0 0,6-13 0 0 0,6-3-428 0 0,0-1-1 0 0,22-24 1 0 0,0 0 949 0 0,43-51 2519 0 0,-79 98-3727 0 0,-1 0-69 0 0,0 1 0 0 0,0 0 0 0 0,0 0 0 0 0,0-1 0 0 0,0 1 0 0 0,1 0 0 0 0,-1 0 0 0 0,0-1 0 0 0,0 1 0 0 0,0 0 0 0 0,0 0 0 0 0,0-1 0 0 0,1 1 0 0 0,-1 0 0 0 0,0 0 0 0 0,0-1 1 0 0,0 1-1 0 0,1 0 0 0 0,-1 0 0 0 0,0 0 0 0 0,0 0 0 0 0,1 0 0 0 0,-1-1 0 0 0,0 1 0 0 0,0 0 0 0 0,1 0 0 0 0,-1 0 0 0 0,0 0 0 0 0,1 0 0 0 0,-1 0 0 0 0,0 0 0 0 0,0 0 0 0 0,1 0 0 0 0,-1 0 0 0 0,0 0 0 0 0,1 0 0 0 0,5 10 60 0 0,0 15-24 0 0,-7 112 173 0 0,25 183 0 0 0,-15-247-116 0 0,1 91 0 0 0,-14-142-18 0 0,3-18-56 0 0,0 0 1 0 0,0 0-1 0 0,0 0 0 0 0,0 0 0 0 0,1 1 0 0 0,-1 7 1 0 0,1-11 5 0 0,1 0-26 0 0,-1 0 0 0 0,0 0 1 0 0,0 0-1 0 0,1 0 0 0 0,-1 0 0 0 0,0 0 0 0 0,1 0 1 0 0,-1 0-1 0 0,1 0 0 0 0,-1 0 0 0 0,1 0 0 0 0,0-1 1 0 0,-1 1-1 0 0,1 0 0 0 0,0 0 0 0 0,0-1 0 0 0,-1 1 1 0 0,1 0-1 0 0,1 0 0 0 0,96-6-2264 0 0,-29-2-6608 0 0,-50 5 3709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43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0 242 1480 0 0,'0'20'14431'0'0,"15"-28"-13349"0"0,-1 0 1 0 0,0 0 0 0 0,-1-1-1 0 0,0-1 1 0 0,0 0-1 0 0,18-20 1 0 0,61-81 2056 0 0,-71 84-1721 0 0,13-13-486 0 0,-33 41-949 0 0,0 0 17 0 0,0 0-1 0 0,0 0 0 0 0,0 0 1 0 0,0 1-1 0 0,-1-1 0 0 0,1 0 0 0 0,0 1 1 0 0,-1-1-1 0 0,1 0 0 0 0,-1 1 1 0 0,1-1-1 0 0,-1 1 0 0 0,0-1 0 0 0,0 1 1 0 0,0-1-1 0 0,0 0 0 0 0,0 1 1 0 0,0-1-1 0 0,0 1 0 0 0,0-1 1 0 0,0 1-1 0 0,-1 2 0 0 0,0 2 16 0 0,-6 88 60 0 0,-2 158-67 0 0,10-224 7 0 0,9 137 46 0 0,-6-121-71 0 0,-2 53 0 0 0,-2-72 27 0 0,0-20 2 0 0,-1 0 0 0 0,1 1-1 0 0,-1-1 1 0 0,-1 1 0 0 0,1-1 0 0 0,-1 0 0 0 0,0 0-1 0 0,0 0 1 0 0,0 0 0 0 0,-1 0 0 0 0,0 0 0 0 0,0-1-1 0 0,0 1 1 0 0,0-1 0 0 0,-1 0 0 0 0,0 0 0 0 0,0 0-1 0 0,0-1 1 0 0,0 1 0 0 0,-6 3 0 0 0,9-6-5 0 0,0 0-30 0 0,0-1 0 0 0,0 1 0 0 0,0-1 0 0 0,1 1 0 0 0,-1 0 0 0 0,0 0 0 0 0,1 0 0 0 0,-1-1 0 0 0,0 1 0 0 0,1 0 0 0 0,-1 0 0 0 0,1 0 0 0 0,0 0 0 0 0,-1 0 0 0 0,1 0 0 0 0,0 0 0 0 0,-1 1 0 0 0,11-1-448 0 0,0 0 0 0 0,0 0 0 0 0,1-2 0 0 0,-1 1 0 0 0,0-1 0 0 0,0 0 1 0 0,11-4-1 0 0,74-22-4761 0 0,-68 18 3014 0 0,23-13-5662 0 0,-26 11 60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34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87 154 2212 0 0,'-20'-32'9240'0'0,"-26"-57"0"0"0,27 57-3014 0 0,19 31-6191 0 0,-1 19 598 0 0,2 30-682 0 0,-1-38 273 0 0,32 441 418 0 0,-22-373-547 0 0,4-1 0 0 0,3-1 1 0 0,47 130-1 0 0,-59-192-288 0 0,1 0 1 0 0,0-1-1 0 0,1 0 0 0 0,1 0 0 0 0,0-1 1 0 0,0 0-1 0 0,15 15 0 0 0,-19-23-283 0 0,1 0 0 0 0,-1 0 0 0 0,1-1-1 0 0,0 1 1 0 0,0-1 0 0 0,0 0 0 0 0,1-1-1 0 0,9 4 1 0 0,-9-4-315 0 0,0-1 0 0 0,0 0-1 0 0,0 0 1 0 0,0-1 0 0 0,1 1 0 0 0,-1-1-1 0 0,0-1 1 0 0,0 1 0 0 0,11-3-1 0 0,9-4-4269 0 0,4-5-2517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44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22 104 1792 0 0,'-13'-13'6843'0'0,"12"11"-6467"0"0,0 1-1 0 0,0-1 0 0 0,0 0 0 0 0,0 0 0 0 0,0 0 1 0 0,1 0-1 0 0,-1 0 0 0 0,1 0 0 0 0,-1 0 0 0 0,1 0 0 0 0,0 0 1 0 0,0 0-1 0 0,0 0 0 0 0,0 0 0 0 0,0-1 0 0 0,0 1 0 0 0,1 0 1 0 0,-1 0-1 0 0,1 0 0 0 0,-1 0 0 0 0,1 0 0 0 0,1-2 0 0 0,-1 2-247 0 0,1 0-1 0 0,-1-1 0 0 0,1 1 0 0 0,-1 0 1 0 0,1 0-1 0 0,0 1 0 0 0,0-1 0 0 0,0 0 1 0 0,0 0-1 0 0,0 1 0 0 0,0 0 0 0 0,5-3 0 0 0,-2 1-83 0 0,1 1 0 0 0,0-1 0 0 0,-1 1 0 0 0,1 1 0 0 0,0-1 0 0 0,0 1 0 0 0,0 0 0 0 0,0 0 0 0 0,1 0 0 0 0,-1 1 0 0 0,0 0 0 0 0,0 1 0 0 0,0-1 0 0 0,0 1 0 0 0,0 0 1 0 0,0 0-1 0 0,0 1 0 0 0,0 0 0 0 0,0 0 0 0 0,-1 0 0 0 0,11 6 0 0 0,-11-4-50 0 0,0 0 1 0 0,0 0 0 0 0,0 1-1 0 0,0-1 1 0 0,-1 1 0 0 0,0 0-1 0 0,0 0 1 0 0,0 0 0 0 0,0 1 0 0 0,-1 0-1 0 0,0-1 1 0 0,0 1 0 0 0,-1 0-1 0 0,1 0 1 0 0,-1 1 0 0 0,-1-1-1 0 0,1 0 1 0 0,-1 1 0 0 0,0-1-1 0 0,0 10 1 0 0,-1-2 62 0 0,-1 0-1 0 0,-1 0 1 0 0,0 0-1 0 0,0 0 1 0 0,-1 0 0 0 0,-1-1-1 0 0,-1 1 1 0 0,-10 23-1 0 0,-8 7 772 0 0,-33 48-1 0 0,31-54-171 0 0,7-9-164 0 0,2-3 426 0 0,-21 41 1 0 0,37-66-884 0 0,0 0-1 0 0,-1 0 1 0 0,1 0-1 0 0,0 0 1 0 0,0 0-1 0 0,0 0 1 0 0,0 0-1 0 0,0 0 1 0 0,0 0-1 0 0,0 0 1 0 0,0 0-1 0 0,0 0 1 0 0,1 0-1 0 0,-1 0 1 0 0,0 0-1 0 0,1 0 1 0 0,-1 0-1 0 0,1 0 1 0 0,-1 0-1 0 0,1 0 1 0 0,-1 0-1 0 0,1 0 1 0 0,0 0-1 0 0,-1 0 1 0 0,1-1-1 0 0,0 1 1 0 0,0 0-1 0 0,0 0 1 0 0,0-1-1 0 0,1 2 1 0 0,27 12 317 0 0,-5-10-990 0 0,0 0 1 0 0,0-2 0 0 0,0-1-1 0 0,0 0 1 0 0,29-5 0 0 0,16 2-3034 0 0,18 2-5977 0 0,-58 2 2849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47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0 276 580 0 0,'0'0'5273'0'0,"7"-35"4930"0"0,21-13-6590 0 0,8-14-468 0 0,-15 21-822 0 0,-6 11-262 0 0,4-23 1849 0 0,-16 46-3690 0 0,-1 11-159 0 0,-1 14-160 0 0,-7 33-348 0 0,3 0 1 0 0,3 76 0 0 0,-2 44-324 0 0,0-128 695 0 0,2-30 71 0 0,0-1 0 0 0,-1 0 0 0 0,0 0 0 0 0,-1 0 1 0 0,0 0-1 0 0,-1 0 0 0 0,-1 0 0 0 0,-8 20 0 0 0,-40 47 1010 0 0,51-78-936 0 0,-1 7 65 0 0,0 3 14 0 0,2-9-204 0 0,22 0-1069 0 0,-4-1-1151 0 0,0-2-1 0 0,-1 0 1 0 0,28-5 0 0 0,21-6-7982 0 0,-40 6 2767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48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30 864 0 0,'-15'-27'14419'0'0,"5"26"-14046"0"0,0 0 0 0 0,0 0 0 0 0,0 2 0 0 0,0-1 0 0 0,0 1-1 0 0,1 1 1 0 0,-1-1 0 0 0,-9 4 0 0 0,-7 0-44 0 0,12-3-168 0 0,1 1-1 0 0,-23 7 1 0 0,32-9-82 0 0,0 1 0 0 0,0 0 0 0 0,1-1 0 0 0,-1 2 0 0 0,1-1 1 0 0,-1 0-1 0 0,1 1 0 0 0,0-1 0 0 0,0 1 0 0 0,0 0 0 0 0,-3 4 0 0 0,3-2 132 0 0,0 0-1 0 0,0 0 1 0 0,1 0 0 0 0,0 0-1 0 0,0 1 1 0 0,0-1-1 0 0,1 0 1 0 0,-1 1 0 0 0,1-1-1 0 0,0 8 1 0 0,1 59 626 0 0,1-41-761 0 0,-1-20-58 0 0,-1-5 21 0 0,1 1-1 0 0,0 0 1 0 0,0-1 0 0 0,1 1 0 0 0,0 0-1 0 0,0-1 1 0 0,0 1 0 0 0,1-1-1 0 0,0 0 1 0 0,3 9 0 0 0,-2-13-97 0 0,-1 0 1 0 0,1 0-1 0 0,0 0 0 0 0,0-1 0 0 0,0 1 1 0 0,-1-1-1 0 0,1 0 0 0 0,0 0 1 0 0,1 0-1 0 0,-1 0 0 0 0,0 0 1 0 0,0 0-1 0 0,0-1 0 0 0,5 1 1 0 0,8 1-522 0 0,-2 1 305 0 0,-1 1 0 0 0,1 0 0 0 0,-1 1 0 0 0,0 0 0 0 0,19 11 0 0 0,-27-12 255 0 0,0-1 0 0 0,-1 1 1 0 0,1 0-1 0 0,-1 0 0 0 0,0 1 1 0 0,0-1-1 0 0,0 1 0 0 0,0 0 1 0 0,-1 0-1 0 0,0 0 0 0 0,0 0 1 0 0,0 1-1 0 0,-1-1 0 0 0,0 1 1 0 0,0 0-1 0 0,1 6 0 0 0,-1-2 193 0 0,0 0-1 0 0,-1-1 0 0 0,0 1 0 0 0,-1 0 1 0 0,0 0-1 0 0,-1 0 0 0 0,0 0 1 0 0,0 0-1 0 0,-1-1 0 0 0,0 1 1 0 0,-1 0-1 0 0,0-1 0 0 0,-1 0 1 0 0,-5 12-1 0 0,3-10 68 0 0,-1 0-1 0 0,0-1 1 0 0,0 1 0 0 0,-1-1 0 0 0,0-1 0 0 0,-1 0-1 0 0,0 0 1 0 0,0 0 0 0 0,-1-1 0 0 0,-18 11 0 0 0,26-18-369 0 0,0 0 1 0 0,0 0 0 0 0,0 0-1 0 0,-1 0 1 0 0,1 0 0 0 0,0 0 0 0 0,-1-1-1 0 0,1 1 1 0 0,-1-1 0 0 0,1 0-1 0 0,-1 0 1 0 0,1 0 0 0 0,0 0-1 0 0,-1 0 1 0 0,1 0 0 0 0,-1 0 0 0 0,1-1-1 0 0,-1 0 1 0 0,1 1 0 0 0,0-1-1 0 0,-5-2 1 0 0,3 1-1158 0 0,0 0 0 0 0,1-1 0 0 0,-1 0 0 0 0,0 0 0 0 0,1 0 0 0 0,0 0-1 0 0,-1 0 1 0 0,1 0 0 0 0,-3-6 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02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1500 0 0,'0'0'19793'0'0,"-4"12"-19202"0"0,51 307 498 0 0,-42-284-1350 0 0,-2-23-298 0 0,-1 0 1 0 0,-1 0-1 0 0,1 0 0 0 0,-2 0 1 0 0,-2 24-1 0 0,-5-19-4623 0 0,6-17 4859 0 0,1 0 216 0 0,0 0-1 0 0,0 0 1 0 0,-1 1 0 0 0,1-1-1 0 0,0 0 1 0 0,-1 0-1 0 0,1 0 1 0 0,0 0-1 0 0,-1 0 1 0 0,1 0-1 0 0,0 0 1 0 0,0 0-1 0 0,-1 0 1 0 0,1 0-1 0 0,0 0 1 0 0,-1 0-1 0 0,1 0 1 0 0,0 0 0 0 0,-1 0-1 0 0,1 0 1 0 0,0-1-1 0 0,0 1 1 0 0,-1 0-1 0 0,1 0 1 0 0,0 0-1 0 0,0 0 1 0 0,-1-1-1 0 0,-1 0-437 0 0,1-1-1 0 0,-1 0 1 0 0,0 0-1 0 0,1 0 1 0 0,0 0-1 0 0,-1 0 1 0 0,1 0-1 0 0,0 0 1 0 0,-1-4-1 0 0,-4-6-2441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03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35 293 908 0 0,'-5'-20'2657'0'0,"-5"-19"3938"0"0,-8-68-1 0 0,17 98-6177 0 0,0 0-1 0 0,1 0 1 0 0,1 0 0 0 0,-1 0-1 0 0,1 0 1 0 0,4-15 0 0 0,-4 22-404 0 0,0-1 0 0 0,0 0 0 0 0,0 1 0 0 0,0-1 0 0 0,0 1 0 0 0,0 0 0 0 0,1-1 1 0 0,0 1-1 0 0,-1 0 0 0 0,1 0 0 0 0,0 0 0 0 0,0 0 0 0 0,0 0 0 0 0,0 0 0 0 0,0 0 0 0 0,0 1 1 0 0,1-1-1 0 0,-1 1 0 0 0,1 0 0 0 0,-1 0 0 0 0,1-1 0 0 0,-1 2 0 0 0,1-1 0 0 0,0 0 0 0 0,-1 0 1 0 0,1 1-1 0 0,4-1 0 0 0,0 1-22 0 0,-1 0 0 0 0,1 0 1 0 0,-1 1-1 0 0,1-1 0 0 0,-1 2 0 0 0,0-1 0 0 0,1 1 1 0 0,-1 0-1 0 0,0 0 0 0 0,0 0 0 0 0,0 1 1 0 0,0 0-1 0 0,9 7 0 0 0,-6-4-2 0 0,-1 1 0 0 0,0 0-1 0 0,0 0 1 0 0,-1 1 0 0 0,0 0 0 0 0,0 1 0 0 0,-1 0-1 0 0,6 10 1 0 0,-5-7 20 0 0,-1 1-1 0 0,0 0 1 0 0,-1 1 0 0 0,0-1-1 0 0,-1 1 1 0 0,0 0-1 0 0,-1 0 1 0 0,-1 0 0 0 0,0 0-1 0 0,-1 1 1 0 0,-1-1-1 0 0,0 0 1 0 0,-3 18-1 0 0,0-17 78 0 0,-1 0 0 0 0,0 0 0 0 0,-1-1 0 0 0,-1 1-1 0 0,-14 24 1 0 0,15-30-79 0 0,0-1 0 0 0,-1 0-1 0 0,0 0 1 0 0,0 0 0 0 0,-1-1-1 0 0,0 0 1 0 0,-1 0 0 0 0,1-1-1 0 0,-17 11 1 0 0,22-16-378 0 0,-1 0 0 0 0,1 0 0 0 0,-1 0 0 0 0,1-1 0 0 0,-1 1 0 0 0,0-1 0 0 0,1 1 0 0 0,-1-1 0 0 0,-4 0 1 0 0,5 0 303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40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28 332 0 0,'8'-7'9272'0'0,"-8"6"-9074"0"0,0 0 0 0 0,0 1 1 0 0,0-1-1 0 0,0 0 1 0 0,0 0-1 0 0,-1 0 0 0 0,1 0 1 0 0,0 0-1 0 0,0 0 1 0 0,-1 1-1 0 0,1-1 0 0 0,-1 0 1 0 0,1 0-1 0 0,0 0 1 0 0,-1 1-1 0 0,1-1 1 0 0,-1 0-1 0 0,0 1 0 0 0,1-1 1 0 0,-1 0-1 0 0,0 1 1 0 0,1-1-1 0 0,-1 1 0 0 0,0-1 1 0 0,1 1-1 0 0,-2-1 1 0 0,0 0 222 0 0,-15 7 91 0 0,5 6-218 0 0,0 0 0 0 0,1 2 0 0 0,1-1 0 0 0,0 1 0 0 0,-12 25 0 0 0,-36 85 559 0 0,49-104-686 0 0,-10 27 111 0 0,2 1 1 0 0,2 1 0 0 0,2 1 0 0 0,2 0-1 0 0,2 0 1 0 0,-1 53 0 0 0,8-58-202 0 0,2-1-1 0 0,2 1 1 0 0,2-1-1 0 0,2 0 1 0 0,1 0-1 0 0,3-1 1 0 0,18 52-1 0 0,-17-67-226 0 0,1 0-1 0 0,25 41 0 0 0,-31-58-574 0 0,1 0 0 0 0,1-1 0 0 0,0 0 0 0 0,0 0-1 0 0,1-1 1 0 0,0 0 0 0 0,1 0 0 0 0,16 11 0 0 0,0-9-5506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40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28 351 876 0 0,'-11'-14'6206'0'0,"8"11"-5819"0"0,2-1 0 0 0,-1 1 0 0 0,0 0-1 0 0,1 0 1 0 0,-1-1 0 0 0,1 1 0 0 0,0-1 0 0 0,0 1 0 0 0,0-1-1 0 0,1 1 1 0 0,-1-1 0 0 0,1 0 0 0 0,0 1 0 0 0,0-1 0 0 0,0 0 0 0 0,0 1-1 0 0,1-1 1 0 0,0 1 0 0 0,-1-1 0 0 0,1 0 0 0 0,0 1 0 0 0,3-5 0 0 0,4-10 100 0 0,0 0 0 0 0,2 1 1 0 0,13-19-1 0 0,1-3 745 0 0,39-79 2024 0 0,-62 117-3240 0 0,4-4-2 0 0,-4 5-13 0 0,-1 0 1 0 0,0 0-1 0 0,1 1 0 0 0,-1-1 0 0 0,0 0 0 0 0,0 0 1 0 0,1 0-1 0 0,-1 1 0 0 0,0-1 0 0 0,0 0 0 0 0,0 0 1 0 0,1 0-1 0 0,-1 1 0 0 0,0-1 0 0 0,0 0 0 0 0,0 1 0 0 0,1-1 1 0 0,-1 0-1 0 0,0 0 0 0 0,0 1 0 0 0,0-1 0 0 0,0 0 1 0 0,0 1-1 0 0,0-1 0 0 0,0 0 0 0 0,0 1 0 0 0,0-1 1 0 0,0 0-1 0 0,0 1 0 0 0,0-1 0 0 0,0 0 0 0 0,0 0 1 0 0,0 1-1 0 0,0-1 0 0 0,0 0 0 0 0,-1 1 0 0 0,-9 113 104 0 0,4 0-1 0 0,15 176 1 0 0,-6-262-114 0 0,0 2-3 0 0,0 0-1 0 0,-3 33 1 0 0,0-55 49 0 0,0-1 1 0 0,-1 0-1 0 0,0 0 0 0 0,-1 0 0 0 0,0 0 1 0 0,0 0-1 0 0,0 0 0 0 0,-1 0 1 0 0,0-1-1 0 0,0 1 0 0 0,-1-1 0 0 0,1 0 1 0 0,-1 0-1 0 0,-6 7 0 0 0,-47 33 1560 0 0,56-45-1512 0 0,-2 6 17 0 0,50-19-3727 0 0,80-30 0 0 0,-88 28 1000 0 0,6-7-3963 0 0,-23 9 353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41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196 198 348 0 0,'-8'-22'3534'0'0,"1"0"0"0"0,1-1 0 0 0,-4-25 0 0 0,2 5 241 0 0,8 42-3377 0 0,-17-36 2767 0 0,16 36-3040 0 0,-17 5-23 0 0,12-1-51 0 0,0 0 0 0 0,1 0 0 0 0,-1 0 0 0 0,1 1 0 0 0,0 0 0 0 0,1 0 0 0 0,-1 1-1 0 0,1-1 1 0 0,-1 1 0 0 0,-4 8 0 0 0,1-1 88 0 0,0 0-1 0 0,1 0 0 0 0,-8 21 1 0 0,10-22-105 0 0,1 0 0 0 0,1 0 1 0 0,0 1-1 0 0,0-1 0 0 0,1 1 1 0 0,1 0-1 0 0,0 0 0 0 0,1 0 0 0 0,0-1 1 0 0,0 1-1 0 0,5 23 0 0 0,-3-27-16 0 0,1 0-1 0 0,0 0 1 0 0,0 0-1 0 0,0-1 0 0 0,1 1 1 0 0,0-1-1 0 0,0 0 0 0 0,1 0 1 0 0,0-1-1 0 0,0 1 1 0 0,1-1-1 0 0,0 0 0 0 0,0-1 1 0 0,0 1-1 0 0,1-1 1 0 0,-1 0-1 0 0,1-1 0 0 0,9 5 1 0 0,-8-5-30 0 0,0 0 0 0 0,1-1 0 0 0,0 0 0 0 0,-1 0-1 0 0,1-1 1 0 0,0 0 0 0 0,0 0 0 0 0,0-1 0 0 0,0 0 0 0 0,1-1 0 0 0,-1 0 0 0 0,0 0 0 0 0,0-1 0 0 0,0 0 0 0 0,0-1 0 0 0,0 0 0 0 0,0 0-1 0 0,0-1 1 0 0,-1 0 0 0 0,1-1 0 0 0,-1 0 0 0 0,0 0 0 0 0,0 0 0 0 0,0-1 0 0 0,-1-1 0 0 0,1 1 0 0 0,-1-1 0 0 0,-1 0 0 0 0,1-1-1 0 0,-1 0 1 0 0,0 0 0 0 0,-1 0 0 0 0,1 0 0 0 0,-1-1 0 0 0,-1 0 0 0 0,0 0 0 0 0,0-1 0 0 0,0 1 0 0 0,-1-1 0 0 0,0 0 0 0 0,-1 1 0 0 0,2-16-1 0 0,-2 9 209 0 0,-2 1 0 0 0,0-1-1 0 0,0 0 1 0 0,-1 0-1 0 0,-1 0 1 0 0,-1 1-1 0 0,-7-26 1 0 0,8 33-229 0 0,0 0 1 0 0,-1 0 0 0 0,0 0-1 0 0,-1 0 1 0 0,0 1 0 0 0,1-1-1 0 0,-2 1 1 0 0,1 0 0 0 0,-1 0-1 0 0,0 1 1 0 0,0-1 0 0 0,-1 1-1 0 0,1 1 1 0 0,-1-1 0 0 0,-1 1-1 0 0,1-1 1 0 0,-7-2 0 0 0,11 6-382 0 0,0 1 0 0 0,0-1 0 0 0,-1 1 0 0 0,1 0 1 0 0,0-1-1 0 0,0 1 0 0 0,0 0 0 0 0,0 0 1 0 0,0 0-1 0 0,0 1 0 0 0,-1-1 0 0 0,1 1 0 0 0,0-1 1 0 0,0 1-1 0 0,0-1 0 0 0,0 1 0 0 0,-2 1 0 0 0,-10 6-5538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41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77 104 3856 0 0,'-17'-20'5734'0'0,"1"0"-1"0"0,-16-27 1 0 0,21 31-997 0 0,23 19-4298 0 0,-6 1-391 0 0,-1 0-1 0 0,1 1 1 0 0,-1 0-1 0 0,-1 0 1 0 0,1 0-1 0 0,-1 0 1 0 0,0 1-1 0 0,5 8 1 0 0,-3-5-9 0 0,47 68-165 0 0,-4 2-1 0 0,54 118 0 0 0,-90-166 97 0 0,-1 0 0 0 0,-1 1 0 0 0,-2 1 0 0 0,-1 0 0 0 0,-1 0 0 0 0,-2 0 0 0 0,-2 1 0 0 0,-1 0 0 0 0,-1-1 0 0 0,-4 37 0 0 0,-5-20 93 0 0,-1 0 0 0 0,-3 0 1 0 0,-2-1-1 0 0,-2-1 0 0 0,-2 0 1 0 0,-2-1-1 0 0,-2-1 0 0 0,-38 59 0 0 0,-6-12-3438 0 0,-7-6-3836 0 0,60-73 1765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00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1 101 1172 0 0,'8'-9'5431'0'0,"22"-29"1001"0"0,-9 14-2563 0 0,-20 22-3237 0 0,2-1-283 0 0,0 0-1 0 0,0 0 0 0 0,0 0 1 0 0,0 0-1 0 0,1 0 0 0 0,-1 1 1 0 0,1-1-1 0 0,5-1 0 0 0,-7 3-310 0 0,-1 3-10 0 0,6 7-15 0 0,0-1 0 0 0,-1 2 0 0 0,0-1 0 0 0,0 1 1 0 0,-1 0-1 0 0,0 0 0 0 0,-1 0 0 0 0,0 1 0 0 0,-1 0 0 0 0,0-1 0 0 0,1 15 0 0 0,9 25 21 0 0,22 73 377 0 0,-20-67-1495 0 0,2-1-3589 0 0,-15-45 393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35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390 122 1460 0 0,'-13'-44'10833'0'0,"8"23"-6949"0"0,-7-4-2719 0 0,11 24-768 0 0,-11 2-163 0 0,1 1 0 0 0,-1-1 1 0 0,1 2-1 0 0,0 0 0 0 0,0 0 0 0 0,0 1 0 0 0,0 1 1 0 0,0-1-1 0 0,1 2 0 0 0,-15 9 0 0 0,5-2 44 0 0,1 1 0 0 0,1 1 0 0 0,0 1 0 0 0,-18 21 0 0 0,23-23-153 0 0,1 1 0 0 0,1 0 1 0 0,0 1-1 0 0,2 1 0 0 0,-1-1 0 0 0,2 2 1 0 0,0-1-1 0 0,1 1 0 0 0,1 0 0 0 0,-6 32 1 0 0,10-41-104 0 0,1 0 0 0 0,0 0 0 0 0,1 1 0 0 0,0-1 0 0 0,0 0 0 0 0,1 0 0 0 0,0 0 0 0 0,1 0 0 0 0,0 0 0 0 0,0 0 0 0 0,1-1 0 0 0,0 1 0 0 0,0 0 0 0 0,1-1 0 0 0,0 0 0 0 0,1 0 0 0 0,0 0 0 0 0,0-1 0 0 0,1 0 0 0 0,0 0 0 0 0,0 0 0 0 0,0-1 0 0 0,1 1 0 0 0,8 5 0 0 0,-7-7-78 0 0,0 1 1 0 0,0-1 0 0 0,1-1-1 0 0,-1 0 1 0 0,1 0-1 0 0,0-1 1 0 0,0 0 0 0 0,0 0-1 0 0,0-1 1 0 0,0 0 0 0 0,1 0-1 0 0,-1-1 1 0 0,1-1-1 0 0,-1 0 1 0 0,17-1 0 0 0,-19 0 27 0 0,1-1 0 0 0,-1 0 1 0 0,0 0-1 0 0,0 0 0 0 0,0-1 1 0 0,0 0-1 0 0,0 0 0 0 0,0-1 1 0 0,-1 1-1 0 0,1-2 0 0 0,-1 1 0 0 0,0-1 1 0 0,-1 0-1 0 0,1 0 0 0 0,-1 0 1 0 0,0-1-1 0 0,0 0 0 0 0,-1 0 1 0 0,1 0-1 0 0,3-8 0 0 0,-1 0 60 0 0,0-1-1 0 0,-1 1 0 0 0,-1-1 0 0 0,0-1 1 0 0,-1 1-1 0 0,-1-1 0 0 0,0 1 0 0 0,-1-1 1 0 0,-1 0-1 0 0,-1-29 0 0 0,-2 22 276 0 0,-2 0 1 0 0,0 0-1 0 0,-1 0 0 0 0,-2 1 0 0 0,0 0 0 0 0,-18-38 1 0 0,22 54-222 0 0,0 1 1 0 0,1-1 0 0 0,0 0 0 0 0,0 0 0 0 0,0 0 0 0 0,-1-12 0 0 0,3 16-96 0 0,0 0 0 0 0,0 0 0 0 0,0 0 1 0 0,1 0-1 0 0,-1 0 0 0 0,0 0 1 0 0,1 1-1 0 0,0-1 0 0 0,-1 0 1 0 0,1 0-1 0 0,0 0 0 0 0,0 1 1 0 0,0-1-1 0 0,0 0 0 0 0,0 1 0 0 0,0-1 1 0 0,0 1-1 0 0,1-1 0 0 0,-1 1 1 0 0,1 0-1 0 0,-1-1 0 0 0,1 1 1 0 0,-1 0-1 0 0,3-1 0 0 0,8-4-111 0 0,0 0-1 0 0,0 1 0 0 0,0 1 0 0 0,1 0 1 0 0,22-5-1 0 0,69-4-168 0 0,-84 11 271 0 0,19-3-11 0 0,-21 2-47 0 0,1 1 1 0 0,-1 0 0 0 0,37 3-1 0 0,-53-1 72 0 0,1 1 0 0 0,-1-1 0 0 0,0 1 0 0 0,0 0 0 0 0,0 0 0 0 0,1 0 0 0 0,-1 0 0 0 0,0 0 1 0 0,0 0-1 0 0,0 1 0 0 0,-1-1 0 0 0,1 0 0 0 0,0 1 0 0 0,0 0 0 0 0,-1-1 0 0 0,1 1 0 0 0,-1 0 0 0 0,1 0 0 0 0,-1 0 0 0 0,0 0 0 0 0,0 0 0 0 0,0 0 0 0 0,0 0 0 0 0,0 0 0 0 0,1 5 0 0 0,0 3 39 0 0,0 1-1 0 0,-1 0 1 0 0,0 0-1 0 0,0 14 1 0 0,-1-3 8 0 0,7 165 335 0 0,8 79 231 0 0,34 224 1091 0 0,-48-479-1577 0 0,3 22 530 0 0,-3-26-215 0 0,1-14 13 0 0,-1-23-511 0 0,-5-44 0 0 0,0-2-16 0 0,2-108 316 0 0,3-154 1440 0 0,4 228-925 0 0,20-116 1 0 0,-24 222-757 0 0,-1 1 0 0 0,1-1-1 0 0,0 0 1 0 0,0 1 0 0 0,0-1 0 0 0,1 1 0 0 0,-1 0 0 0 0,1-1 0 0 0,-1 1 0 0 0,1 0 0 0 0,0 0 0 0 0,1 0 0 0 0,-1 0 0 0 0,0 1 0 0 0,1-1 0 0 0,-1 0 0 0 0,5-2 0 0 0,-5 4-4 0 0,1 0 0 0 0,-1 0 0 0 0,1 0 0 0 0,-1 0-1 0 0,1 1 1 0 0,0-1 0 0 0,-1 1 0 0 0,1 0 0 0 0,-1-1-1 0 0,1 1 1 0 0,0 0 0 0 0,-1 1 0 0 0,1-1 0 0 0,0 0-1 0 0,-1 1 1 0 0,1-1 0 0 0,-1 1 0 0 0,1 0 0 0 0,-1 0-1 0 0,1 0 1 0 0,-1 0 0 0 0,0 1 0 0 0,1-1 0 0 0,3 4 0 0 0,8 5-12 0 0,-1 1 1 0 0,0 0-1 0 0,0 1 1 0 0,-1 1 0 0 0,-1-1-1 0 0,0 2 1 0 0,-1 0-1 0 0,15 27 1 0 0,-7-7-39 0 0,-1 1 0 0 0,21 68 0 0 0,-34-90 39 0 0,0 1 1 0 0,-1-1-1 0 0,-1 1 0 0 0,0 0 1 0 0,-1 0-1 0 0,-1-1 0 0 0,0 1 1 0 0,0 0-1 0 0,-2 0 0 0 0,0 0 1 0 0,-5 19-1 0 0,5-27-94 0 0,0 1 0 0 0,0-1 0 0 0,-1 1 0 0 0,0-1 0 0 0,0 0 0 0 0,-1 0-1 0 0,0-1 1 0 0,0 1 0 0 0,0-1 0 0 0,0 0 0 0 0,-1 0 0 0 0,0 0 0 0 0,0-1 0 0 0,0 1 0 0 0,-1-1 0 0 0,1 0 0 0 0,-1-1 0 0 0,0 0 0 0 0,0 1 0 0 0,-1-2 0 0 0,1 1-1 0 0,0-1 1 0 0,-1 0 0 0 0,-11 2 0 0 0,9-3-865 0 0,0 0 0 0 0,0 0 0 0 0,0-1 0 0 0,0 0-1 0 0,0-1 1 0 0,1 0 0 0 0,-1 0 0 0 0,0-1 0 0 0,0 0-1 0 0,-8-4 1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01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67 140 1968 0 0,'-24'-23'7866'0'0,"20"19"-6956"0"0,-1-1-1 0 0,1 0 1 0 0,0 0-1 0 0,0 0 1 0 0,0-1-1 0 0,1 1 1 0 0,0-1-1 0 0,0 0 1 0 0,0 0-1 0 0,-2-11 0 0 0,5 16-651 0 0,7-22 395 0 0,-5 21-643 0 0,0 0 0 0 0,0 0 0 0 0,0 0-1 0 0,1 1 1 0 0,-1-1 0 0 0,1 0 0 0 0,0 1 0 0 0,-1 0 0 0 0,1-1 0 0 0,0 1 0 0 0,0 0 0 0 0,-1 0 0 0 0,1 1 0 0 0,0-1 0 0 0,0 1 0 0 0,5-1 0 0 0,-1 1-15 0 0,0 0-1 0 0,-1 1 1 0 0,1 0 0 0 0,0 0-1 0 0,-1 0 1 0 0,1 1-1 0 0,7 3 1 0 0,-1 1-15 0 0,0 0-1 0 0,-1 0 1 0 0,0 1-1 0 0,-1 0 1 0 0,0 1 0 0 0,0 0-1 0 0,10 11 1 0 0,-12-10 12 0 0,0 1 1 0 0,0 0 0 0 0,-1 1-1 0 0,-1 0 1 0 0,0 0-1 0 0,0 1 1 0 0,-1 0 0 0 0,-1 0-1 0 0,0 0 1 0 0,0 1-1 0 0,-1 0 1 0 0,3 18 0 0 0,-6-21 18 0 0,0 1 1 0 0,-1-1 0 0 0,0 1 0 0 0,-1-1 0 0 0,0 0-1 0 0,0 1 1 0 0,-1-1 0 0 0,0 0 0 0 0,-1 0-1 0 0,0 0 1 0 0,-1 0 0 0 0,0-1 0 0 0,-1 1 0 0 0,1-1-1 0 0,-2 0 1 0 0,-8 11 0 0 0,8-11 49 0 0,0-1 0 0 0,-1 0 0 0 0,-1-1 0 0 0,1 1 0 0 0,-13 8 1 0 0,16-14-182 0 0,1 1-1 0 0,-1-1 1 0 0,0 0 0 0 0,-1 0 0 0 0,1 0 0 0 0,0 0 0 0 0,0-1 0 0 0,-1 0 0 0 0,1 0 0 0 0,-1 0 0 0 0,1-1 0 0 0,-1 1 0 0 0,1-1 0 0 0,-7 0 0 0 0,9 0-95 0 0,1-1 0 0 0,0 1 1 0 0,0 0-1 0 0,0-1 0 0 0,-1 1 0 0 0,1-1 1 0 0,0 1-1 0 0,0-1 0 0 0,0 1 1 0 0,0-1-1 0 0,0 0 0 0 0,0 0 0 0 0,0 1 1 0 0,0-1-1 0 0,0 0 0 0 0,0 0 1 0 0,1 0-1 0 0,-1 0 0 0 0,0 0 0 0 0,0-2 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02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88 224 0 0,'0'0'3233'0'0,"-11"-31"4719"0"0,10 29-7856 0 0,1-1 0 0 0,0 1-1 0 0,1 0 1 0 0,-1-1 0 0 0,0 1 0 0 0,1 0-1 0 0,-1 0 1 0 0,1 0 0 0 0,0-1 0 0 0,0 1-1 0 0,0 0 1 0 0,0 0 0 0 0,0 0 0 0 0,0 0-1 0 0,0 0 1 0 0,1 1 0 0 0,-1-1 0 0 0,1 0-1 0 0,-1 1 1 0 0,1-1 0 0 0,0 1 0 0 0,-1-1-1 0 0,1 1 1 0 0,0 0 0 0 0,0-1 0 0 0,0 1-1 0 0,0 0 1 0 0,0 1 0 0 0,1-1 0 0 0,-1 0-1 0 0,0 0 1 0 0,0 1 0 0 0,0 0 0 0 0,1-1-1 0 0,-1 1 1 0 0,0 0 0 0 0,4 0 0 0 0,0 0-529 0 0,0 0 0 0 0,0 1 0 0 0,0 0 0 0 0,0 0 1 0 0,10 3-1 0 0,-11-3-714 0 0,0 1 0 0 0,0 0 1 0 0,-1 0-1 0 0,1 0 0 0 0,8 6 1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04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0 816 0 0,'0'0'2143'0'0,"-11"31"4694"0"0,13-22-6424 0 0,0 0 0 0 0,-1 0 0 0 0,0-1-1 0 0,0 1 1 0 0,-1 0 0 0 0,-2 15 0 0 0,2-22-333 0 0,0 0 1 0 0,0 0 0 0 0,0 1-1 0 0,0-1 1 0 0,0 0-1 0 0,0 0 1 0 0,1 0 0 0 0,-1 0-1 0 0,2 4 1 0 0,1 15-3246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0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2 166 4 0 0,'-1'-33'7275'0'0,"2"9"-3243"0"0,11-43 1 0 0,-8 46-2875 0 0,-4 19-942 0 0,5-12 417 0 0,0 10-277 0 0,-1 14-88 0 0,11 85 579 0 0,6 53-609 0 0,-15-51-4031 0 0,-6-86 1550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05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36 161 1588 0 0,'-17'-43'9062'0'0,"14"39"-8510"0"0,1 0 0 0 0,0 0 0 0 0,0 0 0 0 0,0 0 0 0 0,0 0-1 0 0,1 0 1 0 0,0-1 0 0 0,0 1 0 0 0,0-1 0 0 0,0 1 0 0 0,1-1 0 0 0,-1 1-1 0 0,1-1 1 0 0,0 1 0 0 0,1-1 0 0 0,1-8 0 0 0,-1 11-513 0 0,0 0 0 0 0,0 0 0 0 0,0 0 0 0 0,0 1 0 0 0,0-1 0 0 0,1 0-1 0 0,-1 1 1 0 0,1-1 0 0 0,-1 1 0 0 0,1 0 0 0 0,0-1 0 0 0,-1 1 0 0 0,1 0 0 0 0,0 0 0 0 0,0 0 0 0 0,0 0 0 0 0,2-1 0 0 0,34-6 59 0 0,-31 8-104 0 0,0 0 1 0 0,0 0 0 0 0,0 1 0 0 0,0-1 0 0 0,0 2 0 0 0,-1-1 0 0 0,1 1 0 0 0,0 0 0 0 0,-1 0-1 0 0,1 1 1 0 0,-1 0 0 0 0,0 0 0 0 0,0 1 0 0 0,0-1 0 0 0,0 1 0 0 0,-1 1 0 0 0,1-1 0 0 0,-1 1-1 0 0,0 0 1 0 0,-1 0 0 0 0,1 0 0 0 0,-1 1 0 0 0,0-1 0 0 0,0 1 0 0 0,-1 0 0 0 0,5 10-1 0 0,-3-7-3 0 0,-1 2-1 0 0,0-1 0 0 0,0 0 1 0 0,-1 1-1 0 0,-1-1 0 0 0,0 1 1 0 0,0 0-1 0 0,-1 0 0 0 0,0 0 0 0 0,-1 0 1 0 0,0 0-1 0 0,-1 0 0 0 0,0 0 1 0 0,-1 0-1 0 0,-5 19 0 0 0,4-22-9 0 0,-1 0-1 0 0,1 0 1 0 0,-1 0-1 0 0,-1 0 1 0 0,0-1-1 0 0,0 0 1 0 0,0 1-1 0 0,0-2 1 0 0,-1 1 0 0 0,-1-1-1 0 0,1 0 1 0 0,-1 0-1 0 0,0-1 1 0 0,0 0-1 0 0,0 0 1 0 0,-1 0-1 0 0,0-1 1 0 0,0-1-1 0 0,0 1 1 0 0,0-1-1 0 0,-1 0 1 0 0,1-1-1 0 0,-1 0 1 0 0,-14 1 0 0 0,20-2-393 0 0,-19-5-2515 0 0,19 3 2374 0 0,-1 1 44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45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7 264 1648 0 0,'-7'-9'9613'0'0,"12"-2"-8885"0"0,1 0 0 0 0,0 1 0 0 0,0 0 0 0 0,1 0 0 0 0,0 0 0 0 0,11-10 0 0 0,19-28 1079 0 0,26-68 3717 0 0,-62 114-5461 0 0,0 2-60 0 0,-1 0 1 0 0,0-1 0 0 0,0 1-1 0 0,0 0 1 0 0,1-1-1 0 0,-1 1 1 0 0,0 0-1 0 0,0-1 1 0 0,1 1 0 0 0,-1 0-1 0 0,0-1 1 0 0,0 1-1 0 0,1 0 1 0 0,-1 0-1 0 0,0-1 1 0 0,1 1 0 0 0,-1 0-1 0 0,0 0 1 0 0,1 0-1 0 0,-1-1 1 0 0,1 1-1 0 0,-1 0 1 0 0,0 0 0 0 0,2 0-1 0 0,0 39 56 0 0,0-1-1 0 0,-6 57 1 0 0,-1 5 3 0 0,5-72-36 0 0,-4 136-109 0 0,2-134 149 0 0,-2-1-1 0 0,-1 0 1 0 0,-14 45 0 0 0,16-67 153 0 0,0 0 0 0 0,0-1 0 0 0,0 1 0 0 0,-1-1 0 0 0,-9 12 0 0 0,12-17-61 0 0,0 9 247 0 0,1 0-238 0 0,1-9-121 0 0,17-1-354 0 0,5 0-1736 0 0,0-2 0 0 0,43-9-1 0 0,4-7-7696 0 0,-47 11 1953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45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83 2408 0 0,'-2'0'473'0'0,"0"-1"0"0"0,0 0 0 0 0,1 0 0 0 0,-1 0-1 0 0,0-1 1 0 0,1 1 0 0 0,-1 0 0 0 0,1-1 0 0 0,0 1 0 0 0,-1-1-1 0 0,1 1 1 0 0,0-1 0 0 0,-2-2 0 0 0,3 3-297 0 0,0 0 0 0 0,0 0 0 0 0,-1 0 1 0 0,1 0-1 0 0,0 0 0 0 0,0 0 0 0 0,0 0 0 0 0,0 0 1 0 0,0 1-1 0 0,0-1 0 0 0,0 0 0 0 0,0 0 0 0 0,1 0 0 0 0,-1 0 1 0 0,0 0-1 0 0,0 0 0 0 0,1 0 0 0 0,-1 0 0 0 0,1 1 0 0 0,0-2 1 0 0,1-1 12 0 0,1 0 0 0 0,-1 0 1 0 0,1 0-1 0 0,0 1 1 0 0,0-1-1 0 0,0 1 1 0 0,1 0-1 0 0,-1 0 0 0 0,0 0 1 0 0,1 0-1 0 0,5-1 1 0 0,-3 0-138 0 0,0 1-1 0 0,0 0 1 0 0,1 1 0 0 0,-1-1 0 0 0,1 1 0 0 0,0 0-1 0 0,-1 1 1 0 0,1 0 0 0 0,0 0 0 0 0,8 1 0 0 0,-9 0-56 0 0,-1 1 0 0 0,0 0 0 0 0,1-1 0 0 0,-1 2 0 0 0,0-1 0 0 0,0 0 0 0 0,0 1 0 0 0,-1 0-1 0 0,8 6 1 0 0,-10-7 36 0 0,1 0-1 0 0,-1 1 0 0 0,0 0 0 0 0,0-1 0 0 0,0 1 0 0 0,0 0 1 0 0,0 0-1 0 0,-1 0 0 0 0,0 0 0 0 0,1 0 0 0 0,-1 1 0 0 0,0-1 1 0 0,0 0-1 0 0,-1 1 0 0 0,1-1 0 0 0,-1 0 0 0 0,1 7 0 0 0,-2 6 309 0 0,-1 0-1 0 0,-1-1 0 0 0,0 0 0 0 0,0 1 0 0 0,-10 21 0 0 0,6-16 22 0 0,-7 37 0 0 0,13-52-379 0 0,1 0-1 0 0,-1 0 0 0 0,1 0 0 0 0,1 0 0 0 0,-1 0 0 0 0,1 0 0 0 0,0 0 1 0 0,1 0-1 0 0,-1 0 0 0 0,1 0 0 0 0,0 0 0 0 0,1-1 0 0 0,4 8 0 0 0,4 6-277 0 0,1-2-1 0 0,22 26 1 0 0,-23-31 174 0 0,-1 0 0 0 0,0 1 0 0 0,-1 0 0 0 0,0 0 0 0 0,9 22 0 0 0,-16-30 180 0 0,-1 0 0 0 0,1 1 0 0 0,-1-1 1 0 0,0 1-1 0 0,0-1 0 0 0,-1 1 0 0 0,0-1 0 0 0,0 1 1 0 0,0-1-1 0 0,0 1 0 0 0,-1-1 0 0 0,0 1 1 0 0,0-1-1 0 0,-1 1 0 0 0,1-1 0 0 0,-1 0 0 0 0,-1 0 1 0 0,1 0-1 0 0,-6 10 0 0 0,3-7 121 0 0,-1 0-1 0 0,0 0 1 0 0,0-1-1 0 0,0 0 1 0 0,-1 0 0 0 0,0-1-1 0 0,0 1 1 0 0,-1-1 0 0 0,0-1-1 0 0,0 0 1 0 0,0 0-1 0 0,0 0 1 0 0,-16 5 0 0 0,16-7-506 0 0,1-1 1 0 0,-1 0-1 0 0,0-1 1 0 0,1 0-1 0 0,-16 1 1 0 0,18-2-1052 0 0,-7-2-477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46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22 345 1088 0 0,'-22'-25'11821'0'0,"22"21"-11387"0"0,0 0 0 0 0,1-1 0 0 0,-1 1 0 0 0,1 0 0 0 0,0 0 0 0 0,0 0 0 0 0,0 0 0 0 0,0 0 0 0 0,1 0 0 0 0,-1 1 0 0 0,1-1 0 0 0,0 0 0 0 0,3-3 0 0 0,38-52 1717 0 0,-18 27-746 0 0,43-85 2436 0 0,-44 72-2826 0 0,-23 43-1064 0 0,0-3-47 0 0,0 10 61 0 0,-1 17 54 0 0,-5 35-19 0 0,2 0 0 0 0,2 0 0 0 0,12 92 0 0 0,-4-77-225 0 0,-5 109 0 0 0,-4-166 405 0 0,-1-1 0 0 0,-1 1 0 0 0,0-1 0 0 0,-1 0 0 0 0,0-1-1 0 0,-2 1 1 0 0,1-1 0 0 0,-1 0 0 0 0,-14 18 0 0 0,20-29 88 0 0,1-2-269 0 0,0 1 0 0 0,0-1 1 0 0,0 1-1 0 0,0-1 1 0 0,0 1-1 0 0,1-1 1 0 0,-1 1-1 0 0,0-1 0 0 0,0 1 1 0 0,1-1-1 0 0,-1 1 1 0 0,0-1-1 0 0,1 1 1 0 0,-1-1-1 0 0,0 0 0 0 0,1 1 1 0 0,-1-1-1 0 0,1 1 1 0 0,-1-1-1 0 0,1 0 0 0 0,-1 0 1 0 0,1 1-1 0 0,-1-1 1 0 0,1 0-1 0 0,-1 0 1 0 0,1 1-1 0 0,-1-1 0 0 0,1 0 1 0 0,-1 0-1 0 0,1 0 1 0 0,-1 0-1 0 0,1 0 0 0 0,-1 0 1 0 0,1 0-1 0 0,0 0 1 0 0,21-2-864 0 0,-19 2 644 0 0,18-3-2051 0 0,1 0 0 0 0,20-7 1 0 0,10-7-8493 0 0,-32 9 2994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47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37 1040 0 0,'-17'-36'15352'0'0,"15"56"-15168"0"0,0 0 0 0 0,-1 1 0 0 0,-2-1 1 0 0,-7 23-1 0 0,-3 14-86 0 0,0 3-29 0 0,-12 66 534 0 0,26-113-494 0 0,0 0 0 0 0,0 0 0 0 0,1 1 1 0 0,1-1-1 0 0,0 0 0 0 0,0 0 0 0 0,6 19 0 0 0,-5-27-113 0 0,0 0-1 0 0,0-1 1 0 0,0 1 0 0 0,0-1 0 0 0,1 1 0 0 0,-1-1 0 0 0,1 0 0 0 0,0 0 0 0 0,1-1-1 0 0,-1 1 1 0 0,1 0 0 0 0,0-1 0 0 0,-1 0 0 0 0,7 3 0 0 0,1 1-198 0 0,0-1 1 0 0,1 0-1 0 0,0-1 1 0 0,13 4-1 0 0,-23-8 115 0 0,20-2-74 0 0,-19 1 306 0 0,-1 0 1 0 0,1 0-1 0 0,-1-1 0 0 0,1 1 1 0 0,-1-1-1 0 0,1 1 1 0 0,-1-1-1 0 0,0 0 1 0 0,1 0-1 0 0,-1 0 1 0 0,0-1-1 0 0,0 1 1 0 0,0 0-1 0 0,0-1 1 0 0,0 1-1 0 0,0-1 1 0 0,0 0-1 0 0,0 0 1 0 0,-1 0-1 0 0,1 0 0 0 0,1-3 1 0 0,-2 4 253 0 0,4-13 1674 0 0,-4 7-1135 0 0,1 0 0 0 0,-1 0 0 0 0,-1 0 0 0 0,1 0 0 0 0,-1-9 0 0 0,0 11-679 0 0,0 3-201 0 0,-3 16-34 0 0,-6 27-881 0 0,-4 67 0 0 0,6-5-4243 0 0,-1 1-7460 0 0,5-84 5059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06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71 596 0 0,'-18'-40'12068'0'0,"5"9"-3009"0"0,18 50-9205 0 0,5 19 243 0 0,-2 0 0 0 0,5 65 0 0 0,-7-50-193 0 0,-5-46-679 0 0,4 41 400 0 0,-3-31-4298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36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89 1464 0 0,'8'-10'6269'0'0,"-7"8"-5917"0"0,0 1 0 0 0,0-1 0 0 0,0 1 0 0 0,0-1 0 0 0,0 0 0 0 0,-1 0 0 0 0,1 1 0 0 0,0-1 0 0 0,-1 0 0 0 0,1 0 0 0 0,-1 0 0 0 0,0 1 0 0 0,1-1 0 0 0,-1 0 0 0 0,0 0 0 0 0,0 0 0 0 0,0 0 0 0 0,-1 0 0 0 0,1 0 0 0 0,0 1 0 0 0,-1-1 0 0 0,1 0 0 0 0,-1 0 0 0 0,0 0 0 0 0,1 1 0 0 0,-3-4 0 0 0,1 3-252 0 0,0-1-1 0 0,-1 1 1 0 0,1 0 0 0 0,0 0 0 0 0,-1 1-1 0 0,0-1 1 0 0,1 0 0 0 0,-1 1 0 0 0,0 0-1 0 0,0 0 1 0 0,0 0 0 0 0,0 0-1 0 0,0 0 1 0 0,0 0 0 0 0,0 1 0 0 0,-6-1-1 0 0,-18-1 138 0 0,0 0 0 0 0,0 2 0 0 0,-39 5-1 0 0,53-3-203 0 0,-1 0 0 0 0,0 1-1 0 0,1 1 1 0 0,-1 0 0 0 0,1 1-1 0 0,0 0 1 0 0,1 1 0 0 0,-19 11-1 0 0,28-15-38 0 0,0 0 0 0 0,0 1 1 0 0,0-1-1 0 0,0 1 0 0 0,0-1 0 0 0,1 1 0 0 0,-1 0 0 0 0,1 0 0 0 0,0 0 0 0 0,0 0 1 0 0,0 1-1 0 0,0-1 0 0 0,1 0 0 0 0,-1 1 0 0 0,1-1 0 0 0,0 1 0 0 0,0 0 0 0 0,0-1 1 0 0,0 5-1 0 0,1-2-66 0 0,0 0 0 0 0,0 0 1 0 0,1 0-1 0 0,0 0 0 0 0,0 0 1 0 0,1 0-1 0 0,0 0 0 0 0,0 0 1 0 0,0 0-1 0 0,5 9 0 0 0,5 5-158 0 0,2 0 0 0 0,0-1 0 0 0,0 0 1 0 0,35 31-1 0 0,-26-27 151 0 0,-7-10 158 0 0,-2 1-1 0 0,0 0 1 0 0,0 1-1 0 0,-2 1 1 0 0,0 0-1 0 0,0 1 1 0 0,13 26-1 0 0,-24-40 45 0 0,0 0 0 0 0,0 1 0 0 0,0-1 0 0 0,0 0 0 0 0,-1 0-1 0 0,1 0 1 0 0,-1 0 0 0 0,0 1 0 0 0,0-1 0 0 0,0 0 0 0 0,0 0 0 0 0,-1 1 0 0 0,1-1 0 0 0,-1 0-1 0 0,0 0 1 0 0,0 0 0 0 0,0 0 0 0 0,-1 4 0 0 0,-1-3 23 0 0,0 1-1 0 0,-1-1 1 0 0,1 1-1 0 0,-1-1 1 0 0,1 0-1 0 0,-1 0 1 0 0,0 0-1 0 0,-1-1 1 0 0,-8 6-1 0 0,-4 1 102 0 0,0-1 0 0 0,0-1 0 0 0,-2-1 0 0 0,-36 10 0 0 0,-21 0-191 0 0,37-13-2778 0 0,4-6-6494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0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19 191 1844 0 0,'-8'-37'5261'0'0,"5"27"-3942"0"0,1 0 1 0 0,0 0 0 0 0,0 0 0 0 0,1 0 0 0 0,1-1-1 0 0,-1 1 1 0 0,3-17 0 0 0,-2 25-1244 0 0,1-1 0 0 0,-1 1 0 0 0,1-1 0 0 0,-1 0 0 0 0,1 1 0 0 0,0 0 0 0 0,0-1 0 0 0,0 1 0 0 0,0 0 0 0 0,1-1 0 0 0,-1 1 0 0 0,1 0 0 0 0,-1 0 0 0 0,1 0 0 0 0,0 0 0 0 0,-1 0 1 0 0,1 0-1 0 0,0 1 0 0 0,0-1 0 0 0,0 1 0 0 0,1-1 0 0 0,1 0 0 0 0,0 0-63 0 0,0 1 1 0 0,-1 0 0 0 0,1 0 0 0 0,0 0 0 0 0,-1 1-1 0 0,1-1 1 0 0,0 1 0 0 0,0 0 0 0 0,0 0 0 0 0,-1 0-1 0 0,1 1 1 0 0,0-1 0 0 0,0 1 0 0 0,5 2-1 0 0,-2-1-13 0 0,0 1-1 0 0,0 0 0 0 0,0 1 0 0 0,0-1 0 0 0,0 2 0 0 0,-1-1 0 0 0,0 0 0 0 0,0 1 0 0 0,0 0 0 0 0,-1 1 0 0 0,1-1 0 0 0,-1 1 0 0 0,-1 0 0 0 0,1 1 0 0 0,-1-1 0 0 0,0 1 0 0 0,0-1 0 0 0,-1 1 0 0 0,0 0 0 0 0,0 1 0 0 0,2 8 0 0 0,-2-5 56 0 0,-1-1 0 0 0,0 0 0 0 0,-1 0 0 0 0,0 1 0 0 0,0-1-1 0 0,-1 1 1 0 0,-1-1 0 0 0,1 0 0 0 0,-2 1 0 0 0,0-1 0 0 0,0 0-1 0 0,0 0 1 0 0,-2 0 0 0 0,-7 19 0 0 0,6-18-6 0 0,-1-1 0 0 0,0 0-1 0 0,-1 0 1 0 0,0 0 0 0 0,0-1 0 0 0,-1 0 0 0 0,0 0 0 0 0,-1-1 0 0 0,1 0-1 0 0,-15 9 1 0 0,22-16-486 0 0,-7 0-130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07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29 128 0 0,'-10'-29'17292'0'0,"32"118"-14741"0"0,26 115-4342 0 0,-45-187 632 0 0,1 3-873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07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42 188 1984 0 0,'-12'-32'5223'0'0,"-11"-31"2754"0"0,21 56-7437 0 0,0 0 1 0 0,1-1 0 0 0,0 1 0 0 0,0 0 0 0 0,1-1-1 0 0,1-13 1 0 0,4 9-209 0 0,-2 9-222 0 0,5-5-1 0 0,6 3-2 0 0,-7 5-124 0 0,-1 0 0 0 0,1 0 0 0 0,-1 1 0 0 0,0 0 0 0 0,1 0 0 0 0,-1 1 0 0 0,0-1 0 0 0,0 1 0 0 0,0 1 0 0 0,0-1 0 0 0,0 1 0 0 0,0 0 0 0 0,-1 0 0 0 0,6 5 0 0 0,6 4-232 0 0,0 0 1 0 0,-1 2 0 0 0,15 15 0 0 0,-26-23 203 0 0,1 0 0 0 0,-1 0 0 0 0,0 0 1 0 0,-1 0-1 0 0,0 1 0 0 0,0 0 0 0 0,0 0 0 0 0,-1 0 0 0 0,0 0 0 0 0,0 1 1 0 0,-1-1-1 0 0,0 1 0 0 0,2 8 0 0 0,-4-11 66 0 0,0 0 1 0 0,0 0-1 0 0,0 0 0 0 0,-1 0 0 0 0,1 0 1 0 0,-1 0-1 0 0,0 0 0 0 0,-1-1 1 0 0,1 1-1 0 0,-1 0 0 0 0,0-1 1 0 0,0 1-1 0 0,-1-1 0 0 0,1 1 1 0 0,-1-1-1 0 0,0 0 0 0 0,0 0 0 0 0,0 0 1 0 0,0-1-1 0 0,-1 1 0 0 0,-7 5 1 0 0,-3 2-103 0 0,-1 0 1 0 0,-1-1-1 0 0,0-1 1 0 0,-23 10 0 0 0,37-18-616 0 0,-7 3-886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02:45:08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31 496,'-5'-30'18517,"7"33"-17532,6 16-387,6 26-625,22 91 76,-24-78-4625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02:45:09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72 221 148,'-30'-38'6813,"-5"-22"-2032,33 58-4641,1-1-1,0 1 1,1-1 0,-1 0 0,0 1 0,1-1 0,-1 0 0,1 0-1,0 0 1,0 1 0,0-1 0,1 0 0,-1 0 0,0 1 0,1-1-1,0 0 1,0 1 0,0-1 0,0 0 0,0 1 0,0-1-1,1 1 1,-1 0 0,1-1 0,-1 1 0,1 0 0,0 0 0,4-3-1,-5 3-87,38-25 465,-34 25-466,0-1 1,0 1-1,0 0 0,0 0 0,0 1 0,1-1 1,-1 1-1,1 0 0,-1 1 0,1-1 0,-1 1 1,1 0-1,-1 1 0,1-1 0,-1 1 0,1 0 1,-1 0-1,0 1 0,0 0 0,1 0 0,-1 0 1,0 0-1,-1 1 0,9 5 0,-4-1-51,0 1 0,-1 0 0,1 0 0,-2 1 0,1 0 0,-1 0 0,-1 0 0,1 1 0,-2 0 0,8 17 0,-10-22 62,-1 0 0,0 1 0,0-1 0,0 1 1,-1 0-1,0-1 0,0 1 0,0 0 1,0 0-1,-1-1 0,0 1 0,-1 0 0,1 0 1,-1-1-1,0 1 0,0 0 0,-1-1 1,0 1-1,0-1 0,0 1 0,-1-1 0,1 0 1,-1 0-1,-1 0 0,1 0 0,-1-1 1,1 1-1,-1-1 0,0 0 0,-9 6 0,2-2 184,-1-1 0,0-1 0,-19 8-1,29-13-214,-32 4 36,21-7-85,10 2 8,0 0 8,1-1 1,0 1 0,0-1 0,0 1 0,-1 0 0,1 0 0,0 0 0,0 0 0,0 1 0,-5 0 0,-15-1-109,6-3-446,4-2-4053,8 2 4031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54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77 488 0 0,'13'-32'6459'0'0,"19"-13"1145"0"0,-34 46-7554 0 0,0-1 0 0 0,0 1 1 0 0,0-1-1 0 0,1 1 1 0 0,-1 0-1 0 0,0 0 0 0 0,1 0 1 0 0,-1 0-1 0 0,1 0 1 0 0,-1 0-1 0 0,1 0 0 0 0,-1 1 1 0 0,1-1-1 0 0,0 0 0 0 0,0 1 1 0 0,-2 1-1 0 0,-20 31 507 0 0,17-25-378 0 0,-18 30 28 0 0,2 1 0 0 0,2 0 1 0 0,1 2-1 0 0,2 0 0 0 0,3 1 0 0 0,1 1 1 0 0,2 0-1 0 0,1 0 0 0 0,3 1 1 0 0,2 0-1 0 0,2 1 0 0 0,2-1 0 0 0,1 1 1 0 0,3-1-1 0 0,2 0 0 0 0,11 47 0 0 0,-10-61-264 0 0,3 0-1 0 0,0 0 1 0 0,2-1-1 0 0,1-1 1 0 0,2 1-1 0 0,1-2 1 0 0,1 0-1 0 0,1-1 0 0 0,1-1 1 0 0,2 0-1 0 0,40 40 1 0 0,-54-60-438 0 0,0-1 1 0 0,1 0 0 0 0,0-1-1 0 0,9 5 1 0 0,-13-7-485 0 0,0-1 1 0 0,0 1-1 0 0,1-1 0 0 0,-1 0 1 0 0,1 0-1 0 0,-1 0 0 0 0,1-1 1 0 0,4 1-1 0 0,13-1-4313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55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13 302 1600 0 0,'-12'-28'9298'0'0,"12"24"-8977"0"0,0 0 0 0 0,0 1 0 0 0,0-1 0 0 0,1 0 0 0 0,-1 0-1 0 0,1 0 1 0 0,0 0 0 0 0,0 0 0 0 0,3-6 0 0 0,20-41 750 0 0,-7 15-499 0 0,37-104 2296 0 0,-54 138-2534 0 0,5 5-212 0 0,-5-3-116 0 0,0 0-1 0 0,1 0 0 0 0,-1 0 1 0 0,0 0-1 0 0,1 1 0 0 0,-1-1 1 0 0,0 0-1 0 0,1 0 0 0 0,-1 0 1 0 0,0 0-1 0 0,0 0 0 0 0,1 0 0 0 0,-1 0 1 0 0,0 1-1 0 0,1-1 0 0 0,-1 0 1 0 0,0 0-1 0 0,0 0 0 0 0,0 1 1 0 0,1-1-1 0 0,-1 0 0 0 0,0 0 1 0 0,0 1-1 0 0,0-1 0 0 0,1 0 1 0 0,-1 1-1 0 0,0-1 0 0 0,0 0 0 0 0,0 0 1 0 0,0 1-1 0 0,0-1 0 0 0,0 1 1 0 0,3 39 135 0 0,-5 73 1 0 0,-1-28-147 0 0,17 266 81 0 0,-14-344-67 0 0,-1-1-1 0 0,1 1 0 0 0,-1 0 0 0 0,0 0 1 0 0,-1-1-1 0 0,0 1 0 0 0,0-1 0 0 0,-3 7 1 0 0,-33 50 239 0 0,29-49-113 0 0,8-12 117 0 0,1-2-249 0 0,0 1 0 0 0,0-1-1 0 0,0 1 1 0 0,1-1 0 0 0,-1 1 0 0 0,0-1 0 0 0,1 1 0 0 0,-1-1 0 0 0,0 1 0 0 0,1-1-1 0 0,-1 0 1 0 0,0 1 0 0 0,1-1 0 0 0,-1 1 0 0 0,1-1 0 0 0,-1 0 0 0 0,1 0-1 0 0,-1 1 1 0 0,2-1 0 0 0,13-2-903 0 0,0-2-1 0 0,1 1 0 0 0,26-12 1 0 0,14-11-7789 0 0,-42 17 3013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56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33 1632 0 0,'0'0'1411'0'0,"-3"-4"378"0"0,0-1 0 0 0,-1 1 0 0 0,-3-5 1790 0 0,-5-1-1790 0 0,-4 16-1288 0 0,1 2 0 0 0,0-1 1 0 0,1 2-1 0 0,-1 0 0 0 0,2 1 0 0 0,-1 0 1 0 0,1 1-1 0 0,-13 14 0 0 0,3 0-83 0 0,1 0 1 0 0,1 2-1 0 0,-21 35 0 0 0,30-44-287 0 0,2 2 0 0 0,0 0-1 0 0,1 0 1 0 0,1 0 0 0 0,1 1-1 0 0,1 0 1 0 0,1 1 0 0 0,0-1-1 0 0,-1 28 1 0 0,6-37-139 0 0,-1 0 0 0 0,2 0 0 0 0,0 0 1 0 0,0 0-1 0 0,1 0 0 0 0,0-1 0 0 0,1 1 0 0 0,1 0 1 0 0,0-1-1 0 0,0 0 0 0 0,1 0 0 0 0,0 0 0 0 0,1-1 1 0 0,1 1-1 0 0,-1-1 0 0 0,1-1 0 0 0,1 1 0 0 0,13 11 1 0 0,-12-13-173 0 0,0-1 1 0 0,0 0-1 0 0,1 0 1 0 0,0-1-1 0 0,1-1 1 0 0,-1 0 0 0 0,1 0-1 0 0,0-1 1 0 0,0 0-1 0 0,1-1 1 0 0,-1 0-1 0 0,16 1 1 0 0,-21-3 119 0 0,-1 0 0 0 0,1-1 0 0 0,-1 0 1 0 0,0 0-1 0 0,1 0 0 0 0,-1-1 0 0 0,1 0 0 0 0,-1 0 0 0 0,0 0 1 0 0,1-1-1 0 0,-1 0 0 0 0,0 0 0 0 0,0 0 0 0 0,0 0 0 0 0,-1-1 1 0 0,1 0-1 0 0,-1 0 0 0 0,1 0 0 0 0,-1-1 0 0 0,0 1 1 0 0,0-1-1 0 0,0 0 0 0 0,-1 0 0 0 0,1 0 0 0 0,-1-1 0 0 0,0 1 1 0 0,0-1-1 0 0,4-9 0 0 0,-6 12 94 0 0,0 0-1 0 0,0 0 1 0 0,0 0 0 0 0,0 0-1 0 0,0 0 1 0 0,-1-1-1 0 0,1 1 1 0 0,-1 0 0 0 0,1-1-1 0 0,-1 1 1 0 0,0 0 0 0 0,0-1-1 0 0,0 1 1 0 0,0 0 0 0 0,0-1-1 0 0,0 1 1 0 0,-1 0 0 0 0,1-1-1 0 0,-1 1 1 0 0,0 0 0 0 0,1 0-1 0 0,-1-1 1 0 0,0 1 0 0 0,0 0-1 0 0,-1 0 1 0 0,0-2 0 0 0,0 3-4 0 0,1 0 0 0 0,-1-1 0 0 0,0 1 0 0 0,1 0 0 0 0,-1 0 0 0 0,0 0 0 0 0,0 0 0 0 0,0 0 0 0 0,0 0 0 0 0,0 1 0 0 0,1-1 0 0 0,-1 1 0 0 0,-1-1 0 0 0,1 1 0 0 0,-3 0 0 0 0,-28-1 100 0 0,24 2-409 0 0,1 1 1 0 0,-1 0-1 0 0,1 0 0 0 0,-1 0 0 0 0,1 1 0 0 0,-9 4 0 0 0,13-5-790 0 0,0 0-1 0 0,0 1 1 0 0,0 0-1 0 0,0-1 1 0 0,0 1 0 0 0,0 1-1 0 0,-3 3 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56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38 2276 0 0,'-64'-38'13632'0'0,"77"57"-12771"0"0,0-4-752 0 0,-2 1 1 0 0,0 0-1 0 0,-1 1 0 0 0,-1 0 1 0 0,0 0-1 0 0,11 37 0 0 0,-9-27-53 0 0,7 21-21 0 0,-1 0 0 0 0,-3 2 0 0 0,-1-1 0 0 0,-3 2 0 0 0,-3-1 0 0 0,-1 1 0 0 0,-2 61-1 0 0,-4-82 11 0 0,-2 0-1 0 0,-1 0 0 0 0,-2 0 0 0 0,0 0 0 0 0,-2-1 0 0 0,-2 0 1 0 0,0 0-1 0 0,-2-1 0 0 0,-1 0 0 0 0,-2-1 0 0 0,0 0 0 0 0,-2-2 1 0 0,-29 39-1 0 0,37-54-710 0 0,-2-1 1 0 0,1 1-1 0 0,-19 12 1 0 0,-13 3-7570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57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1 119 376 0 0,'0'0'6930'0'0,"11"-26"2095"0"0,-10 23-8955 0 0,0-1 0 0 0,0 1 1 0 0,0 0-1 0 0,0 0 0 0 0,0 0 1 0 0,1 0-1 0 0,-1 1 0 0 0,1-1 0 0 0,0 0 1 0 0,0 1-1 0 0,0-1 0 0 0,0 1 1 0 0,0 0-1 0 0,1-1 0 0 0,-1 1 0 0 0,1 0 1 0 0,-1 0-1 0 0,6-2 0 0 0,1-2-62 0 0,1 1 0 0 0,1 0-1 0 0,-1 0 1 0 0,1 1-1 0 0,-1 0 1 0 0,1 1 0 0 0,0 0-1 0 0,1 1 1 0 0,-1 1 0 0 0,0-1-1 0 0,1 2 1 0 0,-1-1-1 0 0,0 2 1 0 0,1-1 0 0 0,12 4-1 0 0,-20-3-60 0 0,1 0 0 0 0,-1 0 0 0 0,0 1-1 0 0,0 0 1 0 0,0-1 0 0 0,-1 2 0 0 0,1-1 0 0 0,0 0-1 0 0,-1 1 1 0 0,1-1 0 0 0,-1 1 0 0 0,0 0 0 0 0,0 0-1 0 0,0 0 1 0 0,0 1 0 0 0,4 6 0 0 0,-3-2-513 0 0,1 0 0 0 0,-2 0 1 0 0,1 0-1 0 0,-1 0 0 0 0,0 1 1 0 0,2 12-1 0 0,-6 0-1587 0 0,-2-9-2531 0 0,1 0 1001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36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0 2472 0 0,'30'7'16708'0'0,"-29"-4"-16335"0"0,1 1 0 0 0,-1-1 0 0 0,-1 1 0 0 0,1-1 0 0 0,0 1 0 0 0,-1 0 0 0 0,0-1 0 0 0,0 1-1 0 0,0 0 1 0 0,0-1 0 0 0,0 1 0 0 0,-1-1 0 0 0,-1 5 0 0 0,-15 54 178 0 0,9-38-92 0 0,-34 135-2673 0 0,29-105-2571 0 0,0 0-4266 0 0,9-38 2094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58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1 348 0 0,'0'0'1070'0'0,"6"35"4395"0"0,-5-32-5354 0 0,-1 0 1 0 0,0 1-1 0 0,1-1 0 0 0,-1 0 1 0 0,-1 0-1 0 0,1 0 1 0 0,0 1-1 0 0,-1-1 1 0 0,0 0-1 0 0,1 0 1 0 0,-1 0-1 0 0,-1 0 1 0 0,1 0-1 0 0,0 0 1 0 0,-1 0-1 0 0,1 0 1 0 0,-1-1-1 0 0,0 1 1 0 0,0 0-1 0 0,-2 1 0 0 0,-5 4-11 0 0,0-1 0 0 0,0 0-1 0 0,0-1 1 0 0,-18 9-1 0 0,19-10 46 0 0,-90 43 728 0 0,96-47-839 0 0,-2 1-265 0 0,-1 0 1 0 0,1-1-1 0 0,0 1 1 0 0,-1-1-1 0 0,1 0 1 0 0,-1 0-1 0 0,0 0 1 0 0,1 0-1 0 0,-6-1 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59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65 1380 0 0,'-2'-12'5407'0'0,"10"-37"5702"0"0,-6 48-10788 0 0,3-1 169 0 0,0 13-149 0 0,8 204 933 0 0,-11-142-4040 0 0,-2 1-4672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4:59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79 172 1184 0 0,'-15'-48'8822'0'0,"-8"-16"-832"0"0,22 62-7932 0 0,0 1 0 0 0,1 0-1 0 0,-1-1 1 0 0,0 1 0 0 0,1 0 0 0 0,0-1 0 0 0,-1 1 0 0 0,1-1 0 0 0,0 1 0 0 0,-1-1 0 0 0,1 1 0 0 0,0-1 0 0 0,0 1 0 0 0,0-1 0 0 0,0 1 0 0 0,1-1 0 0 0,-1 1 0 0 0,0-1 0 0 0,1 1 0 0 0,-1-1 0 0 0,1 1 0 0 0,-1 0-1 0 0,1-1 1 0 0,0 1 0 0 0,-1 0 0 0 0,1-1 0 0 0,0 1 0 0 0,0 0 0 0 0,0 0 0 0 0,0 0 0 0 0,0 0 0 0 0,0 0 0 0 0,0 0 0 0 0,1 0 0 0 0,-1 0 0 0 0,0 0 0 0 0,0 0 0 0 0,1 1 0 0 0,-1-1 0 0 0,3 0 0 0 0,1-1-57 0 0,0 0-1 0 0,0 1 1 0 0,0 0 0 0 0,0 1 0 0 0,1-1 0 0 0,-1 1 0 0 0,0 0 0 0 0,0 0 0 0 0,0 0 0 0 0,6 2 0 0 0,2 1-7 0 0,-1 0 1 0 0,0 1-1 0 0,0 1 1 0 0,0 0-1 0 0,-1 1 1 0 0,1 0-1 0 0,-1 1 1 0 0,-1 0-1 0 0,1 0 0 0 0,-1 1 1 0 0,-1 0-1 0 0,1 1 1 0 0,-1 1-1 0 0,-1-1 1 0 0,0 1-1 0 0,0 0 1 0 0,9 18-1 0 0,-13-20 2 0 0,0 0 1 0 0,0 0-1 0 0,-1 1 0 0 0,0-1 0 0 0,-1 1 1 0 0,0 0-1 0 0,0 0 0 0 0,-1 0 1 0 0,0 0-1 0 0,0 0 0 0 0,-1 0 0 0 0,0 0 1 0 0,-1 0-1 0 0,0 0 0 0 0,0 0 0 0 0,-1-1 1 0 0,0 1-1 0 0,-1 0 0 0 0,0-1 1 0 0,0 1-1 0 0,-1-1 0 0 0,0 0 0 0 0,0 0 1 0 0,-1 0-1 0 0,-8 10 0 0 0,1-5-28 0 0,0-1 0 0 0,0-1 0 0 0,-1 1 0 0 0,0-2 0 0 0,-1 0 0 0 0,0-1 0 0 0,-1 0-1 0 0,0-1 1 0 0,0-1 0 0 0,-1 0 0 0 0,0-1 0 0 0,0-1 0 0 0,0 0 0 0 0,-25 3 0 0 0,33-7-828 0 0,1-1 0 0 0,-1 0 0 0 0,1-1 0 0 0,-1 0-1 0 0,-8-1 1 0 0,13 1 516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20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25 1192 0 0,'0'0'3211'0'0,"-27"7"2278"0"0,36 47-4803 0 0,-8-52-656 0 0,1 12 16 0 0,5 3 78 0 0,-7-15 192 0 0,4 6 1104 0 0,-2-12-1403 0 0,1 0 1 0 0,-1 0 0 0 0,0 0-1 0 0,0 0 1 0 0,0 0 0 0 0,0-1-1 0 0,-1 1 1 0 0,0-1 0 0 0,0 1-1 0 0,1-10 1 0 0,5-13 47 0 0,-6 25-58 0 0,-2 1 5 0 0,1 0-1 0 0,0 0 1 0 0,0-1 0 0 0,0 1 0 0 0,0 0-1 0 0,0 0 1 0 0,0 0 0 0 0,1-1 0 0 0,-1 1-1 0 0,0 0 1 0 0,1 0 0 0 0,-1 0 0 0 0,1 0-1 0 0,-1 0 1 0 0,1 0 0 0 0,-1 0 0 0 0,2-2-1 0 0,1-2-203 0 0,-3 10 193 0 0,0 0 0 0 0,0 1-1 0 0,0-1 1 0 0,0 1 0 0 0,-1-1 0 0 0,0 0-1 0 0,0 1 1 0 0,-4 8 0 0 0,5-12-13 0 0,-2 16 122 0 0,2-14-23 0 0,1-11-73 0 0,0 6-37 0 0,5-33 58 0 0,-5 14-57 0 0,-1 18 31 0 0,0-31 52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81 668 0 0,'10'-30'10593'0'0,"12"-13"-2206"0"0,-17 35-5615 0 0,-2 11-2428 0 0,-3-3-338 0 0,1 0 0 0 0,-1 0 1 0 0,0 0-1 0 0,0 0 1 0 0,1 0-1 0 0,-1 0 0 0 0,0 0 1 0 0,0 0-1 0 0,1 0 0 0 0,-1 0 1 0 0,0 0-1 0 0,0 0 1 0 0,0 0-1 0 0,1 0 0 0 0,-1 0 1 0 0,0 1-1 0 0,0-1 1 0 0,0 0-1 0 0,1 0 0 0 0,-1 0 1 0 0,0 0-1 0 0,0 1 0 0 0,0-1 1 0 0,0 0-1 0 0,1 0 1 0 0,-1 0-1 0 0,0 1 0 0 0,0-1 1 0 0,0 0-1 0 0,0 0 1 0 0,0 1-1 0 0,0-1 0 0 0,0 0 1 0 0,0 0-1 0 0,0 0 0 0 0,0 1 1 0 0,0-1-1 0 0,0 0 1 0 0,0 0-1 0 0,0 1 0 0 0,-2 35 199 0 0,-2 0-1 0 0,-2-1 0 0 0,-10 37 0 0 0,-6 32-32 0 0,13-36-127 0 0,2 0 0 0 0,5 114 0 0 0,4-139 3 0 0,2 0 0 0 0,2 0 0 0 0,2-1 0 0 0,2 0 0 0 0,21 56 0 0 0,-22-76-55 0 0,1 0 0 0 0,0-2-1 0 0,2 1 1 0 0,0-1 0 0 0,2-1 0 0 0,23 27 0 0 0,-30-38-478 0 0,1-1 0 0 0,0 0 0 0 0,0 0 0 0 0,1-1 0 0 0,-1 0 0 0 0,1-1 1 0 0,14 6-1 0 0,-17-8-413 0 0,1-1-1 0 0,-1 0 1 0 0,1 0 0 0 0,0-1 0 0 0,0 0 0 0 0,-1 0-1 0 0,1 0 1 0 0,0-1 0 0 0,0 0 0 0 0,0 0 0 0 0,0-1 0 0 0,9-2-1 0 0,7-3-5528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4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86 5008 0 0,'-120'-6'15612'0'0,"122"5"-15413"0"0,-1 0 0 0 0,1 0 0 0 0,0-1 0 0 0,-1 1 0 0 0,1 0 0 0 0,0 1 0 0 0,0-1-1 0 0,0 0 1 0 0,0 0 0 0 0,0 1 0 0 0,0-1 0 0 0,0 1 0 0 0,0 0 0 0 0,2-1 0 0 0,286-24 801 0 0,-152 16-2415 0 0,48-5-1975 0 0,-74 6-445 0 0,-1 0-3446 0 0,-68 4 1002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5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29 1856 0 0,'22'-12'19662'0'0,"-10"-5"-12697"0"0,-25 21-6048 0 0,-5 3-821 0 0,0 1-1 0 0,1 1 1 0 0,0 0 0 0 0,1 1-1 0 0,0 1 1 0 0,0 1 0 0 0,1 0-1 0 0,1 1 1 0 0,0 1 0 0 0,1 0-1 0 0,0 1 1 0 0,1 0 0 0 0,1 1-1 0 0,1 0 1 0 0,0 0 0 0 0,-10 25-1 0 0,14-27-71 0 0,0 0-1 0 0,2 0 0 0 0,0 1 1 0 0,0-1-1 0 0,2 1 0 0 0,-1 0 1 0 0,2-1-1 0 0,0 1 0 0 0,2 25 1 0 0,1-28-93 0 0,-1 0 1 0 0,2-1-1 0 0,0 1 0 0 0,0-1 1 0 0,1 1-1 0 0,1-1 1 0 0,0-1-1 0 0,0 1 0 0 0,1-1 1 0 0,0 1-1 0 0,1-2 1 0 0,0 1-1 0 0,10 9 0 0 0,-11-13-62 0 0,1 1-1 0 0,0-1 1 0 0,0-1 0 0 0,1 1-1 0 0,-1-1 1 0 0,1-1-1 0 0,0 1 1 0 0,1-1-1 0 0,-1-1 1 0 0,1 0-1 0 0,0 0 1 0 0,-1 0-1 0 0,1-1 1 0 0,0-1-1 0 0,0 1 1 0 0,1-2-1 0 0,-1 1 1 0 0,15-2-1 0 0,-13 0 71 0 0,-1 0 0 0 0,0-1-1 0 0,0 0 1 0 0,0-1 0 0 0,-1 0-1 0 0,1 0 1 0 0,-1-1 0 0 0,1-1 0 0 0,-1 1-1 0 0,0-2 1 0 0,-1 1 0 0 0,0-1-1 0 0,1 0 1 0 0,-2-1 0 0 0,1 0-1 0 0,10-13 1 0 0,-4 3 168 0 0,-1-2-1 0 0,-1 1 0 0 0,-1-2 1 0 0,-1 1-1 0 0,-1-2 1 0 0,0 1-1 0 0,-2-1 0 0 0,0 0 1 0 0,-1-1-1 0 0,-2 0 1 0 0,5-39-1 0 0,-9 52 16 0 0,-1 0 0 0 0,1 0 1 0 0,-1 1-1 0 0,-1-1 0 0 0,0 0 0 0 0,0 1 1 0 0,0-1-1 0 0,-1 1 0 0 0,0 0 0 0 0,-1 0 1 0 0,0 0-1 0 0,0 0 0 0 0,-1 1 0 0 0,0 0 1 0 0,0 0-1 0 0,-8-8 0 0 0,5 7-223 0 0,0 0 1 0 0,0 1-1 0 0,-1 0 0 0 0,0 1 1 0 0,0 0-1 0 0,-1 0 0 0 0,0 1 1 0 0,0 0-1 0 0,0 1 0 0 0,0 0 1 0 0,-1 0-1 0 0,-12-2 0 0 0,16 5-745 0 0,0 1 0 0 0,0-1-1 0 0,0 1 1 0 0,1 0 0 0 0,-1 0 0 0 0,0 1-1 0 0,-10 2 1 0 0,-8 6-8218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7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0 313 792 0 0,'14'-32'7268'0'0,"18"-32"-1"0"0,1-2 61 0 0,-33 65-7280 0 0,0 0 0 0 0,0 1 0 0 0,0-1 1 0 0,1 1-1 0 0,-1-1 0 0 0,0 1 0 0 0,0-1 1 0 0,0 1-1 0 0,1-1 0 0 0,-1 1 0 0 0,0-1 0 0 0,1 1 1 0 0,-1-1-1 0 0,0 1 0 0 0,1-1 0 0 0,-1 1 1 0 0,1 0-1 0 0,-1-1 0 0 0,0 1 0 0 0,1 0 0 0 0,-1-1 1 0 0,1 1-1 0 0,-1 0 0 0 0,1 0 0 0 0,-1-1 1 0 0,1 1-1 0 0,-1 0 0 0 0,1 0 0 0 0,0 0 0 0 0,-1 0 1 0 0,1 0-1 0 0,-1 0 0 0 0,1 0 0 0 0,-1 0 1 0 0,1 0-1 0 0,-1 0 0 0 0,1 0 0 0 0,0 0 1 0 0,-1 0-1 0 0,1 0 0 0 0,-1 0 0 0 0,1 0 0 0 0,-1 1 1 0 0,1-1-1 0 0,-1 0 0 0 0,1 0 0 0 0,-1 1 1 0 0,1-1-1 0 0,-1 0 0 0 0,1 1 0 0 0,-1-1 0 0 0,0 1 1 0 0,1-1-1 0 0,-1 0 0 0 0,0 1 0 0 0,1-1 1 0 0,-1 1-1 0 0,0-1 0 0 0,1 1 0 0 0,-1-1 0 0 0,0 1 1 0 0,0-1-1 0 0,0 1 0 0 0,1 0 0 0 0,14 35 837 0 0,-3 19-285 0 0,-3 0 0 0 0,-2 0 0 0 0,-1 60 0 0 0,7 57-173 0 0,-10-149-382 0 0,63 403 456 0 0,-52-360-2197 0 0,-14-64 836 0 0,1-5-442 0 0,0-1 897 0 0,0 0 0 0 0,0 1 0 0 0,-1-1 0 0 0,1 0 0 0 0,-1 0 0 0 0,0 0 0 0 0,-1-4 0 0 0,1 6 69 0 0,-6-268-5987 0 0,-2 154 8790 0 0,-34-169 1 0 0,28 220-754 0 0,4 30-394 0 0,3-2-1 0 0,1 1 0 0 0,1-1 1 0 0,1-52-1 0 0,4 83-1257 0 0,0 0 1 0 0,1 0-1 0 0,0 0 1 0 0,1 0-1 0 0,-1 0 1 0 0,1 0-1 0 0,0 0 0 0 0,0 1 1 0 0,1-1-1 0 0,0 1 1 0 0,0-1-1 0 0,0 1 1 0 0,0 0-1 0 0,1 0 0 0 0,8-8 1 0 0,-7 8-49 0 0,1 1 1 0 0,1-1-1 0 0,-1 1 1 0 0,0 0-1 0 0,1 1 1 0 0,0 0-1 0 0,0 0 1 0 0,0 0-1 0 0,0 1 1 0 0,1 0-1 0 0,10-2 1 0 0,-2 2-52 0 0,0 1-1 0 0,0 0 1 0 0,1 2 0 0 0,-1-1-1 0 0,0 2 1 0 0,1 0 0 0 0,-1 1 0 0 0,-1 1-1 0 0,1 1 1 0 0,0 0 0 0 0,16 8-1 0 0,-11-3-93 0 0,-1 1 0 0 0,-1 1 0 0 0,0 0 0 0 0,0 2 0 0 0,-1 0 0 0 0,-1 1 0 0 0,-1 1 0 0 0,0 1 0 0 0,26 35-1 0 0,-35-42 93 0 0,-1 0 0 0 0,0 0-1 0 0,0 0 1 0 0,-1 1-1 0 0,-1 0 1 0 0,0 0 0 0 0,0 0-1 0 0,-1 1 1 0 0,-1-1 0 0 0,0 1-1 0 0,0 0 1 0 0,-1 0-1 0 0,-1-1 1 0 0,0 1 0 0 0,0 0-1 0 0,-1 0 1 0 0,-1-1-1 0 0,0 1 1 0 0,-1 0 0 0 0,-7 20-1 0 0,3-16 33 0 0,-1 0 1 0 0,0 0-1 0 0,-1-1 0 0 0,-1 0 0 0 0,0 0 1 0 0,-1-1-1 0 0,-1-1 0 0 0,0 0 0 0 0,-1 0 1 0 0,0-1-1 0 0,-1-1 0 0 0,0 0 0 0 0,-1-1 1 0 0,-16 8-1 0 0,-12 4 70 0 0,-2-2 0 0 0,0-3-1 0 0,-90 23 1 0 0,125-37-69 0 0,0 0 0 0 0,1-2 1 0 0,-1 1-1 0 0,0-1 0 0 0,-10 0 0 0 0,17-1-140 0 0,0-4-125 0 0,0-2-24 0 0,12-1-343 0 0,11 1 355 0 0,1 1 0 0 0,0 0 0 0 0,0 2 0 0 0,1 1 0 0 0,-1 1 0 0 0,0 0 0 0 0,1 1 0 0 0,37 7 0 0 0,-15 0 127 0 0,0 2-1 0 0,-1 2 0 0 0,52 21 1 0 0,-81-26 121 0 0,-1 0 0 0 0,1 0 0 0 0,-1 1 0 0 0,0 1 0 0 0,0 0 0 0 0,-1 1 0 0 0,-1 1 0 0 0,1 0 0 0 0,-1 0 0 0 0,17 22 0 0 0,-23-26 47 0 0,-1 1 1 0 0,0 0 0 0 0,0 0-1 0 0,0 1 1 0 0,-1-1 0 0 0,0 1-1 0 0,0-1 1 0 0,0 1 0 0 0,-1 0-1 0 0,-1 0 1 0 0,0 0 0 0 0,0 1-1 0 0,0-1 1 0 0,-1 0 0 0 0,0 0-1 0 0,0 0 1 0 0,-1 1 0 0 0,0-1-1 0 0,-1 0 1 0 0,0 0 0 0 0,-3 8-1 0 0,-2 0 103 0 0,0 0 0 0 0,-1 0 1 0 0,-1-1-1 0 0,0 0 0 0 0,-1-1 0 0 0,0 0 0 0 0,-1 0 0 0 0,-1-1 0 0 0,-1-1 0 0 0,1 0 1 0 0,-29 20-1 0 0,23-20-2 0 0,0-1 0 0 0,0 0 0 0 0,-1-2 0 0 0,0 0 0 0 0,0-1 0 0 0,-1-1 0 0 0,0-1 0 0 0,-1 0 0 0 0,-34 3 0 0 0,43-8-143 0 0,1-1 0 0 0,-1 0 0 0 0,0-1 0 0 0,1 0 0 0 0,-1-1 0 0 0,1-1 0 0 0,-1 0 0 0 0,1 0 0 0 0,0-1 0 0 0,0 0 0 0 0,0-1 0 0 0,1-1 0 0 0,0 1 0 0 0,-12-10 0 0 0,13 9-469 0 0,1-1 0 0 0,0 0-1 0 0,1 0 1 0 0,0-1 0 0 0,0 0 0 0 0,0 0-1 0 0,-5-10 1 0 0,8 11-668 0 0,0-1-1 0 0,0 1 0 0 0,1-1 1 0 0,0 0-1 0 0,0 0 1 0 0,1 0-1 0 0,0 0 1 0 0,0-1-1 0 0,0-11 1 0 0,2 1-6430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7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5348 0 0,'6'-9'7252'0'0,"6"-11"-2301"0"0,-8 7-1625 0 0,-2 20-1613 0 0,-3 25-1219 0 0,-3-6-448 0 0,2-1 1 0 0,0 0-1 0 0,2 1 1 0 0,0-1-1 0 0,2 1 0 0 0,7 34 1 0 0,-7-48-308 0 0,1 1 1 0 0,0-1 0 0 0,1-1-1 0 0,0 1 1 0 0,1 0-1 0 0,0-1 1 0 0,0 0 0 0 0,2 0-1 0 0,-1-1 1 0 0,1 0 0 0 0,1 0-1 0 0,0 0 1 0 0,0-1 0 0 0,1 0-1 0 0,12 8 1 0 0,-18-14-262 0 0,1-1-1 0 0,0 0 0 0 0,0 0 1 0 0,0 0-1 0 0,1 0 1 0 0,-1-1-1 0 0,9 2 1 0 0,17-2-5581 0 0,-11-2-453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7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65 540 0 0,'-23'-17'3448'0'0,"3"7"-923"0"0,-1-1-621 0 0,0 2-384 0 0,-2 4-392 0 0,5 0-156 0 0,1 1-244 0 0,-1 3-92 0 0,1-1 120 0 0,-12 5-804 0 0,15 3-356 0 0,4-1-476 0 0,1 4-1000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39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1028 2392 0 0,'20'-3'4671'0'0,"-7"-1"261"0"0,25-14 221 0 0,-32 15-4897 0 0,0-2 1 0 0,-1 1 0 0 0,1-1 0 0 0,-1 0 0 0 0,0 0 0 0 0,-1 0 0 0 0,6-8-1 0 0,-7 9-217 0 0,0 0-1 0 0,-1-1 0 0 0,1 1 0 0 0,-1-1 0 0 0,0 1 1 0 0,-1-1-1 0 0,1 0 0 0 0,-1 0 0 0 0,0 0 0 0 0,0 0 1 0 0,0 0-1 0 0,-1 0 0 0 0,0 0 0 0 0,0 0 0 0 0,0 0 1 0 0,0 0-1 0 0,-1 0 0 0 0,0 0 0 0 0,0 0 0 0 0,-3-7 0 0 0,2 7-24 0 0,-1 1 0 0 0,0-1 0 0 0,0 1 0 0 0,0 0 0 0 0,-1 0 0 0 0,1 0 0 0 0,-1 1 0 0 0,0-1 0 0 0,0 1-1 0 0,0 0 1 0 0,-1 0 0 0 0,1 0 0 0 0,-1 1 0 0 0,1-1 0 0 0,-1 1 0 0 0,0 0 0 0 0,0 1 0 0 0,0-1 0 0 0,0 1-1 0 0,-6-1 1 0 0,-9-2 23 0 0,-1 1 0 0 0,0 1 0 0 0,-38 1-1 0 0,36 2 10 0 0,0 2-1 0 0,1 1 1 0 0,-1 0-1 0 0,1 2 1 0 0,0 0-1 0 0,1 2 1 0 0,0 0-1 0 0,0 1 1 0 0,0 2-1 0 0,1 0 1 0 0,1 1 0 0 0,-32 25-1 0 0,39-27 17 0 0,-1 1 1 0 0,1 0-1 0 0,1 1 0 0 0,0 1 1 0 0,1 0-1 0 0,0 0 0 0 0,1 1 0 0 0,0 0 1 0 0,1 0-1 0 0,1 1 0 0 0,1 0 1 0 0,0 0-1 0 0,0 1 0 0 0,2 0 1 0 0,0 0-1 0 0,1 0 0 0 0,0 0 0 0 0,0 22 1 0 0,3-27-8 0 0,0 0 0 0 0,1-1 0 0 0,0 1 0 0 0,1 0 0 0 0,0-1 0 0 0,1 1 0 0 0,0-1 0 0 0,0 0 0 0 0,1 0 0 0 0,0 0 0 0 0,1 0 0 0 0,0-1 0 0 0,1 0 0 0 0,0 0 0 0 0,0 0 0 0 0,1-1 0 0 0,0 0 0 0 0,1 0 0 0 0,0-1 0 0 0,0 0 0 0 0,0 0 0 0 0,1-1 0 0 0,0 0 0 0 0,0 0 0 0 0,0-1 0 0 0,1 0 0 0 0,0-1 0 0 0,0 0 0 0 0,0-1 0 0 0,1 0 0 0 0,-1 0 0 0 0,1-1 0 0 0,13 1 1 0 0,-9-3-46 0 0,1 0 1 0 0,-1-1-1 0 0,0 0 1 0 0,0-1 0 0 0,0-1-1 0 0,0 0 1 0 0,-1-1 0 0 0,1-1-1 0 0,-1 0 1 0 0,0-1-1 0 0,0-1 1 0 0,-1 0 0 0 0,0-1-1 0 0,0 0 1 0 0,-1-1 0 0 0,20-17-1 0 0,-17 11-27 0 0,0-1 0 0 0,-1 0 1 0 0,-1-1-1 0 0,0-1 0 0 0,-2 0 0 0 0,0 0 0 0 0,-1-1 1 0 0,-1 0-1 0 0,0-1 0 0 0,-2 0 0 0 0,7-28 0 0 0,4-32 301 0 0,-4 0 1 0 0,-4-2-1 0 0,-3 0 0 0 0,-4 1 0 0 0,-3-2 1 0 0,-4 2-1 0 0,-4-1 0 0 0,-33-153 0 0 0,0 23 11 0 0,40 210-427 0 0,0 6 85 0 0,-2 19 133 0 0,-2 31 309 0 0,-8 111 544 0 0,-4 208 721 0 0,19-333-1529 0 0,1 0 0 0 0,2-1 0 0 0,1 1 1 0 0,3-1-1 0 0,1 0 0 0 0,2-1 0 0 0,20 45 1 0 0,-23-65-91 0 0,0 0 1 0 0,2 0 0 0 0,0-1 0 0 0,1-1 0 0 0,0 0 0 0 0,2 0 0 0 0,0-1 0 0 0,0-1 0 0 0,2-1 0 0 0,17 14 0 0 0,-21-19-26 0 0,1-1-1 0 0,0 0 1 0 0,0 0 0 0 0,0-1 0 0 0,0-1 0 0 0,1 0 0 0 0,0-1-1 0 0,0-1 1 0 0,1 0 0 0 0,-1-1 0 0 0,0 0 0 0 0,1-1 0 0 0,-1-1-1 0 0,30-2 1 0 0,-16-4-101 0 0,1 0-1 0 0,-1-2 0 0 0,0-1 1 0 0,0-2-1 0 0,-1 0 1 0 0,-1-2-1 0 0,0 0 0 0 0,0-2 1 0 0,29-24-1 0 0,-3-1-55 0 0,-1-3-1 0 0,-3-2 1 0 0,46-54-1 0 0,-67 68 241 0 0,-1-1 1 0 0,40-66-1 0 0,-59 87-24 0 0,0-2-1 0 0,-1 1 1 0 0,-1-1 0 0 0,0 0-1 0 0,-1 0 1 0 0,0 0-1 0 0,-1-1 1 0 0,-1 1 0 0 0,0-1-1 0 0,-1 1 1 0 0,0-1 0 0 0,-2-20-1 0 0,1 30-78 0 0,-1 0-1 0 0,1 0 1 0 0,-1 1 0 0 0,0-1-1 0 0,0 0 1 0 0,-1 0 0 0 0,1 1-1 0 0,-1-1 1 0 0,0 1-1 0 0,0-1 1 0 0,0 1 0 0 0,0 0-1 0 0,0 0 1 0 0,-1 0-1 0 0,1 0 1 0 0,-1 0 0 0 0,0 1-1 0 0,0-1 1 0 0,0 1 0 0 0,0-1-1 0 0,-6-2 1 0 0,6 4-2 0 0,-1-1 0 0 0,0 1-1 0 0,0 0 1 0 0,-1 0 0 0 0,1 1 0 0 0,0-1 0 0 0,0 1 0 0 0,0 0 0 0 0,0 0-1 0 0,-1 0 1 0 0,1 0 0 0 0,0 1 0 0 0,0 0 0 0 0,0 0 0 0 0,0 0 0 0 0,0 0-1 0 0,0 0 1 0 0,0 1 0 0 0,0 0 0 0 0,-4 3 0 0 0,-3 2 1 0 0,1 0 1 0 0,0 1-1 0 0,0 0 1 0 0,0 0-1 0 0,1 1 1 0 0,1 1-1 0 0,-1 0 1 0 0,2 0-1 0 0,-1 0 1 0 0,1 1-1 0 0,1 0 1 0 0,0 0-1 0 0,1 1 1 0 0,0 0-1 0 0,0 0 1 0 0,2 0-1 0 0,-1 0 1 0 0,1 1-1 0 0,1-1 1 0 0,0 1-1 0 0,1-1 1 0 0,1 1-1 0 0,0 0 1 0 0,0 0-1 0 0,1-1 1 0 0,1 1-1 0 0,0 0 1 0 0,1-1-1 0 0,8 24 1 0 0,-4-19-61 0 0,1-1 1 0 0,0 1 0 0 0,1-2-1 0 0,1 1 1 0 0,0-1 0 0 0,2-1-1 0 0,-1 0 1 0 0,2 0 0 0 0,0-1-1 0 0,0-1 1 0 0,1 0 0 0 0,0-1-1 0 0,1 0 1 0 0,1-1 0 0 0,0-1-1 0 0,0-1 1 0 0,27 11 0 0 0,-13-9-620 0 0,0-1 0 0 0,0-1 1 0 0,1-2-1 0 0,0-1 0 0 0,0-2 0 0 0,1 0 1 0 0,-1-2-1 0 0,1-2 0 0 0,46-6 1 0 0,-44 2-752 0 0,-1-1 0 0 0,1-2 0 0 0,31-12 0 0 0,-46 13-683 0 0,-1-1-1 0 0,0-1 0 0 0,29-19 1 0 0,-10 2-4325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8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4124 0 0,'-2'24'15418'0'0,"3"-16"-13885"0"0,17 32-2021 0 0,-2 0-1 0 0,-2 1 0 0 0,14 62 0 0 0,-23-77 451 0 0,-1 0 0 0 0,-1 0-1 0 0,-1 0 1 0 0,-1 1 0 0 0,-2-1-1 0 0,0 0 1 0 0,-7 29 0 0 0,-4-33 4523 0 0,17-37-3472 0 0,12-19-522 0 0,1 0 0 0 0,2 1 0 0 0,2 2 0 0 0,0 0 1 0 0,2 1-1 0 0,2 1 0 0 0,0 1 0 0 0,48-37 1 0 0,-67 59-492 0 0,1 0 0 0 0,0 0 0 0 0,0 1-1 0 0,1 0 1 0 0,0 0 0 0 0,0 1 0 0 0,0 0 0 0 0,0 1 0 0 0,19-4 0 0 0,-22 6-8 0 0,-1 0 0 0 0,0 1 0 0 0,0 0-1 0 0,0 0 1 0 0,0 0 0 0 0,1 1 0 0 0,-1 0 0 0 0,0 0-1 0 0,0 0 1 0 0,0 1 0 0 0,0-1 0 0 0,-1 1 0 0 0,1 0-1 0 0,0 1 1 0 0,-1-1 0 0 0,1 1 0 0 0,-1 0 0 0 0,0 0-1 0 0,0 0 1 0 0,6 6 0 0 0,2 4-1 0 0,-1 1-1 0 0,0 0 1 0 0,-1 0 0 0 0,0 1-1 0 0,-1 0 1 0 0,-1 1 0 0 0,11 30 0 0 0,-1 8-725 0 0,11 61 1 0 0,-15-53-785 0 0,-12-52 949 0 0,1-1-1 0 0,0 0 1 0 0,1 0 0 0 0,-1 0 0 0 0,9 13-1 0 0,-10-19-28 0 0,0 1 0 0 0,1-1 0 0 0,0 0 0 0 0,0 0 1 0 0,0 0-1 0 0,4 3 0 0 0,-4-4-195 0 0,0 0 1 0 0,0-1 0 0 0,0 1 0 0 0,0-1 0 0 0,0 1 0 0 0,0-1 0 0 0,0 0 0 0 0,0-1-1 0 0,4 2 1 0 0,10 0-6782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8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472 300 2616 0 0,'8'-10'6630'0'0,"-1"3"-5407"0"0,0-1 1 0 0,-1 1-1 0 0,11-16 0 0 0,-9 10-1020 0 0,-1 0-1 0 0,0 0 0 0 0,0-1 0 0 0,-1 0 1 0 0,-1 0-1 0 0,0-1 0 0 0,5-28 0 0 0,-10 40-37 0 0,0 0-1 0 0,0-1 0 0 0,0 1 1 0 0,0 0-1 0 0,0-1 0 0 0,0 1 0 0 0,-1 0 1 0 0,0 0-1 0 0,1-1 0 0 0,-1 1 1 0 0,0 0-1 0 0,-1 0 0 0 0,1 0 0 0 0,-1 0 1 0 0,1 0-1 0 0,-1 0 0 0 0,0 1 0 0 0,0-1 1 0 0,0 0-1 0 0,-3-1 0 0 0,1 0 38 0 0,0 1 0 0 0,-1 0-1 0 0,0 0 1 0 0,0 0 0 0 0,0 0 0 0 0,0 1-1 0 0,0 0 1 0 0,0 0 0 0 0,-1 1-1 0 0,1-1 1 0 0,-6 0 0 0 0,-6 0 46 0 0,0 1-1 0 0,0 0 1 0 0,0 2 0 0 0,-1 0 0 0 0,1 0-1 0 0,-31 8 1 0 0,21-2-96 0 0,1 2 0 0 0,0 1 0 0 0,1 0 0 0 0,0 2 0 0 0,0 1 0 0 0,-42 30 0 0 0,56-34-123 0 0,0 0-1 0 0,1 1 0 0 0,0 0 0 0 0,0 1 0 0 0,1 0 1 0 0,-12 19-1 0 0,16-22-73 0 0,1 0 0 0 0,0 0 0 0 0,1 0 0 0 0,0 1 0 0 0,0-1 0 0 0,1 1 0 0 0,0 0 1 0 0,0-1-1 0 0,1 1 0 0 0,0 0 0 0 0,1 12 0 0 0,1-13-15 0 0,0 1 0 0 0,0-1 0 0 0,1 0 0 0 0,0 0 0 0 0,1 0 0 0 0,0 0 0 0 0,0 0 0 0 0,0 0 0 0 0,1-1 0 0 0,0 0 0 0 0,1 1 0 0 0,0-2 0 0 0,0 1 0 0 0,0 0 0 0 0,1-1 0 0 0,0 0 0 0 0,0-1 0 0 0,0 1 0 0 0,1-1 0 0 0,0 0 0 0 0,0-1 0 0 0,0 1 0 0 0,1-1 0 0 0,10 3 1 0 0,-7-2 48 0 0,0-1 0 0 0,0 0 0 0 0,1-1 0 0 0,0 0 0 0 0,-1-1 0 0 0,1 0 0 0 0,0-1 0 0 0,0-1 0 0 0,0 1 0 0 0,0-2 1 0 0,0 0-1 0 0,0 0 0 0 0,0-1 0 0 0,0-1 0 0 0,-1 0 0 0 0,17-6 0 0 0,-14 1 79 0 0,0 0 0 0 0,-1 0 0 0 0,0-1 0 0 0,-1-1 0 0 0,0 0 0 0 0,0-1 0 0 0,-1 0 0 0 0,0-1 0 0 0,-1 0 0 0 0,-1-1 0 0 0,12-20 0 0 0,5-12 1293 0 0,-3-2 1 0 0,20-54-1 0 0,-36 68-867 0 0,-7 31-361 0 0,-16 16-197 0 0,14 2-169 0 0,0-1 0 0 0,1 1 0 0 0,0 0 0 0 0,2 0 1 0 0,0-1-1 0 0,0 1 0 0 0,1-1 0 0 0,9 30 0 0 0,-2-14 184 0 0,2-1 0 0 0,1-1 0 0 0,22 41 1 0 0,-32-67 122 0 0,0 0 0 0 0,0 1 0 0 0,0-1 0 0 0,0 0 0 0 0,0 0 0 0 0,1 0 1 0 0,0 0-1 0 0,-1 0 0 0 0,1-1 0 0 0,0 1 0 0 0,0-1 0 0 0,0 0 0 0 0,1 0 0 0 0,-1 0 0 0 0,0 0 1 0 0,1-1-1 0 0,0 1 0 0 0,-1-1 0 0 0,1 0 0 0 0,6 1 0 0 0,-5-1-1 0 0,-1-2-1 0 0,1 1 1 0 0,-1-1-1 0 0,1 1 0 0 0,-1-1 1 0 0,1 0-1 0 0,-1-1 1 0 0,1 1-1 0 0,-1-1 1 0 0,0 0-1 0 0,0 0 0 0 0,0 0 1 0 0,0-1-1 0 0,0 1 1 0 0,0-1-1 0 0,-1 0 1 0 0,4-4-1 0 0,25-25 665 0 0,-1-1-1 0 0,35-51 1 0 0,-41 50-345 0 0,1 2 0 0 0,2 0 1 0 0,33-29-1 0 0,-56 57-396 0 0,0 0 0 0 0,0 0 0 0 0,0 1 0 0 0,0 0 0 0 0,1 0 0 0 0,-1 0 0 0 0,1 0 0 0 0,0 1 0 0 0,0 0 0 0 0,0 0 0 0 0,0 0 0 0 0,0 1 0 0 0,0 0 0 0 0,0 0 0 0 0,1 1 0 0 0,-1 0 0 0 0,0 0 0 0 0,9 1 0 0 0,-6 1-51 0 0,0 0 0 0 0,-1 1 0 0 0,1 0 0 0 0,-1 1 0 0 0,0 0 0 0 0,0 0 0 0 0,0 1 0 0 0,0-1 0 0 0,-1 2 0 0 0,0-1 0 0 0,0 1 0 0 0,8 8 0 0 0,13 14-259 0 0,-1 2 0 0 0,-1 1-1 0 0,-1 2 1 0 0,-2 0 0 0 0,-1 1 0 0 0,-2 1-1 0 0,26 61 1 0 0,-45-92 356 0 0,1 0 1 0 0,-1-1 0 0 0,1 1-1 0 0,-1 0 1 0 0,-1 0-1 0 0,1 0 1 0 0,0 0-1 0 0,-1 0 1 0 0,0-1-1 0 0,0 1 1 0 0,0 0-1 0 0,-1 5 1 0 0,1-8 233 0 0,-6-13 151 0 0,7-15-273 0 0,1 0 0 0 0,2 0 0 0 0,0 0 0 0 0,2 1 0 0 0,12-35 0 0 0,-3 19-130 0 0,2 1 0 0 0,36-61 0 0 0,-36 74-242 0 0,36-46 0 0 0,-46 65-450 0 0,1 0 0 0 0,0 1 0 0 0,0 0 0 0 0,1 0 0 0 0,0 1 0 0 0,1 0 0 0 0,-1 1 0 0 0,17-9 0 0 0,-21 14-400 0 0,1-1 0 0 0,-1 0 0 0 0,0 1 0 0 0,0 0 0 0 0,0 0 0 0 0,1 0 0 0 0,-1 1 0 0 0,0 0 0 0 0,1 0 0 0 0,-1 0 0 0 0,0 1 0 0 0,1 0 0 0 0,5 1 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9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13 166 804 0 0,'-2'-40'16999'0'0,"-1"12"-10060"0"0,-1 43-6861 0 0,2-1-191 0 0,1 0 1 0 0,1 1 0 0 0,0-1-1 0 0,1 1 1 0 0,0-1 0 0 0,7 27 0 0 0,0-9-328 0 0,24 59-1 0 0,-27-78 406 0 0,0-1 0 0 0,2 0 0 0 0,-1 0-1 0 0,2 0 1 0 0,-1-1 0 0 0,1 0 0 0 0,1-1-1 0 0,0 0 1 0 0,17 15 0 0 0,-21-21 41 0 0,0-1-1 0 0,1 1 1 0 0,-1-1 0 0 0,1 0 0 0 0,0 0 0 0 0,0-1 0 0 0,0 0 0 0 0,0 0-1 0 0,0 0 1 0 0,0-1 0 0 0,0 0 0 0 0,0 0 0 0 0,1 0 0 0 0,-1-1 0 0 0,1 0-1 0 0,-1 0 1 0 0,0-1 0 0 0,1 0 0 0 0,-1 0 0 0 0,0 0 0 0 0,0-1 0 0 0,10-3-1 0 0,5-5 140 0 0,0 0-1 0 0,-1-1 1 0 0,-1-1-1 0 0,0-1 1 0 0,-1-1 0 0 0,0 0-1 0 0,-1-2 1 0 0,26-29-1 0 0,4-12 1216 0 0,54-84-1 0 0,-37 29 1526 0 0,-35 57-1765 0 0,-28 53-795 0 0,-3 3-314 0 0,1-1 0 0 0,-1 1 0 0 0,1-1 0 0 0,-1 1 1 0 0,1-1-1 0 0,-1 1 0 0 0,1 0 0 0 0,0-1 0 0 0,-1 1 0 0 0,1 0 0 0 0,0 0 1 0 0,0 0-1 0 0,0 0 0 0 0,0 0 0 0 0,0 0 0 0 0,0 1 0 0 0,0-1 1 0 0,0 0-1 0 0,0 0 0 0 0,0 1 0 0 0,0 1 0 0 0,-17 36 71 0 0,14-29-62 0 0,-15 44-30 0 0,2 0 1 0 0,2 1 0 0 0,3 1-1 0 0,2 0 1 0 0,3 0 0 0 0,-1 86-1 0 0,12 17-93 0 0,23 162 0 0 0,-12-220 73 0 0,31 114 1 0 0,42 90 61 0 0,-39-141 63 0 0,-44-148-98 0 0,-1-4-152 0 0,-1 0 0 0 0,0 0 1 0 0,0 1-1 0 0,1 20 1 0 0,-4-30 120 0 0,0-1 1 0 0,0 1 0 0 0,-1 0 0 0 0,1 0 0 0 0,0-1 0 0 0,-1 1 0 0 0,0 0-1 0 0,1-1 1 0 0,-1 1 0 0 0,0-1 0 0 0,-1 1 0 0 0,1-1 0 0 0,0 1 0 0 0,-1-1-1 0 0,1 0 1 0 0,-1 1 0 0 0,0-1 0 0 0,0 0 0 0 0,0 0 0 0 0,0 0 0 0 0,0-1-1 0 0,0 1 1 0 0,0 0 0 0 0,0-1 0 0 0,-1 0 0 0 0,-3 2 0 0 0,-2 0 58 0 0,0 0 0 0 0,0-1 1 0 0,-1-1-1 0 0,1 1 0 0 0,0-1 1 0 0,-1-1-1 0 0,1 0 1 0 0,-1 0-1 0 0,1 0 0 0 0,-1-1 1 0 0,1 0-1 0 0,0-1 0 0 0,0 0 1 0 0,-1 0-1 0 0,-11-6 0 0 0,4 2 141 0 0,0-2 0 0 0,1 1-1 0 0,0-2 1 0 0,0 0 0 0 0,1-1 0 0 0,-23-20-1 0 0,26 20-120 0 0,0-2 1 0 0,1 1-1 0 0,0-2 0 0 0,1 1 0 0 0,0-1 0 0 0,1 0 0 0 0,1-1 0 0 0,0 0 1 0 0,1 0-1 0 0,0-1 0 0 0,1 0 0 0 0,1 0 0 0 0,0 0 0 0 0,1 0 0 0 0,1 0 1 0 0,0-1-1 0 0,1 1 0 0 0,1-1 0 0 0,0 0 0 0 0,1 1 0 0 0,1-1 1 0 0,0 1-1 0 0,2 0 0 0 0,-1 0 0 0 0,2 0 0 0 0,0 0 0 0 0,0 1 0 0 0,2-1 1 0 0,0 1-1 0 0,0 1 0 0 0,17-23 0 0 0,-4 11-158 0 0,1 1 0 0 0,2 1 0 0 0,0 1 0 0 0,1 1 0 0 0,2 1 0 0 0,0 1 0 0 0,1 2 1 0 0,0 0-1 0 0,39-16 0 0 0,1 4-1878 0 0,1 3-1 0 0,142-35 1 0 0,-52 32-3217 0 0,-52 15-3606 0 0,-51 8-424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11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12 392 0 0,'-12'5'9900'0'0,"7"-4"-9770"0"0,0 1 0 0 0,0 0-1 0 0,-1 0 1 0 0,1 1 0 0 0,1-1 0 0 0,-7 5-1 0 0,10-6-54 0 0,-8 7 978 0 0,218-52-965 0 0,-206 43 103 0 0,-29 14-103 0 0,-19 2-85 0 0,4-2-30 0 0,39-12 10 0 0,42-8-1386 0 0,17-3-3847 0 0,-40 8 1653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1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1 548 108 0 0,'8'20'17105'0'0,"-5"-15"-14967"0"0,1-7-1716 0 0,-1 0 0 0 0,1 0 0 0 0,-1-1 0 0 0,0 1 0 0 0,0-1 0 0 0,0 0 0 0 0,0 0 0 0 0,-1 0 0 0 0,1-1 0 0 0,2-3 0 0 0,23-44 1965 0 0,-16 27-2005 0 0,26-48 684 0 0,35-90 0 0 0,-56 114-373 0 0,16-67 1 0 0,-18 50 197 0 0,-14 63-916 0 0,0 8-223 0 0,1-1 240 0 0,-1 1 1 0 0,0 0 0 0 0,-1 0-1 0 0,1 0 1 0 0,-1-1-1 0 0,0 1 1 0 0,-2 7 0 0 0,2 11 20 0 0,13 232 363 0 0,49 268 1 0 0,-45-435-299 0 0,-4-25-2 0 0,-3 1 0 0 0,2 85 0 0 0,-12-144-62 0 0,0 1 0 0 0,-1-1 1 0 0,0 1-1 0 0,0-1 1 0 0,0 1-1 0 0,-1-1 0 0 0,0 0 1 0 0,0 0-1 0 0,-1 0 0 0 0,0 0 1 0 0,0 0-1 0 0,0-1 1 0 0,-1 1-1 0 0,1-1 0 0 0,-6 6 1 0 0,-10 7 186 0 0,0 0 0 0 0,-42 29 0 0 0,59-45-179 0 0,-7 6-22 0 0,9-3 0 0 0,9-5 0 0 0,11-4 0 0 0,273-66-1993 0 0,-164 40-3872 0 0,0-2-6658 0 0,-89 22 2541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15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1 320 1528 0 0,'0'0'6898'0'0,"2"-1"-5701"0"0,2 0-773 0 0,-1 0-1 0 0,0 0 1 0 0,0-1 0 0 0,0 0-1 0 0,-1 1 1 0 0,1-1 0 0 0,0 0-1 0 0,-1 0 1 0 0,1-1-1 0 0,-1 1 1 0 0,0 0 0 0 0,1-1-1 0 0,-1 0 1 0 0,2-4 0 0 0,30-51 2749 0 0,-16 25-1711 0 0,5-8 1168 0 0,-1-2 0 0 0,22-65 0 0 0,-43 107-2586 0 0,-12 33 41 0 0,6-20-80 0 0,-14 54 25 0 0,2 0-1 0 0,4 1 1 0 0,2 1 0 0 0,4 0 0 0 0,1 122 0 0 0,38 266 237 0 0,-31-444-258 0 0,0 1 0 0 0,-1-1 0 0 0,-1 0 0 0 0,0 0 0 0 0,0 1 0 0 0,-7 22 0 0 0,6-28-8 0 0,0 0 1 0 0,-1-1 0 0 0,0 0-1 0 0,0 0 1 0 0,-1 0 0 0 0,0 0-1 0 0,0 0 1 0 0,0-1-1 0 0,-1 1 1 0 0,0-1 0 0 0,0 0-1 0 0,0-1 1 0 0,-9 7 0 0 0,5-5-4 0 0,-14 13 983 0 0,23-19-973 0 0,0 0 1 0 0,0 0-1 0 0,0 0 1 0 0,0 1 0 0 0,0-1-1 0 0,0 0 1 0 0,0 0-1 0 0,0 0 1 0 0,0 0 0 0 0,0 0-1 0 0,0 0 1 0 0,0 1-1 0 0,0-1 1 0 0,0 0 0 0 0,0 0-1 0 0,0 0 1 0 0,0 0-1 0 0,0 0 1 0 0,0 0 0 0 0,0 0-1 0 0,0 1 1 0 0,0-1-1 0 0,0 0 1 0 0,0 0 0 0 0,0 0-1 0 0,1 0 1 0 0,-1 0-1 0 0,0 0 1 0 0,0 0 0 0 0,0 0-1 0 0,0 0 1 0 0,0 0-1 0 0,0 0 1 0 0,0 1 0 0 0,1-1-1 0 0,-1 0 1 0 0,0 0-1 0 0,0 0 1 0 0,0 0 0 0 0,0 0-1 0 0,0 0 1 0 0,0 0-1 0 0,1 0 1 0 0,-1 0 0 0 0,0 0-1 0 0,0 0 1 0 0,0 0-1 0 0,0 0 1 0 0,0 0 0 0 0,0 0-1 0 0,1 0 1 0 0,-1-1-1 0 0,21-1-34 0 0,172-33-5506 0 0,-64 10-7191 0 0,-90 15 2805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16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1 381 2772 0 0,'0'0'12643'0'0,"11"-6"-9698"0"0,66-102 1671 0 0,-41 60-2971 0 0,32-58 0 0 0,3-5 553 0 0,-70 109-2228 0 0,-4 45-28 0 0,-13 75 6 0 0,0-1-7 0 0,11-29 12 0 0,10 119 0 0 0,23 87-116 0 0,-6-86 100 0 0,-19-184 23 0 0,-1-7 20 0 0,-1 0 0 0 0,-1 26 0 0 0,-1-37 24 0 0,0 1 1 0 0,0-1 0 0 0,-1 0-1 0 0,1 0 1 0 0,-2 0 0 0 0,1 0-1 0 0,0 0 1 0 0,-1 0 0 0 0,0 0-1 0 0,-5 5 1 0 0,0 0 83 0 0,-1 0 0 0 0,0-1 0 0 0,-18 15 0 0 0,27-25-84 0 0,-1 1 83 0 0,1 0-68 0 0,0 0 1 0 0,1 0-1 0 0,-1 0 0 0 0,1-1 1 0 0,-1 1-1 0 0,1 0 1 0 0,-1 0-1 0 0,1 0 1 0 0,-1-1-1 0 0,1 1 1 0 0,0 0-1 0 0,-1-1 1 0 0,1 1-1 0 0,0-1 1 0 0,0 1-1 0 0,0-1 1 0 0,-1 1-1 0 0,1-1 0 0 0,0 1 1 0 0,0-1-1 0 0,0 0 1 0 0,0 1-1 0 0,0-1 1 0 0,0 0-1 0 0,0 0 1 0 0,0 0-1 0 0,0 0 1 0 0,1 0-1 0 0,35 1-110 0 0,-29-2 83 0 0,253-13-6621 0 0,-91-9-5623 0 0,-122 14 4733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17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7 433 1884 0 0,'-6'4'12814'0'0,"6"-6"-12586"0"0,-1 1 1 0 0,1-1-1 0 0,0 0 1 0 0,0 1-1 0 0,0-1 0 0 0,0 0 1 0 0,1 1-1 0 0,-1-1 1 0 0,0 1-1 0 0,1-1 0 0 0,-1 1 1 0 0,1-1-1 0 0,-1 1 1 0 0,1-1-1 0 0,0 1 0 0 0,0-2 1 0 0,19-28 1257 0 0,-11 18-996 0 0,59-88 1826 0 0,73-119 4002 0 0,-132 207-5754 0 0,-6 10-542 0 0,-1-1 1 0 0,1 1 0 0 0,-1-1-1 0 0,0 1 1 0 0,0-1-1 0 0,2-6 1 0 0,-12 257-92 0 0,3 91 169 0 0,13-161-5 0 0,5 173-219 0 0,-13-337 96 0 0,-1-1-1 0 0,0 0 0 0 0,-1 1 1 0 0,0-1-1 0 0,-1 0 0 0 0,-6 19 1 0 0,6-25 33 0 0,1 0 0 0 0,-1 0 0 0 0,0-1 1 0 0,0 0-1 0 0,-1 1 0 0 0,0-1 0 0 0,0 0 1 0 0,0-1-1 0 0,0 1 0 0 0,-1-1 0 0 0,1 0 1 0 0,-1 0-1 0 0,0 0 0 0 0,-9 4 0 0 0,-9 7 172 0 0,20-9-25 0 0,16-5-137 0 0,163-16-3211 0 0,-116 10-2095 0 0,-1 1-4655 0 0,-37 2 646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22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637 189 756 0 0,'9'-186'17590'0'0,"-9"183"-16353"0"0,-1 7-961 0 0,-7 29 372 0 0,-6 50 0 0 0,-4 15 28 0 0,-69 208 1670 0 0,-213 493 0 0 0,93-302-440 0 0,197-467-2140 0 0,10-28-310 0 0,2-14-4759 0 0,27-54-5820 0 0,-12 27 2302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22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2672 0 0,'9'-47'13982'0'0,"-7"49"-13750"0"0,-1 1-1 0 0,-1 0 1 0 0,1-1-1 0 0,0 1 1 0 0,0 0 0 0 0,-1 0-1 0 0,0 0 1 0 0,0 0-1 0 0,0 3 1 0 0,0-6-109 0 0,8 118 2348 0 0,10 221 1118 0 0,-16 169-2734 0 0,-3-479-162 0 0,1 0-4060 0 0,10-142-13246 0 0,-6 67 12296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39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33 1720 0 0,'0'0'3508'0'0,"-23"-26"7095"0"0,21 25-10460 0 0,1 1 0 0 0,-1-1-1 0 0,0 0 1 0 0,0 0 0 0 0,0 1-1 0 0,0-1 1 0 0,0 1 0 0 0,0-1-1 0 0,1 1 1 0 0,-1 0 0 0 0,0 0-1 0 0,0 0 1 0 0,0 0 0 0 0,0 0-1 0 0,0 0 1 0 0,0 1 0 0 0,0-1-1 0 0,0 0 1 0 0,-3 2-1 0 0,-39 15 1059 0 0,43-17-1167 0 0,-15 9 268 0 0,0 0 1 0 0,1 0-1 0 0,0 1 1 0 0,1 1-1 0 0,0 1 0 0 0,0 0 1 0 0,-22 27-1 0 0,20-19 20 0 0,1 1 0 0 0,0 0 0 0 0,2 1 0 0 0,-21 46 0 0 0,29-58-309 0 0,1 0 0 0 0,1 0 0 0 0,0 0 0 0 0,0 0 1 0 0,1 1-1 0 0,0 0 0 0 0,1-1 0 0 0,1 1 1 0 0,-1 0-1 0 0,1-1 0 0 0,1 1 0 0 0,0 0 1 0 0,1-1-1 0 0,0 1 0 0 0,1-1 0 0 0,0 1 1 0 0,0-1-1 0 0,1 0 0 0 0,0 0 0 0 0,1-1 0 0 0,0 1 1 0 0,1-1-1 0 0,-1 0 0 0 0,2 0 0 0 0,0-1 1 0 0,0 0-1 0 0,0 0 0 0 0,1-1 0 0 0,0 0 1 0 0,0 0-1 0 0,1-1 0 0 0,0 0 0 0 0,13 7 1 0 0,-4-4-698 0 0,1-1 0 0 0,1-1-1 0 0,-1-1 1 0 0,1-1 0 0 0,0 0 0 0 0,0-2 0 0 0,22 2 0 0 0,-12-4-2363 0 0,1 0 0 0 0,32-5 0 0 0,-11-3-4333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22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68 658 1432 0 0,'-4'-82'5790'0'0,"-24"-133"1"0"0,16 133-2426 0 0,3 29-920 0 0,3 27-669 0 0,2 0 0 0 0,1 0 0 0 0,1-45 0 0 0,2 68-1702 0 0,1 1 0 0 0,-1-1 0 0 0,1 0 0 0 0,-1 1 0 0 0,1-1 0 0 0,0 1 0 0 0,0-1 0 0 0,0 1 0 0 0,0-1 0 0 0,1 1 0 0 0,-1 0 0 0 0,1-1 0 0 0,-1 1 0 0 0,1 0 0 0 0,0 0 0 0 0,4-3 0 0 0,-2 1-18 0 0,0 1 0 0 0,1 1 0 0 0,0-1 0 0 0,-1 1 0 0 0,1-1 0 0 0,0 1 0 0 0,0 1 0 0 0,7-3 0 0 0,2 1-20 0 0,2 1 0 0 0,-1 0 1 0 0,0 1-1 0 0,0 1 0 0 0,20 2 1 0 0,-6 1-58 0 0,0 2 1 0 0,0 1-1 0 0,-1 1 1 0 0,0 2 0 0 0,0 1-1 0 0,-1 1 1 0 0,0 1 0 0 0,-1 1-1 0 0,-1 2 1 0 0,0 0 0 0 0,0 2-1 0 0,-2 1 1 0 0,29 27 0 0 0,-34-28-9 0 0,-1 1 0 0 0,-1 1 0 0 0,-1 0 0 0 0,0 1 0 0 0,-1 1 0 0 0,-1 1 0 0 0,-1-1 0 0 0,-2 2 0 0 0,0 0 0 0 0,-1 0 0 0 0,-1 0 0 0 0,-1 1 1 0 0,-1 1-1 0 0,-1-1 0 0 0,-2 1 0 0 0,2 27 0 0 0,-7-16 36 0 0,0-1 0 0 0,-3 1 1 0 0,0-1-1 0 0,-3-1 0 0 0,-1 1 0 0 0,-1-1 0 0 0,-2-1 1 0 0,-1 0-1 0 0,-2 0 0 0 0,-1-2 0 0 0,-26 40 1 0 0,17-34 4 0 0,-1-1 0 0 0,-2-1 0 0 0,-2-2 1 0 0,-1-1-1 0 0,-1-1 0 0 0,-1-2 1 0 0,-2-1-1 0 0,-64 39 0 0 0,89-61-17 0 0,-1-1-1 0 0,1 0 0 0 0,-1-1 1 0 0,0-1-1 0 0,-1 1 1 0 0,1-2-1 0 0,0 1 0 0 0,-1-2 1 0 0,0 1-1 0 0,1-2 1 0 0,-18 0-1 0 0,24 0-165 0 0,-1-1 1 0 0,0 0-1 0 0,1-1 0 0 0,-1 1 1 0 0,1-1-1 0 0,0 0 0 0 0,0 0 1 0 0,-1 0-1 0 0,1-1 1 0 0,1 0-1 0 0,-6-3 0 0 0,6 2-193 0 0,1 1-1 0 0,-1 0 1 0 0,1-1-1 0 0,0 0 0 0 0,0 1 1 0 0,0-1-1 0 0,1 0 1 0 0,0-1-1 0 0,-1 1 1 0 0,1 0-1 0 0,1-1 0 0 0,-1 1 1 0 0,1-1-1 0 0,-2-7 1 0 0,2 8-175 0 0,1 1 0 0 0,-1-1-1 0 0,1 1 1 0 0,0-1 0 0 0,0 1 0 0 0,1-1 0 0 0,0-4 0 0 0,7-13-5542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23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99 365 3740 0 0,'0'0'7487'0'0,"10"-9"-4858"0"0,86-29 939 0 0,-63 26-3386 0 0,-1-1-1 0 0,0-1 1 0 0,-1-2 0 0 0,30-20-1 0 0,-49 28 297 0 0,0-1 0 0 0,16-17 0 0 0,-25 22-241 0 0,1 1-1 0 0,-1-1 0 0 0,0 0 1 0 0,0 0-1 0 0,-1-1 1 0 0,1 1-1 0 0,-1 0 0 0 0,0-1 1 0 0,0 0-1 0 0,-1 1 0 0 0,2-6 1 0 0,-3 6-165 0 0,1 1 1 0 0,-1-1-1 0 0,-1 1 1 0 0,1-1-1 0 0,0 1 1 0 0,-1-1-1 0 0,0 1 1 0 0,0 0-1 0 0,0-1 1 0 0,0 1-1 0 0,0 0 1 0 0,-1-1-1 0 0,1 1 1 0 0,-1 0-1 0 0,0 0 1 0 0,0 0-1 0 0,0 1 1 0 0,-1-1-1 0 0,1 0 1 0 0,-1 1-1 0 0,1-1 1 0 0,-1 1-1 0 0,0 0 1 0 0,-4-2-1 0 0,-3-3-15 0 0,0 0-1 0 0,-1 2 0 0 0,1-1 0 0 0,-2 1 1 0 0,-17-5-1 0 0,19 7-34 0 0,-1 1 0 0 0,0 0 0 0 0,1 1-1 0 0,-1 0 1 0 0,0 1 0 0 0,0 0 0 0 0,1 0 0 0 0,-1 1 0 0 0,0 1 0 0 0,1 0-1 0 0,-1 0 1 0 0,1 1 0 0 0,0 1 0 0 0,0-1 0 0 0,0 2 0 0 0,0-1 0 0 0,0 1-1 0 0,1 1 1 0 0,0 0 0 0 0,0 0 0 0 0,1 1 0 0 0,-11 10 0 0 0,8-7 22 0 0,1 1 1 0 0,0 1 0 0 0,0 0-1 0 0,1 1 1 0 0,0-1 0 0 0,2 1-1 0 0,-1 1 1 0 0,1 0-1 0 0,1 0 1 0 0,1 0 0 0 0,0 1-1 0 0,1-1 1 0 0,0 1-1 0 0,1 0 1 0 0,-1 17 0 0 0,4-13-28 0 0,0 0 0 0 0,2 0 1 0 0,0 0-1 0 0,1 0 0 0 0,1-1 0 0 0,1 1 1 0 0,0-1-1 0 0,1 0 0 0 0,1 0 0 0 0,1-1 1 0 0,1 0-1 0 0,0-1 0 0 0,1 1 1 0 0,1-2-1 0 0,20 24 0 0 0,-19-25-203 0 0,1-2-1 0 0,0 0 1 0 0,1 0 0 0 0,0-1-1 0 0,1-1 1 0 0,0 0 0 0 0,21 9-1 0 0,-22-13-316 0 0,0 0 0 0 0,0-2 0 0 0,0 1 0 0 0,0-2 0 0 0,1 0 0 0 0,0 0 0 0 0,0-2 0 0 0,-1 0 0 0 0,20 0-1 0 0,-15-3-773 0 0,-1 0 0 0 0,1 0-1 0 0,-1-2 1 0 0,0 0-1 0 0,0-1 1 0 0,0-1-1 0 0,-1-1 1 0 0,24-12-1 0 0,-4-3-4545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23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185 166 2520 0 0,'3'-8'1629'0'0,"0"0"0"0"0,-1 1 0 0 0,0-1 0 0 0,0 0 0 0 0,-1 0 0 0 0,0 0 0 0 0,-1-1 0 0 0,0 1 0 0 0,0 0 0 0 0,-2-11 0 0 0,2 14-1231 0 0,-2-1 1 0 0,1 1 0 0 0,-1-1 0 0 0,1 1-1 0 0,-1 0 1 0 0,-1 0 0 0 0,1 0 0 0 0,-1 0-1 0 0,-3-5 1 0 0,5 9-383 0 0,0 0 0 0 0,0 0 1 0 0,0 1-1 0 0,-1-1 0 0 0,1 0 0 0 0,0 0 0 0 0,0 1 0 0 0,-1-1 0 0 0,1 0 1 0 0,0 1-1 0 0,-1-1 0 0 0,1 1 0 0 0,-1 0 0 0 0,1 0 0 0 0,-1-1 0 0 0,1 1 0 0 0,0 0 1 0 0,-1 0-1 0 0,1 0 0 0 0,-1 0 0 0 0,1 1 0 0 0,-1-1 0 0 0,1 0 0 0 0,-1 1 0 0 0,1-1 1 0 0,0 1-1 0 0,-1-1 0 0 0,1 1 0 0 0,0-1 0 0 0,0 1 0 0 0,-2 1 0 0 0,-3 1 7 0 0,1 0 1 0 0,0 1-1 0 0,0-1 0 0 0,0 1 0 0 0,-7 7 0 0 0,1 3 28 0 0,1-1-1 0 0,0 2 1 0 0,1-1 0 0 0,1 1 0 0 0,1 0-1 0 0,0 1 1 0 0,1 0 0 0 0,0 0 0 0 0,1 0-1 0 0,1 1 1 0 0,1 0 0 0 0,0-1 0 0 0,1 1-1 0 0,1 24 1 0 0,1-26-195 0 0,0 0 0 0 0,1 1-1 0 0,1-1 1 0 0,1 0 0 0 0,0 0 0 0 0,0-1-1 0 0,2 1 1 0 0,0-1 0 0 0,0 0-1 0 0,2 0 1 0 0,0 0 0 0 0,0-1 0 0 0,1 0-1 0 0,1-1 1 0 0,0 0 0 0 0,15 16-1 0 0,-19-23-144 0 0,1 0-1 0 0,0 0 0 0 0,0-1 1 0 0,0 1-1 0 0,0-2 0 0 0,1 1 1 0 0,0-1-1 0 0,-1 0 0 0 0,1 0 1 0 0,0-1-1 0 0,0 0 0 0 0,1 0 1 0 0,-1-1-1 0 0,9 1 0 0 0,-6-1-58 0 0,0-1-1 0 0,0-1 1 0 0,1 0-1 0 0,-1-1 0 0 0,0 0 1 0 0,0 0-1 0 0,0-1 1 0 0,-1 0-1 0 0,13-6 0 0 0,-4 0 128 0 0,-1 0-1 0 0,0-1 0 0 0,-1-1 0 0 0,20-17 0 0 0,-17 12 1150 0 0,-1-1 0 0 0,26-33 1 0 0,36-57 7789 0 0,-78 106-8463 0 0,4 45 84 0 0,-6-26-463 0 0,1-1 0 0 0,1 1 0 0 0,1 0 0 0 0,0 0-1 0 0,8 21 1 0 0,-8-29-418 0 0,1-1 0 0 0,0 1 0 0 0,1-1 0 0 0,0 1 0 0 0,0-1-1 0 0,1-1 1 0 0,0 1 0 0 0,0-1 0 0 0,1 0 0 0 0,11 10 0 0 0,-15-16 102 0 0,0 1 0 0 0,0-1 1 0 0,0 0-1 0 0,0 0 0 0 0,1 0 1 0 0,-1 0-1 0 0,5 1 0 0 0,9-1-6494 0 0,8-4-48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24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157 185 536 0 0,'-15'-28'3520'0'0,"-1"2"-831"0"0,-1 3-629 0 0,1 2-484 0 0,1 4-328 0 0,-1-1-276 0 0,3 5-116 0 0,-1-1-252 0 0,5 5-88 0 0,-3 2-300 0 0,-2-2-728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24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2392 0 0,'36'32'22592'0'0,"-33"-29"-22497"0"0,0 0 0 0 0,0 0-1 0 0,-1 0 1 0 0,1 0 0 0 0,-1 0 0 0 0,1 1 0 0 0,-1-1 0 0 0,0 1 0 0 0,0-1 0 0 0,-1 1 0 0 0,1 0 0 0 0,0 5 0 0 0,14 57-548 0 0,-9-35 347 0 0,21 125-395 0 0,-2-14 816 0 0,-26-140-238 0 0,0-2-72 0 0,0 1 0 0 0,1-1 0 0 0,-1 0 0 0 0,0 1 0 0 0,0-1 0 0 0,0 0 0 0 0,0 0 0 0 0,1 1 0 0 0,-1-1 0 0 0,0 0 0 0 0,0 0 0 0 0,0 1 0 0 0,1-1 0 0 0,-1 0 0 0 0,0 0 0 0 0,0 0 0 0 0,1 1-1 0 0,-1-1 1 0 0,0 0 0 0 0,0 0 0 0 0,1 0 0 0 0,-1 0 0 0 0,0 0 0 0 0,1 0 0 0 0,-1 1 0 0 0,0-1 0 0 0,1 0 0 0 0,-1 0 0 0 0,0 0 0 0 0,1 0 0 0 0,10-11 314 0 0,0-1 0 0 0,-1 0 0 0 0,0 0-1 0 0,-1-1 1 0 0,-1 0 0 0 0,11-20 0 0 0,4-7 454 0 0,-8 17-639 0 0,0 0 1 0 0,2 1 0 0 0,1 1-1 0 0,0 0 1 0 0,27-22 0 0 0,-43 42-145 0 0,-1-1 1 0 0,1 1 0 0 0,0-1-1 0 0,0 1 1 0 0,0 0 0 0 0,0 0-1 0 0,1 0 1 0 0,-1 0 0 0 0,0 0-1 0 0,0 0 1 0 0,0 1 0 0 0,1-1-1 0 0,-1 1 1 0 0,0-1 0 0 0,1 1-1 0 0,-1 0 1 0 0,1 0 0 0 0,-1 0-1 0 0,0 0 1 0 0,1 1 0 0 0,2 0-1 0 0,-1 0-37 0 0,-1 1 0 0 0,1 0-1 0 0,-1-1 1 0 0,0 1-1 0 0,0 1 1 0 0,0-1-1 0 0,0 0 1 0 0,0 1-1 0 0,0-1 1 0 0,0 1-1 0 0,-1 0 1 0 0,3 4-1 0 0,2 4-117 0 0,0 0 0 0 0,0 0 0 0 0,-1 1 0 0 0,-1 0-1 0 0,0 0 1 0 0,5 23 0 0 0,-4-2 10 0 0,-1 0-1 0 0,-2 1 1 0 0,-2 55 0 0 0,-1-79 235 0 0,2-18-27 0 0,0 1 1 0 0,0 0-1 0 0,1 0 0 0 0,0 0 0 0 0,0 0 0 0 0,1 1 1 0 0,0-1-1 0 0,5-6 0 0 0,2-5-47 0 0,5-9 67 0 0,1 0 1 0 0,1 0-1 0 0,1 2 1 0 0,1 0-1 0 0,1 2 1 0 0,2 0-1 0 0,0 1 1 0 0,41-28-1 0 0,-62 48-78 0 0,1 0 0 0 0,0 1 0 0 0,-1-1-1 0 0,1 1 1 0 0,0 0 0 0 0,0 0 0 0 0,0 0 0 0 0,0 1-1 0 0,0-1 1 0 0,0 1 0 0 0,0-1 0 0 0,0 1 0 0 0,0 0-1 0 0,0 0 1 0 0,0 0 0 0 0,0 1 0 0 0,0-1-1 0 0,0 1 1 0 0,0-1 0 0 0,0 1 0 0 0,0 0 0 0 0,-1 0-1 0 0,1 1 1 0 0,0-1 0 0 0,0 1 0 0 0,-1-1 0 0 0,1 1-1 0 0,-1 0 1 0 0,1 0 0 0 0,-1 0 0 0 0,0 0 0 0 0,0 0-1 0 0,0 0 1 0 0,2 3 0 0 0,7 10-65 0 0,0 0-1 0 0,0 1 1 0 0,-2 0 0 0 0,11 25 0 0 0,-9-19-179 0 0,9 18-882 0 0,-8-12-84 0 0,3-1-1 0 0,26 40 0 0 0,-35-60 227 0 0,0 1-1 0 0,1-1 1 0 0,0 0-1 0 0,14 11 1 0 0,-16-14 80 0 0,0-1 1 0 0,0 0 0 0 0,1-1-1 0 0,-1 1 1 0 0,1-1 0 0 0,-1 0-1 0 0,1 0 1 0 0,-1-1-1 0 0,7 2 1 0 0,9-1-5240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25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1165 296 0 0,'5'-5'2040'0'0,"0"0"-1"0"0,0-1 1 0 0,0 0-1 0 0,6-11 1 0 0,13-29 2903 0 0,4-7-2140 0 0,-21 43-2508 0 0,-1 0-1 0 0,0-1 1 0 0,-1 0-1 0 0,0-1 1 0 0,-1 1-1 0 0,0-1 1 0 0,0 0-1 0 0,2-22 1 0 0,-5 30-267 0 0,-1-1 1 0 0,0 1-1 0 0,0-1 0 0 0,0 1 1 0 0,-1-1-1 0 0,1 1 1 0 0,-1-1-1 0 0,0 1 1 0 0,0 0-1 0 0,-1-1 1 0 0,1 1-1 0 0,-1 0 0 0 0,0 0 1 0 0,0 0-1 0 0,0 0 1 0 0,-1 0-1 0 0,0 1 1 0 0,1-1-1 0 0,-1 1 1 0 0,0-1-1 0 0,-1 1 0 0 0,1 0 1 0 0,0 0-1 0 0,-1 1 1 0 0,0-1-1 0 0,-7-3 1 0 0,3 2-5 0 0,-1 1 0 0 0,0 0 0 0 0,0 0 0 0 0,0 0 0 0 0,0 1 0 0 0,0 1 1 0 0,0 0-1 0 0,-1 0 0 0 0,1 1 0 0 0,0 0 0 0 0,-1 0 0 0 0,1 1 0 0 0,0 0 1 0 0,-1 1-1 0 0,1 0 0 0 0,0 1 0 0 0,0 0 0 0 0,0 0 0 0 0,-13 8 0 0 0,15-8 1 0 0,1 0 0 0 0,0 1 0 0 0,0 0 0 0 0,1 0 0 0 0,-1 0 0 0 0,1 1 0 0 0,0 0 0 0 0,0 0 0 0 0,0 0 0 0 0,1 1 0 0 0,-1-1 0 0 0,2 1 0 0 0,-1 0 0 0 0,0 0 0 0 0,1 1 0 0 0,1-1 0 0 0,-1 1 0 0 0,1-1 0 0 0,0 1 0 0 0,0 0 0 0 0,1 0 0 0 0,0 0 0 0 0,0 0 0 0 0,0 0 0 0 0,1 0 0 0 0,1 12 0 0 0,1-9-29 0 0,0 0 0 0 0,0 0 1 0 0,1 0-1 0 0,1 0 0 0 0,-1-1 0 0 0,2 1 0 0 0,-1-1 1 0 0,1 0-1 0 0,1 0 0 0 0,-1 0 0 0 0,2-1 0 0 0,-1 0 1 0 0,1 0-1 0 0,10 8 0 0 0,-14-12 1 0 0,1-1-1 0 0,0 0 1 0 0,1 0-1 0 0,-1 0 1 0 0,0-1-1 0 0,1 1 1 0 0,0-1-1 0 0,-1 0 1 0 0,1-1-1 0 0,0 1 1 0 0,0-1-1 0 0,0 0 1 0 0,0 0-1 0 0,0 0 1 0 0,1-1-1 0 0,-1 0 1 0 0,0 0-1 0 0,0 0 1 0 0,0 0-1 0 0,0-1 1 0 0,0 0-1 0 0,0 0 1 0 0,0-1-1 0 0,0 1 1 0 0,0-1-1 0 0,0 0 1 0 0,-1 0-1 0 0,1-1 1 0 0,-1 1-1 0 0,6-5 1 0 0,11-9 502 0 0,-1 0 1 0 0,-1-1-1 0 0,21-25 0 0 0,-39 40-485 0 0,0 3-50 0 0,0-1 33 0 0,0 0 0 0 0,0 0 1 0 0,0 1-1 0 0,0-1 1 0 0,0 0-1 0 0,0 1 0 0 0,0-1 1 0 0,0 1-1 0 0,-1-1 0 0 0,1 1 1 0 0,0 0-1 0 0,0-1 1 0 0,0 2-1 0 0,1 8 9 0 0,0 0 1 0 0,0-1 0 0 0,1 1-1 0 0,0-1 1 0 0,0 1-1 0 0,1-1 1 0 0,1 0-1 0 0,-1 0 1 0 0,1-1-1 0 0,1 1 1 0 0,0-1-1 0 0,7 8 1 0 0,-9-12-7 0 0,1 0 1 0 0,-1 0-1 0 0,1 0 1 0 0,0 0-1 0 0,0-1 1 0 0,1 0-1 0 0,-1 0 0 0 0,1 0 1 0 0,-1-1-1 0 0,1 1 1 0 0,0-1-1 0 0,0-1 1 0 0,0 1-1 0 0,0-1 0 0 0,0 0 1 0 0,0-1-1 0 0,0 1 1 0 0,0-1-1 0 0,1 0 1 0 0,11-2-1 0 0,6-4 15 0 0,0 0 0 0 0,-1-1 1 0 0,0-2-1 0 0,0 0 0 0 0,0-1 0 0 0,-2-2 0 0 0,1 0 1 0 0,-1-1-1 0 0,-1-1 0 0 0,0-1 0 0 0,17-18 0 0 0,4-6 62 0 0,-2-2-1 0 0,-2-2 0 0 0,55-80 0 0 0,-63 79-25 0 0,-2-2 0 0 0,-2-1-1 0 0,-2-1 1 0 0,27-83 0 0 0,-39 96 48 0 0,-2-1 0 0 0,-2 0 0 0 0,-1 0-1 0 0,-2 0 1 0 0,-1 0 0 0 0,-2-1 0 0 0,-6-60-1 0 0,4 86-80 0 0,-1 0-1 0 0,0-1 0 0 0,-1 1 0 0 0,-1 0 0 0 0,1 1 0 0 0,-2-1 0 0 0,1 0 0 0 0,-10-13 0 0 0,12 21-14 0 0,1 1-1 0 0,-1-1 0 0 0,0 1 1 0 0,0 0-1 0 0,0-1 1 0 0,0 1-1 0 0,0 0 0 0 0,-1 1 1 0 0,1-1-1 0 0,0 0 0 0 0,-1 1 1 0 0,0-1-1 0 0,1 1 1 0 0,-1 0-1 0 0,0 0 0 0 0,1 0 1 0 0,-1 0-1 0 0,0 0 0 0 0,0 0 1 0 0,0 1-1 0 0,0 0 0 0 0,0-1 1 0 0,0 1-1 0 0,0 0 1 0 0,0 1-1 0 0,0-1 0 0 0,0 0 1 0 0,0 1-1 0 0,0 0 0 0 0,1-1 1 0 0,-1 1-1 0 0,0 0 1 0 0,0 1-1 0 0,1-1 0 0 0,-1 0 1 0 0,0 1-1 0 0,-1 1 0 0 0,-6 4-3 0 0,0 0 0 0 0,1 1-1 0 0,1 0 1 0 0,-1 0-1 0 0,1 1 1 0 0,1 0-1 0 0,-1 0 1 0 0,2 1-1 0 0,-1 0 1 0 0,1 0 0 0 0,1 0-1 0 0,-7 19 1 0 0,0 2-15 0 0,2 1 0 0 0,1 0 1 0 0,-6 43-1 0 0,8-14 63 0 0,3 1-1 0 0,2 0 1 0 0,3 0-1 0 0,3 0 1 0 0,2 0-1 0 0,3-1 1 0 0,3 0-1 0 0,2-1 1 0 0,34 90-1 0 0,-40-130-15 0 0,0-1-1 0 0,1 1 0 0 0,2-1 1 0 0,-1-1-1 0 0,2 0 0 0 0,0-1 1 0 0,29 30-1 0 0,-33-38-228 0 0,1-1 0 0 0,0-1 0 0 0,1 0 0 0 0,0 0 0 0 0,0-1 0 0 0,0 0 0 0 0,1-1 0 0 0,0 0 0 0 0,0-1 0 0 0,0 0 0 0 0,0 0 0 0 0,1-1 0 0 0,-1-1 0 0 0,1 0 0 0 0,18 0 0 0 0,-12-2-1065 0 0,0-1-1 0 0,-1 0 1 0 0,0-1 0 0 0,31-9 0 0 0,-29 5-3028 0 0,36-15 0 0 0,-26 6-2324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30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0 477 2460 0 0,'3'-55'7725'0'0,"7"4"-3597"0"0,-4 29-3120 0 0,1 0-1 0 0,1 0 1 0 0,1 1 0 0 0,23-38 0 0 0,-20 41-721 0 0,0-1 0 0 0,2 2-1 0 0,0 0 1 0 0,1 0 0 0 0,1 1 0 0 0,0 1 0 0 0,1 1 0 0 0,1 0 0 0 0,0 2 0 0 0,0 0 0 0 0,41-19 0 0 0,-48 26-281 0 0,0 1 0 0 0,0 1 0 0 0,0 0 0 0 0,1 0 1 0 0,-1 1-1 0 0,1 1 0 0 0,-1 0 0 0 0,1 0 0 0 0,0 1 1 0 0,18 2-1 0 0,-20 0-5 0 0,-1 1 0 0 0,1-1-1 0 0,-1 1 1 0 0,0 1 0 0 0,0 0 0 0 0,0 0 0 0 0,0 1 0 0 0,-1 0 0 0 0,0 0 0 0 0,0 1 0 0 0,0 0-1 0 0,-1 1 1 0 0,0-1 0 0 0,7 10 0 0 0,-2-3-4 0 0,-1 1 0 0 0,-1 0 1 0 0,-1 1-1 0 0,0 1 0 0 0,0-1 0 0 0,-2 1 0 0 0,0 0 0 0 0,-1 1 1 0 0,8 29-1 0 0,-10-22 0 0 0,-1-1 1 0 0,0 1-1 0 0,-2 0 1 0 0,-1-1-1 0 0,0 1 1 0 0,-7 38-1 0 0,-2-21 20 0 0,-1-1-1 0 0,-1 1 1 0 0,-3-2-1 0 0,-1 0 1 0 0,-2-1-1 0 0,-2 0 1 0 0,-44 66-1 0 0,-33 23 166 0 0,-175 178 0 0 0,177-205 540 0 0,88-93-593 0 0,2-4 49 0 0,1 0-1 0 0,0 1 1 0 0,0-1-1 0 0,0 1 1 0 0,0 0 0 0 0,0 0-1 0 0,1 0 1 0 0,0 0 0 0 0,0 0-1 0 0,-3 9 1 0 0,5-13-146 0 0,0 1 0 0 0,0-1-1 0 0,0 1 1 0 0,0 0 0 0 0,1-1 0 0 0,-1 1 0 0 0,0-1-1 0 0,0 1 1 0 0,1-1 0 0 0,-1 1 0 0 0,0 0 0 0 0,0-1-1 0 0,1 1 1 0 0,-1-1 0 0 0,1 0 0 0 0,-1 1-1 0 0,0-1 1 0 0,1 1 0 0 0,-1-1 0 0 0,1 1 0 0 0,-1-1-1 0 0,1 0 1 0 0,-1 0 0 0 0,1 1 0 0 0,0-1 0 0 0,-1 0-1 0 0,1 0 1 0 0,-1 1 0 0 0,1-1 0 0 0,0 0-1 0 0,0 0 1 0 0,20 4 277 0 0,-18-3-228 0 0,36 1 62 0 0,1-1 1 0 0,-1-1 0 0 0,1-3-1 0 0,47-8 1 0 0,-20 2-258 0 0,242-17-3172 0 0,-97 10-3895 0 0,-138 5-541 0 0,-41 3 173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31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23 240 1488 0 0,'-1'-4'872'0'0,"-4"-7"1274"0"0,1-1-1 0 0,1 0 1 0 0,-1 0 0 0 0,-1-19 0 0 0,5 27-1830 0 0,0 0 0 0 0,0 0 0 0 0,0-1 0 0 0,1 1 0 0 0,-1 0 1 0 0,1-1-1 0 0,0 1 0 0 0,1 0 0 0 0,-1 0 0 0 0,1 0 1 0 0,-1 0-1 0 0,1 0 0 0 0,0 1 0 0 0,1-1 0 0 0,-1 0 0 0 0,1 1 1 0 0,3-4-1 0 0,2-1-84 0 0,1 0 0 0 0,0 1 0 0 0,0 0 0 0 0,0 1 0 0 0,1 0 0 0 0,0 0 0 0 0,1 1 0 0 0,-1 0 0 0 0,1 1 0 0 0,0 0 0 0 0,14-3 0 0 0,-13 4-214 0 0,0 1 1 0 0,0 0 0 0 0,0 1-1 0 0,1 0 1 0 0,-1 1 0 0 0,0 0 0 0 0,0 1-1 0 0,0 0 1 0 0,0 1 0 0 0,18 5-1 0 0,-25-6-47 0 0,-1 1 0 0 0,0-1 0 0 0,0 1 0 0 0,0 0 0 0 0,0 1 0 0 0,0-1-1 0 0,-1 1 1 0 0,1 0 0 0 0,-1-1 0 0 0,1 2 0 0 0,-1-1 0 0 0,0 0 0 0 0,0 1-1 0 0,-1-1 1 0 0,1 1 0 0 0,-1 0 0 0 0,1 0 0 0 0,-1 0 0 0 0,-1 0 0 0 0,1 0 0 0 0,0 0-1 0 0,-1 1 1 0 0,0-1 0 0 0,0 0 0 0 0,0 1 0 0 0,-1-1 0 0 0,1 1 0 0 0,-1-1-1 0 0,0 1 1 0 0,0-1 0 0 0,-1 1 0 0 0,0 4 0 0 0,-2 6-16 0 0,0 1 0 0 0,-1-1 0 0 0,-1 0 0 0 0,0 0 0 0 0,-1-1 0 0 0,-1 1 0 0 0,-15 24 1 0 0,-9 8 19 0 0,10-17-30 0 0,-29 59-1 0 0,49-88 54 0 0,1 0-1 0 0,0-1 0 0 0,0 1 1 0 0,0 0-1 0 0,0 0 1 0 0,0-1-1 0 0,0 1 1 0 0,0 0-1 0 0,0 0 0 0 0,1-1 1 0 0,-1 1-1 0 0,0 0 1 0 0,0-1-1 0 0,0 1 1 0 0,1 0-1 0 0,-1-1 0 0 0,0 1 1 0 0,1 0-1 0 0,-1-1 1 0 0,1 1-1 0 0,-1-1 1 0 0,1 1-1 0 0,-1-1 0 0 0,1 1 1 0 0,-1-1-1 0 0,1 1 1 0 0,0 0-1 0 0,16 10-146 0 0,24 6-98 0 0,-18-8 95 0 0,-1 1-1 0 0,0 1 0 0 0,0 1 0 0 0,22 16 0 0 0,-38-23 134 0 0,-1 0 0 0 0,1 0 0 0 0,-1 0 0 0 0,0 0 0 0 0,-1 1 0 0 0,1 0 0 0 0,-1 0 0 0 0,0 0 0 0 0,0 0 0 0 0,-1 1 0 0 0,0-1 0 0 0,0 1 0 0 0,-1 0 0 0 0,0 0 0 0 0,0 0 0 0 0,0 0 0 0 0,-1 0 0 0 0,1 12 0 0 0,-3-10 65 0 0,1 0 1 0 0,-1 0-1 0 0,-1 1 1 0 0,1-1-1 0 0,-2 0 1 0 0,1-1-1 0 0,-1 1 1 0 0,-1 0-1 0 0,1-1 1 0 0,-1 1-1 0 0,-1-1 1 0 0,0 0 0 0 0,0-1-1 0 0,0 1 1 0 0,-1-1-1 0 0,0 0 1 0 0,-1-1-1 0 0,1 1 1 0 0,-1-1-1 0 0,0 0 1 0 0,-14 8-1 0 0,11-8 19 0 0,0 0 0 0 0,0 0 0 0 0,0-1 0 0 0,-1-1 0 0 0,1 1 0 0 0,-1-2 0 0 0,0 1 0 0 0,0-2 0 0 0,-1 1 0 0 0,1-2 0 0 0,0 1 0 0 0,-1-2 0 0 0,1 1 0 0 0,-1-2 0 0 0,1 1 0 0 0,-1-2 0 0 0,-11-2 0 0 0,19 3-396 0 0,-1-1-1 0 0,1 0 1 0 0,0 0 0 0 0,0 0-1 0 0,0 0 1 0 0,0-1-1 0 0,0 1 1 0 0,-5-6 0 0 0,-1-4-4812 0 0,10 11 4500 0 0,-1-1 0 0 0,0 0 0 0 0,0 0 1 0 0,1 0-1 0 0,-1-3 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31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61 427 4896 0 0,'-6'-12'1963'0'0,"0"1"-1"0"0,1-1 1 0 0,1 1-1 0 0,-4-15 1 0 0,6 14-800 0 0,0 1 0 0 0,0-1 0 0 0,1 0 0 0 0,1-14 0 0 0,0 14-848 0 0,2 0 0 0 0,0 0 0 0 0,0 0-1 0 0,1 0 1 0 0,0 1 0 0 0,1-1-1 0 0,0 1 1 0 0,1 0 0 0 0,0 0-1 0 0,1 0 1 0 0,0 1 0 0 0,1 0 0 0 0,0 0-1 0 0,1 1 1 0 0,0 0 0 0 0,14-13-1 0 0,-12 13-281 0 0,1 0 0 0 0,1 1 0 0 0,-1 0 0 0 0,1 0 0 0 0,0 2 0 0 0,1-1 0 0 0,0 2 0 0 0,0-1-1 0 0,0 2 1 0 0,1 0 0 0 0,26-4 0 0 0,-32 7-54 0 0,0 0 0 0 0,1 1 0 0 0,-1 0 0 0 0,0 1 0 0 0,1-1 0 0 0,-1 2 0 0 0,0-1 0 0 0,0 1 0 0 0,0 0 0 0 0,0 1-1 0 0,0 0 1 0 0,-1 0 0 0 0,1 1 0 0 0,-1 0 0 0 0,0 0 0 0 0,0 1 0 0 0,0 0 0 0 0,-1 0 0 0 0,1 0 0 0 0,-1 1 0 0 0,7 8 0 0 0,-5-3-19 0 0,1 0 0 0 0,-2 0 0 0 0,1 1 1 0 0,-2 0-1 0 0,1 0 0 0 0,-2 0 0 0 0,0 1 0 0 0,0 0 1 0 0,-1 0-1 0 0,4 26 0 0 0,-6-19 8 0 0,0 0-1 0 0,-2-1 1 0 0,0 1-1 0 0,-1 0 1 0 0,-2 0-1 0 0,-7 36 1 0 0,-3-15 64 0 0,-1 0 0 0 0,-2-1 0 0 0,-1 0 0 0 0,-3-2 0 0 0,-1 0 0 0 0,-33 45 0 0 0,-235 282 2688 0 0,231-295-1454 0 0,57-70-1249 0 0,-1 2 97 0 0,0 1-1 0 0,-1-1 1 0 0,1 1 0 0 0,0-1 0 0 0,1 1 0 0 0,-1 0 0 0 0,0-1 0 0 0,1 1 0 0 0,-1 0-1 0 0,1 0 1 0 0,0 0 0 0 0,0 0 0 0 0,0 1 0 0 0,0-1 0 0 0,1 0 0 0 0,-1 4 0 0 0,3-6-75 0 0,0 1 1 0 0,-1-1-1 0 0,1 0 1 0 0,0 0-1 0 0,0 0 1 0 0,0 0 0 0 0,0 0-1 0 0,0 0 1 0 0,0-1-1 0 0,0 1 1 0 0,1-1 0 0 0,-1 1-1 0 0,0-1 1 0 0,0 0-1 0 0,4 0 1 0 0,74 1 150 0 0,96-12 0 0 0,-27 0-1570 0 0,-90 9-160 0 0,86-4-4168 0 0,-51-7-6425 0 0,-66 8 2981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32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12 320 1896 0 0,'-3'-14'2247'0'0,"0"0"-1"0"0,0-1 1 0 0,2 1-1 0 0,-1-25 1 0 0,3 26-1213 0 0,0 0 0 0 0,1 0 1 0 0,0 1-1 0 0,0-1 0 0 0,8-19 1 0 0,-7 25-905 0 0,0-1 1 0 0,0 1-1 0 0,1-1 1 0 0,0 1-1 0 0,0 0 1 0 0,1 1-1 0 0,0-1 1 0 0,0 1-1 0 0,0 0 1 0 0,1 0-1 0 0,0 1 1 0 0,0-1-1 0 0,0 1 1 0 0,1 1-1 0 0,0-1 1 0 0,0 1-1 0 0,0 0 1 0 0,0 1-1 0 0,1-1 1 0 0,0 2 0 0 0,12-4-1 0 0,-16 5-137 0 0,-1 0 1 0 0,1 0-1 0 0,0 0 0 0 0,0 1 0 0 0,0 0 0 0 0,0-1 1 0 0,0 2-1 0 0,0-1 0 0 0,0 0 0 0 0,0 1 1 0 0,0 0-1 0 0,0-1 0 0 0,-1 2 0 0 0,1-1 1 0 0,0 0-1 0 0,-1 1 0 0 0,6 2 0 0 0,-7-2 4 0 0,1 0-1 0 0,-1 1 0 0 0,1-1 1 0 0,-1 1-1 0 0,0 0 0 0 0,0-1 1 0 0,0 1-1 0 0,0 0 0 0 0,-1 0 0 0 0,1 0 1 0 0,-1 0-1 0 0,1 1 0 0 0,-1-1 1 0 0,0 0-1 0 0,1 6 0 0 0,-1 2-3 0 0,0-1 0 0 0,-1 0 0 0 0,0 1 0 0 0,0-1 0 0 0,-1 0 0 0 0,-1 0 0 0 0,0 1 0 0 0,0-1 0 0 0,-1 0 0 0 0,-4 11 0 0 0,-21 38 58 0 0,-2-2 0 0 0,-72 100 0 0 0,94-145 18 0 0,-8 8 264 0 0,2 2 1 0 0,-18 35 0 0 0,32-56-313 0 0,-1-1 0 0 0,1 1 0 0 0,0 0 0 0 0,0 0 1 0 0,0 0-1 0 0,0 0 0 0 0,0 0 0 0 0,0 0 0 0 0,0-1 0 0 0,0 1 0 0 0,0 0 1 0 0,0 0-1 0 0,1 0 0 0 0,-1 0 0 0 0,0 0 0 0 0,0-1 0 0 0,1 1 0 0 0,-1 0 1 0 0,1 0-1 0 0,-1-1 0 0 0,1 1 0 0 0,-1 0 0 0 0,1-1 0 0 0,-1 1 1 0 0,1 0-1 0 0,0-1 0 0 0,-1 1 0 0 0,1-1 0 0 0,0 1 0 0 0,-1-1 0 0 0,1 1 1 0 0,0-1-1 0 0,0 1 0 0 0,0-1 0 0 0,-1 0 0 0 0,1 0 0 0 0,1 1 0 0 0,31 7 277 0 0,-7-6-347 0 0,0-2 0 0 0,1 0-1 0 0,41-7 1 0 0,80-23-2240 0 0,-69 13-232 0 0,3 1-1575 0 0,-29 6-2131 0 0,-23 3-311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40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390 231 2584 0 0,'4'-13'5182'0'0,"1"-34"2817"0"0,-4 37-7372 0 0,1 1-1 0 0,-1-1 1 0 0,0 1 0 0 0,-1-1-1 0 0,0 1 1 0 0,-2-13-1 0 0,1 21-431 0 0,-12-28 944 0 0,8 27-1057 0 0,-1-1 1 0 0,1 1-1 0 0,-1 0 0 0 0,0 1 0 0 0,1-1 0 0 0,-1 1 0 0 0,0 0 0 0 0,0 0 1 0 0,0 1-1 0 0,0 0 0 0 0,-10 1 0 0 0,5 1 32 0 0,0 0-1 0 0,0 0 1 0 0,0 1 0 0 0,0 1 0 0 0,-18 8-1 0 0,11-3 58 0 0,1 1 1 0 0,0 1-1 0 0,1 0 0 0 0,0 1 0 0 0,0 1 0 0 0,-23 24 0 0 0,30-26-86 0 0,0 0 0 0 0,1 0 0 0 0,0 1 0 0 0,0 0 0 0 0,1 0 1 0 0,1 1-1 0 0,0 0 0 0 0,1 0 0 0 0,0 0 0 0 0,1 1 0 0 0,1 0 0 0 0,-3 21 0 0 0,5-24-57 0 0,1 0-1 0 0,0-1 1 0 0,1 1 0 0 0,0-1-1 0 0,0 1 1 0 0,1-1-1 0 0,1 0 1 0 0,0 0-1 0 0,0 0 1 0 0,1 0 0 0 0,0 0-1 0 0,1-1 1 0 0,0 1-1 0 0,0-1 1 0 0,1-1 0 0 0,1 1-1 0 0,8 10 1 0 0,-4-9-46 0 0,-1 0 0 0 0,1-1 1 0 0,1 0-1 0 0,-1 0 0 0 0,1-1 0 0 0,1-1 1 0 0,0 0-1 0 0,0 0 0 0 0,0-2 0 0 0,1 0 1 0 0,-1 0-1 0 0,1-1 0 0 0,1-1 0 0 0,-1 0 1 0 0,0-1-1 0 0,1 0 0 0 0,-1-2 1 0 0,1 1-1 0 0,25-4 0 0 0,-28 1 6 0 0,1 0-1 0 0,-1 0 1 0 0,0-1-1 0 0,0-1 1 0 0,-1 0-1 0 0,1-1 1 0 0,-1 0 0 0 0,0 0-1 0 0,0-1 1 0 0,-1-1-1 0 0,0 0 1 0 0,0 0-1 0 0,0-1 1 0 0,-1 0-1 0 0,0-1 1 0 0,-1 0-1 0 0,0 0 1 0 0,0-1 0 0 0,-1 0-1 0 0,0-1 1 0 0,-1 1-1 0 0,0-1 1 0 0,7-18-1 0 0,-7 12 83 0 0,-1 0 0 0 0,-1 0 0 0 0,0 0 0 0 0,-1 0 0 0 0,-1-1 0 0 0,-1 1 0 0 0,0-1 0 0 0,-1 0 0 0 0,-1 1 0 0 0,-1-1 0 0 0,-8-34 0 0 0,7 39-21 0 0,-2 0-1 0 0,1 0 1 0 0,-2 1-1 0 0,0-1 1 0 0,0 1 0 0 0,-1 0-1 0 0,0 1 1 0 0,-1 0-1 0 0,-1 0 1 0 0,0 0-1 0 0,0 1 1 0 0,-1 1-1 0 0,0 0 1 0 0,-1 0 0 0 0,-21-14-1 0 0,21 17-1023 0 0,0-1 0 0 0,0 2 0 0 0,-23-9 0 0 0,32 14 694 0 0,1 0-1 0 0,0 0 0 0 0,-1 0 0 0 0,1 0 0 0 0,0 0 1 0 0,0 0-1 0 0,-1 0 0 0 0,1 0 0 0 0,0 1 0 0 0,0-1 0 0 0,0 0 1 0 0,-1 1-1 0 0,1-1 0 0 0,0 1 0 0 0,0 0 0 0 0,0-1 1 0 0,-2 2-1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36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2120 0 0,'1'-3'2497'0'0,"0"-17"2098"0"0,-1 13-2990 0 0,1 0 1 0 0,0 0-1 0 0,0 0 1 0 0,3-10 0 0 0,-3 16-1509 0 0,0-1 1 0 0,0 1-1 0 0,-1 0 1 0 0,1 0-1 0 0,0 0 1 0 0,0 0-1 0 0,0-1 1 0 0,0 1-1 0 0,1 1 1 0 0,-1-1-1 0 0,0 0 1 0 0,0 0-1 0 0,1 0 1 0 0,-1 1-1 0 0,0-1 1 0 0,1 0-1 0 0,-1 1 1 0 0,0-1-1 0 0,1 1 1 0 0,-1 0-1 0 0,1 0 1 0 0,-1-1 0 0 0,1 1-1 0 0,-1 0 1 0 0,1 0-1 0 0,-1 0 1 0 0,1 0-1 0 0,-1 1 1 0 0,1-1-1 0 0,-1 0 1 0 0,1 1-1 0 0,-1-1 1 0 0,2 1-1 0 0,6 2 18 0 0,1 0-1 0 0,-1 0 1 0 0,13 8-1 0 0,24 14 68 0 0,-1 3 0 0 0,45 36 0 0 0,79 75-67 0 0,-128-103-80 0 0,-30-28-174 0 0,121 107-143 0 0,-52-35-5707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36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780 64 1184 0 0,'-2'-3'796'0'0,"0"-2"17"0"0,-1 1-1 0 0,1 0 0 0 0,-1-1 0 0 0,0 1 0 0 0,0 0 0 0 0,-1 0 0 0 0,1 1 0 0 0,-1-1 0 0 0,1 1 0 0 0,-1 0 1 0 0,0 0-1 0 0,-1 0 0 0 0,1 0 0 0 0,0 1 0 0 0,-6-3 0 0 0,7 5-644 0 0,1-1 0 0 0,-1 1 0 0 0,1 0 0 0 0,-1 0 0 0 0,1 0 0 0 0,-1 0 0 0 0,1 0 0 0 0,-1 1 0 0 0,1-1 0 0 0,-1 1 0 0 0,1 0 0 0 0,0-1 0 0 0,-1 1 0 0 0,1 0 0 0 0,0 1 0 0 0,-1-1 0 0 0,-1 2 0 0 0,-32 23 1122 0 0,-14 22-649 0 0,3 2 0 0 0,-58 78 0 0 0,75-90-492 0 0,-339 439-937 0 0,336-434-3631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37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50 2684 0 0,'-10'-11'2118'0'0,"-25"-27"12320"0"0,53 55-13727 0 0,64 71-177 0 0,97 136 1 0 0,-126-155-867 0 0,58 95-1712 0 0,-78-108-1411 0 0,-2 0-3940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37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657 67 872 0 0,'-2'-3'764'0'0,"-16"-15"5527"0"0,-32-27 1499 0 0,20 61-5564 0 0,-12 30-740 0 0,-70 100 0 0 0,60-75-1154 0 0,-86 108 160 0 0,-52 69-1687 0 0,184-240 469 0 0,-6 10-627 0 0,7-6-3415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33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0 425 3540 0 0,'0'-9'1355'0'0,"1"-1"0"0"0,0 1-1 0 0,1 0 1 0 0,0 0 0 0 0,0 0 0 0 0,4-10-1 0 0,0 4 215 0 0,1 0-1 0 0,17-27 1 0 0,-8 19-508 0 0,2 0 1 0 0,0 1-1 0 0,32-29 1 0 0,-29 32-726 0 0,1 0 0 0 0,1 2 0 0 0,1 1 0 0 0,0 1 0 0 0,1 1 0 0 0,37-15 0 0 0,-48 23-299 0 0,1 0-1 0 0,0 2 1 0 0,0 0-1 0 0,0 0 1 0 0,0 2-1 0 0,1 0 1 0 0,-1 0-1 0 0,1 2 1 0 0,-1 0-1 0 0,1 0 1 0 0,-1 2-1 0 0,1 0 1 0 0,19 5-1 0 0,-28-5-36 0 0,0 0-1 0 0,-1 1 0 0 0,1 0 0 0 0,-1 0 0 0 0,1 1 1 0 0,-1 0-1 0 0,0 0 0 0 0,0 0 0 0 0,-1 0 0 0 0,1 1 1 0 0,-1 0-1 0 0,0 0 0 0 0,0 1 0 0 0,5 8 1 0 0,-5-5-1 0 0,0 0 1 0 0,-1 0-1 0 0,0 0 1 0 0,0 1-1 0 0,-1-1 1 0 0,-1 1 0 0 0,1 0-1 0 0,-2-1 1 0 0,2 16-1 0 0,-3-2 5 0 0,0 1-1 0 0,-2 0 1 0 0,0-1-1 0 0,-2 1 0 0 0,-1-1 1 0 0,0 0-1 0 0,-18 44 1 0 0,1-18 23 0 0,-2-1 0 0 0,-2-1 0 0 0,-2-1 1 0 0,-43 53-1 0 0,-151 157 1064 0 0,56-70 1487 0 0,164-184-2465 0 0,0-1 0 0 0,1 2 0 0 0,-1-1 0 0 0,1 0 0 0 0,-1 0 0 0 0,1 1 0 0 0,0-1 1 0 0,-1 0-1 0 0,1 1 0 0 0,0-1 0 0 0,1 1 0 0 0,-1 0 0 0 0,0-1 0 0 0,1 1 0 0 0,0-1 0 0 0,-1 1 0 0 0,1 0 1 0 0,0 0-1 0 0,1 4 0 0 0,0-5-59 0 0,0 0 1 0 0,0 0-1 0 0,0 0 0 0 0,0 0 1 0 0,0 0-1 0 0,1-1 0 0 0,-1 1 1 0 0,1 0-1 0 0,-1-1 0 0 0,1 1 1 0 0,0-1-1 0 0,-1 1 0 0 0,1-1 1 0 0,0 0-1 0 0,0 0 0 0 0,0 0 1 0 0,0 0-1 0 0,0 0 0 0 0,0 0 1 0 0,0 0-1 0 0,1-1 0 0 0,-1 1 1 0 0,3-1-1 0 0,20 5 60 0 0,0-2 0 0 0,0 0 0 0 0,40-2 0 0 0,79-12-847 0 0,-103 7 267 0 0,-3 0-279 0 0,174-20-4912 0 0,-176 17-962 0 0,63-21 0 0 0,-65 14-2815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33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7 561 1572 0 0,'-1'-2'1958'0'0,"-1"-7"-352"0"0,1 1 0 0 0,-1-1 0 0 0,2 0 1 0 0,-1 1-1 0 0,2-13 0 0 0,1 7 254 0 0,0 1 1 0 0,7-25-1 0 0,5 1 201 0 0,26-53 0 0 0,-14 36-1075 0 0,82-168 3469 0 0,-106 218-4360 0 0,9-16-28 0 0,-6 17-65 0 0,-3 15 78 0 0,-2 84-110 0 0,4 268 89 0 0,4-219-156 0 0,-1-33-151 0 0,-9 153 0 0 0,1-260 248 0 0,0-1 1 0 0,0 1-1 0 0,0-1 1 0 0,-1 0-1 0 0,0 1 1 0 0,0-1-1 0 0,0 0 1 0 0,0 0-1 0 0,-1 0 1 0 0,1 0-1 0 0,-1-1 1 0 0,0 1-1 0 0,0-1 1 0 0,0 0-1 0 0,-1 0 1 0 0,-4 4-1 0 0,1-2 21 0 0,-1 1-1 0 0,0-1 1 0 0,0 0-1 0 0,-1-1 1 0 0,0 0-1 0 0,-13 5 1 0 0,8-3 94 0 0,13-2-138 0 0,3-3-23 0 0,-1-1 0 0 0,1 1 1 0 0,0-1-1 0 0,0 1 1 0 0,-1-1-1 0 0,1 0 0 0 0,0 0 1 0 0,0 0-1 0 0,-1 0 1 0 0,1 0-1 0 0,0 0 0 0 0,2-1 1 0 0,115-13-3762 0 0,-44 6-665 0 0,-3-1-3989 0 0,-38 2-37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38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5 3144 0 0,'-5'-5'14240'0'0,"31"52"-13551"0"0,3-2 0 0 0,1-1 1 0 0,43 48-1 0 0,-48-61-721 0 0,152 191-3093 0 0,-120-147-687 0 0,0 0-3579 0 0,-51-65 4014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38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618 86 2072 0 0,'-9'-14'3111'0'0,"-1"0"-1"0"0,0 1 0 0 0,-1 0 1 0 0,-19-17-1 0 0,28 28-2497 0 0,-1 3 1 0 0,-3 1-435 0 0,0 0 1 0 0,0 1-1 0 0,0-1 1 0 0,1 1-1 0 0,0 1 0 0 0,-1-1 1 0 0,1 1-1 0 0,0 0 1 0 0,1 0-1 0 0,-1 0 0 0 0,-5 8 1 0 0,-51 61 202 0 0,55-64-297 0 0,-207 247 356 0 0,75-92-2066 0 0,117-142 575 0 0,-1 1-1375 0 0,9-5-5082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34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17 305 2244 0 0,'-3'-7'1215'0'0,"0"1"0"0"0,1-1 0 0 0,0 0 1 0 0,0 0-1 0 0,0 1 0 0 0,1-1 0 0 0,-1-8 0 0 0,2 9-518 0 0,0-1 1 0 0,1 1-1 0 0,-1-1 1 0 0,1 1-1 0 0,1-1 1 0 0,-1 1-1 0 0,3-7 1 0 0,0 4-371 0 0,0 1 1 0 0,0 0 0 0 0,1-1 0 0 0,0 1-1 0 0,1 1 1 0 0,-1-1 0 0 0,1 1-1 0 0,1 0 1 0 0,0 0 0 0 0,0 1 0 0 0,9-7-1 0 0,1 2-251 0 0,1 0-1 0 0,0 1 0 0 0,0 0 1 0 0,1 2-1 0 0,1 0 1 0 0,-1 2-1 0 0,1 0 0 0 0,0 1 1 0 0,1 1-1 0 0,-1 0 0 0 0,1 2 1 0 0,0 1-1 0 0,-1 0 1 0 0,1 1-1 0 0,0 2 0 0 0,26 4 1 0 0,-37-4-61 0 0,-1 0 0 0 0,1 1 1 0 0,0 1-1 0 0,-1 0 0 0 0,1 0 1 0 0,-1 0-1 0 0,0 1 0 0 0,-1 1 1 0 0,1-1-1 0 0,-1 2 0 0 0,0-1 1 0 0,-1 1-1 0 0,1 0 0 0 0,-1 0 1 0 0,-1 1-1 0 0,1 0 0 0 0,-1 0 1 0 0,7 14-1 0 0,-7-10-6 0 0,0 1 0 0 0,-1 1 0 0 0,-1-1 1 0 0,0 1-1 0 0,0 0 0 0 0,-2 0 0 0 0,0 0 0 0 0,0 0 0 0 0,-1 0 0 0 0,-1 0 1 0 0,0 1-1 0 0,-5 24 0 0 0,-2-2-4 0 0,-1 0 1 0 0,-3-1-1 0 0,-1 0 0 0 0,-1-1 1 0 0,-2-1-1 0 0,-2 0 0 0 0,0-1 1 0 0,-34 46-1 0 0,-23 18 694 0 0,-110 113 0 0 0,-1 0 2937 0 0,183-208-3507 0 0,1 0 1 0 0,-1 0-1 0 0,0 0 1 0 0,1 1-1 0 0,-1-1 1 0 0,1 1-1 0 0,0-1 1 0 0,0 1-1 0 0,0-1 1 0 0,0 1-1 0 0,0 0 1 0 0,0-1-1 0 0,1 1 1 0 0,-1 0-1 0 0,1 0 1 0 0,0-1-1 0 0,0 4 1 0 0,0-4-73 0 0,1 0 1 0 0,0 0 0 0 0,0 0-1 0 0,0-1 1 0 0,0 1-1 0 0,0 0 1 0 0,0-1-1 0 0,1 1 1 0 0,-1-1 0 0 0,0 0-1 0 0,1 1 1 0 0,-1-1-1 0 0,1 0 1 0 0,-1 0-1 0 0,1 0 1 0 0,0 0-1 0 0,-1 0 1 0 0,1 0 0 0 0,0 0-1 0 0,0 0 1 0 0,0-1-1 0 0,0 1 1 0 0,0-1-1 0 0,2 1 1 0 0,27 4-14 0 0,0-1 1 0 0,1-2-1 0 0,-1-1 0 0 0,0-1 1 0 0,39-6-1 0 0,-5 2-683 0 0,-51 3 288 0 0,197-13-5814 0 0,-168 8-353 0 0,51-13 0 0 0,-57 8-3174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35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170 199 1536 0 0,'5'-27'3499'0'0,"0"-1"0"0"0,2 2 0 0 0,10-27 0 0 0,-14 44-2084 0 0,-1 1 1 0 0,-1 0-1 0 0,1-1 0 0 0,-2 1 0 0 0,1-15 1 0 0,-21 26-1372 0 0,16-1-16 0 0,0-1 0 0 0,0 1 0 0 0,0 0 0 0 0,0 1 0 0 0,0-1 0 0 0,0 1 0 0 0,1 0 0 0 0,-1 0 0 0 0,1 0 0 0 0,-1 0 0 0 0,-3 6 0 0 0,2-4 54 0 0,-10 11 93 0 0,1 1 0 0 0,1 1 0 0 0,0 0 0 0 0,2 1 0 0 0,0 0 0 0 0,1 0 1 0 0,1 1-1 0 0,-10 32 0 0 0,13-34-99 0 0,1 0 0 0 0,1 1 0 0 0,1-1 1 0 0,0 1-1 0 0,2 0 0 0 0,0 0 0 0 0,1 0 0 0 0,1 0 0 0 0,0-1 1 0 0,6 23-1 0 0,-4-30-87 0 0,0 0 0 0 0,0-1 1 0 0,1 0-1 0 0,1 1 0 0 0,0-2 1 0 0,0 1-1 0 0,1 0 0 0 0,0-1 1 0 0,1 0-1 0 0,0-1 0 0 0,0 1 1 0 0,1-1-1 0 0,0-1 0 0 0,0 0 1 0 0,1 0-1 0 0,14 9 0 0 0,-15-12-77 0 0,0 0-1 0 0,1 0 1 0 0,-1 0 0 0 0,1-2-1 0 0,0 1 1 0 0,0-1 0 0 0,0 0-1 0 0,0 0 1 0 0,0-1-1 0 0,0-1 1 0 0,0 1 0 0 0,0-2-1 0 0,0 1 1 0 0,1-1 0 0 0,-1 0-1 0 0,0-1 1 0 0,0 0-1 0 0,-1-1 1 0 0,1 0 0 0 0,10-5-1 0 0,-9 3 49 0 0,1-1-1 0 0,-1-1 1 0 0,-1 0 0 0 0,1 0-1 0 0,-1-1 1 0 0,0 0-1 0 0,-1-1 1 0 0,0 0-1 0 0,0 0 1 0 0,-1-1 0 0 0,0 0-1 0 0,-1 0 1 0 0,0 0-1 0 0,-1-1 1 0 0,0 0-1 0 0,4-14 1 0 0,-3 10 145 0 0,-2-1 1 0 0,0 0-1 0 0,0 0 1 0 0,-2 0-1 0 0,0 0 1 0 0,-1-1-1 0 0,0 1 1 0 0,-1-1-1 0 0,-1 1 0 0 0,-1 0 1 0 0,-5-23-1 0 0,3 24 24 0 0,-1 0-1 0 0,-1 1 1 0 0,0 0 0 0 0,-1 0-1 0 0,-1 1 1 0 0,0 0-1 0 0,0 0 1 0 0,-17-18-1 0 0,18 23-134 0 0,0 1 0 0 0,0 0 0 0 0,-1 0 0 0 0,0 0 0 0 0,0 1-1 0 0,-1 1 1 0 0,1-1 0 0 0,-1 2 0 0 0,0-1 0 0 0,-1 1 0 0 0,1 0-1 0 0,-1 1 1 0 0,-18-4 0 0 0,22 6-331 0 0,0 1-1 0 0,1 0 1 0 0,-1 0-1 0 0,0 0 1 0 0,1 1-1 0 0,-1 0 1 0 0,0 0 0 0 0,1 1-1 0 0,-1-1 1 0 0,1 1-1 0 0,0 0 1 0 0,0 1-1 0 0,0-1 1 0 0,-9 7-1 0 0,6-4-1697 0 0,1 1 0 0 0,0 0-1 0 0,0 0 1 0 0,-12 14-1 0 0,0 4-6832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41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336 748 2188 0 0,'38'-43'7081'0'0,"-22"29"-4877"0"0,35-24-1 0 0,-47 36-1994 0 0,0-2 1 0 0,0 1-1 0 0,-1 0 0 0 0,1-1 1 0 0,-1 1-1 0 0,1-1 0 0 0,3-5 1 0 0,0-1 481 0 0,-7 9-638 0 0,1 0 1 0 0,0 0-1 0 0,-1 0 0 0 0,1-1 0 0 0,-1 1 1 0 0,1 0-1 0 0,-1 0 0 0 0,0-1 0 0 0,0 1 1 0 0,1 0-1 0 0,-1-1 0 0 0,0 1 0 0 0,0 0 0 0 0,0-1 1 0 0,0 1-1 0 0,-1 0 0 0 0,1-1 0 0 0,0 1 1 0 0,0 0-1 0 0,-1-1 0 0 0,1 1 0 0 0,-1 0 1 0 0,1 0-1 0 0,-1 0 0 0 0,0-1 0 0 0,0 0 1 0 0,-21-26 828 0 0,16 22-827 0 0,0 1 0 0 0,0-1 1 0 0,0 2-1 0 0,-1-1 0 0 0,1 1 1 0 0,-1 0-1 0 0,0 0 0 0 0,-1 1 1 0 0,1 0-1 0 0,0 0 0 0 0,-1 1 1 0 0,0 0-1 0 0,-12-2 0 0 0,9 3 4 0 0,1 1 0 0 0,-1 0-1 0 0,1 0 1 0 0,-1 1 0 0 0,1 1-1 0 0,-1 0 1 0 0,1 0 0 0 0,-1 1-1 0 0,-12 5 1 0 0,7-1 3 0 0,1 0 0 0 0,0 1 0 0 0,0 1-1 0 0,1 0 1 0 0,1 1 0 0 0,-1 1 0 0 0,2 0 0 0 0,-1 0 0 0 0,2 1 0 0 0,-1 1-1 0 0,2 0 1 0 0,-16 24 0 0 0,19-24-87 0 0,1 0 1 0 0,0 0-1 0 0,1 1 0 0 0,0 0 0 0 0,1 0 1 0 0,0 0-1 0 0,1 1 0 0 0,1-1 0 0 0,1 1 1 0 0,0 0-1 0 0,0-1 0 0 0,2 1 0 0 0,0 0 1 0 0,0-1-1 0 0,1 1 0 0 0,1-1 0 0 0,1 0 1 0 0,0 0-1 0 0,1 0 0 0 0,0 0 0 0 0,11 19 0 0 0,-13-27-19 0 0,1 0 0 0 0,0-1 0 0 0,0 1 0 0 0,0-1 0 0 0,1 0 0 0 0,-1-1 0 0 0,1 1 0 0 0,0-1 0 0 0,1 0 0 0 0,-1 0 0 0 0,1 0 0 0 0,-1-1-1 0 0,1 0 1 0 0,0 0 0 0 0,1 0 0 0 0,-1-1 0 0 0,0 0 0 0 0,1 0 0 0 0,-1-1 0 0 0,1 1 0 0 0,-1-2 0 0 0,14 1 0 0 0,-10-1 31 0 0,-1-1 0 0 0,1 0 1 0 0,-1-1-1 0 0,1 0 0 0 0,-1-1 1 0 0,0 0-1 0 0,0 0 0 0 0,0-1 1 0 0,0 0-1 0 0,0 0 0 0 0,-1-1 0 0 0,0 0 1 0 0,0-1-1 0 0,0 0 0 0 0,8-9 1 0 0,2-4 49 0 0,-1-1 0 0 0,-1 0 0 0 0,-1-1 0 0 0,-1-1 0 0 0,-1 0 0 0 0,20-48 0 0 0,43-151 965 0 0,-71 203-858 0 0,16-58 1262 0 0,-3 0 1 0 0,-3-1-1 0 0,4-82 1 0 0,-11-32 1369 0 0,-8 190-2786 0 0,-7 45-2 0 0,4 318 116 0 0,6-304-114 0 0,3 0-1 0 0,3-1 1 0 0,2 0 0 0 0,23 69-1 0 0,-26-104 20 0 0,0-1 1 0 0,1 0-1 0 0,1-1 0 0 0,1 0 0 0 0,1-1 0 0 0,1 0 0 0 0,21 24 0 0 0,-27-35-37 0 0,0-1-1 0 0,1 0 0 0 0,0 0 0 0 0,0 0 0 0 0,1-1 1 0 0,-1 0-1 0 0,1-1 0 0 0,1 0 0 0 0,-1-1 1 0 0,1 1-1 0 0,0-2 0 0 0,0 1 0 0 0,0-2 1 0 0,0 1-1 0 0,0-1 0 0 0,1-1 0 0 0,-1 0 1 0 0,12 0-1 0 0,0-3-41 0 0,0-1 0 0 0,0-1 0 0 0,-1-1 1 0 0,1-1-1 0 0,-1-1 0 0 0,-1-1 0 0 0,1-1 0 0 0,-1 0 0 0 0,-1-2 1 0 0,0 0-1 0 0,25-19 0 0 0,19-20 283 0 0,98-99 1 0 0,-134 122 409 0 0,42-57 1 0 0,-59 70-412 0 0,0-1 0 0 0,-1 0 0 0 0,0-1 1 0 0,-2 0-1 0 0,0-1 0 0 0,6-19 0 0 0,-12 33-195 0 0,0 1 0 0 0,0-1-1 0 0,-1 0 1 0 0,1 0 0 0 0,-1 0 0 0 0,1 0 0 0 0,-1 0 0 0 0,0 1 0 0 0,0-1 0 0 0,-1 0 0 0 0,1 0-1 0 0,0 0 1 0 0,-1 0 0 0 0,0 0 0 0 0,0 1 0 0 0,0-1 0 0 0,0 0 0 0 0,0 0 0 0 0,0 1 0 0 0,-1-1-1 0 0,1 1 1 0 0,-1-1 0 0 0,0 1 0 0 0,1 0 0 0 0,-1 0 0 0 0,0 0 0 0 0,-4-3 0 0 0,2 3-13 0 0,0 0 0 0 0,0 0 1 0 0,0 0-1 0 0,0 1 0 0 0,0-1 1 0 0,0 1-1 0 0,-1 0 1 0 0,1 1-1 0 0,0-1 0 0 0,-1 1 1 0 0,1 0-1 0 0,-1 0 0 0 0,1 0 1 0 0,-1 0-1 0 0,1 1 0 0 0,0 0 1 0 0,-7 1-1 0 0,-2 2-7 0 0,1 0-1 0 0,1 1 1 0 0,-1 0-1 0 0,1 1 1 0 0,0 0 0 0 0,0 1-1 0 0,0 0 1 0 0,1 1-1 0 0,0 0 1 0 0,1 1 0 0 0,0 0-1 0 0,0 0 1 0 0,1 1-1 0 0,0 0 1 0 0,0 0-1 0 0,1 1 1 0 0,1 0 0 0 0,0 0-1 0 0,-5 13 1 0 0,6-11-73 0 0,0 0 1 0 0,1 0-1 0 0,0 0 1 0 0,2 1-1 0 0,-1 0 1 0 0,2-1-1 0 0,-1 1 1 0 0,2 0 0 0 0,0 0-1 0 0,1-1 1 0 0,0 1-1 0 0,1 0 1 0 0,0-1-1 0 0,1 1 1 0 0,1-1-1 0 0,0 0 1 0 0,9 18-1 0 0,-5-15-3 0 0,1 0 0 0 0,1-1 0 0 0,0 0 0 0 0,1-1 0 0 0,1 0 0 0 0,0-1 0 0 0,1 0 0 0 0,1-1 0 0 0,0 0-1 0 0,0-2 1 0 0,1 1 0 0 0,0-2 0 0 0,1 0 0 0 0,0 0 0 0 0,1-2 0 0 0,-1 0 0 0 0,1-1 0 0 0,1 0 0 0 0,-1-2 0 0 0,1 0-1 0 0,0-1 1 0 0,0-1 0 0 0,0 0 0 0 0,0-1 0 0 0,0-1 0 0 0,22-3 0 0 0,-18 0 262 0 0,-1-1 0 0 0,1 0 0 0 0,-1-2 0 0 0,0 0 0 0 0,-1-2 0 0 0,0 0 1 0 0,0-1-1 0 0,0-1 0 0 0,-1-1 0 0 0,-1 0 0 0 0,0-2 0 0 0,-1 0 0 0 0,0-1 0 0 0,-1-1 0 0 0,0 0 0 0 0,-1-1 0 0 0,-1 0 1 0 0,-1-2-1 0 0,0 1 0 0 0,18-36 0 0 0,-19 29 32 0 0,40-66 246 0 0,-47 80-454 0 0,2 1-1 0 0,-1 1 0 0 0,1-1 0 0 0,1 1 0 0 0,0 1 0 0 0,16-14 0 0 0,-20 18-29 0 0,0 1-1 0 0,0 0 1 0 0,0 0-1 0 0,0 0 1 0 0,0 0-1 0 0,1 1 1 0 0,-1 0-1 0 0,1-1 1 0 0,-1 2-1 0 0,1-1 1 0 0,-1 0-1 0 0,1 1 1 0 0,-1 0-1 0 0,1 0 1 0 0,8 2 0 0 0,-6-1-12 0 0,0 1 0 0 0,0 1 0 0 0,0-1 1 0 0,-1 1-1 0 0,1 0 0 0 0,-1 1 1 0 0,0-1-1 0 0,1 1 0 0 0,5 6 1 0 0,3 2-30 0 0,-2 2 0 0 0,0-1 0 0 0,0 2 0 0 0,-1 0 0 0 0,-1 0 0 0 0,17 30-1 0 0,-20-30 40 0 0,-1 0 0 0 0,0-1 0 0 0,-1 2 0 0 0,-1-1 0 0 0,0 1-1 0 0,-1 0 1 0 0,-1 0 0 0 0,2 25 0 0 0,-5-39 34 0 0,0 0 1 0 0,0 0-1 0 0,0 0 0 0 0,0 0 1 0 0,0 0-1 0 0,0 1 1 0 0,-1-1-1 0 0,1 0 1 0 0,-1 0-1 0 0,0 0 0 0 0,0 0 1 0 0,1 0-1 0 0,-1 0 1 0 0,0-1-1 0 0,-1 1 0 0 0,1 0 1 0 0,0 0-1 0 0,0-1 1 0 0,-1 1-1 0 0,1-1 0 0 0,-1 1 1 0 0,0-1-1 0 0,1 1 1 0 0,-1-1-1 0 0,-2 1 0 0 0,3-2 1 0 0,0 0-1 0 0,1 0 0 0 0,-1 0 0 0 0,0 0 1 0 0,0-1-1 0 0,0 1 0 0 0,0 0 0 0 0,0-1 0 0 0,1 1 1 0 0,-1-1-1 0 0,0 1 0 0 0,0 0 0 0 0,1-1 0 0 0,-1 0 1 0 0,0 1-1 0 0,1-1 0 0 0,-1 1 0 0 0,0-1 1 0 0,1 0-1 0 0,-1 0 0 0 0,0 0 0 0 0,-10-16 58 0 0,7 6-54 0 0,1-1 1 0 0,1 1-1 0 0,0 0 0 0 0,1-1 1 0 0,0 1-1 0 0,0-1 1 0 0,1 0-1 0 0,1 1 0 0 0,3-18 1 0 0,1-3-52 0 0,2 0 0 0 0,12-33 0 0 0,-13 48-314 0 0,0 1 1 0 0,1 0 0 0 0,1 1-1 0 0,0 0 1 0 0,1 0-1 0 0,0 1 1 0 0,1 0 0 0 0,1 0-1 0 0,21-20 1 0 0,-22 26-621 0 0,0 0 0 0 0,0 0 0 0 0,1 1 0 0 0,0 0 0 0 0,19-8 0 0 0,-18 11-679 0 0,0-1 0 0 0,0 2 0 0 0,0-1 0 0 0,0 2 1 0 0,1 0-1 0 0,13-1 0 0 0,3 2-6184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38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58 2684 0 0,'-27'-52'14335'0'0,"25"46"-12019"0"0,4 8-1633 0 0,9 7-384 0 0,0 2 0 0 0,0-1 0 0 0,-1 2 0 0 0,-1-1 1 0 0,0 1-1 0 0,14 25 0 0 0,-3-6-119 0 0,85 118-86 0 0,81 124-4026 0 0,-161-227 1932 0 0,2 1-1720 0 0,-6-19-2583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39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871 70 1464 0 0,'-8'-17'3330'0'0,"6"14"-2610"0"0,1-1-1 0 0,-1 0 1 0 0,1 1 0 0 0,-1-1 0 0 0,0 1-1 0 0,-1-1 1 0 0,1 1 0 0 0,0 0 0 0 0,-1 0-1 0 0,0 0 1 0 0,0 0 0 0 0,0 1 0 0 0,0-1-1 0 0,-3-1 1 0 0,4 3-511 0 0,0 0 0 0 0,0 1 0 0 0,0-1-1 0 0,0 1 1 0 0,0 0 0 0 0,0 0 0 0 0,0 0 0 0 0,0 0 0 0 0,0 0-1 0 0,0 0 1 0 0,0 0 0 0 0,1 1 0 0 0,-1-1 0 0 0,0 1 0 0 0,-3 0-1 0 0,-24 12 1326 0 0,4 3-805 0 0,0 1 1 0 0,2 2-1 0 0,0 0 0 0 0,-39 44 1 0 0,10-10-249 0 0,-340 355-404 0 0,311-316-5033 0 0,2-1-4691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41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27 3572 0 0,'-11'-3'16398'0'0,"45"-2"-15704"0"0,-1 2-1 0 0,1 1 1 0 0,37 3-1 0 0,-4-1-404 0 0,151-7-395 0 0,-20 1-2461 0 0,-66 5-3507 0 0,-99 2-177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42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63 2648 0 0,'-68'41'14103'0'0,"68"-41"-13982"0"0,0 1 0 0 0,0-1-1 0 0,0 0 1 0 0,0 0 0 0 0,0 1 0 0 0,0-1-1 0 0,-1 0 1 0 0,1 1 0 0 0,1-1 0 0 0,-1 0-1 0 0,0 1 1 0 0,0 1 845 0 0,1-2-846 0 0,54 2 931 0 0,-1-2 0 0 0,91-13 0 0 0,-72 5-837 0 0,255-29 94 0 0,152-12-3529 0 0,-463 48 2561 0 0,35-2-2603 0 0,-19 2-4666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45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49 490 1720 0 0,'-48'26'19968'0'0,"51"-38"-18578"0"0,46-49 816 0 0,21-28-858 0 0,118-242 2421 0 0,-185 326-3708 0 0,7-13-8 0 0,-8 19-54 0 0,-2 10 42 0 0,-7 33 174 0 0,-17 53 1 0 0,3-8 6 0 0,-7 65 365 0 0,-9 199 0 0 0,25 159-202 0 0,12-443-385 0 0,-3-1 0 0 0,-12 75 0 0 0,13-136 0 0 0,1 0 0 0 0,-1 1 0 0 0,0-1 0 0 0,-1 0 0 0 0,1 0 0 0 0,-1-1 0 0 0,-1 1 0 0 0,-7 11 0 0 0,4-10 0 0 0,0-1 0 0 0,0 1 0 0 0,-1-1 0 0 0,0-1 0 0 0,0 0 0 0 0,0 0 0 0 0,-13 6 0 0 0,5-3 0 0 0,3-2 0 0 0,1-1 0 0 0,4-3 0 0 0,14-3 0 0 0,0 0 0 0 0,0-1 0 0 0,0 0 0 0 0,0 0 0 0 0,0 0 0 0 0,0-1 0 0 0,6-2 0 0 0,10-3 0 0 0,190-29-1181 0 0,-99 19-4395 0 0,-1-4-8392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49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31 456 2720 0 0,'-6'-16'5539'0'0,"4"-1"-4147"0"0,1 1 1 0 0,1-1-1 0 0,0 0 0 0 0,1 0 1 0 0,1 1-1 0 0,6-25 1 0 0,-4 25-1081 0 0,2 0-1 0 0,0 0 1 0 0,1 0 0 0 0,0 1 0 0 0,1 0 0 0 0,1 0 0 0 0,0 1 0 0 0,1 0 0 0 0,1 1 0 0 0,18-20 0 0 0,-15 20-229 0 0,0 0 0 0 0,1 1 0 0 0,0 0 0 0 0,0 1 0 0 0,1 1 0 0 0,1 1 0 0 0,22-10 0 0 0,-31 15-63 0 0,0 1 0 0 0,1 1-1 0 0,-1 0 1 0 0,1 0 0 0 0,-1 1-1 0 0,1-1 1 0 0,-1 2 0 0 0,1 0-1 0 0,-1 0 1 0 0,1 0 0 0 0,0 1 0 0 0,-1 0-1 0 0,1 1 1 0 0,-1 0 0 0 0,0 0-1 0 0,0 1 1 0 0,1 0 0 0 0,9 5-1 0 0,-5 0-3 0 0,-1 0 0 0 0,1 1 0 0 0,-2 0 0 0 0,1 1 0 0 0,-2 1 0 0 0,1-1-1 0 0,-1 2 1 0 0,-1-1 0 0 0,0 1 0 0 0,-1 1 0 0 0,0 0 0 0 0,0 0 0 0 0,-2 0-1 0 0,0 1 1 0 0,7 21 0 0 0,-7-14 0 0 0,0 1 0 0 0,-2 0 0 0 0,0 0-1 0 0,-1 0 1 0 0,-2 0 0 0 0,0 0 0 0 0,-1 0 0 0 0,-1 1 0 0 0,-8 40-1 0 0,-1-28 62 0 0,-1 0-1 0 0,-1 0 0 0 0,-2-2 1 0 0,-1 1-1 0 0,-2-2 1 0 0,-1 0-1 0 0,-33 43 0 0 0,-1-9 232 0 0,-2-2-1 0 0,-72 65 1 0 0,45-57 36 0 0,39-36 256 0 0,-71 80-1 0 0,112-115-518 0 0,0 0 1 0 0,0 0 0 0 0,0 0-1 0 0,0 1 1 0 0,0-1 0 0 0,0 0-1 0 0,1 1 1 0 0,-1-1 0 0 0,0 0-1 0 0,1 1 1 0 0,-1-1 0 0 0,1 1 0 0 0,-1-1-1 0 0,1 1 1 0 0,0-1 0 0 0,0 1-1 0 0,-1 0 1 0 0,1-1 0 0 0,0 1-1 0 0,1-1 1 0 0,-1 1 0 0 0,0-1-1 0 0,1 3 1 0 0,0-2-16 0 0,0 0 1 0 0,0-1-1 0 0,0 1 0 0 0,1-1 0 0 0,-1 1 1 0 0,0-1-1 0 0,1 1 0 0 0,0-1 1 0 0,-1 0-1 0 0,1 0 0 0 0,0 0 1 0 0,-1 0-1 0 0,1 0 0 0 0,0 0 1 0 0,3 1-1 0 0,8 2 110 0 0,1 0 1 0 0,-1-1-1 0 0,1-1 1 0 0,14 1 0 0 0,-24-3-127 0 0,339 5 736 0 0,-105-6-1011 0 0,-184 3-272 0 0,28 2-1446 0 0,-31-6-4811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49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57 2484 0 0,'-3'-1'5157'0'0,"-33"-2"9237"0"0,57-2-13130 0 0,430-16 40 0 0,-147 10-3403 0 0,-234 7-55 0 0,-27-1-2870 0 0,-43 5 4892 0 0,16-6-4226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50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52 2964 0 0,'-85'-39'14383'0'0,"84"39"-14173"0"0,0-1 0 0 0,1 1 1 0 0,-1 0-1 0 0,0-1 0 0 0,1 1 0 0 0,-1-1 0 0 0,1 1 1 0 0,-1-1-1 0 0,0 1 0 0 0,1-1 0 0 0,-1 1 0 0 0,1-1 1 0 0,0 0-1 0 0,-1 1 0 0 0,1-1 0 0 0,-1 1 0 0 0,1-1 1 0 0,0 0-1 0 0,0 0 0 0 0,-1 0 0 0 0,6 11 3024 0 0,45 214 48 0 0,64 294-991 0 0,-105-485-2049 0 0,-4-12 936 0 0,-1-7-3935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55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374 308 984 0 0,'37'-87'8575'0'0,"21"-44"-1526"0"0,-22 50-3943 0 0,-29 72-2788 0 0,-4 14 45 0 0,-4 20-44 0 0,-10 16-45 0 0,-3-1 0 0 0,-34 71 0 0 0,-53 71 110 0 0,56-104-160 0 0,-65 106 368 0 0,-52 99 150 0 0,158-277-702 0 0,1 1 1 0 0,0 0-1 0 0,0 0 0 0 0,1 0 0 0 0,0 0 1 0 0,0 0-1 0 0,1 1 0 0 0,0-1 0 0 0,0 0 0 0 0,1 1 1 0 0,0 7-1 0 0,1-11-22 0 0,-1 0 0 0 0,1-1 0 0 0,0 1 0 0 0,0-1 0 0 0,1 1 0 0 0,-1-1 0 0 0,1 1 0 0 0,0-1 0 0 0,-1 0 0 0 0,1 0 0 0 0,1 0 1 0 0,-1 0-1 0 0,0 0 0 0 0,1-1 0 0 0,0 1 0 0 0,-1-1 0 0 0,1 1 0 0 0,0-1 0 0 0,0 0 0 0 0,0 0 0 0 0,1 0 0 0 0,-1-1 0 0 0,0 1 0 0 0,6 1 0 0 0,16 6-18 0 0,1-2-1 0 0,1 0 0 0 0,-1-2 0 0 0,1-1 1 0 0,27 1-1 0 0,141-4-98 0 0,-140-3 88 0 0,356-15 95 0 0,-406 17-82 0 0,-1-1 1 0 0,0 1-1 0 0,-1-1 1 0 0,1 0-1 0 0,0 0 1 0 0,0-1-1 0 0,0 1 1 0 0,0-1-1 0 0,-1 0 1 0 0,1 0-1 0 0,-1 0 1 0 0,0 0-1 0 0,1 0 1 0 0,-1-1-1 0 0,0 0 1 0 0,0 0-1 0 0,-1 0 1 0 0,1 0 0 0 0,0 0-1 0 0,-1 0 1 0 0,0 0-1 0 0,0-1 1 0 0,0 0-1 0 0,0 1 1 0 0,-1-1-1 0 0,1 0 1 0 0,-1 0-1 0 0,0 1 1 0 0,1-7-1 0 0,1-9 291 0 0,0-1 0 0 0,-2 0-1 0 0,0 0 1 0 0,-4-32 0 0 0,2 31 162 0 0,-24-200 3714 0 0,25 219-4199 0 0,-1 6 50 0 0,0-1 1 0 0,1 0-1 0 0,-1 1 1 0 0,1-1 0 0 0,-1 1-1 0 0,1-1 1 0 0,1 6-1 0 0,-1-4 15 0 0,7 204 697 0 0,-1-129-476 0 0,4 67 218 0 0,9 260 117 0 0,-19-392-764 0 0,1 60 13 0 0,3-29-4459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55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1564 0 0,'2'-14'18878'0'0,"0"11"-18190"0"0,133-22 2480 0 0,75 9-2789 0 0,-90 8-219 0 0,59-3-441 0 0,-39 3-1807 0 0,-49 0-3108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4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 2156 0 0,'-4'19'14891'0'0,"2"-4"-11790"0"0,0 11-1896 0 0,0 1 1 0 0,-2-1 0 0 0,0 0-1 0 0,-17 50 1 0 0,-47 99-3787 0 0,63-164 1724 0 0,-16 35-3964 0 0,5-17-3320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56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87 2020 0 0,'-5'-5'1251'0'0,"1"2"-207"0"0,0-1 0 0 0,1 1 1 0 0,0-1-1 0 0,0 1 0 0 0,0-1 0 0 0,0 0 1 0 0,0 0-1 0 0,1-1 0 0 0,0 1 0 0 0,0 0 1 0 0,0-1-1 0 0,0 1 0 0 0,1-1 0 0 0,-1 0 1 0 0,1 1-1 0 0,0-1 0 0 0,0-7 0 0 0,18 21-640 0 0,-14-6-347 0 0,-1 0 0 0 0,0 1 0 0 0,0-1 0 0 0,-1 0 0 0 0,1 1 0 0 0,-1-1 0 0 0,1 1 0 0 0,-1-1 0 0 0,0 1 0 0 0,-1 0 0 0 0,1 0 0 0 0,0-1 0 0 0,-1 1 0 0 0,0 5 0 0 0,1 3 80 0 0,21 376 2883 0 0,-21-314-2608 0 0,-12 388-976 0 0,9-421-519 0 0,-5 5-2600 0 0,2-33 145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59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618 444 700 0 0,'23'-21'13193'0'0,"-14"5"-12519"0"0,-8 15-254 0 0,29-32 1993 0 0,-26 27-2237 0 0,1 0 0 0 0,-2-1 0 0 0,1 1-1 0 0,0-1 1 0 0,-1 0 0 0 0,-1 1 0 0 0,1-1-1 0 0,-1 0 1 0 0,2-13 0 0 0,-1 6 233 0 0,-1-1 0 0 0,-1 1-1 0 0,-1 0 1 0 0,0-16 0 0 0,-1 21-291 0 0,0 1 1 0 0,-1-1-1 0 0,1 1 1 0 0,-1-1-1 0 0,-1 1 0 0 0,0 0 1 0 0,0 0-1 0 0,-1 0 1 0 0,0 0-1 0 0,0 0 0 0 0,-1 1 1 0 0,1 0-1 0 0,-2 0 1 0 0,-5-7-1 0 0,3 7-65 0 0,-1-1 0 0 0,1 2 0 0 0,-1-1 0 0 0,0 1 0 0 0,-1 0 1 0 0,1 1-1 0 0,-1 0 0 0 0,-1 1 0 0 0,1 0 0 0 0,-11-3 0 0 0,1 2-25 0 0,0 1 0 0 0,-1 1-1 0 0,1 1 1 0 0,0 1 0 0 0,-1 0 0 0 0,1 2-1 0 0,-1 0 1 0 0,1 2 0 0 0,-1 0-1 0 0,1 1 1 0 0,-28 10 0 0 0,28-7 12 0 0,1 1 0 0 0,0 1 0 0 0,0 1 1 0 0,1 1-1 0 0,1 0 0 0 0,0 1 0 0 0,0 1 0 0 0,1 1 1 0 0,1 0-1 0 0,-26 30 0 0 0,34-34-3 0 0,0-1 0 0 0,1 1 0 0 0,-1 1 1 0 0,2-1-1 0 0,0 1 0 0 0,0 0 0 0 0,1 0 0 0 0,0 1 0 0 0,1-1 0 0 0,0 1 0 0 0,1 0 0 0 0,0-1 0 0 0,1 1 1 0 0,0 0-1 0 0,1 0 0 0 0,0 0 0 0 0,1 0 0 0 0,1 0 0 0 0,0 0 0 0 0,4 15 0 0 0,2-5 1 0 0,1-1 1 0 0,1 0-1 0 0,0 0 0 0 0,2-1 0 0 0,0-1 0 0 0,1 0 0 0 0,1-1 0 0 0,1 0 0 0 0,1-1 0 0 0,28 24 0 0 0,21 12 70 0 0,112 70 0 0 0,-123-88-73 0 0,-31-20-24 0 0,22 13 56 0 0,-1 2 1 0 0,-2 3 0 0 0,58 55 0 0 0,-90-77-42 0 0,0 0 1 0 0,-1 0-1 0 0,0 1 0 0 0,-1 0 1 0 0,0 1-1 0 0,-1 0 1 0 0,0 0-1 0 0,-1 0 0 0 0,-1 1 1 0 0,0 0-1 0 0,0 0 1 0 0,-2 0-1 0 0,0 1 0 0 0,-1-1 1 0 0,0 1-1 0 0,-1 0 1 0 0,-1 24-1 0 0,-1-25-7 0 0,-1-1 1 0 0,-1 0-1 0 0,0 0 0 0 0,0 0 0 0 0,-1 0 1 0 0,-1 0-1 0 0,0-1 0 0 0,-1 1 1 0 0,0-1-1 0 0,-1-1 0 0 0,0 0 0 0 0,-1 0 1 0 0,-1 0-1 0 0,1-1 0 0 0,-1 0 0 0 0,-18 14 1 0 0,18-17-8 0 0,0 0 0 0 0,-1-1 1 0 0,1 0-1 0 0,-2-1 1 0 0,1 0-1 0 0,0-1 0 0 0,-1 0 1 0 0,0 0-1 0 0,0-1 1 0 0,0-1-1 0 0,-1 0 0 0 0,1 0 1 0 0,0-1-1 0 0,-1-1 1 0 0,1 0-1 0 0,-1 0 1 0 0,1-1-1 0 0,0 0 0 0 0,-1-1 1 0 0,-11-4-1 0 0,13 3-12 0 0,0 0 0 0 0,0-1 0 0 0,1 0 0 0 0,-1-1 0 0 0,1 0 0 0 0,0 0 0 0 0,0-1 0 0 0,1 0 0 0 0,0-1 0 0 0,0 0 0 0 0,0 0 0 0 0,1-1 0 0 0,0 1-1 0 0,0-2 1 0 0,1 1 0 0 0,-8-15 0 0 0,7 10-11 0 0,2 0 0 0 0,0 0 0 0 0,0 0 0 0 0,1 0 0 0 0,1-1 0 0 0,0 0 0 0 0,1 1 0 0 0,0-1 0 0 0,1 0 0 0 0,1 0 0 0 0,0 0 0 0 0,2-15 0 0 0,5-19-133 0 0,3 1-1 0 0,23-76 0 0 0,46-87-380 0 0,5-16 123 0 0,-73 193 360 0 0,50-145-52 0 0,16-41 190 0 0,-59 159 263 0 0,-17 59-363 0 0,0-7 205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00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30 141 836 0 0,'-28'-21'12795'0'0,"28"21"-12651"0"0,-1-1 0 0 0,1 1 0 0 0,0-1 0 0 0,0 1 0 0 0,0-1 0 0 0,0 1 0 0 0,0-1 0 0 0,0 1 0 0 0,0-1 0 0 0,0 0 0 0 0,0 1 0 0 0,0-1 0 0 0,0 1 0 0 0,0-1-1 0 0,0 1 1 0 0,0-1 0 0 0,0 1 0 0 0,1-1 0 0 0,-1 1 0 0 0,0 0 0 0 0,0-1 0 0 0,1 1 0 0 0,-1-1 0 0 0,0 1 0 0 0,1-1 0 0 0,-1 1 0 0 0,0 0 0 0 0,1-1 0 0 0,-1 1 0 0 0,0 0 0 0 0,1-1 0 0 0,21-9 1746 0 0,25 2-1125 0 0,-45 8-579 0 0,626-70 2762 0 0,-550 60-3585 0 0,-75 9 406 0 0,19-1-2190 0 0,-16 1 2593 0 0,5-1-4923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01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87 2120 0 0,'-9'-30'5175'0'0,"6"19"-2644"0"0,-1 1 0 0 0,0-1 0 0 0,-9-13 2677 0 0,11 32-3535 0 0,0 21-413 0 0,1 34-568 0 0,45 745 5651 0 0,-31-676-7737 0 0,-12-130 403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09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88 2908 0 0,'-4'0'6636'0'0,"-31"-4"5970"0"0,25 2-10380 0 0,62-7-1748 0 0,0 1 0 0 0,63 1 1 0 0,-11 0-363 0 0,-68 4-406 0 0,256-24 906 0 0,-100 7-6598 0 0,-181 20 4220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09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2556 0 0,'0'0'5331'0'0,"10"10"-1561"0"0,79-4 3399 0 0,53-10-4769 0 0,-21 0-1836 0 0,360 4-118 0 0,-390 1-475 0 0,-21 0-5841 0 0,-53-2-1227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10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7 535 524 0 0,'-7'3'13434'0'0,"16"-16"-12566"0"0,1 1 1 0 0,0 0-1 0 0,1 0 0 0 0,0 1 1 0 0,13-10-1 0 0,3-4-199 0 0,34-39 1538 0 0,-3-3 1 0 0,87-132-1 0 0,-80 99-109 0 0,-64 98-2108 0 0,3 38 124 0 0,-49 422 244 0 0,33-114 41 0 0,6-142-197 0 0,5-170-166 0 0,1 3 16 0 0,-7 36 1 0 0,6-62-25 0 0,0 0 0 0 0,-1 0 0 0 0,-1-1 0 0 0,1 1 0 0 0,-1-1 0 0 0,-1 0-1 0 0,0 1 1 0 0,0-1 0 0 0,-7 10 0 0 0,4-11 42 0 0,0 0-1 0 0,-1 0 1 0 0,1 0-1 0 0,-1-1 1 0 0,-1-1-1 0 0,1 1 1 0 0,-1-1-1 0 0,-13 6 0 0 0,-27 16 1016 0 0,48-26-631 0 0,2 0-444 0 0,-1-1 0 0 0,1 1 1 0 0,-1 0-1 0 0,1-1 0 0 0,-1 1 0 0 0,1-1 0 0 0,-1 1 0 0 0,1-1 0 0 0,0 1 0 0 0,0-1 0 0 0,-1 1 0 0 0,1-1 0 0 0,0 0 1 0 0,0 1-1 0 0,-1-1 0 0 0,1 0 0 0 0,0 0 0 0 0,0 1 0 0 0,0-1 0 0 0,-1 0 0 0 0,1 0 0 0 0,0 0 0 0 0,0 0 1 0 0,1 0-1 0 0,29 0 27 0 0,-24 0-45 0 0,268-15-4631 0 0,-139-11-1740 0 0,-102 17 789 0 0,62-28-1 0 0,-48 14-2292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11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767 219 1892 0 0,'-4'-49'10825'0'0,"-10"6"-4987"0"0,12 37-5594 0 0,-1 1 0 0 0,-1 0 1 0 0,1 0-1 0 0,-1 1 0 0 0,0-1 0 0 0,0 1 1 0 0,0-1-1 0 0,-1 1 0 0 0,1 1 1 0 0,-1-1-1 0 0,0 1 0 0 0,0-1 0 0 0,-11-4 1 0 0,-8-2-70 0 0,0 1 1 0 0,-1 1-1 0 0,0 1 0 0 0,-49-6 1 0 0,-106 0 374 0 0,154 12-443 0 0,0 1-1 0 0,0 1 1 0 0,0 2 0 0 0,-41 8-1 0 0,60-9 21 0 0,0 0-1 0 0,0 0 1 0 0,0 0-1 0 0,0 1 1 0 0,0 0-1 0 0,1 0 1 0 0,0 1-1 0 0,-1 0 1 0 0,1 0-1 0 0,1 0 1 0 0,-1 1-1 0 0,0 0 1 0 0,1 0-1 0 0,0 0 0 0 0,1 1 1 0 0,-1 0-1 0 0,1 0 1 0 0,0 0-1 0 0,0 0 1 0 0,1 1-1 0 0,-4 7 1 0 0,-1 13 464 0 0,1 1 1 0 0,2 0-1 0 0,-5 54 1 0 0,7 90-97 0 0,4-112-351 0 0,-2-39-72 0 0,2-1-1 0 0,0 1 1 0 0,1-1 0 0 0,1 0 0 0 0,11 39-1 0 0,-12-55-53 0 0,0 0-1 0 0,1 0 0 0 0,-1 0 0 0 0,1-1 1 0 0,0 1-1 0 0,0-1 0 0 0,0 0 0 0 0,0 0 1 0 0,1 0-1 0 0,-1 0 0 0 0,1 0 0 0 0,0-1 1 0 0,-1 1-1 0 0,1-1 0 0 0,0 0 1 0 0,1-1-1 0 0,7 3 0 0 0,8 2-30 0 0,0-1 0 0 0,35 3 0 0 0,-24-3-4 0 0,17 2-190 0 0,0 3-1 0 0,77 25 1 0 0,-110-29 165 0 0,0 0 0 0 0,-1 1-1 0 0,0 1 1 0 0,-1 0 0 0 0,0 0-1 0 0,0 2 1 0 0,-1-1 0 0 0,0 2 0 0 0,-1 0-1 0 0,0 0 1 0 0,0 1 0 0 0,11 17 0 0 0,-11-11 11 0 0,-1-1 1 0 0,-1 1 0 0 0,-1 1 0 0 0,0 0 0 0 0,-2 0-1 0 0,0 1 1 0 0,-1-1 0 0 0,-1 1 0 0 0,-1 0-1 0 0,1 39 1 0 0,-3-40 67 0 0,-2 1-1 0 0,0-1 1 0 0,-1 0-1 0 0,-1 0 1 0 0,-1 0-1 0 0,-1-1 1 0 0,-1 1-1 0 0,0-1 1 0 0,-1 0-1 0 0,-1-1 1 0 0,-16 28-1 0 0,16-35 46 0 0,0 1 0 0 0,-1-2 0 0 0,0 1 0 0 0,-1-1 0 0 0,0 0 0 0 0,0-1 0 0 0,-1 0-1 0 0,0-1 1 0 0,0 0 0 0 0,-1-1 0 0 0,0 0 0 0 0,0-1 0 0 0,-1 0 0 0 0,1-1 0 0 0,-1 0 0 0 0,0-1 0 0 0,0-1 0 0 0,0 0 0 0 0,0 0 0 0 0,-14-1 0 0 0,9-1-279 0 0,-1 0 1 0 0,1-2 0 0 0,0 0 0 0 0,0 0 0 0 0,0-2 0 0 0,1 0 0 0 0,-1-2 0 0 0,1 1-1 0 0,0-2 1 0 0,0 0 0 0 0,1-1 0 0 0,0-1 0 0 0,1-1 0 0 0,-17-12 0 0 0,17 8-2575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19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56 788 0 0,'15'-24'20162'0'0,"-21"24"-20148"0"0,-1 0 0 0 0,1 0 1 0 0,0 1-1 0 0,0 0 0 0 0,-1 0 1 0 0,1 0-1 0 0,0 0 0 0 0,0 1 0 0 0,0 0 1 0 0,0 1-1 0 0,-7 3 0 0 0,-3 2 95 0 0,0 1-1 0 0,-29 20 1 0 0,34-20 48 0 0,0 1 0 0 0,1-1 1 0 0,0 2-1 0 0,1 0 1 0 0,0 0-1 0 0,1 0 1 0 0,0 1-1 0 0,1 0 0 0 0,0 1 1 0 0,1 0-1 0 0,0 0 1 0 0,1 0-1 0 0,1 0 0 0 0,0 1 1 0 0,0 0-1 0 0,2 0 1 0 0,0 0-1 0 0,0 0 1 0 0,1 0-1 0 0,1 0 0 0 0,0 1 1 0 0,1-1-1 0 0,1 0 1 0 0,0 0-1 0 0,1 0 0 0 0,1 0 1 0 0,0-1-1 0 0,0 1 1 0 0,9 15-1 0 0,-4-10-62 0 0,2 0 0 0 0,0-1 1 0 0,1 0-1 0 0,0-1 0 0 0,2 0 0 0 0,0-1 0 0 0,1-1 1 0 0,1 0-1 0 0,0-1 0 0 0,30 20 0 0 0,-36-28-79 0 0,0 0-1 0 0,0-1 1 0 0,0 0-1 0 0,0-1 1 0 0,1 0 0 0 0,0-1-1 0 0,0 0 1 0 0,0-1-1 0 0,0 0 1 0 0,0 0-1 0 0,0-1 1 0 0,0-1 0 0 0,0 0-1 0 0,1-1 1 0 0,-1 0-1 0 0,0 0 1 0 0,0-1 0 0 0,0-1-1 0 0,0 0 1 0 0,0 0-1 0 0,-1-1 1 0 0,11-5 0 0 0,-7 1-76 0 0,-1 0 0 0 0,0-1 1 0 0,0 0-1 0 0,-1-1 0 0 0,0 0 1 0 0,-1-1-1 0 0,0 0 1 0 0,0-1-1 0 0,13-20 0 0 0,-13 14 21 0 0,0 0 1 0 0,-1 0-1 0 0,-1-1 0 0 0,-1 0 0 0 0,0-1 0 0 0,8-34 0 0 0,-13 33 37 0 0,-1 0 0 0 0,-1 0 0 0 0,0 0 0 0 0,-2 0 0 0 0,0 0 0 0 0,-1 0 0 0 0,-2 0-1 0 0,0 1 1 0 0,-1-1 0 0 0,-1 1 0 0 0,0 0 0 0 0,-2 1 0 0 0,-1-1 0 0 0,0 2 0 0 0,-1-1 0 0 0,-13-17-1 0 0,19 31-25 0 0,0 0-1 0 0,0 0 0 0 0,-1 0 0 0 0,1 1 1 0 0,-1-1-1 0 0,0 1 0 0 0,-1 0 0 0 0,1 1 1 0 0,0-1-1 0 0,-1 1 0 0 0,0 0 0 0 0,-9-3 0 0 0,5 3 32 0 0,0 1-1 0 0,1 0 0 0 0,-1 1 1 0 0,0 0-1 0 0,0 0 0 0 0,0 1 0 0 0,-14 1 1 0 0,-9 4-348 0 0,0 2 1 0 0,1 1-1 0 0,-56 21 1 0 0,86-28 288 0 0,-77 35-6417 0 0,79-36 6354 0 0,-1 0 0 0 0,1 0 1 0 0,0 0-1 0 0,-1 1 1 0 0,1-1-1 0 0,0 0 0 0 0,-1 0 1 0 0,1 1-1 0 0,0-1 1 0 0,0 0-1 0 0,-1 1 0 0 0,1-1 1 0 0,0 0-1 0 0,0 1 1 0 0,-1-1-1 0 0,1 0 0 0 0,0 1 1 0 0,0-1-1 0 0,0 0 1 0 0,0 1-1 0 0,0-1 0 0 0,0 0 1 0 0,0 1-1 0 0,-1-1 0 0 0,1 1 1 0 0,0-1-1 0 0,0 0 1 0 0,0 1-1 0 0,1-1 0 0 0,-1 1 1 0 0,0-1-1 0 0,0 0 1 0 0,0 1-1 0 0,0-1 0 0 0,0 0 1 0 0,0 1-1 0 0,1 0 1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19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47 1416 0 0,'-17'-10'16770'0'0,"71"0"-15778"0"0,1 2 0 0 0,77-1 0 0 0,-94 7-822 0 0,9 0-135 0 0,53-4-64 0 0,142 11-1 0 0,-238-5 4 0 0,19 0-321 0 0,0 0-1239 0 0,-16-1 1329 0 0,3 1-3410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6:37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574 70 1436 0 0,'33'-27'19131'0'0,"-26"18"-17943"0"0,-12 6-1053 0 0,0 0 0 0 0,-1 0 0 0 0,1 0 0 0 0,0 1 0 0 0,-1 0 0 0 0,0 0 0 0 0,1 0 0 0 0,-1 1 0 0 0,0-1 0 0 0,0 1 0 0 0,-6 0 0 0 0,-73-2 643 0 0,78 3-705 0 0,-15 1 80 0 0,0 0 0 0 0,-1 2-1 0 0,1 0 1 0 0,0 2 0 0 0,1 0-1 0 0,-1 2 1 0 0,1 0 0 0 0,0 1-1 0 0,1 2 1 0 0,0 0 0 0 0,0 0-1 0 0,1 2 1 0 0,1 1 0 0 0,-18 15-1 0 0,25-19-131 0 0,1 0-1 0 0,0 1 0 0 0,0 1 0 0 0,1 0 1 0 0,1 0-1 0 0,0 1 0 0 0,0 0 0 0 0,1 0 0 0 0,1 0 1 0 0,0 1-1 0 0,0 0 0 0 0,2 1 0 0 0,0-1 1 0 0,0 1-1 0 0,1 0 0 0 0,1 0 0 0 0,0 0 0 0 0,1 0 1 0 0,0 0-1 0 0,1 0 0 0 0,1 0 0 0 0,0 0 1 0 0,4 16-1 0 0,-2-17-137 0 0,1 1 0 0 0,0-2 0 0 0,1 1 0 0 0,0 0 0 0 0,1-1 0 0 0,0 0 0 0 0,1 0 0 0 0,0-1 0 0 0,1 0 0 0 0,1 0 0 0 0,15 16 0 0 0,-20-23 33 0 0,1 0-1 0 0,0 0 1 0 0,0-1 0 0 0,0 1-1 0 0,0-1 1 0 0,0 0-1 0 0,1 0 1 0 0,-1-1-1 0 0,1 1 1 0 0,0-1-1 0 0,-1-1 1 0 0,1 1-1 0 0,0-1 1 0 0,0 0-1 0 0,0 0 1 0 0,0-1-1 0 0,1 1 1 0 0,-1-2-1 0 0,0 1 1 0 0,0 0 0 0 0,0-1-1 0 0,0 0 1 0 0,0-1-1 0 0,0 0 1 0 0,-1 1-1 0 0,1-2 1 0 0,0 1-1 0 0,5-4 1 0 0,1-1 83 0 0,0-1 1 0 0,0 0 0 0 0,0-1-1 0 0,-2 0 1 0 0,1-1 0 0 0,-1-1-1 0 0,0 1 1 0 0,-1-1 0 0 0,0-1-1 0 0,-1 0 1 0 0,9-18-1 0 0,6-16 1567 0 0,31-93-1 0 0,-17 40 487 0 0,-27 74-1834 0 0,1 0 0 0 0,1 0 0 0 0,24-34-1 0 0,-32 53-322 0 0,1 0-1 0 0,0 0 0 0 0,0 1 0 0 0,0-1 0 0 0,1 1 0 0 0,0 0 0 0 0,0 1 0 0 0,0-1 0 0 0,1 1 0 0 0,0 0 0 0 0,-1 1 0 0 0,1 0 0 0 0,1 0 1 0 0,-1 0-1 0 0,0 1 0 0 0,0 0 0 0 0,10-1 0 0 0,-11 3 61 0 0,0-1 1 0 0,-1 1-1 0 0,1 1 0 0 0,0-1 0 0 0,0 1 1 0 0,0 0-1 0 0,-1 1 0 0 0,1-1 1 0 0,0 1-1 0 0,-1 0 0 0 0,0 0 1 0 0,1 1-1 0 0,-1 0 0 0 0,0 0 1 0 0,0 0-1 0 0,-1 0 0 0 0,1 1 1 0 0,-1 0-1 0 0,1 0 0 0 0,-1 0 1 0 0,0 0-1 0 0,-1 1 0 0 0,1-1 1 0 0,4 9-1 0 0,2 5 12 0 0,0-1-1 0 0,-1 1 0 0 0,-1 0 1 0 0,-1 1-1 0 0,8 33 1 0 0,-8-13 51 0 0,-1 0 1 0 0,-2 1-1 0 0,-2 0 1 0 0,-1 0 0 0 0,-8 65-1 0 0,7-88 97 0 0,0-17-113 0 0,0 0 0 0 0,0 0 0 0 0,0 0 0 0 0,0 0 0 0 0,0 0 0 0 0,0 0 0 0 0,0 0 0 0 0,0 1 0 0 0,0-1 0 0 0,0 0 0 0 0,0 0 0 0 0,0 0 0 0 0,0 0 1 0 0,0 0-1 0 0,0 0 0 0 0,0 0 0 0 0,0 0 0 0 0,0 0 0 0 0,0 0 0 0 0,0 0 0 0 0,0 1 0 0 0,0-1 0 0 0,1 0 0 0 0,-1 0 0 0 0,0 0 0 0 0,0 0 0 0 0,0 0 1 0 0,0 0-1 0 0,0 0 0 0 0,0 0 0 0 0,0 0 0 0 0,0 0 0 0 0,0 0 0 0 0,0 0 0 0 0,0 0 0 0 0,0 0 0 0 0,1 0 0 0 0,-1 0 0 0 0,0 0 0 0 0,0 0 0 0 0,0 0 1 0 0,0 0-1 0 0,0 0 0 0 0,0 0 0 0 0,0 0 0 0 0,0 0 0 0 0,0 0 0 0 0,0 0 0 0 0,0 0 0 0 0,1 0 0 0 0,-1 0 0 0 0,0 0 0 0 0,0 0 0 0 0,0 0 0 0 0,0 0 1 0 0,0 0-1 0 0,0 0 0 0 0,0 0 0 0 0,0 0 0 0 0,0 0 0 0 0,0 0 0 0 0,0 0 0 0 0,0 0 0 0 0,0 0 0 0 0,1-1 0 0 0,12-23 323 0 0,2-4 16 0 0,15-12 296 0 0,3 1 0 0 0,1 1 0 0 0,2 2 0 0 0,1 1 0 0 0,2 2-1 0 0,2 2 1 0 0,0 1 0 0 0,56-29 0 0 0,-81 50-633 0 0,-1 1-1 0 0,1 1 1 0 0,1 1-1 0 0,-1 0 1 0 0,1 0-1 0 0,24-3 1 0 0,-38 9-6 0 0,1 0 1 0 0,0 0-1 0 0,0 0 0 0 0,0 1 1 0 0,-1 0-1 0 0,1-1 0 0 0,0 1 1 0 0,0 0-1 0 0,-1 1 0 0 0,1-1 1 0 0,-1 1-1 0 0,1-1 0 0 0,-1 1 1 0 0,0 0-1 0 0,0 1 0 0 0,0-1 1 0 0,0 0-1 0 0,0 1 0 0 0,0 0 1 0 0,0-1-1 0 0,-1 1 0 0 0,5 6 1 0 0,2 6-9 0 0,0 0 1 0 0,-1 0-1 0 0,10 30 1 0 0,-7-19 5 0 0,6 12-101 0 0,2-1 0 0 0,24 36 0 0 0,-34-60 62 0 0,0-1 0 0 0,0 0 1 0 0,1 0-1 0 0,1-1 0 0 0,0-1 1 0 0,0 0-1 0 0,1 0 0 0 0,25 15 1 0 0,-31-22-21 0 0,0 0 0 0 0,1 0 0 0 0,-1 0 0 0 0,1-1 0 0 0,0 0 0 0 0,0-1 1 0 0,-1 1-1 0 0,1-1 0 0 0,0 0 0 0 0,0-1 0 0 0,0 0 0 0 0,0 0 0 0 0,0-1 1 0 0,10-1-1 0 0,-7-1-11 0 0,-1 0 0 0 0,1 0 0 0 0,-1-1 0 0 0,0 0 0 0 0,0 0 0 0 0,0-1 1 0 0,0-1-1 0 0,-1 1 0 0 0,8-8 0 0 0,6-7-28 0 0,-2-1-1 0 0,-1-1 1 0 0,0-1 0 0 0,-2 0 0 0 0,28-48 0 0 0,36-90 596 0 0,-81 160-484 0 0,0 0 1 0 0,0 0 0 0 0,1 1 0 0 0,-1-1-1 0 0,0 0 1 0 0,1 0 0 0 0,-1 0-1 0 0,1 1 1 0 0,-1-1 0 0 0,1 0-1 0 0,0 0 1 0 0,-1 1 0 0 0,1-1-1 0 0,0 1 1 0 0,-1-1 0 0 0,1 0 0 0 0,0 1-1 0 0,-1-1 1 0 0,1 1 0 0 0,0 0-1 0 0,2-1 1 0 0,-3 2 7 0 0,1 0 1 0 0,0 0-1 0 0,0 1 0 0 0,-1-1 1 0 0,1 0-1 0 0,-1 1 0 0 0,1-1 1 0 0,-1 0-1 0 0,0 1 0 0 0,1-1 1 0 0,-1 1-1 0 0,0-1 0 0 0,0 0 1 0 0,0 1-1 0 0,0 1 0 0 0,3 36 220 0 0,3 0 0 0 0,1-1-1 0 0,18 59 1 0 0,-16-72-269 0 0,1 0 0 0 0,1 0 0 0 0,1-1 0 0 0,1 0-1 0 0,1-1 1 0 0,18 23 0 0 0,-28-41-285 0 0,-1-1 1 0 0,1 0-1 0 0,0 0 0 0 0,0 0 0 0 0,1 0 1 0 0,-1-1-1 0 0,1 0 0 0 0,-1 0 0 0 0,1 0 1 0 0,0-1-1 0 0,0 1 0 0 0,1-1 0 0 0,-1 0 0 0 0,0 0 1 0 0,8 0-1 0 0,-9-1-476 0 0,1-1 0 0 0,0 0 1 0 0,-1 0-1 0 0,1 0 0 0 0,0-1 1 0 0,-1 1-1 0 0,1-1 0 0 0,0-1 0 0 0,-1 1 1 0 0,0 0-1 0 0,1-1 0 0 0,-1 0 0 0 0,0 0 1 0 0,0 0-1 0 0,0-1 0 0 0,0 0 1 0 0,0 1-1 0 0,6-7 0 0 0,10-12-8149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43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0 514 3452 0 0,'4'-1'6168'0'0,"19"-2"-4127"0"0,1 0 0 0 0,22-8 0 0 0,52-19 166 0 0,-19 6-1605 0 0,-39 12-517 0 0,1-2-1 0 0,61-30 0 0 0,-87 36-125 0 0,1-1-1 0 0,-1 0 0 0 0,0-1 0 0 0,-1-1 1 0 0,0 0-1 0 0,-1-1 0 0 0,0 0 0 0 0,21-28 1 0 0,-30 35 68 0 0,-1 0 0 0 0,1 0 1 0 0,-2 0-1 0 0,1-1 0 0 0,0 1 1 0 0,-1-1-1 0 0,0 0 0 0 0,-1 1 1 0 0,1-1-1 0 0,-1 0 0 0 0,0 0 1 0 0,0 0-1 0 0,-1 0 0 0 0,0 0 1 0 0,0 0-1 0 0,0 0 0 0 0,-1 0 1 0 0,0 0-1 0 0,0 0 0 0 0,0 0 1 0 0,-1 0-1 0 0,-4-9 0 0 0,2 7 33 0 0,0 1-1 0 0,0 1 0 0 0,-1-1 0 0 0,0 0 0 0 0,0 1 1 0 0,-1 0-1 0 0,0 1 0 0 0,0-1 0 0 0,0 1 1 0 0,-1 0-1 0 0,1 0 0 0 0,-1 1 0 0 0,0 0 0 0 0,-1 0 1 0 0,1 1-1 0 0,-11-4 0 0 0,6 4 13 0 0,-1 0-1 0 0,1 0 1 0 0,0 1-1 0 0,-1 1 1 0 0,1 0-1 0 0,-1 0 1 0 0,1 2-1 0 0,-1-1 1 0 0,0 2 0 0 0,1-1-1 0 0,0 2 1 0 0,-1 0-1 0 0,-20 8 1 0 0,18-5 13 0 0,2 0 0 0 0,-1 1 0 0 0,1 0 1 0 0,0 1-1 0 0,1 1 0 0 0,0 0 1 0 0,0 0-1 0 0,1 1 0 0 0,0 1 0 0 0,1 0 1 0 0,-12 15-1 0 0,11-10-37 0 0,1 0 0 0 0,0 1 0 0 0,1 0 0 0 0,1 0-1 0 0,1 1 1 0 0,0 0 0 0 0,1 0 0 0 0,1 1 0 0 0,1-1 0 0 0,-2 22 0 0 0,4-25-32 0 0,2 0 0 0 0,0 0 0 0 0,1 0 0 0 0,0-1 0 0 0,1 1 0 0 0,1 0 0 0 0,0 0 0 0 0,1-1 0 0 0,1 0 0 0 0,0 1 0 0 0,1-2 0 0 0,0 1 0 0 0,12 18 0 0 0,-6-16-46 0 0,0 0 1 0 0,0 0-1 0 0,1-1 1 0 0,1-1-1 0 0,1 0 0 0 0,0-1 1 0 0,1 0-1 0 0,0-1 1 0 0,1-1-1 0 0,0-1 1 0 0,0 0-1 0 0,1-2 1 0 0,1 0-1 0 0,0 0 0 0 0,0-2 1 0 0,0-1-1 0 0,0 0 1 0 0,1-1-1 0 0,0-1 1 0 0,32 1-1 0 0,-23-5-40 0 0,0 0 1 0 0,1-2-1 0 0,-1-1 1 0 0,0-2-1 0 0,-1 0 0 0 0,1-2 1 0 0,-2-1-1 0 0,1-2 0 0 0,-1 0 1 0 0,-1-2-1 0 0,33-20 1 0 0,-16 4 373 0 0,-2-1 1 0 0,-2-2 0 0 0,0-2 0 0 0,-3-1 0 0 0,56-69 0 0 0,102-123 2083 0 0,-182 215-2346 0 0,1-1-1 0 0,0 1 0 0 0,0 1 0 0 0,1 1 0 0 0,1 0 1 0 0,0 0-1 0 0,0 1 0 0 0,18-7 0 0 0,-27 14-43 0 0,1-1 1 0 0,-1 1-1 0 0,1 0 0 0 0,0 1 0 0 0,-1 0 1 0 0,1 0-1 0 0,0 0 0 0 0,0 1 0 0 0,0 0 1 0 0,-1 0-1 0 0,1 0 0 0 0,0 1 0 0 0,0 0 1 0 0,0 1-1 0 0,-1 0 0 0 0,1 0 0 0 0,-1 0 1 0 0,1 0-1 0 0,-1 1 0 0 0,0 0 0 0 0,0 1 1 0 0,0-1-1 0 0,7 7 0 0 0,3 5-22 0 0,0 0 0 0 0,-1 1 0 0 0,-1 1-1 0 0,0 0 1 0 0,-1 1 0 0 0,-1 0 0 0 0,17 36 0 0 0,-6-2-9 0 0,30 98 1 0 0,-49-136 67 0 0,0-3 137 0 0,-1-1 0 0 0,0 1 0 0 0,-1 0 0 0 0,2 16 0 0 0,-9-33-109 0 0,4 6-62 0 0,1-1 1 0 0,-1 1 0 0 0,0-1-1 0 0,1 1 1 0 0,-1-1-1 0 0,1 1 1 0 0,-1-1 0 0 0,1 1-1 0 0,-1-1 1 0 0,1 0-1 0 0,-1 1 1 0 0,1-1 0 0 0,0 0-1 0 0,-1 1 1 0 0,1-1-1 0 0,0 0 1 0 0,0 1 0 0 0,0-1-1 0 0,-1 0 1 0 0,1 0-1 0 0,1-20 58 0 0,1 1-1 0 0,1 0 1 0 0,1 0-1 0 0,1 0 0 0 0,0 1 1 0 0,1 0-1 0 0,2 0 1 0 0,0 0-1 0 0,0 1 0 0 0,2 0 1 0 0,14-21-1 0 0,-10 19-28 0 0,1 0 0 0 0,1 1 0 0 0,0 1 0 0 0,2 0 0 0 0,0 1-1 0 0,1 1 1 0 0,0 1 0 0 0,40-24 0 0 0,-48 33-48 0 0,1 0 0 0 0,0 1 1 0 0,1 0-1 0 0,-1 1 0 0 0,1 0 0 0 0,0 1 1 0 0,0 0-1 0 0,0 1 0 0 0,26 0 0 0 0,-31 2 24 0 0,1 1 0 0 0,0 0 1 0 0,-1 0-1 0 0,1 1 0 0 0,0 0 0 0 0,-1 1 0 0 0,0 0 0 0 0,0 0 0 0 0,0 1 0 0 0,0 0 0 0 0,0 0 0 0 0,-1 1 0 0 0,1 0 0 0 0,-1 0 0 0 0,11 11 0 0 0,-5-2 21 0 0,-1 0 0 0 0,0 1 0 0 0,0 0 0 0 0,-2 1 0 0 0,16 32-1 0 0,28 89-59 0 0,-19-45-1235 0 0,-15-54-1674 0 0,-3-22-1002 0 0,5-10-5516 0 0,2-6 1797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20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49 127 1552 0 0,'-5'-17'4719'0'0,"0"0"-1"0"0,-3-32 1 0 0,3 15-661 0 0,4 32-3721 0 0,2 2-306 0 0,-1-1 1 0 0,0 1 0 0 0,0 0 0 0 0,0-1 0 0 0,-1 1 0 0 0,1 0 0 0 0,0-1 0 0 0,0 1-1 0 0,0 0 1 0 0,0-1 0 0 0,0 1 0 0 0,0 0 0 0 0,0 0 0 0 0,-1-1 0 0 0,1 1 0 0 0,0 0 0 0 0,0-1-1 0 0,0 1 1 0 0,-1 0 0 0 0,1 0 0 0 0,0-1 0 0 0,0 1 0 0 0,-1 0 0 0 0,1 0 0 0 0,0 0-1 0 0,0-1 1 0 0,-1 1 0 0 0,-4 16 121 0 0,1 1-1 0 0,1-1 1 0 0,1 1-1 0 0,0 0 1 0 0,1 22-1 0 0,0-3 43 0 0,-1 47 342 0 0,3 0 0 0 0,4 0 0 0 0,4 0 0 0 0,24 100 0 0 0,-28-158-337 0 0,2-1 0 0 0,0 0 0 0 0,2 0 0 0 0,1-1 0 0 0,0 0 0 0 0,2-1 0 0 0,17 26 0 0 0,-24-41-314 0 0,1 1 1 0 0,0-1 0 0 0,-1-1 0 0 0,2 1 0 0 0,-1-1-1 0 0,1 0 1 0 0,0 0 0 0 0,1-1 0 0 0,-1 0-1 0 0,1 0 1 0 0,0-1 0 0 0,0 0 0 0 0,0 0-1 0 0,1-1 1 0 0,-1 0 0 0 0,1-1 0 0 0,0 0 0 0 0,-1 0-1 0 0,1-1 1 0 0,0 0 0 0 0,0 0 0 0 0,0-1-1 0 0,12-1 1 0 0,3-2-2048 0 0,-1-1 0 0 0,42-14 1 0 0,4-11-6132 0 0,-45 15 1798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21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98 296 0 0,'-2'-38'8443'0'0,"0"-5"-1799"0"0,1 42-6381 0 0,1 0-1 0 0,-1 0 0 0 0,1 0 0 0 0,-1 0 0 0 0,0 0 1 0 0,0 0-1 0 0,1 0 0 0 0,-1 0 0 0 0,0 0 0 0 0,0 1 1 0 0,0-1-1 0 0,0 0 0 0 0,0 1 0 0 0,-2-2 0 0 0,-3 1-27 0 0,0 0-1 0 0,-1 1 0 0 0,1 0 0 0 0,0 0 0 0 0,0 0 0 0 0,0 1 0 0 0,-1 0 0 0 0,1 0 0 0 0,0 1 1 0 0,0-1-1 0 0,0 1 0 0 0,1 1 0 0 0,-1-1 0 0 0,0 1 0 0 0,1 0 0 0 0,-1 0 0 0 0,1 1 1 0 0,-5 3-1 0 0,0 1-24 0 0,0 0 0 0 0,1 1 0 0 0,0 0 0 0 0,1 0 0 0 0,-1 1 0 0 0,2 0 0 0 0,-1 0 0 0 0,-6 15 0 0 0,8-15-157 0 0,2 0 0 0 0,-1 0 0 0 0,1 1-1 0 0,1 0 1 0 0,0 0 0 0 0,0-1 0 0 0,2 2 0 0 0,-1-1-1 0 0,1 0 1 0 0,0 0 0 0 0,1 0 0 0 0,1 0 0 0 0,0 1 0 0 0,0-1-1 0 0,1 0 1 0 0,0 0 0 0 0,1 0 0 0 0,1-1 0 0 0,-1 1 0 0 0,2-1-1 0 0,-1 1 1 0 0,2-1 0 0 0,-1-1 0 0 0,1 1 0 0 0,0-1 0 0 0,1 0-1 0 0,0 0 1 0 0,1-1 0 0 0,0 0 0 0 0,0-1 0 0 0,1 1 0 0 0,0-1-1 0 0,0-1 1 0 0,0 0 0 0 0,1 0 0 0 0,0-1 0 0 0,17 7 0 0 0,-19-9-74 0 0,0-1 1 0 0,0 1 0 0 0,0-1 0 0 0,1 0 0 0 0,-1-1 0 0 0,1 0 0 0 0,-1 0 0 0 0,1-1 0 0 0,-1 0 0 0 0,1-1 0 0 0,-1 0 0 0 0,1 0 0 0 0,-1-1 0 0 0,1 0 0 0 0,-1 0 0 0 0,0-1 0 0 0,0 0 0 0 0,0 0 0 0 0,-1-1 0 0 0,1 0 0 0 0,-1-1 0 0 0,0 1 0 0 0,0-1 0 0 0,0-1 0 0 0,0 1-1 0 0,-1-1 1 0 0,0 0 0 0 0,-1-1 0 0 0,1 1 0 0 0,-1-1 0 0 0,0 0 0 0 0,-1-1 0 0 0,0 1 0 0 0,5-11 0 0 0,-4 4 14 0 0,-1 1 1 0 0,0-1-1 0 0,-1 0 1 0 0,0 0-1 0 0,-1 0 0 0 0,0-1 1 0 0,-2 1-1 0 0,1 0 0 0 0,-3-19 1 0 0,0 24 24 0 0,1 1 1 0 0,-1 0-1 0 0,-1-1 1 0 0,0 1-1 0 0,0 0 1 0 0,0 0-1 0 0,-1 1 0 0 0,0-1 1 0 0,-1 1-1 0 0,0 0 1 0 0,0 0-1 0 0,0 0 1 0 0,-1 1-1 0 0,0-1 1 0 0,0 2-1 0 0,-13-10 1 0 0,9 7-276 0 0,0 1-1 0 0,-1 1 1 0 0,0 0 0 0 0,-23-9 0 0 0,29 13-566 0 0,-1 1 0 0 0,1 0 1 0 0,-1-1-1 0 0,1 1 0 0 0,-1 1 0 0 0,0-1 0 0 0,-8 2 0 0 0,0 6-3525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21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2 152 788 0 0,'-1'-34'20713'0'0,"1"31"-20460"0"0,2 1 0 0 0,-1 0 0 0 0,0 0 0 0 0,0 1 0 0 0,0-1-1 0 0,1 0 1 0 0,-1 0 0 0 0,1 0 0 0 0,0 1 0 0 0,-1-1 0 0 0,1 1-1 0 0,0 0 1 0 0,0-1 0 0 0,0 1 0 0 0,0 0 0 0 0,0 0 0 0 0,0 0 0 0 0,0 0-1 0 0,4-1 1 0 0,52-13-70 0 0,-44 12 121 0 0,248-44-2979 0 0,-89 27-5050 0 0,-170 19 6769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21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0 2412 0 0,'-3'1'3959'0'0,"-27"6"6126"0"0,28-7-9794 0 0,1 1-1 0 0,-1-1 1 0 0,1 1-1 0 0,-1 0 1 0 0,1 0-1 0 0,0 0 1 0 0,-1 0-1 0 0,1 0 1 0 0,0 0-1 0 0,0 0 1 0 0,-1 0-1 0 0,1 1 1 0 0,0-1 0 0 0,0 0-1 0 0,1 1 1 0 0,-1-1-1 0 0,0 1 1 0 0,0-1-1 0 0,1 1 1 0 0,-1-1-1 0 0,1 1 1 0 0,-1-1-1 0 0,1 1 1 0 0,-1 0-1 0 0,1-1 1 0 0,0 2-1 0 0,0 54 780 0 0,1-32-288 0 0,20 412 1914 0 0,-15-359-2518 0 0,-4-46-176 0 0,4 54-937 0 0,-4-31-3250 0 0,-31-111-10579 0 0,13 11 15045 0 0,-5-18 2514 0 0,20 59-2403 0 0,0-1 0 0 0,1 1 0 0 0,-1-1 0 0 0,1 0 0 0 0,0 1 0 0 0,0-1 0 0 0,0 0 0 0 0,1 1 0 0 0,-1-1 0 0 0,1 1 0 0 0,2-6 0 0 0,-1 6-212 0 0,0 1 1 0 0,0-1 0 0 0,1 1 0 0 0,0-1 0 0 0,-1 1 0 0 0,1 0 0 0 0,0 0-1 0 0,1 0 1 0 0,-1 0 0 0 0,0 0 0 0 0,1 1 0 0 0,0 0 0 0 0,-1 0 0 0 0,1 0 0 0 0,8-3-1 0 0,8-3 228 0 0,38-9 0 0 0,-53 16-357 0 0,207-35-114 0 0,-104 20-3204 0 0,-2-5-6644 0 0,-89 17 4872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24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72 112 1920 0 0,'0'0'1616'0'0,"18"-28"6083"0"0,7-4-4171 0 0,-24 31-3064 0 0,13-36 2209 0 0,-16 28-1389 0 0,-10 5-1089 0 0,9 3-193 0 0,-20 10 14 0 0,17-6 13 0 0,1 1-1 0 0,-1 0 1 0 0,1 0 0 0 0,0 0-1 0 0,0 1 1 0 0,0 0 0 0 0,1-1-1 0 0,-1 2 1 0 0,1-1 0 0 0,0 0-1 0 0,1 1 1 0 0,-1 0-1 0 0,1 0 1 0 0,1 0 0 0 0,-4 9-1 0 0,2-2 102 0 0,0-1 0 0 0,1 1-1 0 0,0-1 1 0 0,1 1-1 0 0,1 0 1 0 0,0 26 0 0 0,2-26-58 0 0,1-1 1 0 0,0 1 0 0 0,1 0 0 0 0,0 0 0 0 0,1-1-1 0 0,0 0 1 0 0,1 0 0 0 0,1 0 0 0 0,0 0 0 0 0,0-1 0 0 0,1 0-1 0 0,0 0 1 0 0,1-1 0 0 0,0 0 0 0 0,1 0 0 0 0,0-1-1 0 0,1 0 1 0 0,0 0 0 0 0,0-1 0 0 0,13 7 0 0 0,-10-7-52 0 0,-1-1 1 0 0,1-1 0 0 0,1 0 0 0 0,-1-1 0 0 0,1 0-1 0 0,0-1 1 0 0,0 0 0 0 0,0-1 0 0 0,0-1-1 0 0,1-1 1 0 0,-1 0 0 0 0,1 0 0 0 0,-1-1 0 0 0,1-1-1 0 0,-1-1 1 0 0,1 0 0 0 0,-1-1 0 0 0,15-5-1 0 0,-20 5-45 0 0,1-1 0 0 0,-1-1 0 0 0,0 0 0 0 0,0 0-1 0 0,0 0 1 0 0,-1-2 0 0 0,0 1 0 0 0,0-1 0 0 0,-1 0 0 0 0,0 0-1 0 0,0-1 1 0 0,0 0 0 0 0,-1 0 0 0 0,0 0 0 0 0,-1-1-1 0 0,0 0 1 0 0,6-14 0 0 0,-8 15 18 0 0,0 0-1 0 0,0 0 1 0 0,-1-1 0 0 0,0 1-1 0 0,0-1 1 0 0,-1 1 0 0 0,0-1-1 0 0,-1 1 1 0 0,0-1 0 0 0,0 0-1 0 0,-1 1 1 0 0,0-1 0 0 0,0 1-1 0 0,-1-1 1 0 0,0 1 0 0 0,-1 0-1 0 0,0-1 1 0 0,0 1 0 0 0,-1 1-1 0 0,1-1 1 0 0,-7-8 0 0 0,1 5 5 0 0,0 0 0 0 0,0 1 0 0 0,-1 1 0 0 0,0-1 0 0 0,-1 2 0 0 0,0-1 0 0 0,0 2 0 0 0,-1-1 0 0 0,0 2 1 0 0,0-1-1 0 0,-1 2 0 0 0,-19-7 0 0 0,7 4-193 0 0,0 2 0 0 0,-1 0-1 0 0,0 2 1 0 0,0 1 0 0 0,-38 0 0 0 0,60 3-64 0 0,0 0 0 0 0,0 0 0 0 0,0 1 0 0 0,0-1 0 0 0,0 1 0 0 0,0 0 1 0 0,0 1-1 0 0,1-1 0 0 0,-1 1 0 0 0,0-1 0 0 0,1 1 0 0 0,-5 3 0 0 0,7-4-58 0 0,0-1-1 0 0,0 1 0 0 0,0 0 1 0 0,0 0-1 0 0,0 0 1 0 0,0 0-1 0 0,0 1 1 0 0,0-1-1 0 0,0 0 1 0 0,0 0-1 0 0,1 0 0 0 0,-1 1 1 0 0,0-1-1 0 0,1 0 1 0 0,-1 1-1 0 0,1-1 1 0 0,0 1-1 0 0,-1-1 1 0 0,1 0-1 0 0,0 1 0 0 0,0-1 1 0 0,0 1-1 0 0,0-1 1 0 0,0 1-1 0 0,0-1 1 0 0,0 1-1 0 0,0-1 1 0 0,1 0-1 0 0,-1 1 0 0 0,1-1 1 0 0,0 3-1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25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141 131 1816 0 0,'-14'-17'6086'0'0,"-21"-38"1"0"0,11 5-1543 0 0,24 50-4522 0 0,0-1 0 0 0,0 1 0 0 0,0 0 0 0 0,-1-1-1 0 0,1 1 1 0 0,0-1 0 0 0,0 1 0 0 0,0 0 0 0 0,0-1 0 0 0,-1 1 0 0 0,1-1 0 0 0,0 1-1 0 0,0 0 1 0 0,-1-1 0 0 0,1 1 0 0 0,0 0 0 0 0,-1 0 0 0 0,1-1 0 0 0,0 1 0 0 0,-1 0-1 0 0,1 0 1 0 0,0-1 0 0 0,-1 1 0 0 0,1 0 0 0 0,-1 0 0 0 0,1 0 0 0 0,0 0 0 0 0,-1 0-1 0 0,1-1 1 0 0,-1 1 0 0 0,1 0 0 0 0,-1 0 0 0 0,1 0 0 0 0,0 0 0 0 0,-1 0 0 0 0,-13 11 176 0 0,-6 21-140 0 0,15-19-28 0 0,1 0 1 0 0,0 0-1 0 0,1 0 0 0 0,1 0 1 0 0,0 0-1 0 0,0 0 0 0 0,1 17 1 0 0,2-5 6 0 0,0-1 1 0 0,2 0-1 0 0,5 27 1 0 0,-3-31 10 0 0,0-1 0 0 0,2 1 1 0 0,0-1-1 0 0,1-1 0 0 0,0 1 1 0 0,19 27-1 0 0,-20-37-240 0 0,0 0 0 0 0,0 0 0 0 0,1 0 1 0 0,1-1-1 0 0,11 9 0 0 0,-13-11-391 0 0,0-2 0 0 0,0 1-1 0 0,1-1 1 0 0,0 0 0 0 0,-1-1 0 0 0,1 0 0 0 0,16 4-1 0 0,-15-5-1460 0 0,2 0 1379 0 0,0-4-3722 0 0,5-3-604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25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59 114 2248 0 0,'-13'-3'1948'0'0,"10"3"-1306"0"0,-1 0 0 0 0,1-1 0 0 0,-1 0 1 0 0,1 1-1 0 0,-1-1 0 0 0,1-1 0 0 0,-1 1 0 0 0,1 0 0 0 0,0-1 0 0 0,0 0 0 0 0,-4-2 0 0 0,6 3-595 0 0,1 1 1 0 0,0-1-1 0 0,0 1 1 0 0,0-1-1 0 0,0 1 0 0 0,-1-1 1 0 0,1 1-1 0 0,0-1 0 0 0,0 1 1 0 0,0-1-1 0 0,0 1 1 0 0,0-1-1 0 0,0 1 0 0 0,0-1 1 0 0,0 1-1 0 0,1-1 1 0 0,-1 1-1 0 0,0-1 0 0 0,0 1 1 0 0,0-1-1 0 0,0 1 0 0 0,1-1 1 0 0,-1 1-1 0 0,0-1 1 0 0,0 1-1 0 0,1-1 0 0 0,-1 1 1 0 0,0 0-1 0 0,1-1 0 0 0,-1 1 1 0 0,1 0-1 0 0,-1-1 1 0 0,0 1-1 0 0,1 0 0 0 0,-1-1 1 0 0,1 1-1 0 0,-1 0 0 0 0,1 0 1 0 0,-1 0-1 0 0,1-1 1 0 0,-1 1-1 0 0,2 0 0 0 0,21-11 468 0 0,-22 10-485 0 0,26-8 96 0 0,1 0 0 0 0,0 2 0 0 0,42-6 0 0 0,91-2-2088 0 0,-82 9 77 0 0,21-1-3716 0 0,-73 7 2466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26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30 32 0 0,'6'-11'10304'0'0,"-6"11"-10160"0"0,0-1 0 0 0,0 0-1 0 0,0 0 1 0 0,1 1 0 0 0,-1-1-1 0 0,-1 0 1 0 0,1 0 0 0 0,0 1 0 0 0,0-1-1 0 0,0 0 1 0 0,0 0 0 0 0,0 1-1 0 0,-1-1 1 0 0,-2-4 2120 0 0,-11 2-1473 0 0,6 5-685 0 0,1 0-1 0 0,-1 1 1 0 0,1-1-1 0 0,0 2 0 0 0,0-1 1 0 0,0 1-1 0 0,0 0 0 0 0,1 1 1 0 0,-1-1-1 0 0,1 1 1 0 0,0 1-1 0 0,1-1 0 0 0,-1 1 1 0 0,1 0-1 0 0,0 0 0 0 0,1 1 1 0 0,-1-1-1 0 0,1 1 0 0 0,0 0 1 0 0,1 0-1 0 0,0 0 1 0 0,0 1-1 0 0,1-1 0 0 0,0 1 1 0 0,0-1-1 0 0,0 1 0 0 0,1 0 1 0 0,0 0-1 0 0,1 0 1 0 0,0 0-1 0 0,0 0 0 0 0,1-1 1 0 0,0 1-1 0 0,0 0 0 0 0,0 0 1 0 0,1-1-1 0 0,1 1 1 0 0,-1-1-1 0 0,1 1 0 0 0,0-1 1 0 0,1 0-1 0 0,0 0 0 0 0,0 0 1 0 0,1-1-1 0 0,-1 0 1 0 0,9 10-1 0 0,-4-9-157 0 0,-1 0 0 0 0,1-1 0 0 0,0 1 0 0 0,0-2 0 0 0,1 1 0 0 0,0-1 0 0 0,0-1 0 0 0,0 0 0 0 0,0 0 0 0 0,1-1 0 0 0,-1 0 0 0 0,1-1 0 0 0,0 0 0 0 0,15 1 0 0 0,-20-3 17 0 0,-1 0 0 0 0,1 0-1 0 0,0 0 1 0 0,-1-1 0 0 0,1 1 0 0 0,0-1-1 0 0,-1-1 1 0 0,1 1 0 0 0,-1-1 0 0 0,1 0-1 0 0,-1 0 1 0 0,0-1 0 0 0,0 1 0 0 0,0-1 0 0 0,0 0-1 0 0,-1-1 1 0 0,1 1 0 0 0,-1-1 0 0 0,0 0-1 0 0,0 0 1 0 0,0 0 0 0 0,0 0 0 0 0,-1-1-1 0 0,0 0 1 0 0,0 1 0 0 0,0-1 0 0 0,0 0 0 0 0,-1-1-1 0 0,2-4 1 0 0,-1 2 79 0 0,-1 0 0 0 0,0-1 1 0 0,0 1-1 0 0,-1 0 0 0 0,-1 0 0 0 0,1-1 0 0 0,-1 1 1 0 0,0 0-1 0 0,-1-1 0 0 0,0 1 0 0 0,0 0 0 0 0,-5-13 0 0 0,2 8 85 0 0,-1 0-1 0 0,-1 1 1 0 0,0 0-1 0 0,-1 0 1 0 0,-1 0-1 0 0,-15-19 1 0 0,-6-6-5395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26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12 163 2092 0 0,'-11'-8'9070'0'0,"11"4"-8717"0"0,0 1 0 0 0,0-1 0 0 0,0 0-1 0 0,0 1 1 0 0,0-1 0 0 0,1 1 0 0 0,-1-1-1 0 0,1 0 1 0 0,0 1 0 0 0,0-1 0 0 0,1 1 0 0 0,-1 0-1 0 0,1-1 1 0 0,-1 1 0 0 0,4-4 0 0 0,36-52 3334 0 0,-27 42-1035 0 0,-12 15-2281 0 0,11-15 1509 0 0,-9 17-1391 0 0,-5 13-540 0 0,-6 27 92 0 0,2 0 0 0 0,2 0 0 0 0,2 0-1 0 0,1 0 1 0 0,7 48 0 0 0,-2-33-21 0 0,-6 109 0 0 0,-1-151 120 0 0,-1 1 0 0 0,-1-1 1 0 0,-8 22-1 0 0,10-29 80 0 0,1-5-61 0 0,1 0-150 0 0,0-1-1 0 0,0 0 1 0 0,0 0-1 0 0,-1 0 1 0 0,1 0-1 0 0,0 0 1 0 0,0 0-1 0 0,0 1 1 0 0,0-1-1 0 0,0 0 1 0 0,-1 0-1 0 0,1 0 1 0 0,0 0-1 0 0,0 1 1 0 0,0-1-1 0 0,0 0 1 0 0,0 0-1 0 0,0 0 1 0 0,0 0-1 0 0,0 1 1 0 0,0-1-1 0 0,0 0 1 0 0,0 0-1 0 0,0 1 1 0 0,0-1-1 0 0,0 0 1 0 0,0 0-1 0 0,0 0 1 0 0,0 1-1 0 0,0-1 1 0 0,0 0-1 0 0,0 0 1 0 0,0 0-1 0 0,0 0 1 0 0,0 1-1 0 0,0-1 1 0 0,0 0-1 0 0,0 0 1 0 0,1 0-1 0 0,-1 1 0 0 0,0-1 1 0 0,0 0-1 0 0,0 0 1 0 0,0 0-1 0 0,0 0 1 0 0,1 1-1 0 0,4 7 375 0 0,-4-7-303 0 0,2-1-13 0 0,19-1-1114 0 0,-1 0 1 0 0,1-2-1 0 0,34-8 1 0 0,-35 5-2466 0 0,0-1-1 0 0,0-1 1 0 0,33-17 0 0 0,-27 10-3838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27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 37 1848 0 0,'-10'-8'6163'0'0,"5"4"-5228"0"0,-1 1 1 0 0,1 0-1 0 0,-1 0 1 0 0,0 1-1 0 0,0 0 1 0 0,0 0-1 0 0,-11-2 1 0 0,2 1-49 0 0,1 2 0 0 0,-28-1-1 0 0,0 5-483 0 0,-54 10 0 0 0,90-12-340 0 0,0-1 0 0 0,-1 1 0 0 0,1 1 1 0 0,0-1-1 0 0,0 1 0 0 0,0 0 0 0 0,1 0 0 0 0,-1 1 0 0 0,0 0 0 0 0,1 0 1 0 0,-1 0-1 0 0,1 1 0 0 0,0-1 0 0 0,0 1 0 0 0,-5 6 0 0 0,9-8 60 0 0,0 1 0 0 0,0 0 0 0 0,1 0-1 0 0,-1-1 1 0 0,0 1 0 0 0,1 0 0 0 0,0 0 0 0 0,-1 0 0 0 0,1 0-1 0 0,1 0 1 0 0,-1 0 0 0 0,0 0 0 0 0,1 0 0 0 0,0 4-1 0 0,1 9 392 0 0,-15 141 2133 0 0,13-155-2627 0 0,0 0 0 0 0,0 0 0 0 0,0 1-1 0 0,1-1 1 0 0,-1 0 0 0 0,1 0 0 0 0,0 0 0 0 0,-1 0 0 0 0,1 0-1 0 0,0 0 1 0 0,0 0 0 0 0,0-1 0 0 0,1 1 0 0 0,-1 0-1 0 0,0 0 1 0 0,1-1 0 0 0,-1 1 0 0 0,1-1 0 0 0,-1 1-1 0 0,1-1 1 0 0,0 0 0 0 0,0 0 0 0 0,-1 0 0 0 0,1 0-1 0 0,0 0 1 0 0,0 0 0 0 0,0 0 0 0 0,3 0 0 0 0,6 3-115 0 0,1-1-1 0 0,0-1 1 0 0,24 2 0 0 0,-10-1-319 0 0,-4 0 19 0 0,1 1 1 0 0,-1 1 0 0 0,-1 0 0 0 0,1 2 0 0 0,30 14 0 0 0,-47-18 356 0 0,0 0 0 0 0,0 0 0 0 0,0 1 0 0 0,0-1 1 0 0,0 1-1 0 0,-1 0 0 0 0,0 0 0 0 0,0 1 0 0 0,0-1 0 0 0,0 1 0 0 0,3 7 1 0 0,-5-8 46 0 0,0 0 0 0 0,0 0 0 0 0,-1 1 0 0 0,0-1 0 0 0,0 1 0 0 0,0-1 0 0 0,0 1 0 0 0,-1 0 1 0 0,1-1-1 0 0,-1 1 0 0 0,-1-1 0 0 0,1 1 0 0 0,-1 0 0 0 0,1-1 0 0 0,-1 1 0 0 0,-3 7 0 0 0,1-4 76 0 0,-1-1 1 0 0,0 1-1 0 0,0 0 0 0 0,-1-1 0 0 0,0 0 0 0 0,0 0 0 0 0,0-1 0 0 0,-1 1 0 0 0,0-1 0 0 0,-1 0 0 0 0,1-1 0 0 0,-1 1 0 0 0,0-1 0 0 0,0-1 0 0 0,-1 1 1 0 0,0-1-1 0 0,-10 4 0 0 0,5-3-130 0 0,0 0-1 0 0,-1 0 1 0 0,0-1 0 0 0,0-1 0 0 0,0 0 0 0 0,-1-1 0 0 0,1-1 0 0 0,0 0 0 0 0,-25-2-1 0 0,36 1-329 0 0,-1-1 0 0 0,1 0 0 0 0,-1 0 0 0 0,1 0 0 0 0,-1 0 0 0 0,1 0 0 0 0,0-1 1 0 0,-4-2-1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43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273 140 2288 0 0,'2'-32'7056'0'0,"6"-13"-675"0"0,-1 10-2038 0 0,-7 33-3766 0 0,0-3 128 0 0,0 4-577 0 0,1 0-1 0 0,-1 0 0 0 0,0 0 1 0 0,0 0-1 0 0,0 0 0 0 0,0 0 1 0 0,0 0-1 0 0,0 0 0 0 0,0 1 1 0 0,0-1-1 0 0,0 0 0 0 0,-1 0 1 0 0,1 0-1 0 0,0 0 0 0 0,-1 0 1 0 0,1 0-1 0 0,0 1 0 0 0,-1-1 1 0 0,1 0-1 0 0,-1-1 0 0 0,-3 2 20 0 0,0 0 0 0 0,0 0-1 0 0,1 0 1 0 0,-1 0 0 0 0,0 0 0 0 0,0 1-1 0 0,1 0 1 0 0,-1-1 0 0 0,1 1 0 0 0,-1 1-1 0 0,1-1 1 0 0,-1 1 0 0 0,1-1 0 0 0,0 1 0 0 0,-6 4-1 0 0,-47 35 542 0 0,55-40-658 0 0,-15 12 91 0 0,1 1 1 0 0,0 0-1 0 0,1 1 1 0 0,1 1-1 0 0,0 0 1 0 0,1 1-1 0 0,1 0 1 0 0,1 1-1 0 0,0 0 1 0 0,-11 32-1 0 0,17-38-137 0 0,0 0-1 0 0,1 0 0 0 0,1 0 0 0 0,0 1 0 0 0,1-1 0 0 0,0 0 0 0 0,1 1 0 0 0,1-1 0 0 0,-1 0 0 0 0,2 0 0 0 0,0 1 1 0 0,0-1-1 0 0,1 0 0 0 0,1 0 0 0 0,0-1 0 0 0,1 1 0 0 0,0-1 0 0 0,12 20 0 0 0,-9-19-397 0 0,0 0 0 0 0,1-1 0 0 0,0 0-1 0 0,1-1 1 0 0,0 0 0 0 0,1-1 0 0 0,0 0 0 0 0,0-1-1 0 0,1 0 1 0 0,0 0 0 0 0,1-2 0 0 0,-1 1 0 0 0,28 8 0 0 0,-20-9-1123 0 0,1-1 0 0 0,0-1-1 0 0,0 0 1 0 0,1-2 0 0 0,-1-1 0 0 0,0 0 0 0 0,1-2 0 0 0,34-4 0 0 0,-8-2-4532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27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601 17 5360 0 0,'4'-15'14012'0'0,"-2"14"-13535"0"0,5 4-247 0 0,0 0 0 0 0,1 1 0 0 0,-1 0 0 0 0,-1 0 0 0 0,1 1 0 0 0,-1-1 0 0 0,1 2 0 0 0,-1-1 0 0 0,-1 1 0 0 0,1 0 0 0 0,-1 0 0 0 0,0 0-1 0 0,5 9 1 0 0,10 16-75 0 0,23 49-1 0 0,-26-46-108 0 0,-1 1 0 0 0,-2 1 0 0 0,-1 0 0 0 0,-3 1 0 0 0,0 0 0 0 0,-3 1 0 0 0,6 72 0 0 0,-12-87-38 0 0,-2-1 1 0 0,0 0-1 0 0,-1 0 1 0 0,-1 0-1 0 0,-1 0 1 0 0,-1 0-1 0 0,-1-1 1 0 0,-1 0-1 0 0,-1 0 1 0 0,-1-1-1 0 0,-1 0 1 0 0,0 0-1 0 0,-2-1 1 0 0,0 0-1 0 0,-15 17 1 0 0,7-14-50 0 0,-1-1 0 0 0,0-2 1 0 0,-2 0-1 0 0,0-1 0 0 0,-1-1 1 0 0,-1-1-1 0 0,0-1 0 0 0,-1-1 0 0 0,-1-2 1 0 0,-30 10-1 0 0,23-10-774 0 0,0-3-1 0 0,-1-1 1 0 0,-38 4 0 0 0,39-8-1123 0 0,0-2 1 0 0,0-2 0 0 0,-42-4-1 0 0,27-4-2155 0 0,-2-4-1832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27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23 1584 0 0,'-1'-22'16232'0'0,"-4"24"-15894"0"0,0 0 0 0 0,0 0 0 0 0,0 1 1 0 0,0 0-1 0 0,0 0 0 0 0,1 0 0 0 0,0 1 0 0 0,-6 4 1 0 0,-36 39 1157 0 0,27-26-965 0 0,-11 9 106 0 0,1 2-1 0 0,2 1 1 0 0,1 1-1 0 0,-40 72 1 0 0,56-87-515 0 0,1 0 1 0 0,2 0 0 0 0,-1 1 0 0 0,2 1 0 0 0,1-1-1 0 0,1 1 1 0 0,0 0 0 0 0,1 0 0 0 0,2 0 0 0 0,0 0-1 0 0,4 40 1 0 0,2-30-75 0 0,2-1 0 0 0,1 1 0 0 0,1-2-1 0 0,1 1 1 0 0,2-1 0 0 0,1-1 0 0 0,1 0 0 0 0,1-1-1 0 0,35 46 1 0 0,-26-43-470 0 0,1-1 1 0 0,1-1-1 0 0,2-1 0 0 0,0-1 0 0 0,2-2 0 0 0,0-1 1 0 0,56 31-1 0 0,-63-41-810 0 0,1-2 0 0 0,1 0 0 0 0,30 8 0 0 0,-43-16-811 0 0,0 0 0 0 0,1-1 0 0 0,-1 0 0 0 0,26-1 0 0 0,-17-2-5057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5:06:30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1632,'0'0'5604,"10"-10"-3222,-3 8-2055,0 0-1,0 0 1,0 1 0,0 0-1,15 0 1,-19 1-172,-1 1-79,1 0 0,-1 0-1,1-1 1,-1 1 0,1 0-1,-1-1 1,1 0 0,-1 1 0,1-1-1,0 0 1,2-1 0,14 3 320,-11 0-257,-1 0-58,0 0-1,0 0 1,0 1 0,-1 0 0,1 0-1,9 6 1,-15-8 10,1 2-25,0-1-1,0 1 1,0-1-1,0 1 1,-1 0-1,1 0 1,1 5-1,-3-6-259,1 1 317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38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580 967 1276 0 0,'0'0'12587'0'0,"30"-19"-6062"0"0,-17 6-6063 0 0,-1-1 0 0 0,-1 0 0 0 0,0-1 1 0 0,9-16-1 0 0,-16 24-376 0 0,-2 2-63 0 0,-1 1 1 0 0,0 0-1 0 0,0-1 1 0 0,0 1 0 0 0,0-1-1 0 0,-1 1 1 0 0,0-1-1 0 0,0-7 1 0 0,-1 7-23 0 0,0 0 0 0 0,-1 0 1 0 0,1 1-1 0 0,-1-1 0 0 0,0 0 1 0 0,0 1-1 0 0,0-1 0 0 0,-1 1 1 0 0,1 0-1 0 0,-1-1 0 0 0,0 1 1 0 0,0 1-1 0 0,-6-6 0 0 0,3 3-12 0 0,-1 1 0 0 0,-1-1-1 0 0,1 1 1 0 0,-1 1 0 0 0,1-1-1 0 0,-18-5 1 0 0,5 3 29 0 0,-1 1 0 0 0,1 1 0 0 0,-1 1 0 0 0,0 1 0 0 0,-32-1-1 0 0,26 4-27 0 0,0 0 0 0 0,-1 3 0 0 0,1 0 0 0 0,1 1 0 0 0,-1 2 0 0 0,1 1 0 0 0,-51 20 0 0 0,65-22 30 0 0,-1 2-1 0 0,1 0 1 0 0,0 0-1 0 0,1 1 1 0 0,0 0-1 0 0,0 1 1 0 0,-15 17-1 0 0,20-19 41 0 0,0 0 0 0 0,0 1 0 0 0,1 0-1 0 0,0 0 1 0 0,1 1 0 0 0,0-1 0 0 0,0 1 0 0 0,1 0 0 0 0,0 0-1 0 0,0 0 1 0 0,1 1 0 0 0,-1 9 0 0 0,2-11-14 0 0,1 1 0 0 0,1-1 0 0 0,-1 0 0 0 0,1 0 0 0 0,1 0 0 0 0,0 0 0 0 0,0 0 0 0 0,0-1 0 0 0,1 1 0 0 0,0-1 0 0 0,0 1 0 0 0,1-1 0 0 0,0 0 0 0 0,0 0 0 0 0,1 0 0 0 0,0-1 0 0 0,6 6 0 0 0,-1-1-2 0 0,0 0 0 0 0,1-2 0 0 0,0 1 1 0 0,0-1-1 0 0,1-1 0 0 0,1 0 0 0 0,-1-1 1 0 0,22 10-1 0 0,-24-13-25 0 0,1 0 0 0 0,0-1 0 0 0,0-1 0 0 0,0 1 0 0 0,0-2-1 0 0,0 1 1 0 0,0-1 0 0 0,1-1 0 0 0,-1 0 0 0 0,0-1 0 0 0,0 0 0 0 0,22-6 0 0 0,-19 3-14 0 0,0-1 0 0 0,-1 0 0 0 0,0-1 1 0 0,0-1-1 0 0,-1 0 0 0 0,0-1 0 0 0,0 0 1 0 0,0-1-1 0 0,18-18 0 0 0,1-7-39 0 0,0-1 1 0 0,-2-2-1 0 0,38-63 1 0 0,56-132 522 0 0,-8-41 1253 0 0,-100 227-1297 0 0,-2-1 1 0 0,-2 0 0 0 0,-3-1-1 0 0,4-53 1 0 0,-12 96-451 0 0,1 0 0 0 0,-1 0-1 0 0,0 0 1 0 0,0 0 0 0 0,-1 0-1 0 0,1 1 1 0 0,-1-1 0 0 0,0 0 0 0 0,0 0-1 0 0,-1 1 1 0 0,-2-7 0 0 0,4 10 3 0 0,-1 0 0 0 0,1 1 0 0 0,-1-1 0 0 0,0 1 1 0 0,1-1-1 0 0,-1 1 0 0 0,1 0 0 0 0,-1-1 0 0 0,0 1 0 0 0,1-1 1 0 0,-1 1-1 0 0,0 0 0 0 0,1 0 0 0 0,-1-1 0 0 0,0 1 1 0 0,1 0-1 0 0,-1 0 0 0 0,0 0 0 0 0,0 0 0 0 0,1 0 0 0 0,-1 0 1 0 0,0 0-1 0 0,0 0 0 0 0,1 0 0 0 0,-1 0 0 0 0,0 0 0 0 0,0 0 1 0 0,1 1-1 0 0,-1-1 0 0 0,0 0 0 0 0,1 1 0 0 0,-1-1 1 0 0,0 0-1 0 0,1 1 0 0 0,-1-1 0 0 0,1 1 0 0 0,-1-1 0 0 0,0 1 1 0 0,-24 19 10 0 0,24-19-7 0 0,-13 15-8 0 0,0 0 1 0 0,1 0-1 0 0,1 2 1 0 0,0-1-1 0 0,2 2 1 0 0,0-1-1 0 0,0 2 1 0 0,-11 38 0 0 0,9-18-9 0 0,2 0 1 0 0,1 0 0 0 0,-4 68 0 0 0,12-72 64 0 0,1-1-1 0 0,2 0 0 0 0,2 0 1 0 0,1 0-1 0 0,2 0 0 0 0,1-1 0 0 0,2 0 1 0 0,28 64-1 0 0,-30-79-12 0 0,2 0 0 0 0,0 0 0 0 0,1-1 0 0 0,1-1-1 0 0,1 0 1 0 0,0-1 0 0 0,19 18 0 0 0,-24-27-35 0 0,0 0 0 0 0,0 0 0 0 0,1-1 0 0 0,0-1 0 0 0,0 1 0 0 0,0-1 0 0 0,1-1 0 0 0,0 0 0 0 0,0 0 0 0 0,0-1 0 0 0,0 0 0 0 0,0-1 0 0 0,1 0 0 0 0,-1 0 0 0 0,1-1 0 0 0,12-1 0 0 0,0-1-58 0 0,0-2 1 0 0,-1-1-1 0 0,1 0 0 0 0,-1-2 0 0 0,0-1 1 0 0,26-11-1 0 0,-17 4 125 0 0,0-1 0 0 0,-2-2 0 0 0,45-32 0 0 0,-68 44-8 0 0,1-1 0 0 0,-1 0 0 0 0,0 0 0 0 0,0-1 0 0 0,-1 1 0 0 0,0-1 0 0 0,0 0 0 0 0,0-1 0 0 0,-1 1 0 0 0,0-1 0 0 0,-1 0 0 0 0,0 0 0 0 0,4-13 0 0 0,-6 16-68 0 0,0 1 0 0 0,0 0-1 0 0,-1 0 1 0 0,0 0 0 0 0,1-1 0 0 0,-1 1 0 0 0,-1 0-1 0 0,1 0 1 0 0,-1 0 0 0 0,1-1 0 0 0,-1 1-1 0 0,0 0 1 0 0,-1 0 0 0 0,1 0 0 0 0,-1 0 0 0 0,1 0-1 0 0,-1 1 1 0 0,0-1 0 0 0,-1 0 0 0 0,1 1 0 0 0,-1 0-1 0 0,0-1 1 0 0,1 1 0 0 0,-1 0 0 0 0,-1 0-1 0 0,1 1 1 0 0,0-1 0 0 0,-6-2 0 0 0,6 3-2 0 0,-1 1-1 0 0,1-1 1 0 0,-1 1 0 0 0,1 0-1 0 0,-1 1 1 0 0,0-1 0 0 0,0 0-1 0 0,1 1 1 0 0,-1 0 0 0 0,0 0 0 0 0,-7 1-1 0 0,-38 9-30 0 0,38-6 55 0 0,0 0-1 0 0,1 0 1 0 0,0 1 0 0 0,0 0-1 0 0,0 1 1 0 0,1 0 0 0 0,0 1-1 0 0,0 0 1 0 0,1 0-1 0 0,-1 1 1 0 0,2 0 0 0 0,-1 0-1 0 0,1 1 1 0 0,0 0-1 0 0,1 0 1 0 0,0 0 0 0 0,1 1-1 0 0,-1 0 1 0 0,2 0 0 0 0,0 1-1 0 0,0-1 1 0 0,1 1-1 0 0,0 0 1 0 0,1 0 0 0 0,0 0-1 0 0,1 0 1 0 0,0 0 0 0 0,0 1-1 0 0,1-1 1 0 0,1 0-1 0 0,0 0 1 0 0,1 0 0 0 0,0 0-1 0 0,0 0 1 0 0,1 0 0 0 0,9 19-1 0 0,-5-14-40 0 0,2 0 0 0 0,0 0 0 0 0,0-1-1 0 0,2 0 1 0 0,0 0 0 0 0,0-1 0 0 0,2-1 0 0 0,-1 0-1 0 0,2-1 1 0 0,0 0 0 0 0,0-1 0 0 0,1 0 0 0 0,0-2-1 0 0,33 16 1 0 0,-32-18-381 0 0,0-1 1 0 0,0 0-1 0 0,1-2 0 0 0,-1 0 0 0 0,1-1 1 0 0,32 2-1 0 0,-33-4-355 0 0,-1-2 0 0 0,1 0 0 0 0,-1-1 0 0 0,0 0-1 0 0,0-1 1 0 0,0-1 0 0 0,0 0 0 0 0,15-7 0 0 0,-5-1-1262 0 0,0-1-1 0 0,30-20 1 0 0,10-16-4837 0 0,-34 22 910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38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23 1576 0 0,'-15'-18'15345'0'0,"8"14"-13711"0"0,2 6-1510 0 0,1 0 1 0 0,-1 0-1 0 0,1 1 1 0 0,-1 0-1 0 0,1 0 1 0 0,0 0-1 0 0,0 0 1 0 0,1 1-1 0 0,-1-1 1 0 0,1 1-1 0 0,-1 0 0 0 0,1 0 1 0 0,0 0-1 0 0,1 1 1 0 0,-4 6-1 0 0,-6 11 203 0 0,-17 44 1 0 0,23-48-234 0 0,1 0 0 0 0,0 1 1 0 0,1 0-1 0 0,-3 32 0 0 0,7-39-291 0 0,0 0 0 0 0,0 0 0 0 0,1 0 0 0 0,0 0 1 0 0,1 0-1 0 0,1 0 0 0 0,-1 0 0 0 0,9 18 0 0 0,-9-26-190 0 0,0 1 0 0 0,1-1 0 0 0,0 0-1 0 0,0 0 1 0 0,0 0 0 0 0,0 0 0 0 0,0 0 0 0 0,1-1 0 0 0,0 1 0 0 0,6 4 0 0 0,-7-7-281 0 0,0 1-1 0 0,0 0 1 0 0,-1-1 0 0 0,1 0 0 0 0,0 0-1 0 0,0 0 1 0 0,1 0 0 0 0,-1 0 0 0 0,0 0-1 0 0,0-1 1 0 0,0 0 0 0 0,6 1 0 0 0,20-3-3883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39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58 420 1500 0 0,'14'-46'13474'0'0,"-15"46"-13315"0"0,1-1 0 0 0,-1 0 0 0 0,1 1 0 0 0,-1-1 0 0 0,1 1 0 0 0,-1-1 0 0 0,1 1 0 0 0,-1-1 0 0 0,1 1 0 0 0,-1 0-1 0 0,0-1 1 0 0,1 1 0 0 0,-1 0 0 0 0,0-1 0 0 0,1 1 0 0 0,-1 0 0 0 0,0 0 0 0 0,1 0 0 0 0,-1-1 0 0 0,0 1 0 0 0,0 0 0 0 0,1 0 0 0 0,-1 0 0 0 0,0 0 0 0 0,0 0 0 0 0,1 1 0 0 0,-1-1 0 0 0,0 0 0 0 0,1 0-1 0 0,-1 0 1 0 0,0 0 0 0 0,0 1 0 0 0,1-1 0 0 0,-2 1 0 0 0,-3 4-82 0 0,1 0 0 0 0,0 0 0 0 0,-1 0 0 0 0,2 0 0 0 0,-1 1 0 0 0,1 0 0 0 0,0 0 0 0 0,0 0 0 0 0,0 0 0 0 0,1 0 0 0 0,0 0 0 0 0,0 1 0 0 0,1-1 0 0 0,-1 1 0 0 0,1 0 0 0 0,1-1 0 0 0,0 1 0 0 0,0-1 0 0 0,1 13 0 0 0,0-9-768 0 0,0 1 0 0 0,1-1 0 0 0,0 1 0 0 0,1-1 0 0 0,5 14 0 0 0,-5-18-486 0 0,0 1 1 0 0,0-1 0 0 0,0 0 0 0 0,1 0 0 0 0,0 0 0 0 0,0-1 0 0 0,1 1-1 0 0,5 5 1 0 0</inkml:trace>
  <inkml:trace contextRef="#ctx0" brushRef="#br0" timeOffset="1">227 121 1776 0 0,'-12'-19'2508'0'0,"1"3"-635"0"0,-1 2-381 0 0,0 0-324 0 0,1 6-272 0 0,-1-3-168 0 0,4 1-152 0 0,-1 3 236 0 0,-5-5-636 0 0,4 3-604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39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1776 0 0,'-5'5'16793'0'0,"20"3"-12821"0"0,-7-1-5800 0 0,-5-2 1834 0 0,0 0 1 0 0,0-1 0 0 0,0 2 0 0 0,-1-1 0 0 0,0 0 0 0 0,0 0 0 0 0,-1 1 0 0 0,1-1 0 0 0,-1 1 0 0 0,0 0 0 0 0,0-1 0 0 0,-1 11 0 0 0,0 7-256 0 0,-5 38 1 0 0,4-56 227 0 0,-8 58-93 0 0,-3 0 0 0 0,-21 64-1 0 0,31-97 4975 0 0,2-30-4789 0 0,0 0-35 0 0,11-17 1270 0 0,-1-1-755 0 0,0 2 0 0 0,2-1 1 0 0,24-26-1 0 0,-29 35-502 0 0,0 1-1 0 0,1 0 1 0 0,0 0 0 0 0,1 1 0 0 0,0 0-1 0 0,-1 1 1 0 0,2 0 0 0 0,15-7 0 0 0,-23 11-70 0 0,0 0 0 0 0,1 1 0 0 0,-1-1 1 0 0,1 0-1 0 0,0 1 0 0 0,-1-1 0 0 0,1 1 0 0 0,-1 0 1 0 0,1 0-1 0 0,0 0 0 0 0,-1 0 0 0 0,1 0 0 0 0,0 0 1 0 0,-1 1-1 0 0,1 0 0 0 0,-1-1 0 0 0,1 1 1 0 0,-1 0-1 0 0,1 0 0 0 0,3 3 0 0 0,-3-2-54 0 0,0 0-1 0 0,-1 1 1 0 0,0 0-1 0 0,1-1 1 0 0,-1 1-1 0 0,0 0 1 0 0,0 0-1 0 0,0 0 1 0 0,-1 0-1 0 0,1 1 1 0 0,-1-1-1 0 0,0 0 1 0 0,2 6-1 0 0,0 5-235 0 0,-1 1 1 0 0,0 0-1 0 0,-1-1 0 0 0,0 1 0 0 0,-2 0 0 0 0,-1 16 0 0 0,-3 3-40 0 0,-11 35 1 0 0,6-27 627 0 0,10-41 216 0 0,3-17 77 0 0,4-1-403 0 0,1 1 0 0 0,1 0 0 0 0,1 0 0 0 0,0 1 0 0 0,1 0 0 0 0,0 1 0 0 0,2 1 0 0 0,15-16 0 0 0,-5 8-76 0 0,2 2-1 0 0,0 0 0 0 0,1 1 1 0 0,28-15-1 0 0,-48 30-99 0 0,-1 0-1 0 0,1 1 1 0 0,0-1-1 0 0,0 1 1 0 0,0 0-1 0 0,0 1 1 0 0,0-1-1 0 0,1 1 1 0 0,6 0-1 0 0,-11 1 10 0 0,0 0 0 0 0,0 0 0 0 0,0 1-1 0 0,0-1 1 0 0,0 1 0 0 0,0-1 0 0 0,0 1 0 0 0,0 0-1 0 0,0 0 1 0 0,0 0 0 0 0,-1 0 0 0 0,1 0-1 0 0,0 0 1 0 0,0 0 0 0 0,-1 1 0 0 0,1-1-1 0 0,-1 1 1 0 0,1-1 0 0 0,-1 1 0 0 0,0-1 0 0 0,0 1-1 0 0,1 0 1 0 0,-1 0 0 0 0,0 0 0 0 0,0-1-1 0 0,-1 1 1 0 0,1 0 0 0 0,0 0 0 0 0,-1 0-1 0 0,1 3 1 0 0,2 10-527 0 0,-1 0-1 0 0,-1 1 1 0 0,0-1-1 0 0,-1 0 1 0 0,0 0-1 0 0,-4 20 1 0 0,0 36-4637 0 0,4-62 3335 0 0,0-1 0 0 0,1 1 0 0 0,0 0 0 0 0,1-1 0 0 0,5 16 0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40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336 598 976 0 0,'1'-12'5330'0'0,"1"4"-4353"0"0,0 1 0 0 0,1 0-1 0 0,-1 0 1 0 0,2 1 0 0 0,-1-1 0 0 0,1 1 0 0 0,6-9 0 0 0,-5 8 117 0 0,-1 1 0 0 0,0-1 0 0 0,0 0 1 0 0,0 0-1 0 0,-1 0 0 0 0,2-8 1 0 0,-4 13-977 0 0,-1 0-1 0 0,0 0 1 0 0,0 0 0 0 0,1 0 0 0 0,-1 1 0 0 0,0-1 0 0 0,-1 0 0 0 0,1 0 0 0 0,0 0 0 0 0,0 0-1 0 0,-1 0 1 0 0,1 0 0 0 0,-1 1 0 0 0,0-1 0 0 0,1 0 0 0 0,-1 0 0 0 0,0 1 0 0 0,0-1 0 0 0,0 0 0 0 0,-2-2-1 0 0,0 2-46 0 0,0-1 1 0 0,0 1-1 0 0,0-1 0 0 0,0 1 0 0 0,-1 0 0 0 0,1 0 0 0 0,0 1 0 0 0,-1-1 0 0 0,-6-2 0 0 0,-2 1-37 0 0,0 1-1 0 0,0-1 1 0 0,-1 2 0 0 0,1 0-1 0 0,-17 0 1 0 0,15 2 5 0 0,-1 1-1 0 0,1 1 1 0 0,0 0 0 0 0,0 0-1 0 0,0 2 1 0 0,0-1 0 0 0,1 2-1 0 0,0 0 1 0 0,0 0 0 0 0,0 2-1 0 0,1-1 1 0 0,0 1 0 0 0,-11 11-1 0 0,18-15-41 0 0,0 0-1 0 0,0 1 1 0 0,0 0-1 0 0,1 0 1 0 0,0 0-1 0 0,0 0 1 0 0,0 1-1 0 0,1 0 1 0 0,0-1-1 0 0,0 1 1 0 0,0 1-1 0 0,1-1 1 0 0,0 0-1 0 0,0 1 1 0 0,0-1-1 0 0,1 1 1 0 0,0-1-1 0 0,0 1 1 0 0,1 0-1 0 0,0-1 1 0 0,0 1-1 0 0,0 0 1 0 0,1-1-1 0 0,0 1 1 0 0,0-1-1 0 0,1 1 1 0 0,0-1-1 0 0,0 0 1 0 0,0 1-1 0 0,5 6 1 0 0,-6-9-6 0 0,1 0 1 0 0,0 0-1 0 0,0 0 1 0 0,1 0 0 0 0,-1-1-1 0 0,1 1 1 0 0,0-1-1 0 0,0 1 1 0 0,0-1-1 0 0,0 0 1 0 0,0 0 0 0 0,1 0-1 0 0,0-1 1 0 0,-1 1-1 0 0,1-1 1 0 0,0 0-1 0 0,0 0 1 0 0,0 0 0 0 0,1-1-1 0 0,-1 1 1 0 0,0-1-1 0 0,0 0 1 0 0,1 0-1 0 0,-1 0 1 0 0,1-1 0 0 0,-1 0-1 0 0,8 0 1 0 0,-4-2 9 0 0,0 0 1 0 0,1 0 0 0 0,-1-1 0 0 0,-1 0-1 0 0,1-1 1 0 0,0 1 0 0 0,-1-2 0 0 0,0 1-1 0 0,9-7 1 0 0,58-54 916 0 0,-48 40-341 0 0,-22 23-579 0 0,2-2 2 0 0,-5 4 0 0 0,-1 0-1 0 0,0 0 1 0 0,1 0-1 0 0,-1 0 1 0 0,1 0-1 0 0,-1 0 1 0 0,1 0-1 0 0,-1 0 1 0 0,0 0-1 0 0,1 0 1 0 0,-1 0-1 0 0,1 0 1 0 0,-1 1-1 0 0,1-1 1 0 0,-1 0-1 0 0,0 0 1 0 0,1 0-1 0 0,-1 1 1 0 0,0-1-1 0 0,1 0 1 0 0,-1 0-1 0 0,0 1 1 0 0,1-1-1 0 0,-1 0 1 0 0,0 1-1 0 0,1-1 1 0 0,-1 0-1 0 0,0 1 1 0 0,0-1-1 0 0,0 0 1 0 0,1 1-1 0 0,-1-1 1 0 0,0 1-1 0 0,0-1 1 0 0,0 0-1 0 0,0 1 1 0 0,0-1-1 0 0,0 1 1 0 0,0-1-1 0 0,0 1 1 0 0,5 20-16 0 0,-5-20 16 0 0,1 11-31 0 0,1 1 1 0 0,1-1-1 0 0,0 0 1 0 0,0 0 0 0 0,1 0-1 0 0,1 0 1 0 0,0-1-1 0 0,1 0 1 0 0,0 0-1 0 0,0 0 1 0 0,16 19-1 0 0,-19-28 40 0 0,-1 0 0 0 0,1 0-1 0 0,-1 0 1 0 0,1-1 0 0 0,0 1 0 0 0,0-1-1 0 0,-1 0 1 0 0,1 0 0 0 0,0 1-1 0 0,0-2 1 0 0,1 1 0 0 0,-1 0-1 0 0,0-1 1 0 0,0 1 0 0 0,0-1-1 0 0,0 0 1 0 0,0 0 0 0 0,0-1-1 0 0,1 1 1 0 0,-1 0 0 0 0,0-1-1 0 0,0 0 1 0 0,0 0 0 0 0,0 0-1 0 0,4-2 1 0 0,5-2 27 0 0,0-1 0 0 0,0 0 1 0 0,0-1-1 0 0,17-13 0 0 0,3-7 15 0 0,0-1 1 0 0,-2-2-1 0 0,-2 0 0 0 0,31-42 1 0 0,85-144 1192 0 0,-124 183-554 0 0,31-70-1 0 0,-46 90-569 0 0,0 0 0 0 0,-1-1 0 0 0,-1 1-1 0 0,0-1 1 0 0,0 0 0 0 0,-2 0-1 0 0,0 0 1 0 0,-1-24 0 0 0,0 35-107 0 0,0 0 1 0 0,0 0 0 0 0,-1-1-1 0 0,0 1 1 0 0,0 0-1 0 0,0 0 1 0 0,0 0 0 0 0,0 0-1 0 0,0 0 1 0 0,-1 1-1 0 0,0-1 1 0 0,1 0 0 0 0,-1 1-1 0 0,0-1 1 0 0,0 1-1 0 0,0-1 1 0 0,-1 1 0 0 0,1 0-1 0 0,0 0 1 0 0,-1 0-1 0 0,0 0 1 0 0,-3-2 0 0 0,2 3-17 0 0,1 0 0 0 0,-1 0 1 0 0,1 0-1 0 0,-1 0 1 0 0,0 1-1 0 0,0-1 1 0 0,1 1-1 0 0,-1 0 0 0 0,0 0 1 0 0,0 1-1 0 0,1-1 1 0 0,-1 1-1 0 0,0-1 1 0 0,1 1-1 0 0,-1 1 0 0 0,0-1 1 0 0,1 0-1 0 0,-1 1 1 0 0,-3 2-1 0 0,-6 4 16 0 0,1 0-1 0 0,0 1 1 0 0,0 1-1 0 0,1 0 1 0 0,0 0-1 0 0,1 1 1 0 0,0 1 0 0 0,1-1-1 0 0,0 2 1 0 0,1-1-1 0 0,-10 21 1 0 0,-2 9 59 0 0,1 1 0 0 0,-17 62 0 0 0,23-61-20 0 0,3-1 0 0 0,1 1 0 0 0,-3 58 0 0 0,10-74-68 0 0,2 1 0 0 0,0-1 0 0 0,2 1 0 0 0,1-1 0 0 0,2 1 0 0 0,10 34 0 0 0,-12-52-65 0 0,1 0 0 0 0,0-1 1 0 0,1 0-1 0 0,0 0 0 0 0,1 0 1 0 0,0-1-1 0 0,0 1 0 0 0,1-1 0 0 0,1-1 1 0 0,-1 1-1 0 0,1-2 0 0 0,1 1 0 0 0,14 10 1 0 0,-17-14-289 0 0,0 0 0 0 0,1-1 0 0 0,-1 0 0 0 0,1 0 1 0 0,0-1-1 0 0,0 0 0 0 0,-1 0 0 0 0,1 0 0 0 0,12 0 0 0 0,-12-2-317 0 0,1 0 0 0 0,-1 0-1 0 0,0-1 1 0 0,0 0 0 0 0,0 0 0 0 0,0-1-1 0 0,0 0 1 0 0,0 0 0 0 0,0-1-1 0 0,10-5 1 0 0,32-25-7861 0 0,-27 14 303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41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31 113 3792 0 0,'-30'-1'18927'0'0,"66"-6"-17291"0"0,70-4 0 0 0,-43 6-1347 0 0,118-14-4 0 0,247-31-430 0 0,-422 49-294 0 0,1 0 1 0 0,-1 0-1 0 0,0-1 1 0 0,1 0-1 0 0,-1-1 1 0 0,0 1 0 0 0,8-6-1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42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41 1992 0 0,'0'-13'8386'0'0,"-4"-14"3419"0"0,2 31-11536 0 0,0 1-1 0 0,0-1 0 0 0,0 1 0 0 0,-1-1 0 0 0,1 0 0 0 0,-1 0 1 0 0,-4 5-1 0 0,3-4-45 0 0,-200 254 1676 0 0,181-233-1585 0 0,13-16-125 0 0,1 0 0 0 0,0 0 1 0 0,0 1-1 0 0,1 0 0 0 0,1 1 0 0 0,0 0 0 0 0,1 0 1 0 0,-6 13-1 0 0,12-21-133 0 0,0-1 0 0 0,-1 0 1 0 0,1 0-1 0 0,0 0 0 0 0,1 0 1 0 0,-1 0-1 0 0,0 0 0 0 0,1 0 0 0 0,0 0 1 0 0,0 0-1 0 0,0 0 0 0 0,0 0 1 0 0,0-1-1 0 0,0 1 0 0 0,1 0 0 0 0,-1-1 1 0 0,1 1-1 0 0,0 0 0 0 0,0-1 0 0 0,0 0 1 0 0,0 0-1 0 0,0 1 0 0 0,0-1 1 0 0,1-1-1 0 0,3 4 0 0 0,8 5 7 0 0,1 0 1 0 0,0-1-1 0 0,19 8 1 0 0,-25-13-16 0 0,247 105-3512 0 0,-168-79-1741 0 0,0-2-4513 0 0,-53-18 276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44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410 160 1412 0 0,'1'-3'1175'0'0,"0"-1"-1"0"0,0 0 1 0 0,0 0-1 0 0,0 1 1 0 0,0-1-1 0 0,-1 0 1 0 0,0 0-1 0 0,0-7 1 0 0,-6-30 5409 0 0,2 21-4376 0 0,4 18-1965 0 0,-7-31 1096 0 0,6 31-1293 0 0,-1 0 1 0 0,1 0-1 0 0,-1 1 0 0 0,1-1 1 0 0,-1 1-1 0 0,0-1 1 0 0,0 1-1 0 0,1 0 0 0 0,-1 0 1 0 0,0 0-1 0 0,0 0 1 0 0,0 0-1 0 0,0 0 0 0 0,-1 0 1 0 0,1 1-1 0 0,0-1 0 0 0,-3 0 1 0 0,-1 1 71 0 0,0-1 0 0 0,0 1-1 0 0,0 0 1 0 0,0 1 0 0 0,0-1 0 0 0,-8 3 0 0 0,-4 2 214 0 0,0 0-1 0 0,0 1 1 0 0,-23 13 0 0 0,24-11-154 0 0,0 1-1 0 0,1 1 0 0 0,1 1 1 0 0,0 0-1 0 0,0 1 1 0 0,1 1-1 0 0,0 0 0 0 0,2 1 1 0 0,-1 0-1 0 0,2 1 1 0 0,-13 19-1 0 0,19-25-142 0 0,0-1 0 0 0,1 1-1 0 0,0 0 1 0 0,1 0 0 0 0,0 1 0 0 0,0-1 0 0 0,1 1-1 0 0,0 0 1 0 0,1-1 0 0 0,0 1 0 0 0,0 0 0 0 0,1 0-1 0 0,0 0 1 0 0,1 0 0 0 0,0-1 0 0 0,1 1 0 0 0,0 0-1 0 0,0-1 1 0 0,1 1 0 0 0,0-1 0 0 0,1 0-1 0 0,9 17 1 0 0,-7-15-94 0 0,1-2 0 0 0,0 1 1 0 0,0-1-1 0 0,1 0 0 0 0,0 0 0 0 0,0-1 0 0 0,1 0 0 0 0,0-1 0 0 0,0 1 0 0 0,1-2 0 0 0,0 0 0 0 0,0 0 0 0 0,19 7 1 0 0,-15-8-102 0 0,1 0 1 0 0,-1-1 0 0 0,1-1-1 0 0,0-1 1 0 0,0 0 0 0 0,0-1-1 0 0,0 0 1 0 0,0-1 0 0 0,30-4 0 0 0,-27 1 10 0 0,0-1 0 0 0,0-1 1 0 0,-1 0-1 0 0,1-1 1 0 0,-1-1-1 0 0,-1-1 1 0 0,1 0-1 0 0,16-12 0 0 0,-21 11 144 0 0,0 1 0 0 0,-1-2 0 0 0,0 1-1 0 0,0-2 1 0 0,-1 1 0 0 0,-1-1 0 0 0,0-1 0 0 0,0 0-1 0 0,-1 0 1 0 0,9-18 0 0 0,-12 18 75 0 0,0 0 0 0 0,0 0 1 0 0,-1 0-1 0 0,-1 0 0 0 0,0 0 1 0 0,0-1-1 0 0,-2 1 0 0 0,1-1 0 0 0,-2 0 1 0 0,0-19-1 0 0,-1 26-8 0 0,0 0 0 0 0,0 0 0 0 0,-1 0 0 0 0,0 0 0 0 0,0 0 0 0 0,0 1 0 0 0,-1-1 0 0 0,1 1 0 0 0,-1-1 0 0 0,-1 1 0 0 0,1 0 0 0 0,-1 0 0 0 0,0 0 0 0 0,0 1 0 0 0,0-1 0 0 0,-1 1 0 0 0,1 0 0 0 0,-1 0 0 0 0,0 1 0 0 0,0-1 0 0 0,-1 1 0 0 0,1 0 0 0 0,-11-4 0 0 0,4 3-74 0 0,0 0 0 0 0,0 1-1 0 0,0 0 1 0 0,0 1 0 0 0,0 0-1 0 0,-1 1 1 0 0,1 0 0 0 0,-21 2-1 0 0,25-1-527 0 0,0 2-1 0 0,0-1 0 0 0,1 1 0 0 0,-1 0 0 0 0,0 1 0 0 0,-8 4 0 0 0,11-5-573 0 0,0 1-1 0 0,0 0 0 0 0,0 0 1 0 0,1 0-1 0 0,0 1 0 0 0,0 0 1 0 0,0 0-1 0 0,0 0 1 0 0,-6 7-1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43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37 2856 0 0,'-24'-17'13102'0'0,"20"16"-12478"0"0,3 2-471 0 0,0 0 0 0 0,0 1 1 0 0,0-1-1 0 0,0 0 0 0 0,0 0 1 0 0,0 0-1 0 0,0 1 0 0 0,0-1 1 0 0,1 0-1 0 0,-1 1 0 0 0,0-1 1 0 0,1 1-1 0 0,-1-1 0 0 0,1 1 1 0 0,0-1-1 0 0,-1 1 0 0 0,1-1 1 0 0,0 1-1 0 0,0-1 1 0 0,0 1-1 0 0,0-1 0 0 0,1 4 1 0 0,-29 237 2128 0 0,18-131-1614 0 0,6 200 1 0 0,6-161-547 0 0,-2-33-299 0 0,0-115 72 0 0,0-3-102 0 0,-1 1 199 0 0,0 0 1 0 0,0-1-1 0 0,0 1 1 0 0,1-1-1 0 0,-1 1 0 0 0,0-1 1 0 0,0 1-1 0 0,1-1 0 0 0,-1 0 1 0 0,0 1-1 0 0,1-1 0 0 0,-1 0 1 0 0,1 1-1 0 0,-1-1 0 0 0,1 0 1 0 0,-1 0-1 0 0,1 0 0 0 0,0 1 1 0 0,-1-1-1 0 0,1 0 0 0 0,0 0 1 0 0,0 0-1 0 0,-1 0 0 0 0,1 0 1 0 0,0-1-1 0 0,-5-27-71 0 0,5 25 71 0 0,-14-136 847 0 0,-17-128 5558 0 0,26 232-5394 0 0,-4-15-473 0 0,3-1 0 0 0,0-64 0 0 0,6 103-539 0 0,0 0 0 0 0,2 0 0 0 0,-1 0-1 0 0,1 1 1 0 0,1-1 0 0 0,0 0 0 0 0,1 1 0 0 0,0 0 0 0 0,1 0 0 0 0,1 0-1 0 0,0 1 1 0 0,0-1 0 0 0,1 1 0 0 0,12-14 0 0 0,-12 18 9 0 0,2-1 0 0 0,-1 1 0 0 0,1 1 0 0 0,0 0 0 0 0,0 0 0 0 0,1 1 0 0 0,0 0 0 0 0,-1 0 0 0 0,2 1 0 0 0,-1 1 0 0 0,0 0 0 0 0,1 0 0 0 0,0 1 0 0 0,0 0 0 0 0,-1 1 0 0 0,1 0 0 0 0,0 1 0 0 0,0 0 0 0 0,0 1 0 0 0,17 3 0 0 0,-12-1 0 0 0,0 0 0 0 0,-1 1 0 0 0,1 0 0 0 0,-1 2 0 0 0,0 0 0 0 0,-1 0 0 0 0,1 2 0 0 0,-1 0 0 0 0,-1 0 0 0 0,0 1 0 0 0,0 1 0 0 0,0 0 0 0 0,16 18 0 0 0,-24-22 0 0 0,0 0 0 0 0,0 0 0 0 0,-1 1 0 0 0,0-1 0 0 0,0 1 0 0 0,-1 0 0 0 0,0 0 0 0 0,0 0 0 0 0,0 1 0 0 0,-1-1 0 0 0,0 1 0 0 0,-1-1 0 0 0,0 1 0 0 0,1 12 0 0 0,-2-9 0 0 0,-1 1 0 0 0,-1 0 0 0 0,0-1 0 0 0,0 1 0 0 0,-1-1 0 0 0,0 0 0 0 0,-1 0 0 0 0,-10 19 0 0 0,-5 4 0 0 0,-2-1 0 0 0,-2 0 0 0 0,-1-2 0 0 0,-44 45 0 0 0,-14 13 0 0 0,81-88-2 0 0,1-1 0 0 0,-1 1 0 0 0,0 0-1 0 0,0 0 1 0 0,1 0 0 0 0,-1 0 0 0 0,0-1 0 0 0,1 1 0 0 0,-1 0 0 0 0,1 0-1 0 0,-1 0 1 0 0,1 0 0 0 0,0 1 0 0 0,-1-1 0 0 0,1 0 0 0 0,0 0 0 0 0,0 0-1 0 0,0 1 1 0 0,0-1-15 0 0,0-1-1 0 0,0 1 0 0 0,0 0 0 0 0,1-1 0 0 0,-1 1 1 0 0,0 0-1 0 0,1-1 0 0 0,-1 1 0 0 0,1-1 0 0 0,-1 1 1 0 0,0-1-1 0 0,1 1 0 0 0,-1-1 0 0 0,1 1 0 0 0,-1-1 0 0 0,1 1 1 0 0,0-1-1 0 0,-1 0 0 0 0,1 1 0 0 0,0-1 0 0 0,33 8-733 0 0,-31-8 736 0 0,92 11-1452 0 0,-48-7 917 0 0,54 12 0 0 0,-89-13 496 0 0,1 0 0 0 0,0 1 0 0 0,-1 1 0 0 0,0 0 0 0 0,0 1 0 0 0,0 0 0 0 0,0 1 0 0 0,18 14 0 0 0,-26-18 45 0 0,0 1 1 0 0,-1-1-1 0 0,1 1 1 0 0,-1-1-1 0 0,0 1 1 0 0,0 1-1 0 0,-1-1 1 0 0,1 0-1 0 0,-1 0 1 0 0,0 1 0 0 0,0 0-1 0 0,0-1 1 0 0,-1 1-1 0 0,1 0 1 0 0,0 9-1 0 0,-1-7 7 0 0,-1 1 0 0 0,0 0 0 0 0,-1 0 0 0 0,0-1 0 0 0,0 1 0 0 0,-1-1 0 0 0,1 1 0 0 0,-2-1 0 0 0,-3 10 0 0 0,-4 4 48 0 0,-1-2 0 0 0,0 1 1 0 0,-1-2-1 0 0,-1 1 0 0 0,-1-2 0 0 0,-17 18 1 0 0,16-20 88 0 0,0 0 0 0 0,-1-1 0 0 0,-1-1 0 0 0,-33 20-1 0 0,44-29-105 0 0,0-1-1 0 0,0 1 1 0 0,-1-2-1 0 0,1 1 0 0 0,-1-1 1 0 0,0 0-1 0 0,1 0 0 0 0,-1-1 1 0 0,0 1-1 0 0,0-2 0 0 0,0 1 1 0 0,0-1-1 0 0,0 0 0 0 0,0 0 1 0 0,0-1-1 0 0,0 0 0 0 0,0 0 1 0 0,-9-4-1 0 0,11 3-192 0 0,1-1 0 0 0,-1 1 0 0 0,1-1 0 0 0,-1-1 0 0 0,1 1 0 0 0,0 0 0 0 0,0-1 0 0 0,0 0 0 0 0,1 0 0 0 0,-1 0 1 0 0,1-1-1 0 0,0 1 0 0 0,0-1 0 0 0,0 1 0 0 0,1-1 0 0 0,0 0 0 0 0,0 0 0 0 0,0 0 0 0 0,-1-7 0 0 0,0 1-1042 0 0,1-1 0 0 0,0 1 0 0 0,1 0 0 0 0,0 0 0 0 0,1-1 0 0 0,0 1 0 0 0,1 0 0 0 0,2-15 0 0 0,1 11-4048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4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3316 0 0,'1'-1'3442'0'0,"4"-13"1443"0"0,19-59 9033 0 0,-23 72-13449 0 0,0-7 528 0 0,-6 18-1055 0 0,1 1 0 0 0,0-1 1 0 0,1 1-1 0 0,0 0 0 0 0,0 0 0 0 0,1 0 0 0 0,1 0 0 0 0,0 0 0 0 0,0 1 0 0 0,1-1 1 0 0,2 12-1 0 0,0 2-1153 0 0,2 0 1 0 0,1 0 0 0 0,14 45-1 0 0,-16-63 635 0 0,0 0-1 0 0,0-1 0 0 0,0 1 0 0 0,0-1 0 0 0,1 0 1 0 0,9 12-1 0 0,-11-16-161 0 0,0 0 1 0 0,0 0-1 0 0,1 0 1 0 0,-1 0-1 0 0,1 0 1 0 0,-1 0-1 0 0,1-1 1 0 0,-1 1-1 0 0,1-1 1 0 0,0 0-1 0 0,3 2 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43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211 111 2520 0 0,'-10'-12'2071'0'0,"0"1"-1"0"0,-1 1 0 0 0,0 0 1 0 0,-21-15-1 0 0,21 18-1218 0 0,0 1 0 0 0,-1 0 0 0 0,0 0 0 0 0,1 2 0 0 0,-23-7 0 0 0,33 11-895 0 0,-1-1 0 0 0,1 1-1 0 0,0-1 1 0 0,-1 1 0 0 0,1 0-1 0 0,-1 0 1 0 0,1 0-1 0 0,-1 0 1 0 0,1 0 0 0 0,-1 0-1 0 0,1 0 1 0 0,-1 1 0 0 0,1-1-1 0 0,-1 0 1 0 0,1 1 0 0 0,0-1-1 0 0,-1 1 1 0 0,1 0 0 0 0,0-1-1 0 0,-1 1 1 0 0,1 0 0 0 0,0 0-1 0 0,0 0 1 0 0,-1 0-1 0 0,1 0 1 0 0,0 0 0 0 0,-1 2-1 0 0,1-2-407 0 0,0 1 0 0 0,0 0 0 0 0,1 0 0 0 0,-1 0 0 0 0,0 0 0 0 0,1 0-1 0 0,-1 0 1 0 0,1 0 0 0 0,0 0 0 0 0,-1 0 0 0 0,1 0 0 0 0,0 0-1 0 0,0 0 1 0 0,1 0 0 0 0,-1 0 0 0 0,0 0 0 0 0,1 0 0 0 0,-1 0 0 0 0,2 3-1 0 0,3 8-4891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44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2712 0 0,'40'37'12373'0'0,"-29"-28"-9117"0"0,0 1 0 0 0,14 17 0 0 0,-21-21-3361 0 0,0-1-1 0 0,-1 1 1 0 0,0-1 0 0 0,0 1 0 0 0,0 0 0 0 0,-1 0-1 0 0,0 0 1 0 0,0 1 0 0 0,1 6 0 0 0,6 41-881 0 0,-2 2 0 0 0,-2 82 0 0 0,-8-115 1912 0 0,-1-3 4050 0 0,2-59-1917 0 0,8 18-2629 0 0,1 1 0 0 0,1 0-1 0 0,0 0 1 0 0,2 1 0 0 0,0 0 0 0 0,19-26 0 0 0,-16 24-476 0 0,50-68 46 0 0,-56 79 0 0 0,1 1 0 0 0,1 0 0 0 0,0 0 0 0 0,0 1 0 0 0,0 0 0 0 0,21-12 0 0 0,-26 19 0 0 0,1 0 0 0 0,-1 0 0 0 0,1 0 0 0 0,-1 0 0 0 0,1 1 0 0 0,-1 0 0 0 0,1 0 0 0 0,5 0 0 0 0,-7 1 0 0 0,0 1 0 0 0,-1-1 0 0 0,1 1 0 0 0,0-1 0 0 0,0 1 0 0 0,-1 0 0 0 0,1 0 0 0 0,-1 0 0 0 0,0 0 0 0 0,1 0 0 0 0,-1 1 0 0 0,0-1 0 0 0,0 1 0 0 0,-1-1 0 0 0,3 5 0 0 0,20 44 0 0 0,-22-45 0 0 0,18 52-421 0 0,17 78-1 0 0,-12-36-2103 0 0,-24-95 2129 0 0,0-1 0 0 0,1 0-1 0 0,0 0 1 0 0,0 1 0 0 0,0-1 0 0 0,0-1 0 0 0,0 1 0 0 0,1 0 0 0 0,0-1 0 0 0,0 1 0 0 0,0-1 0 0 0,0 0 0 0 0,0 0 0 0 0,1 0 0 0 0,-1 0 0 0 0,8 4 0 0 0,-6-5-684 0 0,-1 0 1 0 0,0 0 0 0 0,1-1 0 0 0,-1 1 0 0 0,1-1-1 0 0,0 0 1 0 0,-1-1 0 0 0,1 1 0 0 0,0-1 0 0 0,5 0-1 0 0,10-3-7310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44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362 223 904 0 0,'5'-10'7331'0'0,"5"-10"-1251"0"0,-5 10-4743 0 0,2 1 0 0 0,-1-1 1 0 0,1 1-1 0 0,13-14 1 0 0,13-15 510 0 0,-32 37-1772 0 0,0-1-1 0 0,0 1 1 0 0,0 0-1 0 0,0-1 1 0 0,0 1-1 0 0,-1-1 1 0 0,1 1-1 0 0,0 0 1 0 0,-1-1-1 0 0,1 0 1 0 0,-1 1 0 0 0,0-1-1 0 0,1 1 1 0 0,-1-1-1 0 0,0 1 1 0 0,0-1-1 0 0,0 0 1 0 0,0 1-1 0 0,0-1 1 0 0,0 0-1 0 0,-1 1 1 0 0,1-1-1 0 0,0 1 1 0 0,-1-1-1 0 0,0-1 1 0 0,-1 0-8 0 0,0 0 0 0 0,0 1-1 0 0,0 0 1 0 0,0-1 0 0 0,-1 1 0 0 0,1 0-1 0 0,0 0 1 0 0,-1 0 0 0 0,0 1 0 0 0,1-1 0 0 0,-1 0-1 0 0,-4-1 1 0 0,-5-1 12 0 0,0-1 0 0 0,0 1 0 0 0,-1 1 0 0 0,0 1 0 0 0,-19-3-1 0 0,12 4-59 0 0,0 1 1 0 0,1 1-1 0 0,-1 1 0 0 0,0 1 0 0 0,1 0 0 0 0,0 1 0 0 0,-38 14 0 0 0,49-15-16 0 0,-1 1-1 0 0,1 0 0 0 0,0 0 1 0 0,0 0-1 0 0,0 1 1 0 0,0 0-1 0 0,1 1 0 0 0,0 0 1 0 0,0 0-1 0 0,1 1 1 0 0,-1-1-1 0 0,2 1 0 0 0,-1 1 1 0 0,1-1-1 0 0,0 1 1 0 0,0 0-1 0 0,1 0 0 0 0,0 0 1 0 0,-4 12-1 0 0,7-13-62 0 0,-1 1 1 0 0,1-1-1 0 0,0 0 0 0 0,1 0 0 0 0,0 1 0 0 0,0-1 1 0 0,0 0-1 0 0,1 1 0 0 0,0-1 0 0 0,1 0 1 0 0,0 0-1 0 0,0 0 0 0 0,0 0 0 0 0,1 0 0 0 0,0 0 1 0 0,0-1-1 0 0,1 1 0 0 0,-1-1 0 0 0,2 0 1 0 0,-1 0-1 0 0,1 0 0 0 0,-1-1 0 0 0,8 6 1 0 0,-8-7 82 0 0,1 0 1 0 0,-1 0 0 0 0,1-1 0 0 0,0 0 0 0 0,0 0 0 0 0,1 0 0 0 0,-1-1 0 0 0,1 1 0 0 0,-1-1 0 0 0,1 0 0 0 0,0-1 0 0 0,0 0 0 0 0,-1 0 0 0 0,1 0 0 0 0,0 0 0 0 0,0-1 0 0 0,0 0 0 0 0,0 0 0 0 0,0-1 0 0 0,0 0 0 0 0,0 0 0 0 0,0 0 0 0 0,-1-1 0 0 0,1 1 0 0 0,0-1-1 0 0,-1-1 1 0 0,1 1 0 0 0,8-7 0 0 0,2-2 550 0 0,0-2 0 0 0,-1 0-1 0 0,-1 0 1 0 0,0-1-1 0 0,15-22 1 0 0,-28 36-565 0 0,0-1 1 0 0,-1 0-1 0 0,1 0 0 0 0,0 0 0 0 0,0 0 1 0 0,0 0-1 0 0,-1 1 0 0 0,1-1 0 0 0,0 0 1 0 0,0 1-1 0 0,0-1 0 0 0,0 1 0 0 0,0-1 1 0 0,0 1-1 0 0,0-1 0 0 0,0 1 1 0 0,2-1-1 0 0,-2 1-17 0 0,0 0 0 0 0,-1 1 1 0 0,1-1-1 0 0,-1 0 0 0 0,1 0 0 0 0,0 1 1 0 0,-1-1-1 0 0,1 0 0 0 0,-1 1 1 0 0,1-1-1 0 0,-1 0 0 0 0,1 1 0 0 0,-1-1 1 0 0,0 1-1 0 0,1-1 0 0 0,-1 1 1 0 0,1-1-1 0 0,-1 1 0 0 0,0-1 0 0 0,1 1 1 0 0,-1-1-1 0 0,0 1 0 0 0,1 0 1 0 0,1 8-236 0 0,1 0 0 0 0,-1 0 1 0 0,1 17-1 0 0,1 3-505 0 0,2-5 281 0 0,1-1 0 0 0,1 1 0 0 0,1-1 0 0 0,1-1 0 0 0,17 29 0 0 0,-27-50 460 0 0,1 0-1 0 0,0 0 0 0 0,-1 0 1 0 0,1 0-1 0 0,0 0 0 0 0,0 0 1 0 0,0 0-1 0 0,0 0 0 0 0,0-1 1 0 0,0 1-1 0 0,0 0 1 0 0,0 0-1 0 0,0-1 0 0 0,0 1 1 0 0,0-1-1 0 0,0 1 0 0 0,0-1 1 0 0,1 1-1 0 0,-1-1 0 0 0,0 0 1 0 0,0 0-1 0 0,1 1 1 0 0,1-1-1 0 0,-1-1 16 0 0,0 1 0 0 0,0-1 1 0 0,0 1-1 0 0,0-1 0 0 0,-1 0 1 0 0,1 0-1 0 0,0 0 0 0 0,0 0 0 0 0,-1 0 1 0 0,1 0-1 0 0,-1 0 0 0 0,1-1 1 0 0,1-1-1 0 0,5-6 132 0 0,-1 0 0 0 0,0-1 0 0 0,11-20 0 0 0,-17 27-102 0 0,39-75 541 0 0,-29 53-298 0 0,1 0 1 0 0,1 1-1 0 0,2 0 0 0 0,0 1 0 0 0,35-40 0 0 0,-48 61-279 0 0,1-1-1 0 0,-1 1 1 0 0,1 0-1 0 0,0 0 1 0 0,-1 0-1 0 0,1 0 1 0 0,0 0-1 0 0,0 1 1 0 0,0-1 0 0 0,0 1-1 0 0,0 0 1 0 0,1 0-1 0 0,-1 0 1 0 0,0 0-1 0 0,1 0 1 0 0,-1 1-1 0 0,0 0 1 0 0,1 0-1 0 0,3 0 1 0 0,-3 1-24 0 0,0 0 0 0 0,0 0 0 0 0,0 0 0 0 0,0 1 0 0 0,0-1 1 0 0,0 1-1 0 0,0 0 0 0 0,0 1 0 0 0,-1-1 0 0 0,1 1 0 0 0,-1-1 0 0 0,0 1 0 0 0,4 3 1 0 0,4 7-102 0 0,-1 0 0 0 0,0 1 0 0 0,0 0 0 0 0,-1 0 0 0 0,-1 1 0 0 0,8 21 0 0 0,-6-12 84 0 0,-1 0 1 0 0,-2 1-1 0 0,0 0 1 0 0,-2 0-1 0 0,0 0 1 0 0,1 46-1 0 0,-8-64 567 0 0,-3-10-227 0 0,-4-13-76 0 0,8 15-179 0 0,0-7 2 0 0,0 0-1 0 0,0 1 1 0 0,0-1 0 0 0,1 1-1 0 0,0-1 1 0 0,1 0 0 0 0,0 1-1 0 0,0-1 1 0 0,3-9 0 0 0,23-65-17 0 0,-25 76-27 0 0,8-19-59 0 0,0 1 0 0 0,25-40-1 0 0,-30 56-363 0 0,1 0 0 0 0,1 0 0 0 0,0 0 0 0 0,8-7 0 0 0,-11 11-289 0 0,0 1 0 0 0,0-1 0 0 0,1 1 0 0 0,0 1 0 0 0,-1-1 0 0 0,1 1 0 0 0,0 0 0 0 0,9-3 0 0 0,-8 3-1691 0 0,9 1-889 0 0,13 3-7803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45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2560 0 0,'31'-45'21845'0'0,"-29"54"-20259"0"0,-6 34-2056 0 0,0-7-183 0 0,6-19 201 0 0,0 0 1 0 0,0 0 0 0 0,2 0 0 0 0,0-1-1 0 0,1 1 1 0 0,1-1 0 0 0,0 0 0 0 0,1-1-1 0 0,0 1 1 0 0,16 21 0 0 0,-20-33 401 0 0,0 0 0 0 0,0 0 0 0 0,0 0 0 0 0,1 0 0 0 0,-1-1-1 0 0,1 0 1 0 0,0 1 0 0 0,0-1 0 0 0,0-1 0 0 0,0 1 0 0 0,1 0 0 0 0,-1-1 0 0 0,1 0 0 0 0,0 0 0 0 0,-1-1 0 0 0,1 1 0 0 0,0-1 0 0 0,9 1 0 0 0,-8-1 75 0 0,0-2 0 0 0,1 1 1 0 0,-1-1-1 0 0,0 1 1 0 0,1-2-1 0 0,-1 1 0 0 0,0-1 1 0 0,0 0-1 0 0,0 0 0 0 0,0-1 1 0 0,0 1-1 0 0,0-2 0 0 0,-1 1 1 0 0,8-6-1 0 0,19-18 423 0 0,0-2 1 0 0,-3 0-1 0 0,0-2 1 0 0,33-49-1 0 0,-20 27 875 0 0,-31 40-560 0 0,-1-1 1 0 0,0 0-1 0 0,10-20 0 0 0,-20 32-580 0 0,-9 13 115 0 0,-7 14-191 0 0,2 1 0 0 0,0 0 1 0 0,2 0-1 0 0,1 1 0 0 0,-13 51 1 0 0,4-7-45 0 0,4 0 0 0 0,3 1 0 0 0,3 1 0 0 0,3 0 0 0 0,4 133 0 0 0,11-104 55 0 0,4 0 0 0 0,4 0 0 0 0,47 155 0 0 0,-51-219-91 0 0,-4-18-12 0 0,-2 0 0 0 0,-1 0 1 0 0,0 1-1 0 0,2 31 0 0 0,-7-52-12 0 0,0 1-1 0 0,0 0 1 0 0,0-1-1 0 0,0 1 1 0 0,-1 0-1 0 0,1-1 1 0 0,0 1-1 0 0,0 0 1 0 0,-1-1 0 0 0,1 1-1 0 0,0-1 1 0 0,-1 1-1 0 0,1 0 1 0 0,0-1-1 0 0,-1 1 1 0 0,1-1-1 0 0,-1 1 1 0 0,1-1-1 0 0,-1 1 1 0 0,1-1-1 0 0,-1 0 1 0 0,1 1-1 0 0,-1-1 1 0 0,0 0 0 0 0,1 1-1 0 0,-1-1 1 0 0,0 0-1 0 0,1 0 1 0 0,-1 1-1 0 0,0-1 1 0 0,1 0-1 0 0,-1 0 1 0 0,0 0-1 0 0,1 0 1 0 0,-1 0-1 0 0,0 0 1 0 0,1 0-1 0 0,-1 0 1 0 0,0 0 0 0 0,1 0-1 0 0,-1 0 1 0 0,0-1-1 0 0,1 1 1 0 0,-1 0-1 0 0,0 0 1 0 0,1-1-1 0 0,-2 0 1 0 0,-32-13 289 0 0,33 14-263 0 0,-19-11 280 0 0,0-1 0 0 0,2 0 0 0 0,-1-2 0 0 0,2 0 0 0 0,0-1 0 0 0,0 0 0 0 0,1-2 0 0 0,-23-31 0 0 0,33 40-240 0 0,0-1-1 0 0,0 1 1 0 0,1-1 0 0 0,0-1 0 0 0,1 1 0 0 0,0 0 0 0 0,1-1-1 0 0,0 0 1 0 0,0 0 0 0 0,1 0 0 0 0,0 0 0 0 0,1 0 0 0 0,0 0-1 0 0,1-1 1 0 0,0 1 0 0 0,0 0 0 0 0,1-1 0 0 0,1 1-1 0 0,-1 0 1 0 0,2 0 0 0 0,4-14 0 0 0,1 7-85 0 0,0 0-1 0 0,1 0 1 0 0,1 1 0 0 0,1 1 0 0 0,0-1-1 0 0,1 2 1 0 0,0 0 0 0 0,16-14-1 0 0,-6 9 90 0 0,2 0-1 0 0,0 2 0 0 0,1 0 0 0 0,40-18 0 0 0,-14 11-1063 0 0,82-25 1 0 0,48-2-6182 0 0,-124 37 3179 0 0,4 0-4676 0 0,-27 5-93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46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0 172 0 0,'0'0'8777'0'0,"-22"12"-5076"0"0,15-5-2808 0 0,2 1-1 0 0,-1 1 1 0 0,1-1-1 0 0,1 1 1 0 0,-1 0-1 0 0,1 0 1 0 0,-4 17-1 0 0,5-17-477 0 0,2 0 0 0 0,-1 0 0 0 0,1 1-1 0 0,0-1 1 0 0,1 0 0 0 0,0 1 0 0 0,1-1 0 0 0,2 15-1 0 0,-1-18-306 0 0,0 0-1 0 0,0 0 0 0 0,0-1 0 0 0,1 1 0 0 0,-1-1 0 0 0,2 0 0 0 0,-1 0 0 0 0,0 0 0 0 0,1 0 0 0 0,0 0 0 0 0,0-1 0 0 0,1 1 0 0 0,-1-1 1 0 0,1 0-1 0 0,0-1 0 0 0,0 1 0 0 0,0-1 0 0 0,0 0 0 0 0,0 0 0 0 0,1-1 0 0 0,11 4 0 0 0,0 0-318 0 0,0-1-1 0 0,1-1 1 0 0,0-1-1 0 0,-1-1 1 0 0,35 1-1 0 0,-42-4-816 0 0,0 1 1 0 0,0-2-1 0 0,0 1 0 0 0,-1-1 0 0 0,1-1 0 0 0,9-3 1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47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368 850 1204 0 0,'8'-5'1595'0'0,"0"0"0"0"0,-1-1 0 0 0,0 0 0 0 0,0 0 0 0 0,0-1 0 0 0,0 0 0 0 0,-1 0-1 0 0,6-10 1 0 0,0 0 817 0 0,-1-2-1 0 0,13-29 1 0 0,-21 42-2165 0 0,-1 0 1 0 0,0 0-1 0 0,0-1 0 0 0,-1 1 1 0 0,0-1-1 0 0,0 1 1 0 0,0-1-1 0 0,-1 1 1 0 0,0-1-1 0 0,0 1 0 0 0,0-1 1 0 0,-1 1-1 0 0,0-1 1 0 0,-1 1-1 0 0,1-1 0 0 0,-1 1 1 0 0,-1 0-1 0 0,1 0 1 0 0,-1 0-1 0 0,0 0 1 0 0,0 0-1 0 0,0 1 0 0 0,-1-1 1 0 0,0 1-1 0 0,0 0 1 0 0,-1 0-1 0 0,1 0 1 0 0,-11-7-1 0 0,6 4-180 0 0,-1 1 0 0 0,1 1 1 0 0,-1 0-1 0 0,0 0 0 0 0,0 1 0 0 0,-1 0 0 0 0,0 1 1 0 0,0 0-1 0 0,0 0 0 0 0,0 2 0 0 0,-1-1 1 0 0,1 1-1 0 0,-1 1 0 0 0,1 0 0 0 0,-21 1 1 0 0,19 2-48 0 0,0 0 1 0 0,0 1 0 0 0,1 1 0 0 0,-1 0 0 0 0,1 0 0 0 0,0 1-1 0 0,1 1 1 0 0,-1 0 0 0 0,1 0 0 0 0,0 2 0 0 0,0-1 0 0 0,1 1 0 0 0,0 0-1 0 0,1 1 1 0 0,-16 19 0 0 0,19-22-35 0 0,1 1-1 0 0,0 1 1 0 0,1-1-1 0 0,0 1 1 0 0,0-1 0 0 0,0 1-1 0 0,1 0 1 0 0,0 0-1 0 0,1 1 1 0 0,0-1 0 0 0,0 1-1 0 0,1-1 1 0 0,0 1-1 0 0,0-1 1 0 0,1 1 0 0 0,0 0-1 0 0,0-1 1 0 0,1 1-1 0 0,1 0 1 0 0,-1-1 0 0 0,1 1-1 0 0,1-1 1 0 0,-1 0-1 0 0,7 13 1 0 0,-2-10-80 0 0,-1 0 1 0 0,1 0-1 0 0,1-1 0 0 0,0 0 1 0 0,0 0-1 0 0,1-1 0 0 0,1 0 1 0 0,-1 0-1 0 0,1-1 0 0 0,0-1 1 0 0,1 0-1 0 0,0 0 0 0 0,0-1 1 0 0,1 0-1 0 0,0-1 0 0 0,18 6 1 0 0,-22-9 68 0 0,0 0 0 0 0,0 0 0 0 0,0-1 1 0 0,0 1-1 0 0,0-2 0 0 0,0 1 0 0 0,0-1 0 0 0,1-1 1 0 0,-1 1-1 0 0,0-1 0 0 0,0-1 0 0 0,0 1 0 0 0,0-1 1 0 0,-1-1-1 0 0,1 0 0 0 0,0 0 0 0 0,-1 0 0 0 0,0-1 1 0 0,0 0-1 0 0,0 0 0 0 0,0-1 0 0 0,-1 0 0 0 0,1 0 1 0 0,-1 0-1 0 0,0-1 0 0 0,8-11 0 0 0,-8 9 106 0 0,0-1-1 0 0,-1 0 1 0 0,0 0-1 0 0,-1 0 0 0 0,0-1 1 0 0,0 1-1 0 0,-1-1 1 0 0,0 0-1 0 0,-1 0 1 0 0,0 0-1 0 0,-1 0 0 0 0,1-16 1 0 0,-2 19-1 0 0,0-1 1 0 0,-1 1 0 0 0,0-1-1 0 0,0 1 1 0 0,0 0 0 0 0,-1-1-1 0 0,-1 1 1 0 0,1 0 0 0 0,-1 0 0 0 0,0 0-1 0 0,0 1 1 0 0,-1-1 0 0 0,0 1-1 0 0,0-1 1 0 0,-1 1 0 0 0,0 1-1 0 0,-8-9 1 0 0,-2-5-110 0 0,13 18-5 0 0,2 0-69 0 0,1 1 81 0 0,-1-1-1 0 0,0 1 0 0 0,0 0 0 0 0,0-1 1 0 0,0 1-1 0 0,1 0 0 0 0,-1-1 0 0 0,0 1 0 0 0,0 0 1 0 0,1-1-1 0 0,-1 1 0 0 0,0 0 0 0 0,1-1 1 0 0,-1 1-1 0 0,0 0 0 0 0,1 0 0 0 0,-1 0 1 0 0,0-1-1 0 0,1 1 0 0 0,-1 0 0 0 0,0 0 1 0 0,1 0-1 0 0,-1 0 0 0 0,1 0 0 0 0,-1 0 0 0 0,0-1 1 0 0,1 1-1 0 0,-1 0 0 0 0,1 0 0 0 0,-1 0 1 0 0,1 1-1 0 0,37-3-214 0 0,0-1 0 0 0,0-2 1 0 0,-1-2-1 0 0,0-1 0 0 0,55-19 1 0 0,-48 10 542 0 0,0-1 1 0 0,-2-2-1 0 0,0-2 0 0 0,46-33 1 0 0,-73 44-97 0 0,-1-2 0 0 0,0 1 0 0 0,0-2 0 0 0,-1 0 0 0 0,-1 0 1 0 0,0-1-1 0 0,-1-1 0 0 0,-1 0 0 0 0,9-18 0 0 0,-15 26-178 0 0,-1-1 0 0 0,1 0 0 0 0,-1 1 0 0 0,-1-1 0 0 0,0 0 0 0 0,0 0 0 0 0,-1 0 0 0 0,0 0 0 0 0,-1-11 0 0 0,0 14-40 0 0,-1 0 1 0 0,0 0-1 0 0,0 1 0 0 0,0-1 0 0 0,-1 1 0 0 0,0-1 0 0 0,0 1 1 0 0,0 0-1 0 0,-1 0 0 0 0,1 0 0 0 0,-1 0 0 0 0,-1 0 1 0 0,1 0-1 0 0,-1 1 0 0 0,-6-7 0 0 0,6 7 8 0 0,1 1 0 0 0,-1 0 0 0 0,1 0 0 0 0,-1 1 0 0 0,0-1 0 0 0,0 1 0 0 0,0 0 0 0 0,0 0 0 0 0,0 0 0 0 0,-1 0 0 0 0,1 1 0 0 0,0-1 0 0 0,-1 1 0 0 0,1 1 0 0 0,-1-1 0 0 0,-8 0 0 0 0,7 2 0 0 0,0-1 0 0 0,0 2 0 0 0,1-1 0 0 0,-1 0 0 0 0,0 1 0 0 0,1 0 0 0 0,-1 0 0 0 0,1 1 0 0 0,0 0 0 0 0,0 0 0 0 0,-9 6 0 0 0,4 0 0 0 0,0 0 0 0 0,0 1 0 0 0,1-1 0 0 0,0 2 0 0 0,1-1 0 0 0,0 1 0 0 0,1 1 0 0 0,0-1 0 0 0,1 1 0 0 0,-9 22 0 0 0,7-5 0 0 0,1 0 0 0 0,2 0 0 0 0,0 1 0 0 0,2 0 0 0 0,2 0 0 0 0,0-1 0 0 0,7 57 0 0 0,8 8 0 0 0,28 100 0 0 0,34 82-622 0 0,2 10-673 0 0,-77-283 1172 0 0,0 1 1 0 0,-1-1 0 0 0,1 1 0 0 0,0 0 0 0 0,-1 0 0 0 0,0-1 0 0 0,0 1 0 0 0,0 0 0 0 0,0 0 0 0 0,-1-1 0 0 0,0 1-1 0 0,1 0 1 0 0,-1 0 0 0 0,-1-1 0 0 0,1 1 0 0 0,0-1 0 0 0,-3 4 0 0 0,2-4 44 0 0,0-1 0 0 0,-1 1 0 0 0,1-1 0 0 0,-1 0 0 0 0,0 0 0 0 0,1 0 1 0 0,-1 0-1 0 0,0-1 0 0 0,0 1 0 0 0,0-1 0 0 0,0 1 0 0 0,0-1 0 0 0,-1 0 0 0 0,1 0 0 0 0,0-1 0 0 0,0 1 1 0 0,-1-1-1 0 0,1 1 0 0 0,-6-1 0 0 0,-9 0 394 0 0,0-1-1 0 0,0 0 1 0 0,0-2 0 0 0,0 1 0 0 0,1-2 0 0 0,-1-1-1 0 0,-24-9 1 0 0,33 10-5 0 0,0 0-1 0 0,1-1 1 0 0,-1 1-1 0 0,1-2 1 0 0,0 1-1 0 0,-13-13 1 0 0,17 14-242 0 0,1 0 1 0 0,-1 0-1 0 0,1 0 1 0 0,0-1-1 0 0,0 1 1 0 0,0-1-1 0 0,1 1 1 0 0,0-1-1 0 0,-1 0 1 0 0,2 0-1 0 0,-1-1 1 0 0,1 1-1 0 0,-2-5 1 0 0,3 3-70 0 0,0 0 0 0 0,0 0 0 0 0,1 0 0 0 0,0 1 0 0 0,0-1 0 0 0,0 0 0 0 0,1 1 0 0 0,0-1 0 0 0,0 1 0 0 0,1 0 0 0 0,0-1 0 0 0,0 1 0 0 0,0 0 0 0 0,1 1 0 0 0,0-1 0 0 0,5-5 0 0 0,5-7 0 0 0,2 1 0 0 0,0 1 0 0 0,25-20 0 0 0,-9 12 46 0 0,0 2 1 0 0,1 1-1 0 0,1 2 1 0 0,2 1-1 0 0,48-17 0 0 0,-4 7-2441 0 0,118-23 0 0 0,-100 34-3370 0 0,-32 9-4041 0 0,-34 6-474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48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790 133 2596 0 0,'20'-25'17145'0'0,"-20"24"-16967"0"0,0 0 1 0 0,1 0-1 0 0,-1 1 0 0 0,0-1 1 0 0,0 0-1 0 0,0 0 0 0 0,0 0 1 0 0,0 0-1 0 0,0 0 0 0 0,0 0 0 0 0,0 0 1 0 0,0 0-1 0 0,0 0 0 0 0,0 0 1 0 0,-1 0-1 0 0,1 0 0 0 0,0 0 1 0 0,-1 1-1 0 0,1-1 0 0 0,-1 0 1 0 0,1 0-1 0 0,-1 0 0 0 0,0-1 0 0 0,-1 0 20 0 0,-1 0 0 0 0,1 0-1 0 0,0 1 1 0 0,0-1 0 0 0,-1 0 0 0 0,1 1-1 0 0,-1-1 1 0 0,-3 0 0 0 0,-8-3-28 0 0,-1 0 0 0 0,-22-3 0 0 0,26 5 134 0 0,-69-11 199 0 0,-143-5 0 0 0,72 8-365 0 0,139 9 147 0 0,1 1 0 0 0,-1 0-1 0 0,1 1 1 0 0,-1 1 0 0 0,1 0 0 0 0,0 0 0 0 0,-1 1 0 0 0,-16 5-1 0 0,24-6 19 0 0,-10 6 865 0 0,12-5-1059 0 0,0 1-1 0 0,0-1 0 0 0,1 1 1 0 0,-1 0-1 0 0,1 0 0 0 0,0-1 0 0 0,-1 1 1 0 0,0 6-1 0 0,-1 3-108 0 0,-3 16 0 0 0,2 0 0 0 0,0 29 0 0 0,-1 1 0 0 0,-25 274 0 0 0,12-108 0 0 0,-4 140 0 0 0,17-250 0 0 0,8-94-1577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48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4 141 2836 0 0,'-4'-32'13137'0'0,"5"30"-12623"0"0,0-1-1 0 0,0 1 1 0 0,0-1-1 0 0,1 1 1 0 0,-1-1-1 0 0,1 1 1 0 0,-1 0 0 0 0,1 0-1 0 0,0 0 1 0 0,-1 0-1 0 0,1 0 1 0 0,0 0-1 0 0,4-3 1 0 0,0 2-19 0 0,-1 0 0 0 0,0 0 1 0 0,1 0-1 0 0,0 1 0 0 0,10-4 1 0 0,8 1-224 0 0,-1 1 0 0 0,34-2 0 0 0,-38 4 176 0 0,240-15-2456 0 0,-117 10-2690 0 0,-1-5-6513 0 0,-119 10 4133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45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467 814 2116 0 0,'3'-1'2166'0'0,"57"-21"5493"0"0,25-20-1974 0 0,-82 40-5613 0 0,0 0-1 0 0,0 1 0 0 0,1-1 0 0 0,-2 0 1 0 0,1-1-1 0 0,0 1 0 0 0,0 0 1 0 0,-1-1-1 0 0,1 0 0 0 0,-1 1 0 0 0,0-1 1 0 0,1 0-1 0 0,-2 0 0 0 0,1-1 1 0 0,0 1-1 0 0,0 0 0 0 0,-1 0 0 0 0,0-1 1 0 0,0 1-1 0 0,0-1 0 0 0,1-5 1 0 0,-2 6-26 0 0,0 0 0 0 0,-1 0 1 0 0,1 0-1 0 0,-1 0 1 0 0,0 0-1 0 0,1 0 1 0 0,-1 0-1 0 0,0 0 0 0 0,-1 0 1 0 0,1 0-1 0 0,-1 1 1 0 0,1-1-1 0 0,-1 0 1 0 0,0 1-1 0 0,0-1 0 0 0,0 1 1 0 0,0 0-1 0 0,0 0 1 0 0,0 0-1 0 0,-1 0 0 0 0,1 0 1 0 0,-1 0-1 0 0,0 0 1 0 0,-2-1-1 0 0,-11-5 126 0 0,0 1-1 0 0,0 1 1 0 0,-1 0-1 0 0,0 1 1 0 0,0 0-1 0 0,0 2 1 0 0,0 0-1 0 0,0 1 1 0 0,-1 0-1 0 0,1 2 1 0 0,-1 0-1 0 0,1 1 1 0 0,-1 1-1 0 0,1 0 1 0 0,0 1-1 0 0,0 1 1 0 0,0 1-1 0 0,0 1 1 0 0,-19 8-1 0 0,18-6-75 0 0,1 1 0 0 0,-1 0-1 0 0,2 1 1 0 0,-1 1 0 0 0,1 0 0 0 0,1 2-1 0 0,0 0 1 0 0,1 0 0 0 0,0 1 0 0 0,1 1-1 0 0,1 0 1 0 0,1 1 0 0 0,0 0-1 0 0,0 1 1 0 0,2 0 0 0 0,0 1 0 0 0,-6 19-1 0 0,11-25-67 0 0,1 0 0 0 0,1 0 1 0 0,0 1-1 0 0,1-1 0 0 0,0 1 0 0 0,1-1 0 0 0,0 1 0 0 0,1-1 0 0 0,1 0 0 0 0,0 1 0 0 0,0-1 0 0 0,1 0 0 0 0,1 0 0 0 0,0 0 1 0 0,1-1-1 0 0,0 1 0 0 0,0-1 0 0 0,1 0 0 0 0,1-1 0 0 0,14 18 0 0 0,-15-19-32 0 0,1-1-1 0 0,0-1 1 0 0,1 1-1 0 0,0-2 1 0 0,0 1-1 0 0,0-1 1 0 0,1 0-1 0 0,0 0 1 0 0,0-1-1 0 0,0 0 1 0 0,1-1-1 0 0,0 0 1 0 0,0-1-1 0 0,0 0 1 0 0,0 0-1 0 0,0-1 1 0 0,1 0-1 0 0,-1-1 1 0 0,1-1-1 0 0,-1 1 1 0 0,1-1-1 0 0,-1-1 1 0 0,0 0-1 0 0,20-5 1 0 0,-14 2-20 0 0,0-2 0 0 0,-1 0 1 0 0,1 0-1 0 0,-1-2 0 0 0,-1 0 1 0 0,0 0-1 0 0,0-1 0 0 0,25-22 1 0 0,-21 14-7 0 0,-2-1 0 0 0,0 0 0 0 0,-1-1 0 0 0,0-1 0 0 0,16-31 0 0 0,0-12-36 0 0,-4 0 0 0 0,-2-2-1 0 0,21-90 1 0 0,-19 54 1015 0 0,14-111 0 0 0,-33 151-133 0 0,-3-1 0 0 0,-2 0 0 0 0,-7-72-1 0 0,4 134-812 0 0,0-1 0 0 0,1 0 0 0 0,-1 1 0 0 0,0-1 0 0 0,0 0 0 0 0,0 1 0 0 0,0-1 0 0 0,0 0 0 0 0,0 1 0 0 0,-1-1 0 0 0,1 0 0 0 0,0 1 0 0 0,0-1 0 0 0,0 0 0 0 0,-1 1 0 0 0,1-1 0 0 0,0 1 0 0 0,-1-1 0 0 0,1 0 0 0 0,0 1 0 0 0,-1-1 0 0 0,1 1 0 0 0,-1-1 0 0 0,1 1-1 0 0,-1-1 1 0 0,1 1 0 0 0,-1-1 0 0 0,1 1 0 0 0,-2-1 0 0 0,1 2-1 0 0,0-1-1 0 0,0 1 0 0 0,0-1 1 0 0,0 1-1 0 0,0 0 1 0 0,0-1-1 0 0,1 1 0 0 0,-1 0 1 0 0,0 0-1 0 0,0 0 1 0 0,1 0-1 0 0,-1 0 0 0 0,0 0 1 0 0,1 0-1 0 0,-1 1 1 0 0,-21 45 38 0 0,10 1-1 0 0,2 1-1 0 0,3-1 1 0 0,-4 93-1 0 0,11-131-30 0 0,-4 62 31 0 0,4 0 0 0 0,3 0 1 0 0,3 0-1 0 0,3-1 1 0 0,27 107-1 0 0,-30-159-9 0 0,0 1 1 0 0,1-1-1 0 0,2 0 1 0 0,0-1-1 0 0,0 0 0 0 0,2 0 1 0 0,21 27-1 0 0,-25-37-61 0 0,1 1 0 0 0,0-2-1 0 0,0 1 1 0 0,1-1 0 0 0,0-1-1 0 0,0 0 1 0 0,0 0 0 0 0,1 0-1 0 0,0-1 1 0 0,0-1 0 0 0,1 0-1 0 0,-1 0 1 0 0,1-1-1 0 0,-1 0 1 0 0,22 2 0 0 0,-5-4-130 0 0,1 0 0 0 0,-1-2-1 0 0,1-1 1 0 0,-1-2 0 0 0,0 0 0 0 0,0-2 0 0 0,0-1 0 0 0,34-13 0 0 0,2-6-4 0 0,-1-2 0 0 0,68-43 0 0 0,-92 49 350 0 0,-1-3-1 0 0,64-56 1 0 0,-86 67-28 0 0,0 0 0 0 0,-1-1 0 0 0,-1-1 1 0 0,-1 0-1 0 0,0-1 0 0 0,-1 0 0 0 0,0-1 0 0 0,11-29 0 0 0,-19 38-126 0 0,-1 1 0 0 0,0 0-1 0 0,0-1 1 0 0,-1 1 0 0 0,0-1 0 0 0,0 0 0 0 0,-1 1-1 0 0,0-1 1 0 0,-1 0 0 0 0,0 1 0 0 0,0-1-1 0 0,-1 1 1 0 0,0-1 0 0 0,-6-15 0 0 0,6 20-30 0 0,0 0 0 0 0,0 0 0 0 0,0 0 0 0 0,0 0 0 0 0,-1 1 0 0 0,0-1 1 0 0,0 1-1 0 0,0-1 0 0 0,0 1 0 0 0,0 0 0 0 0,-1 0 0 0 0,1 1 0 0 0,-1-1 1 0 0,0 1-1 0 0,0-1 0 0 0,0 1 0 0 0,0 0 0 0 0,0 1 0 0 0,0-1 0 0 0,0 1 1 0 0,-1 0-1 0 0,1 0 0 0 0,0 0 0 0 0,-1 0 0 0 0,1 1 0 0 0,-1 0 0 0 0,1 0 0 0 0,-1 0 1 0 0,1 0-1 0 0,-6 2 0 0 0,2-1-5 0 0,-1 1-1 0 0,0 0 1 0 0,1 1-1 0 0,0 0 1 0 0,-1 0 0 0 0,1 1-1 0 0,1 0 1 0 0,-1 0 0 0 0,0 0-1 0 0,1 1 1 0 0,0 1-1 0 0,0-1 1 0 0,1 1 0 0 0,-1 0-1 0 0,1 1 1 0 0,1-1 0 0 0,-1 1-1 0 0,1 1 1 0 0,0-1 0 0 0,1 0-1 0 0,0 1 1 0 0,0 0-1 0 0,0 0 1 0 0,1 1 0 0 0,0-1-1 0 0,-1 10 1 0 0,0-2-98 0 0,1 1 0 0 0,1-1-1 0 0,1 0 1 0 0,0 1 0 0 0,1-1-1 0 0,1 0 1 0 0,0 1 0 0 0,2-1 0 0 0,-1 0-1 0 0,2 0 1 0 0,0 0 0 0 0,1 0 0 0 0,9 18-1 0 0,-6-17-47 0 0,2 1-1 0 0,0-2 1 0 0,1 1-1 0 0,0-1 0 0 0,1-1 1 0 0,1 0-1 0 0,1-1 1 0 0,0-1-1 0 0,1 0 0 0 0,0 0 1 0 0,1-2-1 0 0,22 14 1 0 0,-25-18 72 0 0,0-1 0 0 0,0-1 1 0 0,0 0-1 0 0,0 0 1 0 0,1-1-1 0 0,0-1 1 0 0,0 0-1 0 0,0-1 0 0 0,0-1 1 0 0,0 0-1 0 0,0-1 1 0 0,1 0-1 0 0,-1-1 0 0 0,0-1 1 0 0,0 0-1 0 0,0-1 1 0 0,21-7-1 0 0,-17 3 219 0 0,-1-1-1 0 0,-1 0 1 0 0,1-1-1 0 0,-1-1 1 0 0,-1 0 0 0 0,0-1-1 0 0,0-1 1 0 0,-1 0-1 0 0,-1-1 1 0 0,0 0 0 0 0,20-29-1 0 0,-1-6 902 0 0,-2-2 0 0 0,34-77 1 0 0,8-15 186 0 0,-66 132-1199 0 0,1 0 0 0 0,-1 0 0 0 0,2 0-1 0 0,-1 1 1 0 0,1 0 0 0 0,1 1 0 0 0,-1 0-1 0 0,1 0 1 0 0,1 1 0 0 0,0 0 0 0 0,13-8-1 0 0,-16 12-46 0 0,0 0 0 0 0,0 1 0 0 0,0-1 0 0 0,0 1 1 0 0,0 1-1 0 0,0-1 0 0 0,1 1 0 0 0,-1 1 0 0 0,0-1 0 0 0,1 1 0 0 0,-1 0 0 0 0,1 1 0 0 0,-1 0 0 0 0,0 0 0 0 0,1 1 0 0 0,-1-1 0 0 0,0 2 0 0 0,0-1 0 0 0,9 5 0 0 0,-1 1-21 0 0,-1 0 0 0 0,0 1 0 0 0,-1 1 0 0 0,1 0-1 0 0,-2 1 1 0 0,0 0 0 0 0,0 1 0 0 0,-1 0 0 0 0,0 1 0 0 0,-1 0-1 0 0,-1 1 1 0 0,0 0 0 0 0,-1 0 0 0 0,10 23 0 0 0,-11-20 63 0 0,-1 1-1 0 0,0-1 1 0 0,-1 1 0 0 0,-1 0 0 0 0,-1 0 0 0 0,0 0 0 0 0,-2 1 0 0 0,0-1 0 0 0,-1 1 0 0 0,-1-1 0 0 0,0 0 0 0 0,-8 35 0 0 0,0-33 412 0 0,0-12-333 0 0,9-8-103 0 0,-1 0-1 0 0,0 0 1 0 0,1 0 0 0 0,-1 0 0 0 0,1 0-1 0 0,-1 0 1 0 0,1 0 0 0 0,-1 0 0 0 0,0 0-1 0 0,1 0 1 0 0,-1 0 0 0 0,1 0-1 0 0,-1-1 1 0 0,1 1 0 0 0,-1 0 0 0 0,1 0-1 0 0,-1-1 1 0 0,1 1 0 0 0,-1 0 0 0 0,1-1-1 0 0,-1 1 1 0 0,-2-3-1 0 0,1 1 0 0 0,0-1 0 0 0,0 0 0 0 0,0 0 0 0 0,0 0 0 0 0,0 0 0 0 0,1 0 0 0 0,0 0 0 0 0,-1 0 0 0 0,1 0 0 0 0,0-1 0 0 0,0 1 0 0 0,1 0 0 0 0,-1-1 0 0 0,1 1 0 0 0,0-7 0 0 0,2-61 0 0 0,-1 64 0 0 0,4-23-113 0 0,0 0-1 0 0,2 0 1 0 0,2 1 0 0 0,0 0 0 0 0,2 1-1 0 0,1 0 1 0 0,1 1 0 0 0,2 0-1 0 0,0 1 1 0 0,2 0 0 0 0,1 2-1 0 0,1 0 1 0 0,1 1 0 0 0,32-29 0 0 0,-38 40-876 0 0,0 1 1 0 0,1 1 0 0 0,0 0 0 0 0,1 1 0 0 0,0 1 0 0 0,0 0 0 0 0,23-7 0 0 0,-17 8-3364 0 0,0 1 0 0 0,43-5 0 0 0,-34 7-3351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5:06:49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25 2292,'-21'-24'24988,"19"26"-24777,0 0 1,1 1-1,-1-1 0,1 1 1,0-1-1,0 1 0,-1 0 1,2 0-1,-1-1 0,0 1 1,0 4-1,-5 43 801,3-21-635,-11 112-48,6 218-1,9-249-2022,2-70-3413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49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2 152 4548 0 0,'0'-1'3369'0'0,"-1"-13"1490"0"0,1 6-2588 0 0,-1-1 0 0 0,1 0 0 0 0,1 1-1 0 0,-1-1 1 0 0,3-8 0 0 0,10-21 1192 0 0,-13 37-3222 0 0,1-2-143 0 0,1 0 0 0 0,-1-1 0 0 0,1 1 0 0 0,0 0 0 0 0,0 0 0 0 0,0 0 0 0 0,0 0 0 0 0,0 1 0 0 0,4-4 0 0 0,-5 4 87 0 0,3 0 323 0 0,-2 14-293 0 0,-21 130-418 0 0,6 2 1 0 0,9 218 0 0 0,15-275-4759 0 0,-6-78 1290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49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57 992 0 0,'-15'-7'6036'0'0,"-19"-11"4940"0"0,35 17-10830 0 0,-1 0-1 0 0,1 0 1 0 0,-1 0-1 0 0,1 0 1 0 0,-1 0 0 0 0,1 1-1 0 0,0-1 1 0 0,-1 0-1 0 0,1 0 1 0 0,0 0-1 0 0,0 0 1 0 0,0 1-1 0 0,-1-1 1 0 0,1 1-1 0 0,0-1 1 0 0,0 0-1 0 0,0 1 1 0 0,0-1 0 0 0,0 1-1 0 0,0 0 1 0 0,0-1-1 0 0,1 1 1 0 0,-1 0-1 0 0,0 0 1 0 0,0 0-1 0 0,0-1 1 0 0,0 1-1 0 0,2 1 1 0 0,40-4 640 0 0,98-1-1115 0 0,-90 1-3875 0 0,2-1-5711 0 0,-30 3 3756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56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290 351 876 0 0,'4'3'1841'0'0,"29"22"9790"0"0,7-13-7818 0 0,-29-12-3714 0 0,-8 0 130 0 0,15 3 147 0 0,-15-3-537 0 0,-3 0 214 0 0,1 0-1 0 0,0 0 1 0 0,-1 0 0 0 0,1 0 0 0 0,0-1 0 0 0,-1 1 0 0 0,1 0 0 0 0,0 0-1 0 0,-1 0 1 0 0,1 0 0 0 0,-1-1 0 0 0,1 1 0 0 0,0 0 0 0 0,-1-1 0 0 0,1 1-1 0 0,-1 0 1 0 0,1-1 0 0 0,-1 1 0 0 0,1-1 0 0 0,-1 1 0 0 0,1 0 0 0 0,-1-1-1 0 0,1 0 1 0 0,-1 1 0 0 0,0-1 0 0 0,1 1 0 0 0,-1-1 0 0 0,0 1 0 0 0,0-1-1 0 0,1 0 1 0 0,-1 1 0 0 0,0-1 0 0 0,0 0 0 0 0,0 1 0 0 0,1-2 0 0 0,-2 0 9 0 0,-7-3-23 0 0,7 4-38 0 0,0 1 0 0 0,0-1 1 0 0,0 0-1 0 0,0 0 0 0 0,0 0 0 0 0,0 1 0 0 0,0-1 1 0 0,0 1-1 0 0,0-1 0 0 0,-1 1 0 0 0,1-1 0 0 0,0 1 1 0 0,0 0-1 0 0,-2-1 0 0 0,-15 0 25 0 0,0 0 0 0 0,0 2 0 0 0,0 0 0 0 0,0 1 0 0 0,0 1-1 0 0,0 0 1 0 0,1 2 0 0 0,-1 0 0 0 0,-30 13 0 0 0,34-11 2 0 0,1-1 0 0 0,0 2 0 0 0,0 0 0 0 0,1 0 0 0 0,0 1 0 0 0,0 1 0 0 0,1 0 0 0 0,1 1 0 0 0,-1 0 0 0 0,2 0 0 0 0,-1 1 0 0 0,-10 19 0 0 0,16-25-14 0 0,1 1 0 0 0,0-1 0 0 0,1 0 1 0 0,0 1-1 0 0,0-1 0 0 0,0 1 1 0 0,0 0-1 0 0,1-1 0 0 0,1 1 0 0 0,-1 0 1 0 0,1 0-1 0 0,0 0 0 0 0,0 0 1 0 0,1-1-1 0 0,2 13 0 0 0,0-10-1 0 0,1 1-1 0 0,-1-1 0 0 0,2 0 1 0 0,-1 0-1 0 0,1 0 1 0 0,0 0-1 0 0,1-1 0 0 0,0 0 1 0 0,14 14-1 0 0,-6-8-86 0 0,1-1 0 0 0,1 0 0 0 0,0-1 1 0 0,1-1-1 0 0,1 0 0 0 0,-1-2 0 0 0,1 0 0 0 0,1-1 0 0 0,0 0 0 0 0,22 5 0 0 0,-32-11-5 0 0,0 0-1 0 0,0-1 1 0 0,0 0 0 0 0,0 0 0 0 0,1-1 0 0 0,-1 0-1 0 0,0 0 1 0 0,0-1 0 0 0,0-1 0 0 0,0 0 0 0 0,0 0-1 0 0,0 0 1 0 0,0-1 0 0 0,14-7 0 0 0,-16 6 54 0 0,-1 0-1 0 0,0 0 1 0 0,0-1 0 0 0,-1 1 0 0 0,1-1 0 0 0,-1-1 0 0 0,0 1 0 0 0,-1-1 0 0 0,1 0-1 0 0,-1 0 1 0 0,0 0 0 0 0,0 0 0 0 0,-1-1 0 0 0,0 1 0 0 0,0-1 0 0 0,-1 0 0 0 0,0 0 0 0 0,3-14-1 0 0,-2 7 132 0 0,-2 0-1 0 0,1-1 0 0 0,-2 1 0 0 0,0-1 0 0 0,0 1 0 0 0,-1-1 0 0 0,-1 1 1 0 0,-1 0-1 0 0,0-1 0 0 0,-1 1 0 0 0,0 1 0 0 0,-1-1 0 0 0,0 1 0 0 0,-2-1 1 0 0,1 2-1 0 0,-1-1 0 0 0,-1 1 0 0 0,0 0 0 0 0,-11-11 0 0 0,19 20-18 0 0,10 4-42 0 0,23 10-37 0 0,-11-4-34 0 0,-5-3-18 0 0,0 0 0 0 0,0-2-1 0 0,1 0 1 0 0,-1-1 0 0 0,1 0-1 0 0,-1-2 1 0 0,1 0-1 0 0,-1-1 1 0 0,0 0 0 0 0,0-2-1 0 0,24-7 1 0 0,-17 2 114 0 0,0-1 0 0 0,-1-1 0 0 0,-1-1 0 0 0,1-1 0 0 0,-2-1 0 0 0,0-1 0 0 0,22-20 0 0 0,-8 4 657 0 0,38-43 0 0 0,-60 59-280 0 0,-2 0 1 0 0,0 0-1 0 0,0-1 0 0 0,-1 0 1 0 0,13-33-1 0 0,-21 42-305 0 0,0 1-1 0 0,-1 0 1 0 0,1-1-1 0 0,-1 1 1 0 0,-1-1-1 0 0,0 0 1 0 0,0 1-1 0 0,0-1 1 0 0,-2-11-1 0 0,2 16-118 0 0,0 0-1 0 0,-1 0 0 0 0,1 0 1 0 0,-1 0-1 0 0,1 0 1 0 0,-1 0-1 0 0,0 1 1 0 0,0-1-1 0 0,0 0 1 0 0,0 0-1 0 0,0 0 1 0 0,0 1-1 0 0,0-1 0 0 0,-1 1 1 0 0,1-1-1 0 0,0 1 1 0 0,-1-1-1 0 0,1 1 1 0 0,-1 0-1 0 0,0 0 1 0 0,1 0-1 0 0,-1 0 0 0 0,0 0 1 0 0,0 0-1 0 0,0 0 1 0 0,0 0-1 0 0,0 1 1 0 0,0-1-1 0 0,0 1 1 0 0,0 0-1 0 0,0-1 1 0 0,0 1-1 0 0,0 0 0 0 0,0 0 1 0 0,0 0-1 0 0,0 0 1 0 0,-3 1-1 0 0,-4 1 25 0 0,1 0 1 0 0,-1 0-1 0 0,0 1 0 0 0,1 1 0 0 0,0-1 0 0 0,0 1 1 0 0,0 0-1 0 0,0 1 0 0 0,1 0 0 0 0,-11 9 0 0 0,6-3 27 0 0,1 0-1 0 0,0 0 0 0 0,1 1 1 0 0,0 1-1 0 0,-12 21 0 0 0,6-4 21 0 0,1 0-1 0 0,1 1 1 0 0,2 1-1 0 0,1 0 1 0 0,-7 38-1 0 0,7-13-46 0 0,3 1 0 0 0,2 0 0 0 0,4 99 0 0 0,30 174 172 0 0,-13-196-804 0 0,-2 160 1 0 0,-13-280 112 0 0,-1-1 1 0 0,0 0 0 0 0,-1 0-1 0 0,-1 1 1 0 0,0-1 0 0 0,-9 22-1 0 0,10-32 251 0 0,0 1 0 0 0,0-1 0 0 0,0 1 1 0 0,-1-1-1 0 0,0 0 0 0 0,0 0 0 0 0,0-1 0 0 0,-1 1 0 0 0,1-1 0 0 0,-1 1 0 0 0,0-1 0 0 0,0 0 0 0 0,0 0 0 0 0,0-1 0 0 0,0 1 0 0 0,0-1 0 0 0,-1 0 1 0 0,1 0-1 0 0,-1-1 0 0 0,0 1 0 0 0,0-1 0 0 0,-9 1 0 0 0,-1 0 56 0 0,0-2 0 0 0,0 0 1 0 0,1-1-1 0 0,-1 0 0 0 0,0-1 1 0 0,0-1-1 0 0,-22-7 0 0 0,24 6 406 0 0,0-1 0 0 0,0 0 0 0 0,0-1-1 0 0,1-1 1 0 0,0 1 0 0 0,0-2 0 0 0,0 0-1 0 0,-12-11 1 0 0,22 17-72 0 0,-1-1-1 0 0,1 1 0 0 0,-1-1 1 0 0,1 0-1 0 0,0 1 0 0 0,0-1 0 0 0,0 0 1 0 0,0 0-1 0 0,1 0 0 0 0,-1-1 1 0 0,1 1-1 0 0,0 0 0 0 0,0-1 1 0 0,0 1-1 0 0,0 0 0 0 0,0-1 1 0 0,1 1-1 0 0,0-1 0 0 0,0-6 1 0 0,1 5-39 0 0,0 1 0 0 0,0-1 0 0 0,1 0 1 0 0,0 0-1 0 0,0 1 0 0 0,0-1 0 0 0,0 1 1 0 0,1 0-1 0 0,0-1 0 0 0,-1 1 0 0 0,2 0 1 0 0,4-4-1 0 0,9-9 57 0 0,2 2 0 0 0,-1 0-1 0 0,2 1 1 0 0,32-17 0 0 0,17-5-371 0 0,116-45 0 0 0,82-10-2997 0 0,-184 64 1451 0 0,-29 10 166 0 0,33-12-2085 0 0,-31 9-2709 0 0,-23 9-1481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57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18 156 892 0 0,'-18'-19'21137'0'0,"26"13"-20278"0"0,0 0-1 0 0,0 1 0 0 0,0 0 1 0 0,1 0-1 0 0,0 1 0 0 0,0 0 0 0 0,18-4 1 0 0,74-15 45 0 0,-58 15-469 0 0,316-33-250 0 0,-310 37-470 0 0,88-13-6183 0 0,-134 17 5190 0 0,8 0-1084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57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10 720 0 0,'-29'-10'24919'0'0,"25"10"-23735"0"0,3 0-1140 0 0,0 1 0 0 0,0-1 0 0 0,1 0 0 0 0,-1 1 0 0 0,0-1 0 0 0,1 1 0 0 0,-1-1 0 0 0,0 1 0 0 0,1-1 0 0 0,-1 1 0 0 0,1-1 0 0 0,-1 1 0 0 0,1 0 0 0 0,-1-1 0 0 0,1 1 0 0 0,0 0 0 0 0,-1-1 0 0 0,1 2 0 0 0,-18 36 1523 0 0,3 2 1 0 0,-20 75 0 0 0,-7 90-1113 0 0,31-143-505 0 0,-7 34 50 0 0,3 1 0 0 0,5 1 0 0 0,5 161 0 0 0,9-220-881 0 0,2-15-3320 0 0,-1-67-10192 0 0,-16-39 11864 0 0,12-45 6765 0 0,0 122-3920 0 0,-1 0 0 0 0,1 0 0 0 0,0 0 0 0 0,0 0-1 0 0,1 0 1 0 0,0 0 0 0 0,-1 0 0 0 0,2 0 0 0 0,-1 1 0 0 0,0-1-1 0 0,1 1 1 0 0,0 0 0 0 0,0 0 0 0 0,0-1 0 0 0,1 2-1 0 0,-1-1 1 0 0,9-6 0 0 0,-2 3 44 0 0,0 1 0 0 0,1 0-1 0 0,0 0 1 0 0,0 1 0 0 0,0 0-1 0 0,21-4 1 0 0,294-65-1410 0 0,-177 44-3134 0 0,-2-5-5039 0 0,-117 27 2882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58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38 8 0 0,'7'-22'24081'0'0,"1"6"-19036"0"0,-7 20-4980 0 0,1 0 0 0 0,-1-1 0 0 0,0 1 0 0 0,0 0 0 0 0,0 0 0 0 0,-1 0 0 0 0,1 0 0 0 0,-1 0 0 0 0,0 0 0 0 0,-1 5 0 0 0,-6 49 175 0 0,2-28-122 0 0,-7 318 10 0 0,12-279-1784 0 0,0-68 1349 0 0,0 0-1 0 0,0 0 1 0 0,0 1 0 0 0,0-1 0 0 0,0 0 0 0 0,0 0 0 0 0,1 0 0 0 0,-1 1 0 0 0,0-1 0 0 0,1 0-1 0 0,-1 0 1 0 0,1 0 0 0 0,-1 0 0 0 0,2 2 0 0 0,1-1-998 0 0,-2-1 1119 0 0,-1-1-1 0 0,1 0 1 0 0,-1 0-1 0 0,1 0 1 0 0,-1 0 0 0 0,1 1-1 0 0,-1-1 1 0 0,1 0-1 0 0,-1 0 1 0 0,1 0-1 0 0,-1 0 1 0 0,1 0 0 0 0,-1 0-1 0 0,1 0 1 0 0,-1-1-1 0 0,2 1 1 0 0,0-1-834 0 0,1 0 1 0 0,0 0-1 0 0,-1-1 0 0 0,1 1 0 0 0,-1-1 1 0 0,0 1-1 0 0,8-9-2039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58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1912 0 0,'0'-3'2366'0'0,"1"-12"520"0"0,-1 10-1587 0 0,1-1 0 0 0,-1 0 1 0 0,1 1-1 0 0,0-1 1 0 0,0 0-1 0 0,1 1 1 0 0,0 0-1 0 0,3-9 0 0 0,-4 13-718 0 0,0-1 94 0 0,-1 1-616 0 0,0 1 1 0 0,0 0-1 0 0,0 0 0 0 0,0 0 0 0 0,0-1 0 0 0,0 1 0 0 0,0 0 1 0 0,0 0-1 0 0,0 0 0 0 0,1 0 0 0 0,-1-1 0 0 0,0 1 0 0 0,0 0 1 0 0,0 0-1 0 0,0 0 0 0 0,0 0 0 0 0,1-1 296 0 0,-1 1-296 0 0,0 0 0 0 0,0-1 1 0 0,0 1-1 0 0,0 0 0 0 0,1 0 0 0 0,-1 0 0 0 0,0 0 0 0 0,0 0 1 0 0,0 0-1 0 0,0 0 0 0 0,1 0 0 0 0,-1 0 0 0 0,0 0 0 0 0,0 0 1 0 0,0 0-1 0 0,1 0 0 0 0,-1 0 0 0 0,2 2 28 0 0,0 0 1 0 0,0 0-1 0 0,-1 0 0 0 0,1 1 0 0 0,-1-1 0 0 0,1 1 1 0 0,-1-1-1 0 0,0 1 0 0 0,0 0 0 0 0,0-1 1 0 0,0 1-1 0 0,0 0 0 0 0,-1 0 0 0 0,1 0 1 0 0,-1 5-1 0 0,1 53 496 0 0,-2-38-417 0 0,-12 275 959 0 0,9-229-1838 0 0,7-23-3035 0 0,-2-36 1363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6:59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12 756 0 0,'-10'-2'22071'0'0,"21"1"-21733"0"0,-8 0-104 0 0,29 1 445 0 0,233-6-3602 0 0,-244 5 2287 0 0,-1 1-3598 0 0,1 0-4280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4:58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892 408 912 0 0,'2'-1'3067'0'0,"20"-3"2031"0"0,76-19 8746 0 0,-96 23-13105 0 0,-1 0-544 0 0,1 0-1 0 0,-1 0 0 0 0,1-1 1 0 0,-1 1-1 0 0,1 0 0 0 0,-1 0 1 0 0,1-1-1 0 0,-1 1 0 0 0,1-1 1 0 0,-1 1-1 0 0,0-1 0 0 0,1 0 1 0 0,-1 0-1 0 0,0 1 0 0 0,1-1 1 0 0,-1 0-1 0 0,0 0 0 0 0,0 0 1 0 0,0 0-1 0 0,0-1 0 0 0,1 0 1 0 0,0-1-81 0 0,-1 0 0 0 0,1 0 0 0 0,-1 0 1 0 0,0 0-1 0 0,0 0 0 0 0,0 0 1 0 0,0 0-1 0 0,-1-1 0 0 0,1-4 0 0 0,-1-5-83 0 0,0 1 0 0 0,-1-1 0 0 0,0 1 0 0 0,-4-14 0 0 0,2 12 97 0 0,0 0 1 0 0,-1 0-1 0 0,-1 1 0 0 0,0-1 0 0 0,-1 1 0 0 0,0 0 0 0 0,-1 1 1 0 0,-1 0-1 0 0,0 0 0 0 0,-1 0 0 0 0,0 1 0 0 0,0 0 0 0 0,-13-10 0 0 0,12 13-93 0 0,0 1-1 0 0,0 0 0 0 0,-1 0 0 0 0,0 1 1 0 0,0 1-1 0 0,0 0 0 0 0,-1 1 0 0 0,0 0 1 0 0,1 0-1 0 0,-2 1 0 0 0,1 1 1 0 0,0 0-1 0 0,0 1 0 0 0,-1 0 0 0 0,-19 2 1 0 0,6 1-12 0 0,1 2 1 0 0,0 1 0 0 0,0 1 0 0 0,1 1 0 0 0,-1 1 0 0 0,2 1 0 0 0,-1 2 0 0 0,1 0-1 0 0,1 1 1 0 0,-29 21 0 0 0,11-4 64 0 0,1 2 0 0 0,2 1 1 0 0,1 2-1 0 0,-44 54 0 0 0,54-56-40 0 0,2 1-1 0 0,1 1 1 0 0,2 1 0 0 0,1 1 0 0 0,2 1-1 0 0,1 0 1 0 0,2 1 0 0 0,2 1 0 0 0,2 0-1 0 0,-9 51 1 0 0,16-59-50 0 0,0-1-1 0 0,3 0 1 0 0,0 1-1 0 0,2-1 1 0 0,1 0-1 0 0,2 1 1 0 0,1-1-1 0 0,1-1 1 0 0,1 1-1 0 0,2-1 1 0 0,1 0-1 0 0,1-1 1 0 0,2 0-1 0 0,22 37 1 0 0,-13-32 14 0 0,2-1-1 0 0,1-2 1 0 0,1 0 0 0 0,1-2-1 0 0,2 0 1 0 0,1-2 0 0 0,1-2-1 0 0,62 38 1 0 0,-53-38-175 0 0,2-3 0 0 0,1-1 0 0 0,1-2 0 0 0,0-2 0 0 0,1-2 0 0 0,1-2 0 0 0,48 6 0 0 0,-71-16-744 0 0,0 0 0 0 0,0-1 1 0 0,0-2-1 0 0,0 0 0 0 0,0-2 1 0 0,0 0-1 0 0,-1-1 0 0 0,41-14 1 0 0,-43 11-1058 0 0,0-1 1 0 0,-1-1 0 0 0,-1-1-1 0 0,1-1 1 0 0,28-22 0 0 0,-7-2-7261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7:48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613 198 2248 0 0,'-50'-118'8212'0'0,"23"46"-1412"0"0,26 70-5968 0 0,1 2-785 0 0,0 0 0 0 0,1-1 1 0 0,-1 1-1 0 0,0-1 1 0 0,0 1-1 0 0,1 0 0 0 0,-1-1 1 0 0,0 1-1 0 0,0 0 0 0 0,1 0 1 0 0,-1-1-1 0 0,0 1 1 0 0,1 0-1 0 0,-1 0 0 0 0,1-1 1 0 0,-1 1-1 0 0,0 0 1 0 0,1 0-1 0 0,-1 0 0 0 0,0 0 1 0 0,1-1-1 0 0,-1 1 0 0 0,1 0 1 0 0,-1 0-1 0 0,1 0 1 0 0,-1 0-1 0 0,0 0 0 0 0,1 0 1 0 0,-1 0-1 0 0,1 0 0 0 0,-1 0 1 0 0,0 1-1 0 0,1-1 1 0 0,-1 0-1 0 0,1 0 0 0 0,0 0 1 0 0,19 15 791 0 0,18 32-311 0 0,-32-38-326 0 0,39 53-14 0 0,-3 1 0 0 0,-3 3 0 0 0,-3 1 0 0 0,-3 2 0 0 0,34 101 0 0 0,-36-73-77 0 0,-5 0 1 0 0,-3 2-1 0 0,14 161 0 0 0,-32-192 316 0 0,-3 0 0 0 0,-3 0-1 0 0,-3 1 1 0 0,-3-1 0 0 0,-3-1-1 0 0,-3 0 1 0 0,-2 0-1 0 0,-4-2 1 0 0,-2 0 0 0 0,-3-1-1 0 0,-3-1 1 0 0,-3-2 0 0 0,-3-1-1 0 0,-2-1 1 0 0,-74 94-1 0 0,64-100-56 0 0,-3-3-1 0 0,-2-2 0 0 0,-2-2 0 0 0,-2-2 0 0 0,-2-2 1 0 0,-2-3-1 0 0,-98 49 0 0 0,65-40-369 0 0,64-35-1733 0 0,18-13-1574 0 0,5-1 3249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4:59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466 117 2616 0 0,'0'0'2113'0'0,"14"-29"7348"0"0,14-14-3788 0 0,-28 42-5256 0 0,2-1-215 0 0,-1 1 0 0 0,0 0-1 0 0,0-1 1 0 0,0 1 0 0 0,0-1 0 0 0,0 1 0 0 0,-1-1 0 0 0,1 1-1 0 0,0-1 1 0 0,-1 0 0 0 0,1 1 0 0 0,-1-1 0 0 0,0 0 0 0 0,1 1-1 0 0,-1-1 1 0 0,0 0 0 0 0,0 0 0 0 0,0 1 0 0 0,0-1 0 0 0,-1 0-1 0 0,1-1 1 0 0,-1 1-50 0 0,-31 0 410 0 0,22 1-473 0 0,0 0 0 0 0,0 1 0 0 0,1 0 1 0 0,-11 1-1 0 0,0 3 36 0 0,0 0 0 0 0,0 2 0 0 0,0 0 0 0 0,1 1 0 0 0,0 1 0 0 0,0 1 0 0 0,1 0 0 0 0,-33 24 0 0 0,31-18 4 0 0,1 1 0 0 0,1 1 0 0 0,0 0-1 0 0,1 1 1 0 0,1 1 0 0 0,1 0 0 0 0,-18 30 0 0 0,24-32-51 0 0,0 0 0 0 0,1 0 1 0 0,0 1-1 0 0,1 0 1 0 0,2 0-1 0 0,-1 1 1 0 0,2-1-1 0 0,1 1 1 0 0,-2 32-1 0 0,5-36-50 0 0,0 0 0 0 0,1-1-1 0 0,1 1 1 0 0,1 0 0 0 0,0-1 0 0 0,1 1-1 0 0,0-1 1 0 0,1 0 0 0 0,1-1 0 0 0,0 1-1 0 0,1-1 1 0 0,0 0 0 0 0,13 17 0 0 0,-10-18-15 0 0,0 0 1 0 0,1-1-1 0 0,0 0 1 0 0,0 0-1 0 0,2-1 1 0 0,-1-1-1 0 0,1 0 1 0 0,25 13-1 0 0,-33-20-16 0 0,0 0-1 0 0,1 0 1 0 0,-1 0-1 0 0,1-1 1 0 0,-1 1-1 0 0,1-1 1 0 0,-1-1-1 0 0,1 1 1 0 0,0-1-1 0 0,-1 0 1 0 0,12-1-1 0 0,-13 0 1 0 0,0-1-1 0 0,0 1 0 0 0,0 0 0 0 0,0-1 0 0 0,0 0 0 0 0,0 0 1 0 0,-1 0-1 0 0,1-1 0 0 0,-1 1 0 0 0,1-1 0 0 0,-1 0 0 0 0,0 0 1 0 0,0 0-1 0 0,0 0 0 0 0,-1 0 0 0 0,1-1 0 0 0,3-6 0 0 0,5-10-21 0 0,-1-1 0 0 0,-1 0 0 0 0,-1 0 0 0 0,-1-1 0 0 0,4-22 1 0 0,17-116 257 0 0,-27 154-207 0 0,14-116 631 0 0,13-79 871 0 0,-27 200-1535 0 0,-1-1 0 0 0,0 1 0 0 0,0-1-1 0 0,1 1 1 0 0,-1 0 0 0 0,1-1 0 0 0,-1 1 0 0 0,1 0-1 0 0,-1-1 1 0 0,1 1 0 0 0,0 0 0 0 0,0-1-1 0 0,0 1 1 0 0,-1 0 0 0 0,1 0 0 0 0,0 0 0 0 0,1 0-1 0 0,-1 0 1 0 0,0 0 0 0 0,0 0 0 0 0,0 0 0 0 0,1 1-1 0 0,-1-1 1 0 0,2 0 0 0 0,0 0-2 0 0,-1 1 1 0 0,1 0-1 0 0,-1-1 1 0 0,1 1-1 0 0,-1 0 1 0 0,1 1-1 0 0,-1-1 1 0 0,1 0-1 0 0,0 1 1 0 0,-1 0-1 0 0,0-1 1 0 0,5 3-1 0 0,5 3-13 0 0,-1 0-1 0 0,1 0 0 0 0,-2 1 0 0 0,16 13 0 0 0,-1 1-37 0 0,-2 1-1 0 0,0 1 1 0 0,-2 1 0 0 0,0 2 0 0 0,-2 0-1 0 0,23 40 1 0 0,-32-49 42 0 0,-1 1-1 0 0,-1 0 1 0 0,0 1 0 0 0,-2-1 0 0 0,0 1-1 0 0,-1 0 1 0 0,-1 1 0 0 0,0 0-1 0 0,-2-1 1 0 0,0 1 0 0 0,-2 34-1 0 0,-4-24 165 0 0,0 1 0 0 0,-14 45-1 0 0,17-73-45 0 0,-4-6-50 0 0,5 3-50 0 0,0 0 1 0 0,-1 0-1 0 0,1 1 0 0 0,0-1 1 0 0,-1 0-1 0 0,1 0 1 0 0,0-1-1 0 0,-1 1 0 0 0,1 0 1 0 0,0 0-1 0 0,-1 0 1 0 0,1 0-1 0 0,0 0 0 0 0,0 0 1 0 0,-1 0-1 0 0,1 0 1 0 0,0-1-1 0 0,0 1 1 0 0,-1 0-1 0 0,1 0 0 0 0,0 0 1 0 0,0 0-1 0 0,-1-1 1 0 0,1 1-1 0 0,0 0 0 0 0,0 0 1 0 0,0-1-1 0 0,-1 1 1 0 0,1 0-1 0 0,0 0 0 0 0,0-1 1 0 0,0 1-1 0 0,0 0 1 0 0,0-1-1 0 0,0 1 0 0 0,0-1 1 0 0,0-12-4 0 0,2 0 0 0 0,0 0 0 0 0,1 0 0 0 0,0 0 0 0 0,1 0 0 0 0,0 1 0 0 0,7-14 0 0 0,48-88 59 0 0,-46 91-27 0 0,7-12 65 0 0,1 2 1 0 0,27-33 0 0 0,-38 53-102 0 0,1 1-1 0 0,1 0 1 0 0,-1 0-1 0 0,2 2 1 0 0,0-1 0 0 0,0 2-1 0 0,25-15 1 0 0,-34 21-3 0 0,1 0 5 0 0,18 0-47 0 0,-17 3 51 0 0,-1 1 0 0 0,1-1 0 0 0,-1 1 0 0 0,0 0 0 0 0,1 1-1 0 0,-1-1 1 0 0,0 1 0 0 0,0 0 0 0 0,0 0 0 0 0,0 1 0 0 0,0-1 0 0 0,-1 1 0 0 0,1 0 0 0 0,-1 1-1 0 0,0-1 1 0 0,0 1 0 0 0,0 0 0 0 0,0-1 0 0 0,-1 2 0 0 0,1-1 0 0 0,3 7 0 0 0,9 13-1 0 0,-2 0 0 0 0,22 49 0 0 0,-30-60 2 0 0,50 122-2850 0 0,6 16-1157 0 0,-53-137 2217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0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6 130 444 0 0,'-3'-67'15081'0'0,"0"7"-3364"0"0,3 58-10965 0 0,2 4-669 0 0,0 0 0 0 0,0 1 0 0 0,0-1 0 0 0,-1 0-1 0 0,0 1 1 0 0,1-1 0 0 0,-1 1 0 0 0,2 5 0 0 0,0-1 77 0 0,18 38-119 0 0,25 51 118 0 0,4-2 0 0 0,65 92 1 0 0,-106-173-138 0 0,-4-5 27 0 0,1 0 1 0 0,0 0-1 0 0,0 0 1 0 0,1-1-1 0 0,0 0 1 0 0,10 8-1 0 0,-16-15-44 0 0,0 1-1 0 0,0-1 0 0 0,0 0 0 0 0,0 0 1 0 0,0 0-1 0 0,0 0 0 0 0,0 0 0 0 0,0 0 0 0 0,0 0 1 0 0,0 0-1 0 0,0 0 0 0 0,0 0 0 0 0,0 0 1 0 0,0-1-1 0 0,0 1 0 0 0,0 0 0 0 0,0-1 1 0 0,0 1-1 0 0,0-1 0 0 0,0 1 0 0 0,0-1 1 0 0,-1 1-1 0 0,1-1 0 0 0,0 0 0 0 0,0 1 0 0 0,0-2 1 0 0,18-19 26 0 0,-4-6-82 0 0,-1-1 1 0 0,-1 0 0 0 0,-2-1-1 0 0,12-43 1 0 0,6-17-229 0 0,-4 13 2 0 0,-18 50-493 0 0,1 1 1 0 0,2 0 0 0 0,20-40 0 0 0,-30 65 622 0 0,1-1 1 0 0,-1 0 0 0 0,1 0 0 0 0,-1 1-1 0 0,1-1 1 0 0,-1 0 0 0 0,1 1 0 0 0,-1-1-1 0 0,1 1 1 0 0,-1-1 0 0 0,1 0-1 0 0,0 1 1 0 0,-1-1 0 0 0,1 1 0 0 0,0 0-1 0 0,-1-1 1 0 0,1 1 0 0 0,0 0-1 0 0,0-1 1 0 0,0 1 0 0 0,-1 0 0 0 0,1 0-1 0 0,0 0 1 0 0,0-1 0 0 0,0 1 0 0 0,-1 0-1 0 0,1 0 1 0 0,0 0 0 0 0,0 0-1 0 0,0 1 1 0 0,-1-1 0 0 0,1 0 0 0 0,0 0-1 0 0,0 0 1 0 0,0 1 0 0 0,-1-1 0 0 0,1 0-1 0 0,0 1 1 0 0,0-1 0 0 0,-1 1-1 0 0,1-1 1 0 0,0 1 0 0 0,-1-1 0 0 0,1 1-1 0 0,-1-1 1 0 0,2 2 0 0 0,4 4-1120 0 0,-1 0 0 0 0,0 0-1 0 0,0 1 1 0 0,3 7 0 0 0,0-2-1052 0 0,4 3-1146 0 0,-1 1-1192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0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3 393 1444 0 0,'4'3'1132'0'0,"0"0"-1"0"0,0-1 1 0 0,0 0-1 0 0,1 0 1 0 0,-1 0-1 0 0,0-1 1 0 0,1 1-1 0 0,0-1 1 0 0,-1 0-1 0 0,10 1 1 0 0,-6-2-425 0 0,0 0 1 0 0,0-1 0 0 0,0 0 0 0 0,0 0-1 0 0,0 0 1 0 0,7-4 0 0 0,11-4-410 0 0,-1-1 0 0 0,47-27 0 0 0,-49 24 283 0 0,-5 4-273 0 0,0-1 0 0 0,-1-1 0 0 0,0 0 0 0 0,-1-1 0 0 0,0-1 0 0 0,-1-1 0 0 0,15-16 0 0 0,-29 29-247 0 0,0 0-1 0 0,0-1 1 0 0,1 1 0 0 0,-1-1-1 0 0,0 1 1 0 0,0-1 0 0 0,0 1-1 0 0,-1-1 1 0 0,1 0 0 0 0,0 1-1 0 0,-1-1 1 0 0,1 0 0 0 0,-1 0-1 0 0,1 0 1 0 0,-1 0 0 0 0,0 1-1 0 0,0-1 1 0 0,0 0 0 0 0,0 0-1 0 0,0 0 1 0 0,0 0 0 0 0,0 0-1 0 0,-1 1 1 0 0,1-1-1 0 0,-1 0 1 0 0,1 0 0 0 0,-1 1-1 0 0,0-1 1 0 0,1 0 0 0 0,-1 1-1 0 0,0-1 1 0 0,0 0 0 0 0,0 1-1 0 0,-1-1 1 0 0,1 1 0 0 0,0 0-1 0 0,0-1 1 0 0,-1 1 0 0 0,1 0-1 0 0,-1 0 1 0 0,1 0 0 0 0,-1 0-1 0 0,0 0 1 0 0,1 0 0 0 0,-4-1-1 0 0,-4-2-14 0 0,1 1 0 0 0,-1-1-1 0 0,0 1 1 0 0,-1 1 0 0 0,1 0-1 0 0,0 0 1 0 0,-15 0 0 0 0,9 2-14 0 0,1 0 0 0 0,-1 2 0 0 0,1-1 0 0 0,-1 2 0 0 0,1 0 0 0 0,0 1 0 0 0,0 0 0 0 0,0 1 0 0 0,0 1 0 0 0,1 0 0 0 0,0 0 0 0 0,0 2 0 0 0,1-1 0 0 0,0 2 0 0 0,0 0 0 0 0,-13 13 0 0 0,18-15-69 0 0,1-1 0 0 0,-1 1 0 0 0,2 1 0 0 0,-1-1 0 0 0,1 1 0 0 0,0 0 0 0 0,1 0 0 0 0,0 1-1 0 0,0-1 1 0 0,0 1 0 0 0,2 0 0 0 0,-1 0 0 0 0,1 0 0 0 0,0 0 0 0 0,1 1 0 0 0,0-1 0 0 0,0 0 0 0 0,1 1 0 0 0,0-1 0 0 0,1 0-1 0 0,0 1 1 0 0,0-1 0 0 0,1 0 0 0 0,1 0 0 0 0,-1 0 0 0 0,6 11 0 0 0,-1-3-184 0 0,2 0-1 0 0,0-1 1 0 0,1 1-1 0 0,0-2 1 0 0,2 0-1 0 0,0 0 1 0 0,0-1-1 0 0,1 0 1 0 0,1-2-1 0 0,0 1 1 0 0,1-1-1 0 0,0-1 1 0 0,1-1-1 0 0,0 0 1 0 0,19 7-1 0 0,-23-11 275 0 0,-1-2 0 0 0,1 1 0 0 0,1-2 0 0 0,-1 1 1 0 0,0-2-1 0 0,1 0 0 0 0,-1 0 0 0 0,1-1 0 0 0,0-1 0 0 0,0 0 0 0 0,-1 0 0 0 0,1-2 0 0 0,-1 1 0 0 0,1-2 0 0 0,-1 0 0 0 0,1 0 0 0 0,-1-1 0 0 0,0 0 0 0 0,-1-1 0 0 0,1-1 0 0 0,-1 0 0 0 0,0 0 0 0 0,11-9 0 0 0,-5 1 508 0 0,-1 0-1 0 0,-1-1 0 0 0,0 0 1 0 0,17-24-1 0 0,44-74 2064 0 0,-51 73-1602 0 0,54-68 1 0 0,-76 105-1069 0 0,0 0-1 0 0,0 0 1 0 0,0 0 0 0 0,1 0-1 0 0,-1 0 1 0 0,0 1 0 0 0,1-1 0 0 0,0 1-1 0 0,0 0 1 0 0,0 0 0 0 0,0 1 0 0 0,0-1-1 0 0,0 1 1 0 0,0 0 0 0 0,0 0-1 0 0,0 0 1 0 0,1 1 0 0 0,-1-1 0 0 0,0 1-1 0 0,0 0 1 0 0,1 0 0 0 0,-1 1 0 0 0,0-1-1 0 0,6 2 1 0 0,-3 0-122 0 0,0 1 1 0 0,0 0-1 0 0,0 0 0 0 0,0 1 0 0 0,-1-1 1 0 0,1 2-1 0 0,-1-1 0 0 0,0 1 0 0 0,0-1 1 0 0,-1 1-1 0 0,1 1 0 0 0,-1-1 1 0 0,5 9-1 0 0,12 16 99 0 0,-1 1 1 0 0,-2 0-1 0 0,-1 2 1 0 0,-2 1 0 0 0,-1 0-1 0 0,-1 0 1 0 0,-2 2-1 0 0,12 60 1 0 0,-24-86 811 0 0,-5-11-70 0 0,4 0-636 0 0,0 0-1 0 0,0 0 0 0 0,0 0 0 0 0,0 0 0 0 0,0 0 0 0 0,1 0 1 0 0,-1 0-1 0 0,0 0 0 0 0,1 0 0 0 0,-1 0 0 0 0,1-1 0 0 0,0 1 0 0 0,-1-2 1 0 0,-1-19 43 0 0,0 0 0 0 0,2 0 0 0 0,1-1 0 0 0,1 1 0 0 0,0 0 0 0 0,7-23 0 0 0,2 0-114 0 0,32-82 0 0 0,-34 106-214 0 0,0 1 0 0 0,2 0 0 0 0,0 0 0 0 0,1 1-1 0 0,1 0 1 0 0,1 1 0 0 0,27-27 0 0 0,-26 30-576 0 0,2 2-1 0 0,0 0 1 0 0,0 0-1 0 0,1 2 1 0 0,1 0 0 0 0,0 1-1 0 0,0 1 1 0 0,27-8-1 0 0,72-15-7945 0 0,-55 18 372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1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644 73 1068 0 0,'0'0'2850'0'0,"45"-22"9637"0"0,-14 16-10540 0 0,-27 6-1580 0 0,31-4 2977 0 0,-24 2-1524 0 0,4 0 947 0 0,-16-1-2145 0 0,-11-1-1103 0 0,-32-5 655 0 0,-1 1 0 0 0,-71-3 0 0 0,-97 10-212 0 0,121 1 81 0 0,-81 0 36 0 0,170 0-91 0 0,-2 1 36 0 0,-11 0-57 0 0,11-1 52 0 0,2 0-47 0 0,-10 0 52 0 0,10 0-48 0 0,-23 9 598 0 0,24-7-484 0 0,0 1 1 0 0,0 0 0 0 0,1 0 0 0 0,-1 0 0 0 0,1 0-1 0 0,0 1 1 0 0,0-1 0 0 0,0 0 0 0 0,1 0 0 0 0,-1 1 0 0 0,1-1-1 0 0,-1 6 1 0 0,3 48 386 0 0,0-37-272 0 0,32 876 2759 0 0,-31-819-2968 0 0,-1-19-48 0 0,12 82 0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2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1 128 124 0 0,'2'-34'10667'0'0,"8"9"-4510"0"0,-9 23-5905 0 0,1 0-1 0 0,0-1 1 0 0,1 1 0 0 0,-1 0-1 0 0,0 0 1 0 0,1 0 0 0 0,-1 0-1 0 0,1 1 1 0 0,-1-1 0 0 0,1 1 0 0 0,0-1-1 0 0,0 1 1 0 0,0 0 0 0 0,0 0-1 0 0,0 0 1 0 0,5 0 0 0 0,39-8 621 0 0,64-4 1 0 0,-5 7-2627 0 0,-29 2-2570 0 0,0-3-3574 0 0,-55 5 1300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2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1968 0 0,'4'-5'17788'0'0,"-2"16"-17267"0"0,0 1 0 0 0,-1 0 0 0 0,-1-1 0 0 0,0 1 0 0 0,-1 0 0 0 0,-3 16 0 0 0,2-1-72 0 0,5 342 1504 0 0,1-281-2114 0 0,-4-86 42 0 0,5 54-1045 0 0,3-23-4697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3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3568 0 0,'0'-71'21204'0'0,"6"86"-20354"0"0,64 370 491 0 0,-61-334-1468 0 0,-4-19-825 0 0,5 25 32 0 0,-8-38-3548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3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41 3296 0 0,'-29'-26'15763'0'0,"54"24"-15466"0"0,8 0-866 0 0,26-1-2447 0 0,0-2-4586 0 0,-37 3 1837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5:03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0 348 0 0,'0'0'4100'0'0,"32"17"1996"0"0,32-3-3559 0 0,-61-13-2290 0 0,0-1-20 0 0,104 12 552 0 0,-72-11-3130 0 0,-3 0-3605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7:10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232 398 1976 0 0,'0'0'1718'0'0,"-22"-26"6489"0"0,16 12-6411 0 0,1 0 0 0 0,0-1-1 0 0,1 1 1 0 0,-5-26 0 0 0,6 22-1126 0 0,-1 1 0 0 0,0 0 1 0 0,-13-30-1 0 0,-70-105 2741 0 0,86 151-3405 0 0,1-1-1 0 0,-1 1 1 0 0,0-1-1 0 0,1 1 1 0 0,-1-1-1 0 0,0 1 1 0 0,0 0-1 0 0,0-1 1 0 0,0 1-1 0 0,-1 0 1 0 0,1 0-1 0 0,0 0 1 0 0,0 0-1 0 0,-1 0 1 0 0,1 0-1 0 0,-1 0 1 0 0,1 0-1 0 0,-2 0 1 0 0,2 1-3 0 0,0 0 1 0 0,1 1-1 0 0,-1-1 0 0 0,0 0 1 0 0,1 1-1 0 0,-1-1 0 0 0,0 0 1 0 0,1 1-1 0 0,-1-1 0 0 0,0 1 1 0 0,1-1-1 0 0,-1 1 0 0 0,1-1 1 0 0,-1 1-1 0 0,1 0 0 0 0,-1-1 1 0 0,1 1-1 0 0,0 0 0 0 0,-1-1 0 0 0,1 1 1 0 0,0 0-1 0 0,-1-1 0 0 0,1 1 1 0 0,0 0-1 0 0,0 0 0 0 0,0 0 1 0 0,-4 15 43 0 0,1-1 0 0 0,-1 29 0 0 0,3-28-13 0 0,-12 152 234 0 0,7 0-1 0 0,8-1 1 0 0,25 191 0 0 0,22-86 119 0 0,-39-234-276 0 0,2-1 1 0 0,1 0-1 0 0,1 0 1 0 0,3-2-1 0 0,21 35 1 0 0,-31-58-89 0 0,1-1 1 0 0,0 0-1 0 0,1-1 1 0 0,0 0-1 0 0,0 0 1 0 0,1-1 0 0 0,1 0-1 0 0,0-1 1 0 0,0 0-1 0 0,0 0 1 0 0,18 7-1 0 0,-18-10-354 0 0,0-1-1 0 0,0 0 1 0 0,1-1-1 0 0,-1-1 1 0 0,1 1-1 0 0,0-2 1 0 0,-1 0-1 0 0,1 0 0 0 0,0-1 1 0 0,0-1-1 0 0,0 0 1 0 0,-1 0-1 0 0,18-5 1 0 0,-9 1-1208 0 0,-1 0 0 0 0,0-2 1 0 0,20-8-1 0 0,-32 11 127 0 0,0 0 0 0 0,0 0 0 0 0,-1 0-1 0 0,1-1 1 0 0,-1 0 0 0 0,8-9-1 0 0,-2-1-5252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23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57 2496 0 0,'0'0'2362'0'0,"1"-45"11162"0"0,0 45-13500 0 0,-1-1 0 0 0,0 1 0 0 0,0-1 0 0 0,0 1 0 0 0,1 0 0 0 0,-1-1 0 0 0,0 1 0 0 0,0 0 0 0 0,0-1 0 0 0,0 1 0 0 0,0-1 0 0 0,0 1 0 0 0,0-1 0 0 0,0 1 0 0 0,0 0 0 0 0,0-1 0 0 0,0 1-1 0 0,0-1 1 0 0,0 1 0 0 0,-1 0 0 0 0,1-1 0 0 0,0 1 0 0 0,0 0 0 0 0,0-1 0 0 0,-1 0 0 0 0,-23 1 37 0 0,0 1 0 0 0,0 1-1 0 0,0 0 1 0 0,-31 9 0 0 0,16-4 46 0 0,-76 11 227 0 0,-60 12 667 0 0,97-16-355 0 0,77-13-576 0 0,-1-1-1 0 0,1 1 0 0 0,-1 0 0 0 0,1 0 1 0 0,-1-1-1 0 0,1 1 0 0 0,-1 0 0 0 0,1 0 1 0 0,0 0-1 0 0,0 0 0 0 0,-1 0 0 0 0,1 1 1 0 0,0-1-1 0 0,0 0 0 0 0,0 1 0 0 0,0-1 1 0 0,1 0-1 0 0,-1 1 0 0 0,-1 1 0 0 0,-7 32 1488 0 0,5-17-1014 0 0,2-9-403 0 0,0 1 0 0 0,0-1 0 0 0,1 0 0 0 0,1 1 0 0 0,-1-1 0 0 0,2 1 0 0 0,-1-1 0 0 0,1 1 0 0 0,3 11-1 0 0,0 13 86 0 0,35 271 1863 0 0,1 9-388 0 0,3 379 773 0 0,-33-510-2473 0 0,39 214 0 0 0,-19-242 0 0 0,-26-143 0 0 0,1-2 0 0 0,4-3 0 0 0,7-2 0 0 0,-3-3 0 0 0,0-1 0 0 0,0 0 0 0 0,0-1 0 0 0,0 0 0 0 0,0-1 0 0 0,14-3 0 0 0,10-1 0 0 0,495-23-613 0 0,-418 25-4383 0 0,0 2-4854 0 0,-91 1 3891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07:10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40 150 1444 0 0,'-3'-1'2008'0'0,"-33"-15"9189"0"0,43 14-10256 0 0,1 0 0 0 0,-1 0 0 0 0,1 0 0 0 0,0 1 0 0 0,0 0 0 0 0,14 0 0 0 0,-20 1-891 0 0,131-11 2015 0 0,205-44 0 0 0,-42 4-5244 0 0,-283 49 2547 0 0,-1 1 0 0 0,1 0 1 0 0,0 1-1 0 0,20 2 0 0 0,-5 5-3183 0 0,1 7-4053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43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3655 5 712 0 0,'-12'-5'14040'0'0,"2"7"-13719"0"0,1 1 1 0 0,0-1-1 0 0,0 1 1 0 0,0 1-1 0 0,0 0 0 0 0,-11 6 1 0 0,-53 35 837 0 0,64-38-1014 0 0,-953 551 3942 0 0,464-284-2909 0 0,-1094 613 2898 0 0,1455-812-3586 0 0,-72 37 84 0 0,177-94-590 0 0,-23 9-3416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44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69 1320 0 0,'-12'12'14520'0'0,"10"-9"-13458"0"0,18 0-472 0 0,0-1 0 0 0,-1 0 1 0 0,1-1-1 0 0,27-2 0 0 0,69-11-400 0 0,-95 10-50 0 0,146-29 6 0 0,8-2-64 0 0,-113 23 182 0 0,-55 10-245 0 0,16-2 52 0 0,-19 2-64 0 0,0-1 1 0 0,1 1-1 0 0,-1 0 1 0 0,0 0-1 0 0,1 0 1 0 0,-1 0 0 0 0,1 0-1 0 0,-1 0 1 0 0,0 0-1 0 0,1 0 1 0 0,-1 0-1 0 0,0 0 1 0 0,1 0-1 0 0,-1 1 1 0 0,0-1 0 0 0,1 0-1 0 0,-1 0 1 0 0,0 0-1 0 0,1 0 1 0 0,-1 0-1 0 0,0 1 1 0 0,1-1 0 0 0,-1 0-1 0 0,0 0 1 0 0,0 1-1 0 0,1-1 1 0 0,-1 0-1 0 0,0 0 1 0 0,0 1 0 0 0,1-1-1 0 0,-1 0 1 0 0,0 1-1 0 0,0-1 1 0 0,0 0-1 0 0,0 1 1 0 0,1-1 0 0 0,-1 0-1 0 0,0 1 1 0 0,0-1-1 0 0,0 0 1 0 0,0 1-1 0 0,0-1 1 0 0,-7 23 312 0 0,-28 34 234 0 0,25-43-397 0 0,-64 100 457 0 0,27-46-865 0 0,4 2 1 0 0,-60 130-1 0 0,84-145-3057 0 0,10-18-4253 0 0,4-15-1149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45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0 475 96 0 0,'8'14'11293'0'0,"-6"-12"-10656"0"0,2-6-261 0 0,1-1 1 0 0,-1 0 0 0 0,0 1-1 0 0,-1-1 1 0 0,1-1 0 0 0,-1 1-1 0 0,0-1 1 0 0,0 1 0 0 0,-1-1 0 0 0,1 0-1 0 0,1-8 1 0 0,17-76 810 0 0,-16 67-980 0 0,0-2-19 0 0,13-62 886 0 0,7-88 1 0 0,-24 156-1044 0 0,-2 26 16 0 0,-1 30 63 0 0,6 180 199 0 0,54 363-1 0 0,-40-427-172 0 0,-17-131-64 0 0,-1-1 1 0 0,-1 0 0 0 0,-1 0-1 0 0,-1 0 1 0 0,-6 26-1 0 0,0-24 311 0 0,0 0 0 0 0,-2-1 0 0 0,-1-1 0 0 0,-16 24 0 0 0,28-45-359 0 0,0 0-1 0 0,-1 1 0 0 0,1-1 1 0 0,0 0-1 0 0,-1 1 1 0 0,1-1-1 0 0,0 1 0 0 0,0-1 1 0 0,-1 0-1 0 0,1 1 1 0 0,0-1-1 0 0,0 1 0 0 0,0-1 1 0 0,0 1-1 0 0,-1-1 0 0 0,1 1 1 0 0,0-1-1 0 0,0 1 1 0 0,0-1-1 0 0,0 0 0 0 0,0 1 1 0 0,0-1-1 0 0,0 1 1 0 0,0-1-1 0 0,1 1 0 0 0,-1-1 1 0 0,0 1-1 0 0,0-1 1 0 0,0 1-1 0 0,1 0 0 0 0,13 1 120 0 0,21-10-467 0 0,-33 7 316 0 0,135-37-5694 0 0,-51 7-3740 0 0,-58 19 2886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46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656 27 496 0 0,'-18'-6'6295'0'0,"9"2"-4787"0"0,-1 1 1 0 0,0-1-1 0 0,0 2 1 0 0,-18-3-1 0 0,11 3-373 0 0,-1 1 0 0 0,-20 2-1 0 0,-114 20 64 0 0,82-9-44 0 0,-99 16-60 0 0,166-28-1059 0 0,-1 1 0 0 0,1 0-1 0 0,-1 0 1 0 0,1 1 0 0 0,0-1 0 0 0,0 1-1 0 0,0-1 1 0 0,0 1 0 0 0,0 0-1 0 0,0 0 1 0 0,0 0 0 0 0,1 0 0 0 0,-1 1-1 0 0,1-1 1 0 0,0 1 0 0 0,-1 0-1 0 0,1 0 1 0 0,0-1 0 0 0,1 1 0 0 0,-1 1-1 0 0,-1 3 1 0 0,-2 5 71 0 0,1 1-1 0 0,0-1 1 0 0,1 1 0 0 0,-1 16 0 0 0,0-3-39 0 0,-6 41 186 0 0,3 0 0 0 0,2 93-1 0 0,5-159-249 0 0,0 17 80 0 0,0 0 1 0 0,4 20-1 0 0,-3-33-54 0 0,0-1-1 0 0,0 1 1 0 0,0-1-1 0 0,1 1 1 0 0,0-1-1 0 0,-1 0 1 0 0,2 1-1 0 0,-1-1 1 0 0,0 0-1 0 0,1 0 0 0 0,0-1 1 0 0,-1 1-1 0 0,5 4 1 0 0,-1-6-44 0 0,-1 1 0 0 0,1-1 0 0 0,0 0 0 0 0,0 0 0 0 0,-1 0 0 0 0,1-1 0 0 0,0 0 0 0 0,0 0 0 0 0,0 0 0 0 0,1-1 0 0 0,10-1 0 0 0,-2 2-221 0 0,13 0 41 0 0,1 2-1 0 0,-1 1 0 0 0,0 1 1 0 0,-1 2-1 0 0,1 0 0 0 0,-1 2 0 0 0,-1 1 1 0 0,0 1-1 0 0,38 23 0 0 0,-52-27 192 0 0,-1 0 0 0 0,0 1 0 0 0,-1 0 0 0 0,0 1 0 0 0,0 1 0 0 0,-1-1 1 0 0,0 1-1 0 0,0 1 0 0 0,-1 0 0 0 0,-1 0 0 0 0,0 0 0 0 0,-1 1 0 0 0,0 0 0 0 0,0 1 0 0 0,-1-1 0 0 0,-1 1 0 0 0,0 0 0 0 0,-1 0 0 0 0,0 0 0 0 0,-1 0 0 0 0,-1 1 0 0 0,0 14 0 0 0,-1-16 37 0 0,-1 1 0 0 0,-1 0 0 0 0,0-1-1 0 0,-1 1 1 0 0,0-1 0 0 0,-1 0 0 0 0,0 0 0 0 0,-1 0-1 0 0,0 0 1 0 0,-1-1 0 0 0,0 0 0 0 0,-1 0 0 0 0,0-1-1 0 0,-1 0 1 0 0,0 0 0 0 0,0 0 0 0 0,-1-1-1 0 0,-1-1 1 0 0,1 1 0 0 0,-15 8 0 0 0,14-10-27 0 0,0-1 0 0 0,0 0 1 0 0,-1-1-1 0 0,0 0 0 0 0,0-1 1 0 0,0 0-1 0 0,-1 0 0 0 0,1-1 0 0 0,-1-1 1 0 0,0 0-1 0 0,0-1 0 0 0,0 0 1 0 0,0 0-1 0 0,0-1 0 0 0,0-1 0 0 0,0 0 1 0 0,1-1-1 0 0,-1 0 0 0 0,0-1 0 0 0,1 0 1 0 0,-18-8-1 0 0,-15-11-3149 0 0,17 5-6369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46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16 228 0 0,'-8'-16'19352'0'0,"6"23"-19129"0"0,1 0 0 0 0,1 0 0 0 0,-1 0 0 0 0,1 0 0 0 0,0 0 0 0 0,1-1 1 0 0,0 1-1 0 0,0 0 0 0 0,4 13 0 0 0,-1 5 187 0 0,23 240 793 0 0,-10-81-2130 0 0,-12-134-1481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47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67 244 992 0 0,'-53'-169'19529'0'0,"40"114"-14540"0"0,13 55-4971 0 0,0-1 1 0 0,0 0-1 0 0,0 1 1 0 0,0-1-1 0 0,-1 1 0 0 0,1-1 1 0 0,0 1-1 0 0,1-1 1 0 0,-1 0-1 0 0,0 1 1 0 0,0-1-1 0 0,0 1 1 0 0,0-1-1 0 0,0 1 1 0 0,1-1-1 0 0,-1 1 1 0 0,0-1-1 0 0,0 1 1 0 0,1-1-1 0 0,-1 1 1 0 0,0-1-1 0 0,1 1 0 0 0,-1-1 1 0 0,0 1-1 0 0,1 0 1 0 0,-1-1-1 0 0,1 1 1 0 0,-1 0-1 0 0,1-1 1 0 0,-1 1-1 0 0,1 0 1 0 0,0-1-1 0 0,22-3 194 0 0,17 9-194 0 0,-18 1-59 0 0,0 2-1 0 0,-1 1 1 0 0,0 0 0 0 0,0 2-1 0 0,-1 0 1 0 0,-1 1 0 0 0,0 1-1 0 0,-1 1 1 0 0,0 1 0 0 0,-1 0-1 0 0,-1 2 1 0 0,0-1 0 0 0,-1 2-1 0 0,-1 0 1 0 0,-1 1 0 0 0,15 26-1 0 0,-22-31 27 0 0,0 0-1 0 0,-1 0 1 0 0,0 0-1 0 0,-1 1 0 0 0,-1 0 1 0 0,0 0-1 0 0,-1-1 0 0 0,-1 2 1 0 0,0-1-1 0 0,-1 0 1 0 0,0 0-1 0 0,-2 0 0 0 0,1 0 1 0 0,-2 0-1 0 0,-6 21 0 0 0,1-13 88 0 0,0 0-1 0 0,-2-1 0 0 0,0 0 0 0 0,-1-1 0 0 0,-2 0 0 0 0,0-1 0 0 0,-1 0 0 0 0,-32 34 0 0 0,41-49-32 0 0,-1 1 0 0 0,0-2 0 0 0,0 1 1 0 0,0-1-1 0 0,-1 0 0 0 0,0 0 0 0 0,1 0 1 0 0,-1-1-1 0 0,0 0 0 0 0,-1-1 0 0 0,1 1 1 0 0,0-1-1 0 0,-1-1 0 0 0,1 0 0 0 0,-1 0 1 0 0,0 0-1 0 0,1-1 0 0 0,-1 0 0 0 0,0 0 1 0 0,1-1-1 0 0,-1 0 0 0 0,-10-3 0 0 0,-37-10 63 0 0,53 13-108 0 0,-7-5-295 0 0,7 4-239 0 0,0 1-1 0 0,0 0 0 0 0,0-1 1 0 0,0 1-1 0 0,0-1 1 0 0,0 0-1 0 0,0 1 0 0 0,0-1 1 0 0,-2-4-1 0 0,2 2-612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5:48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0 376 0 0,'-8'7'12154'0'0,"7"-2"-11975"0"0,1-1-1 0 0,0 1 0 0 0,1 0 0 0 0,-1-1 0 0 0,1 1 0 0 0,2 8 0 0 0,-1-6 32 0 0,-2-6 419 0 0,4 4-1530 0 0,-3-10-468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6:11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27 1028 0 0,'-1'-2'291'0'0,"-9"-18"3704"0"0,10 20-3877 0 0,0 0-1 0 0,0-1 0 0 0,-1 1 1 0 0,1 0-1 0 0,0-1 0 0 0,-1 1 118 0 0,1 0-118 0 0,0-1 0 0 0,0 1 1 0 0,-1 0-1 0 0,1 0 0 0 0,0 0 1 0 0,-1-1-1 0 0,1 1 0 0 0,0 0 1 0 0,-1 0-1 0 0,1 0 0 0 0,0 0 1 0 0,-1 0-1 0 0,1 0 0 0 0,-1 0 1 0 0,1-1-1 0 0,0 1 0 0 0,-1 0 1 0 0,1 0-1 0 0,0 1 0 0 0,-1-1 1 0 0,1 0-1 0 0,0 0 0 0 0,-1 0 1 0 0,1 0-1 0 0,-1 0 0 0 0,1 0 0 0 0,0 0 1 0 0,-1 0-1 0 0,1 1 0 0 0,0-1 1 0 0,-1 0-1 0 0,1 0 0 0 0,0 1 1 0 0,-1-1 116 0 0,1 0-116 0 0,0 1-1 0 0,-1-1 0 0 0,0 3 81 0 0,0 0-1 0 0,1 0 1 0 0,-1 0-1 0 0,1 0 1 0 0,-1 0-1 0 0,1 0 1 0 0,0 1-1 0 0,0-1 1 0 0,1 5-1 0 0,-1-1 215 0 0,-2 182 2826 0 0,4 193-1263 0 0,12-131-2819 0 0,-12-239 884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6:11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29 744 0 0,'4'-29'7659'0'0,"-10"133"-1363"0"0,-4 76-5332 0 0,33 279 89 0 0,-20-422-1027 0 0,0-12 569 0 0,0-4-2405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25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514 28 1604 0 0,'0'0'3014'0'0,"3"0"-2188"0"0,35 0 13371 0 0,-60 0-12821 0 0,19 0-1206 0 0,0 0-3 0 0,-30 1 521 0 0,30-1-483 0 0,-1 1-11 0 0,-8-1 61 0 0,0 1-1 0 0,1 1 1 0 0,-1 0-1 0 0,0 1 1 0 0,1 0-1 0 0,-1 0 1 0 0,1 2-1 0 0,0-1 0 0 0,1 1 1 0 0,-1 1-1 0 0,1 0 1 0 0,0 0-1 0 0,-10 9 1 0 0,-10 11 163 0 0,1 1-1 0 0,1 1 1 0 0,1 2 0 0 0,2 0 0 0 0,1 2 0 0 0,1 1-1 0 0,2 1 1 0 0,2 0 0 0 0,1 2 0 0 0,-24 65-1 0 0,34-75-297 0 0,0 0-1 0 0,2 1 0 0 0,1 0 0 0 0,1 0 0 0 0,2 0 0 0 0,0 0 0 0 0,2 1 0 0 0,1-1 0 0 0,1 0 1 0 0,1 0-1 0 0,1 0 0 0 0,2 0 0 0 0,1-1 0 0 0,1 0 0 0 0,1 0 0 0 0,18 37 0 0 0,-12-37-117 0 0,1-2 0 0 0,1 1-1 0 0,0-2 1 0 0,2-1-1 0 0,1 0 1 0 0,1-1 0 0 0,0-1-1 0 0,2-1 1 0 0,0-1-1 0 0,1-1 1 0 0,1-1 0 0 0,0-2-1 0 0,1 0 1 0 0,1-1-1 0 0,45 14 1 0 0,-42-18-8 0 0,1 0-1 0 0,0-2 1 0 0,1-2-1 0 0,-1 0 1 0 0,1-2 0 0 0,0-2-1 0 0,0-1 1 0 0,0-1-1 0 0,0-2 1 0 0,-1-1-1 0 0,1-1 1 0 0,-1-2 0 0 0,0-1-1 0 0,37-16 1 0 0,-50 17-27 0 0,-2-2 0 0 0,1 0 1 0 0,-1-1-1 0 0,0-1 0 0 0,-1 0 1 0 0,-1-1-1 0 0,1-1 0 0 0,-2 0 1 0 0,0-1-1 0 0,-1-1 0 0 0,0 0 1 0 0,-1 0-1 0 0,-1-1 0 0 0,11-22 1 0 0,-8 10-115 0 0,-1-1 0 0 0,-1 0 0 0 0,-2 0 0 0 0,-1-1 0 0 0,-1-1 0 0 0,-2 1 0 0 0,3-61 0 0 0,-8 50 119 0 0,-1 0 0 0 0,-2-1-1 0 0,-3 1 1 0 0,-1 0 0 0 0,-1 1 0 0 0,-3 0-1 0 0,-1 1 1 0 0,-2 0 0 0 0,-25-49-1 0 0,18 41 42 0 0,-37-65 73 0 0,50 99-78 0 0,-1 0-1 0 0,0 1 1 0 0,-1 0-1 0 0,0 0 1 0 0,-1 1-1 0 0,-14-11 1 0 0,15 13-52 0 0,-1 1-1 0 0,0 0 1 0 0,-1 1 0 0 0,1 0 0 0 0,-1 0-1 0 0,-1 2 1 0 0,1-1 0 0 0,-19-4 0 0 0,-107-11-431 0 0,135 20 368 0 0,-1 1 13 0 0,-12 0-544 0 0,-1 0 0 0 0,1 1 0 0 0,-1 1 0 0 0,1 1 0 0 0,-20 5 0 0 0,-5 6-4790 0 0,6 4-5521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6:12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35 158 80 0 0,'-21'-21'5791'0'0,"19"19"-5519"0"0,1 0-1 0 0,0 0 1 0 0,-1 0-1 0 0,1-1 1 0 0,0 1-1 0 0,0 0 1 0 0,0-1-1 0 0,0 1 1 0 0,1-1-1 0 0,-1 1 1 0 0,1-1-1 0 0,-1 1 1 0 0,1-1-1 0 0,0 1 1 0 0,0-1-1 0 0,0 1 1 0 0,0-1 0 0 0,0 0-1 0 0,1 1 1 0 0,0-4-1 0 0,0 4 215 0 0,4-16 5445 0 0,0 22-5749 0 0,-1 0 1 0 0,0 1 0 0 0,0 0 0 0 0,0 0 0 0 0,-1 0-1 0 0,1 0 1 0 0,-1 0 0 0 0,3 9 0 0 0,10 13 57 0 0,32 40 13 0 0,3-2 0 0 0,79 77 1 0 0,-126-137-194 0 0,1-1 1 0 0,-1 0 0 0 0,1 0 0 0 0,0-1 0 0 0,0 0 0 0 0,0 0 0 0 0,1 0 0 0 0,-1 0 0 0 0,1-1 0 0 0,0 0 0 0 0,-1 0 0 0 0,1 0 0 0 0,7 1 0 0 0,-8-3-23 0 0,0 0 1 0 0,-1 0 0 0 0,1 0 0 0 0,0-1 0 0 0,0 1 0 0 0,-1-1-1 0 0,1 0 1 0 0,0-1 0 0 0,-1 1 0 0 0,1-1 0 0 0,-1 0 0 0 0,0 0-1 0 0,1 0 1 0 0,-1-1 0 0 0,0 1 0 0 0,0-1 0 0 0,4-4 0 0 0,20-20-7 0 0,-1-2 0 0 0,-1-1 0 0 0,-2-1 0 0 0,35-56 0 0 0,36-47-1180 0 0,-83 120 17 0 0,0 0 0 0 0,21-18 0 0 0,-27 28-479 0 0,0-1 0 0 0,0 2-1 0 0,0-1 1 0 0,0 1 0 0 0,12-5 0 0 0,-4 4-4131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6:10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27 60 0 0,'-5'-26'11448'0'0,"55"621"-8142"0"0,-43-518-3229 0 0,2 13-553 0 0,3-34-3159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6:10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22 1384 0 0,'-6'-21'8294'0'0,"7"50"-5596"0"0,0-2-2509 0 0,2 148 1284 0 0,39 277-1 0 0,-10-260-1226 0 0,-31-191-503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6:13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7 1296 0 0,'-1'-7'12860'0'0,"4"9"-12723"0"0,1-1 1 0 0,-1 0-1 0 0,0 1 0 0 0,0 0 0 0 0,0-1 1 0 0,0 1-1 0 0,0 1 0 0 0,0-1 0 0 0,0 0 1 0 0,-1 1-1 0 0,4 3 0 0 0,32 38 966 0 0,-30-34-1000 0 0,70 82 836 0 0,-17-21-516 0 0,60 92-1 0 0,-55-66 381 0 0,-65-96-782 0 0,-1 0 0 0 0,1-1 0 0 0,-1 1 0 0 0,1-1 0 0 0,-1 1 0 0 0,1-1 0 0 0,-1 1 0 0 0,1-1-1 0 0,-1 1 1 0 0,1-1 0 0 0,0 1 0 0 0,-1-1 0 0 0,1 0 0 0 0,0 1 0 0 0,-1-1 0 0 0,1 0 0 0 0,0 0-1 0 0,0 0 1 0 0,-1 1 0 0 0,1-1 0 0 0,0 0 0 0 0,0 0 0 0 0,-1 0 0 0 0,1 0 0 0 0,0 0 0 0 0,0 0-1 0 0,-1-1 1 0 0,1 1 0 0 0,0 0 0 0 0,0 0 0 0 0,-1 0 0 0 0,1-1 0 0 0,0 1 0 0 0,-1 0 0 0 0,1-1 0 0 0,0 1-1 0 0,0-1 1 0 0,22-20 295 0 0,10-22-313 0 0,50-92-1 0 0,-39 59-214 0 0,-29 52-215 0 0,53-79-1324 0 0,-59 91-866 0 0,2 0 1 0 0,0 0 0 0 0,13-10-1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6:0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1572 0 0,'2'-8'6064'0'0,"4"22"-5684"0"0,-1 0 0 0 0,0 1 0 0 0,-1-1-1 0 0,0 1 1 0 0,-1 0 0 0 0,1 29 0 0 0,0-13-125 0 0,25 191 819 0 0,10 67-443 0 0,-24-197-2160 0 0,-8-82 57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6:09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1516 0 0,'0'0'3666'0'0,"-14"18"-2066"0"0,12 16-949 0 0,2 0 0 0 0,1-1 0 0 0,1 1 0 0 0,9 40 0 0 0,-1-1-126 0 0,44 271 372 0 0,-32-231-695 0 0,-13-69-3354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6:14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81 728 0 0,'-16'-18'15544'0'0,"16"18"-15444"0"0,1 0 1 0 0,-1 0 0 0 0,2-1 483 0 0,24 13 358 0 0,127 138 533 0 0,-96-92-1266 0 0,-3-4-34 0 0,15 17 284 0 0,85 67 1 0 0,-152-137-433 0 0,-1 0 1 0 0,1 0-1 0 0,-1 0 1 0 0,1-1-1 0 0,-1 1 1 0 0,1-1-1 0 0,-1 1 0 0 0,1-1 1 0 0,0 0-1 0 0,-1 1 1 0 0,1-1-1 0 0,0 0 1 0 0,-1 0-1 0 0,1 0 1 0 0,0 0-1 0 0,-1-1 1 0 0,1 1-1 0 0,0 0 0 0 0,-1-1 1 0 0,1 1-1 0 0,-1-1 1 0 0,1 1-1 0 0,-1-1 1 0 0,1 0-1 0 0,-1 0 1 0 0,1 0-1 0 0,-1 0 0 0 0,0 0 1 0 0,1 0-1 0 0,0-1 1 0 0,6-5 32 0 0,-1 0 1 0 0,-1 0-1 0 0,11-13 1 0 0,-14 16-5 0 0,147-226-247 0 0,-107 158-76 0 0,-19 31-27 0 0,30-45-747 0 0,-45 75-291 0 0,-1 0 0 0 0,18-16-1 0 0,-5 11-6417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6:08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49 1464 0 0,'-16'-42'6782'0'0,"15"41"-6635"0"0,0-4 418 0 0,4 15-291 0 0,15 168 1930 0 0,-3-18-1254 0 0,-5-85-637 0 0,23 185 134 0 0,-27-227-630 0 0,-3-23-1607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6:08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1 744 0 0,'0'0'3044'0'0,"-6"12"-1518"0"0,5 40 150 0 0,5 107 979 0 0,41 208-376 0 0,-5-136-1741 0 0,-40-227-893 0 0,5 18 418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7T02:46:15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77 1080 0 0,'-26'-30'11430'0'0,"26"28"-11338"0"0,-1-4 1590 0 0,10 13-359 0 0,133 172 183 0 0,7 8-976 0 0,-110-142-416 0 0,-26-29 101 0 0,0 0 0 0 0,1-1-1 0 0,1 0 1 0 0,0-1-1 0 0,2-1 1 0 0,16 11 0 0 0,-29-23-160 0 0,-1 0 0 0 0,1 0 0 0 0,0 0 0 0 0,-1 0 0 0 0,1-1-1 0 0,0 1 1 0 0,0-1 0 0 0,-1 0 0 0 0,1-1 0 0 0,0 1 0 0 0,-1 0 0 0 0,1-1 0 0 0,0 0 0 0 0,-1 0 0 0 0,1 0 0 0 0,-1 0 0 0 0,1-1 0 0 0,-1 0 0 0 0,1 1 0 0 0,-1-1 0 0 0,0 0 0 0 0,0 0 0 0 0,5-5 0 0 0,7-5-4 0 0,-1 0 0 0 0,0-1 0 0 0,15-19 0 0 0,109-155 79 0 0,-96 126-1634 0 0,2 2 0 0 0,59-61 0 0 0,-97 114 797 0 0,0 0 0 0 0,1 1-1 0 0,0 0 1 0 0,8-5-1 0 0,16-6-4685 0 0,-12 8 326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27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592 1328 1332 0 0,'7'24'3390'0'0,"1"0"0"0"0,1-1-1 0 0,1 0 1 0 0,21 35 0 0 0,-31-57-3195 0 0,1-1-1 0 0,-1 1 1 0 0,0 0-1 0 0,1 0 1 0 0,0 0-1 0 0,-1 0 1 0 0,1 0 0 0 0,-1 0-1 0 0,1-1 1 0 0,0 1-1 0 0,0 0 1 0 0,0-1-1 0 0,-1 1 1 0 0,1 0 0 0 0,0-1-1 0 0,1 1 1 0 0,-1-1-146 0 0,-1 0 1 0 0,0 0-1 0 0,1 0 1 0 0,-1 0-1 0 0,0 0 1 0 0,1 0-1 0 0,-1-1 0 0 0,0 1 1 0 0,0 0-1 0 0,1 0 1 0 0,-1 0-1 0 0,0-1 1 0 0,1 1-1 0 0,-1 0 1 0 0,0 0-1 0 0,0-1 1 0 0,0 1-1 0 0,1 0 1 0 0,-1 0-1 0 0,0-1 1 0 0,0 1-1 0 0,0 0 1 0 0,0-1-1 0 0,1 1 0 0 0,-1 0 1 0 0,0-1-1 0 0,0 1 1 0 0,0 0-1 0 0,0-1 1 0 0,0 1-1 0 0,1-4 59 0 0,-1 1-1 0 0,0 0 0 0 0,1 0 0 0 0,-1 0 1 0 0,0 0-1 0 0,-1-1 0 0 0,1 1 0 0 0,-2-6 1 0 0,-7-20 342 0 0,0 2-103 0 0,-1 1 1 0 0,-23-45-1 0 0,-194-292 242 0 0,180 292-384 0 0,19 30-155 0 0,3-2 0 0 0,1 0 0 0 0,3-1 0 0 0,1-1 0 0 0,2-1 0 0 0,-17-71 0 0 0,31 97-56 0 0,1 0 1 0 0,1 0-1 0 0,1-1 1 0 0,0 1-1 0 0,2-1 1 0 0,0 1-1 0 0,8-37 1 0 0,-5 41-14 0 0,1 1-1 0 0,1-1 1 0 0,0 1-1 0 0,1 0 1 0 0,0 1 0 0 0,1-1-1 0 0,1 2 1 0 0,0-1-1 0 0,1 1 1 0 0,22-22-1 0 0,-20 24-14 0 0,1 0 0 0 0,0 1 0 0 0,0 0-1 0 0,1 1 1 0 0,1 1 0 0 0,-1 1-1 0 0,1 0 1 0 0,0 0 0 0 0,30-7 0 0 0,-35 11 10 0 0,1 0 0 0 0,-1 1 0 0 0,1 1 1 0 0,0 0-1 0 0,0 0 0 0 0,-1 1 0 0 0,1 0 1 0 0,0 1-1 0 0,0 1 0 0 0,-1-1 0 0 0,1 2 0 0 0,-1-1 1 0 0,1 1-1 0 0,-1 1 0 0 0,0 0 0 0 0,10 6 1 0 0,-17-8 14 0 0,0-1 0 0 0,0 1 0 0 0,0 0 0 0 0,-1 1 0 0 0,1-1 0 0 0,-1 1 0 0 0,1-1 0 0 0,-1 1 0 0 0,0 0 1 0 0,0-1-1 0 0,0 1 0 0 0,0 0 0 0 0,-1 0 0 0 0,1 1 0 0 0,-1-1 0 0 0,0 0 0 0 0,2 5 0 0 0,-3-2-1 0 0,1 0 1 0 0,-1-1-1 0 0,0 1 0 0 0,0 0 0 0 0,0-1 1 0 0,-1 1-1 0 0,0 0 0 0 0,0-1 0 0 0,-3 11 1 0 0,-4 3-1 0 0,-1 1 0 0 0,-1-1 0 0 0,0 0 0 0 0,-20 26 0 0 0,-38 42-24 0 0,-4-2 1 0 0,-115 104 0 0 0,-40 46 549 0 0,222-229-454 0 0,-1 0 1 0 0,2 0-1 0 0,-1 1 1 0 0,1-1-1 0 0,0 1 1 0 0,0 0-1 0 0,1 0 1 0 0,-4 11-1 0 0,7-17-43 0 0,-1 0 0 0 0,1 1-1 0 0,0-1 1 0 0,0 0-1 0 0,1 0 1 0 0,-1 0 0 0 0,0 1-1 0 0,0-1 1 0 0,0 0-1 0 0,1 0 1 0 0,-1 0 0 0 0,1 0-1 0 0,-1 0 1 0 0,1 0-1 0 0,-1 0 1 0 0,1 0 0 0 0,0 0-1 0 0,-1 0 1 0 0,1 0-1 0 0,0 0 1 0 0,0 0 0 0 0,0 0-1 0 0,0-1 1 0 0,0 1-1 0 0,0 0 1 0 0,0-1 0 0 0,0 1-1 0 0,0 0 1 0 0,0-1-1 0 0,0 0 1 0 0,0 1 0 0 0,0-1-1 0 0,0 1 1 0 0,0-1-1 0 0,1 0 1 0 0,0 0 0 0 0,43 5 259 0 0,12-8-171 0 0,0-3 0 0 0,109-27 0 0 0,-76 14-86 0 0,377-81-648 0 0,-235 40-3480 0 0,-4-10-8224 0 0,-188 56 4101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6:58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1 471 76 0 0,'5'10'11942'0'0,"-3"-9"-11532"0"0,0 0 0 0 0,-1 0 0 0 0,1 0 0 0 0,0 0 0 0 0,0-1 0 0 0,0 1 1 0 0,-1-1-1 0 0,1 1 0 0 0,0-1 0 0 0,0 0 0 0 0,0 0 0 0 0,0 0 0 0 0,0 0 0 0 0,0 0 0 0 0,0 0 1 0 0,2-1-1 0 0,3 0 145 0 0,-1-1 1 0 0,0 0-1 0 0,0 0 1 0 0,11-6-1 0 0,5-4 207 0 0,33-25-1 0 0,-50 33-412 0 0,40-31 458 0 0,-2-2 0 0 0,-1-1 0 0 0,-2-2-1 0 0,-2-2 1 0 0,52-72 0 0 0,-19 3 827 0 0,-70 109-1702 0 0,0 2 15 0 0,0 1 52 0 0,0-1 1 0 0,0 0-1 0 0,0 1 0 0 0,0-1 1 0 0,0 1-1 0 0,0-1 1 0 0,0 1-1 0 0,0 0 1 0 0,0-1-1 0 0,0 1 0 0 0,0 0 1 0 0,0-1-1 0 0,0 1 1 0 0,0 2-1 0 0,24 99-27 0 0,-4 2 0 0 0,-5 1 0 0 0,2 126-1 0 0,-14 222 67 0 0,-5-270 86 0 0,1-169-19 0 0,0 1-1 0 0,-1 0 0 0 0,0 0 1 0 0,-1-1-1 0 0,-1 1 0 0 0,0-1 1 0 0,-1 0-1 0 0,-1 0 0 0 0,0 0 1 0 0,-1 0-1 0 0,-10 18 1 0 0,-27 26 1119 0 0,43-57-1147 0 0,-2 0 63 0 0,-3 6-101 0 0,3 0-38 0 0,15-4-1 0 0,-5-3 0 0 0,1 0 0 0 0,0-1 0 0 0,-1 0 0 0 0,1 0 0 0 0,0-1 0 0 0,12-4 0 0 0,1-1 0 0 0,85-15-662 0 0,29-6-4686 0 0,-70 10-892 0 0,-1-4-3353 0 0,-36 11 1073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6:59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27 134 3408 0 0,'-27'-12'20003'0'0,"29"10"-19792"0"0,0 0 0 0 0,0 0-1 0 0,0 1 1 0 0,0-1-1 0 0,0 1 1 0 0,0-1-1 0 0,0 1 1 0 0,0 0-1 0 0,1 0 1 0 0,-1 0-1 0 0,0 0 1 0 0,1 0-1 0 0,2 0 1 0 0,39-7 455 0 0,-34 6-494 0 0,235-23 693 0 0,-139 17-3282 0 0,111-23 0 0 0,-173 16-1325 0 0,-18 2-3622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6:59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165 106 1360 0 0,'-17'-8'2789'0'0,"1"0"-1"0"0,0-2 0 0 0,1 0 1 0 0,0-1-1 0 0,0 0 1 0 0,1-1-1 0 0,-14-15 1 0 0,28 26-2695 0 0,-1 0 1 0 0,1 1-1 0 0,-1-1 1 0 0,1 1-1 0 0,-1-1 1 0 0,0 1-1 0 0,1-1 1 0 0,-1 1-1 0 0,0-1 1 0 0,1 1-1 0 0,-1-1 1 0 0,0 1-1 0 0,1 0 1 0 0,-1 0-1 0 0,0-1 1 0 0,0 1-1 0 0,1 0 1 0 0,-1 0-1 0 0,-1 0 1 0 0,-6 9 786 0 0,3 25-236 0 0,5-28-346 0 0,-1 37 204 0 0,2-1 0 0 0,2 0 0 0 0,12 64 1 0 0,0 4-157 0 0,6 78 190 0 0,1 16-4682 0 0,-21-199 2893 0 0,2 19-480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00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25 338 16 0 0,'-24'18'24279'0'0,"24"-20"-24192"0"0,-1 0 0 0 0,1-1 1 0 0,1 1-1 0 0,-1 0 0 0 0,0 0 1 0 0,0 0-1 0 0,1 0 0 0 0,0 0 0 0 0,-1 0 1 0 0,1 0-1 0 0,0 0 0 0 0,0 0 0 0 0,1-2 1 0 0,19-34 198 0 0,-16 28-112 0 0,118-250 4522 0 0,-114 244-4380 0 0,-9 16-312 0 0,0 0-1 0 0,0 0 0 0 0,0 0 1 0 0,0 0-1 0 0,0 0 1 0 0,0 0-1 0 0,0 0 0 0 0,0 0 1 0 0,0 0-1 0 0,0 0 0 0 0,0 0 1 0 0,0 1-1 0 0,0-1 0 0 0,0 0 1 0 0,0 0-1 0 0,0 0 1 0 0,0 0-1 0 0,0 0 0 0 0,0 0 1 0 0,0 0-1 0 0,1 0 0 0 0,-1 0 1 0 0,0 0-1 0 0,0 0 0 0 0,0 0 1 0 0,0 0-1 0 0,0 0 1 0 0,0 0-1 0 0,0 0 0 0 0,0 0 1 0 0,0 0-1 0 0,0 0 0 0 0,0 0 1 0 0,0 0-1 0 0,1 0 0 0 0,-1 0 1 0 0,0 0-1 0 0,0 0 1 0 0,0 0-1 0 0,0 0 0 0 0,0 0 1 0 0,0 0-1 0 0,0 0 0 0 0,0 0 1 0 0,0 0-1 0 0,0 0 0 0 0,0 0 1 0 0,0 0-1 0 0,0 0 1 0 0,0 0-1 0 0,0 0 0 0 0,1 0 1 0 0,-1 0-1 0 0,0-1 0 0 0,0 1 1 0 0,0 0-1 0 0,0 0 0 0 0,0 0 1 0 0,0 0-1 0 0,0 0 1 0 0,0 0-1 0 0,0 0 0 0 0,0 0 1 0 0,0 0-1 0 0,-2 26 66 0 0,1-18-140 0 0,-7 117 79 0 0,5 1 1 0 0,6 0-1 0 0,21 139 1 0 0,63 208-9 0 0,-86-469-12 0 0,3 11-75 0 0,0 0-1 0 0,-2 1 1 0 0,2 20-1 0 0,-4-33 88 0 0,0-2 0 0 0,0 1 0 0 0,1 0 0 0 0,-1-1 0 0 0,0 1 0 0 0,0 0 0 0 0,0-1 0 0 0,0 1 0 0 0,-1 0 0 0 0,1-1 1 0 0,0 1-1 0 0,-1-1 0 0 0,1 1 0 0 0,-1-1 0 0 0,1 1 0 0 0,-1-1 0 0 0,0 1 0 0 0,0-1 0 0 0,0 1 1 0 0,0-1-1 0 0,0 0 0 0 0,0 1 0 0 0,0-1 0 0 0,0 0 0 0 0,-3 2 0 0 0,-3 5 7 0 0,0-1 34 0 0,-1-1 0 0 0,1 0 0 0 0,-16 10 0 0 0,21-15-11 0 0,-9 6 25 0 0,5 0-291 0 0,30-9-1029 0 0,0-1 1 0 0,0-1 0 0 0,0-2 0 0 0,41-14 0 0 0,-4 1-1892 0 0,72-25-7936 0 0,-83 25 3165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00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59 134 1408 0 0,'-3'-1'3468'0'0,"-10"-5"-265"0"0,-29-16 12746 0 0,42 21-15837 0 0,0 0 0 0 0,0 1 1 0 0,0-1-1 0 0,0 1 0 0 0,0-1 1 0 0,0 0-1 0 0,0 1 0 0 0,0-1 1 0 0,0 0-1 0 0,1 1 0 0 0,-1-1 1 0 0,0 1-1 0 0,0-1 0 0 0,1 1 1 0 0,-1-1-1 0 0,0 0 0 0 0,1 1 1 0 0,-1-1-1 0 0,0 1 0 0 0,1-1 1 0 0,-1 1-1 0 0,1 0 0 0 0,-1-1 1 0 0,1 1-1 0 0,-1-1 0 0 0,1 1 1 0 0,-1 0-1 0 0,1 0 1 0 0,0-1-1 0 0,-1 1 0 0 0,1 0 1 0 0,-1 0-1 0 0,1-1 0 0 0,0 1 1 0 0,0 0-1 0 0,72-13-513 0 0,0 3 0 0 0,84-1 0 0 0,5-1-2515 0 0,-109 7 1302 0 0,78-10-3505 0 0,-44-1-3519 0 0,-60 10 2460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01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50 168 0 0,'-129'-46'20569'0'0,"126"45"-19806"0"0,0 0-2 0 0,-14 0 78 0 0,15 4-716 0 0,-1 1-1 0 0,0-1 1 0 0,1 1-1 0 0,0 0 0 0 0,0-1 1 0 0,0 1-1 0 0,0 0 1 0 0,1 1-1 0 0,0-1 1 0 0,-1 0-1 0 0,1 0 1 0 0,1 0-1 0 0,-1 1 1 0 0,1-1-1 0 0,-1 0 1 0 0,2 7-1 0 0,-1 17 99 0 0,5 32 0 0 0,-5-57-201 0 0,21 201 476 0 0,23 191-2399 0 0,-41-379 347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0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2 305 872 0 0,'-2'-1'10901'0'0,"14"-14"-7843"0"0,18-20-1974 0 0,24-22 1024 0 0,-35 39-791 0 0,0-1 0 0 0,-2 0 0 0 0,0-1 0 0 0,-2-1 0 0 0,26-45-1 0 0,-23 40-101 0 0,-13 20-979 0 0,-4 5-152 0 0,-9 43 102 0 0,-4 45-148 0 0,3 0 0 0 0,4 0 1 0 0,6 90-1 0 0,49 258 43 0 0,-44-402-72 0 0,-3-21-37 0 0,0 0 0 0 0,-1 0 0 0 0,0 0 0 0 0,-1 0 1 0 0,0 1-1 0 0,-1-1 0 0 0,-1 0 0 0 0,0 1 0 0 0,-5 23 0 0 0,3-31 22 0 0,0-1 0 0 0,0 1 1 0 0,-1-1-1 0 0,0 1 0 0 0,1-1 1 0 0,-2 0-1 0 0,1 0 1 0 0,0-1-1 0 0,-1 1 0 0 0,0-1 1 0 0,1 0-1 0 0,-1 0 0 0 0,0-1 1 0 0,-9 4-1 0 0,4-1 168 0 0,8-4 17 0 0,1-1-103 0 0,1 0 1 0 0,-1 0-1 0 0,0 1 0 0 0,1-1 1 0 0,-1 0-1 0 0,1 0 1 0 0,-1 1-1 0 0,1-1 1 0 0,-1 0-1 0 0,1 1 1 0 0,0-1-1 0 0,-1 0 1 0 0,1 1-1 0 0,-1-1 1 0 0,1 1-1 0 0,0-1 1 0 0,-1 1-1 0 0,1-1 1 0 0,0 1-1 0 0,-1 0 1 0 0,4 0-46 0 0,1 1 0 0 0,-1-1 0 0 0,0-1 0 0 0,1 1 0 0 0,-1 0 1 0 0,1-1-1 0 0,-1 0 0 0 0,1 1 0 0 0,-1-1 0 0 0,5-1 0 0 0,46-5-320 0 0,-19 1-527 0 0,14 2-956 0 0,36-2-3080 0 0,-30-3-5041 0 0,-32 3 106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03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1720 0 0,'32'-8'16597'0'0,"-27"9"-15321"0"0,10 5 2481 0 0,2 8-3812 0 0,97 108 3657 0 0,-51-51-2715 0 0,-14-19-437 0 0,2-2 0 0 0,2-3 0 0 0,2-2 0 0 0,2-2 1 0 0,86 48-1 0 0,-116-79-352 0 0,0 0 1 0 0,1-2 0 0 0,0-1-1 0 0,1-1 1 0 0,0-2-1 0 0,0-1 1 0 0,1-1-1 0 0,-1-1 1 0 0,1-2 0 0 0,34-2-1 0 0,38-8-49 0 0,160-34 0 0 0,-188 28-20 0 0,127-25-23 0 0,279-44 272 0 0,-404 76-214 0 0,0 4 1 0 0,1 2 0 0 0,-1 4-1 0 0,103 16 1 0 0,-101-4-41 0 0,-1 4-1 0 0,0 3 1 0 0,-2 3 0 0 0,-1 4-1 0 0,-1 3 1 0 0,-1 3 0 0 0,-2 3-1 0 0,-1 3 1 0 0,64 51 0 0 0,91 92-68 0 0,-216-176 62 0 0,23 17 164 0 0,-30-23-134 0 0,1 0-28 0 0,8 4-17 0 0,4-8-3 0 0,-3-5 0 0 0,-7 3 0 0 0,0 0 0 0 0,0-1 0 0 0,0 1 0 0 0,-1-1 0 0 0,0 1 0 0 0,0-1 0 0 0,-1 0 0 0 0,4-11 0 0 0,2-4 0 0 0,11-23 0 0 0,3 0 0 0 0,47-72 0 0 0,-56 98 0 0 0,2 1 0 0 0,-1 0 0 0 0,2 1 0 0 0,0 1 0 0 0,1 0 0 0 0,1 1 0 0 0,0 1 0 0 0,28-15 0 0 0,-23 17 0 0 0,1 1 0 0 0,1 1 0 0 0,-1 1 0 0 0,1 2 0 0 0,0 0 0 0 0,1 1 0 0 0,0 2 0 0 0,-1 1 0 0 0,1 0 0 0 0,0 2 0 0 0,48 6 0 0 0,2 6 0 0 0,-1 3 0 0 0,125 40 0 0 0,-37 1 0 0 0,149 41 0 0 0,-263-85 0 0 0,0-3 0 0 0,0-2 0 0 0,1-2 0 0 0,79-2 0 0 0,-75-6 0 0 0,-1-3 0 0 0,1-2 0 0 0,-1-2 0 0 0,84-27 0 0 0,-109 27 0 0 0,-1-1 0 0 0,-1-1 0 0 0,0-1 0 0 0,-1-1 0 0 0,0-1 0 0 0,-1-1 0 0 0,-1-2 0 0 0,0 0 0 0 0,-2-1 0 0 0,26-29 0 0 0,-19 13 0 0 0,-2-2 0 0 0,-1 0 0 0 0,23-48 0 0 0,-28 35 0 0 0,-16 37 0 0 0,-2 0 0 0 0,2 2 0 0 0,-4 10-178 0 0,1-1 1 0 0,0 1-1 0 0,-1 0 1 0 0,1 0-1 0 0,-1 0 1 0 0,0 0-1 0 0,1 0 1 0 0,-1-1-1 0 0,0 1 1 0 0,0 0-1 0 0,0 0 1 0 0,0-1-1 0 0,0 1 1 0 0,0 0-1 0 0,0 0 1 0 0,0-1-1 0 0,0 1 1 0 0,-1 0-1 0 0,1 0 1 0 0,0 0-1 0 0,-1 0 1 0 0,1-1-1 0 0,-1 1 0 0 0,1 0 1 0 0,-1 0-1 0 0,0 0 1 0 0,-1-2-1 0 0,-10-2-5011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06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0 353 2036 0 0,'1'27'18506'0'0,"11"-40"-16231"0"0,23-30 743 0 0,-14 19-1296 0 0,31-50 0 0 0,-44 59-1323 0 0,8-10 602 0 0,-2-2-1 0 0,21-54 1 0 0,-2 3-914 0 0,-33 78-87 0 0,0 0 0 0 0,0 1 0 0 0,0-1 0 0 0,0 0 0 0 0,0 0 0 0 0,0 0 0 0 0,0 0 0 0 0,0 0 0 0 0,0 0 0 0 0,0 0 0 0 0,0 0 0 0 0,0 0 0 0 0,0 0 0 0 0,0 0 0 0 0,0 0 0 0 0,0 0 0 0 0,0 0 0 0 0,1 0 0 0 0,-1 0 0 0 0,0 0 0 0 0,0 0 0 0 0,0 0 0 0 0,0 0 0 0 0,0 0 0 0 0,0 1 0 0 0,0-1 0 0 0,0 0 0 0 0,0 0 0 0 0,0 0 0 0 0,0 0 0 0 0,0 0 0 0 0,0 0 0 0 0,1 0 0 0 0,-1 0 0 0 0,0-1 0 0 0,0 1 0 0 0,0 0 0 0 0,0 0 0 0 0,0 0 0 0 0,0 0 0 0 0,0 0 0 0 0,0 0 0 0 0,0 0 0 0 0,0 0 0 0 0,0 0 0 0 0,0 0 0 0 0,0 0 0 0 0,0 0 0 0 0,0 0 0 0 0,0 0 0 0 0,1 0 0 0 0,-1 0 0 0 0,0 0 0 0 0,1 12 0 0 0,-1 16 0 0 0,-15 137 0 0 0,8 1 0 0 0,19 242 0 0 0,-9-374 0 0 0,-1 0 0 0 0,-2 0 0 0 0,-7 65 0 0 0,6-93 0 0 0,0-1 0 0 0,0 1 0 0 0,-1 0 0 0 0,0-1 0 0 0,0 1 0 0 0,-1-1 0 0 0,0 0 0 0 0,0 1 0 0 0,-5 6 0 0 0,-6 4 0 0 0,-1-2 0 0 0,-28 23 0 0 0,33-29 0 0 0,2-1 0 0 0,8-4 0 0 0,8-3 0 0 0,16-4 0 0 0,165-32-94 0 0,-59 12-4031 0 0,-2-8-8297 0 0,-102 23 6893 0 0,-3-2-2664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07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322 162 1576 0 0,'0'-12'7930'0'0,"-1"-4"-3484"0"0,-1 1 1532 0 0,2 6-5485 0 0,0 7-56 0 0,-7-27 6123 0 0,6 29-6378 0 0,-8 2 5 0 0,1 0 1 0 0,-1 0 0 0 0,1 1-1 0 0,-1 0 1 0 0,1 1 0 0 0,0 0-1 0 0,0 0 1 0 0,1 1-1 0 0,-1 0 1 0 0,1 0 0 0 0,-11 10-1 0 0,-5 6 110 0 0,1 1-1 0 0,-21 27 1 0 0,29-30-171 0 0,1 1 0 0 0,0 0 0 0 0,2 1-1 0 0,0 0 1 0 0,1 1 0 0 0,1 0 0 0 0,1 0 0 0 0,1 1 0 0 0,2 0 0 0 0,0 0 0 0 0,1 0 0 0 0,1 1 0 0 0,1 0 0 0 0,1-1-1 0 0,4 36 1 0 0,0-31-125 0 0,0-1 0 0 0,3 0-1 0 0,0 0 1 0 0,1-1 0 0 0,2 0 0 0 0,0 0-1 0 0,2-1 1 0 0,1 0 0 0 0,1-1-1 0 0,1 0 1 0 0,1-1 0 0 0,1-1-1 0 0,23 24 1 0 0,-31-36 0 0 0,1-1-1 0 0,0-1 1 0 0,1 0 0 0 0,0 0-1 0 0,0-1 1 0 0,1 0-1 0 0,0-1 1 0 0,0 0 0 0 0,0-1-1 0 0,1 0 1 0 0,0-1 0 0 0,21 5-1 0 0,-22-7-7 0 0,1-1 0 0 0,0-1-1 0 0,0 1 1 0 0,-1-2 0 0 0,1 0 0 0 0,0 0-1 0 0,-1-1 1 0 0,1 0 0 0 0,-1-1 0 0 0,1-1-1 0 0,-1 1 1 0 0,0-2 0 0 0,17-9 0 0 0,-8 3-11 0 0,-1-2 1 0 0,0 0 0 0 0,-1-1 0 0 0,0-1 0 0 0,-1-1 0 0 0,-1 0 0 0 0,0-1-1 0 0,-1-1 1 0 0,-1-1 0 0 0,-1 0 0 0 0,-1 0 0 0 0,0-1 0 0 0,-2-1-1 0 0,0 0 1 0 0,-1 0 0 0 0,-1-1 0 0 0,-1 0 0 0 0,-1 0 0 0 0,-2-1 0 0 0,0 0-1 0 0,-1 0 1 0 0,-1 0 0 0 0,-1 0 0 0 0,-1 0 0 0 0,-4-30 0 0 0,-4-8-22 0 0,-2 0 0 0 0,-4 1 1 0 0,-24-70-1 0 0,34 118 16 0 0,-1 1 1 0 0,0-1-1 0 0,-1 1 1 0 0,0 0-1 0 0,-1 1 1 0 0,0-1-1 0 0,-1 1 1 0 0,0 1-1 0 0,0-1 1 0 0,-1 1-1 0 0,0 1 1 0 0,-1 0-1 0 0,0 0 1 0 0,-20-11-1 0 0,14 11-283 0 0,-1 0 0 0 0,0 1-1 0 0,0 1 1 0 0,0 1 0 0 0,-1 1 0 0 0,0 0-1 0 0,0 1 1 0 0,0 1 0 0 0,-33 0 0 0 0,33 2-1371 0 0,1 1 0 0 0,-31 6 0 0 0,20 1-2869 0 0,0 2-3844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28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3 531 672 0 0,'0'0'8049'0'0,"-3"-15"-3509"0"0,27-47 1481 0 0,22-33-2800 0 0,-2 5-1502 0 0,66-119 3046 0 0,-77 150-3321 0 0,-33 58-1395 0 0,2 7-3 0 0,-1 1 0 0 0,0-1 0 0 0,0 1 0 0 0,0 0 0 0 0,-1-1 1 0 0,0 1-1 0 0,0-1 0 0 0,-1 1 0 0 0,-3 12 0 0 0,1 6 34 0 0,-1 96 66 0 0,15 174 1 0 0,37 118 624 0 0,-39-345-448 0 0,5 26-168 0 0,9 86 1 0 0,-23-177-160 0 0,1 1 6 0 0,0 0 0 0 0,-1 0-1 0 0,1 1 1 0 0,-1-1 0 0 0,0 0 0 0 0,-1 0 0 0 0,1 0 0 0 0,0 0-1 0 0,-1 0 1 0 0,0 0 0 0 0,0 0 0 0 0,0 0 0 0 0,-1-1 0 0 0,1 1-1 0 0,-1 0 1 0 0,0-1 0 0 0,0 1 0 0 0,0-1 0 0 0,-1 1 0 0 0,1-1-1 0 0,-1 0 1 0 0,0 0 0 0 0,1 0 0 0 0,-2-1 0 0 0,1 1 0 0 0,0 0-1 0 0,-4 1 1 0 0,-8 6-1 0 0,1-1-1 0 0,0-1 0 0 0,5 0 0 0 0,2-2 0 0 0,22-6 0 0 0,97-22-904 0 0,-5 1-2462 0 0,5 6-2842 0 0,-39 6-4275 0 0,-45 7 1081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08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40 1836 0 0,'0'0'10082'0'0,"10"-16"-6988"0"0,-11 15-2928 0 0,1-1 0 0 0,-1 1 0 0 0,1 0 0 0 0,-1-1 0 0 0,0 1 0 0 0,1 0 0 0 0,-1 0 0 0 0,0-1 1 0 0,0 1-1 0 0,0 0 0 0 0,0 0 0 0 0,0 0 0 0 0,0 0 0 0 0,0 0 0 0 0,0 1 0 0 0,-2-2 0 0 0,1 1 56 0 0,-3 0-17 0 0,0 0 0 0 0,0 1 0 0 0,0 0 0 0 0,0 0 0 0 0,-9 1 0 0 0,4 1-109 0 0,0 1 0 0 0,0 0-1 0 0,1 1 1 0 0,-1 0 0 0 0,1 0 0 0 0,0 1-1 0 0,1 1 1 0 0,-1-1 0 0 0,1 1 0 0 0,0 1-1 0 0,0-1 1 0 0,1 1 0 0 0,0 1 0 0 0,0-1 0 0 0,0 1-1 0 0,1 0 1 0 0,1 1 0 0 0,-1-1 0 0 0,1 1-1 0 0,1 1 1 0 0,-7 18 0 0 0,8-20-36 0 0,1 0 1 0 0,0 0-1 0 0,0 1 0 0 0,1-1 1 0 0,0 1-1 0 0,0-1 0 0 0,1 1 1 0 0,0 0-1 0 0,1-1 0 0 0,0 1 1 0 0,0-1-1 0 0,1 0 0 0 0,0 1 1 0 0,1-1-1 0 0,-1 0 1 0 0,2 0-1 0 0,-1 0 0 0 0,1 0 1 0 0,0-1-1 0 0,0 0 0 0 0,1 0 1 0 0,0 0-1 0 0,1 0 0 0 0,-1-1 1 0 0,1 1-1 0 0,11 7 0 0 0,-7-6-198 0 0,-1-2-1 0 0,1 1 1 0 0,1-2-1 0 0,-1 1 1 0 0,1-1-1 0 0,0-1 1 0 0,0 0-1 0 0,0 0 0 0 0,0-1 1 0 0,1-1-1 0 0,0 0 1 0 0,-1-1-1 0 0,14 1 1 0 0,34-7-4059 0 0,-47 2 2271 0 0,-1 0 0 0 0,0 0 0 0 0,12-6 1 0 0,-3-2-4855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08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0 1012 0 0,'0'0'5298'0'0,"-23"4"76"0"0,10 7-4782 0 0,2 0 1 0 0,0 1-1 0 0,0 0 1 0 0,1 1 0 0 0,0 1-1 0 0,1-1 1 0 0,1 1-1 0 0,0 1 1 0 0,1 0-1 0 0,-8 22 1 0 0,7-13-433 0 0,0 1 1 0 0,2 1-1 0 0,0-1 1 0 0,2 1 0 0 0,-2 50-1 0 0,7-52-108 0 0,2-1 0 0 0,0 0 0 0 0,1-1 0 0 0,1 1 0 0 0,1-1 0 0 0,1 0 0 0 0,1 0 0 0 0,0 0 0 0 0,2-2 0 0 0,1 1 0 0 0,1-1 1 0 0,16 23-1 0 0,-11-21-503 0 0,0-1 1 0 0,1-1 0 0 0,1 0 0 0 0,1-2 0 0 0,1 0 0 0 0,1-1 0 0 0,0-1-1 0 0,1-1 1 0 0,0-1 0 0 0,28 12 0 0 0,-36-20-1404 0 0,0-1 1 0 0,0 0-1 0 0,30 5 0 0 0,-17-6-3217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09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91 1736 0 0,'-6'-6'1836'0'0,"0"1"0"0"0,1-1 0 0 0,-1 0-1 0 0,-4-8 1 0 0,8 12-1438 0 0,1-1-1 0 0,0 1 1 0 0,0 0-1 0 0,-1-1 1 0 0,2 1-1 0 0,-1-1 1 0 0,0 1-1 0 0,0-1 1 0 0,1 1-1 0 0,-1-1 1 0 0,1 0-1 0 0,0 1 0 0 0,0-1 1 0 0,0 1-1 0 0,1-5 1 0 0,-1 6-304 0 0,1 1-1 0 0,0-1 1 0 0,0 0-1 0 0,0 0 1 0 0,0 0-1 0 0,1 1 1 0 0,-1-1 0 0 0,0 0-1 0 0,0 1 1 0 0,0-1-1 0 0,1 1 1 0 0,-1 0 0 0 0,0-1-1 0 0,0 1 1 0 0,1 0-1 0 0,-1 0 1 0 0,0 0-1 0 0,1-1 1 0 0,-1 2 0 0 0,0-1-1 0 0,3 0 1 0 0,4 4-10 0 0,0 1 0 0 0,0 0 0 0 0,-1 1 0 0 0,0-1 0 0 0,0 1 0 0 0,0 0 0 0 0,-1 1 0 0 0,0 0 0 0 0,0 0 0 0 0,0 0 0 0 0,-1 1 0 0 0,-1 0 1 0 0,1 0-1 0 0,4 11 0 0 0,4 11-13 0 0,-1 1 0 0 0,14 55 1 0 0,-15-41-41 0 0,-3 0 0 0 0,-1 0 0 0 0,-2 1 0 0 0,-2 59 0 0 0,-4-79 4 0 0,-1 0 0 0 0,-1-1 0 0 0,-1 0 0 0 0,-2 0 0 0 0,0 0 0 0 0,-1 0 0 0 0,-2-1 0 0 0,-1 0 0 0 0,-15 27 0 0 0,17-38-218 0 0,0 0-1 0 0,-1-1 1 0 0,0-1-1 0 0,-1 1 1 0 0,-1-1 0 0 0,-13 11-1 0 0,15-15-1209 0 0,1-1 0 0 0,-2 0 0 0 0,1 0 0 0 0,-1-1 0 0 0,-12 5 0 0 0,-1-7-7875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09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0 1144 0 0,'-16'2'5355'0'0,"-9"8"2099"0"0,15-2-6888 0 0,0 0 0 0 0,1 1 0 0 0,0 0 0 0 0,0 0 0 0 0,1 1 0 0 0,0 0 0 0 0,1 0 0 0 0,0 1 0 0 0,1 0 0 0 0,-7 14 0 0 0,-1 8-127 0 0,1 0 1 0 0,-13 53-1 0 0,19-54-283 0 0,0 1-1 0 0,3 1 0 0 0,0-1 1 0 0,3 1-1 0 0,0-1 0 0 0,2 1 1 0 0,2-1-1 0 0,9 48 0 0 0,-8-62-352 0 0,1 0-1 0 0,0 0 1 0 0,2-1-1 0 0,0 0 1 0 0,1 0-1 0 0,1 0 1 0 0,0-1-1 0 0,1-1 1 0 0,1 1-1 0 0,1-2 1 0 0,0 1-1 0 0,1-2 1 0 0,1 0-1 0 0,0 0 1 0 0,30 21-1 0 0,-34-29-732 0 0,0 0 1 0 0,0 0-1 0 0,18 5 0 0 0,13-2-5740 0 0,-19-8-272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10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24 504 0 0,'-18'-7'7517'0'0,"-50"-8"2225"0"0,60 14-9454 0 0,1 0 0 0 0,-1 1 0 0 0,1 0 0 0 0,-1 1 0 0 0,1 0 0 0 0,-1 0 0 0 0,-8 2 0 0 0,2 2-207 0 0,0-1 0 0 0,0 2 0 0 0,0 0 0 0 0,0 0 0 0 0,1 2 0 0 0,0-1 0 0 0,1 2 0 0 0,0-1 0 0 0,-21 20 0 0 0,29-24-107 0 0,0 1 1 0 0,1-1 0 0 0,-1 1 0 0 0,1-1-1 0 0,0 1 1 0 0,0 0 0 0 0,0 0 0 0 0,0 1 0 0 0,1-1-1 0 0,0 0 1 0 0,0 1 0 0 0,1-1 0 0 0,0 1-1 0 0,0 0 1 0 0,0-1 0 0 0,0 1 0 0 0,1 0-1 0 0,0 0 1 0 0,0-1 0 0 0,0 1 0 0 0,1 0-1 0 0,0 0 1 0 0,0-1 0 0 0,1 1 0 0 0,0-1-1 0 0,-1 1 1 0 0,2-1 0 0 0,2 7 0 0 0,7 7-106 0 0,0-1 1 0 0,1-1 0 0 0,1 0 0 0 0,1-1 0 0 0,0 0-1 0 0,1-1 1 0 0,17 13 0 0 0,49 49 48 0 0,-79-74 152 0 0,-1-1 0 0 0,1 1 0 0 0,-1 0 0 0 0,0 0 0 0 0,0 0 0 0 0,-1 0 0 0 0,1 0 0 0 0,0 0 0 0 0,-1 0 0 0 0,0 1 0 0 0,0-1 0 0 0,0 0 0 0 0,0 1 0 0 0,-1-1 0 0 0,1 1 0 0 0,-1-1 0 0 0,0 1 0 0 0,0-1 0 0 0,0 6 0 0 0,-1-4 35 0 0,-1-1 0 0 0,1 0 0 0 0,-1 1 0 0 0,0-1 0 0 0,0 0 0 0 0,0 0 0 0 0,-1 0 0 0 0,1-1 0 0 0,-1 1 0 0 0,0-1 0 0 0,0 1 0 0 0,0-1 0 0 0,-5 4 0 0 0,-2 0-268 0 0,0 1 1 0 0,0-2-1 0 0,-1 0 0 0 0,0 0 0 0 0,0-1 0 0 0,0 0 1 0 0,0-1-1 0 0,-1 0 0 0 0,0-1 0 0 0,-15 3 1 0 0,25-6-250 0 0,-1 0 1 0 0,1 0-1 0 0,-1 0 1 0 0,1 0-1 0 0,-1 0 1 0 0,0 0-1 0 0,1-1 1 0 0,-1 1-1 0 0,1-1 1 0 0,-1 0-1 0 0,1 0 1 0 0,-4-1-1 0 0,-7-8-4964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10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12 5432 0 0,'-16'-12'13506'0'0,"22"14"-13396"0"0,0 0 0 0 0,-1 0 0 0 0,0 1 0 0 0,1-1 0 0 0,-1 1 0 0 0,0 0 0 0 0,0 1 0 0 0,0-1 0 0 0,-1 1 0 0 0,1 0 0 0 0,-1 0 0 0 0,0 0 0 0 0,0 1 0 0 0,0-1 0 0 0,4 9 0 0 0,9 13 31 0 0,23 49 0 0 0,-32-58-104 0 0,6 11-48 0 0,-2 1 1 0 0,-2 0-1 0 0,0 1 1 0 0,-2 0-1 0 0,-1 0 1 0 0,-2 1-1 0 0,2 31 1 0 0,-5-26 61 0 0,-2-1-1 0 0,-2 1 1 0 0,-1-1 0 0 0,-1 0 0 0 0,-2 0-1 0 0,-2 0 1 0 0,-1-1 0 0 0,-1 0 0 0 0,-29 62 0 0 0,31-80-53 0 0,0-1 1 0 0,-1 0-1 0 0,-18 22 1 0 0,-8-3-2744 0 0,30-30 1350 0 0,-1-1 0 0 0,1 1 0 0 0,-1-1 0 0 0,0 0 0 0 0,-8 2 0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17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37 96 0 0,'0'0'1776'0'0,"-24"-26"8997"0"0,24 26-10628 0 0,-1-1-1 0 0,1 1 1 0 0,0-1 0 0 0,0 0-1 0 0,0 1 1 0 0,-1-1-1 0 0,1 1 1 0 0,0-1 0 0 0,-1 1-1 0 0,1-1 1 0 0,0 1 0 0 0,-1-1-1 0 0,1 1 1 0 0,-1 0-1 0 0,1-1 1 0 0,0 1 0 0 0,-1-1-1 0 0,1 1 1 0 0,-1 0-1 0 0,1 0 1 0 0,-1-1 0 0 0,0 1-1 0 0,0-1 1 0 0,-7 10 2056 0 0,0 20-1172 0 0,8 16-483 0 0,3 0 0 0 0,2-1 0 0 0,1 0 0 0 0,22 76 0 0 0,-10-44-209 0 0,13 50 376 0 0,6-2 0 0 0,96 217 1 0 0,-55-183 169 0 0,150 229 1 0 0,482 574 1899 0 0,-648-883-2624 0 0,238 299 671 0 0,21-20-58 0 0,-219-256-376 0 0,5-4 0 0 0,198 137 0 0 0,-224-177-183 0 0,-34-23-371 0 0,69 38 1 0 0,-111-70-471 0 0,-1 1 0 0 0,1-1 0 0 0,0 0 0 0 0,0-1 0 0 0,1 1 0 0 0,-1-1 0 0 0,10 1 0 0 0,0-2-5117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17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0 1160 0 0,'-7'11'5938'0'0,"-10"13"2313"0"0,29-7-2189 0 0,4-12-5035 0 0,0 0-1 0 0,-1-1 0 0 0,20 2 0 0 0,100 3 239 0 0,-61-6-888 0 0,337 17-927 0 0,-352-22-2053 0 0,-23-6-3909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18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109 137 80 0 0,'-12'-10'2680'0'0,"2"0"1"0"0,-1 0-1 0 0,2-2 1 0 0,-1 1-1 0 0,1-1 1 0 0,-13-24-1 0 0,0 1 3111 0 0,19 60-4429 0 0,51 221 1373 0 0,-14-79-2296 0 0,14 150-439 0 0,-43-248-5650 0 0,-3 1-5701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19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1142 2664 0 0,'-3'0'5771'0'0,"-13"1"-2683"0"0,8 8 214 0 0,9-6-3024 0 0,-1 1 1 0 0,1-1 0 0 0,0 0-1 0 0,0 0 1 0 0,0 0 0 0 0,0 0-1 0 0,0-1 1 0 0,1 1 0 0 0,-1 0-1 0 0,1 0 1 0 0,0-1 0 0 0,3 4-1 0 0,32 34 758 0 0,-19-21-556 0 0,15 14-79 0 0,2-1 1 0 0,0-2-1 0 0,2-1 1 0 0,1-3-1 0 0,1 0 1 0 0,2-3 0 0 0,76 33-1 0 0,-38-25-71 0 0,2-4-1 0 0,1-3 0 0 0,115 18 0 0 0,-53-19-428 0 0,1-7 0 0 0,1-6-1 0 0,284-17 1 0 0,-383 2 13 0 0,1-2 0 0 0,-1-3 0 0 0,59-19 0 0 0,-74 18 38 0 0,-1-1 1 0 0,0-2-1 0 0,-1-2 1 0 0,-1 0-1 0 0,44-33 0 0 0,170-159 905 0 0,-25 20-71 0 0,-143 128-439 0 0,-3-3 0 0 0,-3-4-1 0 0,91-112 1 0 0,-147 163-274 0 0,160-217 516 0 0,-134 175-510 0 0,-3-2 1 0 0,33-73-1 0 0,-6-10 569 0 0,-44 111-473 0 0,-18 31-155 0 0,0-1-13 0 0,0 0 0 0 0,0 0 0 0 0,0-1 0 0 0,0 1 0 0 0,0 1 0 0 0,1-1 0 0 0,-1 0 0 0 0,1 0 0 0 0,-1 0 0 0 0,1 1 0 0 0,0-1-1 0 0,-1 1 1 0 0,1-1 0 0 0,0 1 0 0 0,0 0 0 0 0,0-1 0 0 0,4 0 0 0 0,54-25 75 0 0,-58 27-71 0 0,0-1-26 0 0,6-1 13 0 0,-6 1-7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4:38:29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55 2472 0 0,'-31'-17'12656'0'0,"35"15"-12443"0"0,0-1 0 0 0,0 0 0 0 0,0 1 0 0 0,1 0 0 0 0,-1 0 1 0 0,1 0-1 0 0,0 1 0 0 0,0 0 0 0 0,-1-1 0 0 0,8 1 0 0 0,60-5 76 0 0,-33 3-88 0 0,-23 2-151 0 0,14-3 151 0 0,-1 1-1 0 0,61 4 0 0 0,-88-1 7 0 0,2 6 177 0 0,-3-5-335 0 0,0 0-1 0 0,0 0 1 0 0,0 0-1 0 0,-1 0 1 0 0,1 0 0 0 0,0 0-1 0 0,0 1 1 0 0,-1-1-1 0 0,1 0 1 0 0,-1 0 0 0 0,1 1-1 0 0,0 1 1 0 0,3 51 1163 0 0,-2 69 1 0 0,-1-13-246 0 0,76 901 5640 0 0,-2-433-3675 0 0,-54-361-2932 0 0,-20-201 0 0 0,0 0 0 0 0,0-2 0 0 0,0-3 0 0 0,0 0 0 0 0,0 2 0 0 0,-2-2 0 0 0,-1-1 0 0 0,-7-5 0 0 0,-8-4 0 0 0,-194-10 0 0 0,41 2 0 0 0,154 7-513 0 0,7-1-337 0 0,-1 1 1 0 0,1 1-1 0 0,-15 2 0 0 0,7 2-4988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19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77 1892 0 0,'-37'10'17929'0'0,"51"-12"-15225"0"0,39-7-2041 0 0,-1-3 1 0 0,-1-3-1 0 0,55-22 1 0 0,-91 32-277 0 0,-13 4-329 0 0,0 0 0 0 0,-1 0 1 0 0,1 0-1 0 0,0 1 0 0 0,0-1 0 0 0,-1 1 0 0 0,1-1 0 0 0,0 1 0 0 0,0 0 0 0 0,0 0 0 0 0,-1 0 0 0 0,1 0 0 0 0,0 0 0 0 0,0 0 0 0 0,0 0 0 0 0,0 0 0 0 0,-1 1 0 0 0,1-1 1 0 0,0 1-1 0 0,0 0 0 0 0,-1-1 0 0 0,1 1 0 0 0,0 0 0 0 0,-1 0 0 0 0,3 2 0 0 0,-2-1 18 0 0,-1 0 0 0 0,1 1 1 0 0,-1 0-1 0 0,0-1 0 0 0,0 1 0 0 0,0 0 0 0 0,0-1 1 0 0,0 1-1 0 0,-1 0 0 0 0,1 0 0 0 0,-1 0 1 0 0,0 0-1 0 0,0-1 0 0 0,0 5 0 0 0,-3 89 264 0 0,2 63-583 0 0,10-81-5402 0 0,-6-60 1456 0 0,1 0 0 0 0,8 19 0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21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1 168 804 0 0,'0'0'3454'0'0,"16"-3"1387"0"0,30-22 5874 0 0,-33 22-6269 0 0,-12 6-4226 0 0,1 0 0 0 0,-1 1 0 0 0,1-1 0 0 0,-1 0 0 0 0,-1 1 1 0 0,1 0-1 0 0,0-1 0 0 0,-1 1 0 0 0,1-1 0 0 0,-1 1 0 0 0,0 0 0 0 0,-1 5 0 0 0,-8 55 544 0 0,5-39-413 0 0,-41 260 758 0 0,38-240-1011 0 0,4-30 358 0 0,0 0 0 0 0,0 26 0 0 0,2-41-447 0 0,1 0 0 0 0,0 0 0 0 0,0 0-1 0 0,0 0 1 0 0,0 0 0 0 0,0 0 0 0 0,0 1-1 0 0,0-1 1 0 0,0 0 0 0 0,0 0-1 0 0,0 0 1 0 0,0 0 0 0 0,0 0 0 0 0,0 0-1 0 0,0 1 1 0 0,0-1 0 0 0,0 0 0 0 0,0 0-1 0 0,0 0 1 0 0,0 0 0 0 0,0 0-1 0 0,0 1 1 0 0,0-1 0 0 0,0 0 0 0 0,1 0-1 0 0,-1 0 1 0 0,0 0 0 0 0,0 0 0 0 0,0 0-1 0 0,0 0 1 0 0,0 0 0 0 0,0 1-1 0 0,0-1 1 0 0,0 0 0 0 0,0 0 0 0 0,1 0-1 0 0,-1 0 1 0 0,0 0 0 0 0,0 0-1 0 0,0 0 1 0 0,0 0 0 0 0,0 0 0 0 0,0 0-1 0 0,0 0 1 0 0,1 0 0 0 0,-1 0 0 0 0,0 0-1 0 0,0 0 1 0 0,0 0 0 0 0,0 0-1 0 0,0 0 1 0 0,1 0 0 0 0,-1 0 0 0 0,0 0-1 0 0,0 0 1 0 0,0 0 0 0 0,0 0 0 0 0,0 0-1 0 0,0 0 1 0 0,0 0 0 0 0,1 0-1 0 0,8-10 217 0 0,8-17-15 0 0,17-58 35 0 0,-4-2 0 0 0,-4-1 0 0 0,20-122 0 0 0,-45 207-245 0 0,5-34 0 0 0,2 0 0 0 0,15-42 0 0 0,-18 67 0 0 0,4 5 0 0 0,4 9 0 0 0,1 6 0 0 0,-1 1 0 0 0,-1 0 0 0 0,0 1 0 0 0,0 0 0 0 0,-1 1 0 0 0,0 0 0 0 0,11 16 0 0 0,7 4 0 0 0,344 319-205 0 0,-347-333-2935 0 0,11-1-11699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27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1 287 872 0 0,'10'53'21499'0'0,"-3"-58"-21117"0"0,1 0 0 0 0,-1-1-1 0 0,0 1 1 0 0,0-1 0 0 0,-1-1-1 0 0,0 1 1 0 0,0-1 0 0 0,6-11-1 0 0,42-68 1025 0 0,-40 61-894 0 0,19-38 650 0 0,14-22 550 0 0,-42 76-1606 0 0,1 2-68 0 0,-5 27-53 0 0,-5 172 84 0 0,5 152 75 0 0,24 79-127 0 0,-24-400-24 0 0,0-1 1 0 0,-2 1 0 0 0,-4 27-1 0 0,3-40 14 0 0,-1 0-1 0 0,0 1 1 0 0,0-1 0 0 0,-1 0 0 0 0,0-1-1 0 0,-1 1 1 0 0,0-1 0 0 0,-11 16 0 0 0,11-20-14 0 0,3-1 8 0 0,-2 10-74 0 0,4-12 39 0 0,0-2 32 0 0,-1 0 0 0 0,1 1 0 0 0,0-1-1 0 0,0 0 1 0 0,0 1 0 0 0,0-1 0 0 0,0 0-1 0 0,0 1 1 0 0,0-1 0 0 0,0 0-1 0 0,0 1 1 0 0,0-1 0 0 0,0 0 0 0 0,1 1-1 0 0,-1-1 1 0 0,0 0 0 0 0,0 1 0 0 0,0-1-1 0 0,0 0 1 0 0,0 0 0 0 0,1 1-1 0 0,-1-1 1 0 0,0 0 0 0 0,0 1 0 0 0,0-1-1 0 0,1 0 1 0 0,-1 0 0 0 0,0 0 0 0 0,1 1-1 0 0,-1-1 1 0 0,0 0 0 0 0,0 0-1 0 0,1 0 1 0 0,-1 1 0 0 0,0-1 0 0 0,1 0-1 0 0,-1 0 1 0 0,1 0 0 0 0,54-2-2580 0 0,94-17 0 0 0,-10-7-6731 0 0,-93 17 3849 0 0,-11 2-2982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27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0 130 3060 0 0,'8'-24'11877'0'0,"-3"19"-11310"0"0,1 0 0 0 0,0 0 0 0 0,1 1 0 0 0,-1 0 0 0 0,1 0-1 0 0,0 1 1 0 0,0 0 0 0 0,0 0 0 0 0,0 1 0 0 0,0-1 0 0 0,0 2-1 0 0,9-2 1 0 0,19-2-182 0 0,47-1-1 0 0,-48 4-130 0 0,75-4-1053 0 0,61-4-2805 0 0,-59-7-3272 0 0,-88 11 2937 0 0,-1-2-1768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27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45 1848 0 0,'-71'-41'15210'0'0,"68"40"-14246"0"0,2 1-818 0 0,1-1-1 0 0,-1 1 0 0 0,0 0 1 0 0,0 0-1 0 0,0-1 1 0 0,1 1-1 0 0,-1 0 0 0 0,0 0 1 0 0,0 0-1 0 0,0 0 1 0 0,0 0-1 0 0,0 0 0 0 0,0 0 1 0 0,1 0-1 0 0,-2 1 1 0 0,-2 6 230 0 0,1 1 0 0 0,0 0 0 0 0,1 0 0 0 0,0 0 0 0 0,0 1 0 0 0,1-1 0 0 0,0 0 0 0 0,1 1 0 0 0,0 12 0 0 0,9 84 288 0 0,-5-75-386 0 0,45 244 269 0 0,-23-156-3377 0 0,-8-38-2052 0 0,-11-54-3048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28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68 2392 0 0,'12'-27'8798'0'0,"-11"25"-8334"0"0,-2-37 13416 0 0,-21 44-13055 0 0,10 0-618 0 0,0 1 0 0 0,0 1 0 0 0,0 0 0 0 0,1 1 0 0 0,1 0 0 0 0,-1 1 0 0 0,1 0 1 0 0,0 0-1 0 0,1 1 0 0 0,0 0 0 0 0,1 1 0 0 0,0 0 0 0 0,1 0 0 0 0,0 1 0 0 0,1 0 0 0 0,-9 23 0 0 0,6-12 60 0 0,2 0 0 0 0,0 1 1 0 0,2 0-1 0 0,0 0 0 0 0,2 1 0 0 0,1-1 0 0 0,1 0 0 0 0,2 40 1 0 0,3-31-193 0 0,1 0 0 0 0,2 0 0 0 0,1-1 0 0 0,1 0 0 0 0,2 0 0 0 0,27 54 0 0 0,-29-69-78 0 0,0 0 0 0 0,2 0 0 0 0,0-1-1 0 0,1 0 1 0 0,0 0 0 0 0,1-2 0 0 0,1 0-1 0 0,1 0 1 0 0,0-1 0 0 0,0-1 0 0 0,1 0-1 0 0,34 17 1 0 0,-40-24 3 0 0,1-1 0 0 0,0 0 0 0 0,0 0 0 0 0,0-2 0 0 0,1 1 0 0 0,-1-1 0 0 0,1-1 0 0 0,-1 0 0 0 0,1-1 0 0 0,-1 0 0 0 0,1 0 0 0 0,-1-1 0 0 0,1-1 0 0 0,-1 0 0 0 0,0-1 0 0 0,0 0 0 0 0,0 0 0 0 0,0-2 0 0 0,0 1 0 0 0,-1-1 0 0 0,1-1 0 0 0,-2 1 0 0 0,1-2 0 0 0,0 1 0 0 0,12-14 0 0 0,-6 5 0 0 0,0 0 0 0 0,-2-1-1 0 0,0-1 1 0 0,-1 0-1 0 0,-1-1 1 0 0,0-1-1 0 0,-2 1 1 0 0,0-2-1 0 0,-1 0 1 0 0,-1 0 0 0 0,0 0-1 0 0,7-39 1 0 0,-11 38 0 0 0,-1-1 0 0 0,0 0 0 0 0,-2 0 1 0 0,-1 0-1 0 0,0 0 0 0 0,-2 0 0 0 0,0 0 0 0 0,-2 0 1 0 0,0 0-1 0 0,-1 1 0 0 0,-2 0 0 0 0,0 0 1 0 0,-1 0-1 0 0,-1 1 0 0 0,-1 0 0 0 0,-1 1 0 0 0,0 0 1 0 0,-2 1-1 0 0,0 0 0 0 0,-1 1 0 0 0,0 1 1 0 0,-2 0-1 0 0,-25-21 0 0 0,24 24-275 0 0,0 0-1 0 0,-2 1 1 0 0,1 1 0 0 0,-1 0 0 0 0,-1 1-1 0 0,0 2 1 0 0,-35-11 0 0 0,50 18-573 0 0,-1 0 1 0 0,0 0 0 0 0,0 0-1 0 0,0 1 1 0 0,-11 0 0 0 0,-5 6-4395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28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21 3324 0 0,'-73'-18'25526'0'0,"89"17"-25635"0"0,176 6 192 0 0,47-1-4880 0 0,-83-13-8398 0 0,-133 7 4767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29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 3432 0 0,'-24'13'5678'0'0,"4"-2"2482"0"0,20-10-8099 0 0,0-1 0 0 0,0 0 0 0 0,0 0 0 0 0,0 0 0 0 0,0 1 0 0 0,0-1 0 0 0,0 0 0 0 0,0 0 0 0 0,0 1 0 0 0,0-1 0 0 0,0 0 0 0 0,0 0 0 0 0,0 1 0 0 0,0-1 0 0 0,0 0 0 0 0,0 0 0 0 0,0 0 0 0 0,1 1 0 0 0,-1-1 0 0 0,0 0 0 0 0,0 0 0 0 0,0 0 0 0 0,0 1 0 0 0,1-1 0 0 0,-1 0 0 0 0,0 0 0 0 0,0 0 0 0 0,0 0 0 0 0,1 0 0 0 0,-1 1 0 0 0,0-1 0 0 0,0 0 0 0 0,0 0 0 0 0,1 0 0 0 0,-1 0 0 0 0,0 0 0 0 0,0 0 0 0 0,1 0 0 0 0,-1 0 0 0 0,0 0 0 0 0,0 0 0 0 0,1 0 1 0 0,-1 0-1 0 0,15 7 882 0 0,-13-7-842 0 0,122 20 2071 0 0,63-10-3507 0 0,-163-10 739 0 0,118 1-4284 0 0,-49-8-2837 0 0,-52 1 1478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29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8 375 1000 0 0,'-7'-6'14943'0'0,"11"-2"-14092"0"0,1 0-1 0 0,1 1 0 0 0,-1 0 0 0 0,1 0 0 0 0,10-9 0 0 0,13-16 96 0 0,84-143 3842 0 0,-110 171-4589 0 0,43-82 3699 0 0,-33 68-2959 0 0,-17 38-783 0 0,0 0-154 0 0,-3 20 16 0 0,3 0-1 0 0,1 0 1 0 0,2 0-1 0 0,2 1 1 0 0,10 70-1 0 0,58 194 72 0 0,-46-216-83 0 0,-15-59-8 0 0,11 51-91 0 0,-18-74 83 0 0,0 0 0 0 0,-1-1 0 0 0,1 1 0 0 0,-1 0 1 0 0,-1 0-1 0 0,1 0 0 0 0,-1 0 0 0 0,-1 0 1 0 0,-2 8-1 0 0,4-13 10 0 0,-1 0 0 0 0,1 0-1 0 0,-1 0 1 0 0,0 0 0 0 0,0 0 0 0 0,0-1 0 0 0,0 1-1 0 0,0 0 1 0 0,-1 0 0 0 0,1-1 0 0 0,0 1 0 0 0,-1-1-1 0 0,1 1 1 0 0,-4 1 0 0 0,-5 5 12 0 0,1 0 0 0 0,0 1 0 0 0,-9 10 0 0 0,18-18-17 0 0,0-1-1 0 0,-1 0 0 0 0,1 0 1 0 0,0 1-1 0 0,-1-1 0 0 0,1 0 1 0 0,0 0-1 0 0,0 1 0 0 0,-1-1 1 0 0,1 0-1 0 0,0 1 0 0 0,0-1 1 0 0,-1 1-1 0 0,1-1 1 0 0,0 0-1 0 0,0 1 0 0 0,0-1 1 0 0,0 0-1 0 0,0 1 0 0 0,-1-1 1 0 0,1 1-1 0 0,0-1 0 0 0,0 0 1 0 0,0 1-1 0 0,0-1 0 0 0,0 1 1 0 0,0-1-1 0 0,0 1 0 0 0,0-1 1 0 0,1 0-1 0 0,-1 1 0 0 0,0-1 1 0 0,0 1-1 0 0,0-1 1 0 0,0 0-1 0 0,1 1 0 0 0,-1-1 1 0 0,0 0-1 0 0,0 1 0 0 0,0-1 1 0 0,1 0-1 0 0,-1 1 0 0 0,0-1 1 0 0,1 0-1 0 0,-1 0 0 0 0,0 1 1 0 0,1-1-1 0 0,-1 0 0 0 0,0 0 1 0 0,1 1-1 0 0,-1-1 0 0 0,1 0 1 0 0,-1 0-1 0 0,0 0 1 0 0,1 0-1 0 0,-1 0 0 0 0,1 0 1 0 0,-1 0-1 0 0,0 0 0 0 0,1 0 1 0 0,-1 0-1 0 0,1 0 0 0 0,-1 0 1 0 0,1 0-1 0 0,30 0-1036 0 0,-29 0 979 0 0,61-6-3066 0 0,15-1-2644 0 0,-26 2-4245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05:27:30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39 184 0 0,'0'0'3409'0'0,"-20"-9"4537"0"0,25 6-7599 0 0,-1 1 0 0 0,1 0 1 0 0,0 1-1 0 0,-1-1 0 0 0,1 1 0 0 0,0 0 0 0 0,0 0 1 0 0,7 0-1 0 0,50-2 615 0 0,-33 3-855 0 0,44-2-794 0 0,67-5-7394 0 0,-101 4 3520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CFD0-7365-40EB-A7C4-AFA2603C1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E019A-E0D2-493A-927D-7014DDE0F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A7D2-E928-4480-894D-C47084DF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1A5F-1A68-4A87-BFAE-8875569D46D8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17C8A-27F1-4544-81D6-9870EF58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ABA5C-28D2-452D-BF98-A5AE7A62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3A6-9235-45EC-B07D-55238029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45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1344-7B73-4955-904D-8E9A516A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FFF0E-0409-4C87-AFF6-73B528CA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C5FB-8FED-4918-BEEB-C1763DF3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1A5F-1A68-4A87-BFAE-8875569D46D8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E1EE-22D8-4C6E-99E0-1368633E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7446-F10A-4EFF-9427-69ED607E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3A6-9235-45EC-B07D-55238029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99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CF745-7E57-458E-B447-7CC8536D6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A2CF5-C3DF-43BB-88D1-3DA4B5FB6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E3C51-0813-4609-B696-31AACDD7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1A5F-1A68-4A87-BFAE-8875569D46D8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D5CD-C2FD-4A2C-B81D-FA15A10C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F1AEA-7588-4237-8A78-83E9ED95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3A6-9235-45EC-B07D-55238029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6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3698-5ADC-4856-82EF-2AB2AF9E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6B09-E9D2-42E9-9EA4-B60331CE3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BC3B-59ED-4925-A390-AFC22F4B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1A5F-1A68-4A87-BFAE-8875569D46D8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D7CC-0AFF-4A43-B986-699B3705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8922-9A37-4EDA-BB32-8A823B0F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3A6-9235-45EC-B07D-55238029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A9A7-0DB2-4EB2-8EED-A7D88755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025A2-E0C4-464C-A3C1-9DE22026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A00D-7417-4B9F-A099-0DA783F0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1A5F-1A68-4A87-BFAE-8875569D46D8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175C2-C26F-4EF2-8391-767EF60C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41C0-ECD0-4570-8263-A80C438F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3A6-9235-45EC-B07D-55238029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11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4CC3-14B9-444E-8A52-5D32559B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AB08-49D5-4CD2-A1F0-5D0D21930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A6983-FBD2-419E-A696-CA954BE70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ACCEA-4C6C-45DA-B4C5-D5D6C8D4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1A5F-1A68-4A87-BFAE-8875569D46D8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0F054-505B-4E0F-85B7-09A1A725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ADBC5-48C5-489F-8981-183CED04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3A6-9235-45EC-B07D-55238029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5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1AA9-2ED3-4B5F-A080-2B6ADABD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B7C4D-C9A6-4746-AC1C-FE8B6ADE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C410A-A9FE-4ACD-8C72-84569DCB7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A4861-FBFE-4072-8178-C24B79B07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8432B-4661-4D10-A231-6C1F651B1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519DB-BFE0-452E-A5A4-19FF1CE0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1A5F-1A68-4A87-BFAE-8875569D46D8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05B78-D29F-416C-AC7F-C0120752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EAC5A-FF15-4CBD-B4C8-87E6DE3C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3A6-9235-45EC-B07D-55238029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82B2-DFB1-46AE-AEAE-3CC8AEBA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98907-FB35-469A-99AD-E889F014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1A5F-1A68-4A87-BFAE-8875569D46D8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561CC-BD11-4BD8-8101-D7F08C4F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C5098-4E61-4922-8AB9-39D7839B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3A6-9235-45EC-B07D-55238029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09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5BE38-FBEE-427B-97E7-1EE9F7E3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1A5F-1A68-4A87-BFAE-8875569D46D8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08A1E-EFC2-4146-A71E-1E30C3E2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D9005-5C94-41D9-90AE-5DC389D7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3A6-9235-45EC-B07D-55238029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3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2A5D-5793-41D0-A281-109100B3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4B61-19A0-4123-932E-6A4FEA14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329FF-66A1-4DFD-B2F6-CA9D846B2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B0690-8B76-4F1D-8256-6B7958B8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1A5F-1A68-4A87-BFAE-8875569D46D8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D6007-00E2-4716-B638-EC5B1021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82171-9E5C-416D-80A7-8C58D51B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3A6-9235-45EC-B07D-55238029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2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8A67-8D5A-4A10-ACA2-B913F73B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1294A-4ED3-45BC-8EC5-04A54F855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04D6C-438B-4808-AB1A-4EE8BD678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13189-E2FD-470A-923C-EE7F9D44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1A5F-1A68-4A87-BFAE-8875569D46D8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395C7-9994-4B79-8978-DF7CC6BC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90A17-CEC7-4D99-A07C-61955138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3A6-9235-45EC-B07D-55238029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3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B3248-A180-4BC5-A202-0880BBA6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D69E1-4428-4509-8E46-65DCA0D4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B5D6-FAF2-4005-BC90-CCF9CF789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F1A5F-1A68-4A87-BFAE-8875569D46D8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874FC-90C3-4F4F-8BB7-FE3A2D53F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5A8BB-3FDE-4D92-AC9B-FA482D3FA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33A6-9235-45EC-B07D-55238029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9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6.png"/><Relationship Id="rId299" Type="http://schemas.openxmlformats.org/officeDocument/2006/relationships/image" Target="../media/image1337.png"/><Relationship Id="rId21" Type="http://schemas.openxmlformats.org/officeDocument/2006/relationships/image" Target="../media/image1198.png"/><Relationship Id="rId63" Type="http://schemas.openxmlformats.org/officeDocument/2006/relationships/image" Target="../media/image1219.png"/><Relationship Id="rId159" Type="http://schemas.openxmlformats.org/officeDocument/2006/relationships/image" Target="../media/image1267.png"/><Relationship Id="rId324" Type="http://schemas.openxmlformats.org/officeDocument/2006/relationships/customXml" Target="../ink/ink1439.xml"/><Relationship Id="rId366" Type="http://schemas.openxmlformats.org/officeDocument/2006/relationships/customXml" Target="../ink/ink1460.xml"/><Relationship Id="rId170" Type="http://schemas.openxmlformats.org/officeDocument/2006/relationships/customXml" Target="../ink/ink1362.xml"/><Relationship Id="rId226" Type="http://schemas.openxmlformats.org/officeDocument/2006/relationships/customXml" Target="../ink/ink1390.xml"/><Relationship Id="rId268" Type="http://schemas.openxmlformats.org/officeDocument/2006/relationships/customXml" Target="../ink/ink1411.xml"/><Relationship Id="rId32" Type="http://schemas.openxmlformats.org/officeDocument/2006/relationships/customXml" Target="../ink/ink1293.xml"/><Relationship Id="rId74" Type="http://schemas.openxmlformats.org/officeDocument/2006/relationships/customXml" Target="../ink/ink1314.xml"/><Relationship Id="rId128" Type="http://schemas.openxmlformats.org/officeDocument/2006/relationships/customXml" Target="../ink/ink1341.xml"/><Relationship Id="rId335" Type="http://schemas.openxmlformats.org/officeDocument/2006/relationships/image" Target="../media/image1355.png"/><Relationship Id="rId377" Type="http://schemas.openxmlformats.org/officeDocument/2006/relationships/image" Target="../media/image1376.png"/><Relationship Id="rId5" Type="http://schemas.openxmlformats.org/officeDocument/2006/relationships/image" Target="../media/image1191.png"/><Relationship Id="rId181" Type="http://schemas.openxmlformats.org/officeDocument/2006/relationships/image" Target="../media/image1278.png"/><Relationship Id="rId237" Type="http://schemas.openxmlformats.org/officeDocument/2006/relationships/image" Target="../media/image1306.png"/><Relationship Id="rId279" Type="http://schemas.openxmlformats.org/officeDocument/2006/relationships/image" Target="../media/image1327.png"/><Relationship Id="rId43" Type="http://schemas.openxmlformats.org/officeDocument/2006/relationships/image" Target="../media/image1209.png"/><Relationship Id="rId139" Type="http://schemas.openxmlformats.org/officeDocument/2006/relationships/image" Target="../media/image1257.png"/><Relationship Id="rId290" Type="http://schemas.openxmlformats.org/officeDocument/2006/relationships/customXml" Target="../ink/ink1422.xml"/><Relationship Id="rId304" Type="http://schemas.openxmlformats.org/officeDocument/2006/relationships/customXml" Target="../ink/ink1429.xml"/><Relationship Id="rId346" Type="http://schemas.openxmlformats.org/officeDocument/2006/relationships/customXml" Target="../ink/ink1450.xml"/><Relationship Id="rId388" Type="http://schemas.openxmlformats.org/officeDocument/2006/relationships/customXml" Target="../ink/ink1471.xml"/><Relationship Id="rId85" Type="http://schemas.openxmlformats.org/officeDocument/2006/relationships/image" Target="../media/image1230.png"/><Relationship Id="rId150" Type="http://schemas.openxmlformats.org/officeDocument/2006/relationships/customXml" Target="../ink/ink1352.xml"/><Relationship Id="rId192" Type="http://schemas.openxmlformats.org/officeDocument/2006/relationships/customXml" Target="../ink/ink1373.xml"/><Relationship Id="rId206" Type="http://schemas.openxmlformats.org/officeDocument/2006/relationships/customXml" Target="../ink/ink1380.xml"/><Relationship Id="rId248" Type="http://schemas.openxmlformats.org/officeDocument/2006/relationships/customXml" Target="../ink/ink1401.xml"/><Relationship Id="rId12" Type="http://schemas.openxmlformats.org/officeDocument/2006/relationships/customXml" Target="../ink/ink1283.xml"/><Relationship Id="rId108" Type="http://schemas.openxmlformats.org/officeDocument/2006/relationships/customXml" Target="../ink/ink1331.xml"/><Relationship Id="rId315" Type="http://schemas.openxmlformats.org/officeDocument/2006/relationships/image" Target="../media/image1345.png"/><Relationship Id="rId357" Type="http://schemas.openxmlformats.org/officeDocument/2006/relationships/image" Target="../media/image1366.png"/><Relationship Id="rId54" Type="http://schemas.openxmlformats.org/officeDocument/2006/relationships/customXml" Target="../ink/ink1304.xml"/><Relationship Id="rId96" Type="http://schemas.openxmlformats.org/officeDocument/2006/relationships/customXml" Target="../ink/ink1325.xml"/><Relationship Id="rId161" Type="http://schemas.openxmlformats.org/officeDocument/2006/relationships/image" Target="../media/image1268.png"/><Relationship Id="rId217" Type="http://schemas.openxmlformats.org/officeDocument/2006/relationships/image" Target="../media/image1296.png"/><Relationship Id="rId399" Type="http://schemas.openxmlformats.org/officeDocument/2006/relationships/image" Target="../media/image1387.png"/><Relationship Id="rId259" Type="http://schemas.openxmlformats.org/officeDocument/2006/relationships/image" Target="../media/image1317.png"/><Relationship Id="rId23" Type="http://schemas.openxmlformats.org/officeDocument/2006/relationships/image" Target="../media/image1199.png"/><Relationship Id="rId119" Type="http://schemas.openxmlformats.org/officeDocument/2006/relationships/image" Target="../media/image1247.png"/><Relationship Id="rId270" Type="http://schemas.openxmlformats.org/officeDocument/2006/relationships/customXml" Target="../ink/ink1412.xml"/><Relationship Id="rId326" Type="http://schemas.openxmlformats.org/officeDocument/2006/relationships/customXml" Target="../ink/ink1440.xml"/><Relationship Id="rId65" Type="http://schemas.openxmlformats.org/officeDocument/2006/relationships/image" Target="../media/image1220.png"/><Relationship Id="rId130" Type="http://schemas.openxmlformats.org/officeDocument/2006/relationships/customXml" Target="../ink/ink1342.xml"/><Relationship Id="rId368" Type="http://schemas.openxmlformats.org/officeDocument/2006/relationships/customXml" Target="../ink/ink1461.xml"/><Relationship Id="rId172" Type="http://schemas.openxmlformats.org/officeDocument/2006/relationships/customXml" Target="../ink/ink1363.xml"/><Relationship Id="rId228" Type="http://schemas.openxmlformats.org/officeDocument/2006/relationships/customXml" Target="../ink/ink1391.xml"/><Relationship Id="rId281" Type="http://schemas.openxmlformats.org/officeDocument/2006/relationships/image" Target="../media/image1328.png"/><Relationship Id="rId337" Type="http://schemas.openxmlformats.org/officeDocument/2006/relationships/image" Target="../media/image1356.png"/><Relationship Id="rId34" Type="http://schemas.openxmlformats.org/officeDocument/2006/relationships/customXml" Target="../ink/ink1294.xml"/><Relationship Id="rId76" Type="http://schemas.openxmlformats.org/officeDocument/2006/relationships/customXml" Target="../ink/ink1315.xml"/><Relationship Id="rId141" Type="http://schemas.openxmlformats.org/officeDocument/2006/relationships/image" Target="../media/image1258.png"/><Relationship Id="rId379" Type="http://schemas.openxmlformats.org/officeDocument/2006/relationships/image" Target="../media/image1377.png"/><Relationship Id="rId7" Type="http://schemas.openxmlformats.org/officeDocument/2006/relationships/image" Target="../media/image1192.png"/><Relationship Id="rId183" Type="http://schemas.openxmlformats.org/officeDocument/2006/relationships/image" Target="../media/image1279.png"/><Relationship Id="rId239" Type="http://schemas.openxmlformats.org/officeDocument/2006/relationships/image" Target="../media/image1307.png"/><Relationship Id="rId390" Type="http://schemas.openxmlformats.org/officeDocument/2006/relationships/customXml" Target="../ink/ink1472.xml"/><Relationship Id="rId250" Type="http://schemas.openxmlformats.org/officeDocument/2006/relationships/customXml" Target="../ink/ink1402.xml"/><Relationship Id="rId292" Type="http://schemas.openxmlformats.org/officeDocument/2006/relationships/customXml" Target="../ink/ink1423.xml"/><Relationship Id="rId306" Type="http://schemas.openxmlformats.org/officeDocument/2006/relationships/customXml" Target="../ink/ink1430.xml"/><Relationship Id="rId45" Type="http://schemas.openxmlformats.org/officeDocument/2006/relationships/image" Target="../media/image1210.png"/><Relationship Id="rId87" Type="http://schemas.openxmlformats.org/officeDocument/2006/relationships/image" Target="../media/image1231.png"/><Relationship Id="rId110" Type="http://schemas.openxmlformats.org/officeDocument/2006/relationships/customXml" Target="../ink/ink1332.xml"/><Relationship Id="rId348" Type="http://schemas.openxmlformats.org/officeDocument/2006/relationships/customXml" Target="../ink/ink1451.xml"/><Relationship Id="rId152" Type="http://schemas.openxmlformats.org/officeDocument/2006/relationships/customXml" Target="../ink/ink1353.xml"/><Relationship Id="rId194" Type="http://schemas.openxmlformats.org/officeDocument/2006/relationships/customXml" Target="../ink/ink1374.xml"/><Relationship Id="rId208" Type="http://schemas.openxmlformats.org/officeDocument/2006/relationships/customXml" Target="../ink/ink1381.xml"/><Relationship Id="rId261" Type="http://schemas.openxmlformats.org/officeDocument/2006/relationships/image" Target="../media/image1318.png"/><Relationship Id="rId14" Type="http://schemas.openxmlformats.org/officeDocument/2006/relationships/customXml" Target="../ink/ink1284.xml"/><Relationship Id="rId56" Type="http://schemas.openxmlformats.org/officeDocument/2006/relationships/customXml" Target="../ink/ink1305.xml"/><Relationship Id="rId317" Type="http://schemas.openxmlformats.org/officeDocument/2006/relationships/image" Target="../media/image1346.png"/><Relationship Id="rId359" Type="http://schemas.openxmlformats.org/officeDocument/2006/relationships/image" Target="../media/image1367.png"/><Relationship Id="rId98" Type="http://schemas.openxmlformats.org/officeDocument/2006/relationships/customXml" Target="../ink/ink1326.xml"/><Relationship Id="rId121" Type="http://schemas.openxmlformats.org/officeDocument/2006/relationships/image" Target="../media/image1248.png"/><Relationship Id="rId163" Type="http://schemas.openxmlformats.org/officeDocument/2006/relationships/image" Target="../media/image1269.png"/><Relationship Id="rId219" Type="http://schemas.openxmlformats.org/officeDocument/2006/relationships/image" Target="../media/image1297.png"/><Relationship Id="rId370" Type="http://schemas.openxmlformats.org/officeDocument/2006/relationships/customXml" Target="../ink/ink1462.xml"/><Relationship Id="rId230" Type="http://schemas.openxmlformats.org/officeDocument/2006/relationships/customXml" Target="../ink/ink1392.xml"/><Relationship Id="rId25" Type="http://schemas.openxmlformats.org/officeDocument/2006/relationships/image" Target="../media/image1200.png"/><Relationship Id="rId67" Type="http://schemas.openxmlformats.org/officeDocument/2006/relationships/image" Target="../media/image1221.png"/><Relationship Id="rId272" Type="http://schemas.openxmlformats.org/officeDocument/2006/relationships/customXml" Target="../ink/ink1413.xml"/><Relationship Id="rId328" Type="http://schemas.openxmlformats.org/officeDocument/2006/relationships/customXml" Target="../ink/ink1441.xml"/><Relationship Id="rId132" Type="http://schemas.openxmlformats.org/officeDocument/2006/relationships/customXml" Target="../ink/ink1343.xml"/><Relationship Id="rId174" Type="http://schemas.openxmlformats.org/officeDocument/2006/relationships/customXml" Target="../ink/ink1364.xml"/><Relationship Id="rId381" Type="http://schemas.openxmlformats.org/officeDocument/2006/relationships/image" Target="../media/image1378.png"/><Relationship Id="rId241" Type="http://schemas.openxmlformats.org/officeDocument/2006/relationships/image" Target="../media/image1308.png"/><Relationship Id="rId36" Type="http://schemas.openxmlformats.org/officeDocument/2006/relationships/customXml" Target="../ink/ink1295.xml"/><Relationship Id="rId283" Type="http://schemas.openxmlformats.org/officeDocument/2006/relationships/image" Target="../media/image1329.png"/><Relationship Id="rId339" Type="http://schemas.openxmlformats.org/officeDocument/2006/relationships/image" Target="../media/image1357.png"/><Relationship Id="rId78" Type="http://schemas.openxmlformats.org/officeDocument/2006/relationships/customXml" Target="../ink/ink1316.xml"/><Relationship Id="rId101" Type="http://schemas.openxmlformats.org/officeDocument/2006/relationships/image" Target="../media/image1238.png"/><Relationship Id="rId143" Type="http://schemas.openxmlformats.org/officeDocument/2006/relationships/image" Target="../media/image1259.png"/><Relationship Id="rId185" Type="http://schemas.openxmlformats.org/officeDocument/2006/relationships/image" Target="../media/image1280.png"/><Relationship Id="rId350" Type="http://schemas.openxmlformats.org/officeDocument/2006/relationships/customXml" Target="../ink/ink1452.xml"/><Relationship Id="rId9" Type="http://schemas.openxmlformats.org/officeDocument/2006/relationships/image" Target="../media/image1193.png"/><Relationship Id="rId210" Type="http://schemas.openxmlformats.org/officeDocument/2006/relationships/customXml" Target="../ink/ink1382.xml"/><Relationship Id="rId392" Type="http://schemas.openxmlformats.org/officeDocument/2006/relationships/customXml" Target="../ink/ink1473.xml"/><Relationship Id="rId252" Type="http://schemas.openxmlformats.org/officeDocument/2006/relationships/customXml" Target="../ink/ink1403.xml"/><Relationship Id="rId294" Type="http://schemas.openxmlformats.org/officeDocument/2006/relationships/customXml" Target="../ink/ink1424.xml"/><Relationship Id="rId308" Type="http://schemas.openxmlformats.org/officeDocument/2006/relationships/customXml" Target="../ink/ink1431.xml"/><Relationship Id="rId47" Type="http://schemas.openxmlformats.org/officeDocument/2006/relationships/image" Target="../media/image1211.png"/><Relationship Id="rId89" Type="http://schemas.openxmlformats.org/officeDocument/2006/relationships/image" Target="../media/image1232.png"/><Relationship Id="rId112" Type="http://schemas.openxmlformats.org/officeDocument/2006/relationships/customXml" Target="../ink/ink1333.xml"/><Relationship Id="rId154" Type="http://schemas.openxmlformats.org/officeDocument/2006/relationships/customXml" Target="../ink/ink1354.xml"/><Relationship Id="rId361" Type="http://schemas.openxmlformats.org/officeDocument/2006/relationships/image" Target="../media/image1368.png"/><Relationship Id="rId196" Type="http://schemas.openxmlformats.org/officeDocument/2006/relationships/customXml" Target="../ink/ink1375.xml"/><Relationship Id="rId16" Type="http://schemas.openxmlformats.org/officeDocument/2006/relationships/customXml" Target="../ink/ink1285.xml"/><Relationship Id="rId221" Type="http://schemas.openxmlformats.org/officeDocument/2006/relationships/image" Target="../media/image1298.png"/><Relationship Id="rId263" Type="http://schemas.openxmlformats.org/officeDocument/2006/relationships/image" Target="../media/image1319.png"/><Relationship Id="rId319" Type="http://schemas.openxmlformats.org/officeDocument/2006/relationships/image" Target="../media/image1347.png"/><Relationship Id="rId58" Type="http://schemas.openxmlformats.org/officeDocument/2006/relationships/customXml" Target="../ink/ink1306.xml"/><Relationship Id="rId123" Type="http://schemas.openxmlformats.org/officeDocument/2006/relationships/image" Target="../media/image1249.png"/><Relationship Id="rId330" Type="http://schemas.openxmlformats.org/officeDocument/2006/relationships/customXml" Target="../ink/ink1442.xml"/><Relationship Id="rId90" Type="http://schemas.openxmlformats.org/officeDocument/2006/relationships/customXml" Target="../ink/ink1322.xml"/><Relationship Id="rId165" Type="http://schemas.openxmlformats.org/officeDocument/2006/relationships/image" Target="../media/image1270.png"/><Relationship Id="rId186" Type="http://schemas.openxmlformats.org/officeDocument/2006/relationships/customXml" Target="../ink/ink1370.xml"/><Relationship Id="rId351" Type="http://schemas.openxmlformats.org/officeDocument/2006/relationships/image" Target="../media/image1363.png"/><Relationship Id="rId372" Type="http://schemas.openxmlformats.org/officeDocument/2006/relationships/customXml" Target="../ink/ink1463.xml"/><Relationship Id="rId393" Type="http://schemas.openxmlformats.org/officeDocument/2006/relationships/image" Target="../media/image1384.png"/><Relationship Id="rId211" Type="http://schemas.openxmlformats.org/officeDocument/2006/relationships/image" Target="../media/image1293.png"/><Relationship Id="rId232" Type="http://schemas.openxmlformats.org/officeDocument/2006/relationships/customXml" Target="../ink/ink1393.xml"/><Relationship Id="rId253" Type="http://schemas.openxmlformats.org/officeDocument/2006/relationships/image" Target="../media/image1314.png"/><Relationship Id="rId274" Type="http://schemas.openxmlformats.org/officeDocument/2006/relationships/customXml" Target="../ink/ink1414.xml"/><Relationship Id="rId295" Type="http://schemas.openxmlformats.org/officeDocument/2006/relationships/image" Target="../media/image1335.png"/><Relationship Id="rId309" Type="http://schemas.openxmlformats.org/officeDocument/2006/relationships/image" Target="../media/image1342.png"/><Relationship Id="rId27" Type="http://schemas.openxmlformats.org/officeDocument/2006/relationships/image" Target="../media/image1201.png"/><Relationship Id="rId48" Type="http://schemas.openxmlformats.org/officeDocument/2006/relationships/customXml" Target="../ink/ink1301.xml"/><Relationship Id="rId69" Type="http://schemas.openxmlformats.org/officeDocument/2006/relationships/image" Target="../media/image1222.png"/><Relationship Id="rId113" Type="http://schemas.openxmlformats.org/officeDocument/2006/relationships/image" Target="../media/image1244.png"/><Relationship Id="rId134" Type="http://schemas.openxmlformats.org/officeDocument/2006/relationships/customXml" Target="../ink/ink1344.xml"/><Relationship Id="rId320" Type="http://schemas.openxmlformats.org/officeDocument/2006/relationships/customXml" Target="../ink/ink1437.xml"/><Relationship Id="rId80" Type="http://schemas.openxmlformats.org/officeDocument/2006/relationships/customXml" Target="../ink/ink1317.xml"/><Relationship Id="rId155" Type="http://schemas.openxmlformats.org/officeDocument/2006/relationships/image" Target="../media/image1265.png"/><Relationship Id="rId176" Type="http://schemas.openxmlformats.org/officeDocument/2006/relationships/customXml" Target="../ink/ink1365.xml"/><Relationship Id="rId197" Type="http://schemas.openxmlformats.org/officeDocument/2006/relationships/image" Target="../media/image1286.png"/><Relationship Id="rId341" Type="http://schemas.openxmlformats.org/officeDocument/2006/relationships/image" Target="../media/image1358.png"/><Relationship Id="rId362" Type="http://schemas.openxmlformats.org/officeDocument/2006/relationships/customXml" Target="../ink/ink1458.xml"/><Relationship Id="rId383" Type="http://schemas.openxmlformats.org/officeDocument/2006/relationships/image" Target="../media/image1379.png"/><Relationship Id="rId201" Type="http://schemas.openxmlformats.org/officeDocument/2006/relationships/image" Target="../media/image1288.png"/><Relationship Id="rId222" Type="http://schemas.openxmlformats.org/officeDocument/2006/relationships/customXml" Target="../ink/ink1388.xml"/><Relationship Id="rId243" Type="http://schemas.openxmlformats.org/officeDocument/2006/relationships/image" Target="../media/image1309.png"/><Relationship Id="rId264" Type="http://schemas.openxmlformats.org/officeDocument/2006/relationships/customXml" Target="../ink/ink1409.xml"/><Relationship Id="rId285" Type="http://schemas.openxmlformats.org/officeDocument/2006/relationships/image" Target="../media/image1330.png"/><Relationship Id="rId17" Type="http://schemas.openxmlformats.org/officeDocument/2006/relationships/image" Target="../media/image1197.png"/><Relationship Id="rId38" Type="http://schemas.openxmlformats.org/officeDocument/2006/relationships/customXml" Target="../ink/ink1296.xml"/><Relationship Id="rId59" Type="http://schemas.openxmlformats.org/officeDocument/2006/relationships/image" Target="../media/image1217.png"/><Relationship Id="rId103" Type="http://schemas.openxmlformats.org/officeDocument/2006/relationships/image" Target="../media/image1239.png"/><Relationship Id="rId124" Type="http://schemas.openxmlformats.org/officeDocument/2006/relationships/customXml" Target="../ink/ink1339.xml"/><Relationship Id="rId310" Type="http://schemas.openxmlformats.org/officeDocument/2006/relationships/customXml" Target="../ink/ink1432.xml"/><Relationship Id="rId70" Type="http://schemas.openxmlformats.org/officeDocument/2006/relationships/customXml" Target="../ink/ink1312.xml"/><Relationship Id="rId91" Type="http://schemas.openxmlformats.org/officeDocument/2006/relationships/image" Target="../media/image1233.png"/><Relationship Id="rId145" Type="http://schemas.openxmlformats.org/officeDocument/2006/relationships/image" Target="../media/image1260.png"/><Relationship Id="rId166" Type="http://schemas.openxmlformats.org/officeDocument/2006/relationships/customXml" Target="../ink/ink1360.xml"/><Relationship Id="rId187" Type="http://schemas.openxmlformats.org/officeDocument/2006/relationships/image" Target="../media/image1281.png"/><Relationship Id="rId331" Type="http://schemas.openxmlformats.org/officeDocument/2006/relationships/image" Target="../media/image1353.png"/><Relationship Id="rId352" Type="http://schemas.openxmlformats.org/officeDocument/2006/relationships/customXml" Target="../ink/ink1453.xml"/><Relationship Id="rId373" Type="http://schemas.openxmlformats.org/officeDocument/2006/relationships/image" Target="../media/image1374.png"/><Relationship Id="rId394" Type="http://schemas.openxmlformats.org/officeDocument/2006/relationships/customXml" Target="../ink/ink147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83.xml"/><Relationship Id="rId233" Type="http://schemas.openxmlformats.org/officeDocument/2006/relationships/image" Target="../media/image1304.png"/><Relationship Id="rId254" Type="http://schemas.openxmlformats.org/officeDocument/2006/relationships/customXml" Target="../ink/ink1404.xml"/><Relationship Id="rId28" Type="http://schemas.openxmlformats.org/officeDocument/2006/relationships/customXml" Target="../ink/ink1291.xml"/><Relationship Id="rId49" Type="http://schemas.openxmlformats.org/officeDocument/2006/relationships/image" Target="../media/image1212.png"/><Relationship Id="rId114" Type="http://schemas.openxmlformats.org/officeDocument/2006/relationships/customXml" Target="../ink/ink1334.xml"/><Relationship Id="rId275" Type="http://schemas.openxmlformats.org/officeDocument/2006/relationships/image" Target="../media/image1325.png"/><Relationship Id="rId296" Type="http://schemas.openxmlformats.org/officeDocument/2006/relationships/customXml" Target="../ink/ink1425.xml"/><Relationship Id="rId300" Type="http://schemas.openxmlformats.org/officeDocument/2006/relationships/customXml" Target="../ink/ink1427.xml"/><Relationship Id="rId60" Type="http://schemas.openxmlformats.org/officeDocument/2006/relationships/customXml" Target="../ink/ink1307.xml"/><Relationship Id="rId81" Type="http://schemas.openxmlformats.org/officeDocument/2006/relationships/image" Target="../media/image1228.png"/><Relationship Id="rId135" Type="http://schemas.openxmlformats.org/officeDocument/2006/relationships/image" Target="../media/image1255.png"/><Relationship Id="rId156" Type="http://schemas.openxmlformats.org/officeDocument/2006/relationships/customXml" Target="../ink/ink1355.xml"/><Relationship Id="rId177" Type="http://schemas.openxmlformats.org/officeDocument/2006/relationships/image" Target="../media/image1276.png"/><Relationship Id="rId198" Type="http://schemas.openxmlformats.org/officeDocument/2006/relationships/customXml" Target="../ink/ink1376.xml"/><Relationship Id="rId321" Type="http://schemas.openxmlformats.org/officeDocument/2006/relationships/image" Target="../media/image1348.png"/><Relationship Id="rId342" Type="http://schemas.openxmlformats.org/officeDocument/2006/relationships/customXml" Target="../ink/ink1448.xml"/><Relationship Id="rId363" Type="http://schemas.openxmlformats.org/officeDocument/2006/relationships/image" Target="../media/image1369.png"/><Relationship Id="rId384" Type="http://schemas.openxmlformats.org/officeDocument/2006/relationships/customXml" Target="../ink/ink1469.xml"/><Relationship Id="rId202" Type="http://schemas.openxmlformats.org/officeDocument/2006/relationships/customXml" Target="../ink/ink1378.xml"/><Relationship Id="rId223" Type="http://schemas.openxmlformats.org/officeDocument/2006/relationships/image" Target="../media/image1299.png"/><Relationship Id="rId244" Type="http://schemas.openxmlformats.org/officeDocument/2006/relationships/customXml" Target="../ink/ink1399.xml"/><Relationship Id="rId18" Type="http://schemas.openxmlformats.org/officeDocument/2006/relationships/customXml" Target="../ink/ink1286.xml"/><Relationship Id="rId39" Type="http://schemas.openxmlformats.org/officeDocument/2006/relationships/image" Target="../media/image1207.png"/><Relationship Id="rId265" Type="http://schemas.openxmlformats.org/officeDocument/2006/relationships/image" Target="../media/image1320.png"/><Relationship Id="rId286" Type="http://schemas.openxmlformats.org/officeDocument/2006/relationships/customXml" Target="../ink/ink1420.xml"/><Relationship Id="rId50" Type="http://schemas.openxmlformats.org/officeDocument/2006/relationships/customXml" Target="../ink/ink1302.xml"/><Relationship Id="rId104" Type="http://schemas.openxmlformats.org/officeDocument/2006/relationships/customXml" Target="../ink/ink1329.xml"/><Relationship Id="rId125" Type="http://schemas.openxmlformats.org/officeDocument/2006/relationships/image" Target="../media/image1250.png"/><Relationship Id="rId146" Type="http://schemas.openxmlformats.org/officeDocument/2006/relationships/customXml" Target="../ink/ink1350.xml"/><Relationship Id="rId167" Type="http://schemas.openxmlformats.org/officeDocument/2006/relationships/image" Target="../media/image1271.png"/><Relationship Id="rId188" Type="http://schemas.openxmlformats.org/officeDocument/2006/relationships/customXml" Target="../ink/ink1371.xml"/><Relationship Id="rId311" Type="http://schemas.openxmlformats.org/officeDocument/2006/relationships/image" Target="../media/image1343.png"/><Relationship Id="rId332" Type="http://schemas.openxmlformats.org/officeDocument/2006/relationships/customXml" Target="../ink/ink1443.xml"/><Relationship Id="rId353" Type="http://schemas.openxmlformats.org/officeDocument/2006/relationships/image" Target="../media/image1364.png"/><Relationship Id="rId374" Type="http://schemas.openxmlformats.org/officeDocument/2006/relationships/customXml" Target="../ink/ink1464.xml"/><Relationship Id="rId395" Type="http://schemas.openxmlformats.org/officeDocument/2006/relationships/image" Target="../media/image1385.png"/><Relationship Id="rId71" Type="http://schemas.openxmlformats.org/officeDocument/2006/relationships/image" Target="../media/image1223.png"/><Relationship Id="rId92" Type="http://schemas.openxmlformats.org/officeDocument/2006/relationships/customXml" Target="../ink/ink1323.xml"/><Relationship Id="rId213" Type="http://schemas.openxmlformats.org/officeDocument/2006/relationships/image" Target="../media/image1294.png"/><Relationship Id="rId234" Type="http://schemas.openxmlformats.org/officeDocument/2006/relationships/customXml" Target="../ink/ink1394.xml"/><Relationship Id="rId2" Type="http://schemas.openxmlformats.org/officeDocument/2006/relationships/customXml" Target="../ink/ink1278.xml"/><Relationship Id="rId29" Type="http://schemas.openxmlformats.org/officeDocument/2006/relationships/image" Target="../media/image1202.png"/><Relationship Id="rId255" Type="http://schemas.openxmlformats.org/officeDocument/2006/relationships/image" Target="../media/image1315.png"/><Relationship Id="rId276" Type="http://schemas.openxmlformats.org/officeDocument/2006/relationships/customXml" Target="../ink/ink1415.xml"/><Relationship Id="rId297" Type="http://schemas.openxmlformats.org/officeDocument/2006/relationships/image" Target="../media/image1336.png"/><Relationship Id="rId40" Type="http://schemas.openxmlformats.org/officeDocument/2006/relationships/customXml" Target="../ink/ink1297.xml"/><Relationship Id="rId115" Type="http://schemas.openxmlformats.org/officeDocument/2006/relationships/image" Target="../media/image1245.png"/><Relationship Id="rId136" Type="http://schemas.openxmlformats.org/officeDocument/2006/relationships/customXml" Target="../ink/ink1345.xml"/><Relationship Id="rId157" Type="http://schemas.openxmlformats.org/officeDocument/2006/relationships/image" Target="../media/image1266.png"/><Relationship Id="rId178" Type="http://schemas.openxmlformats.org/officeDocument/2006/relationships/customXml" Target="../ink/ink1366.xml"/><Relationship Id="rId301" Type="http://schemas.openxmlformats.org/officeDocument/2006/relationships/image" Target="../media/image1338.png"/><Relationship Id="rId322" Type="http://schemas.openxmlformats.org/officeDocument/2006/relationships/customXml" Target="../ink/ink1438.xml"/><Relationship Id="rId343" Type="http://schemas.openxmlformats.org/officeDocument/2006/relationships/image" Target="../media/image1359.png"/><Relationship Id="rId364" Type="http://schemas.openxmlformats.org/officeDocument/2006/relationships/customXml" Target="../ink/ink1459.xml"/><Relationship Id="rId61" Type="http://schemas.openxmlformats.org/officeDocument/2006/relationships/image" Target="../media/image1218.png"/><Relationship Id="rId82" Type="http://schemas.openxmlformats.org/officeDocument/2006/relationships/customXml" Target="../ink/ink1318.xml"/><Relationship Id="rId199" Type="http://schemas.openxmlformats.org/officeDocument/2006/relationships/image" Target="../media/image1287.png"/><Relationship Id="rId203" Type="http://schemas.openxmlformats.org/officeDocument/2006/relationships/image" Target="../media/image1289.png"/><Relationship Id="rId385" Type="http://schemas.openxmlformats.org/officeDocument/2006/relationships/image" Target="../media/image1380.png"/><Relationship Id="rId19" Type="http://schemas.openxmlformats.org/officeDocument/2006/relationships/image" Target="../media/image981.png"/><Relationship Id="rId224" Type="http://schemas.openxmlformats.org/officeDocument/2006/relationships/customXml" Target="../ink/ink1389.xml"/><Relationship Id="rId245" Type="http://schemas.openxmlformats.org/officeDocument/2006/relationships/image" Target="../media/image1310.png"/><Relationship Id="rId266" Type="http://schemas.openxmlformats.org/officeDocument/2006/relationships/customXml" Target="../ink/ink1410.xml"/><Relationship Id="rId287" Type="http://schemas.openxmlformats.org/officeDocument/2006/relationships/image" Target="../media/image1331.png"/><Relationship Id="rId30" Type="http://schemas.openxmlformats.org/officeDocument/2006/relationships/customXml" Target="../ink/ink1292.xml"/><Relationship Id="rId105" Type="http://schemas.openxmlformats.org/officeDocument/2006/relationships/image" Target="../media/image1240.png"/><Relationship Id="rId126" Type="http://schemas.openxmlformats.org/officeDocument/2006/relationships/customXml" Target="../ink/ink1340.xml"/><Relationship Id="rId147" Type="http://schemas.openxmlformats.org/officeDocument/2006/relationships/image" Target="../media/image1261.png"/><Relationship Id="rId168" Type="http://schemas.openxmlformats.org/officeDocument/2006/relationships/customXml" Target="../ink/ink1361.xml"/><Relationship Id="rId312" Type="http://schemas.openxmlformats.org/officeDocument/2006/relationships/customXml" Target="../ink/ink1433.xml"/><Relationship Id="rId333" Type="http://schemas.openxmlformats.org/officeDocument/2006/relationships/image" Target="../media/image1354.png"/><Relationship Id="rId354" Type="http://schemas.openxmlformats.org/officeDocument/2006/relationships/customXml" Target="../ink/ink1454.xml"/><Relationship Id="rId51" Type="http://schemas.openxmlformats.org/officeDocument/2006/relationships/image" Target="../media/image1213.png"/><Relationship Id="rId72" Type="http://schemas.openxmlformats.org/officeDocument/2006/relationships/customXml" Target="../ink/ink1313.xml"/><Relationship Id="rId93" Type="http://schemas.openxmlformats.org/officeDocument/2006/relationships/image" Target="../media/image1234.png"/><Relationship Id="rId189" Type="http://schemas.openxmlformats.org/officeDocument/2006/relationships/image" Target="../media/image1282.png"/><Relationship Id="rId375" Type="http://schemas.openxmlformats.org/officeDocument/2006/relationships/image" Target="../media/image1375.png"/><Relationship Id="rId396" Type="http://schemas.openxmlformats.org/officeDocument/2006/relationships/customXml" Target="../ink/ink1475.xml"/><Relationship Id="rId3" Type="http://schemas.openxmlformats.org/officeDocument/2006/relationships/image" Target="../media/image1190.png"/><Relationship Id="rId214" Type="http://schemas.openxmlformats.org/officeDocument/2006/relationships/customXml" Target="../ink/ink1384.xml"/><Relationship Id="rId235" Type="http://schemas.openxmlformats.org/officeDocument/2006/relationships/image" Target="../media/image1305.png"/><Relationship Id="rId256" Type="http://schemas.openxmlformats.org/officeDocument/2006/relationships/customXml" Target="../ink/ink1405.xml"/><Relationship Id="rId277" Type="http://schemas.openxmlformats.org/officeDocument/2006/relationships/image" Target="../media/image1326.png"/><Relationship Id="rId298" Type="http://schemas.openxmlformats.org/officeDocument/2006/relationships/customXml" Target="../ink/ink1426.xml"/><Relationship Id="rId400" Type="http://schemas.openxmlformats.org/officeDocument/2006/relationships/customXml" Target="../ink/ink1477.xml"/><Relationship Id="rId116" Type="http://schemas.openxmlformats.org/officeDocument/2006/relationships/customXml" Target="../ink/ink1335.xml"/><Relationship Id="rId137" Type="http://schemas.openxmlformats.org/officeDocument/2006/relationships/image" Target="../media/image1256.png"/><Relationship Id="rId158" Type="http://schemas.openxmlformats.org/officeDocument/2006/relationships/customXml" Target="../ink/ink1356.xml"/><Relationship Id="rId302" Type="http://schemas.openxmlformats.org/officeDocument/2006/relationships/customXml" Target="../ink/ink1428.xml"/><Relationship Id="rId323" Type="http://schemas.openxmlformats.org/officeDocument/2006/relationships/image" Target="../media/image1349.png"/><Relationship Id="rId344" Type="http://schemas.openxmlformats.org/officeDocument/2006/relationships/customXml" Target="../ink/ink1449.xml"/><Relationship Id="rId20" Type="http://schemas.openxmlformats.org/officeDocument/2006/relationships/customXml" Target="../ink/ink1287.xml"/><Relationship Id="rId41" Type="http://schemas.openxmlformats.org/officeDocument/2006/relationships/image" Target="../media/image1208.png"/><Relationship Id="rId62" Type="http://schemas.openxmlformats.org/officeDocument/2006/relationships/customXml" Target="../ink/ink1308.xml"/><Relationship Id="rId83" Type="http://schemas.openxmlformats.org/officeDocument/2006/relationships/image" Target="../media/image1229.png"/><Relationship Id="rId179" Type="http://schemas.openxmlformats.org/officeDocument/2006/relationships/image" Target="../media/image1277.png"/><Relationship Id="rId365" Type="http://schemas.openxmlformats.org/officeDocument/2006/relationships/image" Target="../media/image1370.png"/><Relationship Id="rId386" Type="http://schemas.openxmlformats.org/officeDocument/2006/relationships/customXml" Target="../ink/ink1470.xml"/><Relationship Id="rId190" Type="http://schemas.openxmlformats.org/officeDocument/2006/relationships/customXml" Target="../ink/ink1372.xml"/><Relationship Id="rId204" Type="http://schemas.openxmlformats.org/officeDocument/2006/relationships/customXml" Target="../ink/ink1379.xml"/><Relationship Id="rId225" Type="http://schemas.openxmlformats.org/officeDocument/2006/relationships/image" Target="../media/image1300.png"/><Relationship Id="rId246" Type="http://schemas.openxmlformats.org/officeDocument/2006/relationships/customXml" Target="../ink/ink1400.xml"/><Relationship Id="rId267" Type="http://schemas.openxmlformats.org/officeDocument/2006/relationships/image" Target="../media/image1321.png"/><Relationship Id="rId288" Type="http://schemas.openxmlformats.org/officeDocument/2006/relationships/customXml" Target="../ink/ink1421.xml"/><Relationship Id="rId106" Type="http://schemas.openxmlformats.org/officeDocument/2006/relationships/customXml" Target="../ink/ink1330.xml"/><Relationship Id="rId127" Type="http://schemas.openxmlformats.org/officeDocument/2006/relationships/image" Target="../media/image1251.png"/><Relationship Id="rId313" Type="http://schemas.openxmlformats.org/officeDocument/2006/relationships/image" Target="../media/image1344.png"/><Relationship Id="rId10" Type="http://schemas.openxmlformats.org/officeDocument/2006/relationships/customXml" Target="../ink/ink1282.xml"/><Relationship Id="rId31" Type="http://schemas.openxmlformats.org/officeDocument/2006/relationships/image" Target="../media/image1203.png"/><Relationship Id="rId52" Type="http://schemas.openxmlformats.org/officeDocument/2006/relationships/customXml" Target="../ink/ink1303.xml"/><Relationship Id="rId73" Type="http://schemas.openxmlformats.org/officeDocument/2006/relationships/image" Target="../media/image1224.png"/><Relationship Id="rId94" Type="http://schemas.openxmlformats.org/officeDocument/2006/relationships/customXml" Target="../ink/ink1324.xml"/><Relationship Id="rId148" Type="http://schemas.openxmlformats.org/officeDocument/2006/relationships/customXml" Target="../ink/ink1351.xml"/><Relationship Id="rId169" Type="http://schemas.openxmlformats.org/officeDocument/2006/relationships/image" Target="../media/image1272.png"/><Relationship Id="rId334" Type="http://schemas.openxmlformats.org/officeDocument/2006/relationships/customXml" Target="../ink/ink1444.xml"/><Relationship Id="rId355" Type="http://schemas.openxmlformats.org/officeDocument/2006/relationships/image" Target="../media/image1365.png"/><Relationship Id="rId376" Type="http://schemas.openxmlformats.org/officeDocument/2006/relationships/customXml" Target="../ink/ink1465.xml"/><Relationship Id="rId397" Type="http://schemas.openxmlformats.org/officeDocument/2006/relationships/image" Target="../media/image1386.png"/><Relationship Id="rId4" Type="http://schemas.openxmlformats.org/officeDocument/2006/relationships/customXml" Target="../ink/ink1279.xml"/><Relationship Id="rId180" Type="http://schemas.openxmlformats.org/officeDocument/2006/relationships/customXml" Target="../ink/ink1367.xml"/><Relationship Id="rId215" Type="http://schemas.openxmlformats.org/officeDocument/2006/relationships/image" Target="../media/image1295.png"/><Relationship Id="rId236" Type="http://schemas.openxmlformats.org/officeDocument/2006/relationships/customXml" Target="../ink/ink1395.xml"/><Relationship Id="rId257" Type="http://schemas.openxmlformats.org/officeDocument/2006/relationships/image" Target="../media/image1316.png"/><Relationship Id="rId278" Type="http://schemas.openxmlformats.org/officeDocument/2006/relationships/customXml" Target="../ink/ink1416.xml"/><Relationship Id="rId401" Type="http://schemas.openxmlformats.org/officeDocument/2006/relationships/image" Target="../media/image1388.png"/><Relationship Id="rId303" Type="http://schemas.openxmlformats.org/officeDocument/2006/relationships/image" Target="../media/image1339.png"/><Relationship Id="rId42" Type="http://schemas.openxmlformats.org/officeDocument/2006/relationships/customXml" Target="../ink/ink1298.xml"/><Relationship Id="rId84" Type="http://schemas.openxmlformats.org/officeDocument/2006/relationships/customXml" Target="../ink/ink1319.xml"/><Relationship Id="rId138" Type="http://schemas.openxmlformats.org/officeDocument/2006/relationships/customXml" Target="../ink/ink1346.xml"/><Relationship Id="rId345" Type="http://schemas.openxmlformats.org/officeDocument/2006/relationships/image" Target="../media/image1360.png"/><Relationship Id="rId387" Type="http://schemas.openxmlformats.org/officeDocument/2006/relationships/image" Target="../media/image1381.png"/><Relationship Id="rId191" Type="http://schemas.openxmlformats.org/officeDocument/2006/relationships/image" Target="../media/image1283.png"/><Relationship Id="rId205" Type="http://schemas.openxmlformats.org/officeDocument/2006/relationships/image" Target="../media/image1290.png"/><Relationship Id="rId247" Type="http://schemas.openxmlformats.org/officeDocument/2006/relationships/image" Target="../media/image1311.png"/><Relationship Id="rId107" Type="http://schemas.openxmlformats.org/officeDocument/2006/relationships/image" Target="../media/image1241.png"/><Relationship Id="rId289" Type="http://schemas.openxmlformats.org/officeDocument/2006/relationships/image" Target="../media/image1332.png"/><Relationship Id="rId11" Type="http://schemas.openxmlformats.org/officeDocument/2006/relationships/image" Target="../media/image1194.png"/><Relationship Id="rId53" Type="http://schemas.openxmlformats.org/officeDocument/2006/relationships/image" Target="../media/image1214.png"/><Relationship Id="rId149" Type="http://schemas.openxmlformats.org/officeDocument/2006/relationships/image" Target="../media/image1262.png"/><Relationship Id="rId314" Type="http://schemas.openxmlformats.org/officeDocument/2006/relationships/customXml" Target="../ink/ink1434.xml"/><Relationship Id="rId356" Type="http://schemas.openxmlformats.org/officeDocument/2006/relationships/customXml" Target="../ink/ink1455.xml"/><Relationship Id="rId398" Type="http://schemas.openxmlformats.org/officeDocument/2006/relationships/customXml" Target="../ink/ink1476.xml"/><Relationship Id="rId95" Type="http://schemas.openxmlformats.org/officeDocument/2006/relationships/image" Target="../media/image1235.png"/><Relationship Id="rId160" Type="http://schemas.openxmlformats.org/officeDocument/2006/relationships/customXml" Target="../ink/ink1357.xml"/><Relationship Id="rId216" Type="http://schemas.openxmlformats.org/officeDocument/2006/relationships/customXml" Target="../ink/ink1385.xml"/><Relationship Id="rId258" Type="http://schemas.openxmlformats.org/officeDocument/2006/relationships/customXml" Target="../ink/ink1406.xml"/><Relationship Id="rId22" Type="http://schemas.openxmlformats.org/officeDocument/2006/relationships/customXml" Target="../ink/ink1288.xml"/><Relationship Id="rId64" Type="http://schemas.openxmlformats.org/officeDocument/2006/relationships/customXml" Target="../ink/ink1309.xml"/><Relationship Id="rId118" Type="http://schemas.openxmlformats.org/officeDocument/2006/relationships/customXml" Target="../ink/ink1336.xml"/><Relationship Id="rId325" Type="http://schemas.openxmlformats.org/officeDocument/2006/relationships/image" Target="../media/image1350.png"/><Relationship Id="rId367" Type="http://schemas.openxmlformats.org/officeDocument/2006/relationships/image" Target="../media/image1371.png"/><Relationship Id="rId171" Type="http://schemas.openxmlformats.org/officeDocument/2006/relationships/image" Target="../media/image1273.png"/><Relationship Id="rId227" Type="http://schemas.openxmlformats.org/officeDocument/2006/relationships/image" Target="../media/image1301.png"/><Relationship Id="rId269" Type="http://schemas.openxmlformats.org/officeDocument/2006/relationships/image" Target="../media/image1322.png"/><Relationship Id="rId33" Type="http://schemas.openxmlformats.org/officeDocument/2006/relationships/image" Target="../media/image1204.png"/><Relationship Id="rId129" Type="http://schemas.openxmlformats.org/officeDocument/2006/relationships/image" Target="../media/image1252.png"/><Relationship Id="rId280" Type="http://schemas.openxmlformats.org/officeDocument/2006/relationships/customXml" Target="../ink/ink1417.xml"/><Relationship Id="rId336" Type="http://schemas.openxmlformats.org/officeDocument/2006/relationships/customXml" Target="../ink/ink1445.xml"/><Relationship Id="rId75" Type="http://schemas.openxmlformats.org/officeDocument/2006/relationships/image" Target="../media/image1225.png"/><Relationship Id="rId140" Type="http://schemas.openxmlformats.org/officeDocument/2006/relationships/customXml" Target="../ink/ink1347.xml"/><Relationship Id="rId182" Type="http://schemas.openxmlformats.org/officeDocument/2006/relationships/customXml" Target="../ink/ink1368.xml"/><Relationship Id="rId378" Type="http://schemas.openxmlformats.org/officeDocument/2006/relationships/customXml" Target="../ink/ink1466.xml"/><Relationship Id="rId6" Type="http://schemas.openxmlformats.org/officeDocument/2006/relationships/customXml" Target="../ink/ink1280.xml"/><Relationship Id="rId238" Type="http://schemas.openxmlformats.org/officeDocument/2006/relationships/customXml" Target="../ink/ink1396.xml"/><Relationship Id="rId291" Type="http://schemas.openxmlformats.org/officeDocument/2006/relationships/image" Target="../media/image1333.png"/><Relationship Id="rId305" Type="http://schemas.openxmlformats.org/officeDocument/2006/relationships/image" Target="../media/image1340.png"/><Relationship Id="rId347" Type="http://schemas.openxmlformats.org/officeDocument/2006/relationships/image" Target="../media/image1361.png"/><Relationship Id="rId44" Type="http://schemas.openxmlformats.org/officeDocument/2006/relationships/customXml" Target="../ink/ink1299.xml"/><Relationship Id="rId86" Type="http://schemas.openxmlformats.org/officeDocument/2006/relationships/customXml" Target="../ink/ink1320.xml"/><Relationship Id="rId151" Type="http://schemas.openxmlformats.org/officeDocument/2006/relationships/image" Target="../media/image1263.png"/><Relationship Id="rId389" Type="http://schemas.openxmlformats.org/officeDocument/2006/relationships/image" Target="../media/image1382.png"/><Relationship Id="rId193" Type="http://schemas.openxmlformats.org/officeDocument/2006/relationships/image" Target="../media/image1284.png"/><Relationship Id="rId207" Type="http://schemas.openxmlformats.org/officeDocument/2006/relationships/image" Target="../media/image1291.png"/><Relationship Id="rId249" Type="http://schemas.openxmlformats.org/officeDocument/2006/relationships/image" Target="../media/image1312.png"/><Relationship Id="rId13" Type="http://schemas.openxmlformats.org/officeDocument/2006/relationships/image" Target="../media/image1195.png"/><Relationship Id="rId109" Type="http://schemas.openxmlformats.org/officeDocument/2006/relationships/image" Target="../media/image1242.png"/><Relationship Id="rId260" Type="http://schemas.openxmlformats.org/officeDocument/2006/relationships/customXml" Target="../ink/ink1407.xml"/><Relationship Id="rId316" Type="http://schemas.openxmlformats.org/officeDocument/2006/relationships/customXml" Target="../ink/ink1435.xml"/><Relationship Id="rId55" Type="http://schemas.openxmlformats.org/officeDocument/2006/relationships/image" Target="../media/image1215.png"/><Relationship Id="rId97" Type="http://schemas.openxmlformats.org/officeDocument/2006/relationships/image" Target="../media/image1236.png"/><Relationship Id="rId120" Type="http://schemas.openxmlformats.org/officeDocument/2006/relationships/customXml" Target="../ink/ink1337.xml"/><Relationship Id="rId358" Type="http://schemas.openxmlformats.org/officeDocument/2006/relationships/customXml" Target="../ink/ink1456.xml"/><Relationship Id="rId162" Type="http://schemas.openxmlformats.org/officeDocument/2006/relationships/customXml" Target="../ink/ink1358.xml"/><Relationship Id="rId218" Type="http://schemas.openxmlformats.org/officeDocument/2006/relationships/customXml" Target="../ink/ink1386.xml"/><Relationship Id="rId271" Type="http://schemas.openxmlformats.org/officeDocument/2006/relationships/image" Target="../media/image1323.png"/><Relationship Id="rId24" Type="http://schemas.openxmlformats.org/officeDocument/2006/relationships/customXml" Target="../ink/ink1289.xml"/><Relationship Id="rId66" Type="http://schemas.openxmlformats.org/officeDocument/2006/relationships/customXml" Target="../ink/ink1310.xml"/><Relationship Id="rId131" Type="http://schemas.openxmlformats.org/officeDocument/2006/relationships/image" Target="../media/image1253.png"/><Relationship Id="rId327" Type="http://schemas.openxmlformats.org/officeDocument/2006/relationships/image" Target="../media/image1351.png"/><Relationship Id="rId369" Type="http://schemas.openxmlformats.org/officeDocument/2006/relationships/image" Target="../media/image1372.png"/><Relationship Id="rId173" Type="http://schemas.openxmlformats.org/officeDocument/2006/relationships/image" Target="../media/image1274.png"/><Relationship Id="rId229" Type="http://schemas.openxmlformats.org/officeDocument/2006/relationships/image" Target="../media/image1302.png"/><Relationship Id="rId380" Type="http://schemas.openxmlformats.org/officeDocument/2006/relationships/customXml" Target="../ink/ink1467.xml"/><Relationship Id="rId240" Type="http://schemas.openxmlformats.org/officeDocument/2006/relationships/customXml" Target="../ink/ink1397.xml"/><Relationship Id="rId35" Type="http://schemas.openxmlformats.org/officeDocument/2006/relationships/image" Target="../media/image1205.png"/><Relationship Id="rId77" Type="http://schemas.openxmlformats.org/officeDocument/2006/relationships/image" Target="../media/image1226.png"/><Relationship Id="rId100" Type="http://schemas.openxmlformats.org/officeDocument/2006/relationships/customXml" Target="../ink/ink1327.xml"/><Relationship Id="rId282" Type="http://schemas.openxmlformats.org/officeDocument/2006/relationships/customXml" Target="../ink/ink1418.xml"/><Relationship Id="rId338" Type="http://schemas.openxmlformats.org/officeDocument/2006/relationships/customXml" Target="../ink/ink1446.xml"/><Relationship Id="rId8" Type="http://schemas.openxmlformats.org/officeDocument/2006/relationships/customXml" Target="../ink/ink1281.xml"/><Relationship Id="rId142" Type="http://schemas.openxmlformats.org/officeDocument/2006/relationships/customXml" Target="../ink/ink1348.xml"/><Relationship Id="rId184" Type="http://schemas.openxmlformats.org/officeDocument/2006/relationships/customXml" Target="../ink/ink1369.xml"/><Relationship Id="rId391" Type="http://schemas.openxmlformats.org/officeDocument/2006/relationships/image" Target="../media/image1383.png"/><Relationship Id="rId251" Type="http://schemas.openxmlformats.org/officeDocument/2006/relationships/image" Target="../media/image1313.png"/><Relationship Id="rId46" Type="http://schemas.openxmlformats.org/officeDocument/2006/relationships/customXml" Target="../ink/ink1300.xml"/><Relationship Id="rId293" Type="http://schemas.openxmlformats.org/officeDocument/2006/relationships/image" Target="../media/image1334.png"/><Relationship Id="rId307" Type="http://schemas.openxmlformats.org/officeDocument/2006/relationships/image" Target="../media/image1341.png"/><Relationship Id="rId349" Type="http://schemas.openxmlformats.org/officeDocument/2006/relationships/image" Target="../media/image1362.png"/><Relationship Id="rId88" Type="http://schemas.openxmlformats.org/officeDocument/2006/relationships/customXml" Target="../ink/ink1321.xml"/><Relationship Id="rId111" Type="http://schemas.openxmlformats.org/officeDocument/2006/relationships/image" Target="../media/image1243.png"/><Relationship Id="rId153" Type="http://schemas.openxmlformats.org/officeDocument/2006/relationships/image" Target="../media/image1264.png"/><Relationship Id="rId195" Type="http://schemas.openxmlformats.org/officeDocument/2006/relationships/image" Target="../media/image1285.png"/><Relationship Id="rId209" Type="http://schemas.openxmlformats.org/officeDocument/2006/relationships/image" Target="../media/image1292.png"/><Relationship Id="rId360" Type="http://schemas.openxmlformats.org/officeDocument/2006/relationships/customXml" Target="../ink/ink1457.xml"/><Relationship Id="rId220" Type="http://schemas.openxmlformats.org/officeDocument/2006/relationships/customXml" Target="../ink/ink1387.xml"/><Relationship Id="rId15" Type="http://schemas.openxmlformats.org/officeDocument/2006/relationships/image" Target="../media/image1196.png"/><Relationship Id="rId57" Type="http://schemas.openxmlformats.org/officeDocument/2006/relationships/image" Target="../media/image1216.png"/><Relationship Id="rId262" Type="http://schemas.openxmlformats.org/officeDocument/2006/relationships/customXml" Target="../ink/ink1408.xml"/><Relationship Id="rId318" Type="http://schemas.openxmlformats.org/officeDocument/2006/relationships/customXml" Target="../ink/ink1436.xml"/><Relationship Id="rId99" Type="http://schemas.openxmlformats.org/officeDocument/2006/relationships/image" Target="../media/image1237.png"/><Relationship Id="rId122" Type="http://schemas.openxmlformats.org/officeDocument/2006/relationships/customXml" Target="../ink/ink1338.xml"/><Relationship Id="rId164" Type="http://schemas.openxmlformats.org/officeDocument/2006/relationships/customXml" Target="../ink/ink1359.xml"/><Relationship Id="rId371" Type="http://schemas.openxmlformats.org/officeDocument/2006/relationships/image" Target="../media/image1373.png"/><Relationship Id="rId26" Type="http://schemas.openxmlformats.org/officeDocument/2006/relationships/customXml" Target="../ink/ink1290.xml"/><Relationship Id="rId231" Type="http://schemas.openxmlformats.org/officeDocument/2006/relationships/image" Target="../media/image1303.png"/><Relationship Id="rId273" Type="http://schemas.openxmlformats.org/officeDocument/2006/relationships/image" Target="../media/image1324.png"/><Relationship Id="rId329" Type="http://schemas.openxmlformats.org/officeDocument/2006/relationships/image" Target="../media/image1352.png"/><Relationship Id="rId68" Type="http://schemas.openxmlformats.org/officeDocument/2006/relationships/customXml" Target="../ink/ink1311.xml"/><Relationship Id="rId133" Type="http://schemas.openxmlformats.org/officeDocument/2006/relationships/image" Target="../media/image1254.png"/><Relationship Id="rId175" Type="http://schemas.openxmlformats.org/officeDocument/2006/relationships/image" Target="../media/image1275.png"/><Relationship Id="rId340" Type="http://schemas.openxmlformats.org/officeDocument/2006/relationships/customXml" Target="../ink/ink1447.xml"/><Relationship Id="rId200" Type="http://schemas.openxmlformats.org/officeDocument/2006/relationships/customXml" Target="../ink/ink1377.xml"/><Relationship Id="rId382" Type="http://schemas.openxmlformats.org/officeDocument/2006/relationships/customXml" Target="../ink/ink1468.xml"/><Relationship Id="rId242" Type="http://schemas.openxmlformats.org/officeDocument/2006/relationships/customXml" Target="../ink/ink1398.xml"/><Relationship Id="rId284" Type="http://schemas.openxmlformats.org/officeDocument/2006/relationships/customXml" Target="../ink/ink1419.xml"/><Relationship Id="rId37" Type="http://schemas.openxmlformats.org/officeDocument/2006/relationships/image" Target="../media/image1206.png"/><Relationship Id="rId79" Type="http://schemas.openxmlformats.org/officeDocument/2006/relationships/image" Target="../media/image1227.png"/><Relationship Id="rId102" Type="http://schemas.openxmlformats.org/officeDocument/2006/relationships/customXml" Target="../ink/ink1328.xml"/><Relationship Id="rId144" Type="http://schemas.openxmlformats.org/officeDocument/2006/relationships/customXml" Target="../ink/ink1349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6.png"/><Relationship Id="rId299" Type="http://schemas.openxmlformats.org/officeDocument/2006/relationships/image" Target="../media/image1537.png"/><Relationship Id="rId21" Type="http://schemas.openxmlformats.org/officeDocument/2006/relationships/image" Target="../media/image1398.png"/><Relationship Id="rId63" Type="http://schemas.openxmlformats.org/officeDocument/2006/relationships/image" Target="../media/image1419.png"/><Relationship Id="rId159" Type="http://schemas.openxmlformats.org/officeDocument/2006/relationships/image" Target="../media/image1467.png"/><Relationship Id="rId324" Type="http://schemas.openxmlformats.org/officeDocument/2006/relationships/customXml" Target="../ink/ink1639.xml"/><Relationship Id="rId366" Type="http://schemas.openxmlformats.org/officeDocument/2006/relationships/customXml" Target="../ink/ink1660.xml"/><Relationship Id="rId170" Type="http://schemas.openxmlformats.org/officeDocument/2006/relationships/customXml" Target="../ink/ink1562.xml"/><Relationship Id="rId226" Type="http://schemas.openxmlformats.org/officeDocument/2006/relationships/customXml" Target="../ink/ink1590.xml"/><Relationship Id="rId268" Type="http://schemas.openxmlformats.org/officeDocument/2006/relationships/customXml" Target="../ink/ink1611.xml"/><Relationship Id="rId32" Type="http://schemas.openxmlformats.org/officeDocument/2006/relationships/customXml" Target="../ink/ink1493.xml"/><Relationship Id="rId74" Type="http://schemas.openxmlformats.org/officeDocument/2006/relationships/customXml" Target="../ink/ink1514.xml"/><Relationship Id="rId128" Type="http://schemas.openxmlformats.org/officeDocument/2006/relationships/customXml" Target="../ink/ink1541.xml"/><Relationship Id="rId335" Type="http://schemas.openxmlformats.org/officeDocument/2006/relationships/image" Target="../media/image1555.png"/><Relationship Id="rId377" Type="http://schemas.openxmlformats.org/officeDocument/2006/relationships/image" Target="../media/image1576.png"/><Relationship Id="rId5" Type="http://schemas.openxmlformats.org/officeDocument/2006/relationships/image" Target="../media/image1390.png"/><Relationship Id="rId181" Type="http://schemas.openxmlformats.org/officeDocument/2006/relationships/image" Target="../media/image1478.png"/><Relationship Id="rId237" Type="http://schemas.openxmlformats.org/officeDocument/2006/relationships/image" Target="../media/image1506.png"/><Relationship Id="rId402" Type="http://schemas.openxmlformats.org/officeDocument/2006/relationships/customXml" Target="../ink/ink1678.xml"/><Relationship Id="rId279" Type="http://schemas.openxmlformats.org/officeDocument/2006/relationships/image" Target="../media/image1527.png"/><Relationship Id="rId43" Type="http://schemas.openxmlformats.org/officeDocument/2006/relationships/image" Target="../media/image1409.png"/><Relationship Id="rId139" Type="http://schemas.openxmlformats.org/officeDocument/2006/relationships/image" Target="../media/image1457.png"/><Relationship Id="rId290" Type="http://schemas.openxmlformats.org/officeDocument/2006/relationships/customXml" Target="../ink/ink1622.xml"/><Relationship Id="rId304" Type="http://schemas.openxmlformats.org/officeDocument/2006/relationships/customXml" Target="../ink/ink1629.xml"/><Relationship Id="rId346" Type="http://schemas.openxmlformats.org/officeDocument/2006/relationships/customXml" Target="../ink/ink1650.xml"/><Relationship Id="rId388" Type="http://schemas.openxmlformats.org/officeDocument/2006/relationships/customXml" Target="../ink/ink1671.xml"/><Relationship Id="rId85" Type="http://schemas.openxmlformats.org/officeDocument/2006/relationships/image" Target="../media/image1430.png"/><Relationship Id="rId150" Type="http://schemas.openxmlformats.org/officeDocument/2006/relationships/customXml" Target="../ink/ink1552.xml"/><Relationship Id="rId192" Type="http://schemas.openxmlformats.org/officeDocument/2006/relationships/customXml" Target="../ink/ink1573.xml"/><Relationship Id="rId206" Type="http://schemas.openxmlformats.org/officeDocument/2006/relationships/customXml" Target="../ink/ink1580.xml"/><Relationship Id="rId248" Type="http://schemas.openxmlformats.org/officeDocument/2006/relationships/customXml" Target="../ink/ink1601.xml"/><Relationship Id="rId12" Type="http://schemas.openxmlformats.org/officeDocument/2006/relationships/customXml" Target="../ink/ink1483.xml"/><Relationship Id="rId108" Type="http://schemas.openxmlformats.org/officeDocument/2006/relationships/customXml" Target="../ink/ink1531.xml"/><Relationship Id="rId315" Type="http://schemas.openxmlformats.org/officeDocument/2006/relationships/image" Target="../media/image1545.png"/><Relationship Id="rId357" Type="http://schemas.openxmlformats.org/officeDocument/2006/relationships/image" Target="../media/image1566.png"/><Relationship Id="rId54" Type="http://schemas.openxmlformats.org/officeDocument/2006/relationships/customXml" Target="../ink/ink1504.xml"/><Relationship Id="rId96" Type="http://schemas.openxmlformats.org/officeDocument/2006/relationships/customXml" Target="../ink/ink1525.xml"/><Relationship Id="rId161" Type="http://schemas.openxmlformats.org/officeDocument/2006/relationships/image" Target="../media/image1468.png"/><Relationship Id="rId217" Type="http://schemas.openxmlformats.org/officeDocument/2006/relationships/image" Target="../media/image1496.png"/><Relationship Id="rId399" Type="http://schemas.openxmlformats.org/officeDocument/2006/relationships/image" Target="../media/image1587.png"/><Relationship Id="rId259" Type="http://schemas.openxmlformats.org/officeDocument/2006/relationships/image" Target="../media/image1517.png"/><Relationship Id="rId23" Type="http://schemas.openxmlformats.org/officeDocument/2006/relationships/image" Target="../media/image1399.png"/><Relationship Id="rId119" Type="http://schemas.openxmlformats.org/officeDocument/2006/relationships/image" Target="../media/image1447.png"/><Relationship Id="rId270" Type="http://schemas.openxmlformats.org/officeDocument/2006/relationships/customXml" Target="../ink/ink1612.xml"/><Relationship Id="rId326" Type="http://schemas.openxmlformats.org/officeDocument/2006/relationships/customXml" Target="../ink/ink1640.xml"/><Relationship Id="rId65" Type="http://schemas.openxmlformats.org/officeDocument/2006/relationships/image" Target="../media/image1420.png"/><Relationship Id="rId130" Type="http://schemas.openxmlformats.org/officeDocument/2006/relationships/customXml" Target="../ink/ink1542.xml"/><Relationship Id="rId368" Type="http://schemas.openxmlformats.org/officeDocument/2006/relationships/customXml" Target="../ink/ink1661.xml"/><Relationship Id="rId172" Type="http://schemas.openxmlformats.org/officeDocument/2006/relationships/customXml" Target="../ink/ink1563.xml"/><Relationship Id="rId228" Type="http://schemas.openxmlformats.org/officeDocument/2006/relationships/customXml" Target="../ink/ink1591.xml"/><Relationship Id="rId281" Type="http://schemas.openxmlformats.org/officeDocument/2006/relationships/image" Target="../media/image1528.png"/><Relationship Id="rId337" Type="http://schemas.openxmlformats.org/officeDocument/2006/relationships/image" Target="../media/image1556.png"/><Relationship Id="rId34" Type="http://schemas.openxmlformats.org/officeDocument/2006/relationships/customXml" Target="../ink/ink1494.xml"/><Relationship Id="rId76" Type="http://schemas.openxmlformats.org/officeDocument/2006/relationships/customXml" Target="../ink/ink1515.xml"/><Relationship Id="rId141" Type="http://schemas.openxmlformats.org/officeDocument/2006/relationships/image" Target="../media/image1458.png"/><Relationship Id="rId379" Type="http://schemas.openxmlformats.org/officeDocument/2006/relationships/image" Target="../media/image1577.png"/><Relationship Id="rId7" Type="http://schemas.openxmlformats.org/officeDocument/2006/relationships/image" Target="../media/image1391.png"/><Relationship Id="rId183" Type="http://schemas.openxmlformats.org/officeDocument/2006/relationships/image" Target="../media/image1479.png"/><Relationship Id="rId239" Type="http://schemas.openxmlformats.org/officeDocument/2006/relationships/image" Target="../media/image1507.png"/><Relationship Id="rId390" Type="http://schemas.openxmlformats.org/officeDocument/2006/relationships/customXml" Target="../ink/ink1672.xml"/><Relationship Id="rId404" Type="http://schemas.openxmlformats.org/officeDocument/2006/relationships/customXml" Target="../ink/ink1679.xml"/><Relationship Id="rId250" Type="http://schemas.openxmlformats.org/officeDocument/2006/relationships/customXml" Target="../ink/ink1602.xml"/><Relationship Id="rId292" Type="http://schemas.openxmlformats.org/officeDocument/2006/relationships/customXml" Target="../ink/ink1623.xml"/><Relationship Id="rId306" Type="http://schemas.openxmlformats.org/officeDocument/2006/relationships/customXml" Target="../ink/ink1630.xml"/><Relationship Id="rId45" Type="http://schemas.openxmlformats.org/officeDocument/2006/relationships/image" Target="../media/image1410.png"/><Relationship Id="rId87" Type="http://schemas.openxmlformats.org/officeDocument/2006/relationships/image" Target="../media/image1431.png"/><Relationship Id="rId110" Type="http://schemas.openxmlformats.org/officeDocument/2006/relationships/customXml" Target="../ink/ink1532.xml"/><Relationship Id="rId348" Type="http://schemas.openxmlformats.org/officeDocument/2006/relationships/customXml" Target="../ink/ink1651.xml"/><Relationship Id="rId152" Type="http://schemas.openxmlformats.org/officeDocument/2006/relationships/customXml" Target="../ink/ink1553.xml"/><Relationship Id="rId194" Type="http://schemas.openxmlformats.org/officeDocument/2006/relationships/customXml" Target="../ink/ink1574.xml"/><Relationship Id="rId208" Type="http://schemas.openxmlformats.org/officeDocument/2006/relationships/customXml" Target="../ink/ink1581.xml"/><Relationship Id="rId261" Type="http://schemas.openxmlformats.org/officeDocument/2006/relationships/image" Target="../media/image1518.png"/><Relationship Id="rId14" Type="http://schemas.openxmlformats.org/officeDocument/2006/relationships/customXml" Target="../ink/ink1484.xml"/><Relationship Id="rId56" Type="http://schemas.openxmlformats.org/officeDocument/2006/relationships/customXml" Target="../ink/ink1505.xml"/><Relationship Id="rId317" Type="http://schemas.openxmlformats.org/officeDocument/2006/relationships/image" Target="../media/image1546.png"/><Relationship Id="rId359" Type="http://schemas.openxmlformats.org/officeDocument/2006/relationships/image" Target="../media/image1567.png"/><Relationship Id="rId98" Type="http://schemas.openxmlformats.org/officeDocument/2006/relationships/customXml" Target="../ink/ink1526.xml"/><Relationship Id="rId121" Type="http://schemas.openxmlformats.org/officeDocument/2006/relationships/image" Target="../media/image1448.png"/><Relationship Id="rId163" Type="http://schemas.openxmlformats.org/officeDocument/2006/relationships/image" Target="../media/image1469.png"/><Relationship Id="rId219" Type="http://schemas.openxmlformats.org/officeDocument/2006/relationships/image" Target="../media/image1497.png"/><Relationship Id="rId370" Type="http://schemas.openxmlformats.org/officeDocument/2006/relationships/customXml" Target="../ink/ink1662.xml"/><Relationship Id="rId230" Type="http://schemas.openxmlformats.org/officeDocument/2006/relationships/customXml" Target="../ink/ink1592.xml"/><Relationship Id="rId25" Type="http://schemas.openxmlformats.org/officeDocument/2006/relationships/image" Target="../media/image1400.png"/><Relationship Id="rId67" Type="http://schemas.openxmlformats.org/officeDocument/2006/relationships/image" Target="../media/image1421.png"/><Relationship Id="rId272" Type="http://schemas.openxmlformats.org/officeDocument/2006/relationships/customXml" Target="../ink/ink1613.xml"/><Relationship Id="rId328" Type="http://schemas.openxmlformats.org/officeDocument/2006/relationships/customXml" Target="../ink/ink1641.xml"/><Relationship Id="rId132" Type="http://schemas.openxmlformats.org/officeDocument/2006/relationships/customXml" Target="../ink/ink1543.xml"/><Relationship Id="rId174" Type="http://schemas.openxmlformats.org/officeDocument/2006/relationships/customXml" Target="../ink/ink1564.xml"/><Relationship Id="rId381" Type="http://schemas.openxmlformats.org/officeDocument/2006/relationships/image" Target="../media/image1578.png"/><Relationship Id="rId241" Type="http://schemas.openxmlformats.org/officeDocument/2006/relationships/image" Target="../media/image1508.png"/><Relationship Id="rId36" Type="http://schemas.openxmlformats.org/officeDocument/2006/relationships/customXml" Target="../ink/ink1495.xml"/><Relationship Id="rId283" Type="http://schemas.openxmlformats.org/officeDocument/2006/relationships/image" Target="../media/image1529.png"/><Relationship Id="rId339" Type="http://schemas.openxmlformats.org/officeDocument/2006/relationships/image" Target="../media/image1557.png"/><Relationship Id="rId78" Type="http://schemas.openxmlformats.org/officeDocument/2006/relationships/customXml" Target="../ink/ink1516.xml"/><Relationship Id="rId101" Type="http://schemas.openxmlformats.org/officeDocument/2006/relationships/image" Target="../media/image1438.png"/><Relationship Id="rId143" Type="http://schemas.openxmlformats.org/officeDocument/2006/relationships/image" Target="../media/image1459.png"/><Relationship Id="rId185" Type="http://schemas.openxmlformats.org/officeDocument/2006/relationships/image" Target="../media/image1480.png"/><Relationship Id="rId350" Type="http://schemas.openxmlformats.org/officeDocument/2006/relationships/customXml" Target="../ink/ink1652.xml"/><Relationship Id="rId9" Type="http://schemas.openxmlformats.org/officeDocument/2006/relationships/image" Target="../media/image1392.png"/><Relationship Id="rId210" Type="http://schemas.openxmlformats.org/officeDocument/2006/relationships/customXml" Target="../ink/ink1582.xml"/><Relationship Id="rId392" Type="http://schemas.openxmlformats.org/officeDocument/2006/relationships/customXml" Target="../ink/ink1673.xml"/><Relationship Id="rId252" Type="http://schemas.openxmlformats.org/officeDocument/2006/relationships/customXml" Target="../ink/ink1603.xml"/><Relationship Id="rId294" Type="http://schemas.openxmlformats.org/officeDocument/2006/relationships/customXml" Target="../ink/ink1624.xml"/><Relationship Id="rId308" Type="http://schemas.openxmlformats.org/officeDocument/2006/relationships/customXml" Target="../ink/ink1631.xml"/><Relationship Id="rId47" Type="http://schemas.openxmlformats.org/officeDocument/2006/relationships/image" Target="../media/image1411.png"/><Relationship Id="rId89" Type="http://schemas.openxmlformats.org/officeDocument/2006/relationships/image" Target="../media/image1432.png"/><Relationship Id="rId112" Type="http://schemas.openxmlformats.org/officeDocument/2006/relationships/customXml" Target="../ink/ink1533.xml"/><Relationship Id="rId154" Type="http://schemas.openxmlformats.org/officeDocument/2006/relationships/customXml" Target="../ink/ink1554.xml"/><Relationship Id="rId361" Type="http://schemas.openxmlformats.org/officeDocument/2006/relationships/image" Target="../media/image1568.png"/><Relationship Id="rId196" Type="http://schemas.openxmlformats.org/officeDocument/2006/relationships/customXml" Target="../ink/ink1575.xml"/><Relationship Id="rId16" Type="http://schemas.openxmlformats.org/officeDocument/2006/relationships/customXml" Target="../ink/ink1485.xml"/><Relationship Id="rId221" Type="http://schemas.openxmlformats.org/officeDocument/2006/relationships/image" Target="../media/image1498.png"/><Relationship Id="rId263" Type="http://schemas.openxmlformats.org/officeDocument/2006/relationships/image" Target="../media/image1519.png"/><Relationship Id="rId319" Type="http://schemas.openxmlformats.org/officeDocument/2006/relationships/image" Target="../media/image1547.png"/><Relationship Id="rId58" Type="http://schemas.openxmlformats.org/officeDocument/2006/relationships/customXml" Target="../ink/ink1506.xml"/><Relationship Id="rId123" Type="http://schemas.openxmlformats.org/officeDocument/2006/relationships/image" Target="../media/image1449.png"/><Relationship Id="rId330" Type="http://schemas.openxmlformats.org/officeDocument/2006/relationships/customXml" Target="../ink/ink1642.xml"/><Relationship Id="rId165" Type="http://schemas.openxmlformats.org/officeDocument/2006/relationships/image" Target="../media/image1470.png"/><Relationship Id="rId372" Type="http://schemas.openxmlformats.org/officeDocument/2006/relationships/customXml" Target="../ink/ink1663.xml"/><Relationship Id="rId211" Type="http://schemas.openxmlformats.org/officeDocument/2006/relationships/image" Target="../media/image1493.png"/><Relationship Id="rId232" Type="http://schemas.openxmlformats.org/officeDocument/2006/relationships/customXml" Target="../ink/ink1593.xml"/><Relationship Id="rId253" Type="http://schemas.openxmlformats.org/officeDocument/2006/relationships/image" Target="../media/image1514.png"/><Relationship Id="rId274" Type="http://schemas.openxmlformats.org/officeDocument/2006/relationships/customXml" Target="../ink/ink1614.xml"/><Relationship Id="rId295" Type="http://schemas.openxmlformats.org/officeDocument/2006/relationships/image" Target="../media/image1535.png"/><Relationship Id="rId309" Type="http://schemas.openxmlformats.org/officeDocument/2006/relationships/image" Target="../media/image1542.png"/><Relationship Id="rId27" Type="http://schemas.openxmlformats.org/officeDocument/2006/relationships/image" Target="../media/image1401.png"/><Relationship Id="rId48" Type="http://schemas.openxmlformats.org/officeDocument/2006/relationships/customXml" Target="../ink/ink1501.xml"/><Relationship Id="rId69" Type="http://schemas.openxmlformats.org/officeDocument/2006/relationships/image" Target="../media/image1422.png"/><Relationship Id="rId113" Type="http://schemas.openxmlformats.org/officeDocument/2006/relationships/image" Target="../media/image1444.png"/><Relationship Id="rId134" Type="http://schemas.openxmlformats.org/officeDocument/2006/relationships/customXml" Target="../ink/ink1544.xml"/><Relationship Id="rId320" Type="http://schemas.openxmlformats.org/officeDocument/2006/relationships/customXml" Target="../ink/ink1637.xml"/><Relationship Id="rId80" Type="http://schemas.openxmlformats.org/officeDocument/2006/relationships/customXml" Target="../ink/ink1517.xml"/><Relationship Id="rId155" Type="http://schemas.openxmlformats.org/officeDocument/2006/relationships/image" Target="../media/image1465.png"/><Relationship Id="rId176" Type="http://schemas.openxmlformats.org/officeDocument/2006/relationships/customXml" Target="../ink/ink1565.xml"/><Relationship Id="rId197" Type="http://schemas.openxmlformats.org/officeDocument/2006/relationships/image" Target="../media/image1486.png"/><Relationship Id="rId341" Type="http://schemas.openxmlformats.org/officeDocument/2006/relationships/image" Target="../media/image1558.png"/><Relationship Id="rId362" Type="http://schemas.openxmlformats.org/officeDocument/2006/relationships/customXml" Target="../ink/ink1658.xml"/><Relationship Id="rId383" Type="http://schemas.openxmlformats.org/officeDocument/2006/relationships/image" Target="../media/image1579.png"/><Relationship Id="rId201" Type="http://schemas.openxmlformats.org/officeDocument/2006/relationships/image" Target="../media/image1488.png"/><Relationship Id="rId222" Type="http://schemas.openxmlformats.org/officeDocument/2006/relationships/customXml" Target="../ink/ink1588.xml"/><Relationship Id="rId243" Type="http://schemas.openxmlformats.org/officeDocument/2006/relationships/image" Target="../media/image1509.png"/><Relationship Id="rId264" Type="http://schemas.openxmlformats.org/officeDocument/2006/relationships/customXml" Target="../ink/ink1609.xml"/><Relationship Id="rId285" Type="http://schemas.openxmlformats.org/officeDocument/2006/relationships/image" Target="../media/image1530.png"/><Relationship Id="rId17" Type="http://schemas.openxmlformats.org/officeDocument/2006/relationships/image" Target="../media/image1396.png"/><Relationship Id="rId38" Type="http://schemas.openxmlformats.org/officeDocument/2006/relationships/customXml" Target="../ink/ink1496.xml"/><Relationship Id="rId59" Type="http://schemas.openxmlformats.org/officeDocument/2006/relationships/image" Target="../media/image1417.png"/><Relationship Id="rId103" Type="http://schemas.openxmlformats.org/officeDocument/2006/relationships/image" Target="../media/image1439.png"/><Relationship Id="rId124" Type="http://schemas.openxmlformats.org/officeDocument/2006/relationships/customXml" Target="../ink/ink1539.xml"/><Relationship Id="rId310" Type="http://schemas.openxmlformats.org/officeDocument/2006/relationships/customXml" Target="../ink/ink1632.xml"/><Relationship Id="rId70" Type="http://schemas.openxmlformats.org/officeDocument/2006/relationships/customXml" Target="../ink/ink1512.xml"/><Relationship Id="rId91" Type="http://schemas.openxmlformats.org/officeDocument/2006/relationships/image" Target="../media/image1433.png"/><Relationship Id="rId145" Type="http://schemas.openxmlformats.org/officeDocument/2006/relationships/image" Target="../media/image1460.png"/><Relationship Id="rId166" Type="http://schemas.openxmlformats.org/officeDocument/2006/relationships/customXml" Target="../ink/ink1560.xml"/><Relationship Id="rId187" Type="http://schemas.openxmlformats.org/officeDocument/2006/relationships/image" Target="../media/image1481.png"/><Relationship Id="rId331" Type="http://schemas.openxmlformats.org/officeDocument/2006/relationships/image" Target="../media/image1553.png"/><Relationship Id="rId352" Type="http://schemas.openxmlformats.org/officeDocument/2006/relationships/customXml" Target="../ink/ink1653.xml"/><Relationship Id="rId373" Type="http://schemas.openxmlformats.org/officeDocument/2006/relationships/image" Target="../media/image1574.png"/><Relationship Id="rId394" Type="http://schemas.openxmlformats.org/officeDocument/2006/relationships/customXml" Target="../ink/ink167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83.xml"/><Relationship Id="rId233" Type="http://schemas.openxmlformats.org/officeDocument/2006/relationships/image" Target="../media/image1504.png"/><Relationship Id="rId254" Type="http://schemas.openxmlformats.org/officeDocument/2006/relationships/customXml" Target="../ink/ink1604.xml"/><Relationship Id="rId28" Type="http://schemas.openxmlformats.org/officeDocument/2006/relationships/customXml" Target="../ink/ink1491.xml"/><Relationship Id="rId49" Type="http://schemas.openxmlformats.org/officeDocument/2006/relationships/image" Target="../media/image1412.png"/><Relationship Id="rId114" Type="http://schemas.openxmlformats.org/officeDocument/2006/relationships/customXml" Target="../ink/ink1534.xml"/><Relationship Id="rId275" Type="http://schemas.openxmlformats.org/officeDocument/2006/relationships/image" Target="../media/image1525.png"/><Relationship Id="rId296" Type="http://schemas.openxmlformats.org/officeDocument/2006/relationships/customXml" Target="../ink/ink1625.xml"/><Relationship Id="rId300" Type="http://schemas.openxmlformats.org/officeDocument/2006/relationships/customXml" Target="../ink/ink1627.xml"/><Relationship Id="rId60" Type="http://schemas.openxmlformats.org/officeDocument/2006/relationships/customXml" Target="../ink/ink1507.xml"/><Relationship Id="rId81" Type="http://schemas.openxmlformats.org/officeDocument/2006/relationships/image" Target="../media/image1428.png"/><Relationship Id="rId135" Type="http://schemas.openxmlformats.org/officeDocument/2006/relationships/image" Target="../media/image1455.png"/><Relationship Id="rId156" Type="http://schemas.openxmlformats.org/officeDocument/2006/relationships/customXml" Target="../ink/ink1555.xml"/><Relationship Id="rId177" Type="http://schemas.openxmlformats.org/officeDocument/2006/relationships/image" Target="../media/image1476.png"/><Relationship Id="rId198" Type="http://schemas.openxmlformats.org/officeDocument/2006/relationships/customXml" Target="../ink/ink1576.xml"/><Relationship Id="rId321" Type="http://schemas.openxmlformats.org/officeDocument/2006/relationships/image" Target="../media/image1548.png"/><Relationship Id="rId342" Type="http://schemas.openxmlformats.org/officeDocument/2006/relationships/customXml" Target="../ink/ink1648.xml"/><Relationship Id="rId363" Type="http://schemas.openxmlformats.org/officeDocument/2006/relationships/image" Target="../media/image1569.png"/><Relationship Id="rId384" Type="http://schemas.openxmlformats.org/officeDocument/2006/relationships/customXml" Target="../ink/ink1669.xml"/><Relationship Id="rId202" Type="http://schemas.openxmlformats.org/officeDocument/2006/relationships/customXml" Target="../ink/ink1578.xml"/><Relationship Id="rId223" Type="http://schemas.openxmlformats.org/officeDocument/2006/relationships/image" Target="../media/image1499.png"/><Relationship Id="rId244" Type="http://schemas.openxmlformats.org/officeDocument/2006/relationships/customXml" Target="../ink/ink1599.xml"/><Relationship Id="rId18" Type="http://schemas.openxmlformats.org/officeDocument/2006/relationships/customXml" Target="../ink/ink1486.xml"/><Relationship Id="rId39" Type="http://schemas.openxmlformats.org/officeDocument/2006/relationships/image" Target="../media/image1407.png"/><Relationship Id="rId265" Type="http://schemas.openxmlformats.org/officeDocument/2006/relationships/image" Target="../media/image1520.png"/><Relationship Id="rId286" Type="http://schemas.openxmlformats.org/officeDocument/2006/relationships/customXml" Target="../ink/ink1620.xml"/><Relationship Id="rId50" Type="http://schemas.openxmlformats.org/officeDocument/2006/relationships/customXml" Target="../ink/ink1502.xml"/><Relationship Id="rId104" Type="http://schemas.openxmlformats.org/officeDocument/2006/relationships/customXml" Target="../ink/ink1529.xml"/><Relationship Id="rId125" Type="http://schemas.openxmlformats.org/officeDocument/2006/relationships/image" Target="../media/image1450.png"/><Relationship Id="rId146" Type="http://schemas.openxmlformats.org/officeDocument/2006/relationships/customXml" Target="../ink/ink1550.xml"/><Relationship Id="rId167" Type="http://schemas.openxmlformats.org/officeDocument/2006/relationships/image" Target="../media/image1471.png"/><Relationship Id="rId188" Type="http://schemas.openxmlformats.org/officeDocument/2006/relationships/customXml" Target="../ink/ink1571.xml"/><Relationship Id="rId311" Type="http://schemas.openxmlformats.org/officeDocument/2006/relationships/image" Target="../media/image1543.png"/><Relationship Id="rId332" Type="http://schemas.openxmlformats.org/officeDocument/2006/relationships/customXml" Target="../ink/ink1643.xml"/><Relationship Id="rId353" Type="http://schemas.openxmlformats.org/officeDocument/2006/relationships/image" Target="../media/image1564.png"/><Relationship Id="rId374" Type="http://schemas.openxmlformats.org/officeDocument/2006/relationships/customXml" Target="../ink/ink1664.xml"/><Relationship Id="rId395" Type="http://schemas.openxmlformats.org/officeDocument/2006/relationships/image" Target="../media/image1585.png"/><Relationship Id="rId71" Type="http://schemas.openxmlformats.org/officeDocument/2006/relationships/image" Target="../media/image1423.png"/><Relationship Id="rId92" Type="http://schemas.openxmlformats.org/officeDocument/2006/relationships/customXml" Target="../ink/ink1523.xml"/><Relationship Id="rId213" Type="http://schemas.openxmlformats.org/officeDocument/2006/relationships/image" Target="../media/image1494.png"/><Relationship Id="rId234" Type="http://schemas.openxmlformats.org/officeDocument/2006/relationships/customXml" Target="../ink/ink1594.xml"/><Relationship Id="rId2" Type="http://schemas.openxmlformats.org/officeDocument/2006/relationships/customXml" Target="../ink/ink1478.xml"/><Relationship Id="rId29" Type="http://schemas.openxmlformats.org/officeDocument/2006/relationships/image" Target="../media/image1402.png"/><Relationship Id="rId255" Type="http://schemas.openxmlformats.org/officeDocument/2006/relationships/image" Target="../media/image1515.png"/><Relationship Id="rId276" Type="http://schemas.openxmlformats.org/officeDocument/2006/relationships/customXml" Target="../ink/ink1615.xml"/><Relationship Id="rId297" Type="http://schemas.openxmlformats.org/officeDocument/2006/relationships/image" Target="../media/image1536.png"/><Relationship Id="rId40" Type="http://schemas.openxmlformats.org/officeDocument/2006/relationships/customXml" Target="../ink/ink1497.xml"/><Relationship Id="rId115" Type="http://schemas.openxmlformats.org/officeDocument/2006/relationships/image" Target="../media/image1445.png"/><Relationship Id="rId136" Type="http://schemas.openxmlformats.org/officeDocument/2006/relationships/customXml" Target="../ink/ink1545.xml"/><Relationship Id="rId157" Type="http://schemas.openxmlformats.org/officeDocument/2006/relationships/image" Target="../media/image1466.png"/><Relationship Id="rId178" Type="http://schemas.openxmlformats.org/officeDocument/2006/relationships/customXml" Target="../ink/ink1566.xml"/><Relationship Id="rId301" Type="http://schemas.openxmlformats.org/officeDocument/2006/relationships/image" Target="../media/image1538.png"/><Relationship Id="rId322" Type="http://schemas.openxmlformats.org/officeDocument/2006/relationships/customXml" Target="../ink/ink1638.xml"/><Relationship Id="rId343" Type="http://schemas.openxmlformats.org/officeDocument/2006/relationships/image" Target="../media/image1559.png"/><Relationship Id="rId364" Type="http://schemas.openxmlformats.org/officeDocument/2006/relationships/customXml" Target="../ink/ink1659.xml"/><Relationship Id="rId61" Type="http://schemas.openxmlformats.org/officeDocument/2006/relationships/image" Target="../media/image1418.png"/><Relationship Id="rId82" Type="http://schemas.openxmlformats.org/officeDocument/2006/relationships/customXml" Target="../ink/ink1518.xml"/><Relationship Id="rId199" Type="http://schemas.openxmlformats.org/officeDocument/2006/relationships/image" Target="../media/image1487.png"/><Relationship Id="rId203" Type="http://schemas.openxmlformats.org/officeDocument/2006/relationships/image" Target="../media/image1489.png"/><Relationship Id="rId385" Type="http://schemas.openxmlformats.org/officeDocument/2006/relationships/image" Target="../media/image1580.png"/><Relationship Id="rId19" Type="http://schemas.openxmlformats.org/officeDocument/2006/relationships/image" Target="../media/image1397.png"/><Relationship Id="rId224" Type="http://schemas.openxmlformats.org/officeDocument/2006/relationships/customXml" Target="../ink/ink1589.xml"/><Relationship Id="rId245" Type="http://schemas.openxmlformats.org/officeDocument/2006/relationships/image" Target="../media/image1510.png"/><Relationship Id="rId266" Type="http://schemas.openxmlformats.org/officeDocument/2006/relationships/customXml" Target="../ink/ink1610.xml"/><Relationship Id="rId287" Type="http://schemas.openxmlformats.org/officeDocument/2006/relationships/image" Target="../media/image1531.png"/><Relationship Id="rId30" Type="http://schemas.openxmlformats.org/officeDocument/2006/relationships/customXml" Target="../ink/ink1492.xml"/><Relationship Id="rId105" Type="http://schemas.openxmlformats.org/officeDocument/2006/relationships/image" Target="../media/image1440.png"/><Relationship Id="rId126" Type="http://schemas.openxmlformats.org/officeDocument/2006/relationships/customXml" Target="../ink/ink1540.xml"/><Relationship Id="rId147" Type="http://schemas.openxmlformats.org/officeDocument/2006/relationships/image" Target="../media/image1461.png"/><Relationship Id="rId168" Type="http://schemas.openxmlformats.org/officeDocument/2006/relationships/customXml" Target="../ink/ink1561.xml"/><Relationship Id="rId312" Type="http://schemas.openxmlformats.org/officeDocument/2006/relationships/customXml" Target="../ink/ink1633.xml"/><Relationship Id="rId333" Type="http://schemas.openxmlformats.org/officeDocument/2006/relationships/image" Target="../media/image1554.png"/><Relationship Id="rId354" Type="http://schemas.openxmlformats.org/officeDocument/2006/relationships/customXml" Target="../ink/ink1654.xml"/><Relationship Id="rId51" Type="http://schemas.openxmlformats.org/officeDocument/2006/relationships/image" Target="../media/image1413.png"/><Relationship Id="rId72" Type="http://schemas.openxmlformats.org/officeDocument/2006/relationships/customXml" Target="../ink/ink1513.xml"/><Relationship Id="rId93" Type="http://schemas.openxmlformats.org/officeDocument/2006/relationships/image" Target="../media/image1434.png"/><Relationship Id="rId189" Type="http://schemas.openxmlformats.org/officeDocument/2006/relationships/image" Target="../media/image1482.png"/><Relationship Id="rId375" Type="http://schemas.openxmlformats.org/officeDocument/2006/relationships/image" Target="../media/image1575.png"/><Relationship Id="rId396" Type="http://schemas.openxmlformats.org/officeDocument/2006/relationships/customXml" Target="../ink/ink1675.xml"/><Relationship Id="rId3" Type="http://schemas.openxmlformats.org/officeDocument/2006/relationships/image" Target="../media/image1389.png"/><Relationship Id="rId214" Type="http://schemas.openxmlformats.org/officeDocument/2006/relationships/customXml" Target="../ink/ink1584.xml"/><Relationship Id="rId235" Type="http://schemas.openxmlformats.org/officeDocument/2006/relationships/image" Target="../media/image1505.png"/><Relationship Id="rId256" Type="http://schemas.openxmlformats.org/officeDocument/2006/relationships/customXml" Target="../ink/ink1605.xml"/><Relationship Id="rId277" Type="http://schemas.openxmlformats.org/officeDocument/2006/relationships/image" Target="../media/image1526.png"/><Relationship Id="rId298" Type="http://schemas.openxmlformats.org/officeDocument/2006/relationships/customXml" Target="../ink/ink1626.xml"/><Relationship Id="rId400" Type="http://schemas.openxmlformats.org/officeDocument/2006/relationships/customXml" Target="../ink/ink1677.xml"/><Relationship Id="rId116" Type="http://schemas.openxmlformats.org/officeDocument/2006/relationships/customXml" Target="../ink/ink1535.xml"/><Relationship Id="rId137" Type="http://schemas.openxmlformats.org/officeDocument/2006/relationships/image" Target="../media/image1456.png"/><Relationship Id="rId158" Type="http://schemas.openxmlformats.org/officeDocument/2006/relationships/customXml" Target="../ink/ink1556.xml"/><Relationship Id="rId302" Type="http://schemas.openxmlformats.org/officeDocument/2006/relationships/customXml" Target="../ink/ink1628.xml"/><Relationship Id="rId323" Type="http://schemas.openxmlformats.org/officeDocument/2006/relationships/image" Target="../media/image1549.png"/><Relationship Id="rId344" Type="http://schemas.openxmlformats.org/officeDocument/2006/relationships/customXml" Target="../ink/ink1649.xml"/><Relationship Id="rId20" Type="http://schemas.openxmlformats.org/officeDocument/2006/relationships/customXml" Target="../ink/ink1487.xml"/><Relationship Id="rId41" Type="http://schemas.openxmlformats.org/officeDocument/2006/relationships/image" Target="../media/image1408.png"/><Relationship Id="rId62" Type="http://schemas.openxmlformats.org/officeDocument/2006/relationships/customXml" Target="../ink/ink1508.xml"/><Relationship Id="rId83" Type="http://schemas.openxmlformats.org/officeDocument/2006/relationships/image" Target="../media/image1429.png"/><Relationship Id="rId179" Type="http://schemas.openxmlformats.org/officeDocument/2006/relationships/image" Target="../media/image1477.png"/><Relationship Id="rId365" Type="http://schemas.openxmlformats.org/officeDocument/2006/relationships/image" Target="../media/image1570.png"/><Relationship Id="rId386" Type="http://schemas.openxmlformats.org/officeDocument/2006/relationships/customXml" Target="../ink/ink1670.xml"/><Relationship Id="rId190" Type="http://schemas.openxmlformats.org/officeDocument/2006/relationships/customXml" Target="../ink/ink1572.xml"/><Relationship Id="rId204" Type="http://schemas.openxmlformats.org/officeDocument/2006/relationships/customXml" Target="../ink/ink1579.xml"/><Relationship Id="rId225" Type="http://schemas.openxmlformats.org/officeDocument/2006/relationships/image" Target="../media/image1500.png"/><Relationship Id="rId246" Type="http://schemas.openxmlformats.org/officeDocument/2006/relationships/customXml" Target="../ink/ink1600.xml"/><Relationship Id="rId267" Type="http://schemas.openxmlformats.org/officeDocument/2006/relationships/image" Target="../media/image1521.png"/><Relationship Id="rId288" Type="http://schemas.openxmlformats.org/officeDocument/2006/relationships/customXml" Target="../ink/ink1621.xml"/><Relationship Id="rId106" Type="http://schemas.openxmlformats.org/officeDocument/2006/relationships/customXml" Target="../ink/ink1530.xml"/><Relationship Id="rId127" Type="http://schemas.openxmlformats.org/officeDocument/2006/relationships/image" Target="../media/image1451.png"/><Relationship Id="rId313" Type="http://schemas.openxmlformats.org/officeDocument/2006/relationships/image" Target="../media/image1544.png"/><Relationship Id="rId10" Type="http://schemas.openxmlformats.org/officeDocument/2006/relationships/customXml" Target="../ink/ink1482.xml"/><Relationship Id="rId31" Type="http://schemas.openxmlformats.org/officeDocument/2006/relationships/image" Target="../media/image1403.png"/><Relationship Id="rId52" Type="http://schemas.openxmlformats.org/officeDocument/2006/relationships/customXml" Target="../ink/ink1503.xml"/><Relationship Id="rId73" Type="http://schemas.openxmlformats.org/officeDocument/2006/relationships/image" Target="../media/image1424.png"/><Relationship Id="rId94" Type="http://schemas.openxmlformats.org/officeDocument/2006/relationships/customXml" Target="../ink/ink1524.xml"/><Relationship Id="rId148" Type="http://schemas.openxmlformats.org/officeDocument/2006/relationships/customXml" Target="../ink/ink1551.xml"/><Relationship Id="rId169" Type="http://schemas.openxmlformats.org/officeDocument/2006/relationships/image" Target="../media/image1472.png"/><Relationship Id="rId334" Type="http://schemas.openxmlformats.org/officeDocument/2006/relationships/customXml" Target="../ink/ink1644.xml"/><Relationship Id="rId355" Type="http://schemas.openxmlformats.org/officeDocument/2006/relationships/image" Target="../media/image1565.png"/><Relationship Id="rId376" Type="http://schemas.openxmlformats.org/officeDocument/2006/relationships/customXml" Target="../ink/ink1665.xml"/><Relationship Id="rId397" Type="http://schemas.openxmlformats.org/officeDocument/2006/relationships/image" Target="../media/image1586.png"/><Relationship Id="rId4" Type="http://schemas.openxmlformats.org/officeDocument/2006/relationships/customXml" Target="../ink/ink1479.xml"/><Relationship Id="rId180" Type="http://schemas.openxmlformats.org/officeDocument/2006/relationships/customXml" Target="../ink/ink1567.xml"/><Relationship Id="rId215" Type="http://schemas.openxmlformats.org/officeDocument/2006/relationships/image" Target="../media/image1495.png"/><Relationship Id="rId236" Type="http://schemas.openxmlformats.org/officeDocument/2006/relationships/customXml" Target="../ink/ink1595.xml"/><Relationship Id="rId257" Type="http://schemas.openxmlformats.org/officeDocument/2006/relationships/image" Target="../media/image1516.png"/><Relationship Id="rId278" Type="http://schemas.openxmlformats.org/officeDocument/2006/relationships/customXml" Target="../ink/ink1616.xml"/><Relationship Id="rId401" Type="http://schemas.openxmlformats.org/officeDocument/2006/relationships/image" Target="../media/image1588.png"/><Relationship Id="rId303" Type="http://schemas.openxmlformats.org/officeDocument/2006/relationships/image" Target="../media/image1539.png"/><Relationship Id="rId42" Type="http://schemas.openxmlformats.org/officeDocument/2006/relationships/customXml" Target="../ink/ink1498.xml"/><Relationship Id="rId84" Type="http://schemas.openxmlformats.org/officeDocument/2006/relationships/customXml" Target="../ink/ink1519.xml"/><Relationship Id="rId138" Type="http://schemas.openxmlformats.org/officeDocument/2006/relationships/customXml" Target="../ink/ink1546.xml"/><Relationship Id="rId345" Type="http://schemas.openxmlformats.org/officeDocument/2006/relationships/image" Target="../media/image1560.png"/><Relationship Id="rId387" Type="http://schemas.openxmlformats.org/officeDocument/2006/relationships/image" Target="../media/image1581.png"/><Relationship Id="rId191" Type="http://schemas.openxmlformats.org/officeDocument/2006/relationships/image" Target="../media/image1483.png"/><Relationship Id="rId205" Type="http://schemas.openxmlformats.org/officeDocument/2006/relationships/image" Target="../media/image1490.png"/><Relationship Id="rId247" Type="http://schemas.openxmlformats.org/officeDocument/2006/relationships/image" Target="../media/image1511.png"/><Relationship Id="rId107" Type="http://schemas.openxmlformats.org/officeDocument/2006/relationships/image" Target="../media/image1441.png"/><Relationship Id="rId289" Type="http://schemas.openxmlformats.org/officeDocument/2006/relationships/image" Target="../media/image1532.png"/><Relationship Id="rId11" Type="http://schemas.openxmlformats.org/officeDocument/2006/relationships/image" Target="../media/image1393.png"/><Relationship Id="rId53" Type="http://schemas.openxmlformats.org/officeDocument/2006/relationships/image" Target="../media/image1414.png"/><Relationship Id="rId149" Type="http://schemas.openxmlformats.org/officeDocument/2006/relationships/image" Target="../media/image1462.png"/><Relationship Id="rId314" Type="http://schemas.openxmlformats.org/officeDocument/2006/relationships/customXml" Target="../ink/ink1634.xml"/><Relationship Id="rId356" Type="http://schemas.openxmlformats.org/officeDocument/2006/relationships/customXml" Target="../ink/ink1655.xml"/><Relationship Id="rId398" Type="http://schemas.openxmlformats.org/officeDocument/2006/relationships/customXml" Target="../ink/ink1676.xml"/><Relationship Id="rId95" Type="http://schemas.openxmlformats.org/officeDocument/2006/relationships/image" Target="../media/image1435.png"/><Relationship Id="rId160" Type="http://schemas.openxmlformats.org/officeDocument/2006/relationships/customXml" Target="../ink/ink1557.xml"/><Relationship Id="rId216" Type="http://schemas.openxmlformats.org/officeDocument/2006/relationships/customXml" Target="../ink/ink1585.xml"/><Relationship Id="rId258" Type="http://schemas.openxmlformats.org/officeDocument/2006/relationships/customXml" Target="../ink/ink1606.xml"/><Relationship Id="rId22" Type="http://schemas.openxmlformats.org/officeDocument/2006/relationships/customXml" Target="../ink/ink1488.xml"/><Relationship Id="rId64" Type="http://schemas.openxmlformats.org/officeDocument/2006/relationships/customXml" Target="../ink/ink1509.xml"/><Relationship Id="rId118" Type="http://schemas.openxmlformats.org/officeDocument/2006/relationships/customXml" Target="../ink/ink1536.xml"/><Relationship Id="rId325" Type="http://schemas.openxmlformats.org/officeDocument/2006/relationships/image" Target="../media/image1550.png"/><Relationship Id="rId367" Type="http://schemas.openxmlformats.org/officeDocument/2006/relationships/image" Target="../media/image1571.png"/><Relationship Id="rId171" Type="http://schemas.openxmlformats.org/officeDocument/2006/relationships/image" Target="../media/image1473.png"/><Relationship Id="rId227" Type="http://schemas.openxmlformats.org/officeDocument/2006/relationships/image" Target="../media/image1501.png"/><Relationship Id="rId269" Type="http://schemas.openxmlformats.org/officeDocument/2006/relationships/image" Target="../media/image1522.png"/><Relationship Id="rId33" Type="http://schemas.openxmlformats.org/officeDocument/2006/relationships/image" Target="../media/image1404.png"/><Relationship Id="rId129" Type="http://schemas.openxmlformats.org/officeDocument/2006/relationships/image" Target="../media/image1452.png"/><Relationship Id="rId280" Type="http://schemas.openxmlformats.org/officeDocument/2006/relationships/customXml" Target="../ink/ink1617.xml"/><Relationship Id="rId336" Type="http://schemas.openxmlformats.org/officeDocument/2006/relationships/customXml" Target="../ink/ink1645.xml"/><Relationship Id="rId75" Type="http://schemas.openxmlformats.org/officeDocument/2006/relationships/image" Target="../media/image1425.png"/><Relationship Id="rId140" Type="http://schemas.openxmlformats.org/officeDocument/2006/relationships/customXml" Target="../ink/ink1547.xml"/><Relationship Id="rId182" Type="http://schemas.openxmlformats.org/officeDocument/2006/relationships/customXml" Target="../ink/ink1568.xml"/><Relationship Id="rId378" Type="http://schemas.openxmlformats.org/officeDocument/2006/relationships/customXml" Target="../ink/ink1666.xml"/><Relationship Id="rId403" Type="http://schemas.openxmlformats.org/officeDocument/2006/relationships/image" Target="../media/image1589.png"/><Relationship Id="rId6" Type="http://schemas.openxmlformats.org/officeDocument/2006/relationships/customXml" Target="../ink/ink1480.xml"/><Relationship Id="rId238" Type="http://schemas.openxmlformats.org/officeDocument/2006/relationships/customXml" Target="../ink/ink1596.xml"/><Relationship Id="rId291" Type="http://schemas.openxmlformats.org/officeDocument/2006/relationships/image" Target="../media/image1533.png"/><Relationship Id="rId305" Type="http://schemas.openxmlformats.org/officeDocument/2006/relationships/image" Target="../media/image1540.png"/><Relationship Id="rId347" Type="http://schemas.openxmlformats.org/officeDocument/2006/relationships/image" Target="../media/image1561.png"/><Relationship Id="rId44" Type="http://schemas.openxmlformats.org/officeDocument/2006/relationships/customXml" Target="../ink/ink1499.xml"/><Relationship Id="rId86" Type="http://schemas.openxmlformats.org/officeDocument/2006/relationships/customXml" Target="../ink/ink1520.xml"/><Relationship Id="rId151" Type="http://schemas.openxmlformats.org/officeDocument/2006/relationships/image" Target="../media/image1463.png"/><Relationship Id="rId389" Type="http://schemas.openxmlformats.org/officeDocument/2006/relationships/image" Target="../media/image1582.png"/><Relationship Id="rId193" Type="http://schemas.openxmlformats.org/officeDocument/2006/relationships/image" Target="../media/image1484.png"/><Relationship Id="rId207" Type="http://schemas.openxmlformats.org/officeDocument/2006/relationships/image" Target="../media/image1491.png"/><Relationship Id="rId249" Type="http://schemas.openxmlformats.org/officeDocument/2006/relationships/image" Target="../media/image1512.png"/><Relationship Id="rId13" Type="http://schemas.openxmlformats.org/officeDocument/2006/relationships/image" Target="../media/image1394.png"/><Relationship Id="rId109" Type="http://schemas.openxmlformats.org/officeDocument/2006/relationships/image" Target="../media/image1442.png"/><Relationship Id="rId260" Type="http://schemas.openxmlformats.org/officeDocument/2006/relationships/customXml" Target="../ink/ink1607.xml"/><Relationship Id="rId316" Type="http://schemas.openxmlformats.org/officeDocument/2006/relationships/customXml" Target="../ink/ink1635.xml"/><Relationship Id="rId55" Type="http://schemas.openxmlformats.org/officeDocument/2006/relationships/image" Target="../media/image1415.png"/><Relationship Id="rId97" Type="http://schemas.openxmlformats.org/officeDocument/2006/relationships/image" Target="../media/image1436.png"/><Relationship Id="rId120" Type="http://schemas.openxmlformats.org/officeDocument/2006/relationships/customXml" Target="../ink/ink1537.xml"/><Relationship Id="rId358" Type="http://schemas.openxmlformats.org/officeDocument/2006/relationships/customXml" Target="../ink/ink1656.xml"/><Relationship Id="rId162" Type="http://schemas.openxmlformats.org/officeDocument/2006/relationships/customXml" Target="../ink/ink1558.xml"/><Relationship Id="rId218" Type="http://schemas.openxmlformats.org/officeDocument/2006/relationships/customXml" Target="../ink/ink1586.xml"/><Relationship Id="rId271" Type="http://schemas.openxmlformats.org/officeDocument/2006/relationships/image" Target="../media/image1523.png"/><Relationship Id="rId24" Type="http://schemas.openxmlformats.org/officeDocument/2006/relationships/customXml" Target="../ink/ink1489.xml"/><Relationship Id="rId66" Type="http://schemas.openxmlformats.org/officeDocument/2006/relationships/customXml" Target="../ink/ink1510.xml"/><Relationship Id="rId131" Type="http://schemas.openxmlformats.org/officeDocument/2006/relationships/image" Target="../media/image1453.png"/><Relationship Id="rId327" Type="http://schemas.openxmlformats.org/officeDocument/2006/relationships/image" Target="../media/image1551.png"/><Relationship Id="rId369" Type="http://schemas.openxmlformats.org/officeDocument/2006/relationships/image" Target="../media/image1572.png"/><Relationship Id="rId173" Type="http://schemas.openxmlformats.org/officeDocument/2006/relationships/image" Target="../media/image1474.png"/><Relationship Id="rId229" Type="http://schemas.openxmlformats.org/officeDocument/2006/relationships/image" Target="../media/image1502.png"/><Relationship Id="rId380" Type="http://schemas.openxmlformats.org/officeDocument/2006/relationships/customXml" Target="../ink/ink1667.xml"/><Relationship Id="rId240" Type="http://schemas.openxmlformats.org/officeDocument/2006/relationships/customXml" Target="../ink/ink1597.xml"/><Relationship Id="rId35" Type="http://schemas.openxmlformats.org/officeDocument/2006/relationships/image" Target="../media/image1405.png"/><Relationship Id="rId77" Type="http://schemas.openxmlformats.org/officeDocument/2006/relationships/image" Target="../media/image1426.png"/><Relationship Id="rId100" Type="http://schemas.openxmlformats.org/officeDocument/2006/relationships/customXml" Target="../ink/ink1527.xml"/><Relationship Id="rId282" Type="http://schemas.openxmlformats.org/officeDocument/2006/relationships/customXml" Target="../ink/ink1618.xml"/><Relationship Id="rId338" Type="http://schemas.openxmlformats.org/officeDocument/2006/relationships/customXml" Target="../ink/ink1646.xml"/><Relationship Id="rId8" Type="http://schemas.openxmlformats.org/officeDocument/2006/relationships/customXml" Target="../ink/ink1481.xml"/><Relationship Id="rId142" Type="http://schemas.openxmlformats.org/officeDocument/2006/relationships/customXml" Target="../ink/ink1548.xml"/><Relationship Id="rId184" Type="http://schemas.openxmlformats.org/officeDocument/2006/relationships/customXml" Target="../ink/ink1569.xml"/><Relationship Id="rId391" Type="http://schemas.openxmlformats.org/officeDocument/2006/relationships/image" Target="../media/image1583.png"/><Relationship Id="rId405" Type="http://schemas.openxmlformats.org/officeDocument/2006/relationships/image" Target="../media/image1590.png"/><Relationship Id="rId251" Type="http://schemas.openxmlformats.org/officeDocument/2006/relationships/image" Target="../media/image1513.png"/><Relationship Id="rId46" Type="http://schemas.openxmlformats.org/officeDocument/2006/relationships/customXml" Target="../ink/ink1500.xml"/><Relationship Id="rId293" Type="http://schemas.openxmlformats.org/officeDocument/2006/relationships/image" Target="../media/image1534.png"/><Relationship Id="rId307" Type="http://schemas.openxmlformats.org/officeDocument/2006/relationships/image" Target="../media/image1541.png"/><Relationship Id="rId349" Type="http://schemas.openxmlformats.org/officeDocument/2006/relationships/image" Target="../media/image1562.png"/><Relationship Id="rId88" Type="http://schemas.openxmlformats.org/officeDocument/2006/relationships/customXml" Target="../ink/ink1521.xml"/><Relationship Id="rId111" Type="http://schemas.openxmlformats.org/officeDocument/2006/relationships/image" Target="../media/image1443.png"/><Relationship Id="rId153" Type="http://schemas.openxmlformats.org/officeDocument/2006/relationships/image" Target="../media/image1464.png"/><Relationship Id="rId195" Type="http://schemas.openxmlformats.org/officeDocument/2006/relationships/image" Target="../media/image1485.png"/><Relationship Id="rId209" Type="http://schemas.openxmlformats.org/officeDocument/2006/relationships/image" Target="../media/image1492.png"/><Relationship Id="rId360" Type="http://schemas.openxmlformats.org/officeDocument/2006/relationships/customXml" Target="../ink/ink1657.xml"/><Relationship Id="rId220" Type="http://schemas.openxmlformats.org/officeDocument/2006/relationships/customXml" Target="../ink/ink1587.xml"/><Relationship Id="rId15" Type="http://schemas.openxmlformats.org/officeDocument/2006/relationships/image" Target="../media/image1395.png"/><Relationship Id="rId57" Type="http://schemas.openxmlformats.org/officeDocument/2006/relationships/image" Target="../media/image1416.png"/><Relationship Id="rId262" Type="http://schemas.openxmlformats.org/officeDocument/2006/relationships/customXml" Target="../ink/ink1608.xml"/><Relationship Id="rId318" Type="http://schemas.openxmlformats.org/officeDocument/2006/relationships/customXml" Target="../ink/ink1636.xml"/><Relationship Id="rId99" Type="http://schemas.openxmlformats.org/officeDocument/2006/relationships/image" Target="../media/image1437.png"/><Relationship Id="rId122" Type="http://schemas.openxmlformats.org/officeDocument/2006/relationships/customXml" Target="../ink/ink1538.xml"/><Relationship Id="rId164" Type="http://schemas.openxmlformats.org/officeDocument/2006/relationships/customXml" Target="../ink/ink1559.xml"/><Relationship Id="rId371" Type="http://schemas.openxmlformats.org/officeDocument/2006/relationships/image" Target="../media/image1573.png"/><Relationship Id="rId26" Type="http://schemas.openxmlformats.org/officeDocument/2006/relationships/customXml" Target="../ink/ink1490.xml"/><Relationship Id="rId231" Type="http://schemas.openxmlformats.org/officeDocument/2006/relationships/image" Target="../media/image1503.png"/><Relationship Id="rId273" Type="http://schemas.openxmlformats.org/officeDocument/2006/relationships/image" Target="../media/image1524.png"/><Relationship Id="rId329" Type="http://schemas.openxmlformats.org/officeDocument/2006/relationships/image" Target="../media/image1552.png"/><Relationship Id="rId68" Type="http://schemas.openxmlformats.org/officeDocument/2006/relationships/customXml" Target="../ink/ink1511.xml"/><Relationship Id="rId133" Type="http://schemas.openxmlformats.org/officeDocument/2006/relationships/image" Target="../media/image1454.png"/><Relationship Id="rId175" Type="http://schemas.openxmlformats.org/officeDocument/2006/relationships/image" Target="../media/image1475.png"/><Relationship Id="rId340" Type="http://schemas.openxmlformats.org/officeDocument/2006/relationships/customXml" Target="../ink/ink1647.xml"/><Relationship Id="rId200" Type="http://schemas.openxmlformats.org/officeDocument/2006/relationships/customXml" Target="../ink/ink1577.xml"/><Relationship Id="rId382" Type="http://schemas.openxmlformats.org/officeDocument/2006/relationships/customXml" Target="../ink/ink1668.xml"/><Relationship Id="rId242" Type="http://schemas.openxmlformats.org/officeDocument/2006/relationships/customXml" Target="../ink/ink1598.xml"/><Relationship Id="rId284" Type="http://schemas.openxmlformats.org/officeDocument/2006/relationships/customXml" Target="../ink/ink1619.xml"/><Relationship Id="rId37" Type="http://schemas.openxmlformats.org/officeDocument/2006/relationships/image" Target="../media/image1406.png"/><Relationship Id="rId79" Type="http://schemas.openxmlformats.org/officeDocument/2006/relationships/image" Target="../media/image1427.png"/><Relationship Id="rId102" Type="http://schemas.openxmlformats.org/officeDocument/2006/relationships/customXml" Target="../ink/ink1528.xml"/><Relationship Id="rId144" Type="http://schemas.openxmlformats.org/officeDocument/2006/relationships/customXml" Target="../ink/ink1549.xml"/><Relationship Id="rId90" Type="http://schemas.openxmlformats.org/officeDocument/2006/relationships/customXml" Target="../ink/ink1522.xml"/><Relationship Id="rId186" Type="http://schemas.openxmlformats.org/officeDocument/2006/relationships/customXml" Target="../ink/ink1570.xml"/><Relationship Id="rId351" Type="http://schemas.openxmlformats.org/officeDocument/2006/relationships/image" Target="../media/image1563.png"/><Relationship Id="rId393" Type="http://schemas.openxmlformats.org/officeDocument/2006/relationships/image" Target="../media/image1584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48.png"/><Relationship Id="rId21" Type="http://schemas.openxmlformats.org/officeDocument/2006/relationships/image" Target="../media/image1600.png"/><Relationship Id="rId42" Type="http://schemas.openxmlformats.org/officeDocument/2006/relationships/customXml" Target="../ink/ink1700.xml"/><Relationship Id="rId63" Type="http://schemas.openxmlformats.org/officeDocument/2006/relationships/image" Target="../media/image1621.png"/><Relationship Id="rId84" Type="http://schemas.openxmlformats.org/officeDocument/2006/relationships/customXml" Target="../ink/ink1721.xml"/><Relationship Id="rId138" Type="http://schemas.openxmlformats.org/officeDocument/2006/relationships/customXml" Target="../ink/ink1748.xml"/><Relationship Id="rId159" Type="http://schemas.openxmlformats.org/officeDocument/2006/relationships/image" Target="../media/image1669.png"/><Relationship Id="rId170" Type="http://schemas.openxmlformats.org/officeDocument/2006/relationships/customXml" Target="../ink/ink1764.xml"/><Relationship Id="rId191" Type="http://schemas.openxmlformats.org/officeDocument/2006/relationships/image" Target="../media/image1685.png"/><Relationship Id="rId205" Type="http://schemas.openxmlformats.org/officeDocument/2006/relationships/image" Target="../media/image1692.png"/><Relationship Id="rId226" Type="http://schemas.openxmlformats.org/officeDocument/2006/relationships/customXml" Target="../ink/ink1792.xml"/><Relationship Id="rId107" Type="http://schemas.openxmlformats.org/officeDocument/2006/relationships/image" Target="../media/image1643.png"/><Relationship Id="rId11" Type="http://schemas.openxmlformats.org/officeDocument/2006/relationships/image" Target="../media/image1595.png"/><Relationship Id="rId32" Type="http://schemas.openxmlformats.org/officeDocument/2006/relationships/customXml" Target="../ink/ink1695.xml"/><Relationship Id="rId53" Type="http://schemas.openxmlformats.org/officeDocument/2006/relationships/image" Target="../media/image1616.png"/><Relationship Id="rId74" Type="http://schemas.openxmlformats.org/officeDocument/2006/relationships/customXml" Target="../ink/ink1716.xml"/><Relationship Id="rId128" Type="http://schemas.openxmlformats.org/officeDocument/2006/relationships/customXml" Target="../ink/ink1743.xml"/><Relationship Id="rId149" Type="http://schemas.openxmlformats.org/officeDocument/2006/relationships/image" Target="../media/image1664.png"/><Relationship Id="rId5" Type="http://schemas.openxmlformats.org/officeDocument/2006/relationships/image" Target="../media/image1592.png"/><Relationship Id="rId95" Type="http://schemas.openxmlformats.org/officeDocument/2006/relationships/image" Target="../media/image1637.png"/><Relationship Id="rId160" Type="http://schemas.openxmlformats.org/officeDocument/2006/relationships/customXml" Target="../ink/ink1759.xml"/><Relationship Id="rId181" Type="http://schemas.openxmlformats.org/officeDocument/2006/relationships/image" Target="../media/image1680.png"/><Relationship Id="rId216" Type="http://schemas.openxmlformats.org/officeDocument/2006/relationships/customXml" Target="../ink/ink1787.xml"/><Relationship Id="rId22" Type="http://schemas.openxmlformats.org/officeDocument/2006/relationships/customXml" Target="../ink/ink1690.xml"/><Relationship Id="rId43" Type="http://schemas.openxmlformats.org/officeDocument/2006/relationships/image" Target="../media/image1611.png"/><Relationship Id="rId64" Type="http://schemas.openxmlformats.org/officeDocument/2006/relationships/customXml" Target="../ink/ink1711.xml"/><Relationship Id="rId118" Type="http://schemas.openxmlformats.org/officeDocument/2006/relationships/customXml" Target="../ink/ink1738.xml"/><Relationship Id="rId139" Type="http://schemas.openxmlformats.org/officeDocument/2006/relationships/image" Target="../media/image1659.png"/><Relationship Id="rId85" Type="http://schemas.openxmlformats.org/officeDocument/2006/relationships/image" Target="../media/image1632.png"/><Relationship Id="rId150" Type="http://schemas.openxmlformats.org/officeDocument/2006/relationships/customXml" Target="../ink/ink1754.xml"/><Relationship Id="rId171" Type="http://schemas.openxmlformats.org/officeDocument/2006/relationships/image" Target="../media/image1675.png"/><Relationship Id="rId192" Type="http://schemas.openxmlformats.org/officeDocument/2006/relationships/customXml" Target="../ink/ink1775.xml"/><Relationship Id="rId206" Type="http://schemas.openxmlformats.org/officeDocument/2006/relationships/customXml" Target="../ink/ink1782.xml"/><Relationship Id="rId227" Type="http://schemas.openxmlformats.org/officeDocument/2006/relationships/image" Target="../media/image1703.png"/><Relationship Id="rId12" Type="http://schemas.openxmlformats.org/officeDocument/2006/relationships/customXml" Target="../ink/ink1685.xml"/><Relationship Id="rId33" Type="http://schemas.openxmlformats.org/officeDocument/2006/relationships/image" Target="../media/image1606.png"/><Relationship Id="rId108" Type="http://schemas.openxmlformats.org/officeDocument/2006/relationships/customXml" Target="../ink/ink1733.xml"/><Relationship Id="rId129" Type="http://schemas.openxmlformats.org/officeDocument/2006/relationships/image" Target="../media/image1654.png"/><Relationship Id="rId54" Type="http://schemas.openxmlformats.org/officeDocument/2006/relationships/customXml" Target="../ink/ink1706.xml"/><Relationship Id="rId75" Type="http://schemas.openxmlformats.org/officeDocument/2006/relationships/image" Target="../media/image1627.png"/><Relationship Id="rId96" Type="http://schemas.openxmlformats.org/officeDocument/2006/relationships/customXml" Target="../ink/ink1727.xml"/><Relationship Id="rId140" Type="http://schemas.openxmlformats.org/officeDocument/2006/relationships/customXml" Target="../ink/ink1749.xml"/><Relationship Id="rId161" Type="http://schemas.openxmlformats.org/officeDocument/2006/relationships/image" Target="../media/image1670.png"/><Relationship Id="rId182" Type="http://schemas.openxmlformats.org/officeDocument/2006/relationships/customXml" Target="../ink/ink1770.xml"/><Relationship Id="rId217" Type="http://schemas.openxmlformats.org/officeDocument/2006/relationships/image" Target="../media/image1698.png"/><Relationship Id="rId6" Type="http://schemas.openxmlformats.org/officeDocument/2006/relationships/customXml" Target="../ink/ink1682.xml"/><Relationship Id="rId23" Type="http://schemas.openxmlformats.org/officeDocument/2006/relationships/image" Target="../media/image1601.png"/><Relationship Id="rId119" Type="http://schemas.openxmlformats.org/officeDocument/2006/relationships/image" Target="../media/image1649.png"/><Relationship Id="rId44" Type="http://schemas.openxmlformats.org/officeDocument/2006/relationships/customXml" Target="../ink/ink1701.xml"/><Relationship Id="rId65" Type="http://schemas.openxmlformats.org/officeDocument/2006/relationships/image" Target="../media/image1622.png"/><Relationship Id="rId86" Type="http://schemas.openxmlformats.org/officeDocument/2006/relationships/customXml" Target="../ink/ink1722.xml"/><Relationship Id="rId130" Type="http://schemas.openxmlformats.org/officeDocument/2006/relationships/customXml" Target="../ink/ink1744.xml"/><Relationship Id="rId151" Type="http://schemas.openxmlformats.org/officeDocument/2006/relationships/image" Target="../media/image1665.png"/><Relationship Id="rId172" Type="http://schemas.openxmlformats.org/officeDocument/2006/relationships/customXml" Target="../ink/ink1765.xml"/><Relationship Id="rId193" Type="http://schemas.openxmlformats.org/officeDocument/2006/relationships/image" Target="../media/image1686.png"/><Relationship Id="rId207" Type="http://schemas.openxmlformats.org/officeDocument/2006/relationships/image" Target="../media/image1693.png"/><Relationship Id="rId228" Type="http://schemas.openxmlformats.org/officeDocument/2006/relationships/customXml" Target="../ink/ink1793.xml"/><Relationship Id="rId13" Type="http://schemas.openxmlformats.org/officeDocument/2006/relationships/image" Target="../media/image1596.png"/><Relationship Id="rId109" Type="http://schemas.openxmlformats.org/officeDocument/2006/relationships/image" Target="../media/image1644.png"/><Relationship Id="rId34" Type="http://schemas.openxmlformats.org/officeDocument/2006/relationships/customXml" Target="../ink/ink1696.xml"/><Relationship Id="rId55" Type="http://schemas.openxmlformats.org/officeDocument/2006/relationships/image" Target="../media/image1617.png"/><Relationship Id="rId76" Type="http://schemas.openxmlformats.org/officeDocument/2006/relationships/customXml" Target="../ink/ink1717.xml"/><Relationship Id="rId97" Type="http://schemas.openxmlformats.org/officeDocument/2006/relationships/image" Target="../media/image1638.png"/><Relationship Id="rId120" Type="http://schemas.openxmlformats.org/officeDocument/2006/relationships/customXml" Target="../ink/ink1739.xml"/><Relationship Id="rId141" Type="http://schemas.openxmlformats.org/officeDocument/2006/relationships/image" Target="../media/image1660.png"/><Relationship Id="rId7" Type="http://schemas.openxmlformats.org/officeDocument/2006/relationships/image" Target="../media/image1593.png"/><Relationship Id="rId162" Type="http://schemas.openxmlformats.org/officeDocument/2006/relationships/customXml" Target="../ink/ink1760.xml"/><Relationship Id="rId183" Type="http://schemas.openxmlformats.org/officeDocument/2006/relationships/image" Target="../media/image1681.png"/><Relationship Id="rId218" Type="http://schemas.openxmlformats.org/officeDocument/2006/relationships/customXml" Target="../ink/ink1788.xml"/><Relationship Id="rId24" Type="http://schemas.openxmlformats.org/officeDocument/2006/relationships/customXml" Target="../ink/ink1691.xml"/><Relationship Id="rId45" Type="http://schemas.openxmlformats.org/officeDocument/2006/relationships/image" Target="../media/image1612.png"/><Relationship Id="rId66" Type="http://schemas.openxmlformats.org/officeDocument/2006/relationships/customXml" Target="../ink/ink1712.xml"/><Relationship Id="rId87" Type="http://schemas.openxmlformats.org/officeDocument/2006/relationships/image" Target="../media/image1633.png"/><Relationship Id="rId110" Type="http://schemas.openxmlformats.org/officeDocument/2006/relationships/customXml" Target="../ink/ink1734.xml"/><Relationship Id="rId131" Type="http://schemas.openxmlformats.org/officeDocument/2006/relationships/image" Target="../media/image1655.png"/><Relationship Id="rId152" Type="http://schemas.openxmlformats.org/officeDocument/2006/relationships/customXml" Target="../ink/ink1755.xml"/><Relationship Id="rId173" Type="http://schemas.openxmlformats.org/officeDocument/2006/relationships/image" Target="../media/image1676.png"/><Relationship Id="rId194" Type="http://schemas.openxmlformats.org/officeDocument/2006/relationships/customXml" Target="../ink/ink1776.xml"/><Relationship Id="rId208" Type="http://schemas.openxmlformats.org/officeDocument/2006/relationships/customXml" Target="../ink/ink1783.xml"/><Relationship Id="rId229" Type="http://schemas.openxmlformats.org/officeDocument/2006/relationships/image" Target="../media/image1704.png"/><Relationship Id="rId14" Type="http://schemas.openxmlformats.org/officeDocument/2006/relationships/customXml" Target="../ink/ink1686.xml"/><Relationship Id="rId35" Type="http://schemas.openxmlformats.org/officeDocument/2006/relationships/image" Target="../media/image1607.png"/><Relationship Id="rId56" Type="http://schemas.openxmlformats.org/officeDocument/2006/relationships/customXml" Target="../ink/ink1707.xml"/><Relationship Id="rId77" Type="http://schemas.openxmlformats.org/officeDocument/2006/relationships/image" Target="../media/image1628.png"/><Relationship Id="rId100" Type="http://schemas.openxmlformats.org/officeDocument/2006/relationships/customXml" Target="../ink/ink1729.xml"/><Relationship Id="rId8" Type="http://schemas.openxmlformats.org/officeDocument/2006/relationships/customXml" Target="../ink/ink1683.xml"/><Relationship Id="rId98" Type="http://schemas.openxmlformats.org/officeDocument/2006/relationships/customXml" Target="../ink/ink1728.xml"/><Relationship Id="rId121" Type="http://schemas.openxmlformats.org/officeDocument/2006/relationships/image" Target="../media/image1650.png"/><Relationship Id="rId142" Type="http://schemas.openxmlformats.org/officeDocument/2006/relationships/customXml" Target="../ink/ink1750.xml"/><Relationship Id="rId163" Type="http://schemas.openxmlformats.org/officeDocument/2006/relationships/image" Target="../media/image1671.png"/><Relationship Id="rId184" Type="http://schemas.openxmlformats.org/officeDocument/2006/relationships/customXml" Target="../ink/ink1771.xml"/><Relationship Id="rId219" Type="http://schemas.openxmlformats.org/officeDocument/2006/relationships/image" Target="../media/image1699.png"/><Relationship Id="rId230" Type="http://schemas.openxmlformats.org/officeDocument/2006/relationships/customXml" Target="../ink/ink1794.xml"/><Relationship Id="rId25" Type="http://schemas.openxmlformats.org/officeDocument/2006/relationships/image" Target="../media/image1602.png"/><Relationship Id="rId46" Type="http://schemas.openxmlformats.org/officeDocument/2006/relationships/customXml" Target="../ink/ink1702.xml"/><Relationship Id="rId67" Type="http://schemas.openxmlformats.org/officeDocument/2006/relationships/image" Target="../media/image1623.png"/><Relationship Id="rId20" Type="http://schemas.openxmlformats.org/officeDocument/2006/relationships/customXml" Target="../ink/ink1689.xml"/><Relationship Id="rId41" Type="http://schemas.openxmlformats.org/officeDocument/2006/relationships/image" Target="../media/image1610.png"/><Relationship Id="rId62" Type="http://schemas.openxmlformats.org/officeDocument/2006/relationships/customXml" Target="../ink/ink1710.xml"/><Relationship Id="rId83" Type="http://schemas.openxmlformats.org/officeDocument/2006/relationships/image" Target="../media/image1631.png"/><Relationship Id="rId88" Type="http://schemas.openxmlformats.org/officeDocument/2006/relationships/customXml" Target="../ink/ink1723.xml"/><Relationship Id="rId111" Type="http://schemas.openxmlformats.org/officeDocument/2006/relationships/image" Target="../media/image1645.png"/><Relationship Id="rId132" Type="http://schemas.openxmlformats.org/officeDocument/2006/relationships/customXml" Target="../ink/ink1745.xml"/><Relationship Id="rId153" Type="http://schemas.openxmlformats.org/officeDocument/2006/relationships/image" Target="../media/image1666.png"/><Relationship Id="rId174" Type="http://schemas.openxmlformats.org/officeDocument/2006/relationships/customXml" Target="../ink/ink1766.xml"/><Relationship Id="rId179" Type="http://schemas.openxmlformats.org/officeDocument/2006/relationships/image" Target="../media/image1679.png"/><Relationship Id="rId195" Type="http://schemas.openxmlformats.org/officeDocument/2006/relationships/image" Target="../media/image1687.png"/><Relationship Id="rId209" Type="http://schemas.openxmlformats.org/officeDocument/2006/relationships/image" Target="../media/image1694.png"/><Relationship Id="rId190" Type="http://schemas.openxmlformats.org/officeDocument/2006/relationships/customXml" Target="../ink/ink1774.xml"/><Relationship Id="rId204" Type="http://schemas.openxmlformats.org/officeDocument/2006/relationships/customXml" Target="../ink/ink1781.xml"/><Relationship Id="rId220" Type="http://schemas.openxmlformats.org/officeDocument/2006/relationships/customXml" Target="../ink/ink1789.xml"/><Relationship Id="rId225" Type="http://schemas.openxmlformats.org/officeDocument/2006/relationships/image" Target="../media/image1702.png"/><Relationship Id="rId15" Type="http://schemas.openxmlformats.org/officeDocument/2006/relationships/image" Target="../media/image1597.png"/><Relationship Id="rId36" Type="http://schemas.openxmlformats.org/officeDocument/2006/relationships/customXml" Target="../ink/ink1697.xml"/><Relationship Id="rId57" Type="http://schemas.openxmlformats.org/officeDocument/2006/relationships/image" Target="../media/image1618.png"/><Relationship Id="rId106" Type="http://schemas.openxmlformats.org/officeDocument/2006/relationships/customXml" Target="../ink/ink1732.xml"/><Relationship Id="rId127" Type="http://schemas.openxmlformats.org/officeDocument/2006/relationships/image" Target="../media/image1653.png"/><Relationship Id="rId10" Type="http://schemas.openxmlformats.org/officeDocument/2006/relationships/customXml" Target="../ink/ink1684.xml"/><Relationship Id="rId31" Type="http://schemas.openxmlformats.org/officeDocument/2006/relationships/image" Target="../media/image1605.png"/><Relationship Id="rId52" Type="http://schemas.openxmlformats.org/officeDocument/2006/relationships/customXml" Target="../ink/ink1705.xml"/><Relationship Id="rId73" Type="http://schemas.openxmlformats.org/officeDocument/2006/relationships/image" Target="../media/image1626.png"/><Relationship Id="rId78" Type="http://schemas.openxmlformats.org/officeDocument/2006/relationships/customXml" Target="../ink/ink1718.xml"/><Relationship Id="rId94" Type="http://schemas.openxmlformats.org/officeDocument/2006/relationships/customXml" Target="../ink/ink1726.xml"/><Relationship Id="rId99" Type="http://schemas.openxmlformats.org/officeDocument/2006/relationships/image" Target="../media/image1639.png"/><Relationship Id="rId101" Type="http://schemas.openxmlformats.org/officeDocument/2006/relationships/image" Target="../media/image1640.png"/><Relationship Id="rId122" Type="http://schemas.openxmlformats.org/officeDocument/2006/relationships/customXml" Target="../ink/ink1740.xml"/><Relationship Id="rId143" Type="http://schemas.openxmlformats.org/officeDocument/2006/relationships/image" Target="../media/image1661.png"/><Relationship Id="rId148" Type="http://schemas.openxmlformats.org/officeDocument/2006/relationships/customXml" Target="../ink/ink1753.xml"/><Relationship Id="rId164" Type="http://schemas.openxmlformats.org/officeDocument/2006/relationships/customXml" Target="../ink/ink1761.xml"/><Relationship Id="rId169" Type="http://schemas.openxmlformats.org/officeDocument/2006/relationships/image" Target="../media/image1674.png"/><Relationship Id="rId185" Type="http://schemas.openxmlformats.org/officeDocument/2006/relationships/image" Target="../media/image1682.png"/><Relationship Id="rId4" Type="http://schemas.openxmlformats.org/officeDocument/2006/relationships/customXml" Target="../ink/ink1681.xml"/><Relationship Id="rId9" Type="http://schemas.openxmlformats.org/officeDocument/2006/relationships/image" Target="../media/image1594.png"/><Relationship Id="rId180" Type="http://schemas.openxmlformats.org/officeDocument/2006/relationships/customXml" Target="../ink/ink1769.xml"/><Relationship Id="rId210" Type="http://schemas.openxmlformats.org/officeDocument/2006/relationships/customXml" Target="../ink/ink1784.xml"/><Relationship Id="rId215" Type="http://schemas.openxmlformats.org/officeDocument/2006/relationships/image" Target="../media/image1697.png"/><Relationship Id="rId26" Type="http://schemas.openxmlformats.org/officeDocument/2006/relationships/customXml" Target="../ink/ink1692.xml"/><Relationship Id="rId231" Type="http://schemas.openxmlformats.org/officeDocument/2006/relationships/image" Target="../media/image1705.png"/><Relationship Id="rId47" Type="http://schemas.openxmlformats.org/officeDocument/2006/relationships/image" Target="../media/image1613.png"/><Relationship Id="rId68" Type="http://schemas.openxmlformats.org/officeDocument/2006/relationships/customXml" Target="../ink/ink1713.xml"/><Relationship Id="rId89" Type="http://schemas.openxmlformats.org/officeDocument/2006/relationships/image" Target="../media/image1634.png"/><Relationship Id="rId112" Type="http://schemas.openxmlformats.org/officeDocument/2006/relationships/customXml" Target="../ink/ink1735.xml"/><Relationship Id="rId133" Type="http://schemas.openxmlformats.org/officeDocument/2006/relationships/image" Target="../media/image1656.png"/><Relationship Id="rId154" Type="http://schemas.openxmlformats.org/officeDocument/2006/relationships/customXml" Target="../ink/ink1756.xml"/><Relationship Id="rId175" Type="http://schemas.openxmlformats.org/officeDocument/2006/relationships/image" Target="../media/image1677.png"/><Relationship Id="rId196" Type="http://schemas.openxmlformats.org/officeDocument/2006/relationships/customXml" Target="../ink/ink1777.xml"/><Relationship Id="rId200" Type="http://schemas.openxmlformats.org/officeDocument/2006/relationships/customXml" Target="../ink/ink1779.xml"/><Relationship Id="rId16" Type="http://schemas.openxmlformats.org/officeDocument/2006/relationships/customXml" Target="../ink/ink1687.xml"/><Relationship Id="rId221" Type="http://schemas.openxmlformats.org/officeDocument/2006/relationships/image" Target="../media/image1700.png"/><Relationship Id="rId37" Type="http://schemas.openxmlformats.org/officeDocument/2006/relationships/image" Target="../media/image1608.png"/><Relationship Id="rId58" Type="http://schemas.openxmlformats.org/officeDocument/2006/relationships/customXml" Target="../ink/ink1708.xml"/><Relationship Id="rId79" Type="http://schemas.openxmlformats.org/officeDocument/2006/relationships/image" Target="../media/image1629.png"/><Relationship Id="rId102" Type="http://schemas.openxmlformats.org/officeDocument/2006/relationships/customXml" Target="../ink/ink1730.xml"/><Relationship Id="rId123" Type="http://schemas.openxmlformats.org/officeDocument/2006/relationships/image" Target="../media/image1651.png"/><Relationship Id="rId144" Type="http://schemas.openxmlformats.org/officeDocument/2006/relationships/customXml" Target="../ink/ink1751.xml"/><Relationship Id="rId90" Type="http://schemas.openxmlformats.org/officeDocument/2006/relationships/customXml" Target="../ink/ink1724.xml"/><Relationship Id="rId165" Type="http://schemas.openxmlformats.org/officeDocument/2006/relationships/image" Target="../media/image1672.png"/><Relationship Id="rId186" Type="http://schemas.openxmlformats.org/officeDocument/2006/relationships/customXml" Target="../ink/ink1772.xml"/><Relationship Id="rId211" Type="http://schemas.openxmlformats.org/officeDocument/2006/relationships/image" Target="../media/image1695.png"/><Relationship Id="rId232" Type="http://schemas.openxmlformats.org/officeDocument/2006/relationships/customXml" Target="../ink/ink1795.xml"/><Relationship Id="rId27" Type="http://schemas.openxmlformats.org/officeDocument/2006/relationships/image" Target="../media/image1603.png"/><Relationship Id="rId48" Type="http://schemas.openxmlformats.org/officeDocument/2006/relationships/customXml" Target="../ink/ink1703.xml"/><Relationship Id="rId69" Type="http://schemas.openxmlformats.org/officeDocument/2006/relationships/image" Target="../media/image1624.png"/><Relationship Id="rId113" Type="http://schemas.openxmlformats.org/officeDocument/2006/relationships/image" Target="../media/image1646.png"/><Relationship Id="rId134" Type="http://schemas.openxmlformats.org/officeDocument/2006/relationships/customXml" Target="../ink/ink1746.xml"/><Relationship Id="rId80" Type="http://schemas.openxmlformats.org/officeDocument/2006/relationships/customXml" Target="../ink/ink1719.xml"/><Relationship Id="rId155" Type="http://schemas.openxmlformats.org/officeDocument/2006/relationships/image" Target="../media/image1667.png"/><Relationship Id="rId176" Type="http://schemas.openxmlformats.org/officeDocument/2006/relationships/customXml" Target="../ink/ink1767.xml"/><Relationship Id="rId197" Type="http://schemas.openxmlformats.org/officeDocument/2006/relationships/image" Target="../media/image1688.png"/><Relationship Id="rId201" Type="http://schemas.openxmlformats.org/officeDocument/2006/relationships/image" Target="../media/image1690.png"/><Relationship Id="rId222" Type="http://schemas.openxmlformats.org/officeDocument/2006/relationships/customXml" Target="../ink/ink1790.xml"/><Relationship Id="rId17" Type="http://schemas.openxmlformats.org/officeDocument/2006/relationships/image" Target="../media/image1598.png"/><Relationship Id="rId38" Type="http://schemas.openxmlformats.org/officeDocument/2006/relationships/customXml" Target="../ink/ink1698.xml"/><Relationship Id="rId59" Type="http://schemas.openxmlformats.org/officeDocument/2006/relationships/image" Target="../media/image1619.png"/><Relationship Id="rId103" Type="http://schemas.openxmlformats.org/officeDocument/2006/relationships/image" Target="../media/image1641.png"/><Relationship Id="rId124" Type="http://schemas.openxmlformats.org/officeDocument/2006/relationships/customXml" Target="../ink/ink1741.xml"/><Relationship Id="rId70" Type="http://schemas.openxmlformats.org/officeDocument/2006/relationships/customXml" Target="../ink/ink1714.xml"/><Relationship Id="rId91" Type="http://schemas.openxmlformats.org/officeDocument/2006/relationships/image" Target="../media/image1635.png"/><Relationship Id="rId145" Type="http://schemas.openxmlformats.org/officeDocument/2006/relationships/image" Target="../media/image1662.png"/><Relationship Id="rId166" Type="http://schemas.openxmlformats.org/officeDocument/2006/relationships/customXml" Target="../ink/ink1762.xml"/><Relationship Id="rId187" Type="http://schemas.openxmlformats.org/officeDocument/2006/relationships/image" Target="../media/image168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85.xml"/><Relationship Id="rId233" Type="http://schemas.openxmlformats.org/officeDocument/2006/relationships/image" Target="../media/image1706.png"/><Relationship Id="rId28" Type="http://schemas.openxmlformats.org/officeDocument/2006/relationships/customXml" Target="../ink/ink1693.xml"/><Relationship Id="rId49" Type="http://schemas.openxmlformats.org/officeDocument/2006/relationships/image" Target="../media/image1614.png"/><Relationship Id="rId114" Type="http://schemas.openxmlformats.org/officeDocument/2006/relationships/customXml" Target="../ink/ink1736.xml"/><Relationship Id="rId60" Type="http://schemas.openxmlformats.org/officeDocument/2006/relationships/customXml" Target="../ink/ink1709.xml"/><Relationship Id="rId81" Type="http://schemas.openxmlformats.org/officeDocument/2006/relationships/image" Target="../media/image1630.png"/><Relationship Id="rId135" Type="http://schemas.openxmlformats.org/officeDocument/2006/relationships/image" Target="../media/image1657.png"/><Relationship Id="rId156" Type="http://schemas.openxmlformats.org/officeDocument/2006/relationships/customXml" Target="../ink/ink1757.xml"/><Relationship Id="rId177" Type="http://schemas.openxmlformats.org/officeDocument/2006/relationships/image" Target="../media/image1678.png"/><Relationship Id="rId198" Type="http://schemas.openxmlformats.org/officeDocument/2006/relationships/customXml" Target="../ink/ink1778.xml"/><Relationship Id="rId202" Type="http://schemas.openxmlformats.org/officeDocument/2006/relationships/customXml" Target="../ink/ink1780.xml"/><Relationship Id="rId223" Type="http://schemas.openxmlformats.org/officeDocument/2006/relationships/image" Target="../media/image1701.png"/><Relationship Id="rId18" Type="http://schemas.openxmlformats.org/officeDocument/2006/relationships/customXml" Target="../ink/ink1688.xml"/><Relationship Id="rId39" Type="http://schemas.openxmlformats.org/officeDocument/2006/relationships/image" Target="../media/image1609.png"/><Relationship Id="rId50" Type="http://schemas.openxmlformats.org/officeDocument/2006/relationships/customXml" Target="../ink/ink1704.xml"/><Relationship Id="rId104" Type="http://schemas.openxmlformats.org/officeDocument/2006/relationships/customXml" Target="../ink/ink1731.xml"/><Relationship Id="rId125" Type="http://schemas.openxmlformats.org/officeDocument/2006/relationships/image" Target="../media/image1652.png"/><Relationship Id="rId146" Type="http://schemas.openxmlformats.org/officeDocument/2006/relationships/customXml" Target="../ink/ink1752.xml"/><Relationship Id="rId167" Type="http://schemas.openxmlformats.org/officeDocument/2006/relationships/image" Target="../media/image1673.png"/><Relationship Id="rId188" Type="http://schemas.openxmlformats.org/officeDocument/2006/relationships/customXml" Target="../ink/ink1773.xml"/><Relationship Id="rId71" Type="http://schemas.openxmlformats.org/officeDocument/2006/relationships/image" Target="../media/image1625.png"/><Relationship Id="rId92" Type="http://schemas.openxmlformats.org/officeDocument/2006/relationships/customXml" Target="../ink/ink1725.xml"/><Relationship Id="rId213" Type="http://schemas.openxmlformats.org/officeDocument/2006/relationships/image" Target="../media/image1696.png"/><Relationship Id="rId234" Type="http://schemas.openxmlformats.org/officeDocument/2006/relationships/customXml" Target="../ink/ink1796.xml"/><Relationship Id="rId2" Type="http://schemas.openxmlformats.org/officeDocument/2006/relationships/customXml" Target="../ink/ink1680.xml"/><Relationship Id="rId29" Type="http://schemas.openxmlformats.org/officeDocument/2006/relationships/image" Target="../media/image1604.png"/><Relationship Id="rId40" Type="http://schemas.openxmlformats.org/officeDocument/2006/relationships/customXml" Target="../ink/ink1699.xml"/><Relationship Id="rId115" Type="http://schemas.openxmlformats.org/officeDocument/2006/relationships/image" Target="../media/image1647.png"/><Relationship Id="rId136" Type="http://schemas.openxmlformats.org/officeDocument/2006/relationships/customXml" Target="../ink/ink1747.xml"/><Relationship Id="rId157" Type="http://schemas.openxmlformats.org/officeDocument/2006/relationships/image" Target="../media/image1668.png"/><Relationship Id="rId178" Type="http://schemas.openxmlformats.org/officeDocument/2006/relationships/customXml" Target="../ink/ink1768.xml"/><Relationship Id="rId61" Type="http://schemas.openxmlformats.org/officeDocument/2006/relationships/image" Target="../media/image1620.png"/><Relationship Id="rId82" Type="http://schemas.openxmlformats.org/officeDocument/2006/relationships/customXml" Target="../ink/ink1720.xml"/><Relationship Id="rId199" Type="http://schemas.openxmlformats.org/officeDocument/2006/relationships/image" Target="../media/image1689.png"/><Relationship Id="rId203" Type="http://schemas.openxmlformats.org/officeDocument/2006/relationships/image" Target="../media/image1691.png"/><Relationship Id="rId19" Type="http://schemas.openxmlformats.org/officeDocument/2006/relationships/image" Target="../media/image1599.png"/><Relationship Id="rId224" Type="http://schemas.openxmlformats.org/officeDocument/2006/relationships/customXml" Target="../ink/ink1791.xml"/><Relationship Id="rId30" Type="http://schemas.openxmlformats.org/officeDocument/2006/relationships/customXml" Target="../ink/ink1694.xml"/><Relationship Id="rId105" Type="http://schemas.openxmlformats.org/officeDocument/2006/relationships/image" Target="../media/image1642.png"/><Relationship Id="rId126" Type="http://schemas.openxmlformats.org/officeDocument/2006/relationships/customXml" Target="../ink/ink1742.xml"/><Relationship Id="rId147" Type="http://schemas.openxmlformats.org/officeDocument/2006/relationships/image" Target="../media/image1663.png"/><Relationship Id="rId168" Type="http://schemas.openxmlformats.org/officeDocument/2006/relationships/customXml" Target="../ink/ink1763.xml"/><Relationship Id="rId51" Type="http://schemas.openxmlformats.org/officeDocument/2006/relationships/image" Target="../media/image1615.png"/><Relationship Id="rId72" Type="http://schemas.openxmlformats.org/officeDocument/2006/relationships/customXml" Target="../ink/ink1715.xml"/><Relationship Id="rId93" Type="http://schemas.openxmlformats.org/officeDocument/2006/relationships/image" Target="../media/image1636.png"/><Relationship Id="rId189" Type="http://schemas.openxmlformats.org/officeDocument/2006/relationships/image" Target="../media/image1684.png"/><Relationship Id="rId3" Type="http://schemas.openxmlformats.org/officeDocument/2006/relationships/image" Target="../media/image1591.png"/><Relationship Id="rId214" Type="http://schemas.openxmlformats.org/officeDocument/2006/relationships/customXml" Target="../ink/ink1786.xml"/><Relationship Id="rId235" Type="http://schemas.openxmlformats.org/officeDocument/2006/relationships/image" Target="../media/image1707.png"/><Relationship Id="rId116" Type="http://schemas.openxmlformats.org/officeDocument/2006/relationships/customXml" Target="../ink/ink1737.xml"/><Relationship Id="rId137" Type="http://schemas.openxmlformats.org/officeDocument/2006/relationships/image" Target="../media/image1658.png"/><Relationship Id="rId158" Type="http://schemas.openxmlformats.org/officeDocument/2006/relationships/customXml" Target="../ink/ink1758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65.png"/><Relationship Id="rId21" Type="http://schemas.openxmlformats.org/officeDocument/2006/relationships/image" Target="../media/image1717.png"/><Relationship Id="rId42" Type="http://schemas.openxmlformats.org/officeDocument/2006/relationships/customXml" Target="../ink/ink1817.xml"/><Relationship Id="rId63" Type="http://schemas.openxmlformats.org/officeDocument/2006/relationships/image" Target="../media/image1738.png"/><Relationship Id="rId84" Type="http://schemas.openxmlformats.org/officeDocument/2006/relationships/customXml" Target="../ink/ink1838.xml"/><Relationship Id="rId138" Type="http://schemas.openxmlformats.org/officeDocument/2006/relationships/customXml" Target="../ink/ink1865.xml"/><Relationship Id="rId159" Type="http://schemas.openxmlformats.org/officeDocument/2006/relationships/image" Target="../media/image1786.png"/><Relationship Id="rId107" Type="http://schemas.openxmlformats.org/officeDocument/2006/relationships/image" Target="../media/image1760.png"/><Relationship Id="rId11" Type="http://schemas.openxmlformats.org/officeDocument/2006/relationships/image" Target="../media/image1712.png"/><Relationship Id="rId32" Type="http://schemas.openxmlformats.org/officeDocument/2006/relationships/customXml" Target="../ink/ink1812.xml"/><Relationship Id="rId53" Type="http://schemas.openxmlformats.org/officeDocument/2006/relationships/image" Target="../media/image1733.png"/><Relationship Id="rId74" Type="http://schemas.openxmlformats.org/officeDocument/2006/relationships/customXml" Target="../ink/ink1833.xml"/><Relationship Id="rId128" Type="http://schemas.openxmlformats.org/officeDocument/2006/relationships/customXml" Target="../ink/ink1860.xml"/><Relationship Id="rId149" Type="http://schemas.openxmlformats.org/officeDocument/2006/relationships/image" Target="../media/image1781.png"/><Relationship Id="rId5" Type="http://schemas.openxmlformats.org/officeDocument/2006/relationships/image" Target="../media/image1709.png"/><Relationship Id="rId95" Type="http://schemas.openxmlformats.org/officeDocument/2006/relationships/image" Target="../media/image1754.png"/><Relationship Id="rId160" Type="http://schemas.openxmlformats.org/officeDocument/2006/relationships/customXml" Target="../ink/ink1876.xml"/><Relationship Id="rId22" Type="http://schemas.openxmlformats.org/officeDocument/2006/relationships/customXml" Target="../ink/ink1807.xml"/><Relationship Id="rId43" Type="http://schemas.openxmlformats.org/officeDocument/2006/relationships/image" Target="../media/image1728.png"/><Relationship Id="rId64" Type="http://schemas.openxmlformats.org/officeDocument/2006/relationships/customXml" Target="../ink/ink1828.xml"/><Relationship Id="rId118" Type="http://schemas.openxmlformats.org/officeDocument/2006/relationships/customXml" Target="../ink/ink1855.xml"/><Relationship Id="rId139" Type="http://schemas.openxmlformats.org/officeDocument/2006/relationships/image" Target="../media/image1776.png"/><Relationship Id="rId85" Type="http://schemas.openxmlformats.org/officeDocument/2006/relationships/image" Target="../media/image1749.png"/><Relationship Id="rId150" Type="http://schemas.openxmlformats.org/officeDocument/2006/relationships/customXml" Target="../ink/ink1871.xml"/><Relationship Id="rId12" Type="http://schemas.openxmlformats.org/officeDocument/2006/relationships/customXml" Target="../ink/ink1802.xml"/><Relationship Id="rId17" Type="http://schemas.openxmlformats.org/officeDocument/2006/relationships/image" Target="../media/image1715.png"/><Relationship Id="rId33" Type="http://schemas.openxmlformats.org/officeDocument/2006/relationships/image" Target="../media/image1723.png"/><Relationship Id="rId38" Type="http://schemas.openxmlformats.org/officeDocument/2006/relationships/customXml" Target="../ink/ink1815.xml"/><Relationship Id="rId59" Type="http://schemas.openxmlformats.org/officeDocument/2006/relationships/image" Target="../media/image1736.png"/><Relationship Id="rId103" Type="http://schemas.openxmlformats.org/officeDocument/2006/relationships/image" Target="../media/image1758.png"/><Relationship Id="rId108" Type="http://schemas.openxmlformats.org/officeDocument/2006/relationships/customXml" Target="../ink/ink1850.xml"/><Relationship Id="rId124" Type="http://schemas.openxmlformats.org/officeDocument/2006/relationships/customXml" Target="../ink/ink1858.xml"/><Relationship Id="rId129" Type="http://schemas.openxmlformats.org/officeDocument/2006/relationships/image" Target="../media/image1771.png"/><Relationship Id="rId54" Type="http://schemas.openxmlformats.org/officeDocument/2006/relationships/customXml" Target="../ink/ink1823.xml"/><Relationship Id="rId70" Type="http://schemas.openxmlformats.org/officeDocument/2006/relationships/customXml" Target="../ink/ink1831.xml"/><Relationship Id="rId75" Type="http://schemas.openxmlformats.org/officeDocument/2006/relationships/image" Target="../media/image1744.png"/><Relationship Id="rId91" Type="http://schemas.openxmlformats.org/officeDocument/2006/relationships/image" Target="../media/image1752.png"/><Relationship Id="rId96" Type="http://schemas.openxmlformats.org/officeDocument/2006/relationships/customXml" Target="../ink/ink1844.xml"/><Relationship Id="rId140" Type="http://schemas.openxmlformats.org/officeDocument/2006/relationships/customXml" Target="../ink/ink1866.xml"/><Relationship Id="rId145" Type="http://schemas.openxmlformats.org/officeDocument/2006/relationships/image" Target="../media/image1779.png"/><Relationship Id="rId161" Type="http://schemas.openxmlformats.org/officeDocument/2006/relationships/image" Target="../media/image17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99.xml"/><Relationship Id="rId23" Type="http://schemas.openxmlformats.org/officeDocument/2006/relationships/image" Target="../media/image1718.png"/><Relationship Id="rId28" Type="http://schemas.openxmlformats.org/officeDocument/2006/relationships/customXml" Target="../ink/ink1810.xml"/><Relationship Id="rId49" Type="http://schemas.openxmlformats.org/officeDocument/2006/relationships/image" Target="../media/image1731.png"/><Relationship Id="rId114" Type="http://schemas.openxmlformats.org/officeDocument/2006/relationships/customXml" Target="../ink/ink1853.xml"/><Relationship Id="rId119" Type="http://schemas.openxmlformats.org/officeDocument/2006/relationships/image" Target="../media/image1766.png"/><Relationship Id="rId44" Type="http://schemas.openxmlformats.org/officeDocument/2006/relationships/customXml" Target="../ink/ink1818.xml"/><Relationship Id="rId60" Type="http://schemas.openxmlformats.org/officeDocument/2006/relationships/customXml" Target="../ink/ink1826.xml"/><Relationship Id="rId65" Type="http://schemas.openxmlformats.org/officeDocument/2006/relationships/image" Target="../media/image1739.png"/><Relationship Id="rId81" Type="http://schemas.openxmlformats.org/officeDocument/2006/relationships/image" Target="../media/image1747.png"/><Relationship Id="rId86" Type="http://schemas.openxmlformats.org/officeDocument/2006/relationships/customXml" Target="../ink/ink1839.xml"/><Relationship Id="rId130" Type="http://schemas.openxmlformats.org/officeDocument/2006/relationships/customXml" Target="../ink/ink1861.xml"/><Relationship Id="rId135" Type="http://schemas.openxmlformats.org/officeDocument/2006/relationships/image" Target="../media/image1774.png"/><Relationship Id="rId151" Type="http://schemas.openxmlformats.org/officeDocument/2006/relationships/image" Target="../media/image1782.png"/><Relationship Id="rId156" Type="http://schemas.openxmlformats.org/officeDocument/2006/relationships/customXml" Target="../ink/ink1874.xml"/><Relationship Id="rId13" Type="http://schemas.openxmlformats.org/officeDocument/2006/relationships/image" Target="../media/image1713.png"/><Relationship Id="rId18" Type="http://schemas.openxmlformats.org/officeDocument/2006/relationships/customXml" Target="../ink/ink1805.xml"/><Relationship Id="rId39" Type="http://schemas.openxmlformats.org/officeDocument/2006/relationships/image" Target="../media/image1726.png"/><Relationship Id="rId109" Type="http://schemas.openxmlformats.org/officeDocument/2006/relationships/image" Target="../media/image1761.png"/><Relationship Id="rId34" Type="http://schemas.openxmlformats.org/officeDocument/2006/relationships/customXml" Target="../ink/ink1813.xml"/><Relationship Id="rId50" Type="http://schemas.openxmlformats.org/officeDocument/2006/relationships/customXml" Target="../ink/ink1821.xml"/><Relationship Id="rId55" Type="http://schemas.openxmlformats.org/officeDocument/2006/relationships/image" Target="../media/image1734.png"/><Relationship Id="rId76" Type="http://schemas.openxmlformats.org/officeDocument/2006/relationships/customXml" Target="../ink/ink1834.xml"/><Relationship Id="rId97" Type="http://schemas.openxmlformats.org/officeDocument/2006/relationships/image" Target="../media/image1755.png"/><Relationship Id="rId104" Type="http://schemas.openxmlformats.org/officeDocument/2006/relationships/customXml" Target="../ink/ink1848.xml"/><Relationship Id="rId120" Type="http://schemas.openxmlformats.org/officeDocument/2006/relationships/customXml" Target="../ink/ink1856.xml"/><Relationship Id="rId125" Type="http://schemas.openxmlformats.org/officeDocument/2006/relationships/image" Target="../media/image1769.png"/><Relationship Id="rId141" Type="http://schemas.openxmlformats.org/officeDocument/2006/relationships/image" Target="../media/image1777.png"/><Relationship Id="rId146" Type="http://schemas.openxmlformats.org/officeDocument/2006/relationships/customXml" Target="../ink/ink1869.xml"/><Relationship Id="rId7" Type="http://schemas.openxmlformats.org/officeDocument/2006/relationships/image" Target="../media/image1710.png"/><Relationship Id="rId71" Type="http://schemas.openxmlformats.org/officeDocument/2006/relationships/image" Target="../media/image1742.png"/><Relationship Id="rId92" Type="http://schemas.openxmlformats.org/officeDocument/2006/relationships/customXml" Target="../ink/ink1842.xml"/><Relationship Id="rId2" Type="http://schemas.openxmlformats.org/officeDocument/2006/relationships/customXml" Target="../ink/ink1797.xml"/><Relationship Id="rId29" Type="http://schemas.openxmlformats.org/officeDocument/2006/relationships/image" Target="../media/image1721.png"/><Relationship Id="rId24" Type="http://schemas.openxmlformats.org/officeDocument/2006/relationships/customXml" Target="../ink/ink1808.xml"/><Relationship Id="rId40" Type="http://schemas.openxmlformats.org/officeDocument/2006/relationships/customXml" Target="../ink/ink1816.xml"/><Relationship Id="rId45" Type="http://schemas.openxmlformats.org/officeDocument/2006/relationships/image" Target="../media/image1729.png"/><Relationship Id="rId66" Type="http://schemas.openxmlformats.org/officeDocument/2006/relationships/customXml" Target="../ink/ink1829.xml"/><Relationship Id="rId87" Type="http://schemas.openxmlformats.org/officeDocument/2006/relationships/image" Target="../media/image1750.png"/><Relationship Id="rId110" Type="http://schemas.openxmlformats.org/officeDocument/2006/relationships/customXml" Target="../ink/ink1851.xml"/><Relationship Id="rId115" Type="http://schemas.openxmlformats.org/officeDocument/2006/relationships/image" Target="../media/image1764.png"/><Relationship Id="rId131" Type="http://schemas.openxmlformats.org/officeDocument/2006/relationships/image" Target="../media/image1772.png"/><Relationship Id="rId136" Type="http://schemas.openxmlformats.org/officeDocument/2006/relationships/customXml" Target="../ink/ink1864.xml"/><Relationship Id="rId157" Type="http://schemas.openxmlformats.org/officeDocument/2006/relationships/image" Target="../media/image1785.png"/><Relationship Id="rId61" Type="http://schemas.openxmlformats.org/officeDocument/2006/relationships/image" Target="../media/image1737.png"/><Relationship Id="rId82" Type="http://schemas.openxmlformats.org/officeDocument/2006/relationships/customXml" Target="../ink/ink1837.xml"/><Relationship Id="rId152" Type="http://schemas.openxmlformats.org/officeDocument/2006/relationships/customXml" Target="../ink/ink1872.xml"/><Relationship Id="rId19" Type="http://schemas.openxmlformats.org/officeDocument/2006/relationships/image" Target="../media/image1716.png"/><Relationship Id="rId14" Type="http://schemas.openxmlformats.org/officeDocument/2006/relationships/customXml" Target="../ink/ink1803.xml"/><Relationship Id="rId30" Type="http://schemas.openxmlformats.org/officeDocument/2006/relationships/customXml" Target="../ink/ink1811.xml"/><Relationship Id="rId35" Type="http://schemas.openxmlformats.org/officeDocument/2006/relationships/image" Target="../media/image1724.png"/><Relationship Id="rId56" Type="http://schemas.openxmlformats.org/officeDocument/2006/relationships/customXml" Target="../ink/ink1824.xml"/><Relationship Id="rId77" Type="http://schemas.openxmlformats.org/officeDocument/2006/relationships/image" Target="../media/image1745.png"/><Relationship Id="rId100" Type="http://schemas.openxmlformats.org/officeDocument/2006/relationships/customXml" Target="../ink/ink1846.xml"/><Relationship Id="rId105" Type="http://schemas.openxmlformats.org/officeDocument/2006/relationships/image" Target="../media/image1759.png"/><Relationship Id="rId126" Type="http://schemas.openxmlformats.org/officeDocument/2006/relationships/customXml" Target="../ink/ink1859.xml"/><Relationship Id="rId147" Type="http://schemas.openxmlformats.org/officeDocument/2006/relationships/image" Target="../media/image1780.png"/><Relationship Id="rId8" Type="http://schemas.openxmlformats.org/officeDocument/2006/relationships/customXml" Target="../ink/ink1800.xml"/><Relationship Id="rId51" Type="http://schemas.openxmlformats.org/officeDocument/2006/relationships/image" Target="../media/image1732.png"/><Relationship Id="rId72" Type="http://schemas.openxmlformats.org/officeDocument/2006/relationships/customXml" Target="../ink/ink1832.xml"/><Relationship Id="rId93" Type="http://schemas.openxmlformats.org/officeDocument/2006/relationships/image" Target="../media/image1753.png"/><Relationship Id="rId98" Type="http://schemas.openxmlformats.org/officeDocument/2006/relationships/customXml" Target="../ink/ink1845.xml"/><Relationship Id="rId121" Type="http://schemas.openxmlformats.org/officeDocument/2006/relationships/image" Target="../media/image1767.png"/><Relationship Id="rId142" Type="http://schemas.openxmlformats.org/officeDocument/2006/relationships/customXml" Target="../ink/ink1867.xml"/><Relationship Id="rId3" Type="http://schemas.openxmlformats.org/officeDocument/2006/relationships/image" Target="../media/image1708.png"/><Relationship Id="rId25" Type="http://schemas.openxmlformats.org/officeDocument/2006/relationships/image" Target="../media/image1719.png"/><Relationship Id="rId46" Type="http://schemas.openxmlformats.org/officeDocument/2006/relationships/customXml" Target="../ink/ink1819.xml"/><Relationship Id="rId67" Type="http://schemas.openxmlformats.org/officeDocument/2006/relationships/image" Target="../media/image1740.png"/><Relationship Id="rId116" Type="http://schemas.openxmlformats.org/officeDocument/2006/relationships/customXml" Target="../ink/ink1854.xml"/><Relationship Id="rId137" Type="http://schemas.openxmlformats.org/officeDocument/2006/relationships/image" Target="../media/image1775.png"/><Relationship Id="rId158" Type="http://schemas.openxmlformats.org/officeDocument/2006/relationships/customXml" Target="../ink/ink1875.xml"/><Relationship Id="rId20" Type="http://schemas.openxmlformats.org/officeDocument/2006/relationships/customXml" Target="../ink/ink1806.xml"/><Relationship Id="rId41" Type="http://schemas.openxmlformats.org/officeDocument/2006/relationships/image" Target="../media/image1727.png"/><Relationship Id="rId62" Type="http://schemas.openxmlformats.org/officeDocument/2006/relationships/customXml" Target="../ink/ink1827.xml"/><Relationship Id="rId83" Type="http://schemas.openxmlformats.org/officeDocument/2006/relationships/image" Target="../media/image1748.png"/><Relationship Id="rId88" Type="http://schemas.openxmlformats.org/officeDocument/2006/relationships/customXml" Target="../ink/ink1840.xml"/><Relationship Id="rId111" Type="http://schemas.openxmlformats.org/officeDocument/2006/relationships/image" Target="../media/image1762.png"/><Relationship Id="rId132" Type="http://schemas.openxmlformats.org/officeDocument/2006/relationships/customXml" Target="../ink/ink1862.xml"/><Relationship Id="rId153" Type="http://schemas.openxmlformats.org/officeDocument/2006/relationships/image" Target="../media/image1783.png"/><Relationship Id="rId15" Type="http://schemas.openxmlformats.org/officeDocument/2006/relationships/image" Target="../media/image1714.png"/><Relationship Id="rId36" Type="http://schemas.openxmlformats.org/officeDocument/2006/relationships/customXml" Target="../ink/ink1814.xml"/><Relationship Id="rId57" Type="http://schemas.openxmlformats.org/officeDocument/2006/relationships/image" Target="../media/image1735.png"/><Relationship Id="rId106" Type="http://schemas.openxmlformats.org/officeDocument/2006/relationships/customXml" Target="../ink/ink1849.xml"/><Relationship Id="rId127" Type="http://schemas.openxmlformats.org/officeDocument/2006/relationships/image" Target="../media/image1770.png"/><Relationship Id="rId10" Type="http://schemas.openxmlformats.org/officeDocument/2006/relationships/customXml" Target="../ink/ink1801.xml"/><Relationship Id="rId31" Type="http://schemas.openxmlformats.org/officeDocument/2006/relationships/image" Target="../media/image1722.png"/><Relationship Id="rId52" Type="http://schemas.openxmlformats.org/officeDocument/2006/relationships/customXml" Target="../ink/ink1822.xml"/><Relationship Id="rId73" Type="http://schemas.openxmlformats.org/officeDocument/2006/relationships/image" Target="../media/image1743.png"/><Relationship Id="rId78" Type="http://schemas.openxmlformats.org/officeDocument/2006/relationships/customXml" Target="../ink/ink1835.xml"/><Relationship Id="rId94" Type="http://schemas.openxmlformats.org/officeDocument/2006/relationships/customXml" Target="../ink/ink1843.xml"/><Relationship Id="rId99" Type="http://schemas.openxmlformats.org/officeDocument/2006/relationships/image" Target="../media/image1756.png"/><Relationship Id="rId101" Type="http://schemas.openxmlformats.org/officeDocument/2006/relationships/image" Target="../media/image1757.png"/><Relationship Id="rId122" Type="http://schemas.openxmlformats.org/officeDocument/2006/relationships/customXml" Target="../ink/ink1857.xml"/><Relationship Id="rId143" Type="http://schemas.openxmlformats.org/officeDocument/2006/relationships/image" Target="../media/image1778.png"/><Relationship Id="rId148" Type="http://schemas.openxmlformats.org/officeDocument/2006/relationships/customXml" Target="../ink/ink1870.xml"/><Relationship Id="rId4" Type="http://schemas.openxmlformats.org/officeDocument/2006/relationships/customXml" Target="../ink/ink1798.xml"/><Relationship Id="rId9" Type="http://schemas.openxmlformats.org/officeDocument/2006/relationships/image" Target="../media/image1711.png"/><Relationship Id="rId26" Type="http://schemas.openxmlformats.org/officeDocument/2006/relationships/customXml" Target="../ink/ink1809.xml"/><Relationship Id="rId47" Type="http://schemas.openxmlformats.org/officeDocument/2006/relationships/image" Target="../media/image1730.png"/><Relationship Id="rId68" Type="http://schemas.openxmlformats.org/officeDocument/2006/relationships/customXml" Target="../ink/ink1830.xml"/><Relationship Id="rId89" Type="http://schemas.openxmlformats.org/officeDocument/2006/relationships/image" Target="../media/image1751.png"/><Relationship Id="rId112" Type="http://schemas.openxmlformats.org/officeDocument/2006/relationships/customXml" Target="../ink/ink1852.xml"/><Relationship Id="rId133" Type="http://schemas.openxmlformats.org/officeDocument/2006/relationships/image" Target="../media/image1773.png"/><Relationship Id="rId154" Type="http://schemas.openxmlformats.org/officeDocument/2006/relationships/customXml" Target="../ink/ink1873.xml"/><Relationship Id="rId16" Type="http://schemas.openxmlformats.org/officeDocument/2006/relationships/customXml" Target="../ink/ink1804.xml"/><Relationship Id="rId37" Type="http://schemas.openxmlformats.org/officeDocument/2006/relationships/image" Target="../media/image1725.png"/><Relationship Id="rId58" Type="http://schemas.openxmlformats.org/officeDocument/2006/relationships/customXml" Target="../ink/ink1825.xml"/><Relationship Id="rId79" Type="http://schemas.openxmlformats.org/officeDocument/2006/relationships/image" Target="../media/image1746.png"/><Relationship Id="rId102" Type="http://schemas.openxmlformats.org/officeDocument/2006/relationships/customXml" Target="../ink/ink1847.xml"/><Relationship Id="rId123" Type="http://schemas.openxmlformats.org/officeDocument/2006/relationships/image" Target="../media/image1768.png"/><Relationship Id="rId144" Type="http://schemas.openxmlformats.org/officeDocument/2006/relationships/customXml" Target="../ink/ink1868.xml"/><Relationship Id="rId90" Type="http://schemas.openxmlformats.org/officeDocument/2006/relationships/customXml" Target="../ink/ink1841.xml"/><Relationship Id="rId27" Type="http://schemas.openxmlformats.org/officeDocument/2006/relationships/image" Target="../media/image1720.png"/><Relationship Id="rId48" Type="http://schemas.openxmlformats.org/officeDocument/2006/relationships/customXml" Target="../ink/ink1820.xml"/><Relationship Id="rId69" Type="http://schemas.openxmlformats.org/officeDocument/2006/relationships/image" Target="../media/image1741.png"/><Relationship Id="rId113" Type="http://schemas.openxmlformats.org/officeDocument/2006/relationships/image" Target="../media/image1763.png"/><Relationship Id="rId134" Type="http://schemas.openxmlformats.org/officeDocument/2006/relationships/customXml" Target="../ink/ink1863.xml"/><Relationship Id="rId80" Type="http://schemas.openxmlformats.org/officeDocument/2006/relationships/customXml" Target="../ink/ink1836.xml"/><Relationship Id="rId155" Type="http://schemas.openxmlformats.org/officeDocument/2006/relationships/image" Target="../media/image1784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44.png"/><Relationship Id="rId299" Type="http://schemas.openxmlformats.org/officeDocument/2006/relationships/image" Target="../media/image1934.png"/><Relationship Id="rId21" Type="http://schemas.openxmlformats.org/officeDocument/2006/relationships/image" Target="../media/image1797.png"/><Relationship Id="rId63" Type="http://schemas.openxmlformats.org/officeDocument/2006/relationships/image" Target="../media/image1817.png"/><Relationship Id="rId159" Type="http://schemas.openxmlformats.org/officeDocument/2006/relationships/image" Target="../media/image1865.png"/><Relationship Id="rId170" Type="http://schemas.openxmlformats.org/officeDocument/2006/relationships/customXml" Target="../ink/ink1961.xml"/><Relationship Id="rId226" Type="http://schemas.openxmlformats.org/officeDocument/2006/relationships/customXml" Target="../ink/ink1989.xml"/><Relationship Id="rId268" Type="http://schemas.openxmlformats.org/officeDocument/2006/relationships/customXml" Target="../ink/ink2010.xml"/><Relationship Id="rId32" Type="http://schemas.openxmlformats.org/officeDocument/2006/relationships/customXml" Target="../ink/ink1892.xml"/><Relationship Id="rId74" Type="http://schemas.openxmlformats.org/officeDocument/2006/relationships/customXml" Target="../ink/ink1913.xml"/><Relationship Id="rId128" Type="http://schemas.openxmlformats.org/officeDocument/2006/relationships/customXml" Target="../ink/ink1940.xml"/><Relationship Id="rId5" Type="http://schemas.openxmlformats.org/officeDocument/2006/relationships/image" Target="../media/image1789.png"/><Relationship Id="rId181" Type="http://schemas.openxmlformats.org/officeDocument/2006/relationships/image" Target="../media/image1876.png"/><Relationship Id="rId237" Type="http://schemas.openxmlformats.org/officeDocument/2006/relationships/image" Target="../media/image1903.png"/><Relationship Id="rId279" Type="http://schemas.openxmlformats.org/officeDocument/2006/relationships/image" Target="../media/image1924.png"/><Relationship Id="rId43" Type="http://schemas.openxmlformats.org/officeDocument/2006/relationships/image" Target="../media/image1807.png"/><Relationship Id="rId139" Type="http://schemas.openxmlformats.org/officeDocument/2006/relationships/image" Target="../media/image1855.png"/><Relationship Id="rId290" Type="http://schemas.openxmlformats.org/officeDocument/2006/relationships/customXml" Target="../ink/ink2021.xml"/><Relationship Id="rId304" Type="http://schemas.openxmlformats.org/officeDocument/2006/relationships/customXml" Target="../ink/ink2028.xml"/><Relationship Id="rId85" Type="http://schemas.openxmlformats.org/officeDocument/2006/relationships/image" Target="../media/image1828.png"/><Relationship Id="rId150" Type="http://schemas.openxmlformats.org/officeDocument/2006/relationships/customXml" Target="../ink/ink1951.xml"/><Relationship Id="rId192" Type="http://schemas.openxmlformats.org/officeDocument/2006/relationships/customXml" Target="../ink/ink1972.xml"/><Relationship Id="rId206" Type="http://schemas.openxmlformats.org/officeDocument/2006/relationships/customXml" Target="../ink/ink1979.xml"/><Relationship Id="rId248" Type="http://schemas.openxmlformats.org/officeDocument/2006/relationships/customXml" Target="../ink/ink2000.xml"/><Relationship Id="rId12" Type="http://schemas.openxmlformats.org/officeDocument/2006/relationships/customXml" Target="../ink/ink1882.xml"/><Relationship Id="rId108" Type="http://schemas.openxmlformats.org/officeDocument/2006/relationships/customXml" Target="../ink/ink1930.xml"/><Relationship Id="rId54" Type="http://schemas.openxmlformats.org/officeDocument/2006/relationships/customXml" Target="../ink/ink1903.xml"/><Relationship Id="rId96" Type="http://schemas.openxmlformats.org/officeDocument/2006/relationships/customXml" Target="../ink/ink1924.xml"/><Relationship Id="rId161" Type="http://schemas.openxmlformats.org/officeDocument/2006/relationships/image" Target="../media/image1866.png"/><Relationship Id="rId217" Type="http://schemas.openxmlformats.org/officeDocument/2006/relationships/image" Target="../media/image1893.png"/><Relationship Id="rId259" Type="http://schemas.openxmlformats.org/officeDocument/2006/relationships/image" Target="../media/image1914.png"/><Relationship Id="rId23" Type="http://schemas.openxmlformats.org/officeDocument/2006/relationships/image" Target="../media/image1798.png"/><Relationship Id="rId119" Type="http://schemas.openxmlformats.org/officeDocument/2006/relationships/image" Target="../media/image1845.png"/><Relationship Id="rId270" Type="http://schemas.openxmlformats.org/officeDocument/2006/relationships/customXml" Target="../ink/ink2011.xml"/><Relationship Id="rId65" Type="http://schemas.openxmlformats.org/officeDocument/2006/relationships/image" Target="../media/image1818.png"/><Relationship Id="rId130" Type="http://schemas.openxmlformats.org/officeDocument/2006/relationships/customXml" Target="../ink/ink1941.xml"/><Relationship Id="rId172" Type="http://schemas.openxmlformats.org/officeDocument/2006/relationships/customXml" Target="../ink/ink1962.xml"/><Relationship Id="rId193" Type="http://schemas.openxmlformats.org/officeDocument/2006/relationships/image" Target="../media/image1882.png"/><Relationship Id="rId207" Type="http://schemas.openxmlformats.org/officeDocument/2006/relationships/image" Target="../media/image1889.png"/><Relationship Id="rId228" Type="http://schemas.openxmlformats.org/officeDocument/2006/relationships/customXml" Target="../ink/ink1990.xml"/><Relationship Id="rId249" Type="http://schemas.openxmlformats.org/officeDocument/2006/relationships/image" Target="../media/image1909.png"/><Relationship Id="rId13" Type="http://schemas.openxmlformats.org/officeDocument/2006/relationships/image" Target="../media/image1793.png"/><Relationship Id="rId109" Type="http://schemas.openxmlformats.org/officeDocument/2006/relationships/image" Target="../media/image1840.png"/><Relationship Id="rId260" Type="http://schemas.openxmlformats.org/officeDocument/2006/relationships/customXml" Target="../ink/ink2006.xml"/><Relationship Id="rId281" Type="http://schemas.openxmlformats.org/officeDocument/2006/relationships/image" Target="../media/image1925.png"/><Relationship Id="rId34" Type="http://schemas.openxmlformats.org/officeDocument/2006/relationships/customXml" Target="../ink/ink1893.xml"/><Relationship Id="rId55" Type="http://schemas.openxmlformats.org/officeDocument/2006/relationships/image" Target="../media/image1813.png"/><Relationship Id="rId76" Type="http://schemas.openxmlformats.org/officeDocument/2006/relationships/customXml" Target="../ink/ink1914.xml"/><Relationship Id="rId97" Type="http://schemas.openxmlformats.org/officeDocument/2006/relationships/image" Target="../media/image1834.png"/><Relationship Id="rId120" Type="http://schemas.openxmlformats.org/officeDocument/2006/relationships/customXml" Target="../ink/ink1936.xml"/><Relationship Id="rId141" Type="http://schemas.openxmlformats.org/officeDocument/2006/relationships/image" Target="../media/image1856.png"/><Relationship Id="rId7" Type="http://schemas.openxmlformats.org/officeDocument/2006/relationships/image" Target="../media/image1790.png"/><Relationship Id="rId162" Type="http://schemas.openxmlformats.org/officeDocument/2006/relationships/customXml" Target="../ink/ink1957.xml"/><Relationship Id="rId183" Type="http://schemas.openxmlformats.org/officeDocument/2006/relationships/image" Target="../media/image1877.png"/><Relationship Id="rId218" Type="http://schemas.openxmlformats.org/officeDocument/2006/relationships/customXml" Target="../ink/ink1985.xml"/><Relationship Id="rId239" Type="http://schemas.openxmlformats.org/officeDocument/2006/relationships/image" Target="../media/image1904.png"/><Relationship Id="rId250" Type="http://schemas.openxmlformats.org/officeDocument/2006/relationships/customXml" Target="../ink/ink2001.xml"/><Relationship Id="rId271" Type="http://schemas.openxmlformats.org/officeDocument/2006/relationships/image" Target="../media/image1920.png"/><Relationship Id="rId292" Type="http://schemas.openxmlformats.org/officeDocument/2006/relationships/customXml" Target="../ink/ink2022.xml"/><Relationship Id="rId306" Type="http://schemas.openxmlformats.org/officeDocument/2006/relationships/customXml" Target="../ink/ink2029.xml"/><Relationship Id="rId24" Type="http://schemas.openxmlformats.org/officeDocument/2006/relationships/customXml" Target="../ink/ink1888.xml"/><Relationship Id="rId45" Type="http://schemas.openxmlformats.org/officeDocument/2006/relationships/image" Target="../media/image1808.png"/><Relationship Id="rId66" Type="http://schemas.openxmlformats.org/officeDocument/2006/relationships/customXml" Target="../ink/ink1909.xml"/><Relationship Id="rId87" Type="http://schemas.openxmlformats.org/officeDocument/2006/relationships/image" Target="../media/image1829.png"/><Relationship Id="rId110" Type="http://schemas.openxmlformats.org/officeDocument/2006/relationships/customXml" Target="../ink/ink1931.xml"/><Relationship Id="rId131" Type="http://schemas.openxmlformats.org/officeDocument/2006/relationships/image" Target="../media/image1851.png"/><Relationship Id="rId152" Type="http://schemas.openxmlformats.org/officeDocument/2006/relationships/customXml" Target="../ink/ink1952.xml"/><Relationship Id="rId173" Type="http://schemas.openxmlformats.org/officeDocument/2006/relationships/image" Target="../media/image1872.png"/><Relationship Id="rId194" Type="http://schemas.openxmlformats.org/officeDocument/2006/relationships/customXml" Target="../ink/ink1973.xml"/><Relationship Id="rId208" Type="http://schemas.openxmlformats.org/officeDocument/2006/relationships/customXml" Target="../ink/ink1980.xml"/><Relationship Id="rId229" Type="http://schemas.openxmlformats.org/officeDocument/2006/relationships/image" Target="../media/image1899.png"/><Relationship Id="rId240" Type="http://schemas.openxmlformats.org/officeDocument/2006/relationships/customXml" Target="../ink/ink1996.xml"/><Relationship Id="rId261" Type="http://schemas.openxmlformats.org/officeDocument/2006/relationships/image" Target="../media/image1915.png"/><Relationship Id="rId14" Type="http://schemas.openxmlformats.org/officeDocument/2006/relationships/customXml" Target="../ink/ink1883.xml"/><Relationship Id="rId35" Type="http://schemas.openxmlformats.org/officeDocument/2006/relationships/image" Target="../media/image1804.png"/><Relationship Id="rId56" Type="http://schemas.openxmlformats.org/officeDocument/2006/relationships/customXml" Target="../ink/ink1904.xml"/><Relationship Id="rId77" Type="http://schemas.openxmlformats.org/officeDocument/2006/relationships/image" Target="../media/image1824.png"/><Relationship Id="rId100" Type="http://schemas.openxmlformats.org/officeDocument/2006/relationships/customXml" Target="../ink/ink1926.xml"/><Relationship Id="rId282" Type="http://schemas.openxmlformats.org/officeDocument/2006/relationships/customXml" Target="../ink/ink2017.xml"/><Relationship Id="rId8" Type="http://schemas.openxmlformats.org/officeDocument/2006/relationships/customXml" Target="../ink/ink1880.xml"/><Relationship Id="rId98" Type="http://schemas.openxmlformats.org/officeDocument/2006/relationships/customXml" Target="../ink/ink1925.xml"/><Relationship Id="rId121" Type="http://schemas.openxmlformats.org/officeDocument/2006/relationships/image" Target="../media/image1846.png"/><Relationship Id="rId142" Type="http://schemas.openxmlformats.org/officeDocument/2006/relationships/customXml" Target="../ink/ink1947.xml"/><Relationship Id="rId163" Type="http://schemas.openxmlformats.org/officeDocument/2006/relationships/image" Target="../media/image1867.png"/><Relationship Id="rId184" Type="http://schemas.openxmlformats.org/officeDocument/2006/relationships/customXml" Target="../ink/ink1968.xml"/><Relationship Id="rId219" Type="http://schemas.openxmlformats.org/officeDocument/2006/relationships/image" Target="../media/image1894.png"/><Relationship Id="rId230" Type="http://schemas.openxmlformats.org/officeDocument/2006/relationships/customXml" Target="../ink/ink1991.xml"/><Relationship Id="rId251" Type="http://schemas.openxmlformats.org/officeDocument/2006/relationships/image" Target="../media/image1910.png"/><Relationship Id="rId25" Type="http://schemas.openxmlformats.org/officeDocument/2006/relationships/image" Target="../media/image1799.png"/><Relationship Id="rId46" Type="http://schemas.openxmlformats.org/officeDocument/2006/relationships/customXml" Target="../ink/ink1899.xml"/><Relationship Id="rId67" Type="http://schemas.openxmlformats.org/officeDocument/2006/relationships/image" Target="../media/image1819.png"/><Relationship Id="rId272" Type="http://schemas.openxmlformats.org/officeDocument/2006/relationships/customXml" Target="../ink/ink2012.xml"/><Relationship Id="rId293" Type="http://schemas.openxmlformats.org/officeDocument/2006/relationships/image" Target="../media/image1931.png"/><Relationship Id="rId307" Type="http://schemas.openxmlformats.org/officeDocument/2006/relationships/image" Target="../media/image1938.png"/><Relationship Id="rId88" Type="http://schemas.openxmlformats.org/officeDocument/2006/relationships/customXml" Target="../ink/ink1920.xml"/><Relationship Id="rId111" Type="http://schemas.openxmlformats.org/officeDocument/2006/relationships/image" Target="../media/image1841.png"/><Relationship Id="rId132" Type="http://schemas.openxmlformats.org/officeDocument/2006/relationships/customXml" Target="../ink/ink1942.xml"/><Relationship Id="rId153" Type="http://schemas.openxmlformats.org/officeDocument/2006/relationships/image" Target="../media/image1862.png"/><Relationship Id="rId174" Type="http://schemas.openxmlformats.org/officeDocument/2006/relationships/customXml" Target="../ink/ink1963.xml"/><Relationship Id="rId195" Type="http://schemas.openxmlformats.org/officeDocument/2006/relationships/image" Target="../media/image1883.png"/><Relationship Id="rId209" Type="http://schemas.openxmlformats.org/officeDocument/2006/relationships/image" Target="../media/image1890.png"/><Relationship Id="rId220" Type="http://schemas.openxmlformats.org/officeDocument/2006/relationships/customXml" Target="../ink/ink1986.xml"/><Relationship Id="rId241" Type="http://schemas.openxmlformats.org/officeDocument/2006/relationships/image" Target="../media/image1905.png"/><Relationship Id="rId15" Type="http://schemas.openxmlformats.org/officeDocument/2006/relationships/image" Target="../media/image1794.png"/><Relationship Id="rId36" Type="http://schemas.openxmlformats.org/officeDocument/2006/relationships/customXml" Target="../ink/ink1894.xml"/><Relationship Id="rId57" Type="http://schemas.openxmlformats.org/officeDocument/2006/relationships/image" Target="../media/image1814.png"/><Relationship Id="rId262" Type="http://schemas.openxmlformats.org/officeDocument/2006/relationships/customXml" Target="../ink/ink2007.xml"/><Relationship Id="rId283" Type="http://schemas.openxmlformats.org/officeDocument/2006/relationships/image" Target="../media/image1926.png"/><Relationship Id="rId78" Type="http://schemas.openxmlformats.org/officeDocument/2006/relationships/customXml" Target="../ink/ink1915.xml"/><Relationship Id="rId99" Type="http://schemas.openxmlformats.org/officeDocument/2006/relationships/image" Target="../media/image1835.png"/><Relationship Id="rId101" Type="http://schemas.openxmlformats.org/officeDocument/2006/relationships/image" Target="../media/image1836.png"/><Relationship Id="rId122" Type="http://schemas.openxmlformats.org/officeDocument/2006/relationships/customXml" Target="../ink/ink1937.xml"/><Relationship Id="rId143" Type="http://schemas.openxmlformats.org/officeDocument/2006/relationships/image" Target="../media/image1857.png"/><Relationship Id="rId164" Type="http://schemas.openxmlformats.org/officeDocument/2006/relationships/customXml" Target="../ink/ink1958.xml"/><Relationship Id="rId185" Type="http://schemas.openxmlformats.org/officeDocument/2006/relationships/image" Target="../media/image1878.png"/><Relationship Id="rId9" Type="http://schemas.openxmlformats.org/officeDocument/2006/relationships/image" Target="../media/image1791.png"/><Relationship Id="rId210" Type="http://schemas.openxmlformats.org/officeDocument/2006/relationships/customXml" Target="../ink/ink1981.xml"/><Relationship Id="rId26" Type="http://schemas.openxmlformats.org/officeDocument/2006/relationships/customXml" Target="../ink/ink1889.xml"/><Relationship Id="rId231" Type="http://schemas.openxmlformats.org/officeDocument/2006/relationships/image" Target="../media/image1900.png"/><Relationship Id="rId252" Type="http://schemas.openxmlformats.org/officeDocument/2006/relationships/customXml" Target="../ink/ink2002.xml"/><Relationship Id="rId273" Type="http://schemas.openxmlformats.org/officeDocument/2006/relationships/image" Target="../media/image1921.png"/><Relationship Id="rId294" Type="http://schemas.openxmlformats.org/officeDocument/2006/relationships/customXml" Target="../ink/ink2023.xml"/><Relationship Id="rId308" Type="http://schemas.openxmlformats.org/officeDocument/2006/relationships/customXml" Target="../ink/ink2030.xml"/><Relationship Id="rId47" Type="http://schemas.openxmlformats.org/officeDocument/2006/relationships/image" Target="../media/image1809.png"/><Relationship Id="rId68" Type="http://schemas.openxmlformats.org/officeDocument/2006/relationships/customXml" Target="../ink/ink1910.xml"/><Relationship Id="rId89" Type="http://schemas.openxmlformats.org/officeDocument/2006/relationships/image" Target="../media/image1830.png"/><Relationship Id="rId112" Type="http://schemas.openxmlformats.org/officeDocument/2006/relationships/customXml" Target="../ink/ink1932.xml"/><Relationship Id="rId133" Type="http://schemas.openxmlformats.org/officeDocument/2006/relationships/image" Target="../media/image1852.png"/><Relationship Id="rId154" Type="http://schemas.openxmlformats.org/officeDocument/2006/relationships/customXml" Target="../ink/ink1953.xml"/><Relationship Id="rId175" Type="http://schemas.openxmlformats.org/officeDocument/2006/relationships/image" Target="../media/image1873.png"/><Relationship Id="rId196" Type="http://schemas.openxmlformats.org/officeDocument/2006/relationships/customXml" Target="../ink/ink1974.xml"/><Relationship Id="rId200" Type="http://schemas.openxmlformats.org/officeDocument/2006/relationships/customXml" Target="../ink/ink1976.xml"/><Relationship Id="rId16" Type="http://schemas.openxmlformats.org/officeDocument/2006/relationships/customXml" Target="../ink/ink1884.xml"/><Relationship Id="rId221" Type="http://schemas.openxmlformats.org/officeDocument/2006/relationships/image" Target="../media/image1895.png"/><Relationship Id="rId242" Type="http://schemas.openxmlformats.org/officeDocument/2006/relationships/customXml" Target="../ink/ink1997.xml"/><Relationship Id="rId263" Type="http://schemas.openxmlformats.org/officeDocument/2006/relationships/image" Target="../media/image1916.png"/><Relationship Id="rId284" Type="http://schemas.openxmlformats.org/officeDocument/2006/relationships/customXml" Target="../ink/ink2018.xml"/><Relationship Id="rId37" Type="http://schemas.openxmlformats.org/officeDocument/2006/relationships/image" Target="../media/image1287.png"/><Relationship Id="rId58" Type="http://schemas.openxmlformats.org/officeDocument/2006/relationships/customXml" Target="../ink/ink1905.xml"/><Relationship Id="rId79" Type="http://schemas.openxmlformats.org/officeDocument/2006/relationships/image" Target="../media/image1825.png"/><Relationship Id="rId102" Type="http://schemas.openxmlformats.org/officeDocument/2006/relationships/customXml" Target="../ink/ink1927.xml"/><Relationship Id="rId123" Type="http://schemas.openxmlformats.org/officeDocument/2006/relationships/image" Target="../media/image1847.png"/><Relationship Id="rId144" Type="http://schemas.openxmlformats.org/officeDocument/2006/relationships/customXml" Target="../ink/ink1948.xml"/><Relationship Id="rId90" Type="http://schemas.openxmlformats.org/officeDocument/2006/relationships/customXml" Target="../ink/ink1921.xml"/><Relationship Id="rId165" Type="http://schemas.openxmlformats.org/officeDocument/2006/relationships/image" Target="../media/image1868.png"/><Relationship Id="rId186" Type="http://schemas.openxmlformats.org/officeDocument/2006/relationships/customXml" Target="../ink/ink1969.xml"/><Relationship Id="rId211" Type="http://schemas.openxmlformats.org/officeDocument/2006/relationships/image" Target="../media/image1891.png"/><Relationship Id="rId232" Type="http://schemas.openxmlformats.org/officeDocument/2006/relationships/customXml" Target="../ink/ink1992.xml"/><Relationship Id="rId253" Type="http://schemas.openxmlformats.org/officeDocument/2006/relationships/image" Target="../media/image1911.png"/><Relationship Id="rId274" Type="http://schemas.openxmlformats.org/officeDocument/2006/relationships/customXml" Target="../ink/ink2013.xml"/><Relationship Id="rId295" Type="http://schemas.openxmlformats.org/officeDocument/2006/relationships/image" Target="../media/image1932.png"/><Relationship Id="rId309" Type="http://schemas.openxmlformats.org/officeDocument/2006/relationships/image" Target="../media/image1939.png"/><Relationship Id="rId27" Type="http://schemas.openxmlformats.org/officeDocument/2006/relationships/image" Target="../media/image1800.png"/><Relationship Id="rId48" Type="http://schemas.openxmlformats.org/officeDocument/2006/relationships/customXml" Target="../ink/ink1900.xml"/><Relationship Id="rId69" Type="http://schemas.openxmlformats.org/officeDocument/2006/relationships/image" Target="../media/image1820.png"/><Relationship Id="rId113" Type="http://schemas.openxmlformats.org/officeDocument/2006/relationships/image" Target="../media/image1842.png"/><Relationship Id="rId134" Type="http://schemas.openxmlformats.org/officeDocument/2006/relationships/customXml" Target="../ink/ink1943.xml"/><Relationship Id="rId80" Type="http://schemas.openxmlformats.org/officeDocument/2006/relationships/customXml" Target="../ink/ink1916.xml"/><Relationship Id="rId155" Type="http://schemas.openxmlformats.org/officeDocument/2006/relationships/image" Target="../media/image1863.png"/><Relationship Id="rId176" Type="http://schemas.openxmlformats.org/officeDocument/2006/relationships/customXml" Target="../ink/ink1964.xml"/><Relationship Id="rId197" Type="http://schemas.openxmlformats.org/officeDocument/2006/relationships/image" Target="../media/image1884.png"/><Relationship Id="rId201" Type="http://schemas.openxmlformats.org/officeDocument/2006/relationships/image" Target="../media/image1886.png"/><Relationship Id="rId222" Type="http://schemas.openxmlformats.org/officeDocument/2006/relationships/customXml" Target="../ink/ink1987.xml"/><Relationship Id="rId243" Type="http://schemas.openxmlformats.org/officeDocument/2006/relationships/image" Target="../media/image1906.png"/><Relationship Id="rId264" Type="http://schemas.openxmlformats.org/officeDocument/2006/relationships/customXml" Target="../ink/ink2008.xml"/><Relationship Id="rId285" Type="http://schemas.openxmlformats.org/officeDocument/2006/relationships/image" Target="../media/image1927.png"/><Relationship Id="rId17" Type="http://schemas.openxmlformats.org/officeDocument/2006/relationships/image" Target="../media/image1795.png"/><Relationship Id="rId38" Type="http://schemas.openxmlformats.org/officeDocument/2006/relationships/customXml" Target="../ink/ink1895.xml"/><Relationship Id="rId59" Type="http://schemas.openxmlformats.org/officeDocument/2006/relationships/image" Target="../media/image1815.png"/><Relationship Id="rId103" Type="http://schemas.openxmlformats.org/officeDocument/2006/relationships/image" Target="../media/image1837.png"/><Relationship Id="rId124" Type="http://schemas.openxmlformats.org/officeDocument/2006/relationships/customXml" Target="../ink/ink1938.xml"/><Relationship Id="rId310" Type="http://schemas.openxmlformats.org/officeDocument/2006/relationships/customXml" Target="../ink/ink2031.xml"/><Relationship Id="rId70" Type="http://schemas.openxmlformats.org/officeDocument/2006/relationships/customXml" Target="../ink/ink1911.xml"/><Relationship Id="rId91" Type="http://schemas.openxmlformats.org/officeDocument/2006/relationships/image" Target="../media/image1831.png"/><Relationship Id="rId145" Type="http://schemas.openxmlformats.org/officeDocument/2006/relationships/image" Target="../media/image1858.png"/><Relationship Id="rId166" Type="http://schemas.openxmlformats.org/officeDocument/2006/relationships/customXml" Target="../ink/ink1959.xml"/><Relationship Id="rId187" Type="http://schemas.openxmlformats.org/officeDocument/2006/relationships/image" Target="../media/image187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982.xml"/><Relationship Id="rId233" Type="http://schemas.openxmlformats.org/officeDocument/2006/relationships/image" Target="../media/image1901.png"/><Relationship Id="rId254" Type="http://schemas.openxmlformats.org/officeDocument/2006/relationships/customXml" Target="../ink/ink2003.xml"/><Relationship Id="rId28" Type="http://schemas.openxmlformats.org/officeDocument/2006/relationships/customXml" Target="../ink/ink1890.xml"/><Relationship Id="rId49" Type="http://schemas.openxmlformats.org/officeDocument/2006/relationships/image" Target="../media/image1810.png"/><Relationship Id="rId114" Type="http://schemas.openxmlformats.org/officeDocument/2006/relationships/customXml" Target="../ink/ink1933.xml"/><Relationship Id="rId275" Type="http://schemas.openxmlformats.org/officeDocument/2006/relationships/image" Target="../media/image1922.png"/><Relationship Id="rId296" Type="http://schemas.openxmlformats.org/officeDocument/2006/relationships/customXml" Target="../ink/ink2024.xml"/><Relationship Id="rId300" Type="http://schemas.openxmlformats.org/officeDocument/2006/relationships/customXml" Target="../ink/ink2026.xml"/><Relationship Id="rId60" Type="http://schemas.openxmlformats.org/officeDocument/2006/relationships/customXml" Target="../ink/ink1906.xml"/><Relationship Id="rId81" Type="http://schemas.openxmlformats.org/officeDocument/2006/relationships/image" Target="../media/image1826.png"/><Relationship Id="rId135" Type="http://schemas.openxmlformats.org/officeDocument/2006/relationships/image" Target="../media/image1853.png"/><Relationship Id="rId156" Type="http://schemas.openxmlformats.org/officeDocument/2006/relationships/customXml" Target="../ink/ink1954.xml"/><Relationship Id="rId177" Type="http://schemas.openxmlformats.org/officeDocument/2006/relationships/image" Target="../media/image1874.png"/><Relationship Id="rId198" Type="http://schemas.openxmlformats.org/officeDocument/2006/relationships/customXml" Target="../ink/ink1975.xml"/><Relationship Id="rId202" Type="http://schemas.openxmlformats.org/officeDocument/2006/relationships/customXml" Target="../ink/ink1977.xml"/><Relationship Id="rId223" Type="http://schemas.openxmlformats.org/officeDocument/2006/relationships/image" Target="../media/image1896.png"/><Relationship Id="rId244" Type="http://schemas.openxmlformats.org/officeDocument/2006/relationships/customXml" Target="../ink/ink1998.xml"/><Relationship Id="rId18" Type="http://schemas.openxmlformats.org/officeDocument/2006/relationships/customXml" Target="../ink/ink1885.xml"/><Relationship Id="rId39" Type="http://schemas.openxmlformats.org/officeDocument/2006/relationships/image" Target="../media/image1805.png"/><Relationship Id="rId265" Type="http://schemas.openxmlformats.org/officeDocument/2006/relationships/image" Target="../media/image1917.png"/><Relationship Id="rId286" Type="http://schemas.openxmlformats.org/officeDocument/2006/relationships/customXml" Target="../ink/ink2019.xml"/><Relationship Id="rId50" Type="http://schemas.openxmlformats.org/officeDocument/2006/relationships/customXml" Target="../ink/ink1901.xml"/><Relationship Id="rId104" Type="http://schemas.openxmlformats.org/officeDocument/2006/relationships/customXml" Target="../ink/ink1928.xml"/><Relationship Id="rId125" Type="http://schemas.openxmlformats.org/officeDocument/2006/relationships/image" Target="../media/image1848.png"/><Relationship Id="rId146" Type="http://schemas.openxmlformats.org/officeDocument/2006/relationships/customXml" Target="../ink/ink1949.xml"/><Relationship Id="rId167" Type="http://schemas.openxmlformats.org/officeDocument/2006/relationships/image" Target="../media/image1869.png"/><Relationship Id="rId188" Type="http://schemas.openxmlformats.org/officeDocument/2006/relationships/customXml" Target="../ink/ink1970.xml"/><Relationship Id="rId311" Type="http://schemas.openxmlformats.org/officeDocument/2006/relationships/image" Target="../media/image1940.png"/><Relationship Id="rId71" Type="http://schemas.openxmlformats.org/officeDocument/2006/relationships/image" Target="../media/image1821.png"/><Relationship Id="rId92" Type="http://schemas.openxmlformats.org/officeDocument/2006/relationships/customXml" Target="../ink/ink1922.xml"/><Relationship Id="rId213" Type="http://schemas.openxmlformats.org/officeDocument/2006/relationships/image" Target="../media/image1892.png"/><Relationship Id="rId234" Type="http://schemas.openxmlformats.org/officeDocument/2006/relationships/customXml" Target="../ink/ink1993.xml"/><Relationship Id="rId2" Type="http://schemas.openxmlformats.org/officeDocument/2006/relationships/customXml" Target="../ink/ink1877.xml"/><Relationship Id="rId29" Type="http://schemas.openxmlformats.org/officeDocument/2006/relationships/image" Target="../media/image1801.png"/><Relationship Id="rId255" Type="http://schemas.openxmlformats.org/officeDocument/2006/relationships/image" Target="../media/image1912.png"/><Relationship Id="rId276" Type="http://schemas.openxmlformats.org/officeDocument/2006/relationships/customXml" Target="../ink/ink2014.xml"/><Relationship Id="rId297" Type="http://schemas.openxmlformats.org/officeDocument/2006/relationships/image" Target="../media/image1933.png"/><Relationship Id="rId40" Type="http://schemas.openxmlformats.org/officeDocument/2006/relationships/customXml" Target="../ink/ink1896.xml"/><Relationship Id="rId115" Type="http://schemas.openxmlformats.org/officeDocument/2006/relationships/image" Target="../media/image1843.png"/><Relationship Id="rId136" Type="http://schemas.openxmlformats.org/officeDocument/2006/relationships/customXml" Target="../ink/ink1944.xml"/><Relationship Id="rId157" Type="http://schemas.openxmlformats.org/officeDocument/2006/relationships/image" Target="../media/image1864.png"/><Relationship Id="rId178" Type="http://schemas.openxmlformats.org/officeDocument/2006/relationships/customXml" Target="../ink/ink1965.xml"/><Relationship Id="rId301" Type="http://schemas.openxmlformats.org/officeDocument/2006/relationships/image" Target="../media/image1935.png"/><Relationship Id="rId61" Type="http://schemas.openxmlformats.org/officeDocument/2006/relationships/image" Target="../media/image1816.png"/><Relationship Id="rId82" Type="http://schemas.openxmlformats.org/officeDocument/2006/relationships/customXml" Target="../ink/ink1917.xml"/><Relationship Id="rId199" Type="http://schemas.openxmlformats.org/officeDocument/2006/relationships/image" Target="../media/image1885.png"/><Relationship Id="rId203" Type="http://schemas.openxmlformats.org/officeDocument/2006/relationships/image" Target="../media/image1887.png"/><Relationship Id="rId19" Type="http://schemas.openxmlformats.org/officeDocument/2006/relationships/image" Target="../media/image1796.png"/><Relationship Id="rId224" Type="http://schemas.openxmlformats.org/officeDocument/2006/relationships/customXml" Target="../ink/ink1988.xml"/><Relationship Id="rId245" Type="http://schemas.openxmlformats.org/officeDocument/2006/relationships/image" Target="../media/image1907.png"/><Relationship Id="rId266" Type="http://schemas.openxmlformats.org/officeDocument/2006/relationships/customXml" Target="../ink/ink2009.xml"/><Relationship Id="rId287" Type="http://schemas.openxmlformats.org/officeDocument/2006/relationships/image" Target="../media/image1928.png"/><Relationship Id="rId30" Type="http://schemas.openxmlformats.org/officeDocument/2006/relationships/customXml" Target="../ink/ink1891.xml"/><Relationship Id="rId105" Type="http://schemas.openxmlformats.org/officeDocument/2006/relationships/image" Target="../media/image1838.png"/><Relationship Id="rId126" Type="http://schemas.openxmlformats.org/officeDocument/2006/relationships/customXml" Target="../ink/ink1939.xml"/><Relationship Id="rId147" Type="http://schemas.openxmlformats.org/officeDocument/2006/relationships/image" Target="../media/image1859.png"/><Relationship Id="rId168" Type="http://schemas.openxmlformats.org/officeDocument/2006/relationships/customXml" Target="../ink/ink1960.xml"/><Relationship Id="rId312" Type="http://schemas.openxmlformats.org/officeDocument/2006/relationships/customXml" Target="../ink/ink2032.xml"/><Relationship Id="rId51" Type="http://schemas.openxmlformats.org/officeDocument/2006/relationships/image" Target="../media/image1811.png"/><Relationship Id="rId72" Type="http://schemas.openxmlformats.org/officeDocument/2006/relationships/customXml" Target="../ink/ink1912.xml"/><Relationship Id="rId93" Type="http://schemas.openxmlformats.org/officeDocument/2006/relationships/image" Target="../media/image1832.png"/><Relationship Id="rId189" Type="http://schemas.openxmlformats.org/officeDocument/2006/relationships/image" Target="../media/image1880.png"/><Relationship Id="rId3" Type="http://schemas.openxmlformats.org/officeDocument/2006/relationships/image" Target="../media/image1788.png"/><Relationship Id="rId214" Type="http://schemas.openxmlformats.org/officeDocument/2006/relationships/customXml" Target="../ink/ink1983.xml"/><Relationship Id="rId235" Type="http://schemas.openxmlformats.org/officeDocument/2006/relationships/image" Target="../media/image1902.png"/><Relationship Id="rId256" Type="http://schemas.openxmlformats.org/officeDocument/2006/relationships/customXml" Target="../ink/ink2004.xml"/><Relationship Id="rId277" Type="http://schemas.openxmlformats.org/officeDocument/2006/relationships/image" Target="../media/image1923.png"/><Relationship Id="rId298" Type="http://schemas.openxmlformats.org/officeDocument/2006/relationships/customXml" Target="../ink/ink2025.xml"/><Relationship Id="rId116" Type="http://schemas.openxmlformats.org/officeDocument/2006/relationships/customXml" Target="../ink/ink1934.xml"/><Relationship Id="rId137" Type="http://schemas.openxmlformats.org/officeDocument/2006/relationships/image" Target="../media/image1854.png"/><Relationship Id="rId158" Type="http://schemas.openxmlformats.org/officeDocument/2006/relationships/customXml" Target="../ink/ink1955.xml"/><Relationship Id="rId302" Type="http://schemas.openxmlformats.org/officeDocument/2006/relationships/customXml" Target="../ink/ink2027.xml"/><Relationship Id="rId20" Type="http://schemas.openxmlformats.org/officeDocument/2006/relationships/customXml" Target="../ink/ink1886.xml"/><Relationship Id="rId41" Type="http://schemas.openxmlformats.org/officeDocument/2006/relationships/image" Target="../media/image1806.png"/><Relationship Id="rId62" Type="http://schemas.openxmlformats.org/officeDocument/2006/relationships/customXml" Target="../ink/ink1907.xml"/><Relationship Id="rId83" Type="http://schemas.openxmlformats.org/officeDocument/2006/relationships/image" Target="../media/image1827.png"/><Relationship Id="rId179" Type="http://schemas.openxmlformats.org/officeDocument/2006/relationships/image" Target="../media/image1875.png"/><Relationship Id="rId190" Type="http://schemas.openxmlformats.org/officeDocument/2006/relationships/customXml" Target="../ink/ink1971.xml"/><Relationship Id="rId204" Type="http://schemas.openxmlformats.org/officeDocument/2006/relationships/customXml" Target="../ink/ink1978.xml"/><Relationship Id="rId225" Type="http://schemas.openxmlformats.org/officeDocument/2006/relationships/image" Target="../media/image1897.png"/><Relationship Id="rId246" Type="http://schemas.openxmlformats.org/officeDocument/2006/relationships/customXml" Target="../ink/ink1999.xml"/><Relationship Id="rId267" Type="http://schemas.openxmlformats.org/officeDocument/2006/relationships/image" Target="../media/image1918.png"/><Relationship Id="rId288" Type="http://schemas.openxmlformats.org/officeDocument/2006/relationships/customXml" Target="../ink/ink2020.xml"/><Relationship Id="rId106" Type="http://schemas.openxmlformats.org/officeDocument/2006/relationships/customXml" Target="../ink/ink1929.xml"/><Relationship Id="rId127" Type="http://schemas.openxmlformats.org/officeDocument/2006/relationships/image" Target="../media/image1849.png"/><Relationship Id="rId313" Type="http://schemas.openxmlformats.org/officeDocument/2006/relationships/image" Target="../media/image1941.png"/><Relationship Id="rId10" Type="http://schemas.openxmlformats.org/officeDocument/2006/relationships/customXml" Target="../ink/ink1881.xml"/><Relationship Id="rId31" Type="http://schemas.openxmlformats.org/officeDocument/2006/relationships/image" Target="../media/image1802.png"/><Relationship Id="rId52" Type="http://schemas.openxmlformats.org/officeDocument/2006/relationships/customXml" Target="../ink/ink1902.xml"/><Relationship Id="rId73" Type="http://schemas.openxmlformats.org/officeDocument/2006/relationships/image" Target="../media/image1822.png"/><Relationship Id="rId94" Type="http://schemas.openxmlformats.org/officeDocument/2006/relationships/customXml" Target="../ink/ink1923.xml"/><Relationship Id="rId148" Type="http://schemas.openxmlformats.org/officeDocument/2006/relationships/customXml" Target="../ink/ink1950.xml"/><Relationship Id="rId169" Type="http://schemas.openxmlformats.org/officeDocument/2006/relationships/image" Target="../media/image1870.png"/><Relationship Id="rId4" Type="http://schemas.openxmlformats.org/officeDocument/2006/relationships/customXml" Target="../ink/ink1878.xml"/><Relationship Id="rId180" Type="http://schemas.openxmlformats.org/officeDocument/2006/relationships/customXml" Target="../ink/ink1966.xml"/><Relationship Id="rId215" Type="http://schemas.openxmlformats.org/officeDocument/2006/relationships/image" Target="../media/image1730.png"/><Relationship Id="rId236" Type="http://schemas.openxmlformats.org/officeDocument/2006/relationships/customXml" Target="../ink/ink1994.xml"/><Relationship Id="rId257" Type="http://schemas.openxmlformats.org/officeDocument/2006/relationships/image" Target="../media/image1913.png"/><Relationship Id="rId278" Type="http://schemas.openxmlformats.org/officeDocument/2006/relationships/customXml" Target="../ink/ink2015.xml"/><Relationship Id="rId303" Type="http://schemas.openxmlformats.org/officeDocument/2006/relationships/image" Target="../media/image1936.png"/><Relationship Id="rId42" Type="http://schemas.openxmlformats.org/officeDocument/2006/relationships/customXml" Target="../ink/ink1897.xml"/><Relationship Id="rId84" Type="http://schemas.openxmlformats.org/officeDocument/2006/relationships/customXml" Target="../ink/ink1918.xml"/><Relationship Id="rId138" Type="http://schemas.openxmlformats.org/officeDocument/2006/relationships/customXml" Target="../ink/ink1945.xml"/><Relationship Id="rId191" Type="http://schemas.openxmlformats.org/officeDocument/2006/relationships/image" Target="../media/image1881.png"/><Relationship Id="rId205" Type="http://schemas.openxmlformats.org/officeDocument/2006/relationships/image" Target="../media/image1888.png"/><Relationship Id="rId247" Type="http://schemas.openxmlformats.org/officeDocument/2006/relationships/image" Target="../media/image1908.png"/><Relationship Id="rId107" Type="http://schemas.openxmlformats.org/officeDocument/2006/relationships/image" Target="../media/image1839.png"/><Relationship Id="rId289" Type="http://schemas.openxmlformats.org/officeDocument/2006/relationships/image" Target="../media/image1929.png"/><Relationship Id="rId11" Type="http://schemas.openxmlformats.org/officeDocument/2006/relationships/image" Target="../media/image1792.png"/><Relationship Id="rId53" Type="http://schemas.openxmlformats.org/officeDocument/2006/relationships/image" Target="../media/image1812.png"/><Relationship Id="rId149" Type="http://schemas.openxmlformats.org/officeDocument/2006/relationships/image" Target="../media/image1860.png"/><Relationship Id="rId95" Type="http://schemas.openxmlformats.org/officeDocument/2006/relationships/image" Target="../media/image1833.png"/><Relationship Id="rId160" Type="http://schemas.openxmlformats.org/officeDocument/2006/relationships/customXml" Target="../ink/ink1956.xml"/><Relationship Id="rId216" Type="http://schemas.openxmlformats.org/officeDocument/2006/relationships/customXml" Target="../ink/ink1984.xml"/><Relationship Id="rId258" Type="http://schemas.openxmlformats.org/officeDocument/2006/relationships/customXml" Target="../ink/ink2005.xml"/><Relationship Id="rId22" Type="http://schemas.openxmlformats.org/officeDocument/2006/relationships/customXml" Target="../ink/ink1887.xml"/><Relationship Id="rId64" Type="http://schemas.openxmlformats.org/officeDocument/2006/relationships/customXml" Target="../ink/ink1908.xml"/><Relationship Id="rId118" Type="http://schemas.openxmlformats.org/officeDocument/2006/relationships/customXml" Target="../ink/ink1935.xml"/><Relationship Id="rId171" Type="http://schemas.openxmlformats.org/officeDocument/2006/relationships/image" Target="../media/image1871.png"/><Relationship Id="rId227" Type="http://schemas.openxmlformats.org/officeDocument/2006/relationships/image" Target="../media/image1898.png"/><Relationship Id="rId269" Type="http://schemas.openxmlformats.org/officeDocument/2006/relationships/image" Target="../media/image1919.png"/><Relationship Id="rId33" Type="http://schemas.openxmlformats.org/officeDocument/2006/relationships/image" Target="../media/image1803.png"/><Relationship Id="rId129" Type="http://schemas.openxmlformats.org/officeDocument/2006/relationships/image" Target="../media/image1850.png"/><Relationship Id="rId280" Type="http://schemas.openxmlformats.org/officeDocument/2006/relationships/customXml" Target="../ink/ink2016.xml"/><Relationship Id="rId75" Type="http://schemas.openxmlformats.org/officeDocument/2006/relationships/image" Target="../media/image1823.png"/><Relationship Id="rId140" Type="http://schemas.openxmlformats.org/officeDocument/2006/relationships/customXml" Target="../ink/ink1946.xml"/><Relationship Id="rId182" Type="http://schemas.openxmlformats.org/officeDocument/2006/relationships/customXml" Target="../ink/ink1967.xml"/><Relationship Id="rId6" Type="http://schemas.openxmlformats.org/officeDocument/2006/relationships/customXml" Target="../ink/ink1879.xml"/><Relationship Id="rId238" Type="http://schemas.openxmlformats.org/officeDocument/2006/relationships/customXml" Target="../ink/ink1995.xml"/><Relationship Id="rId291" Type="http://schemas.openxmlformats.org/officeDocument/2006/relationships/image" Target="../media/image1930.png"/><Relationship Id="rId305" Type="http://schemas.openxmlformats.org/officeDocument/2006/relationships/image" Target="../media/image1937.png"/><Relationship Id="rId44" Type="http://schemas.openxmlformats.org/officeDocument/2006/relationships/customXml" Target="../ink/ink1898.xml"/><Relationship Id="rId86" Type="http://schemas.openxmlformats.org/officeDocument/2006/relationships/customXml" Target="../ink/ink1919.xml"/><Relationship Id="rId151" Type="http://schemas.openxmlformats.org/officeDocument/2006/relationships/image" Target="../media/image1861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99.png"/><Relationship Id="rId21" Type="http://schemas.openxmlformats.org/officeDocument/2006/relationships/image" Target="../media/image1951.png"/><Relationship Id="rId42" Type="http://schemas.openxmlformats.org/officeDocument/2006/relationships/customXml" Target="../ink/ink2053.xml"/><Relationship Id="rId63" Type="http://schemas.openxmlformats.org/officeDocument/2006/relationships/image" Target="../media/image1972.png"/><Relationship Id="rId84" Type="http://schemas.openxmlformats.org/officeDocument/2006/relationships/customXml" Target="../ink/ink2074.xml"/><Relationship Id="rId138" Type="http://schemas.openxmlformats.org/officeDocument/2006/relationships/customXml" Target="../ink/ink2101.xml"/><Relationship Id="rId159" Type="http://schemas.openxmlformats.org/officeDocument/2006/relationships/image" Target="../media/image2020.png"/><Relationship Id="rId170" Type="http://schemas.openxmlformats.org/officeDocument/2006/relationships/customXml" Target="../ink/ink2117.xml"/><Relationship Id="rId191" Type="http://schemas.openxmlformats.org/officeDocument/2006/relationships/image" Target="../media/image2036.png"/><Relationship Id="rId205" Type="http://schemas.openxmlformats.org/officeDocument/2006/relationships/image" Target="../media/image2043.png"/><Relationship Id="rId226" Type="http://schemas.openxmlformats.org/officeDocument/2006/relationships/customXml" Target="../ink/ink2145.xml"/><Relationship Id="rId247" Type="http://schemas.openxmlformats.org/officeDocument/2006/relationships/image" Target="../media/image2064.png"/><Relationship Id="rId107" Type="http://schemas.openxmlformats.org/officeDocument/2006/relationships/image" Target="../media/image1994.png"/><Relationship Id="rId11" Type="http://schemas.openxmlformats.org/officeDocument/2006/relationships/image" Target="../media/image1946.png"/><Relationship Id="rId32" Type="http://schemas.openxmlformats.org/officeDocument/2006/relationships/customXml" Target="../ink/ink2048.xml"/><Relationship Id="rId53" Type="http://schemas.openxmlformats.org/officeDocument/2006/relationships/image" Target="../media/image1967.png"/><Relationship Id="rId74" Type="http://schemas.openxmlformats.org/officeDocument/2006/relationships/customXml" Target="../ink/ink2069.xml"/><Relationship Id="rId128" Type="http://schemas.openxmlformats.org/officeDocument/2006/relationships/customXml" Target="../ink/ink2096.xml"/><Relationship Id="rId149" Type="http://schemas.openxmlformats.org/officeDocument/2006/relationships/image" Target="../media/image2015.png"/><Relationship Id="rId5" Type="http://schemas.openxmlformats.org/officeDocument/2006/relationships/image" Target="../media/image1943.png"/><Relationship Id="rId95" Type="http://schemas.openxmlformats.org/officeDocument/2006/relationships/image" Target="../media/image1988.png"/><Relationship Id="rId160" Type="http://schemas.openxmlformats.org/officeDocument/2006/relationships/customXml" Target="../ink/ink2112.xml"/><Relationship Id="rId181" Type="http://schemas.openxmlformats.org/officeDocument/2006/relationships/image" Target="../media/image2031.png"/><Relationship Id="rId216" Type="http://schemas.openxmlformats.org/officeDocument/2006/relationships/customXml" Target="../ink/ink2140.xml"/><Relationship Id="rId237" Type="http://schemas.openxmlformats.org/officeDocument/2006/relationships/image" Target="../media/image2059.png"/><Relationship Id="rId22" Type="http://schemas.openxmlformats.org/officeDocument/2006/relationships/customXml" Target="../ink/ink2043.xml"/><Relationship Id="rId43" Type="http://schemas.openxmlformats.org/officeDocument/2006/relationships/image" Target="../media/image1962.png"/><Relationship Id="rId64" Type="http://schemas.openxmlformats.org/officeDocument/2006/relationships/customXml" Target="../ink/ink2064.xml"/><Relationship Id="rId118" Type="http://schemas.openxmlformats.org/officeDocument/2006/relationships/customXml" Target="../ink/ink2091.xml"/><Relationship Id="rId139" Type="http://schemas.openxmlformats.org/officeDocument/2006/relationships/image" Target="../media/image2010.png"/><Relationship Id="rId85" Type="http://schemas.openxmlformats.org/officeDocument/2006/relationships/image" Target="../media/image1983.png"/><Relationship Id="rId150" Type="http://schemas.openxmlformats.org/officeDocument/2006/relationships/customXml" Target="../ink/ink2107.xml"/><Relationship Id="rId171" Type="http://schemas.openxmlformats.org/officeDocument/2006/relationships/image" Target="../media/image2026.png"/><Relationship Id="rId192" Type="http://schemas.openxmlformats.org/officeDocument/2006/relationships/customXml" Target="../ink/ink2128.xml"/><Relationship Id="rId206" Type="http://schemas.openxmlformats.org/officeDocument/2006/relationships/customXml" Target="../ink/ink2135.xml"/><Relationship Id="rId227" Type="http://schemas.openxmlformats.org/officeDocument/2006/relationships/image" Target="../media/image2054.png"/><Relationship Id="rId248" Type="http://schemas.openxmlformats.org/officeDocument/2006/relationships/customXml" Target="../ink/ink2156.xml"/><Relationship Id="rId12" Type="http://schemas.openxmlformats.org/officeDocument/2006/relationships/customXml" Target="../ink/ink2038.xml"/><Relationship Id="rId33" Type="http://schemas.openxmlformats.org/officeDocument/2006/relationships/image" Target="../media/image1957.png"/><Relationship Id="rId108" Type="http://schemas.openxmlformats.org/officeDocument/2006/relationships/customXml" Target="../ink/ink2086.xml"/><Relationship Id="rId129" Type="http://schemas.openxmlformats.org/officeDocument/2006/relationships/image" Target="../media/image2005.png"/><Relationship Id="rId54" Type="http://schemas.openxmlformats.org/officeDocument/2006/relationships/customXml" Target="../ink/ink2059.xml"/><Relationship Id="rId75" Type="http://schemas.openxmlformats.org/officeDocument/2006/relationships/image" Target="../media/image1978.png"/><Relationship Id="rId96" Type="http://schemas.openxmlformats.org/officeDocument/2006/relationships/customXml" Target="../ink/ink2080.xml"/><Relationship Id="rId140" Type="http://schemas.openxmlformats.org/officeDocument/2006/relationships/customXml" Target="../ink/ink2102.xml"/><Relationship Id="rId161" Type="http://schemas.openxmlformats.org/officeDocument/2006/relationships/image" Target="../media/image2021.png"/><Relationship Id="rId182" Type="http://schemas.openxmlformats.org/officeDocument/2006/relationships/customXml" Target="../ink/ink2123.xml"/><Relationship Id="rId217" Type="http://schemas.openxmlformats.org/officeDocument/2006/relationships/image" Target="../media/image2049.png"/><Relationship Id="rId6" Type="http://schemas.openxmlformats.org/officeDocument/2006/relationships/customXml" Target="../ink/ink2035.xml"/><Relationship Id="rId238" Type="http://schemas.openxmlformats.org/officeDocument/2006/relationships/customXml" Target="../ink/ink2151.xml"/><Relationship Id="rId23" Type="http://schemas.openxmlformats.org/officeDocument/2006/relationships/image" Target="../media/image1952.png"/><Relationship Id="rId119" Type="http://schemas.openxmlformats.org/officeDocument/2006/relationships/image" Target="../media/image2000.png"/><Relationship Id="rId44" Type="http://schemas.openxmlformats.org/officeDocument/2006/relationships/customXml" Target="../ink/ink2054.xml"/><Relationship Id="rId65" Type="http://schemas.openxmlformats.org/officeDocument/2006/relationships/image" Target="../media/image1973.png"/><Relationship Id="rId86" Type="http://schemas.openxmlformats.org/officeDocument/2006/relationships/customXml" Target="../ink/ink2075.xml"/><Relationship Id="rId130" Type="http://schemas.openxmlformats.org/officeDocument/2006/relationships/customXml" Target="../ink/ink2097.xml"/><Relationship Id="rId151" Type="http://schemas.openxmlformats.org/officeDocument/2006/relationships/image" Target="../media/image2016.png"/><Relationship Id="rId172" Type="http://schemas.openxmlformats.org/officeDocument/2006/relationships/customXml" Target="../ink/ink2118.xml"/><Relationship Id="rId193" Type="http://schemas.openxmlformats.org/officeDocument/2006/relationships/image" Target="../media/image2037.png"/><Relationship Id="rId207" Type="http://schemas.openxmlformats.org/officeDocument/2006/relationships/image" Target="../media/image2044.png"/><Relationship Id="rId228" Type="http://schemas.openxmlformats.org/officeDocument/2006/relationships/customXml" Target="../ink/ink2146.xml"/><Relationship Id="rId249" Type="http://schemas.openxmlformats.org/officeDocument/2006/relationships/image" Target="../media/image2065.png"/><Relationship Id="rId13" Type="http://schemas.openxmlformats.org/officeDocument/2006/relationships/image" Target="../media/image1947.png"/><Relationship Id="rId109" Type="http://schemas.openxmlformats.org/officeDocument/2006/relationships/image" Target="../media/image1995.png"/><Relationship Id="rId34" Type="http://schemas.openxmlformats.org/officeDocument/2006/relationships/customXml" Target="../ink/ink2049.xml"/><Relationship Id="rId55" Type="http://schemas.openxmlformats.org/officeDocument/2006/relationships/image" Target="../media/image1968.png"/><Relationship Id="rId76" Type="http://schemas.openxmlformats.org/officeDocument/2006/relationships/customXml" Target="../ink/ink2070.xml"/><Relationship Id="rId97" Type="http://schemas.openxmlformats.org/officeDocument/2006/relationships/image" Target="../media/image1989.png"/><Relationship Id="rId120" Type="http://schemas.openxmlformats.org/officeDocument/2006/relationships/customXml" Target="../ink/ink2092.xml"/><Relationship Id="rId141" Type="http://schemas.openxmlformats.org/officeDocument/2006/relationships/image" Target="../media/image2011.png"/><Relationship Id="rId7" Type="http://schemas.openxmlformats.org/officeDocument/2006/relationships/image" Target="../media/image1944.png"/><Relationship Id="rId162" Type="http://schemas.openxmlformats.org/officeDocument/2006/relationships/customXml" Target="../ink/ink2113.xml"/><Relationship Id="rId183" Type="http://schemas.openxmlformats.org/officeDocument/2006/relationships/image" Target="../media/image2032.png"/><Relationship Id="rId218" Type="http://schemas.openxmlformats.org/officeDocument/2006/relationships/customXml" Target="../ink/ink2141.xml"/><Relationship Id="rId239" Type="http://schemas.openxmlformats.org/officeDocument/2006/relationships/image" Target="../media/image2060.png"/><Relationship Id="rId250" Type="http://schemas.openxmlformats.org/officeDocument/2006/relationships/customXml" Target="../ink/ink2157.xml"/><Relationship Id="rId24" Type="http://schemas.openxmlformats.org/officeDocument/2006/relationships/customXml" Target="../ink/ink2044.xml"/><Relationship Id="rId45" Type="http://schemas.openxmlformats.org/officeDocument/2006/relationships/image" Target="../media/image1963.png"/><Relationship Id="rId66" Type="http://schemas.openxmlformats.org/officeDocument/2006/relationships/customXml" Target="../ink/ink2065.xml"/><Relationship Id="rId87" Type="http://schemas.openxmlformats.org/officeDocument/2006/relationships/image" Target="../media/image1984.png"/><Relationship Id="rId110" Type="http://schemas.openxmlformats.org/officeDocument/2006/relationships/customXml" Target="../ink/ink2087.xml"/><Relationship Id="rId131" Type="http://schemas.openxmlformats.org/officeDocument/2006/relationships/image" Target="../media/image2006.png"/><Relationship Id="rId152" Type="http://schemas.openxmlformats.org/officeDocument/2006/relationships/customXml" Target="../ink/ink2108.xml"/><Relationship Id="rId173" Type="http://schemas.openxmlformats.org/officeDocument/2006/relationships/image" Target="../media/image2027.png"/><Relationship Id="rId194" Type="http://schemas.openxmlformats.org/officeDocument/2006/relationships/customXml" Target="../ink/ink2129.xml"/><Relationship Id="rId208" Type="http://schemas.openxmlformats.org/officeDocument/2006/relationships/customXml" Target="../ink/ink2136.xml"/><Relationship Id="rId229" Type="http://schemas.openxmlformats.org/officeDocument/2006/relationships/image" Target="../media/image2055.png"/><Relationship Id="rId240" Type="http://schemas.openxmlformats.org/officeDocument/2006/relationships/customXml" Target="../ink/ink2152.xml"/><Relationship Id="rId14" Type="http://schemas.openxmlformats.org/officeDocument/2006/relationships/customXml" Target="../ink/ink2039.xml"/><Relationship Id="rId35" Type="http://schemas.openxmlformats.org/officeDocument/2006/relationships/image" Target="../media/image1958.png"/><Relationship Id="rId56" Type="http://schemas.openxmlformats.org/officeDocument/2006/relationships/customXml" Target="../ink/ink2060.xml"/><Relationship Id="rId77" Type="http://schemas.openxmlformats.org/officeDocument/2006/relationships/image" Target="../media/image1979.png"/><Relationship Id="rId100" Type="http://schemas.openxmlformats.org/officeDocument/2006/relationships/customXml" Target="../ink/ink2082.xml"/><Relationship Id="rId8" Type="http://schemas.openxmlformats.org/officeDocument/2006/relationships/customXml" Target="../ink/ink2036.xml"/><Relationship Id="rId98" Type="http://schemas.openxmlformats.org/officeDocument/2006/relationships/customXml" Target="../ink/ink2081.xml"/><Relationship Id="rId121" Type="http://schemas.openxmlformats.org/officeDocument/2006/relationships/image" Target="../media/image2001.png"/><Relationship Id="rId142" Type="http://schemas.openxmlformats.org/officeDocument/2006/relationships/customXml" Target="../ink/ink2103.xml"/><Relationship Id="rId163" Type="http://schemas.openxmlformats.org/officeDocument/2006/relationships/image" Target="../media/image2022.png"/><Relationship Id="rId184" Type="http://schemas.openxmlformats.org/officeDocument/2006/relationships/customXml" Target="../ink/ink2124.xml"/><Relationship Id="rId219" Type="http://schemas.openxmlformats.org/officeDocument/2006/relationships/image" Target="../media/image2050.png"/><Relationship Id="rId230" Type="http://schemas.openxmlformats.org/officeDocument/2006/relationships/customXml" Target="../ink/ink2147.xml"/><Relationship Id="rId251" Type="http://schemas.openxmlformats.org/officeDocument/2006/relationships/image" Target="../media/image2066.png"/><Relationship Id="rId25" Type="http://schemas.openxmlformats.org/officeDocument/2006/relationships/image" Target="../media/image1953.png"/><Relationship Id="rId46" Type="http://schemas.openxmlformats.org/officeDocument/2006/relationships/customXml" Target="../ink/ink2055.xml"/><Relationship Id="rId67" Type="http://schemas.openxmlformats.org/officeDocument/2006/relationships/image" Target="../media/image1974.png"/><Relationship Id="rId88" Type="http://schemas.openxmlformats.org/officeDocument/2006/relationships/customXml" Target="../ink/ink2076.xml"/><Relationship Id="rId111" Type="http://schemas.openxmlformats.org/officeDocument/2006/relationships/image" Target="../media/image1996.png"/><Relationship Id="rId132" Type="http://schemas.openxmlformats.org/officeDocument/2006/relationships/customXml" Target="../ink/ink2098.xml"/><Relationship Id="rId153" Type="http://schemas.openxmlformats.org/officeDocument/2006/relationships/image" Target="../media/image2017.png"/><Relationship Id="rId174" Type="http://schemas.openxmlformats.org/officeDocument/2006/relationships/customXml" Target="../ink/ink2119.xml"/><Relationship Id="rId195" Type="http://schemas.openxmlformats.org/officeDocument/2006/relationships/image" Target="../media/image2038.png"/><Relationship Id="rId209" Type="http://schemas.openxmlformats.org/officeDocument/2006/relationships/image" Target="../media/image2045.png"/><Relationship Id="rId220" Type="http://schemas.openxmlformats.org/officeDocument/2006/relationships/customXml" Target="../ink/ink2142.xml"/><Relationship Id="rId241" Type="http://schemas.openxmlformats.org/officeDocument/2006/relationships/image" Target="../media/image2061.png"/><Relationship Id="rId15" Type="http://schemas.openxmlformats.org/officeDocument/2006/relationships/image" Target="../media/image1948.png"/><Relationship Id="rId36" Type="http://schemas.openxmlformats.org/officeDocument/2006/relationships/customXml" Target="../ink/ink2050.xml"/><Relationship Id="rId57" Type="http://schemas.openxmlformats.org/officeDocument/2006/relationships/image" Target="../media/image1969.png"/><Relationship Id="rId78" Type="http://schemas.openxmlformats.org/officeDocument/2006/relationships/customXml" Target="../ink/ink2071.xml"/><Relationship Id="rId99" Type="http://schemas.openxmlformats.org/officeDocument/2006/relationships/image" Target="../media/image1990.png"/><Relationship Id="rId101" Type="http://schemas.openxmlformats.org/officeDocument/2006/relationships/image" Target="../media/image1991.png"/><Relationship Id="rId122" Type="http://schemas.openxmlformats.org/officeDocument/2006/relationships/customXml" Target="../ink/ink2093.xml"/><Relationship Id="rId143" Type="http://schemas.openxmlformats.org/officeDocument/2006/relationships/image" Target="../media/image2012.png"/><Relationship Id="rId164" Type="http://schemas.openxmlformats.org/officeDocument/2006/relationships/customXml" Target="../ink/ink2114.xml"/><Relationship Id="rId185" Type="http://schemas.openxmlformats.org/officeDocument/2006/relationships/image" Target="../media/image2033.png"/><Relationship Id="rId9" Type="http://schemas.openxmlformats.org/officeDocument/2006/relationships/image" Target="../media/image1945.png"/><Relationship Id="rId210" Type="http://schemas.openxmlformats.org/officeDocument/2006/relationships/customXml" Target="../ink/ink2137.xml"/><Relationship Id="rId26" Type="http://schemas.openxmlformats.org/officeDocument/2006/relationships/customXml" Target="../ink/ink2045.xml"/><Relationship Id="rId231" Type="http://schemas.openxmlformats.org/officeDocument/2006/relationships/image" Target="../media/image2056.png"/><Relationship Id="rId252" Type="http://schemas.openxmlformats.org/officeDocument/2006/relationships/customXml" Target="../ink/ink2158.xml"/><Relationship Id="rId47" Type="http://schemas.openxmlformats.org/officeDocument/2006/relationships/image" Target="../media/image1964.png"/><Relationship Id="rId68" Type="http://schemas.openxmlformats.org/officeDocument/2006/relationships/customXml" Target="../ink/ink2066.xml"/><Relationship Id="rId89" Type="http://schemas.openxmlformats.org/officeDocument/2006/relationships/image" Target="../media/image1985.png"/><Relationship Id="rId112" Type="http://schemas.openxmlformats.org/officeDocument/2006/relationships/customXml" Target="../ink/ink2088.xml"/><Relationship Id="rId133" Type="http://schemas.openxmlformats.org/officeDocument/2006/relationships/image" Target="../media/image2007.png"/><Relationship Id="rId154" Type="http://schemas.openxmlformats.org/officeDocument/2006/relationships/customXml" Target="../ink/ink2109.xml"/><Relationship Id="rId175" Type="http://schemas.openxmlformats.org/officeDocument/2006/relationships/image" Target="../media/image2028.png"/><Relationship Id="rId196" Type="http://schemas.openxmlformats.org/officeDocument/2006/relationships/customXml" Target="../ink/ink2130.xml"/><Relationship Id="rId200" Type="http://schemas.openxmlformats.org/officeDocument/2006/relationships/customXml" Target="../ink/ink2132.xml"/><Relationship Id="rId16" Type="http://schemas.openxmlformats.org/officeDocument/2006/relationships/customXml" Target="../ink/ink2040.xml"/><Relationship Id="rId221" Type="http://schemas.openxmlformats.org/officeDocument/2006/relationships/image" Target="../media/image2051.png"/><Relationship Id="rId242" Type="http://schemas.openxmlformats.org/officeDocument/2006/relationships/customXml" Target="../ink/ink2153.xml"/><Relationship Id="rId37" Type="http://schemas.openxmlformats.org/officeDocument/2006/relationships/image" Target="../media/image1959.png"/><Relationship Id="rId58" Type="http://schemas.openxmlformats.org/officeDocument/2006/relationships/customXml" Target="../ink/ink2061.xml"/><Relationship Id="rId79" Type="http://schemas.openxmlformats.org/officeDocument/2006/relationships/image" Target="../media/image1980.png"/><Relationship Id="rId102" Type="http://schemas.openxmlformats.org/officeDocument/2006/relationships/customXml" Target="../ink/ink2083.xml"/><Relationship Id="rId123" Type="http://schemas.openxmlformats.org/officeDocument/2006/relationships/image" Target="../media/image2002.png"/><Relationship Id="rId144" Type="http://schemas.openxmlformats.org/officeDocument/2006/relationships/customXml" Target="../ink/ink2104.xml"/><Relationship Id="rId90" Type="http://schemas.openxmlformats.org/officeDocument/2006/relationships/customXml" Target="../ink/ink2077.xml"/><Relationship Id="rId165" Type="http://schemas.openxmlformats.org/officeDocument/2006/relationships/image" Target="../media/image2023.png"/><Relationship Id="rId186" Type="http://schemas.openxmlformats.org/officeDocument/2006/relationships/customXml" Target="../ink/ink2125.xml"/><Relationship Id="rId211" Type="http://schemas.openxmlformats.org/officeDocument/2006/relationships/image" Target="../media/image2046.png"/><Relationship Id="rId232" Type="http://schemas.openxmlformats.org/officeDocument/2006/relationships/customXml" Target="../ink/ink2148.xml"/><Relationship Id="rId253" Type="http://schemas.openxmlformats.org/officeDocument/2006/relationships/image" Target="../media/image2067.png"/><Relationship Id="rId27" Type="http://schemas.openxmlformats.org/officeDocument/2006/relationships/image" Target="../media/image1954.png"/><Relationship Id="rId48" Type="http://schemas.openxmlformats.org/officeDocument/2006/relationships/customXml" Target="../ink/ink2056.xml"/><Relationship Id="rId69" Type="http://schemas.openxmlformats.org/officeDocument/2006/relationships/image" Target="../media/image1975.png"/><Relationship Id="rId113" Type="http://schemas.openxmlformats.org/officeDocument/2006/relationships/image" Target="../media/image1997.png"/><Relationship Id="rId134" Type="http://schemas.openxmlformats.org/officeDocument/2006/relationships/customXml" Target="../ink/ink2099.xml"/><Relationship Id="rId80" Type="http://schemas.openxmlformats.org/officeDocument/2006/relationships/customXml" Target="../ink/ink2072.xml"/><Relationship Id="rId155" Type="http://schemas.openxmlformats.org/officeDocument/2006/relationships/image" Target="../media/image2018.png"/><Relationship Id="rId176" Type="http://schemas.openxmlformats.org/officeDocument/2006/relationships/customXml" Target="../ink/ink2120.xml"/><Relationship Id="rId197" Type="http://schemas.openxmlformats.org/officeDocument/2006/relationships/image" Target="../media/image2039.png"/><Relationship Id="rId201" Type="http://schemas.openxmlformats.org/officeDocument/2006/relationships/image" Target="../media/image2041.png"/><Relationship Id="rId222" Type="http://schemas.openxmlformats.org/officeDocument/2006/relationships/customXml" Target="../ink/ink2143.xml"/><Relationship Id="rId243" Type="http://schemas.openxmlformats.org/officeDocument/2006/relationships/image" Target="../media/image2062.png"/><Relationship Id="rId17" Type="http://schemas.openxmlformats.org/officeDocument/2006/relationships/image" Target="../media/image1949.png"/><Relationship Id="rId38" Type="http://schemas.openxmlformats.org/officeDocument/2006/relationships/customXml" Target="../ink/ink2051.xml"/><Relationship Id="rId59" Type="http://schemas.openxmlformats.org/officeDocument/2006/relationships/image" Target="../media/image1970.png"/><Relationship Id="rId103" Type="http://schemas.openxmlformats.org/officeDocument/2006/relationships/image" Target="../media/image1992.png"/><Relationship Id="rId124" Type="http://schemas.openxmlformats.org/officeDocument/2006/relationships/customXml" Target="../ink/ink2094.xml"/><Relationship Id="rId70" Type="http://schemas.openxmlformats.org/officeDocument/2006/relationships/customXml" Target="../ink/ink2067.xml"/><Relationship Id="rId91" Type="http://schemas.openxmlformats.org/officeDocument/2006/relationships/image" Target="../media/image1986.png"/><Relationship Id="rId145" Type="http://schemas.openxmlformats.org/officeDocument/2006/relationships/image" Target="../media/image2013.png"/><Relationship Id="rId166" Type="http://schemas.openxmlformats.org/officeDocument/2006/relationships/customXml" Target="../ink/ink2115.xml"/><Relationship Id="rId187" Type="http://schemas.openxmlformats.org/officeDocument/2006/relationships/image" Target="../media/image203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138.xml"/><Relationship Id="rId233" Type="http://schemas.openxmlformats.org/officeDocument/2006/relationships/image" Target="../media/image2057.png"/><Relationship Id="rId28" Type="http://schemas.openxmlformats.org/officeDocument/2006/relationships/customXml" Target="../ink/ink2046.xml"/><Relationship Id="rId49" Type="http://schemas.openxmlformats.org/officeDocument/2006/relationships/image" Target="../media/image1965.png"/><Relationship Id="rId114" Type="http://schemas.openxmlformats.org/officeDocument/2006/relationships/customXml" Target="../ink/ink2089.xml"/><Relationship Id="rId60" Type="http://schemas.openxmlformats.org/officeDocument/2006/relationships/customXml" Target="../ink/ink2062.xml"/><Relationship Id="rId81" Type="http://schemas.openxmlformats.org/officeDocument/2006/relationships/image" Target="../media/image1981.png"/><Relationship Id="rId135" Type="http://schemas.openxmlformats.org/officeDocument/2006/relationships/image" Target="../media/image2008.png"/><Relationship Id="rId156" Type="http://schemas.openxmlformats.org/officeDocument/2006/relationships/customXml" Target="../ink/ink2110.xml"/><Relationship Id="rId177" Type="http://schemas.openxmlformats.org/officeDocument/2006/relationships/image" Target="../media/image2029.png"/><Relationship Id="rId198" Type="http://schemas.openxmlformats.org/officeDocument/2006/relationships/customXml" Target="../ink/ink2131.xml"/><Relationship Id="rId202" Type="http://schemas.openxmlformats.org/officeDocument/2006/relationships/customXml" Target="../ink/ink2133.xml"/><Relationship Id="rId223" Type="http://schemas.openxmlformats.org/officeDocument/2006/relationships/image" Target="../media/image2052.png"/><Relationship Id="rId244" Type="http://schemas.openxmlformats.org/officeDocument/2006/relationships/customXml" Target="../ink/ink2154.xml"/><Relationship Id="rId18" Type="http://schemas.openxmlformats.org/officeDocument/2006/relationships/customXml" Target="../ink/ink2041.xml"/><Relationship Id="rId39" Type="http://schemas.openxmlformats.org/officeDocument/2006/relationships/image" Target="../media/image1960.png"/><Relationship Id="rId50" Type="http://schemas.openxmlformats.org/officeDocument/2006/relationships/customXml" Target="../ink/ink2057.xml"/><Relationship Id="rId104" Type="http://schemas.openxmlformats.org/officeDocument/2006/relationships/customXml" Target="../ink/ink2084.xml"/><Relationship Id="rId125" Type="http://schemas.openxmlformats.org/officeDocument/2006/relationships/image" Target="../media/image2003.png"/><Relationship Id="rId146" Type="http://schemas.openxmlformats.org/officeDocument/2006/relationships/customXml" Target="../ink/ink2105.xml"/><Relationship Id="rId167" Type="http://schemas.openxmlformats.org/officeDocument/2006/relationships/image" Target="../media/image2024.png"/><Relationship Id="rId188" Type="http://schemas.openxmlformats.org/officeDocument/2006/relationships/customXml" Target="../ink/ink2126.xml"/><Relationship Id="rId71" Type="http://schemas.openxmlformats.org/officeDocument/2006/relationships/image" Target="../media/image1976.png"/><Relationship Id="rId92" Type="http://schemas.openxmlformats.org/officeDocument/2006/relationships/customXml" Target="../ink/ink2078.xml"/><Relationship Id="rId213" Type="http://schemas.openxmlformats.org/officeDocument/2006/relationships/image" Target="../media/image2047.png"/><Relationship Id="rId234" Type="http://schemas.openxmlformats.org/officeDocument/2006/relationships/customXml" Target="../ink/ink2149.xml"/><Relationship Id="rId2" Type="http://schemas.openxmlformats.org/officeDocument/2006/relationships/customXml" Target="../ink/ink2033.xml"/><Relationship Id="rId29" Type="http://schemas.openxmlformats.org/officeDocument/2006/relationships/image" Target="../media/image1955.png"/><Relationship Id="rId40" Type="http://schemas.openxmlformats.org/officeDocument/2006/relationships/customXml" Target="../ink/ink2052.xml"/><Relationship Id="rId115" Type="http://schemas.openxmlformats.org/officeDocument/2006/relationships/image" Target="../media/image1998.png"/><Relationship Id="rId136" Type="http://schemas.openxmlformats.org/officeDocument/2006/relationships/customXml" Target="../ink/ink2100.xml"/><Relationship Id="rId157" Type="http://schemas.openxmlformats.org/officeDocument/2006/relationships/image" Target="../media/image2019.png"/><Relationship Id="rId178" Type="http://schemas.openxmlformats.org/officeDocument/2006/relationships/customXml" Target="../ink/ink2121.xml"/><Relationship Id="rId61" Type="http://schemas.openxmlformats.org/officeDocument/2006/relationships/image" Target="../media/image1971.png"/><Relationship Id="rId82" Type="http://schemas.openxmlformats.org/officeDocument/2006/relationships/customXml" Target="../ink/ink2073.xml"/><Relationship Id="rId199" Type="http://schemas.openxmlformats.org/officeDocument/2006/relationships/image" Target="../media/image2040.png"/><Relationship Id="rId203" Type="http://schemas.openxmlformats.org/officeDocument/2006/relationships/image" Target="../media/image2042.png"/><Relationship Id="rId19" Type="http://schemas.openxmlformats.org/officeDocument/2006/relationships/image" Target="../media/image1950.png"/><Relationship Id="rId224" Type="http://schemas.openxmlformats.org/officeDocument/2006/relationships/customXml" Target="../ink/ink2144.xml"/><Relationship Id="rId245" Type="http://schemas.openxmlformats.org/officeDocument/2006/relationships/image" Target="../media/image2063.png"/><Relationship Id="rId30" Type="http://schemas.openxmlformats.org/officeDocument/2006/relationships/customXml" Target="../ink/ink2047.xml"/><Relationship Id="rId105" Type="http://schemas.openxmlformats.org/officeDocument/2006/relationships/image" Target="../media/image1993.png"/><Relationship Id="rId126" Type="http://schemas.openxmlformats.org/officeDocument/2006/relationships/customXml" Target="../ink/ink2095.xml"/><Relationship Id="rId147" Type="http://schemas.openxmlformats.org/officeDocument/2006/relationships/image" Target="../media/image2014.png"/><Relationship Id="rId168" Type="http://schemas.openxmlformats.org/officeDocument/2006/relationships/customXml" Target="../ink/ink2116.xml"/><Relationship Id="rId51" Type="http://schemas.openxmlformats.org/officeDocument/2006/relationships/image" Target="../media/image1966.png"/><Relationship Id="rId72" Type="http://schemas.openxmlformats.org/officeDocument/2006/relationships/customXml" Target="../ink/ink2068.xml"/><Relationship Id="rId93" Type="http://schemas.openxmlformats.org/officeDocument/2006/relationships/image" Target="../media/image1987.png"/><Relationship Id="rId189" Type="http://schemas.openxmlformats.org/officeDocument/2006/relationships/image" Target="../media/image2035.png"/><Relationship Id="rId3" Type="http://schemas.openxmlformats.org/officeDocument/2006/relationships/image" Target="../media/image1942.png"/><Relationship Id="rId214" Type="http://schemas.openxmlformats.org/officeDocument/2006/relationships/customXml" Target="../ink/ink2139.xml"/><Relationship Id="rId235" Type="http://schemas.openxmlformats.org/officeDocument/2006/relationships/image" Target="../media/image2058.png"/><Relationship Id="rId116" Type="http://schemas.openxmlformats.org/officeDocument/2006/relationships/customXml" Target="../ink/ink2090.xml"/><Relationship Id="rId137" Type="http://schemas.openxmlformats.org/officeDocument/2006/relationships/image" Target="../media/image2009.png"/><Relationship Id="rId158" Type="http://schemas.openxmlformats.org/officeDocument/2006/relationships/customXml" Target="../ink/ink2111.xml"/><Relationship Id="rId20" Type="http://schemas.openxmlformats.org/officeDocument/2006/relationships/customXml" Target="../ink/ink2042.xml"/><Relationship Id="rId41" Type="http://schemas.openxmlformats.org/officeDocument/2006/relationships/image" Target="../media/image1961.png"/><Relationship Id="rId62" Type="http://schemas.openxmlformats.org/officeDocument/2006/relationships/customXml" Target="../ink/ink2063.xml"/><Relationship Id="rId83" Type="http://schemas.openxmlformats.org/officeDocument/2006/relationships/image" Target="../media/image1982.png"/><Relationship Id="rId179" Type="http://schemas.openxmlformats.org/officeDocument/2006/relationships/image" Target="../media/image2030.png"/><Relationship Id="rId190" Type="http://schemas.openxmlformats.org/officeDocument/2006/relationships/customXml" Target="../ink/ink2127.xml"/><Relationship Id="rId204" Type="http://schemas.openxmlformats.org/officeDocument/2006/relationships/customXml" Target="../ink/ink2134.xml"/><Relationship Id="rId225" Type="http://schemas.openxmlformats.org/officeDocument/2006/relationships/image" Target="../media/image2053.png"/><Relationship Id="rId246" Type="http://schemas.openxmlformats.org/officeDocument/2006/relationships/customXml" Target="../ink/ink2155.xml"/><Relationship Id="rId106" Type="http://schemas.openxmlformats.org/officeDocument/2006/relationships/customXml" Target="../ink/ink2085.xml"/><Relationship Id="rId127" Type="http://schemas.openxmlformats.org/officeDocument/2006/relationships/image" Target="../media/image2004.png"/><Relationship Id="rId10" Type="http://schemas.openxmlformats.org/officeDocument/2006/relationships/customXml" Target="../ink/ink2037.xml"/><Relationship Id="rId31" Type="http://schemas.openxmlformats.org/officeDocument/2006/relationships/image" Target="../media/image1956.png"/><Relationship Id="rId52" Type="http://schemas.openxmlformats.org/officeDocument/2006/relationships/customXml" Target="../ink/ink2058.xml"/><Relationship Id="rId73" Type="http://schemas.openxmlformats.org/officeDocument/2006/relationships/image" Target="../media/image1977.png"/><Relationship Id="rId94" Type="http://schemas.openxmlformats.org/officeDocument/2006/relationships/customXml" Target="../ink/ink2079.xml"/><Relationship Id="rId148" Type="http://schemas.openxmlformats.org/officeDocument/2006/relationships/customXml" Target="../ink/ink2106.xml"/><Relationship Id="rId169" Type="http://schemas.openxmlformats.org/officeDocument/2006/relationships/image" Target="../media/image2025.png"/><Relationship Id="rId4" Type="http://schemas.openxmlformats.org/officeDocument/2006/relationships/customXml" Target="../ink/ink2034.xml"/><Relationship Id="rId180" Type="http://schemas.openxmlformats.org/officeDocument/2006/relationships/customXml" Target="../ink/ink2122.xml"/><Relationship Id="rId215" Type="http://schemas.openxmlformats.org/officeDocument/2006/relationships/image" Target="../media/image2048.png"/><Relationship Id="rId236" Type="http://schemas.openxmlformats.org/officeDocument/2006/relationships/customXml" Target="../ink/ink2150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25.png"/><Relationship Id="rId21" Type="http://schemas.openxmlformats.org/officeDocument/2006/relationships/image" Target="../media/image2077.png"/><Relationship Id="rId42" Type="http://schemas.openxmlformats.org/officeDocument/2006/relationships/customXml" Target="../ink/ink2179.xml"/><Relationship Id="rId63" Type="http://schemas.openxmlformats.org/officeDocument/2006/relationships/image" Target="../media/image2098.png"/><Relationship Id="rId84" Type="http://schemas.openxmlformats.org/officeDocument/2006/relationships/customXml" Target="../ink/ink2200.xml"/><Relationship Id="rId138" Type="http://schemas.openxmlformats.org/officeDocument/2006/relationships/customXml" Target="../ink/ink2227.xml"/><Relationship Id="rId159" Type="http://schemas.openxmlformats.org/officeDocument/2006/relationships/image" Target="../media/image2146.png"/><Relationship Id="rId170" Type="http://schemas.openxmlformats.org/officeDocument/2006/relationships/customXml" Target="../ink/ink2243.xml"/><Relationship Id="rId191" Type="http://schemas.openxmlformats.org/officeDocument/2006/relationships/image" Target="../media/image2162.png"/><Relationship Id="rId205" Type="http://schemas.openxmlformats.org/officeDocument/2006/relationships/image" Target="../media/image2169.png"/><Relationship Id="rId107" Type="http://schemas.openxmlformats.org/officeDocument/2006/relationships/image" Target="../media/image2120.png"/><Relationship Id="rId11" Type="http://schemas.openxmlformats.org/officeDocument/2006/relationships/image" Target="../media/image2072.png"/><Relationship Id="rId32" Type="http://schemas.openxmlformats.org/officeDocument/2006/relationships/customXml" Target="../ink/ink2174.xml"/><Relationship Id="rId53" Type="http://schemas.openxmlformats.org/officeDocument/2006/relationships/image" Target="../media/image2093.png"/><Relationship Id="rId74" Type="http://schemas.openxmlformats.org/officeDocument/2006/relationships/customXml" Target="../ink/ink2195.xml"/><Relationship Id="rId128" Type="http://schemas.openxmlformats.org/officeDocument/2006/relationships/customXml" Target="../ink/ink2222.xml"/><Relationship Id="rId149" Type="http://schemas.openxmlformats.org/officeDocument/2006/relationships/image" Target="../media/image2141.png"/><Relationship Id="rId5" Type="http://schemas.openxmlformats.org/officeDocument/2006/relationships/image" Target="../media/image2069.png"/><Relationship Id="rId95" Type="http://schemas.openxmlformats.org/officeDocument/2006/relationships/image" Target="../media/image2114.png"/><Relationship Id="rId160" Type="http://schemas.openxmlformats.org/officeDocument/2006/relationships/customXml" Target="../ink/ink2238.xml"/><Relationship Id="rId181" Type="http://schemas.openxmlformats.org/officeDocument/2006/relationships/image" Target="../media/image2157.png"/><Relationship Id="rId22" Type="http://schemas.openxmlformats.org/officeDocument/2006/relationships/customXml" Target="../ink/ink2169.xml"/><Relationship Id="rId43" Type="http://schemas.openxmlformats.org/officeDocument/2006/relationships/image" Target="../media/image2088.png"/><Relationship Id="rId64" Type="http://schemas.openxmlformats.org/officeDocument/2006/relationships/customXml" Target="../ink/ink2190.xml"/><Relationship Id="rId118" Type="http://schemas.openxmlformats.org/officeDocument/2006/relationships/customXml" Target="../ink/ink2217.xml"/><Relationship Id="rId139" Type="http://schemas.openxmlformats.org/officeDocument/2006/relationships/image" Target="../media/image2136.png"/><Relationship Id="rId85" Type="http://schemas.openxmlformats.org/officeDocument/2006/relationships/image" Target="../media/image2109.png"/><Relationship Id="rId150" Type="http://schemas.openxmlformats.org/officeDocument/2006/relationships/customXml" Target="../ink/ink2233.xml"/><Relationship Id="rId171" Type="http://schemas.openxmlformats.org/officeDocument/2006/relationships/image" Target="../media/image2152.png"/><Relationship Id="rId192" Type="http://schemas.openxmlformats.org/officeDocument/2006/relationships/customXml" Target="../ink/ink2254.xml"/><Relationship Id="rId206" Type="http://schemas.openxmlformats.org/officeDocument/2006/relationships/customXml" Target="../ink/ink2261.xml"/><Relationship Id="rId12" Type="http://schemas.openxmlformats.org/officeDocument/2006/relationships/customXml" Target="../ink/ink2164.xml"/><Relationship Id="rId33" Type="http://schemas.openxmlformats.org/officeDocument/2006/relationships/image" Target="../media/image2083.png"/><Relationship Id="rId108" Type="http://schemas.openxmlformats.org/officeDocument/2006/relationships/customXml" Target="../ink/ink2212.xml"/><Relationship Id="rId129" Type="http://schemas.openxmlformats.org/officeDocument/2006/relationships/image" Target="../media/image2131.png"/><Relationship Id="rId54" Type="http://schemas.openxmlformats.org/officeDocument/2006/relationships/customXml" Target="../ink/ink2185.xml"/><Relationship Id="rId75" Type="http://schemas.openxmlformats.org/officeDocument/2006/relationships/image" Target="../media/image2104.png"/><Relationship Id="rId96" Type="http://schemas.openxmlformats.org/officeDocument/2006/relationships/customXml" Target="../ink/ink2206.xml"/><Relationship Id="rId140" Type="http://schemas.openxmlformats.org/officeDocument/2006/relationships/customXml" Target="../ink/ink2228.xml"/><Relationship Id="rId161" Type="http://schemas.openxmlformats.org/officeDocument/2006/relationships/image" Target="../media/image2147.png"/><Relationship Id="rId182" Type="http://schemas.openxmlformats.org/officeDocument/2006/relationships/customXml" Target="../ink/ink2249.xml"/><Relationship Id="rId6" Type="http://schemas.openxmlformats.org/officeDocument/2006/relationships/customXml" Target="../ink/ink2161.xml"/><Relationship Id="rId23" Type="http://schemas.openxmlformats.org/officeDocument/2006/relationships/image" Target="../media/image2078.png"/><Relationship Id="rId119" Type="http://schemas.openxmlformats.org/officeDocument/2006/relationships/image" Target="../media/image2126.png"/><Relationship Id="rId44" Type="http://schemas.openxmlformats.org/officeDocument/2006/relationships/customXml" Target="../ink/ink2180.xml"/><Relationship Id="rId65" Type="http://schemas.openxmlformats.org/officeDocument/2006/relationships/image" Target="../media/image2099.png"/><Relationship Id="rId86" Type="http://schemas.openxmlformats.org/officeDocument/2006/relationships/customXml" Target="../ink/ink2201.xml"/><Relationship Id="rId130" Type="http://schemas.openxmlformats.org/officeDocument/2006/relationships/customXml" Target="../ink/ink2223.xml"/><Relationship Id="rId151" Type="http://schemas.openxmlformats.org/officeDocument/2006/relationships/image" Target="../media/image2142.png"/><Relationship Id="rId172" Type="http://schemas.openxmlformats.org/officeDocument/2006/relationships/customXml" Target="../ink/ink2244.xml"/><Relationship Id="rId193" Type="http://schemas.openxmlformats.org/officeDocument/2006/relationships/image" Target="../media/image2163.png"/><Relationship Id="rId207" Type="http://schemas.openxmlformats.org/officeDocument/2006/relationships/image" Target="../media/image2170.png"/><Relationship Id="rId13" Type="http://schemas.openxmlformats.org/officeDocument/2006/relationships/image" Target="../media/image2073.png"/><Relationship Id="rId109" Type="http://schemas.openxmlformats.org/officeDocument/2006/relationships/image" Target="../media/image2121.png"/><Relationship Id="rId34" Type="http://schemas.openxmlformats.org/officeDocument/2006/relationships/customXml" Target="../ink/ink2175.xml"/><Relationship Id="rId55" Type="http://schemas.openxmlformats.org/officeDocument/2006/relationships/image" Target="../media/image2094.png"/><Relationship Id="rId76" Type="http://schemas.openxmlformats.org/officeDocument/2006/relationships/customXml" Target="../ink/ink2196.xml"/><Relationship Id="rId97" Type="http://schemas.openxmlformats.org/officeDocument/2006/relationships/image" Target="../media/image2115.png"/><Relationship Id="rId120" Type="http://schemas.openxmlformats.org/officeDocument/2006/relationships/customXml" Target="../ink/ink2218.xml"/><Relationship Id="rId141" Type="http://schemas.openxmlformats.org/officeDocument/2006/relationships/image" Target="../media/image2137.png"/><Relationship Id="rId7" Type="http://schemas.openxmlformats.org/officeDocument/2006/relationships/image" Target="../media/image2070.png"/><Relationship Id="rId162" Type="http://schemas.openxmlformats.org/officeDocument/2006/relationships/customXml" Target="../ink/ink2239.xml"/><Relationship Id="rId183" Type="http://schemas.openxmlformats.org/officeDocument/2006/relationships/image" Target="../media/image2158.png"/><Relationship Id="rId24" Type="http://schemas.openxmlformats.org/officeDocument/2006/relationships/customXml" Target="../ink/ink2170.xml"/><Relationship Id="rId45" Type="http://schemas.openxmlformats.org/officeDocument/2006/relationships/image" Target="../media/image2089.png"/><Relationship Id="rId66" Type="http://schemas.openxmlformats.org/officeDocument/2006/relationships/customXml" Target="../ink/ink2191.xml"/><Relationship Id="rId87" Type="http://schemas.openxmlformats.org/officeDocument/2006/relationships/image" Target="../media/image2110.png"/><Relationship Id="rId110" Type="http://schemas.openxmlformats.org/officeDocument/2006/relationships/customXml" Target="../ink/ink2213.xml"/><Relationship Id="rId131" Type="http://schemas.openxmlformats.org/officeDocument/2006/relationships/image" Target="../media/image2132.png"/><Relationship Id="rId152" Type="http://schemas.openxmlformats.org/officeDocument/2006/relationships/customXml" Target="../ink/ink2234.xml"/><Relationship Id="rId173" Type="http://schemas.openxmlformats.org/officeDocument/2006/relationships/image" Target="../media/image2153.png"/><Relationship Id="rId194" Type="http://schemas.openxmlformats.org/officeDocument/2006/relationships/customXml" Target="../ink/ink2255.xml"/><Relationship Id="rId208" Type="http://schemas.openxmlformats.org/officeDocument/2006/relationships/customXml" Target="../ink/ink2262.xml"/><Relationship Id="rId19" Type="http://schemas.openxmlformats.org/officeDocument/2006/relationships/image" Target="../media/image2076.png"/><Relationship Id="rId14" Type="http://schemas.openxmlformats.org/officeDocument/2006/relationships/customXml" Target="../ink/ink2165.xml"/><Relationship Id="rId30" Type="http://schemas.openxmlformats.org/officeDocument/2006/relationships/customXml" Target="../ink/ink2173.xml"/><Relationship Id="rId35" Type="http://schemas.openxmlformats.org/officeDocument/2006/relationships/image" Target="../media/image2084.png"/><Relationship Id="rId56" Type="http://schemas.openxmlformats.org/officeDocument/2006/relationships/customXml" Target="../ink/ink2186.xml"/><Relationship Id="rId77" Type="http://schemas.openxmlformats.org/officeDocument/2006/relationships/image" Target="../media/image2105.png"/><Relationship Id="rId100" Type="http://schemas.openxmlformats.org/officeDocument/2006/relationships/customXml" Target="../ink/ink2208.xml"/><Relationship Id="rId105" Type="http://schemas.openxmlformats.org/officeDocument/2006/relationships/image" Target="../media/image2119.png"/><Relationship Id="rId126" Type="http://schemas.openxmlformats.org/officeDocument/2006/relationships/customXml" Target="../ink/ink2221.xml"/><Relationship Id="rId147" Type="http://schemas.openxmlformats.org/officeDocument/2006/relationships/image" Target="../media/image2140.png"/><Relationship Id="rId168" Type="http://schemas.openxmlformats.org/officeDocument/2006/relationships/customXml" Target="../ink/ink2242.xml"/><Relationship Id="rId8" Type="http://schemas.openxmlformats.org/officeDocument/2006/relationships/customXml" Target="../ink/ink2162.xml"/><Relationship Id="rId51" Type="http://schemas.openxmlformats.org/officeDocument/2006/relationships/image" Target="../media/image2092.png"/><Relationship Id="rId72" Type="http://schemas.openxmlformats.org/officeDocument/2006/relationships/customXml" Target="../ink/ink2194.xml"/><Relationship Id="rId93" Type="http://schemas.openxmlformats.org/officeDocument/2006/relationships/image" Target="../media/image2113.png"/><Relationship Id="rId98" Type="http://schemas.openxmlformats.org/officeDocument/2006/relationships/customXml" Target="../ink/ink2207.xml"/><Relationship Id="rId121" Type="http://schemas.openxmlformats.org/officeDocument/2006/relationships/image" Target="../media/image2127.png"/><Relationship Id="rId142" Type="http://schemas.openxmlformats.org/officeDocument/2006/relationships/customXml" Target="../ink/ink2229.xml"/><Relationship Id="rId163" Type="http://schemas.openxmlformats.org/officeDocument/2006/relationships/image" Target="../media/image2148.png"/><Relationship Id="rId184" Type="http://schemas.openxmlformats.org/officeDocument/2006/relationships/customXml" Target="../ink/ink2250.xml"/><Relationship Id="rId189" Type="http://schemas.openxmlformats.org/officeDocument/2006/relationships/image" Target="../media/image2161.png"/><Relationship Id="rId3" Type="http://schemas.openxmlformats.org/officeDocument/2006/relationships/image" Target="../media/image2068.png"/><Relationship Id="rId25" Type="http://schemas.openxmlformats.org/officeDocument/2006/relationships/image" Target="../media/image2079.png"/><Relationship Id="rId46" Type="http://schemas.openxmlformats.org/officeDocument/2006/relationships/customXml" Target="../ink/ink2181.xml"/><Relationship Id="rId67" Type="http://schemas.openxmlformats.org/officeDocument/2006/relationships/image" Target="../media/image2100.png"/><Relationship Id="rId116" Type="http://schemas.openxmlformats.org/officeDocument/2006/relationships/customXml" Target="../ink/ink2216.xml"/><Relationship Id="rId137" Type="http://schemas.openxmlformats.org/officeDocument/2006/relationships/image" Target="../media/image2135.png"/><Relationship Id="rId158" Type="http://schemas.openxmlformats.org/officeDocument/2006/relationships/customXml" Target="../ink/ink2237.xml"/><Relationship Id="rId20" Type="http://schemas.openxmlformats.org/officeDocument/2006/relationships/customXml" Target="../ink/ink2168.xml"/><Relationship Id="rId41" Type="http://schemas.openxmlformats.org/officeDocument/2006/relationships/image" Target="../media/image2087.png"/><Relationship Id="rId62" Type="http://schemas.openxmlformats.org/officeDocument/2006/relationships/customXml" Target="../ink/ink2189.xml"/><Relationship Id="rId83" Type="http://schemas.openxmlformats.org/officeDocument/2006/relationships/image" Target="../media/image2108.png"/><Relationship Id="rId88" Type="http://schemas.openxmlformats.org/officeDocument/2006/relationships/customXml" Target="../ink/ink2202.xml"/><Relationship Id="rId111" Type="http://schemas.openxmlformats.org/officeDocument/2006/relationships/image" Target="../media/image2122.png"/><Relationship Id="rId132" Type="http://schemas.openxmlformats.org/officeDocument/2006/relationships/customXml" Target="../ink/ink2224.xml"/><Relationship Id="rId153" Type="http://schemas.openxmlformats.org/officeDocument/2006/relationships/image" Target="../media/image2143.png"/><Relationship Id="rId174" Type="http://schemas.openxmlformats.org/officeDocument/2006/relationships/customXml" Target="../ink/ink2245.xml"/><Relationship Id="rId179" Type="http://schemas.openxmlformats.org/officeDocument/2006/relationships/image" Target="../media/image2156.png"/><Relationship Id="rId195" Type="http://schemas.openxmlformats.org/officeDocument/2006/relationships/image" Target="../media/image2164.png"/><Relationship Id="rId209" Type="http://schemas.openxmlformats.org/officeDocument/2006/relationships/image" Target="../media/image2171.png"/><Relationship Id="rId190" Type="http://schemas.openxmlformats.org/officeDocument/2006/relationships/customXml" Target="../ink/ink2253.xml"/><Relationship Id="rId204" Type="http://schemas.openxmlformats.org/officeDocument/2006/relationships/customXml" Target="../ink/ink2260.xml"/><Relationship Id="rId15" Type="http://schemas.openxmlformats.org/officeDocument/2006/relationships/image" Target="../media/image2074.png"/><Relationship Id="rId36" Type="http://schemas.openxmlformats.org/officeDocument/2006/relationships/customXml" Target="../ink/ink2176.xml"/><Relationship Id="rId57" Type="http://schemas.openxmlformats.org/officeDocument/2006/relationships/image" Target="../media/image2095.png"/><Relationship Id="rId106" Type="http://schemas.openxmlformats.org/officeDocument/2006/relationships/customXml" Target="../ink/ink2211.xml"/><Relationship Id="rId127" Type="http://schemas.openxmlformats.org/officeDocument/2006/relationships/image" Target="../media/image2130.png"/><Relationship Id="rId10" Type="http://schemas.openxmlformats.org/officeDocument/2006/relationships/customXml" Target="../ink/ink2163.xml"/><Relationship Id="rId31" Type="http://schemas.openxmlformats.org/officeDocument/2006/relationships/image" Target="../media/image2082.png"/><Relationship Id="rId52" Type="http://schemas.openxmlformats.org/officeDocument/2006/relationships/customXml" Target="../ink/ink2184.xml"/><Relationship Id="rId73" Type="http://schemas.openxmlformats.org/officeDocument/2006/relationships/image" Target="../media/image2103.png"/><Relationship Id="rId78" Type="http://schemas.openxmlformats.org/officeDocument/2006/relationships/customXml" Target="../ink/ink2197.xml"/><Relationship Id="rId94" Type="http://schemas.openxmlformats.org/officeDocument/2006/relationships/customXml" Target="../ink/ink2205.xml"/><Relationship Id="rId99" Type="http://schemas.openxmlformats.org/officeDocument/2006/relationships/image" Target="../media/image2116.png"/><Relationship Id="rId101" Type="http://schemas.openxmlformats.org/officeDocument/2006/relationships/image" Target="../media/image2117.png"/><Relationship Id="rId122" Type="http://schemas.openxmlformats.org/officeDocument/2006/relationships/customXml" Target="../ink/ink2219.xml"/><Relationship Id="rId143" Type="http://schemas.openxmlformats.org/officeDocument/2006/relationships/image" Target="../media/image2138.png"/><Relationship Id="rId148" Type="http://schemas.openxmlformats.org/officeDocument/2006/relationships/customXml" Target="../ink/ink2232.xml"/><Relationship Id="rId164" Type="http://schemas.openxmlformats.org/officeDocument/2006/relationships/customXml" Target="../ink/ink2240.xml"/><Relationship Id="rId169" Type="http://schemas.openxmlformats.org/officeDocument/2006/relationships/image" Target="../media/image2151.png"/><Relationship Id="rId185" Type="http://schemas.openxmlformats.org/officeDocument/2006/relationships/image" Target="../media/image2159.png"/><Relationship Id="rId4" Type="http://schemas.openxmlformats.org/officeDocument/2006/relationships/customXml" Target="../ink/ink2160.xml"/><Relationship Id="rId9" Type="http://schemas.openxmlformats.org/officeDocument/2006/relationships/image" Target="../media/image2071.png"/><Relationship Id="rId180" Type="http://schemas.openxmlformats.org/officeDocument/2006/relationships/customXml" Target="../ink/ink2248.xml"/><Relationship Id="rId210" Type="http://schemas.openxmlformats.org/officeDocument/2006/relationships/customXml" Target="../ink/ink2263.xml"/><Relationship Id="rId26" Type="http://schemas.openxmlformats.org/officeDocument/2006/relationships/customXml" Target="../ink/ink2171.xml"/><Relationship Id="rId47" Type="http://schemas.openxmlformats.org/officeDocument/2006/relationships/image" Target="../media/image2090.png"/><Relationship Id="rId68" Type="http://schemas.openxmlformats.org/officeDocument/2006/relationships/customXml" Target="../ink/ink2192.xml"/><Relationship Id="rId89" Type="http://schemas.openxmlformats.org/officeDocument/2006/relationships/image" Target="../media/image2111.png"/><Relationship Id="rId112" Type="http://schemas.openxmlformats.org/officeDocument/2006/relationships/customXml" Target="../ink/ink2214.xml"/><Relationship Id="rId133" Type="http://schemas.openxmlformats.org/officeDocument/2006/relationships/image" Target="../media/image2133.png"/><Relationship Id="rId154" Type="http://schemas.openxmlformats.org/officeDocument/2006/relationships/customXml" Target="../ink/ink2235.xml"/><Relationship Id="rId175" Type="http://schemas.openxmlformats.org/officeDocument/2006/relationships/image" Target="../media/image2154.png"/><Relationship Id="rId196" Type="http://schemas.openxmlformats.org/officeDocument/2006/relationships/customXml" Target="../ink/ink2256.xml"/><Relationship Id="rId200" Type="http://schemas.openxmlformats.org/officeDocument/2006/relationships/customXml" Target="../ink/ink2258.xml"/><Relationship Id="rId16" Type="http://schemas.openxmlformats.org/officeDocument/2006/relationships/customXml" Target="../ink/ink2166.xml"/><Relationship Id="rId37" Type="http://schemas.openxmlformats.org/officeDocument/2006/relationships/image" Target="../media/image2085.png"/><Relationship Id="rId58" Type="http://schemas.openxmlformats.org/officeDocument/2006/relationships/customXml" Target="../ink/ink2187.xml"/><Relationship Id="rId79" Type="http://schemas.openxmlformats.org/officeDocument/2006/relationships/image" Target="../media/image2106.png"/><Relationship Id="rId102" Type="http://schemas.openxmlformats.org/officeDocument/2006/relationships/customXml" Target="../ink/ink2209.xml"/><Relationship Id="rId123" Type="http://schemas.openxmlformats.org/officeDocument/2006/relationships/image" Target="../media/image2128.png"/><Relationship Id="rId144" Type="http://schemas.openxmlformats.org/officeDocument/2006/relationships/customXml" Target="../ink/ink2230.xml"/><Relationship Id="rId90" Type="http://schemas.openxmlformats.org/officeDocument/2006/relationships/customXml" Target="../ink/ink2203.xml"/><Relationship Id="rId165" Type="http://schemas.openxmlformats.org/officeDocument/2006/relationships/image" Target="../media/image2149.png"/><Relationship Id="rId186" Type="http://schemas.openxmlformats.org/officeDocument/2006/relationships/customXml" Target="../ink/ink2251.xml"/><Relationship Id="rId211" Type="http://schemas.openxmlformats.org/officeDocument/2006/relationships/image" Target="../media/image2172.png"/><Relationship Id="rId27" Type="http://schemas.openxmlformats.org/officeDocument/2006/relationships/image" Target="../media/image2080.png"/><Relationship Id="rId48" Type="http://schemas.openxmlformats.org/officeDocument/2006/relationships/customXml" Target="../ink/ink2182.xml"/><Relationship Id="rId69" Type="http://schemas.openxmlformats.org/officeDocument/2006/relationships/image" Target="../media/image2101.png"/><Relationship Id="rId113" Type="http://schemas.openxmlformats.org/officeDocument/2006/relationships/image" Target="../media/image2123.png"/><Relationship Id="rId134" Type="http://schemas.openxmlformats.org/officeDocument/2006/relationships/customXml" Target="../ink/ink2225.xml"/><Relationship Id="rId80" Type="http://schemas.openxmlformats.org/officeDocument/2006/relationships/customXml" Target="../ink/ink2198.xml"/><Relationship Id="rId155" Type="http://schemas.openxmlformats.org/officeDocument/2006/relationships/image" Target="../media/image2144.png"/><Relationship Id="rId176" Type="http://schemas.openxmlformats.org/officeDocument/2006/relationships/customXml" Target="../ink/ink2246.xml"/><Relationship Id="rId197" Type="http://schemas.openxmlformats.org/officeDocument/2006/relationships/image" Target="../media/image2165.png"/><Relationship Id="rId201" Type="http://schemas.openxmlformats.org/officeDocument/2006/relationships/image" Target="../media/image2167.png"/><Relationship Id="rId17" Type="http://schemas.openxmlformats.org/officeDocument/2006/relationships/image" Target="../media/image2075.png"/><Relationship Id="rId38" Type="http://schemas.openxmlformats.org/officeDocument/2006/relationships/customXml" Target="../ink/ink2177.xml"/><Relationship Id="rId59" Type="http://schemas.openxmlformats.org/officeDocument/2006/relationships/image" Target="../media/image2096.png"/><Relationship Id="rId103" Type="http://schemas.openxmlformats.org/officeDocument/2006/relationships/image" Target="../media/image2118.png"/><Relationship Id="rId124" Type="http://schemas.openxmlformats.org/officeDocument/2006/relationships/customXml" Target="../ink/ink2220.xml"/><Relationship Id="rId70" Type="http://schemas.openxmlformats.org/officeDocument/2006/relationships/customXml" Target="../ink/ink2193.xml"/><Relationship Id="rId91" Type="http://schemas.openxmlformats.org/officeDocument/2006/relationships/image" Target="../media/image2112.png"/><Relationship Id="rId145" Type="http://schemas.openxmlformats.org/officeDocument/2006/relationships/image" Target="../media/image2139.png"/><Relationship Id="rId166" Type="http://schemas.openxmlformats.org/officeDocument/2006/relationships/customXml" Target="../ink/ink2241.xml"/><Relationship Id="rId187" Type="http://schemas.openxmlformats.org/officeDocument/2006/relationships/image" Target="../media/image216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264.xml"/><Relationship Id="rId28" Type="http://schemas.openxmlformats.org/officeDocument/2006/relationships/customXml" Target="../ink/ink2172.xml"/><Relationship Id="rId49" Type="http://schemas.openxmlformats.org/officeDocument/2006/relationships/image" Target="../media/image2091.png"/><Relationship Id="rId114" Type="http://schemas.openxmlformats.org/officeDocument/2006/relationships/customXml" Target="../ink/ink2215.xml"/><Relationship Id="rId60" Type="http://schemas.openxmlformats.org/officeDocument/2006/relationships/customXml" Target="../ink/ink2188.xml"/><Relationship Id="rId81" Type="http://schemas.openxmlformats.org/officeDocument/2006/relationships/image" Target="../media/image2107.png"/><Relationship Id="rId135" Type="http://schemas.openxmlformats.org/officeDocument/2006/relationships/image" Target="../media/image2134.png"/><Relationship Id="rId156" Type="http://schemas.openxmlformats.org/officeDocument/2006/relationships/customXml" Target="../ink/ink2236.xml"/><Relationship Id="rId177" Type="http://schemas.openxmlformats.org/officeDocument/2006/relationships/image" Target="../media/image2155.png"/><Relationship Id="rId198" Type="http://schemas.openxmlformats.org/officeDocument/2006/relationships/customXml" Target="../ink/ink2257.xml"/><Relationship Id="rId202" Type="http://schemas.openxmlformats.org/officeDocument/2006/relationships/customXml" Target="../ink/ink2259.xml"/><Relationship Id="rId18" Type="http://schemas.openxmlformats.org/officeDocument/2006/relationships/customXml" Target="../ink/ink2167.xml"/><Relationship Id="rId39" Type="http://schemas.openxmlformats.org/officeDocument/2006/relationships/image" Target="../media/image2086.png"/><Relationship Id="rId50" Type="http://schemas.openxmlformats.org/officeDocument/2006/relationships/customXml" Target="../ink/ink2183.xml"/><Relationship Id="rId104" Type="http://schemas.openxmlformats.org/officeDocument/2006/relationships/customXml" Target="../ink/ink2210.xml"/><Relationship Id="rId125" Type="http://schemas.openxmlformats.org/officeDocument/2006/relationships/image" Target="../media/image2129.png"/><Relationship Id="rId146" Type="http://schemas.openxmlformats.org/officeDocument/2006/relationships/customXml" Target="../ink/ink2231.xml"/><Relationship Id="rId167" Type="http://schemas.openxmlformats.org/officeDocument/2006/relationships/image" Target="../media/image2150.png"/><Relationship Id="rId188" Type="http://schemas.openxmlformats.org/officeDocument/2006/relationships/customXml" Target="../ink/ink2252.xml"/><Relationship Id="rId71" Type="http://schemas.openxmlformats.org/officeDocument/2006/relationships/image" Target="../media/image2102.png"/><Relationship Id="rId92" Type="http://schemas.openxmlformats.org/officeDocument/2006/relationships/customXml" Target="../ink/ink2204.xml"/><Relationship Id="rId213" Type="http://schemas.openxmlformats.org/officeDocument/2006/relationships/image" Target="../media/image2173.png"/><Relationship Id="rId2" Type="http://schemas.openxmlformats.org/officeDocument/2006/relationships/customXml" Target="../ink/ink2159.xml"/><Relationship Id="rId29" Type="http://schemas.openxmlformats.org/officeDocument/2006/relationships/image" Target="../media/image2081.png"/><Relationship Id="rId40" Type="http://schemas.openxmlformats.org/officeDocument/2006/relationships/customXml" Target="../ink/ink2178.xml"/><Relationship Id="rId115" Type="http://schemas.openxmlformats.org/officeDocument/2006/relationships/image" Target="../media/image2124.png"/><Relationship Id="rId136" Type="http://schemas.openxmlformats.org/officeDocument/2006/relationships/customXml" Target="../ink/ink2226.xml"/><Relationship Id="rId157" Type="http://schemas.openxmlformats.org/officeDocument/2006/relationships/image" Target="../media/image2145.png"/><Relationship Id="rId178" Type="http://schemas.openxmlformats.org/officeDocument/2006/relationships/customXml" Target="../ink/ink2247.xml"/><Relationship Id="rId61" Type="http://schemas.openxmlformats.org/officeDocument/2006/relationships/image" Target="../media/image2097.png"/><Relationship Id="rId82" Type="http://schemas.openxmlformats.org/officeDocument/2006/relationships/customXml" Target="../ink/ink2199.xml"/><Relationship Id="rId199" Type="http://schemas.openxmlformats.org/officeDocument/2006/relationships/image" Target="../media/image2166.png"/><Relationship Id="rId203" Type="http://schemas.openxmlformats.org/officeDocument/2006/relationships/image" Target="../media/image2168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30.png"/><Relationship Id="rId21" Type="http://schemas.openxmlformats.org/officeDocument/2006/relationships/image" Target="../media/image2183.png"/><Relationship Id="rId42" Type="http://schemas.openxmlformats.org/officeDocument/2006/relationships/customXml" Target="../ink/ink2285.xml"/><Relationship Id="rId63" Type="http://schemas.openxmlformats.org/officeDocument/2006/relationships/image" Target="../media/image2203.png"/><Relationship Id="rId84" Type="http://schemas.openxmlformats.org/officeDocument/2006/relationships/customXml" Target="../ink/ink2306.xml"/><Relationship Id="rId138" Type="http://schemas.openxmlformats.org/officeDocument/2006/relationships/customXml" Target="../ink/ink2333.xml"/><Relationship Id="rId159" Type="http://schemas.openxmlformats.org/officeDocument/2006/relationships/image" Target="../media/image2250.png"/><Relationship Id="rId170" Type="http://schemas.openxmlformats.org/officeDocument/2006/relationships/customXml" Target="../ink/ink2349.xml"/><Relationship Id="rId191" Type="http://schemas.openxmlformats.org/officeDocument/2006/relationships/image" Target="../media/image2266.png"/><Relationship Id="rId205" Type="http://schemas.openxmlformats.org/officeDocument/2006/relationships/image" Target="../media/image2273.png"/><Relationship Id="rId107" Type="http://schemas.openxmlformats.org/officeDocument/2006/relationships/image" Target="../media/image2225.png"/><Relationship Id="rId11" Type="http://schemas.openxmlformats.org/officeDocument/2006/relationships/image" Target="../media/image2178.png"/><Relationship Id="rId32" Type="http://schemas.openxmlformats.org/officeDocument/2006/relationships/customXml" Target="../ink/ink2280.xml"/><Relationship Id="rId53" Type="http://schemas.openxmlformats.org/officeDocument/2006/relationships/image" Target="../media/image2198.png"/><Relationship Id="rId74" Type="http://schemas.openxmlformats.org/officeDocument/2006/relationships/customXml" Target="../ink/ink2301.xml"/><Relationship Id="rId128" Type="http://schemas.openxmlformats.org/officeDocument/2006/relationships/customXml" Target="../ink/ink2328.xml"/><Relationship Id="rId149" Type="http://schemas.openxmlformats.org/officeDocument/2006/relationships/image" Target="../media/image2245.png"/><Relationship Id="rId5" Type="http://schemas.openxmlformats.org/officeDocument/2006/relationships/image" Target="../media/image2175.png"/><Relationship Id="rId95" Type="http://schemas.openxmlformats.org/officeDocument/2006/relationships/image" Target="../media/image2219.png"/><Relationship Id="rId160" Type="http://schemas.openxmlformats.org/officeDocument/2006/relationships/customXml" Target="../ink/ink2344.xml"/><Relationship Id="rId181" Type="http://schemas.openxmlformats.org/officeDocument/2006/relationships/image" Target="../media/image2261.png"/><Relationship Id="rId216" Type="http://schemas.openxmlformats.org/officeDocument/2006/relationships/customXml" Target="../ink/ink2372.xml"/><Relationship Id="rId22" Type="http://schemas.openxmlformats.org/officeDocument/2006/relationships/customXml" Target="../ink/ink2275.xml"/><Relationship Id="rId43" Type="http://schemas.openxmlformats.org/officeDocument/2006/relationships/image" Target="../media/image2193.png"/><Relationship Id="rId64" Type="http://schemas.openxmlformats.org/officeDocument/2006/relationships/customXml" Target="../ink/ink2296.xml"/><Relationship Id="rId118" Type="http://schemas.openxmlformats.org/officeDocument/2006/relationships/customXml" Target="../ink/ink2323.xml"/><Relationship Id="rId139" Type="http://schemas.openxmlformats.org/officeDocument/2006/relationships/image" Target="../media/image2240.png"/><Relationship Id="rId85" Type="http://schemas.openxmlformats.org/officeDocument/2006/relationships/image" Target="../media/image2214.png"/><Relationship Id="rId150" Type="http://schemas.openxmlformats.org/officeDocument/2006/relationships/customXml" Target="../ink/ink2339.xml"/><Relationship Id="rId171" Type="http://schemas.openxmlformats.org/officeDocument/2006/relationships/image" Target="../media/image2256.png"/><Relationship Id="rId192" Type="http://schemas.openxmlformats.org/officeDocument/2006/relationships/customXml" Target="../ink/ink2360.xml"/><Relationship Id="rId206" Type="http://schemas.openxmlformats.org/officeDocument/2006/relationships/customXml" Target="../ink/ink2367.xml"/><Relationship Id="rId12" Type="http://schemas.openxmlformats.org/officeDocument/2006/relationships/customXml" Target="../ink/ink2270.xml"/><Relationship Id="rId33" Type="http://schemas.openxmlformats.org/officeDocument/2006/relationships/image" Target="../media/image2189.png"/><Relationship Id="rId108" Type="http://schemas.openxmlformats.org/officeDocument/2006/relationships/customXml" Target="../ink/ink2318.xml"/><Relationship Id="rId129" Type="http://schemas.openxmlformats.org/officeDocument/2006/relationships/image" Target="../media/image2236.png"/><Relationship Id="rId54" Type="http://schemas.openxmlformats.org/officeDocument/2006/relationships/customXml" Target="../ink/ink2291.xml"/><Relationship Id="rId75" Type="http://schemas.openxmlformats.org/officeDocument/2006/relationships/image" Target="../media/image2209.png"/><Relationship Id="rId96" Type="http://schemas.openxmlformats.org/officeDocument/2006/relationships/customXml" Target="../ink/ink2312.xml"/><Relationship Id="rId140" Type="http://schemas.openxmlformats.org/officeDocument/2006/relationships/customXml" Target="../ink/ink2334.xml"/><Relationship Id="rId161" Type="http://schemas.openxmlformats.org/officeDocument/2006/relationships/image" Target="../media/image2251.png"/><Relationship Id="rId182" Type="http://schemas.openxmlformats.org/officeDocument/2006/relationships/customXml" Target="../ink/ink2355.xml"/><Relationship Id="rId217" Type="http://schemas.openxmlformats.org/officeDocument/2006/relationships/image" Target="../media/image2279.png"/><Relationship Id="rId6" Type="http://schemas.openxmlformats.org/officeDocument/2006/relationships/customXml" Target="../ink/ink2267.xml"/><Relationship Id="rId23" Type="http://schemas.openxmlformats.org/officeDocument/2006/relationships/image" Target="../media/image2184.png"/><Relationship Id="rId119" Type="http://schemas.openxmlformats.org/officeDocument/2006/relationships/image" Target="../media/image2231.png"/><Relationship Id="rId44" Type="http://schemas.openxmlformats.org/officeDocument/2006/relationships/customXml" Target="../ink/ink2286.xml"/><Relationship Id="rId65" Type="http://schemas.openxmlformats.org/officeDocument/2006/relationships/image" Target="../media/image2204.png"/><Relationship Id="rId86" Type="http://schemas.openxmlformats.org/officeDocument/2006/relationships/customXml" Target="../ink/ink2307.xml"/><Relationship Id="rId130" Type="http://schemas.openxmlformats.org/officeDocument/2006/relationships/customXml" Target="../ink/ink2329.xml"/><Relationship Id="rId151" Type="http://schemas.openxmlformats.org/officeDocument/2006/relationships/image" Target="../media/image2246.png"/><Relationship Id="rId172" Type="http://schemas.openxmlformats.org/officeDocument/2006/relationships/customXml" Target="../ink/ink2350.xml"/><Relationship Id="rId193" Type="http://schemas.openxmlformats.org/officeDocument/2006/relationships/image" Target="../media/image2267.png"/><Relationship Id="rId207" Type="http://schemas.openxmlformats.org/officeDocument/2006/relationships/image" Target="../media/image2274.png"/><Relationship Id="rId13" Type="http://schemas.openxmlformats.org/officeDocument/2006/relationships/image" Target="../media/image2179.png"/><Relationship Id="rId109" Type="http://schemas.openxmlformats.org/officeDocument/2006/relationships/image" Target="../media/image2226.png"/><Relationship Id="rId34" Type="http://schemas.openxmlformats.org/officeDocument/2006/relationships/customXml" Target="../ink/ink2281.xml"/><Relationship Id="rId55" Type="http://schemas.openxmlformats.org/officeDocument/2006/relationships/image" Target="../media/image2199.png"/><Relationship Id="rId76" Type="http://schemas.openxmlformats.org/officeDocument/2006/relationships/customXml" Target="../ink/ink2302.xml"/><Relationship Id="rId97" Type="http://schemas.openxmlformats.org/officeDocument/2006/relationships/image" Target="../media/image2220.png"/><Relationship Id="rId120" Type="http://schemas.openxmlformats.org/officeDocument/2006/relationships/customXml" Target="../ink/ink2324.xml"/><Relationship Id="rId141" Type="http://schemas.openxmlformats.org/officeDocument/2006/relationships/image" Target="../media/image2241.png"/><Relationship Id="rId7" Type="http://schemas.openxmlformats.org/officeDocument/2006/relationships/image" Target="../media/image2176.png"/><Relationship Id="rId162" Type="http://schemas.openxmlformats.org/officeDocument/2006/relationships/customXml" Target="../ink/ink2345.xml"/><Relationship Id="rId183" Type="http://schemas.openxmlformats.org/officeDocument/2006/relationships/image" Target="../media/image2262.png"/><Relationship Id="rId218" Type="http://schemas.openxmlformats.org/officeDocument/2006/relationships/customXml" Target="../ink/ink2373.xml"/><Relationship Id="rId24" Type="http://schemas.openxmlformats.org/officeDocument/2006/relationships/customXml" Target="../ink/ink2276.xml"/><Relationship Id="rId45" Type="http://schemas.openxmlformats.org/officeDocument/2006/relationships/image" Target="../media/image2194.png"/><Relationship Id="rId66" Type="http://schemas.openxmlformats.org/officeDocument/2006/relationships/customXml" Target="../ink/ink2297.xml"/><Relationship Id="rId87" Type="http://schemas.openxmlformats.org/officeDocument/2006/relationships/image" Target="../media/image2215.png"/><Relationship Id="rId110" Type="http://schemas.openxmlformats.org/officeDocument/2006/relationships/customXml" Target="../ink/ink2319.xml"/><Relationship Id="rId131" Type="http://schemas.openxmlformats.org/officeDocument/2006/relationships/image" Target="../media/image2237.png"/><Relationship Id="rId152" Type="http://schemas.openxmlformats.org/officeDocument/2006/relationships/customXml" Target="../ink/ink2340.xml"/><Relationship Id="rId173" Type="http://schemas.openxmlformats.org/officeDocument/2006/relationships/image" Target="../media/image2257.png"/><Relationship Id="rId194" Type="http://schemas.openxmlformats.org/officeDocument/2006/relationships/customXml" Target="../ink/ink2361.xml"/><Relationship Id="rId208" Type="http://schemas.openxmlformats.org/officeDocument/2006/relationships/customXml" Target="../ink/ink2368.xml"/><Relationship Id="rId14" Type="http://schemas.openxmlformats.org/officeDocument/2006/relationships/customXml" Target="../ink/ink2271.xml"/><Relationship Id="rId30" Type="http://schemas.openxmlformats.org/officeDocument/2006/relationships/customXml" Target="../ink/ink2279.xml"/><Relationship Id="rId35" Type="http://schemas.openxmlformats.org/officeDocument/2006/relationships/image" Target="../media/image2190.png"/><Relationship Id="rId56" Type="http://schemas.openxmlformats.org/officeDocument/2006/relationships/customXml" Target="../ink/ink2292.xml"/><Relationship Id="rId77" Type="http://schemas.openxmlformats.org/officeDocument/2006/relationships/image" Target="../media/image2210.png"/><Relationship Id="rId100" Type="http://schemas.openxmlformats.org/officeDocument/2006/relationships/customXml" Target="../ink/ink2314.xml"/><Relationship Id="rId105" Type="http://schemas.openxmlformats.org/officeDocument/2006/relationships/image" Target="../media/image2224.png"/><Relationship Id="rId126" Type="http://schemas.openxmlformats.org/officeDocument/2006/relationships/customXml" Target="../ink/ink2327.xml"/><Relationship Id="rId147" Type="http://schemas.openxmlformats.org/officeDocument/2006/relationships/image" Target="../media/image2244.png"/><Relationship Id="rId168" Type="http://schemas.openxmlformats.org/officeDocument/2006/relationships/customXml" Target="../ink/ink2348.xml"/><Relationship Id="rId8" Type="http://schemas.openxmlformats.org/officeDocument/2006/relationships/customXml" Target="../ink/ink2268.xml"/><Relationship Id="rId51" Type="http://schemas.openxmlformats.org/officeDocument/2006/relationships/image" Target="../media/image2197.png"/><Relationship Id="rId72" Type="http://schemas.openxmlformats.org/officeDocument/2006/relationships/customXml" Target="../ink/ink2300.xml"/><Relationship Id="rId93" Type="http://schemas.openxmlformats.org/officeDocument/2006/relationships/image" Target="../media/image2218.png"/><Relationship Id="rId98" Type="http://schemas.openxmlformats.org/officeDocument/2006/relationships/customXml" Target="../ink/ink2313.xml"/><Relationship Id="rId121" Type="http://schemas.openxmlformats.org/officeDocument/2006/relationships/image" Target="../media/image2232.png"/><Relationship Id="rId142" Type="http://schemas.openxmlformats.org/officeDocument/2006/relationships/customXml" Target="../ink/ink2335.xml"/><Relationship Id="rId163" Type="http://schemas.openxmlformats.org/officeDocument/2006/relationships/image" Target="../media/image2252.png"/><Relationship Id="rId184" Type="http://schemas.openxmlformats.org/officeDocument/2006/relationships/customXml" Target="../ink/ink2356.xml"/><Relationship Id="rId189" Type="http://schemas.openxmlformats.org/officeDocument/2006/relationships/image" Target="../media/image2265.png"/><Relationship Id="rId219" Type="http://schemas.openxmlformats.org/officeDocument/2006/relationships/image" Target="../media/image2280.png"/><Relationship Id="rId3" Type="http://schemas.openxmlformats.org/officeDocument/2006/relationships/image" Target="../media/image2174.png"/><Relationship Id="rId214" Type="http://schemas.openxmlformats.org/officeDocument/2006/relationships/customXml" Target="../ink/ink2371.xml"/><Relationship Id="rId25" Type="http://schemas.openxmlformats.org/officeDocument/2006/relationships/image" Target="../media/image2185.png"/><Relationship Id="rId46" Type="http://schemas.openxmlformats.org/officeDocument/2006/relationships/customXml" Target="../ink/ink2287.xml"/><Relationship Id="rId67" Type="http://schemas.openxmlformats.org/officeDocument/2006/relationships/image" Target="../media/image2205.png"/><Relationship Id="rId116" Type="http://schemas.openxmlformats.org/officeDocument/2006/relationships/customXml" Target="../ink/ink2322.xml"/><Relationship Id="rId137" Type="http://schemas.openxmlformats.org/officeDocument/2006/relationships/image" Target="../media/image2239.png"/><Relationship Id="rId158" Type="http://schemas.openxmlformats.org/officeDocument/2006/relationships/customXml" Target="../ink/ink2343.xml"/><Relationship Id="rId20" Type="http://schemas.openxmlformats.org/officeDocument/2006/relationships/customXml" Target="../ink/ink2274.xml"/><Relationship Id="rId41" Type="http://schemas.openxmlformats.org/officeDocument/2006/relationships/image" Target="../media/image2192.png"/><Relationship Id="rId62" Type="http://schemas.openxmlformats.org/officeDocument/2006/relationships/customXml" Target="../ink/ink2295.xml"/><Relationship Id="rId83" Type="http://schemas.openxmlformats.org/officeDocument/2006/relationships/image" Target="../media/image2213.png"/><Relationship Id="rId88" Type="http://schemas.openxmlformats.org/officeDocument/2006/relationships/customXml" Target="../ink/ink2308.xml"/><Relationship Id="rId111" Type="http://schemas.openxmlformats.org/officeDocument/2006/relationships/image" Target="../media/image2227.png"/><Relationship Id="rId132" Type="http://schemas.openxmlformats.org/officeDocument/2006/relationships/customXml" Target="../ink/ink2330.xml"/><Relationship Id="rId153" Type="http://schemas.openxmlformats.org/officeDocument/2006/relationships/image" Target="../media/image2247.png"/><Relationship Id="rId174" Type="http://schemas.openxmlformats.org/officeDocument/2006/relationships/customXml" Target="../ink/ink2351.xml"/><Relationship Id="rId179" Type="http://schemas.openxmlformats.org/officeDocument/2006/relationships/image" Target="../media/image2260.png"/><Relationship Id="rId195" Type="http://schemas.openxmlformats.org/officeDocument/2006/relationships/image" Target="../media/image2268.png"/><Relationship Id="rId209" Type="http://schemas.openxmlformats.org/officeDocument/2006/relationships/image" Target="../media/image2275.png"/><Relationship Id="rId190" Type="http://schemas.openxmlformats.org/officeDocument/2006/relationships/customXml" Target="../ink/ink2359.xml"/><Relationship Id="rId204" Type="http://schemas.openxmlformats.org/officeDocument/2006/relationships/customXml" Target="../ink/ink2366.xml"/><Relationship Id="rId15" Type="http://schemas.openxmlformats.org/officeDocument/2006/relationships/image" Target="../media/image2180.png"/><Relationship Id="rId36" Type="http://schemas.openxmlformats.org/officeDocument/2006/relationships/customXml" Target="../ink/ink2282.xml"/><Relationship Id="rId57" Type="http://schemas.openxmlformats.org/officeDocument/2006/relationships/image" Target="../media/image2200.png"/><Relationship Id="rId106" Type="http://schemas.openxmlformats.org/officeDocument/2006/relationships/customXml" Target="../ink/ink2317.xml"/><Relationship Id="rId127" Type="http://schemas.openxmlformats.org/officeDocument/2006/relationships/image" Target="../media/image2235.png"/><Relationship Id="rId10" Type="http://schemas.openxmlformats.org/officeDocument/2006/relationships/customXml" Target="../ink/ink2269.xml"/><Relationship Id="rId31" Type="http://schemas.openxmlformats.org/officeDocument/2006/relationships/image" Target="../media/image2188.png"/><Relationship Id="rId52" Type="http://schemas.openxmlformats.org/officeDocument/2006/relationships/customXml" Target="../ink/ink2290.xml"/><Relationship Id="rId73" Type="http://schemas.openxmlformats.org/officeDocument/2006/relationships/image" Target="../media/image2208.png"/><Relationship Id="rId78" Type="http://schemas.openxmlformats.org/officeDocument/2006/relationships/customXml" Target="../ink/ink2303.xml"/><Relationship Id="rId94" Type="http://schemas.openxmlformats.org/officeDocument/2006/relationships/customXml" Target="../ink/ink2311.xml"/><Relationship Id="rId99" Type="http://schemas.openxmlformats.org/officeDocument/2006/relationships/image" Target="../media/image2221.png"/><Relationship Id="rId101" Type="http://schemas.openxmlformats.org/officeDocument/2006/relationships/image" Target="../media/image2222.png"/><Relationship Id="rId122" Type="http://schemas.openxmlformats.org/officeDocument/2006/relationships/customXml" Target="../ink/ink2325.xml"/><Relationship Id="rId143" Type="http://schemas.openxmlformats.org/officeDocument/2006/relationships/image" Target="../media/image2242.png"/><Relationship Id="rId148" Type="http://schemas.openxmlformats.org/officeDocument/2006/relationships/customXml" Target="../ink/ink2338.xml"/><Relationship Id="rId164" Type="http://schemas.openxmlformats.org/officeDocument/2006/relationships/customXml" Target="../ink/ink2346.xml"/><Relationship Id="rId169" Type="http://schemas.openxmlformats.org/officeDocument/2006/relationships/image" Target="../media/image2255.png"/><Relationship Id="rId185" Type="http://schemas.openxmlformats.org/officeDocument/2006/relationships/image" Target="../media/image2263.png"/><Relationship Id="rId4" Type="http://schemas.openxmlformats.org/officeDocument/2006/relationships/customXml" Target="../ink/ink2266.xml"/><Relationship Id="rId9" Type="http://schemas.openxmlformats.org/officeDocument/2006/relationships/image" Target="../media/image2177.png"/><Relationship Id="rId180" Type="http://schemas.openxmlformats.org/officeDocument/2006/relationships/customXml" Target="../ink/ink2354.xml"/><Relationship Id="rId210" Type="http://schemas.openxmlformats.org/officeDocument/2006/relationships/customXml" Target="../ink/ink2369.xml"/><Relationship Id="rId215" Type="http://schemas.openxmlformats.org/officeDocument/2006/relationships/image" Target="../media/image2278.png"/><Relationship Id="rId26" Type="http://schemas.openxmlformats.org/officeDocument/2006/relationships/customXml" Target="../ink/ink2277.xml"/><Relationship Id="rId47" Type="http://schemas.openxmlformats.org/officeDocument/2006/relationships/image" Target="../media/image2195.png"/><Relationship Id="rId68" Type="http://schemas.openxmlformats.org/officeDocument/2006/relationships/customXml" Target="../ink/ink2298.xml"/><Relationship Id="rId89" Type="http://schemas.openxmlformats.org/officeDocument/2006/relationships/image" Target="../media/image2216.png"/><Relationship Id="rId112" Type="http://schemas.openxmlformats.org/officeDocument/2006/relationships/customXml" Target="../ink/ink2320.xml"/><Relationship Id="rId133" Type="http://schemas.openxmlformats.org/officeDocument/2006/relationships/image" Target="../media/image2238.png"/><Relationship Id="rId154" Type="http://schemas.openxmlformats.org/officeDocument/2006/relationships/customXml" Target="../ink/ink2341.xml"/><Relationship Id="rId175" Type="http://schemas.openxmlformats.org/officeDocument/2006/relationships/image" Target="../media/image2258.png"/><Relationship Id="rId196" Type="http://schemas.openxmlformats.org/officeDocument/2006/relationships/customXml" Target="../ink/ink2362.xml"/><Relationship Id="rId200" Type="http://schemas.openxmlformats.org/officeDocument/2006/relationships/customXml" Target="../ink/ink2364.xml"/><Relationship Id="rId16" Type="http://schemas.openxmlformats.org/officeDocument/2006/relationships/customXml" Target="../ink/ink2272.xml"/><Relationship Id="rId37" Type="http://schemas.openxmlformats.org/officeDocument/2006/relationships/image" Target="../media/image2191.png"/><Relationship Id="rId58" Type="http://schemas.openxmlformats.org/officeDocument/2006/relationships/customXml" Target="../ink/ink2293.xml"/><Relationship Id="rId79" Type="http://schemas.openxmlformats.org/officeDocument/2006/relationships/image" Target="../media/image2211.png"/><Relationship Id="rId102" Type="http://schemas.openxmlformats.org/officeDocument/2006/relationships/customXml" Target="../ink/ink2315.xml"/><Relationship Id="rId123" Type="http://schemas.openxmlformats.org/officeDocument/2006/relationships/image" Target="../media/image2233.png"/><Relationship Id="rId144" Type="http://schemas.openxmlformats.org/officeDocument/2006/relationships/customXml" Target="../ink/ink2336.xml"/><Relationship Id="rId90" Type="http://schemas.openxmlformats.org/officeDocument/2006/relationships/customXml" Target="../ink/ink2309.xml"/><Relationship Id="rId165" Type="http://schemas.openxmlformats.org/officeDocument/2006/relationships/image" Target="../media/image2253.png"/><Relationship Id="rId186" Type="http://schemas.openxmlformats.org/officeDocument/2006/relationships/customXml" Target="../ink/ink2357.xml"/><Relationship Id="rId211" Type="http://schemas.openxmlformats.org/officeDocument/2006/relationships/image" Target="../media/image2276.png"/><Relationship Id="rId27" Type="http://schemas.openxmlformats.org/officeDocument/2006/relationships/image" Target="../media/image2186.png"/><Relationship Id="rId48" Type="http://schemas.openxmlformats.org/officeDocument/2006/relationships/customXml" Target="../ink/ink2288.xml"/><Relationship Id="rId69" Type="http://schemas.openxmlformats.org/officeDocument/2006/relationships/image" Target="../media/image2206.png"/><Relationship Id="rId113" Type="http://schemas.openxmlformats.org/officeDocument/2006/relationships/image" Target="../media/image2228.png"/><Relationship Id="rId134" Type="http://schemas.openxmlformats.org/officeDocument/2006/relationships/customXml" Target="../ink/ink2331.xml"/><Relationship Id="rId80" Type="http://schemas.openxmlformats.org/officeDocument/2006/relationships/customXml" Target="../ink/ink2304.xml"/><Relationship Id="rId155" Type="http://schemas.openxmlformats.org/officeDocument/2006/relationships/image" Target="../media/image2248.png"/><Relationship Id="rId176" Type="http://schemas.openxmlformats.org/officeDocument/2006/relationships/customXml" Target="../ink/ink2352.xml"/><Relationship Id="rId197" Type="http://schemas.openxmlformats.org/officeDocument/2006/relationships/image" Target="../media/image2269.png"/><Relationship Id="rId201" Type="http://schemas.openxmlformats.org/officeDocument/2006/relationships/image" Target="../media/image2271.png"/><Relationship Id="rId17" Type="http://schemas.openxmlformats.org/officeDocument/2006/relationships/image" Target="../media/image2181.png"/><Relationship Id="rId38" Type="http://schemas.openxmlformats.org/officeDocument/2006/relationships/customXml" Target="../ink/ink2283.xml"/><Relationship Id="rId59" Type="http://schemas.openxmlformats.org/officeDocument/2006/relationships/image" Target="../media/image2201.png"/><Relationship Id="rId103" Type="http://schemas.openxmlformats.org/officeDocument/2006/relationships/image" Target="../media/image2223.png"/><Relationship Id="rId124" Type="http://schemas.openxmlformats.org/officeDocument/2006/relationships/customXml" Target="../ink/ink2326.xml"/><Relationship Id="rId70" Type="http://schemas.openxmlformats.org/officeDocument/2006/relationships/customXml" Target="../ink/ink2299.xml"/><Relationship Id="rId91" Type="http://schemas.openxmlformats.org/officeDocument/2006/relationships/image" Target="../media/image2217.png"/><Relationship Id="rId145" Type="http://schemas.openxmlformats.org/officeDocument/2006/relationships/image" Target="../media/image2243.png"/><Relationship Id="rId166" Type="http://schemas.openxmlformats.org/officeDocument/2006/relationships/customXml" Target="../ink/ink2347.xml"/><Relationship Id="rId187" Type="http://schemas.openxmlformats.org/officeDocument/2006/relationships/image" Target="../media/image2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370.xml"/><Relationship Id="rId28" Type="http://schemas.openxmlformats.org/officeDocument/2006/relationships/customXml" Target="../ink/ink2278.xml"/><Relationship Id="rId49" Type="http://schemas.openxmlformats.org/officeDocument/2006/relationships/image" Target="../media/image2196.png"/><Relationship Id="rId114" Type="http://schemas.openxmlformats.org/officeDocument/2006/relationships/customXml" Target="../ink/ink2321.xml"/><Relationship Id="rId60" Type="http://schemas.openxmlformats.org/officeDocument/2006/relationships/customXml" Target="../ink/ink2294.xml"/><Relationship Id="rId81" Type="http://schemas.openxmlformats.org/officeDocument/2006/relationships/image" Target="../media/image2212.png"/><Relationship Id="rId135" Type="http://schemas.openxmlformats.org/officeDocument/2006/relationships/image" Target="../media/image788.png"/><Relationship Id="rId156" Type="http://schemas.openxmlformats.org/officeDocument/2006/relationships/customXml" Target="../ink/ink2342.xml"/><Relationship Id="rId177" Type="http://schemas.openxmlformats.org/officeDocument/2006/relationships/image" Target="../media/image2259.png"/><Relationship Id="rId198" Type="http://schemas.openxmlformats.org/officeDocument/2006/relationships/customXml" Target="../ink/ink2363.xml"/><Relationship Id="rId202" Type="http://schemas.openxmlformats.org/officeDocument/2006/relationships/customXml" Target="../ink/ink2365.xml"/><Relationship Id="rId18" Type="http://schemas.openxmlformats.org/officeDocument/2006/relationships/customXml" Target="../ink/ink2273.xml"/><Relationship Id="rId39" Type="http://schemas.openxmlformats.org/officeDocument/2006/relationships/image" Target="../media/image1612.png"/><Relationship Id="rId50" Type="http://schemas.openxmlformats.org/officeDocument/2006/relationships/customXml" Target="../ink/ink2289.xml"/><Relationship Id="rId104" Type="http://schemas.openxmlformats.org/officeDocument/2006/relationships/customXml" Target="../ink/ink2316.xml"/><Relationship Id="rId125" Type="http://schemas.openxmlformats.org/officeDocument/2006/relationships/image" Target="../media/image2234.png"/><Relationship Id="rId146" Type="http://schemas.openxmlformats.org/officeDocument/2006/relationships/customXml" Target="../ink/ink2337.xml"/><Relationship Id="rId167" Type="http://schemas.openxmlformats.org/officeDocument/2006/relationships/image" Target="../media/image2254.png"/><Relationship Id="rId188" Type="http://schemas.openxmlformats.org/officeDocument/2006/relationships/customXml" Target="../ink/ink2358.xml"/><Relationship Id="rId71" Type="http://schemas.openxmlformats.org/officeDocument/2006/relationships/image" Target="../media/image2207.png"/><Relationship Id="rId92" Type="http://schemas.openxmlformats.org/officeDocument/2006/relationships/customXml" Target="../ink/ink2310.xml"/><Relationship Id="rId213" Type="http://schemas.openxmlformats.org/officeDocument/2006/relationships/image" Target="../media/image2277.png"/><Relationship Id="rId2" Type="http://schemas.openxmlformats.org/officeDocument/2006/relationships/customXml" Target="../ink/ink2265.xml"/><Relationship Id="rId29" Type="http://schemas.openxmlformats.org/officeDocument/2006/relationships/image" Target="../media/image2187.png"/><Relationship Id="rId40" Type="http://schemas.openxmlformats.org/officeDocument/2006/relationships/customXml" Target="../ink/ink2284.xml"/><Relationship Id="rId115" Type="http://schemas.openxmlformats.org/officeDocument/2006/relationships/image" Target="../media/image2229.png"/><Relationship Id="rId136" Type="http://schemas.openxmlformats.org/officeDocument/2006/relationships/customXml" Target="../ink/ink2332.xml"/><Relationship Id="rId157" Type="http://schemas.openxmlformats.org/officeDocument/2006/relationships/image" Target="../media/image2249.png"/><Relationship Id="rId178" Type="http://schemas.openxmlformats.org/officeDocument/2006/relationships/customXml" Target="../ink/ink2353.xml"/><Relationship Id="rId61" Type="http://schemas.openxmlformats.org/officeDocument/2006/relationships/image" Target="../media/image2202.png"/><Relationship Id="rId82" Type="http://schemas.openxmlformats.org/officeDocument/2006/relationships/customXml" Target="../ink/ink2305.xml"/><Relationship Id="rId199" Type="http://schemas.openxmlformats.org/officeDocument/2006/relationships/image" Target="../media/image2270.png"/><Relationship Id="rId203" Type="http://schemas.openxmlformats.org/officeDocument/2006/relationships/image" Target="../media/image2272.png"/><Relationship Id="rId19" Type="http://schemas.openxmlformats.org/officeDocument/2006/relationships/image" Target="../media/image218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7.png"/><Relationship Id="rId21" Type="http://schemas.openxmlformats.org/officeDocument/2006/relationships/image" Target="../media/image109.png"/><Relationship Id="rId42" Type="http://schemas.openxmlformats.org/officeDocument/2006/relationships/customXml" Target="../ink/ink120.xml"/><Relationship Id="rId63" Type="http://schemas.openxmlformats.org/officeDocument/2006/relationships/image" Target="../media/image130.png"/><Relationship Id="rId84" Type="http://schemas.openxmlformats.org/officeDocument/2006/relationships/customXml" Target="../ink/ink141.xml"/><Relationship Id="rId138" Type="http://schemas.openxmlformats.org/officeDocument/2006/relationships/customXml" Target="../ink/ink168.xml"/><Relationship Id="rId159" Type="http://schemas.openxmlformats.org/officeDocument/2006/relationships/image" Target="../media/image178.png"/><Relationship Id="rId170" Type="http://schemas.openxmlformats.org/officeDocument/2006/relationships/customXml" Target="../ink/ink184.xml"/><Relationship Id="rId191" Type="http://schemas.openxmlformats.org/officeDocument/2006/relationships/image" Target="../media/image194.png"/><Relationship Id="rId205" Type="http://schemas.openxmlformats.org/officeDocument/2006/relationships/image" Target="../media/image201.png"/><Relationship Id="rId226" Type="http://schemas.openxmlformats.org/officeDocument/2006/relationships/customXml" Target="../ink/ink212.xml"/><Relationship Id="rId107" Type="http://schemas.openxmlformats.org/officeDocument/2006/relationships/image" Target="../media/image152.png"/><Relationship Id="rId11" Type="http://schemas.openxmlformats.org/officeDocument/2006/relationships/image" Target="../media/image104.png"/><Relationship Id="rId32" Type="http://schemas.openxmlformats.org/officeDocument/2006/relationships/customXml" Target="../ink/ink115.xml"/><Relationship Id="rId53" Type="http://schemas.openxmlformats.org/officeDocument/2006/relationships/image" Target="../media/image125.png"/><Relationship Id="rId74" Type="http://schemas.openxmlformats.org/officeDocument/2006/relationships/customXml" Target="../ink/ink136.xml"/><Relationship Id="rId128" Type="http://schemas.openxmlformats.org/officeDocument/2006/relationships/customXml" Target="../ink/ink163.xml"/><Relationship Id="rId149" Type="http://schemas.openxmlformats.org/officeDocument/2006/relationships/image" Target="../media/image173.png"/><Relationship Id="rId5" Type="http://schemas.openxmlformats.org/officeDocument/2006/relationships/image" Target="../media/image101.png"/><Relationship Id="rId95" Type="http://schemas.openxmlformats.org/officeDocument/2006/relationships/image" Target="../media/image146.png"/><Relationship Id="rId160" Type="http://schemas.openxmlformats.org/officeDocument/2006/relationships/customXml" Target="../ink/ink179.xml"/><Relationship Id="rId181" Type="http://schemas.openxmlformats.org/officeDocument/2006/relationships/image" Target="../media/image189.png"/><Relationship Id="rId216" Type="http://schemas.openxmlformats.org/officeDocument/2006/relationships/customXml" Target="../ink/ink207.xml"/><Relationship Id="rId237" Type="http://schemas.openxmlformats.org/officeDocument/2006/relationships/image" Target="../media/image217.png"/><Relationship Id="rId22" Type="http://schemas.openxmlformats.org/officeDocument/2006/relationships/customXml" Target="../ink/ink110.xml"/><Relationship Id="rId43" Type="http://schemas.openxmlformats.org/officeDocument/2006/relationships/image" Target="../media/image120.png"/><Relationship Id="rId64" Type="http://schemas.openxmlformats.org/officeDocument/2006/relationships/customXml" Target="../ink/ink131.xml"/><Relationship Id="rId118" Type="http://schemas.openxmlformats.org/officeDocument/2006/relationships/customXml" Target="../ink/ink158.xml"/><Relationship Id="rId139" Type="http://schemas.openxmlformats.org/officeDocument/2006/relationships/image" Target="../media/image168.png"/><Relationship Id="rId85" Type="http://schemas.openxmlformats.org/officeDocument/2006/relationships/image" Target="../media/image141.png"/><Relationship Id="rId150" Type="http://schemas.openxmlformats.org/officeDocument/2006/relationships/customXml" Target="../ink/ink174.xml"/><Relationship Id="rId171" Type="http://schemas.openxmlformats.org/officeDocument/2006/relationships/image" Target="../media/image184.png"/><Relationship Id="rId192" Type="http://schemas.openxmlformats.org/officeDocument/2006/relationships/customXml" Target="../ink/ink195.xml"/><Relationship Id="rId206" Type="http://schemas.openxmlformats.org/officeDocument/2006/relationships/customXml" Target="../ink/ink202.xml"/><Relationship Id="rId227" Type="http://schemas.openxmlformats.org/officeDocument/2006/relationships/image" Target="../media/image212.png"/><Relationship Id="rId12" Type="http://schemas.openxmlformats.org/officeDocument/2006/relationships/customXml" Target="../ink/ink105.xml"/><Relationship Id="rId33" Type="http://schemas.openxmlformats.org/officeDocument/2006/relationships/image" Target="../media/image115.png"/><Relationship Id="rId108" Type="http://schemas.openxmlformats.org/officeDocument/2006/relationships/customXml" Target="../ink/ink153.xml"/><Relationship Id="rId129" Type="http://schemas.openxmlformats.org/officeDocument/2006/relationships/image" Target="../media/image163.png"/><Relationship Id="rId54" Type="http://schemas.openxmlformats.org/officeDocument/2006/relationships/customXml" Target="../ink/ink126.xml"/><Relationship Id="rId75" Type="http://schemas.openxmlformats.org/officeDocument/2006/relationships/image" Target="../media/image136.png"/><Relationship Id="rId96" Type="http://schemas.openxmlformats.org/officeDocument/2006/relationships/customXml" Target="../ink/ink147.xml"/><Relationship Id="rId140" Type="http://schemas.openxmlformats.org/officeDocument/2006/relationships/customXml" Target="../ink/ink169.xml"/><Relationship Id="rId161" Type="http://schemas.openxmlformats.org/officeDocument/2006/relationships/image" Target="../media/image179.png"/><Relationship Id="rId182" Type="http://schemas.openxmlformats.org/officeDocument/2006/relationships/customXml" Target="../ink/ink190.xml"/><Relationship Id="rId217" Type="http://schemas.openxmlformats.org/officeDocument/2006/relationships/image" Target="../media/image207.png"/><Relationship Id="rId6" Type="http://schemas.openxmlformats.org/officeDocument/2006/relationships/customXml" Target="../ink/ink102.xml"/><Relationship Id="rId238" Type="http://schemas.openxmlformats.org/officeDocument/2006/relationships/customXml" Target="../ink/ink218.xml"/><Relationship Id="rId23" Type="http://schemas.openxmlformats.org/officeDocument/2006/relationships/image" Target="../media/image110.png"/><Relationship Id="rId119" Type="http://schemas.openxmlformats.org/officeDocument/2006/relationships/image" Target="../media/image158.png"/><Relationship Id="rId44" Type="http://schemas.openxmlformats.org/officeDocument/2006/relationships/customXml" Target="../ink/ink121.xml"/><Relationship Id="rId65" Type="http://schemas.openxmlformats.org/officeDocument/2006/relationships/image" Target="../media/image131.png"/><Relationship Id="rId86" Type="http://schemas.openxmlformats.org/officeDocument/2006/relationships/customXml" Target="../ink/ink142.xml"/><Relationship Id="rId130" Type="http://schemas.openxmlformats.org/officeDocument/2006/relationships/customXml" Target="../ink/ink164.xml"/><Relationship Id="rId151" Type="http://schemas.openxmlformats.org/officeDocument/2006/relationships/image" Target="../media/image174.png"/><Relationship Id="rId172" Type="http://schemas.openxmlformats.org/officeDocument/2006/relationships/customXml" Target="../ink/ink185.xml"/><Relationship Id="rId193" Type="http://schemas.openxmlformats.org/officeDocument/2006/relationships/image" Target="../media/image195.png"/><Relationship Id="rId207" Type="http://schemas.openxmlformats.org/officeDocument/2006/relationships/image" Target="../media/image202.png"/><Relationship Id="rId228" Type="http://schemas.openxmlformats.org/officeDocument/2006/relationships/customXml" Target="../ink/ink213.xml"/><Relationship Id="rId13" Type="http://schemas.openxmlformats.org/officeDocument/2006/relationships/image" Target="../media/image105.png"/><Relationship Id="rId109" Type="http://schemas.openxmlformats.org/officeDocument/2006/relationships/image" Target="../media/image153.png"/><Relationship Id="rId34" Type="http://schemas.openxmlformats.org/officeDocument/2006/relationships/customXml" Target="../ink/ink116.xml"/><Relationship Id="rId55" Type="http://schemas.openxmlformats.org/officeDocument/2006/relationships/image" Target="../media/image126.png"/><Relationship Id="rId76" Type="http://schemas.openxmlformats.org/officeDocument/2006/relationships/customXml" Target="../ink/ink137.xml"/><Relationship Id="rId97" Type="http://schemas.openxmlformats.org/officeDocument/2006/relationships/image" Target="../media/image147.png"/><Relationship Id="rId120" Type="http://schemas.openxmlformats.org/officeDocument/2006/relationships/customXml" Target="../ink/ink159.xml"/><Relationship Id="rId141" Type="http://schemas.openxmlformats.org/officeDocument/2006/relationships/image" Target="../media/image169.png"/><Relationship Id="rId7" Type="http://schemas.openxmlformats.org/officeDocument/2006/relationships/image" Target="../media/image102.png"/><Relationship Id="rId162" Type="http://schemas.openxmlformats.org/officeDocument/2006/relationships/customXml" Target="../ink/ink180.xml"/><Relationship Id="rId183" Type="http://schemas.openxmlformats.org/officeDocument/2006/relationships/image" Target="../media/image190.png"/><Relationship Id="rId218" Type="http://schemas.openxmlformats.org/officeDocument/2006/relationships/customXml" Target="../ink/ink208.xml"/><Relationship Id="rId239" Type="http://schemas.openxmlformats.org/officeDocument/2006/relationships/image" Target="../media/image218.png"/><Relationship Id="rId24" Type="http://schemas.openxmlformats.org/officeDocument/2006/relationships/customXml" Target="../ink/ink111.xml"/><Relationship Id="rId45" Type="http://schemas.openxmlformats.org/officeDocument/2006/relationships/image" Target="../media/image121.png"/><Relationship Id="rId66" Type="http://schemas.openxmlformats.org/officeDocument/2006/relationships/customXml" Target="../ink/ink132.xml"/><Relationship Id="rId87" Type="http://schemas.openxmlformats.org/officeDocument/2006/relationships/image" Target="../media/image142.png"/><Relationship Id="rId110" Type="http://schemas.openxmlformats.org/officeDocument/2006/relationships/customXml" Target="../ink/ink154.xml"/><Relationship Id="rId131" Type="http://schemas.openxmlformats.org/officeDocument/2006/relationships/image" Target="../media/image164.png"/><Relationship Id="rId152" Type="http://schemas.openxmlformats.org/officeDocument/2006/relationships/customXml" Target="../ink/ink175.xml"/><Relationship Id="rId173" Type="http://schemas.openxmlformats.org/officeDocument/2006/relationships/image" Target="../media/image185.png"/><Relationship Id="rId194" Type="http://schemas.openxmlformats.org/officeDocument/2006/relationships/customXml" Target="../ink/ink196.xml"/><Relationship Id="rId208" Type="http://schemas.openxmlformats.org/officeDocument/2006/relationships/customXml" Target="../ink/ink203.xml"/><Relationship Id="rId229" Type="http://schemas.openxmlformats.org/officeDocument/2006/relationships/image" Target="../media/image213.png"/><Relationship Id="rId240" Type="http://schemas.openxmlformats.org/officeDocument/2006/relationships/customXml" Target="../ink/ink219.xml"/><Relationship Id="rId14" Type="http://schemas.openxmlformats.org/officeDocument/2006/relationships/customXml" Target="../ink/ink106.xml"/><Relationship Id="rId35" Type="http://schemas.openxmlformats.org/officeDocument/2006/relationships/image" Target="../media/image116.png"/><Relationship Id="rId56" Type="http://schemas.openxmlformats.org/officeDocument/2006/relationships/customXml" Target="../ink/ink127.xml"/><Relationship Id="rId77" Type="http://schemas.openxmlformats.org/officeDocument/2006/relationships/image" Target="../media/image137.png"/><Relationship Id="rId100" Type="http://schemas.openxmlformats.org/officeDocument/2006/relationships/customXml" Target="../ink/ink149.xml"/><Relationship Id="rId8" Type="http://schemas.openxmlformats.org/officeDocument/2006/relationships/customXml" Target="../ink/ink103.xml"/><Relationship Id="rId98" Type="http://schemas.openxmlformats.org/officeDocument/2006/relationships/customXml" Target="../ink/ink148.xml"/><Relationship Id="rId121" Type="http://schemas.openxmlformats.org/officeDocument/2006/relationships/image" Target="../media/image159.png"/><Relationship Id="rId142" Type="http://schemas.openxmlformats.org/officeDocument/2006/relationships/customXml" Target="../ink/ink170.xml"/><Relationship Id="rId163" Type="http://schemas.openxmlformats.org/officeDocument/2006/relationships/image" Target="../media/image180.png"/><Relationship Id="rId184" Type="http://schemas.openxmlformats.org/officeDocument/2006/relationships/customXml" Target="../ink/ink191.xml"/><Relationship Id="rId219" Type="http://schemas.openxmlformats.org/officeDocument/2006/relationships/image" Target="../media/image208.png"/><Relationship Id="rId230" Type="http://schemas.openxmlformats.org/officeDocument/2006/relationships/customXml" Target="../ink/ink214.xml"/><Relationship Id="rId25" Type="http://schemas.openxmlformats.org/officeDocument/2006/relationships/image" Target="../media/image111.png"/><Relationship Id="rId46" Type="http://schemas.openxmlformats.org/officeDocument/2006/relationships/customXml" Target="../ink/ink122.xml"/><Relationship Id="rId67" Type="http://schemas.openxmlformats.org/officeDocument/2006/relationships/image" Target="../media/image132.png"/><Relationship Id="rId88" Type="http://schemas.openxmlformats.org/officeDocument/2006/relationships/customXml" Target="../ink/ink143.xml"/><Relationship Id="rId111" Type="http://schemas.openxmlformats.org/officeDocument/2006/relationships/image" Target="../media/image154.png"/><Relationship Id="rId132" Type="http://schemas.openxmlformats.org/officeDocument/2006/relationships/customXml" Target="../ink/ink165.xml"/><Relationship Id="rId153" Type="http://schemas.openxmlformats.org/officeDocument/2006/relationships/image" Target="../media/image175.png"/><Relationship Id="rId174" Type="http://schemas.openxmlformats.org/officeDocument/2006/relationships/customXml" Target="../ink/ink186.xml"/><Relationship Id="rId195" Type="http://schemas.openxmlformats.org/officeDocument/2006/relationships/image" Target="../media/image196.png"/><Relationship Id="rId209" Type="http://schemas.openxmlformats.org/officeDocument/2006/relationships/image" Target="../media/image203.png"/><Relationship Id="rId220" Type="http://schemas.openxmlformats.org/officeDocument/2006/relationships/customXml" Target="../ink/ink209.xml"/><Relationship Id="rId241" Type="http://schemas.openxmlformats.org/officeDocument/2006/relationships/image" Target="../media/image219.png"/><Relationship Id="rId15" Type="http://schemas.openxmlformats.org/officeDocument/2006/relationships/image" Target="../media/image106.png"/><Relationship Id="rId36" Type="http://schemas.openxmlformats.org/officeDocument/2006/relationships/customXml" Target="../ink/ink117.xml"/><Relationship Id="rId57" Type="http://schemas.openxmlformats.org/officeDocument/2006/relationships/image" Target="../media/image127.png"/><Relationship Id="rId106" Type="http://schemas.openxmlformats.org/officeDocument/2006/relationships/customXml" Target="../ink/ink152.xml"/><Relationship Id="rId127" Type="http://schemas.openxmlformats.org/officeDocument/2006/relationships/image" Target="../media/image162.png"/><Relationship Id="rId10" Type="http://schemas.openxmlformats.org/officeDocument/2006/relationships/customXml" Target="../ink/ink104.xml"/><Relationship Id="rId31" Type="http://schemas.openxmlformats.org/officeDocument/2006/relationships/image" Target="../media/image114.png"/><Relationship Id="rId52" Type="http://schemas.openxmlformats.org/officeDocument/2006/relationships/customXml" Target="../ink/ink125.xml"/><Relationship Id="rId73" Type="http://schemas.openxmlformats.org/officeDocument/2006/relationships/image" Target="../media/image135.png"/><Relationship Id="rId78" Type="http://schemas.openxmlformats.org/officeDocument/2006/relationships/customXml" Target="../ink/ink138.xml"/><Relationship Id="rId94" Type="http://schemas.openxmlformats.org/officeDocument/2006/relationships/customXml" Target="../ink/ink146.xml"/><Relationship Id="rId99" Type="http://schemas.openxmlformats.org/officeDocument/2006/relationships/image" Target="../media/image148.png"/><Relationship Id="rId101" Type="http://schemas.openxmlformats.org/officeDocument/2006/relationships/image" Target="../media/image149.png"/><Relationship Id="rId122" Type="http://schemas.openxmlformats.org/officeDocument/2006/relationships/customXml" Target="../ink/ink160.xml"/><Relationship Id="rId143" Type="http://schemas.openxmlformats.org/officeDocument/2006/relationships/image" Target="../media/image170.png"/><Relationship Id="rId148" Type="http://schemas.openxmlformats.org/officeDocument/2006/relationships/customXml" Target="../ink/ink173.xml"/><Relationship Id="rId164" Type="http://schemas.openxmlformats.org/officeDocument/2006/relationships/customXml" Target="../ink/ink181.xml"/><Relationship Id="rId169" Type="http://schemas.openxmlformats.org/officeDocument/2006/relationships/image" Target="../media/image183.png"/><Relationship Id="rId185" Type="http://schemas.openxmlformats.org/officeDocument/2006/relationships/image" Target="../media/image191.png"/><Relationship Id="rId4" Type="http://schemas.openxmlformats.org/officeDocument/2006/relationships/customXml" Target="../ink/ink101.xml"/><Relationship Id="rId9" Type="http://schemas.openxmlformats.org/officeDocument/2006/relationships/image" Target="../media/image103.png"/><Relationship Id="rId180" Type="http://schemas.openxmlformats.org/officeDocument/2006/relationships/customXml" Target="../ink/ink189.xml"/><Relationship Id="rId210" Type="http://schemas.openxmlformats.org/officeDocument/2006/relationships/customXml" Target="../ink/ink204.xml"/><Relationship Id="rId215" Type="http://schemas.openxmlformats.org/officeDocument/2006/relationships/image" Target="../media/image206.png"/><Relationship Id="rId236" Type="http://schemas.openxmlformats.org/officeDocument/2006/relationships/customXml" Target="../ink/ink217.xml"/><Relationship Id="rId26" Type="http://schemas.openxmlformats.org/officeDocument/2006/relationships/customXml" Target="../ink/ink112.xml"/><Relationship Id="rId231" Type="http://schemas.openxmlformats.org/officeDocument/2006/relationships/image" Target="../media/image214.png"/><Relationship Id="rId47" Type="http://schemas.openxmlformats.org/officeDocument/2006/relationships/image" Target="../media/image122.png"/><Relationship Id="rId68" Type="http://schemas.openxmlformats.org/officeDocument/2006/relationships/customXml" Target="../ink/ink133.xml"/><Relationship Id="rId89" Type="http://schemas.openxmlformats.org/officeDocument/2006/relationships/image" Target="../media/image143.png"/><Relationship Id="rId112" Type="http://schemas.openxmlformats.org/officeDocument/2006/relationships/customXml" Target="../ink/ink155.xml"/><Relationship Id="rId133" Type="http://schemas.openxmlformats.org/officeDocument/2006/relationships/image" Target="../media/image165.png"/><Relationship Id="rId154" Type="http://schemas.openxmlformats.org/officeDocument/2006/relationships/customXml" Target="../ink/ink176.xml"/><Relationship Id="rId175" Type="http://schemas.openxmlformats.org/officeDocument/2006/relationships/image" Target="../media/image186.png"/><Relationship Id="rId196" Type="http://schemas.openxmlformats.org/officeDocument/2006/relationships/customXml" Target="../ink/ink197.xml"/><Relationship Id="rId200" Type="http://schemas.openxmlformats.org/officeDocument/2006/relationships/customXml" Target="../ink/ink199.xml"/><Relationship Id="rId16" Type="http://schemas.openxmlformats.org/officeDocument/2006/relationships/customXml" Target="../ink/ink107.xml"/><Relationship Id="rId221" Type="http://schemas.openxmlformats.org/officeDocument/2006/relationships/image" Target="../media/image209.png"/><Relationship Id="rId37" Type="http://schemas.openxmlformats.org/officeDocument/2006/relationships/image" Target="../media/image117.png"/><Relationship Id="rId58" Type="http://schemas.openxmlformats.org/officeDocument/2006/relationships/customXml" Target="../ink/ink128.xml"/><Relationship Id="rId79" Type="http://schemas.openxmlformats.org/officeDocument/2006/relationships/image" Target="../media/image138.png"/><Relationship Id="rId102" Type="http://schemas.openxmlformats.org/officeDocument/2006/relationships/customXml" Target="../ink/ink150.xml"/><Relationship Id="rId123" Type="http://schemas.openxmlformats.org/officeDocument/2006/relationships/image" Target="../media/image160.png"/><Relationship Id="rId144" Type="http://schemas.openxmlformats.org/officeDocument/2006/relationships/customXml" Target="../ink/ink171.xml"/><Relationship Id="rId90" Type="http://schemas.openxmlformats.org/officeDocument/2006/relationships/customXml" Target="../ink/ink144.xml"/><Relationship Id="rId165" Type="http://schemas.openxmlformats.org/officeDocument/2006/relationships/image" Target="../media/image181.png"/><Relationship Id="rId186" Type="http://schemas.openxmlformats.org/officeDocument/2006/relationships/customXml" Target="../ink/ink192.xml"/><Relationship Id="rId211" Type="http://schemas.openxmlformats.org/officeDocument/2006/relationships/image" Target="../media/image204.png"/><Relationship Id="rId232" Type="http://schemas.openxmlformats.org/officeDocument/2006/relationships/customXml" Target="../ink/ink215.xml"/><Relationship Id="rId27" Type="http://schemas.openxmlformats.org/officeDocument/2006/relationships/image" Target="../media/image112.png"/><Relationship Id="rId48" Type="http://schemas.openxmlformats.org/officeDocument/2006/relationships/customXml" Target="../ink/ink123.xml"/><Relationship Id="rId69" Type="http://schemas.openxmlformats.org/officeDocument/2006/relationships/image" Target="../media/image133.png"/><Relationship Id="rId113" Type="http://schemas.openxmlformats.org/officeDocument/2006/relationships/image" Target="../media/image155.png"/><Relationship Id="rId134" Type="http://schemas.openxmlformats.org/officeDocument/2006/relationships/customXml" Target="../ink/ink166.xml"/><Relationship Id="rId80" Type="http://schemas.openxmlformats.org/officeDocument/2006/relationships/customXml" Target="../ink/ink139.xml"/><Relationship Id="rId155" Type="http://schemas.openxmlformats.org/officeDocument/2006/relationships/image" Target="../media/image176.png"/><Relationship Id="rId176" Type="http://schemas.openxmlformats.org/officeDocument/2006/relationships/customXml" Target="../ink/ink187.xml"/><Relationship Id="rId197" Type="http://schemas.openxmlformats.org/officeDocument/2006/relationships/image" Target="../media/image197.png"/><Relationship Id="rId201" Type="http://schemas.openxmlformats.org/officeDocument/2006/relationships/image" Target="../media/image199.png"/><Relationship Id="rId222" Type="http://schemas.openxmlformats.org/officeDocument/2006/relationships/customXml" Target="../ink/ink210.xml"/><Relationship Id="rId17" Type="http://schemas.openxmlformats.org/officeDocument/2006/relationships/image" Target="../media/image107.png"/><Relationship Id="rId38" Type="http://schemas.openxmlformats.org/officeDocument/2006/relationships/customXml" Target="../ink/ink118.xml"/><Relationship Id="rId59" Type="http://schemas.openxmlformats.org/officeDocument/2006/relationships/image" Target="../media/image128.png"/><Relationship Id="rId103" Type="http://schemas.openxmlformats.org/officeDocument/2006/relationships/image" Target="../media/image150.png"/><Relationship Id="rId124" Type="http://schemas.openxmlformats.org/officeDocument/2006/relationships/customXml" Target="../ink/ink161.xml"/><Relationship Id="rId70" Type="http://schemas.openxmlformats.org/officeDocument/2006/relationships/customXml" Target="../ink/ink134.xml"/><Relationship Id="rId91" Type="http://schemas.openxmlformats.org/officeDocument/2006/relationships/image" Target="../media/image144.png"/><Relationship Id="rId145" Type="http://schemas.openxmlformats.org/officeDocument/2006/relationships/image" Target="../media/image171.png"/><Relationship Id="rId166" Type="http://schemas.openxmlformats.org/officeDocument/2006/relationships/customXml" Target="../ink/ink182.xml"/><Relationship Id="rId187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5.xml"/><Relationship Id="rId233" Type="http://schemas.openxmlformats.org/officeDocument/2006/relationships/image" Target="../media/image215.png"/><Relationship Id="rId28" Type="http://schemas.openxmlformats.org/officeDocument/2006/relationships/customXml" Target="../ink/ink113.xml"/><Relationship Id="rId49" Type="http://schemas.openxmlformats.org/officeDocument/2006/relationships/image" Target="../media/image123.png"/><Relationship Id="rId114" Type="http://schemas.openxmlformats.org/officeDocument/2006/relationships/customXml" Target="../ink/ink156.xml"/><Relationship Id="rId60" Type="http://schemas.openxmlformats.org/officeDocument/2006/relationships/customXml" Target="../ink/ink129.xml"/><Relationship Id="rId81" Type="http://schemas.openxmlformats.org/officeDocument/2006/relationships/image" Target="../media/image139.png"/><Relationship Id="rId135" Type="http://schemas.openxmlformats.org/officeDocument/2006/relationships/image" Target="../media/image166.png"/><Relationship Id="rId156" Type="http://schemas.openxmlformats.org/officeDocument/2006/relationships/customXml" Target="../ink/ink177.xml"/><Relationship Id="rId177" Type="http://schemas.openxmlformats.org/officeDocument/2006/relationships/image" Target="../media/image187.png"/><Relationship Id="rId198" Type="http://schemas.openxmlformats.org/officeDocument/2006/relationships/customXml" Target="../ink/ink198.xml"/><Relationship Id="rId202" Type="http://schemas.openxmlformats.org/officeDocument/2006/relationships/customXml" Target="../ink/ink200.xml"/><Relationship Id="rId223" Type="http://schemas.openxmlformats.org/officeDocument/2006/relationships/image" Target="../media/image210.png"/><Relationship Id="rId18" Type="http://schemas.openxmlformats.org/officeDocument/2006/relationships/customXml" Target="../ink/ink108.xml"/><Relationship Id="rId39" Type="http://schemas.openxmlformats.org/officeDocument/2006/relationships/image" Target="../media/image118.png"/><Relationship Id="rId50" Type="http://schemas.openxmlformats.org/officeDocument/2006/relationships/customXml" Target="../ink/ink124.xml"/><Relationship Id="rId104" Type="http://schemas.openxmlformats.org/officeDocument/2006/relationships/customXml" Target="../ink/ink151.xml"/><Relationship Id="rId125" Type="http://schemas.openxmlformats.org/officeDocument/2006/relationships/image" Target="../media/image161.png"/><Relationship Id="rId146" Type="http://schemas.openxmlformats.org/officeDocument/2006/relationships/customXml" Target="../ink/ink172.xml"/><Relationship Id="rId167" Type="http://schemas.openxmlformats.org/officeDocument/2006/relationships/image" Target="../media/image182.png"/><Relationship Id="rId188" Type="http://schemas.openxmlformats.org/officeDocument/2006/relationships/customXml" Target="../ink/ink193.xml"/><Relationship Id="rId71" Type="http://schemas.openxmlformats.org/officeDocument/2006/relationships/image" Target="../media/image134.png"/><Relationship Id="rId92" Type="http://schemas.openxmlformats.org/officeDocument/2006/relationships/customXml" Target="../ink/ink145.xml"/><Relationship Id="rId213" Type="http://schemas.openxmlformats.org/officeDocument/2006/relationships/image" Target="../media/image205.png"/><Relationship Id="rId234" Type="http://schemas.openxmlformats.org/officeDocument/2006/relationships/customXml" Target="../ink/ink216.xml"/><Relationship Id="rId2" Type="http://schemas.openxmlformats.org/officeDocument/2006/relationships/customXml" Target="../ink/ink100.xml"/><Relationship Id="rId29" Type="http://schemas.openxmlformats.org/officeDocument/2006/relationships/image" Target="../media/image113.png"/><Relationship Id="rId40" Type="http://schemas.openxmlformats.org/officeDocument/2006/relationships/customXml" Target="../ink/ink119.xml"/><Relationship Id="rId115" Type="http://schemas.openxmlformats.org/officeDocument/2006/relationships/image" Target="../media/image156.png"/><Relationship Id="rId136" Type="http://schemas.openxmlformats.org/officeDocument/2006/relationships/customXml" Target="../ink/ink167.xml"/><Relationship Id="rId157" Type="http://schemas.openxmlformats.org/officeDocument/2006/relationships/image" Target="../media/image177.png"/><Relationship Id="rId178" Type="http://schemas.openxmlformats.org/officeDocument/2006/relationships/customXml" Target="../ink/ink188.xml"/><Relationship Id="rId61" Type="http://schemas.openxmlformats.org/officeDocument/2006/relationships/image" Target="../media/image129.png"/><Relationship Id="rId82" Type="http://schemas.openxmlformats.org/officeDocument/2006/relationships/customXml" Target="../ink/ink140.xml"/><Relationship Id="rId199" Type="http://schemas.openxmlformats.org/officeDocument/2006/relationships/image" Target="../media/image198.png"/><Relationship Id="rId203" Type="http://schemas.openxmlformats.org/officeDocument/2006/relationships/image" Target="../media/image200.png"/><Relationship Id="rId19" Type="http://schemas.openxmlformats.org/officeDocument/2006/relationships/image" Target="../media/image108.png"/><Relationship Id="rId224" Type="http://schemas.openxmlformats.org/officeDocument/2006/relationships/customXml" Target="../ink/ink211.xml"/><Relationship Id="rId30" Type="http://schemas.openxmlformats.org/officeDocument/2006/relationships/customXml" Target="../ink/ink114.xml"/><Relationship Id="rId105" Type="http://schemas.openxmlformats.org/officeDocument/2006/relationships/image" Target="../media/image151.png"/><Relationship Id="rId126" Type="http://schemas.openxmlformats.org/officeDocument/2006/relationships/customXml" Target="../ink/ink162.xml"/><Relationship Id="rId147" Type="http://schemas.openxmlformats.org/officeDocument/2006/relationships/image" Target="../media/image172.png"/><Relationship Id="rId168" Type="http://schemas.openxmlformats.org/officeDocument/2006/relationships/customXml" Target="../ink/ink183.xml"/><Relationship Id="rId51" Type="http://schemas.openxmlformats.org/officeDocument/2006/relationships/image" Target="../media/image124.png"/><Relationship Id="rId72" Type="http://schemas.openxmlformats.org/officeDocument/2006/relationships/customXml" Target="../ink/ink135.xml"/><Relationship Id="rId93" Type="http://schemas.openxmlformats.org/officeDocument/2006/relationships/image" Target="../media/image145.png"/><Relationship Id="rId189" Type="http://schemas.openxmlformats.org/officeDocument/2006/relationships/image" Target="../media/image193.png"/><Relationship Id="rId3" Type="http://schemas.openxmlformats.org/officeDocument/2006/relationships/image" Target="../media/image100.png"/><Relationship Id="rId214" Type="http://schemas.openxmlformats.org/officeDocument/2006/relationships/customXml" Target="../ink/ink206.xml"/><Relationship Id="rId235" Type="http://schemas.openxmlformats.org/officeDocument/2006/relationships/image" Target="../media/image216.png"/><Relationship Id="rId116" Type="http://schemas.openxmlformats.org/officeDocument/2006/relationships/customXml" Target="../ink/ink157.xml"/><Relationship Id="rId137" Type="http://schemas.openxmlformats.org/officeDocument/2006/relationships/image" Target="../media/image167.png"/><Relationship Id="rId158" Type="http://schemas.openxmlformats.org/officeDocument/2006/relationships/customXml" Target="../ink/ink178.xml"/><Relationship Id="rId20" Type="http://schemas.openxmlformats.org/officeDocument/2006/relationships/customXml" Target="../ink/ink109.xml"/><Relationship Id="rId41" Type="http://schemas.openxmlformats.org/officeDocument/2006/relationships/image" Target="../media/image119.png"/><Relationship Id="rId62" Type="http://schemas.openxmlformats.org/officeDocument/2006/relationships/customXml" Target="../ink/ink130.xml"/><Relationship Id="rId83" Type="http://schemas.openxmlformats.org/officeDocument/2006/relationships/image" Target="../media/image140.png"/><Relationship Id="rId179" Type="http://schemas.openxmlformats.org/officeDocument/2006/relationships/image" Target="../media/image188.png"/><Relationship Id="rId190" Type="http://schemas.openxmlformats.org/officeDocument/2006/relationships/customXml" Target="../ink/ink194.xml"/><Relationship Id="rId204" Type="http://schemas.openxmlformats.org/officeDocument/2006/relationships/customXml" Target="../ink/ink201.xml"/><Relationship Id="rId225" Type="http://schemas.openxmlformats.org/officeDocument/2006/relationships/image" Target="../media/image211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7.png"/><Relationship Id="rId21" Type="http://schemas.openxmlformats.org/officeDocument/2006/relationships/image" Target="../media/image229.png"/><Relationship Id="rId63" Type="http://schemas.openxmlformats.org/officeDocument/2006/relationships/image" Target="../media/image250.png"/><Relationship Id="rId159" Type="http://schemas.openxmlformats.org/officeDocument/2006/relationships/image" Target="../media/image298.png"/><Relationship Id="rId170" Type="http://schemas.openxmlformats.org/officeDocument/2006/relationships/customXml" Target="../ink/ink304.xml"/><Relationship Id="rId226" Type="http://schemas.openxmlformats.org/officeDocument/2006/relationships/customXml" Target="../ink/ink332.xml"/><Relationship Id="rId268" Type="http://schemas.openxmlformats.org/officeDocument/2006/relationships/customXml" Target="../ink/ink353.xml"/><Relationship Id="rId32" Type="http://schemas.openxmlformats.org/officeDocument/2006/relationships/customXml" Target="../ink/ink235.xml"/><Relationship Id="rId74" Type="http://schemas.openxmlformats.org/officeDocument/2006/relationships/customXml" Target="../ink/ink256.xml"/><Relationship Id="rId128" Type="http://schemas.openxmlformats.org/officeDocument/2006/relationships/customXml" Target="../ink/ink283.xml"/><Relationship Id="rId5" Type="http://schemas.openxmlformats.org/officeDocument/2006/relationships/image" Target="../media/image221.png"/><Relationship Id="rId181" Type="http://schemas.openxmlformats.org/officeDocument/2006/relationships/image" Target="../media/image309.png"/><Relationship Id="rId237" Type="http://schemas.openxmlformats.org/officeDocument/2006/relationships/image" Target="../media/image337.png"/><Relationship Id="rId279" Type="http://schemas.openxmlformats.org/officeDocument/2006/relationships/image" Target="../media/image358.png"/><Relationship Id="rId43" Type="http://schemas.openxmlformats.org/officeDocument/2006/relationships/image" Target="../media/image240.png"/><Relationship Id="rId139" Type="http://schemas.openxmlformats.org/officeDocument/2006/relationships/image" Target="../media/image288.png"/><Relationship Id="rId290" Type="http://schemas.openxmlformats.org/officeDocument/2006/relationships/customXml" Target="../ink/ink364.xml"/><Relationship Id="rId85" Type="http://schemas.openxmlformats.org/officeDocument/2006/relationships/image" Target="../media/image261.png"/><Relationship Id="rId150" Type="http://schemas.openxmlformats.org/officeDocument/2006/relationships/customXml" Target="../ink/ink294.xml"/><Relationship Id="rId192" Type="http://schemas.openxmlformats.org/officeDocument/2006/relationships/customXml" Target="../ink/ink315.xml"/><Relationship Id="rId206" Type="http://schemas.openxmlformats.org/officeDocument/2006/relationships/customXml" Target="../ink/ink322.xml"/><Relationship Id="rId248" Type="http://schemas.openxmlformats.org/officeDocument/2006/relationships/customXml" Target="../ink/ink343.xml"/><Relationship Id="rId12" Type="http://schemas.openxmlformats.org/officeDocument/2006/relationships/customXml" Target="../ink/ink225.xml"/><Relationship Id="rId33" Type="http://schemas.openxmlformats.org/officeDocument/2006/relationships/image" Target="../media/image235.png"/><Relationship Id="rId108" Type="http://schemas.openxmlformats.org/officeDocument/2006/relationships/customXml" Target="../ink/ink273.xml"/><Relationship Id="rId129" Type="http://schemas.openxmlformats.org/officeDocument/2006/relationships/image" Target="../media/image283.png"/><Relationship Id="rId280" Type="http://schemas.openxmlformats.org/officeDocument/2006/relationships/customXml" Target="../ink/ink359.xml"/><Relationship Id="rId54" Type="http://schemas.openxmlformats.org/officeDocument/2006/relationships/customXml" Target="../ink/ink246.xml"/><Relationship Id="rId75" Type="http://schemas.openxmlformats.org/officeDocument/2006/relationships/image" Target="../media/image256.png"/><Relationship Id="rId96" Type="http://schemas.openxmlformats.org/officeDocument/2006/relationships/customXml" Target="../ink/ink267.xml"/><Relationship Id="rId140" Type="http://schemas.openxmlformats.org/officeDocument/2006/relationships/customXml" Target="../ink/ink289.xml"/><Relationship Id="rId161" Type="http://schemas.openxmlformats.org/officeDocument/2006/relationships/image" Target="../media/image299.png"/><Relationship Id="rId182" Type="http://schemas.openxmlformats.org/officeDocument/2006/relationships/customXml" Target="../ink/ink310.xml"/><Relationship Id="rId217" Type="http://schemas.openxmlformats.org/officeDocument/2006/relationships/image" Target="../media/image327.png"/><Relationship Id="rId6" Type="http://schemas.openxmlformats.org/officeDocument/2006/relationships/customXml" Target="../ink/ink222.xml"/><Relationship Id="rId238" Type="http://schemas.openxmlformats.org/officeDocument/2006/relationships/customXml" Target="../ink/ink338.xml"/><Relationship Id="rId259" Type="http://schemas.openxmlformats.org/officeDocument/2006/relationships/image" Target="../media/image348.png"/><Relationship Id="rId23" Type="http://schemas.openxmlformats.org/officeDocument/2006/relationships/image" Target="../media/image230.png"/><Relationship Id="rId119" Type="http://schemas.openxmlformats.org/officeDocument/2006/relationships/image" Target="../media/image278.png"/><Relationship Id="rId270" Type="http://schemas.openxmlformats.org/officeDocument/2006/relationships/customXml" Target="../ink/ink354.xml"/><Relationship Id="rId291" Type="http://schemas.openxmlformats.org/officeDocument/2006/relationships/image" Target="../media/image364.png"/><Relationship Id="rId44" Type="http://schemas.openxmlformats.org/officeDocument/2006/relationships/customXml" Target="../ink/ink241.xml"/><Relationship Id="rId65" Type="http://schemas.openxmlformats.org/officeDocument/2006/relationships/image" Target="../media/image251.png"/><Relationship Id="rId86" Type="http://schemas.openxmlformats.org/officeDocument/2006/relationships/customXml" Target="../ink/ink262.xml"/><Relationship Id="rId130" Type="http://schemas.openxmlformats.org/officeDocument/2006/relationships/customXml" Target="../ink/ink284.xml"/><Relationship Id="rId151" Type="http://schemas.openxmlformats.org/officeDocument/2006/relationships/image" Target="../media/image294.png"/><Relationship Id="rId172" Type="http://schemas.openxmlformats.org/officeDocument/2006/relationships/customXml" Target="../ink/ink305.xml"/><Relationship Id="rId193" Type="http://schemas.openxmlformats.org/officeDocument/2006/relationships/image" Target="../media/image315.png"/><Relationship Id="rId207" Type="http://schemas.openxmlformats.org/officeDocument/2006/relationships/image" Target="../media/image322.png"/><Relationship Id="rId228" Type="http://schemas.openxmlformats.org/officeDocument/2006/relationships/customXml" Target="../ink/ink333.xml"/><Relationship Id="rId249" Type="http://schemas.openxmlformats.org/officeDocument/2006/relationships/image" Target="../media/image343.png"/><Relationship Id="rId13" Type="http://schemas.openxmlformats.org/officeDocument/2006/relationships/image" Target="../media/image225.png"/><Relationship Id="rId109" Type="http://schemas.openxmlformats.org/officeDocument/2006/relationships/image" Target="../media/image273.png"/><Relationship Id="rId260" Type="http://schemas.openxmlformats.org/officeDocument/2006/relationships/customXml" Target="../ink/ink349.xml"/><Relationship Id="rId281" Type="http://schemas.openxmlformats.org/officeDocument/2006/relationships/image" Target="../media/image359.png"/><Relationship Id="rId34" Type="http://schemas.openxmlformats.org/officeDocument/2006/relationships/customXml" Target="../ink/ink236.xml"/><Relationship Id="rId55" Type="http://schemas.openxmlformats.org/officeDocument/2006/relationships/image" Target="../media/image246.png"/><Relationship Id="rId76" Type="http://schemas.openxmlformats.org/officeDocument/2006/relationships/customXml" Target="../ink/ink257.xml"/><Relationship Id="rId97" Type="http://schemas.openxmlformats.org/officeDocument/2006/relationships/image" Target="../media/image267.png"/><Relationship Id="rId120" Type="http://schemas.openxmlformats.org/officeDocument/2006/relationships/customXml" Target="../ink/ink279.xml"/><Relationship Id="rId141" Type="http://schemas.openxmlformats.org/officeDocument/2006/relationships/image" Target="../media/image289.png"/><Relationship Id="rId7" Type="http://schemas.openxmlformats.org/officeDocument/2006/relationships/image" Target="../media/image222.png"/><Relationship Id="rId162" Type="http://schemas.openxmlformats.org/officeDocument/2006/relationships/customXml" Target="../ink/ink300.xml"/><Relationship Id="rId183" Type="http://schemas.openxmlformats.org/officeDocument/2006/relationships/image" Target="../media/image310.png"/><Relationship Id="rId218" Type="http://schemas.openxmlformats.org/officeDocument/2006/relationships/customXml" Target="../ink/ink328.xml"/><Relationship Id="rId239" Type="http://schemas.openxmlformats.org/officeDocument/2006/relationships/image" Target="../media/image338.png"/><Relationship Id="rId250" Type="http://schemas.openxmlformats.org/officeDocument/2006/relationships/customXml" Target="../ink/ink344.xml"/><Relationship Id="rId271" Type="http://schemas.openxmlformats.org/officeDocument/2006/relationships/image" Target="../media/image354.png"/><Relationship Id="rId292" Type="http://schemas.openxmlformats.org/officeDocument/2006/relationships/customXml" Target="../ink/ink365.xml"/><Relationship Id="rId24" Type="http://schemas.openxmlformats.org/officeDocument/2006/relationships/customXml" Target="../ink/ink231.xml"/><Relationship Id="rId45" Type="http://schemas.openxmlformats.org/officeDocument/2006/relationships/image" Target="../media/image241.png"/><Relationship Id="rId66" Type="http://schemas.openxmlformats.org/officeDocument/2006/relationships/customXml" Target="../ink/ink252.xml"/><Relationship Id="rId87" Type="http://schemas.openxmlformats.org/officeDocument/2006/relationships/image" Target="../media/image262.png"/><Relationship Id="rId110" Type="http://schemas.openxmlformats.org/officeDocument/2006/relationships/customXml" Target="../ink/ink274.xml"/><Relationship Id="rId131" Type="http://schemas.openxmlformats.org/officeDocument/2006/relationships/image" Target="../media/image284.png"/><Relationship Id="rId152" Type="http://schemas.openxmlformats.org/officeDocument/2006/relationships/customXml" Target="../ink/ink295.xml"/><Relationship Id="rId173" Type="http://schemas.openxmlformats.org/officeDocument/2006/relationships/image" Target="../media/image305.png"/><Relationship Id="rId194" Type="http://schemas.openxmlformats.org/officeDocument/2006/relationships/customXml" Target="../ink/ink316.xml"/><Relationship Id="rId208" Type="http://schemas.openxmlformats.org/officeDocument/2006/relationships/customXml" Target="../ink/ink323.xml"/><Relationship Id="rId229" Type="http://schemas.openxmlformats.org/officeDocument/2006/relationships/image" Target="../media/image333.png"/><Relationship Id="rId240" Type="http://schemas.openxmlformats.org/officeDocument/2006/relationships/customXml" Target="../ink/ink339.xml"/><Relationship Id="rId261" Type="http://schemas.openxmlformats.org/officeDocument/2006/relationships/image" Target="../media/image349.png"/><Relationship Id="rId14" Type="http://schemas.openxmlformats.org/officeDocument/2006/relationships/customXml" Target="../ink/ink226.xml"/><Relationship Id="rId35" Type="http://schemas.openxmlformats.org/officeDocument/2006/relationships/image" Target="../media/image236.png"/><Relationship Id="rId56" Type="http://schemas.openxmlformats.org/officeDocument/2006/relationships/customXml" Target="../ink/ink247.xml"/><Relationship Id="rId77" Type="http://schemas.openxmlformats.org/officeDocument/2006/relationships/image" Target="../media/image257.png"/><Relationship Id="rId100" Type="http://schemas.openxmlformats.org/officeDocument/2006/relationships/customXml" Target="../ink/ink269.xml"/><Relationship Id="rId282" Type="http://schemas.openxmlformats.org/officeDocument/2006/relationships/customXml" Target="../ink/ink360.xml"/><Relationship Id="rId8" Type="http://schemas.openxmlformats.org/officeDocument/2006/relationships/customXml" Target="../ink/ink223.xml"/><Relationship Id="rId98" Type="http://schemas.openxmlformats.org/officeDocument/2006/relationships/customXml" Target="../ink/ink268.xml"/><Relationship Id="rId121" Type="http://schemas.openxmlformats.org/officeDocument/2006/relationships/image" Target="../media/image279.png"/><Relationship Id="rId142" Type="http://schemas.openxmlformats.org/officeDocument/2006/relationships/customXml" Target="../ink/ink290.xml"/><Relationship Id="rId163" Type="http://schemas.openxmlformats.org/officeDocument/2006/relationships/image" Target="../media/image300.png"/><Relationship Id="rId184" Type="http://schemas.openxmlformats.org/officeDocument/2006/relationships/customXml" Target="../ink/ink311.xml"/><Relationship Id="rId219" Type="http://schemas.openxmlformats.org/officeDocument/2006/relationships/image" Target="../media/image328.png"/><Relationship Id="rId230" Type="http://schemas.openxmlformats.org/officeDocument/2006/relationships/customXml" Target="../ink/ink334.xml"/><Relationship Id="rId251" Type="http://schemas.openxmlformats.org/officeDocument/2006/relationships/image" Target="../media/image344.png"/><Relationship Id="rId25" Type="http://schemas.openxmlformats.org/officeDocument/2006/relationships/image" Target="../media/image231.png"/><Relationship Id="rId46" Type="http://schemas.openxmlformats.org/officeDocument/2006/relationships/customXml" Target="../ink/ink242.xml"/><Relationship Id="rId67" Type="http://schemas.openxmlformats.org/officeDocument/2006/relationships/image" Target="../media/image252.png"/><Relationship Id="rId272" Type="http://schemas.openxmlformats.org/officeDocument/2006/relationships/customXml" Target="../ink/ink355.xml"/><Relationship Id="rId293" Type="http://schemas.openxmlformats.org/officeDocument/2006/relationships/image" Target="../media/image365.png"/><Relationship Id="rId88" Type="http://schemas.openxmlformats.org/officeDocument/2006/relationships/customXml" Target="../ink/ink263.xml"/><Relationship Id="rId111" Type="http://schemas.openxmlformats.org/officeDocument/2006/relationships/image" Target="../media/image274.png"/><Relationship Id="rId132" Type="http://schemas.openxmlformats.org/officeDocument/2006/relationships/customXml" Target="../ink/ink285.xml"/><Relationship Id="rId153" Type="http://schemas.openxmlformats.org/officeDocument/2006/relationships/image" Target="../media/image295.png"/><Relationship Id="rId174" Type="http://schemas.openxmlformats.org/officeDocument/2006/relationships/customXml" Target="../ink/ink306.xml"/><Relationship Id="rId195" Type="http://schemas.openxmlformats.org/officeDocument/2006/relationships/image" Target="../media/image316.png"/><Relationship Id="rId209" Type="http://schemas.openxmlformats.org/officeDocument/2006/relationships/image" Target="../media/image323.png"/><Relationship Id="rId220" Type="http://schemas.openxmlformats.org/officeDocument/2006/relationships/customXml" Target="../ink/ink329.xml"/><Relationship Id="rId241" Type="http://schemas.openxmlformats.org/officeDocument/2006/relationships/image" Target="../media/image339.png"/><Relationship Id="rId15" Type="http://schemas.openxmlformats.org/officeDocument/2006/relationships/image" Target="../media/image226.png"/><Relationship Id="rId36" Type="http://schemas.openxmlformats.org/officeDocument/2006/relationships/customXml" Target="../ink/ink237.xml"/><Relationship Id="rId57" Type="http://schemas.openxmlformats.org/officeDocument/2006/relationships/image" Target="../media/image247.png"/><Relationship Id="rId262" Type="http://schemas.openxmlformats.org/officeDocument/2006/relationships/customXml" Target="../ink/ink350.xml"/><Relationship Id="rId283" Type="http://schemas.openxmlformats.org/officeDocument/2006/relationships/image" Target="../media/image360.png"/><Relationship Id="rId78" Type="http://schemas.openxmlformats.org/officeDocument/2006/relationships/customXml" Target="../ink/ink258.xml"/><Relationship Id="rId99" Type="http://schemas.openxmlformats.org/officeDocument/2006/relationships/image" Target="../media/image268.png"/><Relationship Id="rId101" Type="http://schemas.openxmlformats.org/officeDocument/2006/relationships/image" Target="../media/image269.png"/><Relationship Id="rId122" Type="http://schemas.openxmlformats.org/officeDocument/2006/relationships/customXml" Target="../ink/ink280.xml"/><Relationship Id="rId143" Type="http://schemas.openxmlformats.org/officeDocument/2006/relationships/image" Target="../media/image290.png"/><Relationship Id="rId164" Type="http://schemas.openxmlformats.org/officeDocument/2006/relationships/customXml" Target="../ink/ink301.xml"/><Relationship Id="rId185" Type="http://schemas.openxmlformats.org/officeDocument/2006/relationships/image" Target="../media/image311.png"/><Relationship Id="rId9" Type="http://schemas.openxmlformats.org/officeDocument/2006/relationships/image" Target="../media/image223.png"/><Relationship Id="rId210" Type="http://schemas.openxmlformats.org/officeDocument/2006/relationships/customXml" Target="../ink/ink324.xml"/><Relationship Id="rId26" Type="http://schemas.openxmlformats.org/officeDocument/2006/relationships/customXml" Target="../ink/ink232.xml"/><Relationship Id="rId231" Type="http://schemas.openxmlformats.org/officeDocument/2006/relationships/image" Target="../media/image334.png"/><Relationship Id="rId252" Type="http://schemas.openxmlformats.org/officeDocument/2006/relationships/customXml" Target="../ink/ink345.xml"/><Relationship Id="rId273" Type="http://schemas.openxmlformats.org/officeDocument/2006/relationships/image" Target="../media/image355.png"/><Relationship Id="rId294" Type="http://schemas.openxmlformats.org/officeDocument/2006/relationships/customXml" Target="../ink/ink366.xml"/><Relationship Id="rId47" Type="http://schemas.openxmlformats.org/officeDocument/2006/relationships/image" Target="../media/image242.png"/><Relationship Id="rId68" Type="http://schemas.openxmlformats.org/officeDocument/2006/relationships/customXml" Target="../ink/ink253.xml"/><Relationship Id="rId89" Type="http://schemas.openxmlformats.org/officeDocument/2006/relationships/image" Target="../media/image263.png"/><Relationship Id="rId112" Type="http://schemas.openxmlformats.org/officeDocument/2006/relationships/customXml" Target="../ink/ink275.xml"/><Relationship Id="rId133" Type="http://schemas.openxmlformats.org/officeDocument/2006/relationships/image" Target="../media/image285.png"/><Relationship Id="rId154" Type="http://schemas.openxmlformats.org/officeDocument/2006/relationships/customXml" Target="../ink/ink296.xml"/><Relationship Id="rId175" Type="http://schemas.openxmlformats.org/officeDocument/2006/relationships/image" Target="../media/image306.png"/><Relationship Id="rId196" Type="http://schemas.openxmlformats.org/officeDocument/2006/relationships/customXml" Target="../ink/ink317.xml"/><Relationship Id="rId200" Type="http://schemas.openxmlformats.org/officeDocument/2006/relationships/customXml" Target="../ink/ink319.xml"/><Relationship Id="rId16" Type="http://schemas.openxmlformats.org/officeDocument/2006/relationships/customXml" Target="../ink/ink227.xml"/><Relationship Id="rId221" Type="http://schemas.openxmlformats.org/officeDocument/2006/relationships/image" Target="../media/image329.png"/><Relationship Id="rId242" Type="http://schemas.openxmlformats.org/officeDocument/2006/relationships/customXml" Target="../ink/ink340.xml"/><Relationship Id="rId263" Type="http://schemas.openxmlformats.org/officeDocument/2006/relationships/image" Target="../media/image350.png"/><Relationship Id="rId284" Type="http://schemas.openxmlformats.org/officeDocument/2006/relationships/customXml" Target="../ink/ink361.xml"/><Relationship Id="rId37" Type="http://schemas.openxmlformats.org/officeDocument/2006/relationships/image" Target="../media/image237.png"/><Relationship Id="rId58" Type="http://schemas.openxmlformats.org/officeDocument/2006/relationships/customXml" Target="../ink/ink248.xml"/><Relationship Id="rId79" Type="http://schemas.openxmlformats.org/officeDocument/2006/relationships/image" Target="../media/image258.png"/><Relationship Id="rId102" Type="http://schemas.openxmlformats.org/officeDocument/2006/relationships/customXml" Target="../ink/ink270.xml"/><Relationship Id="rId123" Type="http://schemas.openxmlformats.org/officeDocument/2006/relationships/image" Target="../media/image280.png"/><Relationship Id="rId144" Type="http://schemas.openxmlformats.org/officeDocument/2006/relationships/customXml" Target="../ink/ink291.xml"/><Relationship Id="rId90" Type="http://schemas.openxmlformats.org/officeDocument/2006/relationships/customXml" Target="../ink/ink264.xml"/><Relationship Id="rId165" Type="http://schemas.openxmlformats.org/officeDocument/2006/relationships/image" Target="../media/image301.png"/><Relationship Id="rId186" Type="http://schemas.openxmlformats.org/officeDocument/2006/relationships/customXml" Target="../ink/ink312.xml"/><Relationship Id="rId211" Type="http://schemas.openxmlformats.org/officeDocument/2006/relationships/image" Target="../media/image324.png"/><Relationship Id="rId232" Type="http://schemas.openxmlformats.org/officeDocument/2006/relationships/customXml" Target="../ink/ink335.xml"/><Relationship Id="rId253" Type="http://schemas.openxmlformats.org/officeDocument/2006/relationships/image" Target="../media/image345.png"/><Relationship Id="rId274" Type="http://schemas.openxmlformats.org/officeDocument/2006/relationships/customXml" Target="../ink/ink356.xml"/><Relationship Id="rId295" Type="http://schemas.openxmlformats.org/officeDocument/2006/relationships/image" Target="../media/image366.png"/><Relationship Id="rId27" Type="http://schemas.openxmlformats.org/officeDocument/2006/relationships/image" Target="../media/image232.png"/><Relationship Id="rId48" Type="http://schemas.openxmlformats.org/officeDocument/2006/relationships/customXml" Target="../ink/ink243.xml"/><Relationship Id="rId69" Type="http://schemas.openxmlformats.org/officeDocument/2006/relationships/image" Target="../media/image253.png"/><Relationship Id="rId113" Type="http://schemas.openxmlformats.org/officeDocument/2006/relationships/image" Target="../media/image275.png"/><Relationship Id="rId134" Type="http://schemas.openxmlformats.org/officeDocument/2006/relationships/customXml" Target="../ink/ink286.xml"/><Relationship Id="rId80" Type="http://schemas.openxmlformats.org/officeDocument/2006/relationships/customXml" Target="../ink/ink259.xml"/><Relationship Id="rId155" Type="http://schemas.openxmlformats.org/officeDocument/2006/relationships/image" Target="../media/image296.png"/><Relationship Id="rId176" Type="http://schemas.openxmlformats.org/officeDocument/2006/relationships/customXml" Target="../ink/ink307.xml"/><Relationship Id="rId197" Type="http://schemas.openxmlformats.org/officeDocument/2006/relationships/image" Target="../media/image317.png"/><Relationship Id="rId201" Type="http://schemas.openxmlformats.org/officeDocument/2006/relationships/image" Target="../media/image319.png"/><Relationship Id="rId222" Type="http://schemas.openxmlformats.org/officeDocument/2006/relationships/customXml" Target="../ink/ink330.xml"/><Relationship Id="rId243" Type="http://schemas.openxmlformats.org/officeDocument/2006/relationships/image" Target="../media/image340.png"/><Relationship Id="rId264" Type="http://schemas.openxmlformats.org/officeDocument/2006/relationships/customXml" Target="../ink/ink351.xml"/><Relationship Id="rId285" Type="http://schemas.openxmlformats.org/officeDocument/2006/relationships/image" Target="../media/image361.png"/><Relationship Id="rId17" Type="http://schemas.openxmlformats.org/officeDocument/2006/relationships/image" Target="../media/image227.png"/><Relationship Id="rId38" Type="http://schemas.openxmlformats.org/officeDocument/2006/relationships/customXml" Target="../ink/ink238.xml"/><Relationship Id="rId59" Type="http://schemas.openxmlformats.org/officeDocument/2006/relationships/image" Target="../media/image248.png"/><Relationship Id="rId103" Type="http://schemas.openxmlformats.org/officeDocument/2006/relationships/image" Target="../media/image270.png"/><Relationship Id="rId124" Type="http://schemas.openxmlformats.org/officeDocument/2006/relationships/customXml" Target="../ink/ink281.xml"/><Relationship Id="rId70" Type="http://schemas.openxmlformats.org/officeDocument/2006/relationships/customXml" Target="../ink/ink254.xml"/><Relationship Id="rId91" Type="http://schemas.openxmlformats.org/officeDocument/2006/relationships/image" Target="../media/image264.png"/><Relationship Id="rId145" Type="http://schemas.openxmlformats.org/officeDocument/2006/relationships/image" Target="../media/image291.png"/><Relationship Id="rId166" Type="http://schemas.openxmlformats.org/officeDocument/2006/relationships/customXml" Target="../ink/ink302.xml"/><Relationship Id="rId187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25.xml"/><Relationship Id="rId233" Type="http://schemas.openxmlformats.org/officeDocument/2006/relationships/image" Target="../media/image335.png"/><Relationship Id="rId254" Type="http://schemas.openxmlformats.org/officeDocument/2006/relationships/customXml" Target="../ink/ink346.xml"/><Relationship Id="rId28" Type="http://schemas.openxmlformats.org/officeDocument/2006/relationships/customXml" Target="../ink/ink233.xml"/><Relationship Id="rId49" Type="http://schemas.openxmlformats.org/officeDocument/2006/relationships/image" Target="../media/image243.png"/><Relationship Id="rId114" Type="http://schemas.openxmlformats.org/officeDocument/2006/relationships/customXml" Target="../ink/ink276.xml"/><Relationship Id="rId275" Type="http://schemas.openxmlformats.org/officeDocument/2006/relationships/image" Target="../media/image356.png"/><Relationship Id="rId60" Type="http://schemas.openxmlformats.org/officeDocument/2006/relationships/customXml" Target="../ink/ink249.xml"/><Relationship Id="rId81" Type="http://schemas.openxmlformats.org/officeDocument/2006/relationships/image" Target="../media/image259.png"/><Relationship Id="rId135" Type="http://schemas.openxmlformats.org/officeDocument/2006/relationships/image" Target="../media/image286.png"/><Relationship Id="rId156" Type="http://schemas.openxmlformats.org/officeDocument/2006/relationships/customXml" Target="../ink/ink297.xml"/><Relationship Id="rId177" Type="http://schemas.openxmlformats.org/officeDocument/2006/relationships/image" Target="../media/image307.png"/><Relationship Id="rId198" Type="http://schemas.openxmlformats.org/officeDocument/2006/relationships/customXml" Target="../ink/ink318.xml"/><Relationship Id="rId202" Type="http://schemas.openxmlformats.org/officeDocument/2006/relationships/customXml" Target="../ink/ink320.xml"/><Relationship Id="rId223" Type="http://schemas.openxmlformats.org/officeDocument/2006/relationships/image" Target="../media/image330.png"/><Relationship Id="rId244" Type="http://schemas.openxmlformats.org/officeDocument/2006/relationships/customXml" Target="../ink/ink341.xml"/><Relationship Id="rId18" Type="http://schemas.openxmlformats.org/officeDocument/2006/relationships/customXml" Target="../ink/ink228.xml"/><Relationship Id="rId39" Type="http://schemas.openxmlformats.org/officeDocument/2006/relationships/image" Target="../media/image238.png"/><Relationship Id="rId265" Type="http://schemas.openxmlformats.org/officeDocument/2006/relationships/image" Target="../media/image351.png"/><Relationship Id="rId286" Type="http://schemas.openxmlformats.org/officeDocument/2006/relationships/customXml" Target="../ink/ink362.xml"/><Relationship Id="rId50" Type="http://schemas.openxmlformats.org/officeDocument/2006/relationships/customXml" Target="../ink/ink244.xml"/><Relationship Id="rId104" Type="http://schemas.openxmlformats.org/officeDocument/2006/relationships/customXml" Target="../ink/ink271.xml"/><Relationship Id="rId125" Type="http://schemas.openxmlformats.org/officeDocument/2006/relationships/image" Target="../media/image281.png"/><Relationship Id="rId146" Type="http://schemas.openxmlformats.org/officeDocument/2006/relationships/customXml" Target="../ink/ink292.xml"/><Relationship Id="rId167" Type="http://schemas.openxmlformats.org/officeDocument/2006/relationships/image" Target="../media/image302.png"/><Relationship Id="rId188" Type="http://schemas.openxmlformats.org/officeDocument/2006/relationships/customXml" Target="../ink/ink313.xml"/><Relationship Id="rId71" Type="http://schemas.openxmlformats.org/officeDocument/2006/relationships/image" Target="../media/image254.png"/><Relationship Id="rId92" Type="http://schemas.openxmlformats.org/officeDocument/2006/relationships/customXml" Target="../ink/ink265.xml"/><Relationship Id="rId213" Type="http://schemas.openxmlformats.org/officeDocument/2006/relationships/image" Target="../media/image325.png"/><Relationship Id="rId234" Type="http://schemas.openxmlformats.org/officeDocument/2006/relationships/customXml" Target="../ink/ink336.xml"/><Relationship Id="rId2" Type="http://schemas.openxmlformats.org/officeDocument/2006/relationships/customXml" Target="../ink/ink220.xml"/><Relationship Id="rId29" Type="http://schemas.openxmlformats.org/officeDocument/2006/relationships/image" Target="../media/image233.png"/><Relationship Id="rId255" Type="http://schemas.openxmlformats.org/officeDocument/2006/relationships/image" Target="../media/image346.png"/><Relationship Id="rId276" Type="http://schemas.openxmlformats.org/officeDocument/2006/relationships/customXml" Target="../ink/ink357.xml"/><Relationship Id="rId40" Type="http://schemas.openxmlformats.org/officeDocument/2006/relationships/customXml" Target="../ink/ink239.xml"/><Relationship Id="rId115" Type="http://schemas.openxmlformats.org/officeDocument/2006/relationships/image" Target="../media/image276.png"/><Relationship Id="rId136" Type="http://schemas.openxmlformats.org/officeDocument/2006/relationships/customXml" Target="../ink/ink287.xml"/><Relationship Id="rId157" Type="http://schemas.openxmlformats.org/officeDocument/2006/relationships/image" Target="../media/image297.png"/><Relationship Id="rId178" Type="http://schemas.openxmlformats.org/officeDocument/2006/relationships/customXml" Target="../ink/ink308.xml"/><Relationship Id="rId61" Type="http://schemas.openxmlformats.org/officeDocument/2006/relationships/image" Target="../media/image249.png"/><Relationship Id="rId82" Type="http://schemas.openxmlformats.org/officeDocument/2006/relationships/customXml" Target="../ink/ink260.xml"/><Relationship Id="rId199" Type="http://schemas.openxmlformats.org/officeDocument/2006/relationships/image" Target="../media/image318.png"/><Relationship Id="rId203" Type="http://schemas.openxmlformats.org/officeDocument/2006/relationships/image" Target="../media/image320.png"/><Relationship Id="rId19" Type="http://schemas.openxmlformats.org/officeDocument/2006/relationships/image" Target="../media/image228.png"/><Relationship Id="rId224" Type="http://schemas.openxmlformats.org/officeDocument/2006/relationships/customXml" Target="../ink/ink331.xml"/><Relationship Id="rId245" Type="http://schemas.openxmlformats.org/officeDocument/2006/relationships/image" Target="../media/image341.png"/><Relationship Id="rId266" Type="http://schemas.openxmlformats.org/officeDocument/2006/relationships/customXml" Target="../ink/ink352.xml"/><Relationship Id="rId287" Type="http://schemas.openxmlformats.org/officeDocument/2006/relationships/image" Target="../media/image362.png"/><Relationship Id="rId30" Type="http://schemas.openxmlformats.org/officeDocument/2006/relationships/customXml" Target="../ink/ink234.xml"/><Relationship Id="rId105" Type="http://schemas.openxmlformats.org/officeDocument/2006/relationships/image" Target="../media/image271.png"/><Relationship Id="rId126" Type="http://schemas.openxmlformats.org/officeDocument/2006/relationships/customXml" Target="../ink/ink282.xml"/><Relationship Id="rId147" Type="http://schemas.openxmlformats.org/officeDocument/2006/relationships/image" Target="../media/image292.png"/><Relationship Id="rId168" Type="http://schemas.openxmlformats.org/officeDocument/2006/relationships/customXml" Target="../ink/ink303.xml"/><Relationship Id="rId51" Type="http://schemas.openxmlformats.org/officeDocument/2006/relationships/image" Target="../media/image244.png"/><Relationship Id="rId72" Type="http://schemas.openxmlformats.org/officeDocument/2006/relationships/customXml" Target="../ink/ink255.xml"/><Relationship Id="rId93" Type="http://schemas.openxmlformats.org/officeDocument/2006/relationships/image" Target="../media/image265.png"/><Relationship Id="rId189" Type="http://schemas.openxmlformats.org/officeDocument/2006/relationships/image" Target="../media/image313.png"/><Relationship Id="rId3" Type="http://schemas.openxmlformats.org/officeDocument/2006/relationships/image" Target="../media/image220.png"/><Relationship Id="rId214" Type="http://schemas.openxmlformats.org/officeDocument/2006/relationships/customXml" Target="../ink/ink326.xml"/><Relationship Id="rId235" Type="http://schemas.openxmlformats.org/officeDocument/2006/relationships/image" Target="../media/image336.png"/><Relationship Id="rId256" Type="http://schemas.openxmlformats.org/officeDocument/2006/relationships/customXml" Target="../ink/ink347.xml"/><Relationship Id="rId277" Type="http://schemas.openxmlformats.org/officeDocument/2006/relationships/image" Target="../media/image357.png"/><Relationship Id="rId116" Type="http://schemas.openxmlformats.org/officeDocument/2006/relationships/customXml" Target="../ink/ink277.xml"/><Relationship Id="rId137" Type="http://schemas.openxmlformats.org/officeDocument/2006/relationships/image" Target="../media/image287.png"/><Relationship Id="rId158" Type="http://schemas.openxmlformats.org/officeDocument/2006/relationships/customXml" Target="../ink/ink298.xml"/><Relationship Id="rId20" Type="http://schemas.openxmlformats.org/officeDocument/2006/relationships/customXml" Target="../ink/ink229.xml"/><Relationship Id="rId41" Type="http://schemas.openxmlformats.org/officeDocument/2006/relationships/image" Target="../media/image239.png"/><Relationship Id="rId62" Type="http://schemas.openxmlformats.org/officeDocument/2006/relationships/customXml" Target="../ink/ink250.xml"/><Relationship Id="rId83" Type="http://schemas.openxmlformats.org/officeDocument/2006/relationships/image" Target="../media/image260.png"/><Relationship Id="rId179" Type="http://schemas.openxmlformats.org/officeDocument/2006/relationships/image" Target="../media/image308.png"/><Relationship Id="rId190" Type="http://schemas.openxmlformats.org/officeDocument/2006/relationships/customXml" Target="../ink/ink314.xml"/><Relationship Id="rId204" Type="http://schemas.openxmlformats.org/officeDocument/2006/relationships/customXml" Target="../ink/ink321.xml"/><Relationship Id="rId225" Type="http://schemas.openxmlformats.org/officeDocument/2006/relationships/image" Target="../media/image331.png"/><Relationship Id="rId246" Type="http://schemas.openxmlformats.org/officeDocument/2006/relationships/customXml" Target="../ink/ink342.xml"/><Relationship Id="rId267" Type="http://schemas.openxmlformats.org/officeDocument/2006/relationships/image" Target="../media/image352.png"/><Relationship Id="rId288" Type="http://schemas.openxmlformats.org/officeDocument/2006/relationships/customXml" Target="../ink/ink363.xml"/><Relationship Id="rId106" Type="http://schemas.openxmlformats.org/officeDocument/2006/relationships/customXml" Target="../ink/ink272.xml"/><Relationship Id="rId127" Type="http://schemas.openxmlformats.org/officeDocument/2006/relationships/image" Target="../media/image282.png"/><Relationship Id="rId10" Type="http://schemas.openxmlformats.org/officeDocument/2006/relationships/customXml" Target="../ink/ink224.xml"/><Relationship Id="rId31" Type="http://schemas.openxmlformats.org/officeDocument/2006/relationships/image" Target="../media/image234.png"/><Relationship Id="rId52" Type="http://schemas.openxmlformats.org/officeDocument/2006/relationships/customXml" Target="../ink/ink245.xml"/><Relationship Id="rId73" Type="http://schemas.openxmlformats.org/officeDocument/2006/relationships/image" Target="../media/image255.png"/><Relationship Id="rId94" Type="http://schemas.openxmlformats.org/officeDocument/2006/relationships/customXml" Target="../ink/ink266.xml"/><Relationship Id="rId148" Type="http://schemas.openxmlformats.org/officeDocument/2006/relationships/customXml" Target="../ink/ink293.xml"/><Relationship Id="rId169" Type="http://schemas.openxmlformats.org/officeDocument/2006/relationships/image" Target="../media/image303.png"/><Relationship Id="rId4" Type="http://schemas.openxmlformats.org/officeDocument/2006/relationships/customXml" Target="../ink/ink221.xml"/><Relationship Id="rId180" Type="http://schemas.openxmlformats.org/officeDocument/2006/relationships/customXml" Target="../ink/ink309.xml"/><Relationship Id="rId215" Type="http://schemas.openxmlformats.org/officeDocument/2006/relationships/image" Target="../media/image326.png"/><Relationship Id="rId236" Type="http://schemas.openxmlformats.org/officeDocument/2006/relationships/customXml" Target="../ink/ink337.xml"/><Relationship Id="rId257" Type="http://schemas.openxmlformats.org/officeDocument/2006/relationships/image" Target="../media/image347.png"/><Relationship Id="rId278" Type="http://schemas.openxmlformats.org/officeDocument/2006/relationships/customXml" Target="../ink/ink358.xml"/><Relationship Id="rId42" Type="http://schemas.openxmlformats.org/officeDocument/2006/relationships/customXml" Target="../ink/ink240.xml"/><Relationship Id="rId84" Type="http://schemas.openxmlformats.org/officeDocument/2006/relationships/customXml" Target="../ink/ink261.xml"/><Relationship Id="rId138" Type="http://schemas.openxmlformats.org/officeDocument/2006/relationships/customXml" Target="../ink/ink288.xml"/><Relationship Id="rId191" Type="http://schemas.openxmlformats.org/officeDocument/2006/relationships/image" Target="../media/image314.png"/><Relationship Id="rId205" Type="http://schemas.openxmlformats.org/officeDocument/2006/relationships/image" Target="../media/image321.png"/><Relationship Id="rId247" Type="http://schemas.openxmlformats.org/officeDocument/2006/relationships/image" Target="../media/image342.png"/><Relationship Id="rId107" Type="http://schemas.openxmlformats.org/officeDocument/2006/relationships/image" Target="../media/image272.png"/><Relationship Id="rId289" Type="http://schemas.openxmlformats.org/officeDocument/2006/relationships/image" Target="../media/image363.png"/><Relationship Id="rId11" Type="http://schemas.openxmlformats.org/officeDocument/2006/relationships/image" Target="../media/image224.png"/><Relationship Id="rId53" Type="http://schemas.openxmlformats.org/officeDocument/2006/relationships/image" Target="../media/image245.png"/><Relationship Id="rId149" Type="http://schemas.openxmlformats.org/officeDocument/2006/relationships/image" Target="../media/image293.png"/><Relationship Id="rId95" Type="http://schemas.openxmlformats.org/officeDocument/2006/relationships/image" Target="../media/image266.png"/><Relationship Id="rId160" Type="http://schemas.openxmlformats.org/officeDocument/2006/relationships/customXml" Target="../ink/ink299.xml"/><Relationship Id="rId216" Type="http://schemas.openxmlformats.org/officeDocument/2006/relationships/customXml" Target="../ink/ink327.xml"/><Relationship Id="rId258" Type="http://schemas.openxmlformats.org/officeDocument/2006/relationships/customXml" Target="../ink/ink348.xml"/><Relationship Id="rId22" Type="http://schemas.openxmlformats.org/officeDocument/2006/relationships/customXml" Target="../ink/ink230.xml"/><Relationship Id="rId64" Type="http://schemas.openxmlformats.org/officeDocument/2006/relationships/customXml" Target="../ink/ink251.xml"/><Relationship Id="rId118" Type="http://schemas.openxmlformats.org/officeDocument/2006/relationships/customXml" Target="../ink/ink278.xml"/><Relationship Id="rId171" Type="http://schemas.openxmlformats.org/officeDocument/2006/relationships/image" Target="../media/image304.png"/><Relationship Id="rId227" Type="http://schemas.openxmlformats.org/officeDocument/2006/relationships/image" Target="../media/image332.png"/><Relationship Id="rId269" Type="http://schemas.openxmlformats.org/officeDocument/2006/relationships/image" Target="../media/image35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9.png"/><Relationship Id="rId299" Type="http://schemas.openxmlformats.org/officeDocument/2006/relationships/image" Target="../media/image500.png"/><Relationship Id="rId21" Type="http://schemas.openxmlformats.org/officeDocument/2006/relationships/image" Target="../media/image3630.png"/><Relationship Id="rId63" Type="http://schemas.openxmlformats.org/officeDocument/2006/relationships/image" Target="../media/image384.png"/><Relationship Id="rId159" Type="http://schemas.openxmlformats.org/officeDocument/2006/relationships/image" Target="../media/image430.png"/><Relationship Id="rId324" Type="http://schemas.openxmlformats.org/officeDocument/2006/relationships/customXml" Target="../ink/ink529.xml"/><Relationship Id="rId366" Type="http://schemas.openxmlformats.org/officeDocument/2006/relationships/customXml" Target="../ink/ink550.xml"/><Relationship Id="rId170" Type="http://schemas.openxmlformats.org/officeDocument/2006/relationships/customXml" Target="../ink/ink452.xml"/><Relationship Id="rId226" Type="http://schemas.openxmlformats.org/officeDocument/2006/relationships/customXml" Target="../ink/ink480.xml"/><Relationship Id="rId433" Type="http://schemas.openxmlformats.org/officeDocument/2006/relationships/image" Target="../media/image567.png"/><Relationship Id="rId268" Type="http://schemas.openxmlformats.org/officeDocument/2006/relationships/customXml" Target="../ink/ink501.xml"/><Relationship Id="rId32" Type="http://schemas.openxmlformats.org/officeDocument/2006/relationships/customXml" Target="../ink/ink382.xml"/><Relationship Id="rId74" Type="http://schemas.openxmlformats.org/officeDocument/2006/relationships/customXml" Target="../ink/ink403.xml"/><Relationship Id="rId128" Type="http://schemas.openxmlformats.org/officeDocument/2006/relationships/customXml" Target="../ink/ink431.xml"/><Relationship Id="rId335" Type="http://schemas.openxmlformats.org/officeDocument/2006/relationships/image" Target="../media/image518.png"/><Relationship Id="rId377" Type="http://schemas.openxmlformats.org/officeDocument/2006/relationships/image" Target="../media/image539.png"/><Relationship Id="rId5" Type="http://schemas.openxmlformats.org/officeDocument/2006/relationships/image" Target="../media/image3550.png"/><Relationship Id="rId181" Type="http://schemas.openxmlformats.org/officeDocument/2006/relationships/image" Target="../media/image441.png"/><Relationship Id="rId237" Type="http://schemas.openxmlformats.org/officeDocument/2006/relationships/image" Target="../media/image469.png"/><Relationship Id="rId402" Type="http://schemas.openxmlformats.org/officeDocument/2006/relationships/customXml" Target="../ink/ink568.xml"/><Relationship Id="rId279" Type="http://schemas.openxmlformats.org/officeDocument/2006/relationships/image" Target="../media/image490.png"/><Relationship Id="rId444" Type="http://schemas.openxmlformats.org/officeDocument/2006/relationships/customXml" Target="../ink/ink589.xml"/><Relationship Id="rId43" Type="http://schemas.openxmlformats.org/officeDocument/2006/relationships/image" Target="../media/image374.png"/><Relationship Id="rId139" Type="http://schemas.openxmlformats.org/officeDocument/2006/relationships/image" Target="../media/image420.png"/><Relationship Id="rId290" Type="http://schemas.openxmlformats.org/officeDocument/2006/relationships/customXml" Target="../ink/ink512.xml"/><Relationship Id="rId304" Type="http://schemas.openxmlformats.org/officeDocument/2006/relationships/customXml" Target="../ink/ink519.xml"/><Relationship Id="rId346" Type="http://schemas.openxmlformats.org/officeDocument/2006/relationships/customXml" Target="../ink/ink540.xml"/><Relationship Id="rId388" Type="http://schemas.openxmlformats.org/officeDocument/2006/relationships/customXml" Target="../ink/ink561.xml"/><Relationship Id="rId85" Type="http://schemas.openxmlformats.org/officeDocument/2006/relationships/image" Target="../media/image395.png"/><Relationship Id="rId150" Type="http://schemas.openxmlformats.org/officeDocument/2006/relationships/customXml" Target="../ink/ink442.xml"/><Relationship Id="rId192" Type="http://schemas.openxmlformats.org/officeDocument/2006/relationships/customXml" Target="../ink/ink463.xml"/><Relationship Id="rId206" Type="http://schemas.openxmlformats.org/officeDocument/2006/relationships/customXml" Target="../ink/ink470.xml"/><Relationship Id="rId413" Type="http://schemas.openxmlformats.org/officeDocument/2006/relationships/image" Target="../media/image557.png"/><Relationship Id="rId248" Type="http://schemas.openxmlformats.org/officeDocument/2006/relationships/customXml" Target="../ink/ink491.xml"/><Relationship Id="rId455" Type="http://schemas.openxmlformats.org/officeDocument/2006/relationships/image" Target="../media/image578.png"/><Relationship Id="rId12" Type="http://schemas.openxmlformats.org/officeDocument/2006/relationships/customXml" Target="../ink/ink372.xml"/><Relationship Id="rId108" Type="http://schemas.openxmlformats.org/officeDocument/2006/relationships/customXml" Target="../ink/ink421.xml"/><Relationship Id="rId315" Type="http://schemas.openxmlformats.org/officeDocument/2006/relationships/image" Target="../media/image508.png"/><Relationship Id="rId357" Type="http://schemas.openxmlformats.org/officeDocument/2006/relationships/image" Target="../media/image529.png"/><Relationship Id="rId54" Type="http://schemas.openxmlformats.org/officeDocument/2006/relationships/customXml" Target="../ink/ink393.xml"/><Relationship Id="rId96" Type="http://schemas.openxmlformats.org/officeDocument/2006/relationships/customXml" Target="../ink/ink414.xml"/><Relationship Id="rId161" Type="http://schemas.openxmlformats.org/officeDocument/2006/relationships/image" Target="../media/image431.png"/><Relationship Id="rId217" Type="http://schemas.openxmlformats.org/officeDocument/2006/relationships/image" Target="../media/image459.png"/><Relationship Id="rId399" Type="http://schemas.openxmlformats.org/officeDocument/2006/relationships/image" Target="../media/image550.png"/><Relationship Id="rId259" Type="http://schemas.openxmlformats.org/officeDocument/2006/relationships/image" Target="../media/image480.png"/><Relationship Id="rId424" Type="http://schemas.openxmlformats.org/officeDocument/2006/relationships/customXml" Target="../ink/ink579.xml"/><Relationship Id="rId466" Type="http://schemas.openxmlformats.org/officeDocument/2006/relationships/customXml" Target="../ink/ink600.xml"/><Relationship Id="rId23" Type="http://schemas.openxmlformats.org/officeDocument/2006/relationships/image" Target="../media/image3640.png"/><Relationship Id="rId119" Type="http://schemas.openxmlformats.org/officeDocument/2006/relationships/image" Target="../media/image410.png"/><Relationship Id="rId270" Type="http://schemas.openxmlformats.org/officeDocument/2006/relationships/customXml" Target="../ink/ink502.xml"/><Relationship Id="rId326" Type="http://schemas.openxmlformats.org/officeDocument/2006/relationships/customXml" Target="../ink/ink530.xml"/><Relationship Id="rId65" Type="http://schemas.openxmlformats.org/officeDocument/2006/relationships/image" Target="../media/image385.png"/><Relationship Id="rId130" Type="http://schemas.openxmlformats.org/officeDocument/2006/relationships/customXml" Target="../ink/ink432.xml"/><Relationship Id="rId368" Type="http://schemas.openxmlformats.org/officeDocument/2006/relationships/customXml" Target="../ink/ink551.xml"/><Relationship Id="rId172" Type="http://schemas.openxmlformats.org/officeDocument/2006/relationships/customXml" Target="../ink/ink453.xml"/><Relationship Id="rId228" Type="http://schemas.openxmlformats.org/officeDocument/2006/relationships/customXml" Target="../ink/ink481.xml"/><Relationship Id="rId435" Type="http://schemas.openxmlformats.org/officeDocument/2006/relationships/image" Target="../media/image568.png"/><Relationship Id="rId281" Type="http://schemas.openxmlformats.org/officeDocument/2006/relationships/image" Target="../media/image491.png"/><Relationship Id="rId337" Type="http://schemas.openxmlformats.org/officeDocument/2006/relationships/image" Target="../media/image519.png"/><Relationship Id="rId34" Type="http://schemas.openxmlformats.org/officeDocument/2006/relationships/customXml" Target="../ink/ink383.xml"/><Relationship Id="rId76" Type="http://schemas.openxmlformats.org/officeDocument/2006/relationships/customXml" Target="../ink/ink404.xml"/><Relationship Id="rId141" Type="http://schemas.openxmlformats.org/officeDocument/2006/relationships/image" Target="../media/image421.png"/><Relationship Id="rId379" Type="http://schemas.openxmlformats.org/officeDocument/2006/relationships/image" Target="../media/image540.png"/><Relationship Id="rId7" Type="http://schemas.openxmlformats.org/officeDocument/2006/relationships/image" Target="../media/image3560.png"/><Relationship Id="rId183" Type="http://schemas.openxmlformats.org/officeDocument/2006/relationships/image" Target="../media/image442.png"/><Relationship Id="rId239" Type="http://schemas.openxmlformats.org/officeDocument/2006/relationships/image" Target="../media/image470.png"/><Relationship Id="rId390" Type="http://schemas.openxmlformats.org/officeDocument/2006/relationships/customXml" Target="../ink/ink562.xml"/><Relationship Id="rId404" Type="http://schemas.openxmlformats.org/officeDocument/2006/relationships/customXml" Target="../ink/ink569.xml"/><Relationship Id="rId446" Type="http://schemas.openxmlformats.org/officeDocument/2006/relationships/customXml" Target="../ink/ink590.xml"/><Relationship Id="rId250" Type="http://schemas.openxmlformats.org/officeDocument/2006/relationships/customXml" Target="../ink/ink492.xml"/><Relationship Id="rId292" Type="http://schemas.openxmlformats.org/officeDocument/2006/relationships/customXml" Target="../ink/ink513.xml"/><Relationship Id="rId306" Type="http://schemas.openxmlformats.org/officeDocument/2006/relationships/customXml" Target="../ink/ink520.xml"/><Relationship Id="rId45" Type="http://schemas.openxmlformats.org/officeDocument/2006/relationships/image" Target="../media/image375.png"/><Relationship Id="rId87" Type="http://schemas.openxmlformats.org/officeDocument/2006/relationships/image" Target="../media/image396.png"/><Relationship Id="rId110" Type="http://schemas.openxmlformats.org/officeDocument/2006/relationships/customXml" Target="../ink/ink422.xml"/><Relationship Id="rId348" Type="http://schemas.openxmlformats.org/officeDocument/2006/relationships/customXml" Target="../ink/ink541.xml"/><Relationship Id="rId152" Type="http://schemas.openxmlformats.org/officeDocument/2006/relationships/customXml" Target="../ink/ink443.xml"/><Relationship Id="rId194" Type="http://schemas.openxmlformats.org/officeDocument/2006/relationships/customXml" Target="../ink/ink464.xml"/><Relationship Id="rId208" Type="http://schemas.openxmlformats.org/officeDocument/2006/relationships/customXml" Target="../ink/ink471.xml"/><Relationship Id="rId415" Type="http://schemas.openxmlformats.org/officeDocument/2006/relationships/image" Target="../media/image558.png"/><Relationship Id="rId457" Type="http://schemas.openxmlformats.org/officeDocument/2006/relationships/image" Target="../media/image579.png"/><Relationship Id="rId261" Type="http://schemas.openxmlformats.org/officeDocument/2006/relationships/image" Target="../media/image481.png"/><Relationship Id="rId14" Type="http://schemas.openxmlformats.org/officeDocument/2006/relationships/customXml" Target="../ink/ink373.xml"/><Relationship Id="rId56" Type="http://schemas.openxmlformats.org/officeDocument/2006/relationships/customXml" Target="../ink/ink394.xml"/><Relationship Id="rId317" Type="http://schemas.openxmlformats.org/officeDocument/2006/relationships/image" Target="../media/image509.png"/><Relationship Id="rId359" Type="http://schemas.openxmlformats.org/officeDocument/2006/relationships/image" Target="../media/image530.png"/><Relationship Id="rId98" Type="http://schemas.openxmlformats.org/officeDocument/2006/relationships/customXml" Target="../ink/ink415.xml"/><Relationship Id="rId121" Type="http://schemas.openxmlformats.org/officeDocument/2006/relationships/image" Target="../media/image411.png"/><Relationship Id="rId163" Type="http://schemas.openxmlformats.org/officeDocument/2006/relationships/image" Target="../media/image432.png"/><Relationship Id="rId219" Type="http://schemas.openxmlformats.org/officeDocument/2006/relationships/image" Target="../media/image460.png"/><Relationship Id="rId370" Type="http://schemas.openxmlformats.org/officeDocument/2006/relationships/customXml" Target="../ink/ink552.xml"/><Relationship Id="rId426" Type="http://schemas.openxmlformats.org/officeDocument/2006/relationships/customXml" Target="../ink/ink580.xml"/><Relationship Id="rId230" Type="http://schemas.openxmlformats.org/officeDocument/2006/relationships/customXml" Target="../ink/ink482.xml"/><Relationship Id="rId468" Type="http://schemas.openxmlformats.org/officeDocument/2006/relationships/customXml" Target="../ink/ink601.xml"/><Relationship Id="rId25" Type="http://schemas.openxmlformats.org/officeDocument/2006/relationships/image" Target="../media/image3650.png"/><Relationship Id="rId67" Type="http://schemas.openxmlformats.org/officeDocument/2006/relationships/image" Target="../media/image386.png"/><Relationship Id="rId272" Type="http://schemas.openxmlformats.org/officeDocument/2006/relationships/customXml" Target="../ink/ink503.xml"/><Relationship Id="rId328" Type="http://schemas.openxmlformats.org/officeDocument/2006/relationships/customXml" Target="../ink/ink531.xml"/><Relationship Id="rId132" Type="http://schemas.openxmlformats.org/officeDocument/2006/relationships/customXml" Target="../ink/ink433.xml"/><Relationship Id="rId174" Type="http://schemas.openxmlformats.org/officeDocument/2006/relationships/customXml" Target="../ink/ink454.xml"/><Relationship Id="rId381" Type="http://schemas.openxmlformats.org/officeDocument/2006/relationships/image" Target="../media/image541.png"/><Relationship Id="rId241" Type="http://schemas.openxmlformats.org/officeDocument/2006/relationships/image" Target="../media/image471.png"/><Relationship Id="rId437" Type="http://schemas.openxmlformats.org/officeDocument/2006/relationships/image" Target="../media/image569.png"/><Relationship Id="rId36" Type="http://schemas.openxmlformats.org/officeDocument/2006/relationships/customXml" Target="../ink/ink384.xml"/><Relationship Id="rId283" Type="http://schemas.openxmlformats.org/officeDocument/2006/relationships/image" Target="../media/image492.png"/><Relationship Id="rId339" Type="http://schemas.openxmlformats.org/officeDocument/2006/relationships/image" Target="../media/image520.png"/><Relationship Id="rId78" Type="http://schemas.openxmlformats.org/officeDocument/2006/relationships/customXml" Target="../ink/ink405.xml"/><Relationship Id="rId101" Type="http://schemas.openxmlformats.org/officeDocument/2006/relationships/image" Target="../media/image401.png"/><Relationship Id="rId143" Type="http://schemas.openxmlformats.org/officeDocument/2006/relationships/image" Target="../media/image422.png"/><Relationship Id="rId185" Type="http://schemas.openxmlformats.org/officeDocument/2006/relationships/image" Target="../media/image443.png"/><Relationship Id="rId350" Type="http://schemas.openxmlformats.org/officeDocument/2006/relationships/customXml" Target="../ink/ink542.xml"/><Relationship Id="rId406" Type="http://schemas.openxmlformats.org/officeDocument/2006/relationships/customXml" Target="../ink/ink570.xml"/><Relationship Id="rId9" Type="http://schemas.openxmlformats.org/officeDocument/2006/relationships/image" Target="../media/image3570.png"/><Relationship Id="rId210" Type="http://schemas.openxmlformats.org/officeDocument/2006/relationships/customXml" Target="../ink/ink472.xml"/><Relationship Id="rId392" Type="http://schemas.openxmlformats.org/officeDocument/2006/relationships/customXml" Target="../ink/ink563.xml"/><Relationship Id="rId448" Type="http://schemas.openxmlformats.org/officeDocument/2006/relationships/customXml" Target="../ink/ink591.xml"/><Relationship Id="rId252" Type="http://schemas.openxmlformats.org/officeDocument/2006/relationships/customXml" Target="../ink/ink493.xml"/><Relationship Id="rId294" Type="http://schemas.openxmlformats.org/officeDocument/2006/relationships/customXml" Target="../ink/ink514.xml"/><Relationship Id="rId308" Type="http://schemas.openxmlformats.org/officeDocument/2006/relationships/customXml" Target="../ink/ink521.xml"/><Relationship Id="rId47" Type="http://schemas.openxmlformats.org/officeDocument/2006/relationships/image" Target="../media/image376.png"/><Relationship Id="rId89" Type="http://schemas.openxmlformats.org/officeDocument/2006/relationships/image" Target="../media/image397.png"/><Relationship Id="rId112" Type="http://schemas.openxmlformats.org/officeDocument/2006/relationships/customXml" Target="../ink/ink423.xml"/><Relationship Id="rId154" Type="http://schemas.openxmlformats.org/officeDocument/2006/relationships/customXml" Target="../ink/ink444.xml"/><Relationship Id="rId361" Type="http://schemas.openxmlformats.org/officeDocument/2006/relationships/image" Target="../media/image531.png"/><Relationship Id="rId196" Type="http://schemas.openxmlformats.org/officeDocument/2006/relationships/customXml" Target="../ink/ink465.xml"/><Relationship Id="rId417" Type="http://schemas.openxmlformats.org/officeDocument/2006/relationships/image" Target="../media/image559.png"/><Relationship Id="rId459" Type="http://schemas.openxmlformats.org/officeDocument/2006/relationships/image" Target="../media/image580.png"/><Relationship Id="rId16" Type="http://schemas.openxmlformats.org/officeDocument/2006/relationships/customXml" Target="../ink/ink374.xml"/><Relationship Id="rId221" Type="http://schemas.openxmlformats.org/officeDocument/2006/relationships/image" Target="../media/image461.png"/><Relationship Id="rId263" Type="http://schemas.openxmlformats.org/officeDocument/2006/relationships/image" Target="../media/image482.png"/><Relationship Id="rId319" Type="http://schemas.openxmlformats.org/officeDocument/2006/relationships/image" Target="../media/image510.png"/><Relationship Id="rId470" Type="http://schemas.openxmlformats.org/officeDocument/2006/relationships/customXml" Target="../ink/ink602.xml"/><Relationship Id="rId58" Type="http://schemas.openxmlformats.org/officeDocument/2006/relationships/customXml" Target="../ink/ink395.xml"/><Relationship Id="rId123" Type="http://schemas.openxmlformats.org/officeDocument/2006/relationships/image" Target="../media/image412.png"/><Relationship Id="rId330" Type="http://schemas.openxmlformats.org/officeDocument/2006/relationships/customXml" Target="../ink/ink532.xml"/><Relationship Id="rId165" Type="http://schemas.openxmlformats.org/officeDocument/2006/relationships/image" Target="../media/image433.png"/><Relationship Id="rId372" Type="http://schemas.openxmlformats.org/officeDocument/2006/relationships/customXml" Target="../ink/ink553.xml"/><Relationship Id="rId428" Type="http://schemas.openxmlformats.org/officeDocument/2006/relationships/customXml" Target="../ink/ink581.xml"/><Relationship Id="rId232" Type="http://schemas.openxmlformats.org/officeDocument/2006/relationships/customXml" Target="../ink/ink483.xml"/><Relationship Id="rId274" Type="http://schemas.openxmlformats.org/officeDocument/2006/relationships/customXml" Target="../ink/ink504.xml"/><Relationship Id="rId27" Type="http://schemas.openxmlformats.org/officeDocument/2006/relationships/image" Target="../media/image3660.png"/><Relationship Id="rId69" Type="http://schemas.openxmlformats.org/officeDocument/2006/relationships/image" Target="../media/image387.png"/><Relationship Id="rId134" Type="http://schemas.openxmlformats.org/officeDocument/2006/relationships/customXml" Target="../ink/ink434.xml"/><Relationship Id="rId80" Type="http://schemas.openxmlformats.org/officeDocument/2006/relationships/customXml" Target="../ink/ink406.xml"/><Relationship Id="rId176" Type="http://schemas.openxmlformats.org/officeDocument/2006/relationships/customXml" Target="../ink/ink455.xml"/><Relationship Id="rId341" Type="http://schemas.openxmlformats.org/officeDocument/2006/relationships/image" Target="../media/image521.png"/><Relationship Id="rId383" Type="http://schemas.openxmlformats.org/officeDocument/2006/relationships/image" Target="../media/image542.png"/><Relationship Id="rId439" Type="http://schemas.openxmlformats.org/officeDocument/2006/relationships/image" Target="../media/image570.png"/><Relationship Id="rId201" Type="http://schemas.openxmlformats.org/officeDocument/2006/relationships/image" Target="../media/image451.png"/><Relationship Id="rId243" Type="http://schemas.openxmlformats.org/officeDocument/2006/relationships/image" Target="../media/image472.png"/><Relationship Id="rId285" Type="http://schemas.openxmlformats.org/officeDocument/2006/relationships/image" Target="../media/image493.png"/><Relationship Id="rId450" Type="http://schemas.openxmlformats.org/officeDocument/2006/relationships/customXml" Target="../ink/ink592.xml"/><Relationship Id="rId38" Type="http://schemas.openxmlformats.org/officeDocument/2006/relationships/customXml" Target="../ink/ink385.xml"/><Relationship Id="rId103" Type="http://schemas.openxmlformats.org/officeDocument/2006/relationships/image" Target="../media/image402.png"/><Relationship Id="rId310" Type="http://schemas.openxmlformats.org/officeDocument/2006/relationships/customXml" Target="../ink/ink522.xml"/><Relationship Id="rId91" Type="http://schemas.openxmlformats.org/officeDocument/2006/relationships/image" Target="../media/image398.png"/><Relationship Id="rId145" Type="http://schemas.openxmlformats.org/officeDocument/2006/relationships/image" Target="../media/image423.png"/><Relationship Id="rId187" Type="http://schemas.openxmlformats.org/officeDocument/2006/relationships/image" Target="../media/image444.png"/><Relationship Id="rId352" Type="http://schemas.openxmlformats.org/officeDocument/2006/relationships/customXml" Target="../ink/ink543.xml"/><Relationship Id="rId394" Type="http://schemas.openxmlformats.org/officeDocument/2006/relationships/customXml" Target="../ink/ink564.xml"/><Relationship Id="rId408" Type="http://schemas.openxmlformats.org/officeDocument/2006/relationships/customXml" Target="../ink/ink571.xml"/><Relationship Id="rId212" Type="http://schemas.openxmlformats.org/officeDocument/2006/relationships/customXml" Target="../ink/ink473.xml"/><Relationship Id="rId254" Type="http://schemas.openxmlformats.org/officeDocument/2006/relationships/customXml" Target="../ink/ink494.xml"/><Relationship Id="rId49" Type="http://schemas.openxmlformats.org/officeDocument/2006/relationships/image" Target="../media/image377.png"/><Relationship Id="rId114" Type="http://schemas.openxmlformats.org/officeDocument/2006/relationships/customXml" Target="../ink/ink424.xml"/><Relationship Id="rId296" Type="http://schemas.openxmlformats.org/officeDocument/2006/relationships/customXml" Target="../ink/ink515.xml"/><Relationship Id="rId461" Type="http://schemas.openxmlformats.org/officeDocument/2006/relationships/image" Target="../media/image581.png"/><Relationship Id="rId60" Type="http://schemas.openxmlformats.org/officeDocument/2006/relationships/customXml" Target="../ink/ink396.xml"/><Relationship Id="rId156" Type="http://schemas.openxmlformats.org/officeDocument/2006/relationships/customXml" Target="../ink/ink445.xml"/><Relationship Id="rId198" Type="http://schemas.openxmlformats.org/officeDocument/2006/relationships/customXml" Target="../ink/ink466.xml"/><Relationship Id="rId321" Type="http://schemas.openxmlformats.org/officeDocument/2006/relationships/image" Target="../media/image511.png"/><Relationship Id="rId363" Type="http://schemas.openxmlformats.org/officeDocument/2006/relationships/image" Target="../media/image532.png"/><Relationship Id="rId419" Type="http://schemas.openxmlformats.org/officeDocument/2006/relationships/image" Target="../media/image560.png"/><Relationship Id="rId223" Type="http://schemas.openxmlformats.org/officeDocument/2006/relationships/image" Target="../media/image462.png"/><Relationship Id="rId430" Type="http://schemas.openxmlformats.org/officeDocument/2006/relationships/customXml" Target="../ink/ink582.xml"/><Relationship Id="rId18" Type="http://schemas.openxmlformats.org/officeDocument/2006/relationships/customXml" Target="../ink/ink375.xml"/><Relationship Id="rId265" Type="http://schemas.openxmlformats.org/officeDocument/2006/relationships/image" Target="../media/image483.png"/><Relationship Id="rId472" Type="http://schemas.openxmlformats.org/officeDocument/2006/relationships/customXml" Target="../ink/ink603.xml"/><Relationship Id="rId125" Type="http://schemas.openxmlformats.org/officeDocument/2006/relationships/image" Target="../media/image413.png"/><Relationship Id="rId167" Type="http://schemas.openxmlformats.org/officeDocument/2006/relationships/image" Target="../media/image434.png"/><Relationship Id="rId332" Type="http://schemas.openxmlformats.org/officeDocument/2006/relationships/customXml" Target="../ink/ink533.xml"/><Relationship Id="rId374" Type="http://schemas.openxmlformats.org/officeDocument/2006/relationships/customXml" Target="../ink/ink554.xml"/><Relationship Id="rId71" Type="http://schemas.openxmlformats.org/officeDocument/2006/relationships/image" Target="../media/image388.png"/><Relationship Id="rId234" Type="http://schemas.openxmlformats.org/officeDocument/2006/relationships/customXml" Target="../ink/ink484.xml"/><Relationship Id="rId2" Type="http://schemas.openxmlformats.org/officeDocument/2006/relationships/customXml" Target="../ink/ink367.xml"/><Relationship Id="rId29" Type="http://schemas.openxmlformats.org/officeDocument/2006/relationships/image" Target="../media/image367.png"/><Relationship Id="rId276" Type="http://schemas.openxmlformats.org/officeDocument/2006/relationships/customXml" Target="../ink/ink505.xml"/><Relationship Id="rId441" Type="http://schemas.openxmlformats.org/officeDocument/2006/relationships/image" Target="../media/image571.png"/><Relationship Id="rId40" Type="http://schemas.openxmlformats.org/officeDocument/2006/relationships/customXml" Target="../ink/ink386.xml"/><Relationship Id="rId136" Type="http://schemas.openxmlformats.org/officeDocument/2006/relationships/customXml" Target="../ink/ink435.xml"/><Relationship Id="rId178" Type="http://schemas.openxmlformats.org/officeDocument/2006/relationships/customXml" Target="../ink/ink456.xml"/><Relationship Id="rId301" Type="http://schemas.openxmlformats.org/officeDocument/2006/relationships/image" Target="../media/image501.png"/><Relationship Id="rId343" Type="http://schemas.openxmlformats.org/officeDocument/2006/relationships/image" Target="../media/image522.png"/><Relationship Id="rId82" Type="http://schemas.openxmlformats.org/officeDocument/2006/relationships/customXml" Target="../ink/ink407.xml"/><Relationship Id="rId203" Type="http://schemas.openxmlformats.org/officeDocument/2006/relationships/image" Target="../media/image452.png"/><Relationship Id="rId385" Type="http://schemas.openxmlformats.org/officeDocument/2006/relationships/image" Target="../media/image543.png"/><Relationship Id="rId245" Type="http://schemas.openxmlformats.org/officeDocument/2006/relationships/image" Target="../media/image473.png"/><Relationship Id="rId287" Type="http://schemas.openxmlformats.org/officeDocument/2006/relationships/image" Target="../media/image494.png"/><Relationship Id="rId410" Type="http://schemas.openxmlformats.org/officeDocument/2006/relationships/customXml" Target="../ink/ink572.xml"/><Relationship Id="rId452" Type="http://schemas.openxmlformats.org/officeDocument/2006/relationships/customXml" Target="../ink/ink593.xml"/><Relationship Id="rId30" Type="http://schemas.openxmlformats.org/officeDocument/2006/relationships/customXml" Target="../ink/ink381.xml"/><Relationship Id="rId105" Type="http://schemas.openxmlformats.org/officeDocument/2006/relationships/image" Target="../media/image403.png"/><Relationship Id="rId126" Type="http://schemas.openxmlformats.org/officeDocument/2006/relationships/customXml" Target="../ink/ink430.xml"/><Relationship Id="rId147" Type="http://schemas.openxmlformats.org/officeDocument/2006/relationships/image" Target="../media/image424.png"/><Relationship Id="rId168" Type="http://schemas.openxmlformats.org/officeDocument/2006/relationships/customXml" Target="../ink/ink451.xml"/><Relationship Id="rId312" Type="http://schemas.openxmlformats.org/officeDocument/2006/relationships/customXml" Target="../ink/ink523.xml"/><Relationship Id="rId333" Type="http://schemas.openxmlformats.org/officeDocument/2006/relationships/image" Target="../media/image517.png"/><Relationship Id="rId354" Type="http://schemas.openxmlformats.org/officeDocument/2006/relationships/customXml" Target="../ink/ink544.xml"/><Relationship Id="rId51" Type="http://schemas.openxmlformats.org/officeDocument/2006/relationships/image" Target="../media/image378.png"/><Relationship Id="rId72" Type="http://schemas.openxmlformats.org/officeDocument/2006/relationships/customXml" Target="../ink/ink402.xml"/><Relationship Id="rId93" Type="http://schemas.openxmlformats.org/officeDocument/2006/relationships/image" Target="../media/image399.png"/><Relationship Id="rId189" Type="http://schemas.openxmlformats.org/officeDocument/2006/relationships/image" Target="../media/image445.png"/><Relationship Id="rId375" Type="http://schemas.openxmlformats.org/officeDocument/2006/relationships/image" Target="../media/image538.png"/><Relationship Id="rId396" Type="http://schemas.openxmlformats.org/officeDocument/2006/relationships/customXml" Target="../ink/ink565.xml"/><Relationship Id="rId3" Type="http://schemas.openxmlformats.org/officeDocument/2006/relationships/image" Target="../media/image3540.png"/><Relationship Id="rId214" Type="http://schemas.openxmlformats.org/officeDocument/2006/relationships/customXml" Target="../ink/ink474.xml"/><Relationship Id="rId235" Type="http://schemas.openxmlformats.org/officeDocument/2006/relationships/image" Target="../media/image468.png"/><Relationship Id="rId256" Type="http://schemas.openxmlformats.org/officeDocument/2006/relationships/customXml" Target="../ink/ink495.xml"/><Relationship Id="rId277" Type="http://schemas.openxmlformats.org/officeDocument/2006/relationships/image" Target="../media/image489.png"/><Relationship Id="rId298" Type="http://schemas.openxmlformats.org/officeDocument/2006/relationships/customXml" Target="../ink/ink516.xml"/><Relationship Id="rId400" Type="http://schemas.openxmlformats.org/officeDocument/2006/relationships/customXml" Target="../ink/ink567.xml"/><Relationship Id="rId421" Type="http://schemas.openxmlformats.org/officeDocument/2006/relationships/image" Target="../media/image561.png"/><Relationship Id="rId442" Type="http://schemas.openxmlformats.org/officeDocument/2006/relationships/customXml" Target="../ink/ink588.xml"/><Relationship Id="rId463" Type="http://schemas.openxmlformats.org/officeDocument/2006/relationships/image" Target="../media/image582.png"/><Relationship Id="rId116" Type="http://schemas.openxmlformats.org/officeDocument/2006/relationships/customXml" Target="../ink/ink425.xml"/><Relationship Id="rId137" Type="http://schemas.openxmlformats.org/officeDocument/2006/relationships/image" Target="../media/image419.png"/><Relationship Id="rId158" Type="http://schemas.openxmlformats.org/officeDocument/2006/relationships/customXml" Target="../ink/ink446.xml"/><Relationship Id="rId302" Type="http://schemas.openxmlformats.org/officeDocument/2006/relationships/customXml" Target="../ink/ink518.xml"/><Relationship Id="rId323" Type="http://schemas.openxmlformats.org/officeDocument/2006/relationships/image" Target="../media/image512.png"/><Relationship Id="rId344" Type="http://schemas.openxmlformats.org/officeDocument/2006/relationships/customXml" Target="../ink/ink539.xml"/><Relationship Id="rId20" Type="http://schemas.openxmlformats.org/officeDocument/2006/relationships/customXml" Target="../ink/ink376.xml"/><Relationship Id="rId41" Type="http://schemas.openxmlformats.org/officeDocument/2006/relationships/image" Target="../media/image373.png"/><Relationship Id="rId62" Type="http://schemas.openxmlformats.org/officeDocument/2006/relationships/customXml" Target="../ink/ink397.xml"/><Relationship Id="rId83" Type="http://schemas.openxmlformats.org/officeDocument/2006/relationships/image" Target="../media/image394.png"/><Relationship Id="rId179" Type="http://schemas.openxmlformats.org/officeDocument/2006/relationships/image" Target="../media/image440.png"/><Relationship Id="rId365" Type="http://schemas.openxmlformats.org/officeDocument/2006/relationships/image" Target="../media/image533.png"/><Relationship Id="rId386" Type="http://schemas.openxmlformats.org/officeDocument/2006/relationships/customXml" Target="../ink/ink560.xml"/><Relationship Id="rId190" Type="http://schemas.openxmlformats.org/officeDocument/2006/relationships/customXml" Target="../ink/ink462.xml"/><Relationship Id="rId204" Type="http://schemas.openxmlformats.org/officeDocument/2006/relationships/customXml" Target="../ink/ink469.xml"/><Relationship Id="rId225" Type="http://schemas.openxmlformats.org/officeDocument/2006/relationships/image" Target="../media/image463.png"/><Relationship Id="rId246" Type="http://schemas.openxmlformats.org/officeDocument/2006/relationships/customXml" Target="../ink/ink490.xml"/><Relationship Id="rId267" Type="http://schemas.openxmlformats.org/officeDocument/2006/relationships/image" Target="../media/image484.png"/><Relationship Id="rId288" Type="http://schemas.openxmlformats.org/officeDocument/2006/relationships/customXml" Target="../ink/ink511.xml"/><Relationship Id="rId411" Type="http://schemas.openxmlformats.org/officeDocument/2006/relationships/image" Target="../media/image556.png"/><Relationship Id="rId432" Type="http://schemas.openxmlformats.org/officeDocument/2006/relationships/customXml" Target="../ink/ink583.xml"/><Relationship Id="rId453" Type="http://schemas.openxmlformats.org/officeDocument/2006/relationships/image" Target="../media/image577.png"/><Relationship Id="rId106" Type="http://schemas.openxmlformats.org/officeDocument/2006/relationships/customXml" Target="../ink/ink420.xml"/><Relationship Id="rId127" Type="http://schemas.openxmlformats.org/officeDocument/2006/relationships/image" Target="../media/image414.png"/><Relationship Id="rId313" Type="http://schemas.openxmlformats.org/officeDocument/2006/relationships/image" Target="../media/image507.png"/><Relationship Id="rId10" Type="http://schemas.openxmlformats.org/officeDocument/2006/relationships/customXml" Target="../ink/ink371.xml"/><Relationship Id="rId31" Type="http://schemas.openxmlformats.org/officeDocument/2006/relationships/image" Target="../media/image368.png"/><Relationship Id="rId52" Type="http://schemas.openxmlformats.org/officeDocument/2006/relationships/customXml" Target="../ink/ink392.xml"/><Relationship Id="rId73" Type="http://schemas.openxmlformats.org/officeDocument/2006/relationships/image" Target="../media/image389.png"/><Relationship Id="rId94" Type="http://schemas.openxmlformats.org/officeDocument/2006/relationships/customXml" Target="../ink/ink413.xml"/><Relationship Id="rId148" Type="http://schemas.openxmlformats.org/officeDocument/2006/relationships/customXml" Target="../ink/ink441.xml"/><Relationship Id="rId169" Type="http://schemas.openxmlformats.org/officeDocument/2006/relationships/image" Target="../media/image435.png"/><Relationship Id="rId334" Type="http://schemas.openxmlformats.org/officeDocument/2006/relationships/customXml" Target="../ink/ink534.xml"/><Relationship Id="rId355" Type="http://schemas.openxmlformats.org/officeDocument/2006/relationships/image" Target="../media/image528.png"/><Relationship Id="rId376" Type="http://schemas.openxmlformats.org/officeDocument/2006/relationships/customXml" Target="../ink/ink555.xml"/><Relationship Id="rId397" Type="http://schemas.openxmlformats.org/officeDocument/2006/relationships/image" Target="../media/image549.png"/><Relationship Id="rId4" Type="http://schemas.openxmlformats.org/officeDocument/2006/relationships/customXml" Target="../ink/ink368.xml"/><Relationship Id="rId180" Type="http://schemas.openxmlformats.org/officeDocument/2006/relationships/customXml" Target="../ink/ink457.xml"/><Relationship Id="rId215" Type="http://schemas.openxmlformats.org/officeDocument/2006/relationships/image" Target="../media/image458.png"/><Relationship Id="rId236" Type="http://schemas.openxmlformats.org/officeDocument/2006/relationships/customXml" Target="../ink/ink485.xml"/><Relationship Id="rId257" Type="http://schemas.openxmlformats.org/officeDocument/2006/relationships/image" Target="../media/image479.png"/><Relationship Id="rId278" Type="http://schemas.openxmlformats.org/officeDocument/2006/relationships/customXml" Target="../ink/ink506.xml"/><Relationship Id="rId401" Type="http://schemas.openxmlformats.org/officeDocument/2006/relationships/image" Target="../media/image551.png"/><Relationship Id="rId422" Type="http://schemas.openxmlformats.org/officeDocument/2006/relationships/customXml" Target="../ink/ink578.xml"/><Relationship Id="rId443" Type="http://schemas.openxmlformats.org/officeDocument/2006/relationships/image" Target="../media/image572.png"/><Relationship Id="rId464" Type="http://schemas.openxmlformats.org/officeDocument/2006/relationships/customXml" Target="../ink/ink599.xml"/><Relationship Id="rId303" Type="http://schemas.openxmlformats.org/officeDocument/2006/relationships/image" Target="../media/image502.png"/><Relationship Id="rId42" Type="http://schemas.openxmlformats.org/officeDocument/2006/relationships/customXml" Target="../ink/ink387.xml"/><Relationship Id="rId84" Type="http://schemas.openxmlformats.org/officeDocument/2006/relationships/customXml" Target="../ink/ink408.xml"/><Relationship Id="rId138" Type="http://schemas.openxmlformats.org/officeDocument/2006/relationships/customXml" Target="../ink/ink436.xml"/><Relationship Id="rId345" Type="http://schemas.openxmlformats.org/officeDocument/2006/relationships/image" Target="../media/image523.png"/><Relationship Id="rId387" Type="http://schemas.openxmlformats.org/officeDocument/2006/relationships/image" Target="../media/image544.png"/><Relationship Id="rId191" Type="http://schemas.openxmlformats.org/officeDocument/2006/relationships/image" Target="../media/image446.png"/><Relationship Id="rId205" Type="http://schemas.openxmlformats.org/officeDocument/2006/relationships/image" Target="../media/image453.png"/><Relationship Id="rId247" Type="http://schemas.openxmlformats.org/officeDocument/2006/relationships/image" Target="../media/image474.png"/><Relationship Id="rId412" Type="http://schemas.openxmlformats.org/officeDocument/2006/relationships/customXml" Target="../ink/ink573.xml"/><Relationship Id="rId107" Type="http://schemas.openxmlformats.org/officeDocument/2006/relationships/image" Target="../media/image404.png"/><Relationship Id="rId289" Type="http://schemas.openxmlformats.org/officeDocument/2006/relationships/image" Target="../media/image495.png"/><Relationship Id="rId454" Type="http://schemas.openxmlformats.org/officeDocument/2006/relationships/customXml" Target="../ink/ink594.xml"/><Relationship Id="rId11" Type="http://schemas.openxmlformats.org/officeDocument/2006/relationships/image" Target="../media/image3580.png"/><Relationship Id="rId53" Type="http://schemas.openxmlformats.org/officeDocument/2006/relationships/image" Target="../media/image379.png"/><Relationship Id="rId149" Type="http://schemas.openxmlformats.org/officeDocument/2006/relationships/image" Target="../media/image425.png"/><Relationship Id="rId314" Type="http://schemas.openxmlformats.org/officeDocument/2006/relationships/customXml" Target="../ink/ink524.xml"/><Relationship Id="rId356" Type="http://schemas.openxmlformats.org/officeDocument/2006/relationships/customXml" Target="../ink/ink545.xml"/><Relationship Id="rId398" Type="http://schemas.openxmlformats.org/officeDocument/2006/relationships/customXml" Target="../ink/ink566.xml"/><Relationship Id="rId95" Type="http://schemas.openxmlformats.org/officeDocument/2006/relationships/image" Target="../media/image400.png"/><Relationship Id="rId160" Type="http://schemas.openxmlformats.org/officeDocument/2006/relationships/customXml" Target="../ink/ink447.xml"/><Relationship Id="rId216" Type="http://schemas.openxmlformats.org/officeDocument/2006/relationships/customXml" Target="../ink/ink475.xml"/><Relationship Id="rId423" Type="http://schemas.openxmlformats.org/officeDocument/2006/relationships/image" Target="../media/image562.png"/><Relationship Id="rId258" Type="http://schemas.openxmlformats.org/officeDocument/2006/relationships/customXml" Target="../ink/ink496.xml"/><Relationship Id="rId465" Type="http://schemas.openxmlformats.org/officeDocument/2006/relationships/image" Target="../media/image583.png"/><Relationship Id="rId22" Type="http://schemas.openxmlformats.org/officeDocument/2006/relationships/customXml" Target="../ink/ink377.xml"/><Relationship Id="rId64" Type="http://schemas.openxmlformats.org/officeDocument/2006/relationships/customXml" Target="../ink/ink398.xml"/><Relationship Id="rId118" Type="http://schemas.openxmlformats.org/officeDocument/2006/relationships/customXml" Target="../ink/ink426.xml"/><Relationship Id="rId325" Type="http://schemas.openxmlformats.org/officeDocument/2006/relationships/image" Target="../media/image513.png"/><Relationship Id="rId367" Type="http://schemas.openxmlformats.org/officeDocument/2006/relationships/image" Target="../media/image534.png"/><Relationship Id="rId171" Type="http://schemas.openxmlformats.org/officeDocument/2006/relationships/image" Target="../media/image436.png"/><Relationship Id="rId227" Type="http://schemas.openxmlformats.org/officeDocument/2006/relationships/image" Target="../media/image464.png"/><Relationship Id="rId269" Type="http://schemas.openxmlformats.org/officeDocument/2006/relationships/image" Target="../media/image485.png"/><Relationship Id="rId434" Type="http://schemas.openxmlformats.org/officeDocument/2006/relationships/customXml" Target="../ink/ink584.xml"/><Relationship Id="rId33" Type="http://schemas.openxmlformats.org/officeDocument/2006/relationships/image" Target="../media/image369.png"/><Relationship Id="rId129" Type="http://schemas.openxmlformats.org/officeDocument/2006/relationships/image" Target="../media/image415.png"/><Relationship Id="rId280" Type="http://schemas.openxmlformats.org/officeDocument/2006/relationships/customXml" Target="../ink/ink507.xml"/><Relationship Id="rId336" Type="http://schemas.openxmlformats.org/officeDocument/2006/relationships/customXml" Target="../ink/ink535.xml"/><Relationship Id="rId75" Type="http://schemas.openxmlformats.org/officeDocument/2006/relationships/image" Target="../media/image390.png"/><Relationship Id="rId140" Type="http://schemas.openxmlformats.org/officeDocument/2006/relationships/customXml" Target="../ink/ink437.xml"/><Relationship Id="rId182" Type="http://schemas.openxmlformats.org/officeDocument/2006/relationships/customXml" Target="../ink/ink458.xml"/><Relationship Id="rId378" Type="http://schemas.openxmlformats.org/officeDocument/2006/relationships/customXml" Target="../ink/ink556.xml"/><Relationship Id="rId403" Type="http://schemas.openxmlformats.org/officeDocument/2006/relationships/image" Target="../media/image552.png"/><Relationship Id="rId6" Type="http://schemas.openxmlformats.org/officeDocument/2006/relationships/customXml" Target="../ink/ink369.xml"/><Relationship Id="rId238" Type="http://schemas.openxmlformats.org/officeDocument/2006/relationships/customXml" Target="../ink/ink486.xml"/><Relationship Id="rId445" Type="http://schemas.openxmlformats.org/officeDocument/2006/relationships/image" Target="../media/image573.png"/><Relationship Id="rId291" Type="http://schemas.openxmlformats.org/officeDocument/2006/relationships/image" Target="../media/image496.png"/><Relationship Id="rId305" Type="http://schemas.openxmlformats.org/officeDocument/2006/relationships/image" Target="../media/image503.png"/><Relationship Id="rId347" Type="http://schemas.openxmlformats.org/officeDocument/2006/relationships/image" Target="../media/image524.png"/><Relationship Id="rId44" Type="http://schemas.openxmlformats.org/officeDocument/2006/relationships/customXml" Target="../ink/ink388.xml"/><Relationship Id="rId86" Type="http://schemas.openxmlformats.org/officeDocument/2006/relationships/customXml" Target="../ink/ink409.xml"/><Relationship Id="rId151" Type="http://schemas.openxmlformats.org/officeDocument/2006/relationships/image" Target="../media/image426.png"/><Relationship Id="rId389" Type="http://schemas.openxmlformats.org/officeDocument/2006/relationships/image" Target="../media/image545.png"/><Relationship Id="rId193" Type="http://schemas.openxmlformats.org/officeDocument/2006/relationships/image" Target="../media/image447.png"/><Relationship Id="rId207" Type="http://schemas.openxmlformats.org/officeDocument/2006/relationships/image" Target="../media/image454.png"/><Relationship Id="rId249" Type="http://schemas.openxmlformats.org/officeDocument/2006/relationships/image" Target="../media/image475.png"/><Relationship Id="rId414" Type="http://schemas.openxmlformats.org/officeDocument/2006/relationships/customXml" Target="../ink/ink574.xml"/><Relationship Id="rId456" Type="http://schemas.openxmlformats.org/officeDocument/2006/relationships/customXml" Target="../ink/ink595.xml"/><Relationship Id="rId13" Type="http://schemas.openxmlformats.org/officeDocument/2006/relationships/image" Target="../media/image3590.png"/><Relationship Id="rId109" Type="http://schemas.openxmlformats.org/officeDocument/2006/relationships/image" Target="../media/image405.png"/><Relationship Id="rId260" Type="http://schemas.openxmlformats.org/officeDocument/2006/relationships/customXml" Target="../ink/ink497.xml"/><Relationship Id="rId316" Type="http://schemas.openxmlformats.org/officeDocument/2006/relationships/customXml" Target="../ink/ink525.xml"/><Relationship Id="rId55" Type="http://schemas.openxmlformats.org/officeDocument/2006/relationships/image" Target="../media/image380.png"/><Relationship Id="rId97" Type="http://schemas.openxmlformats.org/officeDocument/2006/relationships/image" Target="../media/image238.png"/><Relationship Id="rId120" Type="http://schemas.openxmlformats.org/officeDocument/2006/relationships/customXml" Target="../ink/ink427.xml"/><Relationship Id="rId358" Type="http://schemas.openxmlformats.org/officeDocument/2006/relationships/customXml" Target="../ink/ink546.xml"/><Relationship Id="rId162" Type="http://schemas.openxmlformats.org/officeDocument/2006/relationships/customXml" Target="../ink/ink448.xml"/><Relationship Id="rId218" Type="http://schemas.openxmlformats.org/officeDocument/2006/relationships/customXml" Target="../ink/ink476.xml"/><Relationship Id="rId425" Type="http://schemas.openxmlformats.org/officeDocument/2006/relationships/image" Target="../media/image563.png"/><Relationship Id="rId467" Type="http://schemas.openxmlformats.org/officeDocument/2006/relationships/image" Target="../media/image584.png"/><Relationship Id="rId271" Type="http://schemas.openxmlformats.org/officeDocument/2006/relationships/image" Target="../media/image486.png"/><Relationship Id="rId24" Type="http://schemas.openxmlformats.org/officeDocument/2006/relationships/customXml" Target="../ink/ink378.xml"/><Relationship Id="rId66" Type="http://schemas.openxmlformats.org/officeDocument/2006/relationships/customXml" Target="../ink/ink399.xml"/><Relationship Id="rId131" Type="http://schemas.openxmlformats.org/officeDocument/2006/relationships/image" Target="../media/image416.png"/><Relationship Id="rId327" Type="http://schemas.openxmlformats.org/officeDocument/2006/relationships/image" Target="../media/image514.png"/><Relationship Id="rId369" Type="http://schemas.openxmlformats.org/officeDocument/2006/relationships/image" Target="../media/image535.png"/><Relationship Id="rId173" Type="http://schemas.openxmlformats.org/officeDocument/2006/relationships/image" Target="../media/image437.png"/><Relationship Id="rId229" Type="http://schemas.openxmlformats.org/officeDocument/2006/relationships/image" Target="../media/image465.png"/><Relationship Id="rId380" Type="http://schemas.openxmlformats.org/officeDocument/2006/relationships/customXml" Target="../ink/ink557.xml"/><Relationship Id="rId436" Type="http://schemas.openxmlformats.org/officeDocument/2006/relationships/customXml" Target="../ink/ink585.xml"/><Relationship Id="rId240" Type="http://schemas.openxmlformats.org/officeDocument/2006/relationships/customXml" Target="../ink/ink487.xml"/><Relationship Id="rId35" Type="http://schemas.openxmlformats.org/officeDocument/2006/relationships/image" Target="../media/image370.png"/><Relationship Id="rId77" Type="http://schemas.openxmlformats.org/officeDocument/2006/relationships/image" Target="../media/image391.png"/><Relationship Id="rId100" Type="http://schemas.openxmlformats.org/officeDocument/2006/relationships/customXml" Target="../ink/ink417.xml"/><Relationship Id="rId282" Type="http://schemas.openxmlformats.org/officeDocument/2006/relationships/customXml" Target="../ink/ink508.xml"/><Relationship Id="rId338" Type="http://schemas.openxmlformats.org/officeDocument/2006/relationships/customXml" Target="../ink/ink536.xml"/><Relationship Id="rId8" Type="http://schemas.openxmlformats.org/officeDocument/2006/relationships/customXml" Target="../ink/ink370.xml"/><Relationship Id="rId142" Type="http://schemas.openxmlformats.org/officeDocument/2006/relationships/customXml" Target="../ink/ink438.xml"/><Relationship Id="rId184" Type="http://schemas.openxmlformats.org/officeDocument/2006/relationships/customXml" Target="../ink/ink459.xml"/><Relationship Id="rId391" Type="http://schemas.openxmlformats.org/officeDocument/2006/relationships/image" Target="../media/image546.png"/><Relationship Id="rId405" Type="http://schemas.openxmlformats.org/officeDocument/2006/relationships/image" Target="../media/image553.png"/><Relationship Id="rId447" Type="http://schemas.openxmlformats.org/officeDocument/2006/relationships/image" Target="../media/image574.png"/><Relationship Id="rId251" Type="http://schemas.openxmlformats.org/officeDocument/2006/relationships/image" Target="../media/image476.png"/><Relationship Id="rId46" Type="http://schemas.openxmlformats.org/officeDocument/2006/relationships/customXml" Target="../ink/ink389.xml"/><Relationship Id="rId293" Type="http://schemas.openxmlformats.org/officeDocument/2006/relationships/image" Target="../media/image497.png"/><Relationship Id="rId307" Type="http://schemas.openxmlformats.org/officeDocument/2006/relationships/image" Target="../media/image504.png"/><Relationship Id="rId349" Type="http://schemas.openxmlformats.org/officeDocument/2006/relationships/image" Target="../media/image525.png"/><Relationship Id="rId88" Type="http://schemas.openxmlformats.org/officeDocument/2006/relationships/customXml" Target="../ink/ink410.xml"/><Relationship Id="rId111" Type="http://schemas.openxmlformats.org/officeDocument/2006/relationships/image" Target="../media/image406.png"/><Relationship Id="rId153" Type="http://schemas.openxmlformats.org/officeDocument/2006/relationships/image" Target="../media/image427.png"/><Relationship Id="rId195" Type="http://schemas.openxmlformats.org/officeDocument/2006/relationships/image" Target="../media/image448.png"/><Relationship Id="rId209" Type="http://schemas.openxmlformats.org/officeDocument/2006/relationships/image" Target="../media/image455.png"/><Relationship Id="rId360" Type="http://schemas.openxmlformats.org/officeDocument/2006/relationships/customXml" Target="../ink/ink547.xml"/><Relationship Id="rId416" Type="http://schemas.openxmlformats.org/officeDocument/2006/relationships/customXml" Target="../ink/ink575.xml"/><Relationship Id="rId220" Type="http://schemas.openxmlformats.org/officeDocument/2006/relationships/customXml" Target="../ink/ink477.xml"/><Relationship Id="rId458" Type="http://schemas.openxmlformats.org/officeDocument/2006/relationships/customXml" Target="../ink/ink596.xml"/><Relationship Id="rId15" Type="http://schemas.openxmlformats.org/officeDocument/2006/relationships/image" Target="../media/image3600.png"/><Relationship Id="rId57" Type="http://schemas.openxmlformats.org/officeDocument/2006/relationships/image" Target="../media/image381.png"/><Relationship Id="rId262" Type="http://schemas.openxmlformats.org/officeDocument/2006/relationships/customXml" Target="../ink/ink498.xml"/><Relationship Id="rId318" Type="http://schemas.openxmlformats.org/officeDocument/2006/relationships/customXml" Target="../ink/ink526.xml"/><Relationship Id="rId99" Type="http://schemas.openxmlformats.org/officeDocument/2006/relationships/customXml" Target="../ink/ink416.xml"/><Relationship Id="rId122" Type="http://schemas.openxmlformats.org/officeDocument/2006/relationships/customXml" Target="../ink/ink428.xml"/><Relationship Id="rId164" Type="http://schemas.openxmlformats.org/officeDocument/2006/relationships/customXml" Target="../ink/ink449.xml"/><Relationship Id="rId371" Type="http://schemas.openxmlformats.org/officeDocument/2006/relationships/image" Target="../media/image536.png"/><Relationship Id="rId427" Type="http://schemas.openxmlformats.org/officeDocument/2006/relationships/image" Target="../media/image564.png"/><Relationship Id="rId469" Type="http://schemas.openxmlformats.org/officeDocument/2006/relationships/image" Target="../media/image585.png"/><Relationship Id="rId26" Type="http://schemas.openxmlformats.org/officeDocument/2006/relationships/customXml" Target="../ink/ink379.xml"/><Relationship Id="rId231" Type="http://schemas.openxmlformats.org/officeDocument/2006/relationships/image" Target="../media/image466.png"/><Relationship Id="rId273" Type="http://schemas.openxmlformats.org/officeDocument/2006/relationships/image" Target="../media/image487.png"/><Relationship Id="rId329" Type="http://schemas.openxmlformats.org/officeDocument/2006/relationships/image" Target="../media/image515.png"/><Relationship Id="rId68" Type="http://schemas.openxmlformats.org/officeDocument/2006/relationships/customXml" Target="../ink/ink400.xml"/><Relationship Id="rId133" Type="http://schemas.openxmlformats.org/officeDocument/2006/relationships/image" Target="../media/image417.png"/><Relationship Id="rId175" Type="http://schemas.openxmlformats.org/officeDocument/2006/relationships/image" Target="../media/image438.png"/><Relationship Id="rId340" Type="http://schemas.openxmlformats.org/officeDocument/2006/relationships/customXml" Target="../ink/ink537.xml"/><Relationship Id="rId200" Type="http://schemas.openxmlformats.org/officeDocument/2006/relationships/customXml" Target="../ink/ink467.xml"/><Relationship Id="rId382" Type="http://schemas.openxmlformats.org/officeDocument/2006/relationships/customXml" Target="../ink/ink558.xml"/><Relationship Id="rId438" Type="http://schemas.openxmlformats.org/officeDocument/2006/relationships/customXml" Target="../ink/ink586.xml"/><Relationship Id="rId242" Type="http://schemas.openxmlformats.org/officeDocument/2006/relationships/customXml" Target="../ink/ink488.xml"/><Relationship Id="rId284" Type="http://schemas.openxmlformats.org/officeDocument/2006/relationships/customXml" Target="../ink/ink509.xml"/><Relationship Id="rId37" Type="http://schemas.openxmlformats.org/officeDocument/2006/relationships/image" Target="../media/image371.png"/><Relationship Id="rId79" Type="http://schemas.openxmlformats.org/officeDocument/2006/relationships/image" Target="../media/image392.png"/><Relationship Id="rId102" Type="http://schemas.openxmlformats.org/officeDocument/2006/relationships/customXml" Target="../ink/ink418.xml"/><Relationship Id="rId144" Type="http://schemas.openxmlformats.org/officeDocument/2006/relationships/customXml" Target="../ink/ink439.xml"/><Relationship Id="rId90" Type="http://schemas.openxmlformats.org/officeDocument/2006/relationships/customXml" Target="../ink/ink411.xml"/><Relationship Id="rId186" Type="http://schemas.openxmlformats.org/officeDocument/2006/relationships/customXml" Target="../ink/ink460.xml"/><Relationship Id="rId351" Type="http://schemas.openxmlformats.org/officeDocument/2006/relationships/image" Target="../media/image526.png"/><Relationship Id="rId393" Type="http://schemas.openxmlformats.org/officeDocument/2006/relationships/image" Target="../media/image547.png"/><Relationship Id="rId407" Type="http://schemas.openxmlformats.org/officeDocument/2006/relationships/image" Target="../media/image554.png"/><Relationship Id="rId449" Type="http://schemas.openxmlformats.org/officeDocument/2006/relationships/image" Target="../media/image575.png"/><Relationship Id="rId211" Type="http://schemas.openxmlformats.org/officeDocument/2006/relationships/image" Target="../media/image456.png"/><Relationship Id="rId253" Type="http://schemas.openxmlformats.org/officeDocument/2006/relationships/image" Target="../media/image477.png"/><Relationship Id="rId295" Type="http://schemas.openxmlformats.org/officeDocument/2006/relationships/image" Target="../media/image498.png"/><Relationship Id="rId309" Type="http://schemas.openxmlformats.org/officeDocument/2006/relationships/image" Target="../media/image505.png"/><Relationship Id="rId460" Type="http://schemas.openxmlformats.org/officeDocument/2006/relationships/customXml" Target="../ink/ink597.xml"/><Relationship Id="rId48" Type="http://schemas.openxmlformats.org/officeDocument/2006/relationships/customXml" Target="../ink/ink390.xml"/><Relationship Id="rId113" Type="http://schemas.openxmlformats.org/officeDocument/2006/relationships/image" Target="../media/image407.png"/><Relationship Id="rId320" Type="http://schemas.openxmlformats.org/officeDocument/2006/relationships/customXml" Target="../ink/ink527.xml"/><Relationship Id="rId155" Type="http://schemas.openxmlformats.org/officeDocument/2006/relationships/image" Target="../media/image428.png"/><Relationship Id="rId197" Type="http://schemas.openxmlformats.org/officeDocument/2006/relationships/image" Target="../media/image449.png"/><Relationship Id="rId362" Type="http://schemas.openxmlformats.org/officeDocument/2006/relationships/customXml" Target="../ink/ink548.xml"/><Relationship Id="rId418" Type="http://schemas.openxmlformats.org/officeDocument/2006/relationships/customXml" Target="../ink/ink576.xml"/><Relationship Id="rId222" Type="http://schemas.openxmlformats.org/officeDocument/2006/relationships/customXml" Target="../ink/ink478.xml"/><Relationship Id="rId264" Type="http://schemas.openxmlformats.org/officeDocument/2006/relationships/customXml" Target="../ink/ink499.xml"/><Relationship Id="rId471" Type="http://schemas.openxmlformats.org/officeDocument/2006/relationships/image" Target="../media/image586.png"/><Relationship Id="rId17" Type="http://schemas.openxmlformats.org/officeDocument/2006/relationships/image" Target="../media/image3610.png"/><Relationship Id="rId59" Type="http://schemas.openxmlformats.org/officeDocument/2006/relationships/image" Target="../media/image382.png"/><Relationship Id="rId124" Type="http://schemas.openxmlformats.org/officeDocument/2006/relationships/customXml" Target="../ink/ink429.xml"/><Relationship Id="rId70" Type="http://schemas.openxmlformats.org/officeDocument/2006/relationships/customXml" Target="../ink/ink401.xml"/><Relationship Id="rId166" Type="http://schemas.openxmlformats.org/officeDocument/2006/relationships/customXml" Target="../ink/ink450.xml"/><Relationship Id="rId331" Type="http://schemas.openxmlformats.org/officeDocument/2006/relationships/image" Target="../media/image516.png"/><Relationship Id="rId373" Type="http://schemas.openxmlformats.org/officeDocument/2006/relationships/image" Target="../media/image537.png"/><Relationship Id="rId429" Type="http://schemas.openxmlformats.org/officeDocument/2006/relationships/image" Target="../media/image565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467.png"/><Relationship Id="rId440" Type="http://schemas.openxmlformats.org/officeDocument/2006/relationships/customXml" Target="../ink/ink587.xml"/><Relationship Id="rId28" Type="http://schemas.openxmlformats.org/officeDocument/2006/relationships/customXml" Target="../ink/ink380.xml"/><Relationship Id="rId275" Type="http://schemas.openxmlformats.org/officeDocument/2006/relationships/image" Target="../media/image488.png"/><Relationship Id="rId300" Type="http://schemas.openxmlformats.org/officeDocument/2006/relationships/customXml" Target="../ink/ink517.xml"/><Relationship Id="rId81" Type="http://schemas.openxmlformats.org/officeDocument/2006/relationships/image" Target="../media/image393.png"/><Relationship Id="rId135" Type="http://schemas.openxmlformats.org/officeDocument/2006/relationships/image" Target="../media/image418.png"/><Relationship Id="rId177" Type="http://schemas.openxmlformats.org/officeDocument/2006/relationships/image" Target="../media/image439.png"/><Relationship Id="rId342" Type="http://schemas.openxmlformats.org/officeDocument/2006/relationships/customXml" Target="../ink/ink538.xml"/><Relationship Id="rId384" Type="http://schemas.openxmlformats.org/officeDocument/2006/relationships/customXml" Target="../ink/ink559.xml"/><Relationship Id="rId202" Type="http://schemas.openxmlformats.org/officeDocument/2006/relationships/customXml" Target="../ink/ink468.xml"/><Relationship Id="rId244" Type="http://schemas.openxmlformats.org/officeDocument/2006/relationships/customXml" Target="../ink/ink489.xml"/><Relationship Id="rId39" Type="http://schemas.openxmlformats.org/officeDocument/2006/relationships/image" Target="../media/image372.png"/><Relationship Id="rId286" Type="http://schemas.openxmlformats.org/officeDocument/2006/relationships/customXml" Target="../ink/ink510.xml"/><Relationship Id="rId451" Type="http://schemas.openxmlformats.org/officeDocument/2006/relationships/image" Target="../media/image576.png"/><Relationship Id="rId50" Type="http://schemas.openxmlformats.org/officeDocument/2006/relationships/customXml" Target="../ink/ink391.xml"/><Relationship Id="rId104" Type="http://schemas.openxmlformats.org/officeDocument/2006/relationships/customXml" Target="../ink/ink419.xml"/><Relationship Id="rId146" Type="http://schemas.openxmlformats.org/officeDocument/2006/relationships/customXml" Target="../ink/ink440.xml"/><Relationship Id="rId188" Type="http://schemas.openxmlformats.org/officeDocument/2006/relationships/customXml" Target="../ink/ink461.xml"/><Relationship Id="rId311" Type="http://schemas.openxmlformats.org/officeDocument/2006/relationships/image" Target="../media/image506.png"/><Relationship Id="rId353" Type="http://schemas.openxmlformats.org/officeDocument/2006/relationships/image" Target="../media/image527.png"/><Relationship Id="rId395" Type="http://schemas.openxmlformats.org/officeDocument/2006/relationships/image" Target="../media/image548.png"/><Relationship Id="rId409" Type="http://schemas.openxmlformats.org/officeDocument/2006/relationships/image" Target="../media/image555.png"/><Relationship Id="rId92" Type="http://schemas.openxmlformats.org/officeDocument/2006/relationships/customXml" Target="../ink/ink412.xml"/><Relationship Id="rId213" Type="http://schemas.openxmlformats.org/officeDocument/2006/relationships/image" Target="../media/image457.png"/><Relationship Id="rId420" Type="http://schemas.openxmlformats.org/officeDocument/2006/relationships/customXml" Target="../ink/ink577.xml"/><Relationship Id="rId255" Type="http://schemas.openxmlformats.org/officeDocument/2006/relationships/image" Target="../media/image478.png"/><Relationship Id="rId297" Type="http://schemas.openxmlformats.org/officeDocument/2006/relationships/image" Target="../media/image499.png"/><Relationship Id="rId462" Type="http://schemas.openxmlformats.org/officeDocument/2006/relationships/customXml" Target="../ink/ink598.xml"/><Relationship Id="rId115" Type="http://schemas.openxmlformats.org/officeDocument/2006/relationships/image" Target="../media/image408.png"/><Relationship Id="rId157" Type="http://schemas.openxmlformats.org/officeDocument/2006/relationships/image" Target="../media/image429.png"/><Relationship Id="rId322" Type="http://schemas.openxmlformats.org/officeDocument/2006/relationships/customXml" Target="../ink/ink528.xml"/><Relationship Id="rId364" Type="http://schemas.openxmlformats.org/officeDocument/2006/relationships/customXml" Target="../ink/ink549.xml"/><Relationship Id="rId61" Type="http://schemas.openxmlformats.org/officeDocument/2006/relationships/image" Target="../media/image383.png"/><Relationship Id="rId199" Type="http://schemas.openxmlformats.org/officeDocument/2006/relationships/image" Target="../media/image450.png"/><Relationship Id="rId19" Type="http://schemas.openxmlformats.org/officeDocument/2006/relationships/image" Target="../media/image3620.png"/><Relationship Id="rId224" Type="http://schemas.openxmlformats.org/officeDocument/2006/relationships/customXml" Target="../ink/ink479.xml"/><Relationship Id="rId266" Type="http://schemas.openxmlformats.org/officeDocument/2006/relationships/customXml" Target="../ink/ink500.xml"/><Relationship Id="rId431" Type="http://schemas.openxmlformats.org/officeDocument/2006/relationships/image" Target="../media/image566.png"/><Relationship Id="rId473" Type="http://schemas.openxmlformats.org/officeDocument/2006/relationships/image" Target="../media/image587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6.xml"/><Relationship Id="rId117" Type="http://schemas.openxmlformats.org/officeDocument/2006/relationships/image" Target="../media/image645.png"/><Relationship Id="rId21" Type="http://schemas.openxmlformats.org/officeDocument/2006/relationships/image" Target="../media/image597.png"/><Relationship Id="rId42" Type="http://schemas.openxmlformats.org/officeDocument/2006/relationships/customXml" Target="../ink/ink624.xml"/><Relationship Id="rId47" Type="http://schemas.openxmlformats.org/officeDocument/2006/relationships/image" Target="../media/image610.png"/><Relationship Id="rId63" Type="http://schemas.openxmlformats.org/officeDocument/2006/relationships/image" Target="../media/image618.png"/><Relationship Id="rId68" Type="http://schemas.openxmlformats.org/officeDocument/2006/relationships/customXml" Target="../ink/ink637.xml"/><Relationship Id="rId84" Type="http://schemas.openxmlformats.org/officeDocument/2006/relationships/customXml" Target="../ink/ink645.xml"/><Relationship Id="rId89" Type="http://schemas.openxmlformats.org/officeDocument/2006/relationships/image" Target="../media/image631.png"/><Relationship Id="rId112" Type="http://schemas.openxmlformats.org/officeDocument/2006/relationships/customXml" Target="../ink/ink659.xml"/><Relationship Id="rId16" Type="http://schemas.openxmlformats.org/officeDocument/2006/relationships/customXml" Target="../ink/ink611.xml"/><Relationship Id="rId107" Type="http://schemas.openxmlformats.org/officeDocument/2006/relationships/image" Target="../media/image640.png"/><Relationship Id="rId11" Type="http://schemas.openxmlformats.org/officeDocument/2006/relationships/image" Target="../media/image592.png"/><Relationship Id="rId32" Type="http://schemas.openxmlformats.org/officeDocument/2006/relationships/customXml" Target="../ink/ink619.xml"/><Relationship Id="rId37" Type="http://schemas.openxmlformats.org/officeDocument/2006/relationships/image" Target="../media/image605.png"/><Relationship Id="rId53" Type="http://schemas.openxmlformats.org/officeDocument/2006/relationships/image" Target="../media/image613.png"/><Relationship Id="rId58" Type="http://schemas.openxmlformats.org/officeDocument/2006/relationships/customXml" Target="../ink/ink632.xml"/><Relationship Id="rId74" Type="http://schemas.openxmlformats.org/officeDocument/2006/relationships/customXml" Target="../ink/ink640.xml"/><Relationship Id="rId79" Type="http://schemas.openxmlformats.org/officeDocument/2006/relationships/image" Target="../media/image626.png"/><Relationship Id="rId102" Type="http://schemas.openxmlformats.org/officeDocument/2006/relationships/customXml" Target="../ink/ink654.xml"/><Relationship Id="rId5" Type="http://schemas.openxmlformats.org/officeDocument/2006/relationships/image" Target="../media/image589.png"/><Relationship Id="rId90" Type="http://schemas.openxmlformats.org/officeDocument/2006/relationships/customXml" Target="../ink/ink648.xml"/><Relationship Id="rId95" Type="http://schemas.openxmlformats.org/officeDocument/2006/relationships/image" Target="../media/image634.png"/><Relationship Id="rId22" Type="http://schemas.openxmlformats.org/officeDocument/2006/relationships/customXml" Target="../ink/ink614.xml"/><Relationship Id="rId27" Type="http://schemas.openxmlformats.org/officeDocument/2006/relationships/image" Target="../media/image600.png"/><Relationship Id="rId43" Type="http://schemas.openxmlformats.org/officeDocument/2006/relationships/image" Target="../media/image608.png"/><Relationship Id="rId48" Type="http://schemas.openxmlformats.org/officeDocument/2006/relationships/customXml" Target="../ink/ink627.xml"/><Relationship Id="rId64" Type="http://schemas.openxmlformats.org/officeDocument/2006/relationships/customXml" Target="../ink/ink635.xml"/><Relationship Id="rId69" Type="http://schemas.openxmlformats.org/officeDocument/2006/relationships/image" Target="../media/image621.png"/><Relationship Id="rId113" Type="http://schemas.openxmlformats.org/officeDocument/2006/relationships/image" Target="../media/image643.png"/><Relationship Id="rId80" Type="http://schemas.openxmlformats.org/officeDocument/2006/relationships/customXml" Target="../ink/ink643.xml"/><Relationship Id="rId85" Type="http://schemas.openxmlformats.org/officeDocument/2006/relationships/image" Target="../media/image629.png"/><Relationship Id="rId12" Type="http://schemas.openxmlformats.org/officeDocument/2006/relationships/customXml" Target="../ink/ink609.xml"/><Relationship Id="rId17" Type="http://schemas.openxmlformats.org/officeDocument/2006/relationships/image" Target="../media/image595.png"/><Relationship Id="rId33" Type="http://schemas.openxmlformats.org/officeDocument/2006/relationships/image" Target="../media/image603.png"/><Relationship Id="rId38" Type="http://schemas.openxmlformats.org/officeDocument/2006/relationships/customXml" Target="../ink/ink622.xml"/><Relationship Id="rId59" Type="http://schemas.openxmlformats.org/officeDocument/2006/relationships/image" Target="../media/image616.png"/><Relationship Id="rId103" Type="http://schemas.openxmlformats.org/officeDocument/2006/relationships/image" Target="../media/image638.png"/><Relationship Id="rId108" Type="http://schemas.openxmlformats.org/officeDocument/2006/relationships/customXml" Target="../ink/ink657.xml"/><Relationship Id="rId54" Type="http://schemas.openxmlformats.org/officeDocument/2006/relationships/customXml" Target="../ink/ink630.xml"/><Relationship Id="rId70" Type="http://schemas.openxmlformats.org/officeDocument/2006/relationships/customXml" Target="../ink/ink638.xml"/><Relationship Id="rId75" Type="http://schemas.openxmlformats.org/officeDocument/2006/relationships/image" Target="../media/image624.png"/><Relationship Id="rId91" Type="http://schemas.openxmlformats.org/officeDocument/2006/relationships/image" Target="../media/image632.png"/><Relationship Id="rId96" Type="http://schemas.openxmlformats.org/officeDocument/2006/relationships/customXml" Target="../ink/ink6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6.xml"/><Relationship Id="rId23" Type="http://schemas.openxmlformats.org/officeDocument/2006/relationships/image" Target="../media/image598.png"/><Relationship Id="rId28" Type="http://schemas.openxmlformats.org/officeDocument/2006/relationships/customXml" Target="../ink/ink617.xml"/><Relationship Id="rId49" Type="http://schemas.openxmlformats.org/officeDocument/2006/relationships/image" Target="../media/image611.png"/><Relationship Id="rId114" Type="http://schemas.openxmlformats.org/officeDocument/2006/relationships/customXml" Target="../ink/ink660.xml"/><Relationship Id="rId10" Type="http://schemas.openxmlformats.org/officeDocument/2006/relationships/customXml" Target="../ink/ink608.xml"/><Relationship Id="rId31" Type="http://schemas.openxmlformats.org/officeDocument/2006/relationships/image" Target="../media/image602.png"/><Relationship Id="rId44" Type="http://schemas.openxmlformats.org/officeDocument/2006/relationships/customXml" Target="../ink/ink625.xml"/><Relationship Id="rId52" Type="http://schemas.openxmlformats.org/officeDocument/2006/relationships/customXml" Target="../ink/ink629.xml"/><Relationship Id="rId60" Type="http://schemas.openxmlformats.org/officeDocument/2006/relationships/customXml" Target="../ink/ink633.xml"/><Relationship Id="rId65" Type="http://schemas.openxmlformats.org/officeDocument/2006/relationships/image" Target="../media/image619.png"/><Relationship Id="rId73" Type="http://schemas.openxmlformats.org/officeDocument/2006/relationships/image" Target="../media/image623.png"/><Relationship Id="rId78" Type="http://schemas.openxmlformats.org/officeDocument/2006/relationships/customXml" Target="../ink/ink642.xml"/><Relationship Id="rId81" Type="http://schemas.openxmlformats.org/officeDocument/2006/relationships/image" Target="../media/image627.png"/><Relationship Id="rId86" Type="http://schemas.openxmlformats.org/officeDocument/2006/relationships/customXml" Target="../ink/ink646.xml"/><Relationship Id="rId94" Type="http://schemas.openxmlformats.org/officeDocument/2006/relationships/customXml" Target="../ink/ink650.xml"/><Relationship Id="rId99" Type="http://schemas.openxmlformats.org/officeDocument/2006/relationships/image" Target="../media/image636.png"/><Relationship Id="rId101" Type="http://schemas.openxmlformats.org/officeDocument/2006/relationships/image" Target="../media/image637.png"/><Relationship Id="rId4" Type="http://schemas.openxmlformats.org/officeDocument/2006/relationships/customXml" Target="../ink/ink605.xml"/><Relationship Id="rId9" Type="http://schemas.openxmlformats.org/officeDocument/2006/relationships/image" Target="../media/image591.png"/><Relationship Id="rId13" Type="http://schemas.openxmlformats.org/officeDocument/2006/relationships/image" Target="../media/image593.png"/><Relationship Id="rId18" Type="http://schemas.openxmlformats.org/officeDocument/2006/relationships/customXml" Target="../ink/ink612.xml"/><Relationship Id="rId39" Type="http://schemas.openxmlformats.org/officeDocument/2006/relationships/image" Target="../media/image606.png"/><Relationship Id="rId109" Type="http://schemas.openxmlformats.org/officeDocument/2006/relationships/image" Target="../media/image641.png"/><Relationship Id="rId34" Type="http://schemas.openxmlformats.org/officeDocument/2006/relationships/customXml" Target="../ink/ink620.xml"/><Relationship Id="rId50" Type="http://schemas.openxmlformats.org/officeDocument/2006/relationships/customXml" Target="../ink/ink628.xml"/><Relationship Id="rId55" Type="http://schemas.openxmlformats.org/officeDocument/2006/relationships/image" Target="../media/image614.png"/><Relationship Id="rId76" Type="http://schemas.openxmlformats.org/officeDocument/2006/relationships/customXml" Target="../ink/ink641.xml"/><Relationship Id="rId97" Type="http://schemas.openxmlformats.org/officeDocument/2006/relationships/image" Target="../media/image635.png"/><Relationship Id="rId104" Type="http://schemas.openxmlformats.org/officeDocument/2006/relationships/customXml" Target="../ink/ink655.xml"/><Relationship Id="rId7" Type="http://schemas.openxmlformats.org/officeDocument/2006/relationships/image" Target="../media/image590.png"/><Relationship Id="rId71" Type="http://schemas.openxmlformats.org/officeDocument/2006/relationships/image" Target="../media/image622.png"/><Relationship Id="rId92" Type="http://schemas.openxmlformats.org/officeDocument/2006/relationships/customXml" Target="../ink/ink649.xml"/><Relationship Id="rId2" Type="http://schemas.openxmlformats.org/officeDocument/2006/relationships/customXml" Target="../ink/ink604.xml"/><Relationship Id="rId29" Type="http://schemas.openxmlformats.org/officeDocument/2006/relationships/image" Target="../media/image601.png"/><Relationship Id="rId24" Type="http://schemas.openxmlformats.org/officeDocument/2006/relationships/customXml" Target="../ink/ink615.xml"/><Relationship Id="rId40" Type="http://schemas.openxmlformats.org/officeDocument/2006/relationships/customXml" Target="../ink/ink623.xml"/><Relationship Id="rId45" Type="http://schemas.openxmlformats.org/officeDocument/2006/relationships/image" Target="../media/image609.png"/><Relationship Id="rId66" Type="http://schemas.openxmlformats.org/officeDocument/2006/relationships/customXml" Target="../ink/ink636.xml"/><Relationship Id="rId87" Type="http://schemas.openxmlformats.org/officeDocument/2006/relationships/image" Target="../media/image630.png"/><Relationship Id="rId110" Type="http://schemas.openxmlformats.org/officeDocument/2006/relationships/customXml" Target="../ink/ink658.xml"/><Relationship Id="rId115" Type="http://schemas.openxmlformats.org/officeDocument/2006/relationships/image" Target="../media/image644.png"/><Relationship Id="rId61" Type="http://schemas.openxmlformats.org/officeDocument/2006/relationships/image" Target="../media/image617.png"/><Relationship Id="rId82" Type="http://schemas.openxmlformats.org/officeDocument/2006/relationships/customXml" Target="../ink/ink644.xml"/><Relationship Id="rId19" Type="http://schemas.openxmlformats.org/officeDocument/2006/relationships/image" Target="../media/image596.png"/><Relationship Id="rId14" Type="http://schemas.openxmlformats.org/officeDocument/2006/relationships/customXml" Target="../ink/ink610.xml"/><Relationship Id="rId30" Type="http://schemas.openxmlformats.org/officeDocument/2006/relationships/customXml" Target="../ink/ink618.xml"/><Relationship Id="rId35" Type="http://schemas.openxmlformats.org/officeDocument/2006/relationships/image" Target="../media/image604.png"/><Relationship Id="rId56" Type="http://schemas.openxmlformats.org/officeDocument/2006/relationships/customXml" Target="../ink/ink631.xml"/><Relationship Id="rId77" Type="http://schemas.openxmlformats.org/officeDocument/2006/relationships/image" Target="../media/image625.png"/><Relationship Id="rId100" Type="http://schemas.openxmlformats.org/officeDocument/2006/relationships/customXml" Target="../ink/ink653.xml"/><Relationship Id="rId105" Type="http://schemas.openxmlformats.org/officeDocument/2006/relationships/image" Target="../media/image639.png"/><Relationship Id="rId8" Type="http://schemas.openxmlformats.org/officeDocument/2006/relationships/customXml" Target="../ink/ink607.xml"/><Relationship Id="rId51" Type="http://schemas.openxmlformats.org/officeDocument/2006/relationships/image" Target="../media/image612.png"/><Relationship Id="rId72" Type="http://schemas.openxmlformats.org/officeDocument/2006/relationships/customXml" Target="../ink/ink639.xml"/><Relationship Id="rId93" Type="http://schemas.openxmlformats.org/officeDocument/2006/relationships/image" Target="../media/image633.png"/><Relationship Id="rId98" Type="http://schemas.openxmlformats.org/officeDocument/2006/relationships/customXml" Target="../ink/ink652.xml"/><Relationship Id="rId3" Type="http://schemas.openxmlformats.org/officeDocument/2006/relationships/image" Target="../media/image588.png"/><Relationship Id="rId25" Type="http://schemas.openxmlformats.org/officeDocument/2006/relationships/image" Target="../media/image599.png"/><Relationship Id="rId46" Type="http://schemas.openxmlformats.org/officeDocument/2006/relationships/customXml" Target="../ink/ink626.xml"/><Relationship Id="rId67" Type="http://schemas.openxmlformats.org/officeDocument/2006/relationships/image" Target="../media/image620.png"/><Relationship Id="rId116" Type="http://schemas.openxmlformats.org/officeDocument/2006/relationships/customXml" Target="../ink/ink661.xml"/><Relationship Id="rId20" Type="http://schemas.openxmlformats.org/officeDocument/2006/relationships/customXml" Target="../ink/ink613.xml"/><Relationship Id="rId41" Type="http://schemas.openxmlformats.org/officeDocument/2006/relationships/image" Target="../media/image607.png"/><Relationship Id="rId62" Type="http://schemas.openxmlformats.org/officeDocument/2006/relationships/customXml" Target="../ink/ink634.xml"/><Relationship Id="rId83" Type="http://schemas.openxmlformats.org/officeDocument/2006/relationships/image" Target="../media/image628.png"/><Relationship Id="rId88" Type="http://schemas.openxmlformats.org/officeDocument/2006/relationships/customXml" Target="../ink/ink647.xml"/><Relationship Id="rId111" Type="http://schemas.openxmlformats.org/officeDocument/2006/relationships/image" Target="../media/image642.png"/><Relationship Id="rId15" Type="http://schemas.openxmlformats.org/officeDocument/2006/relationships/image" Target="../media/image594.png"/><Relationship Id="rId36" Type="http://schemas.openxmlformats.org/officeDocument/2006/relationships/customXml" Target="../ink/ink621.xml"/><Relationship Id="rId57" Type="http://schemas.openxmlformats.org/officeDocument/2006/relationships/image" Target="../media/image615.png"/><Relationship Id="rId106" Type="http://schemas.openxmlformats.org/officeDocument/2006/relationships/customXml" Target="../ink/ink65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3.png"/><Relationship Id="rId299" Type="http://schemas.openxmlformats.org/officeDocument/2006/relationships/image" Target="../media/image791.png"/><Relationship Id="rId21" Type="http://schemas.openxmlformats.org/officeDocument/2006/relationships/image" Target="../media/image655.png"/><Relationship Id="rId63" Type="http://schemas.openxmlformats.org/officeDocument/2006/relationships/image" Target="../media/image676.png"/><Relationship Id="rId159" Type="http://schemas.openxmlformats.org/officeDocument/2006/relationships/image" Target="../media/image724.png"/><Relationship Id="rId324" Type="http://schemas.openxmlformats.org/officeDocument/2006/relationships/customXml" Target="../ink/ink821.xml"/><Relationship Id="rId366" Type="http://schemas.openxmlformats.org/officeDocument/2006/relationships/customXml" Target="../ink/ink842.xml"/><Relationship Id="rId170" Type="http://schemas.openxmlformats.org/officeDocument/2006/relationships/customXml" Target="../ink/ink744.xml"/><Relationship Id="rId226" Type="http://schemas.openxmlformats.org/officeDocument/2006/relationships/customXml" Target="../ink/ink772.xml"/><Relationship Id="rId268" Type="http://schemas.openxmlformats.org/officeDocument/2006/relationships/customXml" Target="../ink/ink793.xml"/><Relationship Id="rId32" Type="http://schemas.openxmlformats.org/officeDocument/2006/relationships/customXml" Target="../ink/ink677.xml"/><Relationship Id="rId74" Type="http://schemas.openxmlformats.org/officeDocument/2006/relationships/customXml" Target="../ink/ink698.xml"/><Relationship Id="rId128" Type="http://schemas.openxmlformats.org/officeDocument/2006/relationships/customXml" Target="../ink/ink725.xml"/><Relationship Id="rId335" Type="http://schemas.openxmlformats.org/officeDocument/2006/relationships/image" Target="../media/image809.png"/><Relationship Id="rId5" Type="http://schemas.openxmlformats.org/officeDocument/2006/relationships/image" Target="../media/image647.png"/><Relationship Id="rId181" Type="http://schemas.openxmlformats.org/officeDocument/2006/relationships/image" Target="../media/image735.png"/><Relationship Id="rId237" Type="http://schemas.openxmlformats.org/officeDocument/2006/relationships/image" Target="../media/image762.png"/><Relationship Id="rId279" Type="http://schemas.openxmlformats.org/officeDocument/2006/relationships/image" Target="../media/image781.png"/><Relationship Id="rId43" Type="http://schemas.openxmlformats.org/officeDocument/2006/relationships/image" Target="../media/image666.png"/><Relationship Id="rId290" Type="http://schemas.openxmlformats.org/officeDocument/2006/relationships/customXml" Target="../ink/ink804.xml"/><Relationship Id="rId304" Type="http://schemas.openxmlformats.org/officeDocument/2006/relationships/customXml" Target="../ink/ink811.xml"/><Relationship Id="rId346" Type="http://schemas.openxmlformats.org/officeDocument/2006/relationships/customXml" Target="../ink/ink832.xml"/><Relationship Id="rId85" Type="http://schemas.openxmlformats.org/officeDocument/2006/relationships/image" Target="../media/image687.png"/><Relationship Id="rId150" Type="http://schemas.openxmlformats.org/officeDocument/2006/relationships/customXml" Target="../ink/ink734.xml"/><Relationship Id="rId192" Type="http://schemas.openxmlformats.org/officeDocument/2006/relationships/customXml" Target="../ink/ink755.xml"/><Relationship Id="rId206" Type="http://schemas.openxmlformats.org/officeDocument/2006/relationships/customXml" Target="../ink/ink762.xml"/><Relationship Id="rId248" Type="http://schemas.openxmlformats.org/officeDocument/2006/relationships/customXml" Target="../ink/ink783.xml"/><Relationship Id="rId12" Type="http://schemas.openxmlformats.org/officeDocument/2006/relationships/customXml" Target="../ink/ink667.xml"/><Relationship Id="rId108" Type="http://schemas.openxmlformats.org/officeDocument/2006/relationships/customXml" Target="../ink/ink715.xml"/><Relationship Id="rId315" Type="http://schemas.openxmlformats.org/officeDocument/2006/relationships/image" Target="../media/image799.png"/><Relationship Id="rId357" Type="http://schemas.openxmlformats.org/officeDocument/2006/relationships/image" Target="../media/image820.png"/><Relationship Id="rId54" Type="http://schemas.openxmlformats.org/officeDocument/2006/relationships/customXml" Target="../ink/ink688.xml"/><Relationship Id="rId96" Type="http://schemas.openxmlformats.org/officeDocument/2006/relationships/customXml" Target="../ink/ink709.xml"/><Relationship Id="rId161" Type="http://schemas.openxmlformats.org/officeDocument/2006/relationships/image" Target="../media/image725.png"/><Relationship Id="rId217" Type="http://schemas.openxmlformats.org/officeDocument/2006/relationships/image" Target="../media/image752.png"/><Relationship Id="rId259" Type="http://schemas.openxmlformats.org/officeDocument/2006/relationships/image" Target="../media/image773.png"/><Relationship Id="rId23" Type="http://schemas.openxmlformats.org/officeDocument/2006/relationships/image" Target="../media/image656.png"/><Relationship Id="rId119" Type="http://schemas.openxmlformats.org/officeDocument/2006/relationships/image" Target="../media/image704.png"/><Relationship Id="rId270" Type="http://schemas.openxmlformats.org/officeDocument/2006/relationships/customXml" Target="../ink/ink794.xml"/><Relationship Id="rId326" Type="http://schemas.openxmlformats.org/officeDocument/2006/relationships/customXml" Target="../ink/ink822.xml"/><Relationship Id="rId65" Type="http://schemas.openxmlformats.org/officeDocument/2006/relationships/image" Target="../media/image677.png"/><Relationship Id="rId130" Type="http://schemas.openxmlformats.org/officeDocument/2006/relationships/customXml" Target="../ink/ink726.xml"/><Relationship Id="rId368" Type="http://schemas.openxmlformats.org/officeDocument/2006/relationships/customXml" Target="../ink/ink843.xml"/><Relationship Id="rId172" Type="http://schemas.openxmlformats.org/officeDocument/2006/relationships/customXml" Target="../ink/ink745.xml"/><Relationship Id="rId228" Type="http://schemas.openxmlformats.org/officeDocument/2006/relationships/customXml" Target="../ink/ink773.xml"/><Relationship Id="rId281" Type="http://schemas.openxmlformats.org/officeDocument/2006/relationships/image" Target="../media/image782.png"/><Relationship Id="rId337" Type="http://schemas.openxmlformats.org/officeDocument/2006/relationships/image" Target="../media/image810.png"/><Relationship Id="rId34" Type="http://schemas.openxmlformats.org/officeDocument/2006/relationships/customXml" Target="../ink/ink678.xml"/><Relationship Id="rId76" Type="http://schemas.openxmlformats.org/officeDocument/2006/relationships/customXml" Target="../ink/ink699.xml"/><Relationship Id="rId141" Type="http://schemas.openxmlformats.org/officeDocument/2006/relationships/image" Target="../media/image715.png"/><Relationship Id="rId7" Type="http://schemas.openxmlformats.org/officeDocument/2006/relationships/image" Target="../media/image648.png"/><Relationship Id="rId183" Type="http://schemas.openxmlformats.org/officeDocument/2006/relationships/image" Target="../media/image736.png"/><Relationship Id="rId239" Type="http://schemas.openxmlformats.org/officeDocument/2006/relationships/image" Target="../media/image763.png"/><Relationship Id="rId250" Type="http://schemas.openxmlformats.org/officeDocument/2006/relationships/customXml" Target="../ink/ink784.xml"/><Relationship Id="rId292" Type="http://schemas.openxmlformats.org/officeDocument/2006/relationships/customXml" Target="../ink/ink805.xml"/><Relationship Id="rId306" Type="http://schemas.openxmlformats.org/officeDocument/2006/relationships/customXml" Target="../ink/ink812.xml"/><Relationship Id="rId45" Type="http://schemas.openxmlformats.org/officeDocument/2006/relationships/image" Target="../media/image667.png"/><Relationship Id="rId87" Type="http://schemas.openxmlformats.org/officeDocument/2006/relationships/image" Target="../media/image688.png"/><Relationship Id="rId110" Type="http://schemas.openxmlformats.org/officeDocument/2006/relationships/customXml" Target="../ink/ink716.xml"/><Relationship Id="rId348" Type="http://schemas.openxmlformats.org/officeDocument/2006/relationships/customXml" Target="../ink/ink833.xml"/><Relationship Id="rId152" Type="http://schemas.openxmlformats.org/officeDocument/2006/relationships/customXml" Target="../ink/ink735.xml"/><Relationship Id="rId194" Type="http://schemas.openxmlformats.org/officeDocument/2006/relationships/customXml" Target="../ink/ink756.xml"/><Relationship Id="rId208" Type="http://schemas.openxmlformats.org/officeDocument/2006/relationships/customXml" Target="../ink/ink763.xml"/><Relationship Id="rId261" Type="http://schemas.openxmlformats.org/officeDocument/2006/relationships/image" Target="../media/image774.png"/><Relationship Id="rId14" Type="http://schemas.openxmlformats.org/officeDocument/2006/relationships/customXml" Target="../ink/ink668.xml"/><Relationship Id="rId56" Type="http://schemas.openxmlformats.org/officeDocument/2006/relationships/customXml" Target="../ink/ink689.xml"/><Relationship Id="rId317" Type="http://schemas.openxmlformats.org/officeDocument/2006/relationships/image" Target="../media/image800.png"/><Relationship Id="rId359" Type="http://schemas.openxmlformats.org/officeDocument/2006/relationships/image" Target="../media/image821.png"/><Relationship Id="rId98" Type="http://schemas.openxmlformats.org/officeDocument/2006/relationships/customXml" Target="../ink/ink710.xml"/><Relationship Id="rId121" Type="http://schemas.openxmlformats.org/officeDocument/2006/relationships/image" Target="../media/image705.png"/><Relationship Id="rId163" Type="http://schemas.openxmlformats.org/officeDocument/2006/relationships/image" Target="../media/image726.png"/><Relationship Id="rId219" Type="http://schemas.openxmlformats.org/officeDocument/2006/relationships/image" Target="../media/image753.png"/><Relationship Id="rId230" Type="http://schemas.openxmlformats.org/officeDocument/2006/relationships/customXml" Target="../ink/ink774.xml"/><Relationship Id="rId25" Type="http://schemas.openxmlformats.org/officeDocument/2006/relationships/image" Target="../media/image657.png"/><Relationship Id="rId67" Type="http://schemas.openxmlformats.org/officeDocument/2006/relationships/image" Target="../media/image678.png"/><Relationship Id="rId272" Type="http://schemas.openxmlformats.org/officeDocument/2006/relationships/customXml" Target="../ink/ink795.xml"/><Relationship Id="rId328" Type="http://schemas.openxmlformats.org/officeDocument/2006/relationships/customXml" Target="../ink/ink823.xml"/><Relationship Id="rId132" Type="http://schemas.openxmlformats.org/officeDocument/2006/relationships/customXml" Target="../ink/ink727.xml"/><Relationship Id="rId174" Type="http://schemas.openxmlformats.org/officeDocument/2006/relationships/customXml" Target="../ink/ink746.xml"/><Relationship Id="rId220" Type="http://schemas.openxmlformats.org/officeDocument/2006/relationships/customXml" Target="../ink/ink769.xml"/><Relationship Id="rId241" Type="http://schemas.openxmlformats.org/officeDocument/2006/relationships/image" Target="../media/image764.png"/><Relationship Id="rId15" Type="http://schemas.openxmlformats.org/officeDocument/2006/relationships/image" Target="../media/image652.png"/><Relationship Id="rId36" Type="http://schemas.openxmlformats.org/officeDocument/2006/relationships/customXml" Target="../ink/ink679.xml"/><Relationship Id="rId57" Type="http://schemas.openxmlformats.org/officeDocument/2006/relationships/image" Target="../media/image673.png"/><Relationship Id="rId262" Type="http://schemas.openxmlformats.org/officeDocument/2006/relationships/customXml" Target="../ink/ink790.xml"/><Relationship Id="rId283" Type="http://schemas.openxmlformats.org/officeDocument/2006/relationships/image" Target="../media/image783.png"/><Relationship Id="rId318" Type="http://schemas.openxmlformats.org/officeDocument/2006/relationships/customXml" Target="../ink/ink818.xml"/><Relationship Id="rId339" Type="http://schemas.openxmlformats.org/officeDocument/2006/relationships/image" Target="../media/image811.png"/><Relationship Id="rId78" Type="http://schemas.openxmlformats.org/officeDocument/2006/relationships/customXml" Target="../ink/ink700.xml"/><Relationship Id="rId99" Type="http://schemas.openxmlformats.org/officeDocument/2006/relationships/image" Target="../media/image694.png"/><Relationship Id="rId101" Type="http://schemas.openxmlformats.org/officeDocument/2006/relationships/image" Target="../media/image695.png"/><Relationship Id="rId122" Type="http://schemas.openxmlformats.org/officeDocument/2006/relationships/customXml" Target="../ink/ink722.xml"/><Relationship Id="rId143" Type="http://schemas.openxmlformats.org/officeDocument/2006/relationships/image" Target="../media/image716.png"/><Relationship Id="rId164" Type="http://schemas.openxmlformats.org/officeDocument/2006/relationships/customXml" Target="../ink/ink741.xml"/><Relationship Id="rId185" Type="http://schemas.openxmlformats.org/officeDocument/2006/relationships/image" Target="../media/image737.png"/><Relationship Id="rId350" Type="http://schemas.openxmlformats.org/officeDocument/2006/relationships/customXml" Target="../ink/ink834.xml"/><Relationship Id="rId9" Type="http://schemas.openxmlformats.org/officeDocument/2006/relationships/image" Target="../media/image649.png"/><Relationship Id="rId210" Type="http://schemas.openxmlformats.org/officeDocument/2006/relationships/customXml" Target="../ink/ink764.xml"/><Relationship Id="rId26" Type="http://schemas.openxmlformats.org/officeDocument/2006/relationships/customXml" Target="../ink/ink674.xml"/><Relationship Id="rId231" Type="http://schemas.openxmlformats.org/officeDocument/2006/relationships/image" Target="../media/image759.png"/><Relationship Id="rId252" Type="http://schemas.openxmlformats.org/officeDocument/2006/relationships/customXml" Target="../ink/ink785.xml"/><Relationship Id="rId273" Type="http://schemas.openxmlformats.org/officeDocument/2006/relationships/image" Target="../media/image778.png"/><Relationship Id="rId294" Type="http://schemas.openxmlformats.org/officeDocument/2006/relationships/customXml" Target="../ink/ink806.xml"/><Relationship Id="rId308" Type="http://schemas.openxmlformats.org/officeDocument/2006/relationships/customXml" Target="../ink/ink813.xml"/><Relationship Id="rId329" Type="http://schemas.openxmlformats.org/officeDocument/2006/relationships/image" Target="../media/image806.png"/><Relationship Id="rId47" Type="http://schemas.openxmlformats.org/officeDocument/2006/relationships/image" Target="../media/image668.png"/><Relationship Id="rId68" Type="http://schemas.openxmlformats.org/officeDocument/2006/relationships/customXml" Target="../ink/ink695.xml"/><Relationship Id="rId89" Type="http://schemas.openxmlformats.org/officeDocument/2006/relationships/image" Target="../media/image689.png"/><Relationship Id="rId112" Type="http://schemas.openxmlformats.org/officeDocument/2006/relationships/customXml" Target="../ink/ink717.xml"/><Relationship Id="rId133" Type="http://schemas.openxmlformats.org/officeDocument/2006/relationships/image" Target="../media/image711.png"/><Relationship Id="rId154" Type="http://schemas.openxmlformats.org/officeDocument/2006/relationships/customXml" Target="../ink/ink736.xml"/><Relationship Id="rId175" Type="http://schemas.openxmlformats.org/officeDocument/2006/relationships/image" Target="../media/image732.png"/><Relationship Id="rId340" Type="http://schemas.openxmlformats.org/officeDocument/2006/relationships/customXml" Target="../ink/ink829.xml"/><Relationship Id="rId361" Type="http://schemas.openxmlformats.org/officeDocument/2006/relationships/image" Target="../media/image822.png"/><Relationship Id="rId196" Type="http://schemas.openxmlformats.org/officeDocument/2006/relationships/customXml" Target="../ink/ink757.xml"/><Relationship Id="rId200" Type="http://schemas.openxmlformats.org/officeDocument/2006/relationships/customXml" Target="../ink/ink759.xml"/><Relationship Id="rId16" Type="http://schemas.openxmlformats.org/officeDocument/2006/relationships/customXml" Target="../ink/ink669.xml"/><Relationship Id="rId221" Type="http://schemas.openxmlformats.org/officeDocument/2006/relationships/image" Target="../media/image754.png"/><Relationship Id="rId242" Type="http://schemas.openxmlformats.org/officeDocument/2006/relationships/customXml" Target="../ink/ink780.xml"/><Relationship Id="rId263" Type="http://schemas.openxmlformats.org/officeDocument/2006/relationships/image" Target="../media/image775.png"/><Relationship Id="rId284" Type="http://schemas.openxmlformats.org/officeDocument/2006/relationships/customXml" Target="../ink/ink801.xml"/><Relationship Id="rId319" Type="http://schemas.openxmlformats.org/officeDocument/2006/relationships/image" Target="../media/image801.png"/><Relationship Id="rId37" Type="http://schemas.openxmlformats.org/officeDocument/2006/relationships/image" Target="../media/image663.png"/><Relationship Id="rId58" Type="http://schemas.openxmlformats.org/officeDocument/2006/relationships/customXml" Target="../ink/ink690.xml"/><Relationship Id="rId79" Type="http://schemas.openxmlformats.org/officeDocument/2006/relationships/image" Target="../media/image684.png"/><Relationship Id="rId102" Type="http://schemas.openxmlformats.org/officeDocument/2006/relationships/customXml" Target="../ink/ink712.xml"/><Relationship Id="rId123" Type="http://schemas.openxmlformats.org/officeDocument/2006/relationships/image" Target="../media/image706.png"/><Relationship Id="rId144" Type="http://schemas.openxmlformats.org/officeDocument/2006/relationships/customXml" Target="../ink/ink731.xml"/><Relationship Id="rId330" Type="http://schemas.openxmlformats.org/officeDocument/2006/relationships/customXml" Target="../ink/ink824.xml"/><Relationship Id="rId90" Type="http://schemas.openxmlformats.org/officeDocument/2006/relationships/customXml" Target="../ink/ink706.xml"/><Relationship Id="rId165" Type="http://schemas.openxmlformats.org/officeDocument/2006/relationships/image" Target="../media/image727.png"/><Relationship Id="rId186" Type="http://schemas.openxmlformats.org/officeDocument/2006/relationships/customXml" Target="../ink/ink752.xml"/><Relationship Id="rId351" Type="http://schemas.openxmlformats.org/officeDocument/2006/relationships/image" Target="../media/image817.png"/><Relationship Id="rId211" Type="http://schemas.openxmlformats.org/officeDocument/2006/relationships/image" Target="../media/image601.png"/><Relationship Id="rId232" Type="http://schemas.openxmlformats.org/officeDocument/2006/relationships/customXml" Target="../ink/ink775.xml"/><Relationship Id="rId253" Type="http://schemas.openxmlformats.org/officeDocument/2006/relationships/image" Target="../media/image770.png"/><Relationship Id="rId274" Type="http://schemas.openxmlformats.org/officeDocument/2006/relationships/customXml" Target="../ink/ink796.xml"/><Relationship Id="rId295" Type="http://schemas.openxmlformats.org/officeDocument/2006/relationships/image" Target="../media/image789.png"/><Relationship Id="rId309" Type="http://schemas.openxmlformats.org/officeDocument/2006/relationships/image" Target="../media/image796.png"/><Relationship Id="rId27" Type="http://schemas.openxmlformats.org/officeDocument/2006/relationships/image" Target="../media/image658.png"/><Relationship Id="rId48" Type="http://schemas.openxmlformats.org/officeDocument/2006/relationships/customXml" Target="../ink/ink685.xml"/><Relationship Id="rId69" Type="http://schemas.openxmlformats.org/officeDocument/2006/relationships/image" Target="../media/image679.png"/><Relationship Id="rId113" Type="http://schemas.openxmlformats.org/officeDocument/2006/relationships/image" Target="../media/image701.png"/><Relationship Id="rId134" Type="http://schemas.openxmlformats.org/officeDocument/2006/relationships/customXml" Target="../ink/ink728.xml"/><Relationship Id="rId320" Type="http://schemas.openxmlformats.org/officeDocument/2006/relationships/customXml" Target="../ink/ink819.xml"/><Relationship Id="rId80" Type="http://schemas.openxmlformats.org/officeDocument/2006/relationships/customXml" Target="../ink/ink701.xml"/><Relationship Id="rId155" Type="http://schemas.openxmlformats.org/officeDocument/2006/relationships/image" Target="../media/image722.png"/><Relationship Id="rId176" Type="http://schemas.openxmlformats.org/officeDocument/2006/relationships/customXml" Target="../ink/ink747.xml"/><Relationship Id="rId197" Type="http://schemas.openxmlformats.org/officeDocument/2006/relationships/image" Target="../media/image743.png"/><Relationship Id="rId341" Type="http://schemas.openxmlformats.org/officeDocument/2006/relationships/image" Target="../media/image812.png"/><Relationship Id="rId362" Type="http://schemas.openxmlformats.org/officeDocument/2006/relationships/customXml" Target="../ink/ink840.xml"/><Relationship Id="rId201" Type="http://schemas.openxmlformats.org/officeDocument/2006/relationships/image" Target="../media/image745.png"/><Relationship Id="rId222" Type="http://schemas.openxmlformats.org/officeDocument/2006/relationships/customXml" Target="../ink/ink770.xml"/><Relationship Id="rId243" Type="http://schemas.openxmlformats.org/officeDocument/2006/relationships/image" Target="../media/image765.png"/><Relationship Id="rId264" Type="http://schemas.openxmlformats.org/officeDocument/2006/relationships/customXml" Target="../ink/ink791.xml"/><Relationship Id="rId285" Type="http://schemas.openxmlformats.org/officeDocument/2006/relationships/image" Target="../media/image784.png"/><Relationship Id="rId17" Type="http://schemas.openxmlformats.org/officeDocument/2006/relationships/image" Target="../media/image653.png"/><Relationship Id="rId38" Type="http://schemas.openxmlformats.org/officeDocument/2006/relationships/customXml" Target="../ink/ink680.xml"/><Relationship Id="rId59" Type="http://schemas.openxmlformats.org/officeDocument/2006/relationships/image" Target="../media/image674.png"/><Relationship Id="rId103" Type="http://schemas.openxmlformats.org/officeDocument/2006/relationships/image" Target="../media/image696.png"/><Relationship Id="rId124" Type="http://schemas.openxmlformats.org/officeDocument/2006/relationships/customXml" Target="../ink/ink723.xml"/><Relationship Id="rId310" Type="http://schemas.openxmlformats.org/officeDocument/2006/relationships/customXml" Target="../ink/ink814.xml"/><Relationship Id="rId70" Type="http://schemas.openxmlformats.org/officeDocument/2006/relationships/customXml" Target="../ink/ink696.xml"/><Relationship Id="rId91" Type="http://schemas.openxmlformats.org/officeDocument/2006/relationships/image" Target="../media/image690.png"/><Relationship Id="rId145" Type="http://schemas.openxmlformats.org/officeDocument/2006/relationships/image" Target="../media/image717.png"/><Relationship Id="rId166" Type="http://schemas.openxmlformats.org/officeDocument/2006/relationships/customXml" Target="../ink/ink742.xml"/><Relationship Id="rId187" Type="http://schemas.openxmlformats.org/officeDocument/2006/relationships/image" Target="../media/image738.png"/><Relationship Id="rId331" Type="http://schemas.openxmlformats.org/officeDocument/2006/relationships/image" Target="../media/image807.png"/><Relationship Id="rId352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65.xml"/><Relationship Id="rId233" Type="http://schemas.openxmlformats.org/officeDocument/2006/relationships/image" Target="../media/image760.png"/><Relationship Id="rId254" Type="http://schemas.openxmlformats.org/officeDocument/2006/relationships/customXml" Target="../ink/ink786.xml"/><Relationship Id="rId28" Type="http://schemas.openxmlformats.org/officeDocument/2006/relationships/customXml" Target="../ink/ink675.xml"/><Relationship Id="rId49" Type="http://schemas.openxmlformats.org/officeDocument/2006/relationships/image" Target="../media/image669.png"/><Relationship Id="rId114" Type="http://schemas.openxmlformats.org/officeDocument/2006/relationships/customXml" Target="../ink/ink718.xml"/><Relationship Id="rId275" Type="http://schemas.openxmlformats.org/officeDocument/2006/relationships/image" Target="../media/image779.png"/><Relationship Id="rId296" Type="http://schemas.openxmlformats.org/officeDocument/2006/relationships/customXml" Target="../ink/ink807.xml"/><Relationship Id="rId300" Type="http://schemas.openxmlformats.org/officeDocument/2006/relationships/customXml" Target="../ink/ink809.xml"/><Relationship Id="rId60" Type="http://schemas.openxmlformats.org/officeDocument/2006/relationships/customXml" Target="../ink/ink691.xml"/><Relationship Id="rId81" Type="http://schemas.openxmlformats.org/officeDocument/2006/relationships/image" Target="../media/image685.png"/><Relationship Id="rId135" Type="http://schemas.openxmlformats.org/officeDocument/2006/relationships/image" Target="../media/image712.png"/><Relationship Id="rId156" Type="http://schemas.openxmlformats.org/officeDocument/2006/relationships/customXml" Target="../ink/ink737.xml"/><Relationship Id="rId177" Type="http://schemas.openxmlformats.org/officeDocument/2006/relationships/image" Target="../media/image733.png"/><Relationship Id="rId198" Type="http://schemas.openxmlformats.org/officeDocument/2006/relationships/customXml" Target="../ink/ink758.xml"/><Relationship Id="rId321" Type="http://schemas.openxmlformats.org/officeDocument/2006/relationships/image" Target="../media/image802.png"/><Relationship Id="rId342" Type="http://schemas.openxmlformats.org/officeDocument/2006/relationships/customXml" Target="../ink/ink830.xml"/><Relationship Id="rId363" Type="http://schemas.openxmlformats.org/officeDocument/2006/relationships/image" Target="../media/image823.png"/><Relationship Id="rId202" Type="http://schemas.openxmlformats.org/officeDocument/2006/relationships/customXml" Target="../ink/ink760.xml"/><Relationship Id="rId223" Type="http://schemas.openxmlformats.org/officeDocument/2006/relationships/image" Target="../media/image755.png"/><Relationship Id="rId244" Type="http://schemas.openxmlformats.org/officeDocument/2006/relationships/customXml" Target="../ink/ink781.xml"/><Relationship Id="rId18" Type="http://schemas.openxmlformats.org/officeDocument/2006/relationships/customXml" Target="../ink/ink670.xml"/><Relationship Id="rId39" Type="http://schemas.openxmlformats.org/officeDocument/2006/relationships/image" Target="../media/image664.png"/><Relationship Id="rId265" Type="http://schemas.openxmlformats.org/officeDocument/2006/relationships/image" Target="../media/image713.png"/><Relationship Id="rId286" Type="http://schemas.openxmlformats.org/officeDocument/2006/relationships/customXml" Target="../ink/ink802.xml"/><Relationship Id="rId50" Type="http://schemas.openxmlformats.org/officeDocument/2006/relationships/customXml" Target="../ink/ink686.xml"/><Relationship Id="rId104" Type="http://schemas.openxmlformats.org/officeDocument/2006/relationships/customXml" Target="../ink/ink713.xml"/><Relationship Id="rId125" Type="http://schemas.openxmlformats.org/officeDocument/2006/relationships/image" Target="../media/image707.png"/><Relationship Id="rId146" Type="http://schemas.openxmlformats.org/officeDocument/2006/relationships/customXml" Target="../ink/ink732.xml"/><Relationship Id="rId167" Type="http://schemas.openxmlformats.org/officeDocument/2006/relationships/image" Target="../media/image728.png"/><Relationship Id="rId188" Type="http://schemas.openxmlformats.org/officeDocument/2006/relationships/customXml" Target="../ink/ink753.xml"/><Relationship Id="rId311" Type="http://schemas.openxmlformats.org/officeDocument/2006/relationships/image" Target="../media/image797.png"/><Relationship Id="rId332" Type="http://schemas.openxmlformats.org/officeDocument/2006/relationships/customXml" Target="../ink/ink825.xml"/><Relationship Id="rId353" Type="http://schemas.openxmlformats.org/officeDocument/2006/relationships/image" Target="../media/image818.png"/><Relationship Id="rId71" Type="http://schemas.openxmlformats.org/officeDocument/2006/relationships/image" Target="../media/image680.png"/><Relationship Id="rId92" Type="http://schemas.openxmlformats.org/officeDocument/2006/relationships/customXml" Target="../ink/ink707.xml"/><Relationship Id="rId213" Type="http://schemas.openxmlformats.org/officeDocument/2006/relationships/image" Target="../media/image750.png"/><Relationship Id="rId234" Type="http://schemas.openxmlformats.org/officeDocument/2006/relationships/customXml" Target="../ink/ink776.xml"/><Relationship Id="rId2" Type="http://schemas.openxmlformats.org/officeDocument/2006/relationships/customXml" Target="../ink/ink662.xml"/><Relationship Id="rId29" Type="http://schemas.openxmlformats.org/officeDocument/2006/relationships/image" Target="../media/image659.png"/><Relationship Id="rId255" Type="http://schemas.openxmlformats.org/officeDocument/2006/relationships/image" Target="../media/image771.png"/><Relationship Id="rId276" Type="http://schemas.openxmlformats.org/officeDocument/2006/relationships/customXml" Target="../ink/ink797.xml"/><Relationship Id="rId297" Type="http://schemas.openxmlformats.org/officeDocument/2006/relationships/image" Target="../media/image790.png"/><Relationship Id="rId40" Type="http://schemas.openxmlformats.org/officeDocument/2006/relationships/customXml" Target="../ink/ink681.xml"/><Relationship Id="rId115" Type="http://schemas.openxmlformats.org/officeDocument/2006/relationships/image" Target="../media/image702.png"/><Relationship Id="rId136" Type="http://schemas.openxmlformats.org/officeDocument/2006/relationships/customXml" Target="../ink/ink729.xml"/><Relationship Id="rId157" Type="http://schemas.openxmlformats.org/officeDocument/2006/relationships/image" Target="../media/image723.png"/><Relationship Id="rId178" Type="http://schemas.openxmlformats.org/officeDocument/2006/relationships/customXml" Target="../ink/ink748.xml"/><Relationship Id="rId301" Type="http://schemas.openxmlformats.org/officeDocument/2006/relationships/image" Target="../media/image792.png"/><Relationship Id="rId322" Type="http://schemas.openxmlformats.org/officeDocument/2006/relationships/customXml" Target="../ink/ink820.xml"/><Relationship Id="rId343" Type="http://schemas.openxmlformats.org/officeDocument/2006/relationships/image" Target="../media/image813.png"/><Relationship Id="rId364" Type="http://schemas.openxmlformats.org/officeDocument/2006/relationships/customXml" Target="../ink/ink841.xml"/><Relationship Id="rId61" Type="http://schemas.openxmlformats.org/officeDocument/2006/relationships/image" Target="../media/image675.png"/><Relationship Id="rId82" Type="http://schemas.openxmlformats.org/officeDocument/2006/relationships/customXml" Target="../ink/ink702.xml"/><Relationship Id="rId199" Type="http://schemas.openxmlformats.org/officeDocument/2006/relationships/image" Target="../media/image744.png"/><Relationship Id="rId203" Type="http://schemas.openxmlformats.org/officeDocument/2006/relationships/image" Target="../media/image746.png"/><Relationship Id="rId19" Type="http://schemas.openxmlformats.org/officeDocument/2006/relationships/image" Target="../media/image654.png"/><Relationship Id="rId224" Type="http://schemas.openxmlformats.org/officeDocument/2006/relationships/customXml" Target="../ink/ink771.xml"/><Relationship Id="rId245" Type="http://schemas.openxmlformats.org/officeDocument/2006/relationships/image" Target="../media/image766.png"/><Relationship Id="rId266" Type="http://schemas.openxmlformats.org/officeDocument/2006/relationships/customXml" Target="../ink/ink792.xml"/><Relationship Id="rId287" Type="http://schemas.openxmlformats.org/officeDocument/2006/relationships/image" Target="../media/image785.png"/><Relationship Id="rId30" Type="http://schemas.openxmlformats.org/officeDocument/2006/relationships/customXml" Target="../ink/ink676.xml"/><Relationship Id="rId105" Type="http://schemas.openxmlformats.org/officeDocument/2006/relationships/image" Target="../media/image697.png"/><Relationship Id="rId126" Type="http://schemas.openxmlformats.org/officeDocument/2006/relationships/customXml" Target="../ink/ink724.xml"/><Relationship Id="rId147" Type="http://schemas.openxmlformats.org/officeDocument/2006/relationships/image" Target="../media/image718.png"/><Relationship Id="rId168" Type="http://schemas.openxmlformats.org/officeDocument/2006/relationships/customXml" Target="../ink/ink743.xml"/><Relationship Id="rId312" Type="http://schemas.openxmlformats.org/officeDocument/2006/relationships/customXml" Target="../ink/ink815.xml"/><Relationship Id="rId333" Type="http://schemas.openxmlformats.org/officeDocument/2006/relationships/image" Target="../media/image808.png"/><Relationship Id="rId354" Type="http://schemas.openxmlformats.org/officeDocument/2006/relationships/customXml" Target="../ink/ink836.xml"/><Relationship Id="rId51" Type="http://schemas.openxmlformats.org/officeDocument/2006/relationships/image" Target="../media/image670.png"/><Relationship Id="rId72" Type="http://schemas.openxmlformats.org/officeDocument/2006/relationships/customXml" Target="../ink/ink697.xml"/><Relationship Id="rId93" Type="http://schemas.openxmlformats.org/officeDocument/2006/relationships/image" Target="../media/image691.png"/><Relationship Id="rId189" Type="http://schemas.openxmlformats.org/officeDocument/2006/relationships/image" Target="../media/image739.png"/><Relationship Id="rId3" Type="http://schemas.openxmlformats.org/officeDocument/2006/relationships/image" Target="../media/image646.png"/><Relationship Id="rId214" Type="http://schemas.openxmlformats.org/officeDocument/2006/relationships/customXml" Target="../ink/ink766.xml"/><Relationship Id="rId235" Type="http://schemas.openxmlformats.org/officeDocument/2006/relationships/image" Target="../media/image761.png"/><Relationship Id="rId256" Type="http://schemas.openxmlformats.org/officeDocument/2006/relationships/customXml" Target="../ink/ink787.xml"/><Relationship Id="rId277" Type="http://schemas.openxmlformats.org/officeDocument/2006/relationships/image" Target="../media/image780.png"/><Relationship Id="rId298" Type="http://schemas.openxmlformats.org/officeDocument/2006/relationships/customXml" Target="../ink/ink808.xml"/><Relationship Id="rId116" Type="http://schemas.openxmlformats.org/officeDocument/2006/relationships/customXml" Target="../ink/ink719.xml"/><Relationship Id="rId158" Type="http://schemas.openxmlformats.org/officeDocument/2006/relationships/customXml" Target="../ink/ink738.xml"/><Relationship Id="rId302" Type="http://schemas.openxmlformats.org/officeDocument/2006/relationships/customXml" Target="../ink/ink810.xml"/><Relationship Id="rId323" Type="http://schemas.openxmlformats.org/officeDocument/2006/relationships/image" Target="../media/image803.png"/><Relationship Id="rId344" Type="http://schemas.openxmlformats.org/officeDocument/2006/relationships/customXml" Target="../ink/ink831.xml"/><Relationship Id="rId20" Type="http://schemas.openxmlformats.org/officeDocument/2006/relationships/customXml" Target="../ink/ink671.xml"/><Relationship Id="rId41" Type="http://schemas.openxmlformats.org/officeDocument/2006/relationships/image" Target="../media/image665.png"/><Relationship Id="rId62" Type="http://schemas.openxmlformats.org/officeDocument/2006/relationships/customXml" Target="../ink/ink692.xml"/><Relationship Id="rId83" Type="http://schemas.openxmlformats.org/officeDocument/2006/relationships/image" Target="../media/image686.png"/><Relationship Id="rId179" Type="http://schemas.openxmlformats.org/officeDocument/2006/relationships/image" Target="../media/image734.png"/><Relationship Id="rId365" Type="http://schemas.openxmlformats.org/officeDocument/2006/relationships/image" Target="../media/image824.png"/><Relationship Id="rId190" Type="http://schemas.openxmlformats.org/officeDocument/2006/relationships/customXml" Target="../ink/ink754.xml"/><Relationship Id="rId204" Type="http://schemas.openxmlformats.org/officeDocument/2006/relationships/customXml" Target="../ink/ink761.xml"/><Relationship Id="rId225" Type="http://schemas.openxmlformats.org/officeDocument/2006/relationships/image" Target="../media/image756.png"/><Relationship Id="rId246" Type="http://schemas.openxmlformats.org/officeDocument/2006/relationships/customXml" Target="../ink/ink782.xml"/><Relationship Id="rId267" Type="http://schemas.openxmlformats.org/officeDocument/2006/relationships/image" Target="../media/image714.png"/><Relationship Id="rId288" Type="http://schemas.openxmlformats.org/officeDocument/2006/relationships/customXml" Target="../ink/ink803.xml"/><Relationship Id="rId106" Type="http://schemas.openxmlformats.org/officeDocument/2006/relationships/customXml" Target="../ink/ink714.xml"/><Relationship Id="rId127" Type="http://schemas.openxmlformats.org/officeDocument/2006/relationships/image" Target="../media/image708.png"/><Relationship Id="rId313" Type="http://schemas.openxmlformats.org/officeDocument/2006/relationships/image" Target="../media/image798.png"/><Relationship Id="rId10" Type="http://schemas.openxmlformats.org/officeDocument/2006/relationships/customXml" Target="../ink/ink666.xml"/><Relationship Id="rId31" Type="http://schemas.openxmlformats.org/officeDocument/2006/relationships/image" Target="../media/image660.png"/><Relationship Id="rId52" Type="http://schemas.openxmlformats.org/officeDocument/2006/relationships/customXml" Target="../ink/ink687.xml"/><Relationship Id="rId73" Type="http://schemas.openxmlformats.org/officeDocument/2006/relationships/image" Target="../media/image681.png"/><Relationship Id="rId94" Type="http://schemas.openxmlformats.org/officeDocument/2006/relationships/customXml" Target="../ink/ink708.xml"/><Relationship Id="rId148" Type="http://schemas.openxmlformats.org/officeDocument/2006/relationships/customXml" Target="../ink/ink733.xml"/><Relationship Id="rId169" Type="http://schemas.openxmlformats.org/officeDocument/2006/relationships/image" Target="../media/image729.png"/><Relationship Id="rId334" Type="http://schemas.openxmlformats.org/officeDocument/2006/relationships/customXml" Target="../ink/ink826.xml"/><Relationship Id="rId355" Type="http://schemas.openxmlformats.org/officeDocument/2006/relationships/image" Target="../media/image819.png"/><Relationship Id="rId4" Type="http://schemas.openxmlformats.org/officeDocument/2006/relationships/customXml" Target="../ink/ink663.xml"/><Relationship Id="rId180" Type="http://schemas.openxmlformats.org/officeDocument/2006/relationships/customXml" Target="../ink/ink749.xml"/><Relationship Id="rId215" Type="http://schemas.openxmlformats.org/officeDocument/2006/relationships/image" Target="../media/image751.png"/><Relationship Id="rId236" Type="http://schemas.openxmlformats.org/officeDocument/2006/relationships/customXml" Target="../ink/ink777.xml"/><Relationship Id="rId257" Type="http://schemas.openxmlformats.org/officeDocument/2006/relationships/image" Target="../media/image772.png"/><Relationship Id="rId278" Type="http://schemas.openxmlformats.org/officeDocument/2006/relationships/customXml" Target="../ink/ink798.xml"/><Relationship Id="rId303" Type="http://schemas.openxmlformats.org/officeDocument/2006/relationships/image" Target="../media/image793.png"/><Relationship Id="rId42" Type="http://schemas.openxmlformats.org/officeDocument/2006/relationships/customXml" Target="../ink/ink682.xml"/><Relationship Id="rId84" Type="http://schemas.openxmlformats.org/officeDocument/2006/relationships/customXml" Target="../ink/ink703.xml"/><Relationship Id="rId345" Type="http://schemas.openxmlformats.org/officeDocument/2006/relationships/image" Target="../media/image814.png"/><Relationship Id="rId191" Type="http://schemas.openxmlformats.org/officeDocument/2006/relationships/image" Target="../media/image740.png"/><Relationship Id="rId205" Type="http://schemas.openxmlformats.org/officeDocument/2006/relationships/image" Target="../media/image747.png"/><Relationship Id="rId247" Type="http://schemas.openxmlformats.org/officeDocument/2006/relationships/image" Target="../media/image767.png"/><Relationship Id="rId107" Type="http://schemas.openxmlformats.org/officeDocument/2006/relationships/image" Target="../media/image698.png"/><Relationship Id="rId289" Type="http://schemas.openxmlformats.org/officeDocument/2006/relationships/image" Target="../media/image786.png"/><Relationship Id="rId11" Type="http://schemas.openxmlformats.org/officeDocument/2006/relationships/image" Target="../media/image650.png"/><Relationship Id="rId53" Type="http://schemas.openxmlformats.org/officeDocument/2006/relationships/image" Target="../media/image671.png"/><Relationship Id="rId149" Type="http://schemas.openxmlformats.org/officeDocument/2006/relationships/image" Target="../media/image719.png"/><Relationship Id="rId314" Type="http://schemas.openxmlformats.org/officeDocument/2006/relationships/customXml" Target="../ink/ink816.xml"/><Relationship Id="rId356" Type="http://schemas.openxmlformats.org/officeDocument/2006/relationships/customXml" Target="../ink/ink837.xml"/><Relationship Id="rId95" Type="http://schemas.openxmlformats.org/officeDocument/2006/relationships/image" Target="../media/image692.png"/><Relationship Id="rId160" Type="http://schemas.openxmlformats.org/officeDocument/2006/relationships/customXml" Target="../ink/ink739.xml"/><Relationship Id="rId216" Type="http://schemas.openxmlformats.org/officeDocument/2006/relationships/customXml" Target="../ink/ink767.xml"/><Relationship Id="rId258" Type="http://schemas.openxmlformats.org/officeDocument/2006/relationships/customXml" Target="../ink/ink788.xml"/><Relationship Id="rId22" Type="http://schemas.openxmlformats.org/officeDocument/2006/relationships/customXml" Target="../ink/ink672.xml"/><Relationship Id="rId64" Type="http://schemas.openxmlformats.org/officeDocument/2006/relationships/customXml" Target="../ink/ink693.xml"/><Relationship Id="rId118" Type="http://schemas.openxmlformats.org/officeDocument/2006/relationships/customXml" Target="../ink/ink720.xml"/><Relationship Id="rId325" Type="http://schemas.openxmlformats.org/officeDocument/2006/relationships/image" Target="../media/image804.png"/><Relationship Id="rId367" Type="http://schemas.openxmlformats.org/officeDocument/2006/relationships/image" Target="../media/image825.png"/><Relationship Id="rId171" Type="http://schemas.openxmlformats.org/officeDocument/2006/relationships/image" Target="../media/image730.png"/><Relationship Id="rId227" Type="http://schemas.openxmlformats.org/officeDocument/2006/relationships/image" Target="../media/image757.png"/><Relationship Id="rId269" Type="http://schemas.openxmlformats.org/officeDocument/2006/relationships/image" Target="../media/image776.png"/><Relationship Id="rId33" Type="http://schemas.openxmlformats.org/officeDocument/2006/relationships/image" Target="../media/image661.png"/><Relationship Id="rId129" Type="http://schemas.openxmlformats.org/officeDocument/2006/relationships/image" Target="../media/image709.png"/><Relationship Id="rId280" Type="http://schemas.openxmlformats.org/officeDocument/2006/relationships/customXml" Target="../ink/ink799.xml"/><Relationship Id="rId336" Type="http://schemas.openxmlformats.org/officeDocument/2006/relationships/customXml" Target="../ink/ink827.xml"/><Relationship Id="rId75" Type="http://schemas.openxmlformats.org/officeDocument/2006/relationships/image" Target="../media/image682.png"/><Relationship Id="rId182" Type="http://schemas.openxmlformats.org/officeDocument/2006/relationships/customXml" Target="../ink/ink750.xml"/><Relationship Id="rId6" Type="http://schemas.openxmlformats.org/officeDocument/2006/relationships/customXml" Target="../ink/ink664.xml"/><Relationship Id="rId238" Type="http://schemas.openxmlformats.org/officeDocument/2006/relationships/customXml" Target="../ink/ink778.xml"/><Relationship Id="rId291" Type="http://schemas.openxmlformats.org/officeDocument/2006/relationships/image" Target="../media/image787.png"/><Relationship Id="rId305" Type="http://schemas.openxmlformats.org/officeDocument/2006/relationships/image" Target="../media/image794.png"/><Relationship Id="rId347" Type="http://schemas.openxmlformats.org/officeDocument/2006/relationships/image" Target="../media/image815.png"/><Relationship Id="rId44" Type="http://schemas.openxmlformats.org/officeDocument/2006/relationships/customXml" Target="../ink/ink683.xml"/><Relationship Id="rId86" Type="http://schemas.openxmlformats.org/officeDocument/2006/relationships/customXml" Target="../ink/ink704.xml"/><Relationship Id="rId151" Type="http://schemas.openxmlformats.org/officeDocument/2006/relationships/image" Target="../media/image720.png"/><Relationship Id="rId193" Type="http://schemas.openxmlformats.org/officeDocument/2006/relationships/image" Target="../media/image741.png"/><Relationship Id="rId207" Type="http://schemas.openxmlformats.org/officeDocument/2006/relationships/image" Target="../media/image748.png"/><Relationship Id="rId249" Type="http://schemas.openxmlformats.org/officeDocument/2006/relationships/image" Target="../media/image768.png"/><Relationship Id="rId13" Type="http://schemas.openxmlformats.org/officeDocument/2006/relationships/image" Target="../media/image651.png"/><Relationship Id="rId109" Type="http://schemas.openxmlformats.org/officeDocument/2006/relationships/image" Target="../media/image699.png"/><Relationship Id="rId260" Type="http://schemas.openxmlformats.org/officeDocument/2006/relationships/customXml" Target="../ink/ink789.xml"/><Relationship Id="rId316" Type="http://schemas.openxmlformats.org/officeDocument/2006/relationships/customXml" Target="../ink/ink817.xml"/><Relationship Id="rId55" Type="http://schemas.openxmlformats.org/officeDocument/2006/relationships/image" Target="../media/image672.png"/><Relationship Id="rId97" Type="http://schemas.openxmlformats.org/officeDocument/2006/relationships/image" Target="../media/image693.png"/><Relationship Id="rId120" Type="http://schemas.openxmlformats.org/officeDocument/2006/relationships/customXml" Target="../ink/ink721.xml"/><Relationship Id="rId358" Type="http://schemas.openxmlformats.org/officeDocument/2006/relationships/customXml" Target="../ink/ink838.xml"/><Relationship Id="rId162" Type="http://schemas.openxmlformats.org/officeDocument/2006/relationships/customXml" Target="../ink/ink740.xml"/><Relationship Id="rId218" Type="http://schemas.openxmlformats.org/officeDocument/2006/relationships/customXml" Target="../ink/ink768.xml"/><Relationship Id="rId271" Type="http://schemas.openxmlformats.org/officeDocument/2006/relationships/image" Target="../media/image777.png"/><Relationship Id="rId24" Type="http://schemas.openxmlformats.org/officeDocument/2006/relationships/customXml" Target="../ink/ink673.xml"/><Relationship Id="rId66" Type="http://schemas.openxmlformats.org/officeDocument/2006/relationships/customXml" Target="../ink/ink694.xml"/><Relationship Id="rId131" Type="http://schemas.openxmlformats.org/officeDocument/2006/relationships/image" Target="../media/image710.png"/><Relationship Id="rId327" Type="http://schemas.openxmlformats.org/officeDocument/2006/relationships/image" Target="../media/image805.png"/><Relationship Id="rId369" Type="http://schemas.openxmlformats.org/officeDocument/2006/relationships/image" Target="../media/image826.png"/><Relationship Id="rId173" Type="http://schemas.openxmlformats.org/officeDocument/2006/relationships/image" Target="../media/image731.png"/><Relationship Id="rId229" Type="http://schemas.openxmlformats.org/officeDocument/2006/relationships/image" Target="../media/image758.png"/><Relationship Id="rId240" Type="http://schemas.openxmlformats.org/officeDocument/2006/relationships/customXml" Target="../ink/ink779.xml"/><Relationship Id="rId35" Type="http://schemas.openxmlformats.org/officeDocument/2006/relationships/image" Target="../media/image662.png"/><Relationship Id="rId77" Type="http://schemas.openxmlformats.org/officeDocument/2006/relationships/image" Target="../media/image683.png"/><Relationship Id="rId100" Type="http://schemas.openxmlformats.org/officeDocument/2006/relationships/customXml" Target="../ink/ink711.xml"/><Relationship Id="rId282" Type="http://schemas.openxmlformats.org/officeDocument/2006/relationships/customXml" Target="../ink/ink800.xml"/><Relationship Id="rId338" Type="http://schemas.openxmlformats.org/officeDocument/2006/relationships/customXml" Target="../ink/ink828.xml"/><Relationship Id="rId8" Type="http://schemas.openxmlformats.org/officeDocument/2006/relationships/customXml" Target="../ink/ink665.xml"/><Relationship Id="rId142" Type="http://schemas.openxmlformats.org/officeDocument/2006/relationships/customXml" Target="../ink/ink730.xml"/><Relationship Id="rId184" Type="http://schemas.openxmlformats.org/officeDocument/2006/relationships/customXml" Target="../ink/ink751.xml"/><Relationship Id="rId251" Type="http://schemas.openxmlformats.org/officeDocument/2006/relationships/image" Target="../media/image769.png"/><Relationship Id="rId46" Type="http://schemas.openxmlformats.org/officeDocument/2006/relationships/customXml" Target="../ink/ink684.xml"/><Relationship Id="rId293" Type="http://schemas.openxmlformats.org/officeDocument/2006/relationships/image" Target="../media/image788.png"/><Relationship Id="rId307" Type="http://schemas.openxmlformats.org/officeDocument/2006/relationships/image" Target="../media/image795.png"/><Relationship Id="rId349" Type="http://schemas.openxmlformats.org/officeDocument/2006/relationships/image" Target="../media/image816.png"/><Relationship Id="rId88" Type="http://schemas.openxmlformats.org/officeDocument/2006/relationships/customXml" Target="../ink/ink705.xml"/><Relationship Id="rId111" Type="http://schemas.openxmlformats.org/officeDocument/2006/relationships/image" Target="../media/image700.png"/><Relationship Id="rId153" Type="http://schemas.openxmlformats.org/officeDocument/2006/relationships/image" Target="../media/image721.png"/><Relationship Id="rId195" Type="http://schemas.openxmlformats.org/officeDocument/2006/relationships/image" Target="../media/image742.png"/><Relationship Id="rId209" Type="http://schemas.openxmlformats.org/officeDocument/2006/relationships/image" Target="../media/image749.png"/><Relationship Id="rId360" Type="http://schemas.openxmlformats.org/officeDocument/2006/relationships/customXml" Target="../ink/ink839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33.png"/><Relationship Id="rId21" Type="http://schemas.openxmlformats.org/officeDocument/2006/relationships/image" Target="../media/image7850.png"/><Relationship Id="rId42" Type="http://schemas.openxmlformats.org/officeDocument/2006/relationships/customXml" Target="../ink/ink864.xml"/><Relationship Id="rId63" Type="http://schemas.openxmlformats.org/officeDocument/2006/relationships/image" Target="../media/image8060.png"/><Relationship Id="rId84" Type="http://schemas.openxmlformats.org/officeDocument/2006/relationships/customXml" Target="../ink/ink885.xml"/><Relationship Id="rId138" Type="http://schemas.openxmlformats.org/officeDocument/2006/relationships/customXml" Target="../ink/ink912.xml"/><Relationship Id="rId159" Type="http://schemas.openxmlformats.org/officeDocument/2006/relationships/image" Target="../media/image854.png"/><Relationship Id="rId170" Type="http://schemas.openxmlformats.org/officeDocument/2006/relationships/customXml" Target="../ink/ink928.xml"/><Relationship Id="rId191" Type="http://schemas.openxmlformats.org/officeDocument/2006/relationships/image" Target="../media/image870.png"/><Relationship Id="rId205" Type="http://schemas.openxmlformats.org/officeDocument/2006/relationships/image" Target="../media/image877.png"/><Relationship Id="rId226" Type="http://schemas.openxmlformats.org/officeDocument/2006/relationships/customXml" Target="../ink/ink956.xml"/><Relationship Id="rId247" Type="http://schemas.openxmlformats.org/officeDocument/2006/relationships/image" Target="../media/image898.png"/><Relationship Id="rId107" Type="http://schemas.openxmlformats.org/officeDocument/2006/relationships/image" Target="../media/image828.png"/><Relationship Id="rId11" Type="http://schemas.openxmlformats.org/officeDocument/2006/relationships/image" Target="../media/image7800.png"/><Relationship Id="rId32" Type="http://schemas.openxmlformats.org/officeDocument/2006/relationships/customXml" Target="../ink/ink859.xml"/><Relationship Id="rId53" Type="http://schemas.openxmlformats.org/officeDocument/2006/relationships/image" Target="../media/image8010.png"/><Relationship Id="rId74" Type="http://schemas.openxmlformats.org/officeDocument/2006/relationships/customXml" Target="../ink/ink880.xml"/><Relationship Id="rId128" Type="http://schemas.openxmlformats.org/officeDocument/2006/relationships/customXml" Target="../ink/ink907.xml"/><Relationship Id="rId149" Type="http://schemas.openxmlformats.org/officeDocument/2006/relationships/image" Target="../media/image849.png"/><Relationship Id="rId5" Type="http://schemas.openxmlformats.org/officeDocument/2006/relationships/image" Target="../media/image7770.png"/><Relationship Id="rId95" Type="http://schemas.openxmlformats.org/officeDocument/2006/relationships/image" Target="../media/image8220.png"/><Relationship Id="rId160" Type="http://schemas.openxmlformats.org/officeDocument/2006/relationships/customXml" Target="../ink/ink923.xml"/><Relationship Id="rId181" Type="http://schemas.openxmlformats.org/officeDocument/2006/relationships/image" Target="../media/image865.png"/><Relationship Id="rId216" Type="http://schemas.openxmlformats.org/officeDocument/2006/relationships/customXml" Target="../ink/ink951.xml"/><Relationship Id="rId237" Type="http://schemas.openxmlformats.org/officeDocument/2006/relationships/image" Target="../media/image893.png"/><Relationship Id="rId22" Type="http://schemas.openxmlformats.org/officeDocument/2006/relationships/customXml" Target="../ink/ink854.xml"/><Relationship Id="rId43" Type="http://schemas.openxmlformats.org/officeDocument/2006/relationships/image" Target="../media/image7960.png"/><Relationship Id="rId64" Type="http://schemas.openxmlformats.org/officeDocument/2006/relationships/customXml" Target="../ink/ink875.xml"/><Relationship Id="rId118" Type="http://schemas.openxmlformats.org/officeDocument/2006/relationships/customXml" Target="../ink/ink902.xml"/><Relationship Id="rId139" Type="http://schemas.openxmlformats.org/officeDocument/2006/relationships/image" Target="../media/image844.png"/><Relationship Id="rId85" Type="http://schemas.openxmlformats.org/officeDocument/2006/relationships/image" Target="../media/image8170.png"/><Relationship Id="rId150" Type="http://schemas.openxmlformats.org/officeDocument/2006/relationships/customXml" Target="../ink/ink918.xml"/><Relationship Id="rId171" Type="http://schemas.openxmlformats.org/officeDocument/2006/relationships/image" Target="../media/image860.png"/><Relationship Id="rId192" Type="http://schemas.openxmlformats.org/officeDocument/2006/relationships/customXml" Target="../ink/ink939.xml"/><Relationship Id="rId206" Type="http://schemas.openxmlformats.org/officeDocument/2006/relationships/customXml" Target="../ink/ink946.xml"/><Relationship Id="rId227" Type="http://schemas.openxmlformats.org/officeDocument/2006/relationships/image" Target="../media/image888.png"/><Relationship Id="rId248" Type="http://schemas.openxmlformats.org/officeDocument/2006/relationships/customXml" Target="../ink/ink967.xml"/><Relationship Id="rId12" Type="http://schemas.openxmlformats.org/officeDocument/2006/relationships/customXml" Target="../ink/ink849.xml"/><Relationship Id="rId33" Type="http://schemas.openxmlformats.org/officeDocument/2006/relationships/image" Target="../media/image7910.png"/><Relationship Id="rId108" Type="http://schemas.openxmlformats.org/officeDocument/2006/relationships/customXml" Target="../ink/ink897.xml"/><Relationship Id="rId129" Type="http://schemas.openxmlformats.org/officeDocument/2006/relationships/image" Target="../media/image839.png"/><Relationship Id="rId54" Type="http://schemas.openxmlformats.org/officeDocument/2006/relationships/customXml" Target="../ink/ink870.xml"/><Relationship Id="rId75" Type="http://schemas.openxmlformats.org/officeDocument/2006/relationships/image" Target="../media/image8120.png"/><Relationship Id="rId96" Type="http://schemas.openxmlformats.org/officeDocument/2006/relationships/customXml" Target="../ink/ink891.xml"/><Relationship Id="rId140" Type="http://schemas.openxmlformats.org/officeDocument/2006/relationships/customXml" Target="../ink/ink913.xml"/><Relationship Id="rId161" Type="http://schemas.openxmlformats.org/officeDocument/2006/relationships/image" Target="../media/image855.png"/><Relationship Id="rId182" Type="http://schemas.openxmlformats.org/officeDocument/2006/relationships/customXml" Target="../ink/ink934.xml"/><Relationship Id="rId217" Type="http://schemas.openxmlformats.org/officeDocument/2006/relationships/image" Target="../media/image883.png"/><Relationship Id="rId6" Type="http://schemas.openxmlformats.org/officeDocument/2006/relationships/customXml" Target="../ink/ink846.xml"/><Relationship Id="rId238" Type="http://schemas.openxmlformats.org/officeDocument/2006/relationships/customXml" Target="../ink/ink962.xml"/><Relationship Id="rId23" Type="http://schemas.openxmlformats.org/officeDocument/2006/relationships/image" Target="../media/image7860.png"/><Relationship Id="rId119" Type="http://schemas.openxmlformats.org/officeDocument/2006/relationships/image" Target="../media/image834.png"/><Relationship Id="rId44" Type="http://schemas.openxmlformats.org/officeDocument/2006/relationships/customXml" Target="../ink/ink865.xml"/><Relationship Id="rId65" Type="http://schemas.openxmlformats.org/officeDocument/2006/relationships/image" Target="../media/image8070.png"/><Relationship Id="rId86" Type="http://schemas.openxmlformats.org/officeDocument/2006/relationships/customXml" Target="../ink/ink886.xml"/><Relationship Id="rId130" Type="http://schemas.openxmlformats.org/officeDocument/2006/relationships/customXml" Target="../ink/ink908.xml"/><Relationship Id="rId151" Type="http://schemas.openxmlformats.org/officeDocument/2006/relationships/image" Target="../media/image850.png"/><Relationship Id="rId172" Type="http://schemas.openxmlformats.org/officeDocument/2006/relationships/customXml" Target="../ink/ink929.xml"/><Relationship Id="rId193" Type="http://schemas.openxmlformats.org/officeDocument/2006/relationships/image" Target="../media/image871.png"/><Relationship Id="rId207" Type="http://schemas.openxmlformats.org/officeDocument/2006/relationships/image" Target="../media/image878.png"/><Relationship Id="rId228" Type="http://schemas.openxmlformats.org/officeDocument/2006/relationships/customXml" Target="../ink/ink957.xml"/><Relationship Id="rId249" Type="http://schemas.openxmlformats.org/officeDocument/2006/relationships/image" Target="../media/image899.png"/><Relationship Id="rId13" Type="http://schemas.openxmlformats.org/officeDocument/2006/relationships/image" Target="../media/image7810.png"/><Relationship Id="rId109" Type="http://schemas.openxmlformats.org/officeDocument/2006/relationships/image" Target="../media/image829.png"/><Relationship Id="rId34" Type="http://schemas.openxmlformats.org/officeDocument/2006/relationships/customXml" Target="../ink/ink860.xml"/><Relationship Id="rId55" Type="http://schemas.openxmlformats.org/officeDocument/2006/relationships/image" Target="../media/image8020.png"/><Relationship Id="rId76" Type="http://schemas.openxmlformats.org/officeDocument/2006/relationships/customXml" Target="../ink/ink881.xml"/><Relationship Id="rId97" Type="http://schemas.openxmlformats.org/officeDocument/2006/relationships/image" Target="../media/image8230.png"/><Relationship Id="rId120" Type="http://schemas.openxmlformats.org/officeDocument/2006/relationships/customXml" Target="../ink/ink903.xml"/><Relationship Id="rId141" Type="http://schemas.openxmlformats.org/officeDocument/2006/relationships/image" Target="../media/image845.png"/><Relationship Id="rId7" Type="http://schemas.openxmlformats.org/officeDocument/2006/relationships/image" Target="../media/image7780.png"/><Relationship Id="rId162" Type="http://schemas.openxmlformats.org/officeDocument/2006/relationships/customXml" Target="../ink/ink924.xml"/><Relationship Id="rId183" Type="http://schemas.openxmlformats.org/officeDocument/2006/relationships/image" Target="../media/image866.png"/><Relationship Id="rId218" Type="http://schemas.openxmlformats.org/officeDocument/2006/relationships/customXml" Target="../ink/ink952.xml"/><Relationship Id="rId239" Type="http://schemas.openxmlformats.org/officeDocument/2006/relationships/image" Target="../media/image894.png"/><Relationship Id="rId250" Type="http://schemas.openxmlformats.org/officeDocument/2006/relationships/customXml" Target="../ink/ink968.xml"/><Relationship Id="rId24" Type="http://schemas.openxmlformats.org/officeDocument/2006/relationships/customXml" Target="../ink/ink855.xml"/><Relationship Id="rId45" Type="http://schemas.openxmlformats.org/officeDocument/2006/relationships/image" Target="../media/image7970.png"/><Relationship Id="rId66" Type="http://schemas.openxmlformats.org/officeDocument/2006/relationships/customXml" Target="../ink/ink876.xml"/><Relationship Id="rId87" Type="http://schemas.openxmlformats.org/officeDocument/2006/relationships/image" Target="../media/image8180.png"/><Relationship Id="rId110" Type="http://schemas.openxmlformats.org/officeDocument/2006/relationships/customXml" Target="../ink/ink898.xml"/><Relationship Id="rId131" Type="http://schemas.openxmlformats.org/officeDocument/2006/relationships/image" Target="../media/image840.png"/><Relationship Id="rId152" Type="http://schemas.openxmlformats.org/officeDocument/2006/relationships/customXml" Target="../ink/ink919.xml"/><Relationship Id="rId173" Type="http://schemas.openxmlformats.org/officeDocument/2006/relationships/image" Target="../media/image861.png"/><Relationship Id="rId194" Type="http://schemas.openxmlformats.org/officeDocument/2006/relationships/customXml" Target="../ink/ink940.xml"/><Relationship Id="rId208" Type="http://schemas.openxmlformats.org/officeDocument/2006/relationships/customXml" Target="../ink/ink947.xml"/><Relationship Id="rId229" Type="http://schemas.openxmlformats.org/officeDocument/2006/relationships/image" Target="../media/image889.png"/><Relationship Id="rId240" Type="http://schemas.openxmlformats.org/officeDocument/2006/relationships/customXml" Target="../ink/ink963.xml"/><Relationship Id="rId14" Type="http://schemas.openxmlformats.org/officeDocument/2006/relationships/customXml" Target="../ink/ink850.xml"/><Relationship Id="rId35" Type="http://schemas.openxmlformats.org/officeDocument/2006/relationships/image" Target="../media/image7920.png"/><Relationship Id="rId56" Type="http://schemas.openxmlformats.org/officeDocument/2006/relationships/customXml" Target="../ink/ink871.xml"/><Relationship Id="rId77" Type="http://schemas.openxmlformats.org/officeDocument/2006/relationships/image" Target="../media/image8130.png"/><Relationship Id="rId100" Type="http://schemas.openxmlformats.org/officeDocument/2006/relationships/customXml" Target="../ink/ink893.xml"/><Relationship Id="rId8" Type="http://schemas.openxmlformats.org/officeDocument/2006/relationships/customXml" Target="../ink/ink847.xml"/><Relationship Id="rId98" Type="http://schemas.openxmlformats.org/officeDocument/2006/relationships/customXml" Target="../ink/ink892.xml"/><Relationship Id="rId121" Type="http://schemas.openxmlformats.org/officeDocument/2006/relationships/image" Target="../media/image835.png"/><Relationship Id="rId142" Type="http://schemas.openxmlformats.org/officeDocument/2006/relationships/customXml" Target="../ink/ink914.xml"/><Relationship Id="rId163" Type="http://schemas.openxmlformats.org/officeDocument/2006/relationships/image" Target="../media/image856.png"/><Relationship Id="rId184" Type="http://schemas.openxmlformats.org/officeDocument/2006/relationships/customXml" Target="../ink/ink935.xml"/><Relationship Id="rId219" Type="http://schemas.openxmlformats.org/officeDocument/2006/relationships/image" Target="../media/image884.png"/><Relationship Id="rId230" Type="http://schemas.openxmlformats.org/officeDocument/2006/relationships/customXml" Target="../ink/ink958.xml"/><Relationship Id="rId251" Type="http://schemas.openxmlformats.org/officeDocument/2006/relationships/image" Target="../media/image900.png"/><Relationship Id="rId25" Type="http://schemas.openxmlformats.org/officeDocument/2006/relationships/image" Target="../media/image7870.png"/><Relationship Id="rId46" Type="http://schemas.openxmlformats.org/officeDocument/2006/relationships/customXml" Target="../ink/ink866.xml"/><Relationship Id="rId67" Type="http://schemas.openxmlformats.org/officeDocument/2006/relationships/image" Target="../media/image8080.png"/><Relationship Id="rId88" Type="http://schemas.openxmlformats.org/officeDocument/2006/relationships/customXml" Target="../ink/ink887.xml"/><Relationship Id="rId111" Type="http://schemas.openxmlformats.org/officeDocument/2006/relationships/image" Target="../media/image830.png"/><Relationship Id="rId132" Type="http://schemas.openxmlformats.org/officeDocument/2006/relationships/customXml" Target="../ink/ink909.xml"/><Relationship Id="rId153" Type="http://schemas.openxmlformats.org/officeDocument/2006/relationships/image" Target="../media/image851.png"/><Relationship Id="rId174" Type="http://schemas.openxmlformats.org/officeDocument/2006/relationships/customXml" Target="../ink/ink930.xml"/><Relationship Id="rId195" Type="http://schemas.openxmlformats.org/officeDocument/2006/relationships/image" Target="../media/image872.png"/><Relationship Id="rId209" Type="http://schemas.openxmlformats.org/officeDocument/2006/relationships/image" Target="../media/image879.png"/><Relationship Id="rId220" Type="http://schemas.openxmlformats.org/officeDocument/2006/relationships/customXml" Target="../ink/ink953.xml"/><Relationship Id="rId241" Type="http://schemas.openxmlformats.org/officeDocument/2006/relationships/image" Target="../media/image895.png"/><Relationship Id="rId15" Type="http://schemas.openxmlformats.org/officeDocument/2006/relationships/image" Target="../media/image7820.png"/><Relationship Id="rId36" Type="http://schemas.openxmlformats.org/officeDocument/2006/relationships/customXml" Target="../ink/ink861.xml"/><Relationship Id="rId57" Type="http://schemas.openxmlformats.org/officeDocument/2006/relationships/image" Target="../media/image8030.png"/><Relationship Id="rId78" Type="http://schemas.openxmlformats.org/officeDocument/2006/relationships/customXml" Target="../ink/ink882.xml"/><Relationship Id="rId99" Type="http://schemas.openxmlformats.org/officeDocument/2006/relationships/image" Target="../media/image8240.png"/><Relationship Id="rId101" Type="http://schemas.openxmlformats.org/officeDocument/2006/relationships/image" Target="../media/image8250.png"/><Relationship Id="rId122" Type="http://schemas.openxmlformats.org/officeDocument/2006/relationships/customXml" Target="../ink/ink904.xml"/><Relationship Id="rId143" Type="http://schemas.openxmlformats.org/officeDocument/2006/relationships/image" Target="../media/image846.png"/><Relationship Id="rId164" Type="http://schemas.openxmlformats.org/officeDocument/2006/relationships/customXml" Target="../ink/ink925.xml"/><Relationship Id="rId185" Type="http://schemas.openxmlformats.org/officeDocument/2006/relationships/image" Target="../media/image867.png"/><Relationship Id="rId9" Type="http://schemas.openxmlformats.org/officeDocument/2006/relationships/image" Target="../media/image7790.png"/><Relationship Id="rId210" Type="http://schemas.openxmlformats.org/officeDocument/2006/relationships/customXml" Target="../ink/ink948.xml"/><Relationship Id="rId26" Type="http://schemas.openxmlformats.org/officeDocument/2006/relationships/customXml" Target="../ink/ink856.xml"/><Relationship Id="rId231" Type="http://schemas.openxmlformats.org/officeDocument/2006/relationships/image" Target="../media/image890.png"/><Relationship Id="rId252" Type="http://schemas.openxmlformats.org/officeDocument/2006/relationships/customXml" Target="../ink/ink969.xml"/><Relationship Id="rId47" Type="http://schemas.openxmlformats.org/officeDocument/2006/relationships/image" Target="../media/image7980.png"/><Relationship Id="rId68" Type="http://schemas.openxmlformats.org/officeDocument/2006/relationships/customXml" Target="../ink/ink877.xml"/><Relationship Id="rId89" Type="http://schemas.openxmlformats.org/officeDocument/2006/relationships/image" Target="../media/image8190.png"/><Relationship Id="rId112" Type="http://schemas.openxmlformats.org/officeDocument/2006/relationships/customXml" Target="../ink/ink899.xml"/><Relationship Id="rId133" Type="http://schemas.openxmlformats.org/officeDocument/2006/relationships/image" Target="../media/image841.png"/><Relationship Id="rId154" Type="http://schemas.openxmlformats.org/officeDocument/2006/relationships/customXml" Target="../ink/ink920.xml"/><Relationship Id="rId175" Type="http://schemas.openxmlformats.org/officeDocument/2006/relationships/image" Target="../media/image862.png"/><Relationship Id="rId196" Type="http://schemas.openxmlformats.org/officeDocument/2006/relationships/customXml" Target="../ink/ink941.xml"/><Relationship Id="rId200" Type="http://schemas.openxmlformats.org/officeDocument/2006/relationships/customXml" Target="../ink/ink943.xml"/><Relationship Id="rId16" Type="http://schemas.openxmlformats.org/officeDocument/2006/relationships/customXml" Target="../ink/ink851.xml"/><Relationship Id="rId221" Type="http://schemas.openxmlformats.org/officeDocument/2006/relationships/image" Target="../media/image885.png"/><Relationship Id="rId242" Type="http://schemas.openxmlformats.org/officeDocument/2006/relationships/customXml" Target="../ink/ink964.xml"/><Relationship Id="rId37" Type="http://schemas.openxmlformats.org/officeDocument/2006/relationships/image" Target="../media/image7930.png"/><Relationship Id="rId58" Type="http://schemas.openxmlformats.org/officeDocument/2006/relationships/customXml" Target="../ink/ink872.xml"/><Relationship Id="rId79" Type="http://schemas.openxmlformats.org/officeDocument/2006/relationships/image" Target="../media/image8140.png"/><Relationship Id="rId102" Type="http://schemas.openxmlformats.org/officeDocument/2006/relationships/customXml" Target="../ink/ink894.xml"/><Relationship Id="rId123" Type="http://schemas.openxmlformats.org/officeDocument/2006/relationships/image" Target="../media/image836.png"/><Relationship Id="rId144" Type="http://schemas.openxmlformats.org/officeDocument/2006/relationships/customXml" Target="../ink/ink915.xml"/><Relationship Id="rId90" Type="http://schemas.openxmlformats.org/officeDocument/2006/relationships/customXml" Target="../ink/ink888.xml"/><Relationship Id="rId165" Type="http://schemas.openxmlformats.org/officeDocument/2006/relationships/image" Target="../media/image857.png"/><Relationship Id="rId186" Type="http://schemas.openxmlformats.org/officeDocument/2006/relationships/customXml" Target="../ink/ink936.xml"/><Relationship Id="rId211" Type="http://schemas.openxmlformats.org/officeDocument/2006/relationships/image" Target="../media/image880.png"/><Relationship Id="rId232" Type="http://schemas.openxmlformats.org/officeDocument/2006/relationships/customXml" Target="../ink/ink959.xml"/><Relationship Id="rId253" Type="http://schemas.openxmlformats.org/officeDocument/2006/relationships/image" Target="../media/image901.png"/><Relationship Id="rId27" Type="http://schemas.openxmlformats.org/officeDocument/2006/relationships/image" Target="../media/image7880.png"/><Relationship Id="rId48" Type="http://schemas.openxmlformats.org/officeDocument/2006/relationships/customXml" Target="../ink/ink867.xml"/><Relationship Id="rId69" Type="http://schemas.openxmlformats.org/officeDocument/2006/relationships/image" Target="../media/image8090.png"/><Relationship Id="rId113" Type="http://schemas.openxmlformats.org/officeDocument/2006/relationships/image" Target="../media/image831.png"/><Relationship Id="rId134" Type="http://schemas.openxmlformats.org/officeDocument/2006/relationships/customXml" Target="../ink/ink910.xml"/><Relationship Id="rId80" Type="http://schemas.openxmlformats.org/officeDocument/2006/relationships/customXml" Target="../ink/ink883.xml"/><Relationship Id="rId155" Type="http://schemas.openxmlformats.org/officeDocument/2006/relationships/image" Target="../media/image852.png"/><Relationship Id="rId176" Type="http://schemas.openxmlformats.org/officeDocument/2006/relationships/customXml" Target="../ink/ink931.xml"/><Relationship Id="rId197" Type="http://schemas.openxmlformats.org/officeDocument/2006/relationships/image" Target="../media/image873.png"/><Relationship Id="rId201" Type="http://schemas.openxmlformats.org/officeDocument/2006/relationships/image" Target="../media/image875.png"/><Relationship Id="rId222" Type="http://schemas.openxmlformats.org/officeDocument/2006/relationships/customXml" Target="../ink/ink954.xml"/><Relationship Id="rId243" Type="http://schemas.openxmlformats.org/officeDocument/2006/relationships/image" Target="../media/image896.png"/><Relationship Id="rId17" Type="http://schemas.openxmlformats.org/officeDocument/2006/relationships/image" Target="../media/image7830.png"/><Relationship Id="rId38" Type="http://schemas.openxmlformats.org/officeDocument/2006/relationships/customXml" Target="../ink/ink862.xml"/><Relationship Id="rId59" Type="http://schemas.openxmlformats.org/officeDocument/2006/relationships/image" Target="../media/image8040.png"/><Relationship Id="rId103" Type="http://schemas.openxmlformats.org/officeDocument/2006/relationships/image" Target="../media/image8260.png"/><Relationship Id="rId124" Type="http://schemas.openxmlformats.org/officeDocument/2006/relationships/customXml" Target="../ink/ink905.xml"/><Relationship Id="rId70" Type="http://schemas.openxmlformats.org/officeDocument/2006/relationships/customXml" Target="../ink/ink878.xml"/><Relationship Id="rId91" Type="http://schemas.openxmlformats.org/officeDocument/2006/relationships/image" Target="../media/image8200.png"/><Relationship Id="rId145" Type="http://schemas.openxmlformats.org/officeDocument/2006/relationships/image" Target="../media/image847.png"/><Relationship Id="rId166" Type="http://schemas.openxmlformats.org/officeDocument/2006/relationships/customXml" Target="../ink/ink926.xml"/><Relationship Id="rId187" Type="http://schemas.openxmlformats.org/officeDocument/2006/relationships/image" Target="../media/image86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49.xml"/><Relationship Id="rId233" Type="http://schemas.openxmlformats.org/officeDocument/2006/relationships/image" Target="../media/image891.png"/><Relationship Id="rId28" Type="http://schemas.openxmlformats.org/officeDocument/2006/relationships/customXml" Target="../ink/ink857.xml"/><Relationship Id="rId49" Type="http://schemas.openxmlformats.org/officeDocument/2006/relationships/image" Target="../media/image7990.png"/><Relationship Id="rId114" Type="http://schemas.openxmlformats.org/officeDocument/2006/relationships/customXml" Target="../ink/ink900.xml"/><Relationship Id="rId60" Type="http://schemas.openxmlformats.org/officeDocument/2006/relationships/customXml" Target="../ink/ink873.xml"/><Relationship Id="rId81" Type="http://schemas.openxmlformats.org/officeDocument/2006/relationships/image" Target="../media/image8150.png"/><Relationship Id="rId135" Type="http://schemas.openxmlformats.org/officeDocument/2006/relationships/image" Target="../media/image842.png"/><Relationship Id="rId156" Type="http://schemas.openxmlformats.org/officeDocument/2006/relationships/customXml" Target="../ink/ink921.xml"/><Relationship Id="rId177" Type="http://schemas.openxmlformats.org/officeDocument/2006/relationships/image" Target="../media/image863.png"/><Relationship Id="rId198" Type="http://schemas.openxmlformats.org/officeDocument/2006/relationships/customXml" Target="../ink/ink942.xml"/><Relationship Id="rId202" Type="http://schemas.openxmlformats.org/officeDocument/2006/relationships/customXml" Target="../ink/ink944.xml"/><Relationship Id="rId223" Type="http://schemas.openxmlformats.org/officeDocument/2006/relationships/image" Target="../media/image886.png"/><Relationship Id="rId244" Type="http://schemas.openxmlformats.org/officeDocument/2006/relationships/customXml" Target="../ink/ink965.xml"/><Relationship Id="rId18" Type="http://schemas.openxmlformats.org/officeDocument/2006/relationships/customXml" Target="../ink/ink852.xml"/><Relationship Id="rId39" Type="http://schemas.openxmlformats.org/officeDocument/2006/relationships/image" Target="../media/image7940.png"/><Relationship Id="rId50" Type="http://schemas.openxmlformats.org/officeDocument/2006/relationships/customXml" Target="../ink/ink868.xml"/><Relationship Id="rId104" Type="http://schemas.openxmlformats.org/officeDocument/2006/relationships/customXml" Target="../ink/ink895.xml"/><Relationship Id="rId125" Type="http://schemas.openxmlformats.org/officeDocument/2006/relationships/image" Target="../media/image837.png"/><Relationship Id="rId146" Type="http://schemas.openxmlformats.org/officeDocument/2006/relationships/customXml" Target="../ink/ink916.xml"/><Relationship Id="rId167" Type="http://schemas.openxmlformats.org/officeDocument/2006/relationships/image" Target="../media/image858.png"/><Relationship Id="rId188" Type="http://schemas.openxmlformats.org/officeDocument/2006/relationships/customXml" Target="../ink/ink937.xml"/><Relationship Id="rId71" Type="http://schemas.openxmlformats.org/officeDocument/2006/relationships/image" Target="../media/image8100.png"/><Relationship Id="rId92" Type="http://schemas.openxmlformats.org/officeDocument/2006/relationships/customXml" Target="../ink/ink889.xml"/><Relationship Id="rId213" Type="http://schemas.openxmlformats.org/officeDocument/2006/relationships/image" Target="../media/image881.png"/><Relationship Id="rId234" Type="http://schemas.openxmlformats.org/officeDocument/2006/relationships/customXml" Target="../ink/ink960.xml"/><Relationship Id="rId2" Type="http://schemas.openxmlformats.org/officeDocument/2006/relationships/customXml" Target="../ink/ink844.xml"/><Relationship Id="rId29" Type="http://schemas.openxmlformats.org/officeDocument/2006/relationships/image" Target="../media/image7890.png"/><Relationship Id="rId40" Type="http://schemas.openxmlformats.org/officeDocument/2006/relationships/customXml" Target="../ink/ink863.xml"/><Relationship Id="rId115" Type="http://schemas.openxmlformats.org/officeDocument/2006/relationships/image" Target="../media/image832.png"/><Relationship Id="rId136" Type="http://schemas.openxmlformats.org/officeDocument/2006/relationships/customXml" Target="../ink/ink911.xml"/><Relationship Id="rId157" Type="http://schemas.openxmlformats.org/officeDocument/2006/relationships/image" Target="../media/image853.png"/><Relationship Id="rId178" Type="http://schemas.openxmlformats.org/officeDocument/2006/relationships/customXml" Target="../ink/ink932.xml"/><Relationship Id="rId61" Type="http://schemas.openxmlformats.org/officeDocument/2006/relationships/image" Target="../media/image8050.png"/><Relationship Id="rId82" Type="http://schemas.openxmlformats.org/officeDocument/2006/relationships/customXml" Target="../ink/ink884.xml"/><Relationship Id="rId199" Type="http://schemas.openxmlformats.org/officeDocument/2006/relationships/image" Target="../media/image874.png"/><Relationship Id="rId203" Type="http://schemas.openxmlformats.org/officeDocument/2006/relationships/image" Target="../media/image876.png"/><Relationship Id="rId19" Type="http://schemas.openxmlformats.org/officeDocument/2006/relationships/image" Target="../media/image7840.png"/><Relationship Id="rId224" Type="http://schemas.openxmlformats.org/officeDocument/2006/relationships/customXml" Target="../ink/ink955.xml"/><Relationship Id="rId245" Type="http://schemas.openxmlformats.org/officeDocument/2006/relationships/image" Target="../media/image897.png"/><Relationship Id="rId30" Type="http://schemas.openxmlformats.org/officeDocument/2006/relationships/customXml" Target="../ink/ink858.xml"/><Relationship Id="rId105" Type="http://schemas.openxmlformats.org/officeDocument/2006/relationships/image" Target="../media/image827.png"/><Relationship Id="rId126" Type="http://schemas.openxmlformats.org/officeDocument/2006/relationships/customXml" Target="../ink/ink906.xml"/><Relationship Id="rId147" Type="http://schemas.openxmlformats.org/officeDocument/2006/relationships/image" Target="../media/image848.png"/><Relationship Id="rId168" Type="http://schemas.openxmlformats.org/officeDocument/2006/relationships/customXml" Target="../ink/ink927.xml"/><Relationship Id="rId51" Type="http://schemas.openxmlformats.org/officeDocument/2006/relationships/image" Target="../media/image8000.png"/><Relationship Id="rId72" Type="http://schemas.openxmlformats.org/officeDocument/2006/relationships/customXml" Target="../ink/ink879.xml"/><Relationship Id="rId93" Type="http://schemas.openxmlformats.org/officeDocument/2006/relationships/image" Target="../media/image8210.png"/><Relationship Id="rId189" Type="http://schemas.openxmlformats.org/officeDocument/2006/relationships/image" Target="../media/image869.png"/><Relationship Id="rId3" Type="http://schemas.openxmlformats.org/officeDocument/2006/relationships/image" Target="../media/image7760.png"/><Relationship Id="rId214" Type="http://schemas.openxmlformats.org/officeDocument/2006/relationships/customXml" Target="../ink/ink950.xml"/><Relationship Id="rId235" Type="http://schemas.openxmlformats.org/officeDocument/2006/relationships/image" Target="../media/image892.png"/><Relationship Id="rId116" Type="http://schemas.openxmlformats.org/officeDocument/2006/relationships/customXml" Target="../ink/ink901.xml"/><Relationship Id="rId137" Type="http://schemas.openxmlformats.org/officeDocument/2006/relationships/image" Target="../media/image843.png"/><Relationship Id="rId158" Type="http://schemas.openxmlformats.org/officeDocument/2006/relationships/customXml" Target="../ink/ink922.xml"/><Relationship Id="rId20" Type="http://schemas.openxmlformats.org/officeDocument/2006/relationships/customXml" Target="../ink/ink853.xml"/><Relationship Id="rId41" Type="http://schemas.openxmlformats.org/officeDocument/2006/relationships/image" Target="../media/image7950.png"/><Relationship Id="rId62" Type="http://schemas.openxmlformats.org/officeDocument/2006/relationships/customXml" Target="../ink/ink874.xml"/><Relationship Id="rId83" Type="http://schemas.openxmlformats.org/officeDocument/2006/relationships/image" Target="../media/image8160.png"/><Relationship Id="rId179" Type="http://schemas.openxmlformats.org/officeDocument/2006/relationships/image" Target="../media/image864.png"/><Relationship Id="rId190" Type="http://schemas.openxmlformats.org/officeDocument/2006/relationships/customXml" Target="../ink/ink938.xml"/><Relationship Id="rId204" Type="http://schemas.openxmlformats.org/officeDocument/2006/relationships/customXml" Target="../ink/ink945.xml"/><Relationship Id="rId225" Type="http://schemas.openxmlformats.org/officeDocument/2006/relationships/image" Target="../media/image887.png"/><Relationship Id="rId246" Type="http://schemas.openxmlformats.org/officeDocument/2006/relationships/customXml" Target="../ink/ink966.xml"/><Relationship Id="rId106" Type="http://schemas.openxmlformats.org/officeDocument/2006/relationships/customXml" Target="../ink/ink896.xml"/><Relationship Id="rId127" Type="http://schemas.openxmlformats.org/officeDocument/2006/relationships/image" Target="../media/image838.png"/><Relationship Id="rId10" Type="http://schemas.openxmlformats.org/officeDocument/2006/relationships/customXml" Target="../ink/ink848.xml"/><Relationship Id="rId31" Type="http://schemas.openxmlformats.org/officeDocument/2006/relationships/image" Target="../media/image7900.png"/><Relationship Id="rId52" Type="http://schemas.openxmlformats.org/officeDocument/2006/relationships/customXml" Target="../ink/ink869.xml"/><Relationship Id="rId73" Type="http://schemas.openxmlformats.org/officeDocument/2006/relationships/image" Target="../media/image8110.png"/><Relationship Id="rId94" Type="http://schemas.openxmlformats.org/officeDocument/2006/relationships/customXml" Target="../ink/ink890.xml"/><Relationship Id="rId148" Type="http://schemas.openxmlformats.org/officeDocument/2006/relationships/customXml" Target="../ink/ink917.xml"/><Relationship Id="rId169" Type="http://schemas.openxmlformats.org/officeDocument/2006/relationships/image" Target="../media/image859.png"/><Relationship Id="rId4" Type="http://schemas.openxmlformats.org/officeDocument/2006/relationships/customXml" Target="../ink/ink845.xml"/><Relationship Id="rId180" Type="http://schemas.openxmlformats.org/officeDocument/2006/relationships/customXml" Target="../ink/ink933.xml"/><Relationship Id="rId215" Type="http://schemas.openxmlformats.org/officeDocument/2006/relationships/image" Target="../media/image882.png"/><Relationship Id="rId236" Type="http://schemas.openxmlformats.org/officeDocument/2006/relationships/customXml" Target="../ink/ink96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0.png"/><Relationship Id="rId21" Type="http://schemas.openxmlformats.org/officeDocument/2006/relationships/image" Target="../media/image8920.png"/><Relationship Id="rId42" Type="http://schemas.openxmlformats.org/officeDocument/2006/relationships/customXml" Target="../ink/ink990.xml"/><Relationship Id="rId63" Type="http://schemas.openxmlformats.org/officeDocument/2006/relationships/image" Target="../media/image913.png"/><Relationship Id="rId84" Type="http://schemas.openxmlformats.org/officeDocument/2006/relationships/customXml" Target="../ink/ink1011.xml"/><Relationship Id="rId138" Type="http://schemas.openxmlformats.org/officeDocument/2006/relationships/customXml" Target="../ink/ink1038.xml"/><Relationship Id="rId159" Type="http://schemas.openxmlformats.org/officeDocument/2006/relationships/image" Target="../media/image961.png"/><Relationship Id="rId170" Type="http://schemas.openxmlformats.org/officeDocument/2006/relationships/customXml" Target="../ink/ink1054.xml"/><Relationship Id="rId191" Type="http://schemas.openxmlformats.org/officeDocument/2006/relationships/image" Target="../media/image977.png"/><Relationship Id="rId205" Type="http://schemas.openxmlformats.org/officeDocument/2006/relationships/image" Target="../media/image984.png"/><Relationship Id="rId226" Type="http://schemas.openxmlformats.org/officeDocument/2006/relationships/customXml" Target="../ink/ink1082.xml"/><Relationship Id="rId107" Type="http://schemas.openxmlformats.org/officeDocument/2006/relationships/image" Target="../media/image935.png"/><Relationship Id="rId11" Type="http://schemas.openxmlformats.org/officeDocument/2006/relationships/image" Target="../media/image8870.png"/><Relationship Id="rId32" Type="http://schemas.openxmlformats.org/officeDocument/2006/relationships/customXml" Target="../ink/ink985.xml"/><Relationship Id="rId53" Type="http://schemas.openxmlformats.org/officeDocument/2006/relationships/image" Target="../media/image908.png"/><Relationship Id="rId74" Type="http://schemas.openxmlformats.org/officeDocument/2006/relationships/customXml" Target="../ink/ink1006.xml"/><Relationship Id="rId128" Type="http://schemas.openxmlformats.org/officeDocument/2006/relationships/customXml" Target="../ink/ink1033.xml"/><Relationship Id="rId149" Type="http://schemas.openxmlformats.org/officeDocument/2006/relationships/image" Target="../media/image956.png"/><Relationship Id="rId5" Type="http://schemas.openxmlformats.org/officeDocument/2006/relationships/image" Target="../media/image8840.png"/><Relationship Id="rId95" Type="http://schemas.openxmlformats.org/officeDocument/2006/relationships/image" Target="../media/image929.png"/><Relationship Id="rId160" Type="http://schemas.openxmlformats.org/officeDocument/2006/relationships/customXml" Target="../ink/ink1049.xml"/><Relationship Id="rId181" Type="http://schemas.openxmlformats.org/officeDocument/2006/relationships/image" Target="../media/image972.png"/><Relationship Id="rId216" Type="http://schemas.openxmlformats.org/officeDocument/2006/relationships/customXml" Target="../ink/ink1077.xml"/><Relationship Id="rId22" Type="http://schemas.openxmlformats.org/officeDocument/2006/relationships/customXml" Target="../ink/ink980.xml"/><Relationship Id="rId43" Type="http://schemas.openxmlformats.org/officeDocument/2006/relationships/image" Target="../media/image903.png"/><Relationship Id="rId64" Type="http://schemas.openxmlformats.org/officeDocument/2006/relationships/customXml" Target="../ink/ink1001.xml"/><Relationship Id="rId118" Type="http://schemas.openxmlformats.org/officeDocument/2006/relationships/customXml" Target="../ink/ink1028.xml"/><Relationship Id="rId139" Type="http://schemas.openxmlformats.org/officeDocument/2006/relationships/image" Target="../media/image951.png"/><Relationship Id="rId85" Type="http://schemas.openxmlformats.org/officeDocument/2006/relationships/image" Target="../media/image924.png"/><Relationship Id="rId150" Type="http://schemas.openxmlformats.org/officeDocument/2006/relationships/customXml" Target="../ink/ink1044.xml"/><Relationship Id="rId171" Type="http://schemas.openxmlformats.org/officeDocument/2006/relationships/image" Target="../media/image967.png"/><Relationship Id="rId192" Type="http://schemas.openxmlformats.org/officeDocument/2006/relationships/customXml" Target="../ink/ink1065.xml"/><Relationship Id="rId206" Type="http://schemas.openxmlformats.org/officeDocument/2006/relationships/customXml" Target="../ink/ink1072.xml"/><Relationship Id="rId227" Type="http://schemas.openxmlformats.org/officeDocument/2006/relationships/image" Target="../media/image995.png"/><Relationship Id="rId12" Type="http://schemas.openxmlformats.org/officeDocument/2006/relationships/customXml" Target="../ink/ink975.xml"/><Relationship Id="rId33" Type="http://schemas.openxmlformats.org/officeDocument/2006/relationships/image" Target="../media/image8980.png"/><Relationship Id="rId108" Type="http://schemas.openxmlformats.org/officeDocument/2006/relationships/customXml" Target="../ink/ink1023.xml"/><Relationship Id="rId129" Type="http://schemas.openxmlformats.org/officeDocument/2006/relationships/image" Target="../media/image946.png"/><Relationship Id="rId54" Type="http://schemas.openxmlformats.org/officeDocument/2006/relationships/customXml" Target="../ink/ink996.xml"/><Relationship Id="rId75" Type="http://schemas.openxmlformats.org/officeDocument/2006/relationships/image" Target="../media/image919.png"/><Relationship Id="rId96" Type="http://schemas.openxmlformats.org/officeDocument/2006/relationships/customXml" Target="../ink/ink1017.xml"/><Relationship Id="rId140" Type="http://schemas.openxmlformats.org/officeDocument/2006/relationships/customXml" Target="../ink/ink1039.xml"/><Relationship Id="rId161" Type="http://schemas.openxmlformats.org/officeDocument/2006/relationships/image" Target="../media/image962.png"/><Relationship Id="rId182" Type="http://schemas.openxmlformats.org/officeDocument/2006/relationships/customXml" Target="../ink/ink1060.xml"/><Relationship Id="rId217" Type="http://schemas.openxmlformats.org/officeDocument/2006/relationships/image" Target="../media/image990.png"/><Relationship Id="rId6" Type="http://schemas.openxmlformats.org/officeDocument/2006/relationships/customXml" Target="../ink/ink972.xml"/><Relationship Id="rId23" Type="http://schemas.openxmlformats.org/officeDocument/2006/relationships/image" Target="../media/image8930.png"/><Relationship Id="rId119" Type="http://schemas.openxmlformats.org/officeDocument/2006/relationships/image" Target="../media/image941.png"/><Relationship Id="rId44" Type="http://schemas.openxmlformats.org/officeDocument/2006/relationships/customXml" Target="../ink/ink991.xml"/><Relationship Id="rId65" Type="http://schemas.openxmlformats.org/officeDocument/2006/relationships/image" Target="../media/image914.png"/><Relationship Id="rId86" Type="http://schemas.openxmlformats.org/officeDocument/2006/relationships/customXml" Target="../ink/ink1012.xml"/><Relationship Id="rId130" Type="http://schemas.openxmlformats.org/officeDocument/2006/relationships/customXml" Target="../ink/ink1034.xml"/><Relationship Id="rId151" Type="http://schemas.openxmlformats.org/officeDocument/2006/relationships/image" Target="../media/image957.png"/><Relationship Id="rId172" Type="http://schemas.openxmlformats.org/officeDocument/2006/relationships/customXml" Target="../ink/ink1055.xml"/><Relationship Id="rId193" Type="http://schemas.openxmlformats.org/officeDocument/2006/relationships/image" Target="../media/image978.png"/><Relationship Id="rId207" Type="http://schemas.openxmlformats.org/officeDocument/2006/relationships/image" Target="../media/image985.png"/><Relationship Id="rId228" Type="http://schemas.openxmlformats.org/officeDocument/2006/relationships/customXml" Target="../ink/ink1083.xml"/><Relationship Id="rId13" Type="http://schemas.openxmlformats.org/officeDocument/2006/relationships/image" Target="../media/image8880.png"/><Relationship Id="rId109" Type="http://schemas.openxmlformats.org/officeDocument/2006/relationships/image" Target="../media/image936.png"/><Relationship Id="rId34" Type="http://schemas.openxmlformats.org/officeDocument/2006/relationships/customXml" Target="../ink/ink986.xml"/><Relationship Id="rId55" Type="http://schemas.openxmlformats.org/officeDocument/2006/relationships/image" Target="../media/image909.png"/><Relationship Id="rId76" Type="http://schemas.openxmlformats.org/officeDocument/2006/relationships/customXml" Target="../ink/ink1007.xml"/><Relationship Id="rId97" Type="http://schemas.openxmlformats.org/officeDocument/2006/relationships/image" Target="../media/image930.png"/><Relationship Id="rId120" Type="http://schemas.openxmlformats.org/officeDocument/2006/relationships/customXml" Target="../ink/ink1029.xml"/><Relationship Id="rId141" Type="http://schemas.openxmlformats.org/officeDocument/2006/relationships/image" Target="../media/image952.png"/><Relationship Id="rId7" Type="http://schemas.openxmlformats.org/officeDocument/2006/relationships/image" Target="../media/image8850.png"/><Relationship Id="rId162" Type="http://schemas.openxmlformats.org/officeDocument/2006/relationships/customXml" Target="../ink/ink1050.xml"/><Relationship Id="rId183" Type="http://schemas.openxmlformats.org/officeDocument/2006/relationships/image" Target="../media/image973.png"/><Relationship Id="rId218" Type="http://schemas.openxmlformats.org/officeDocument/2006/relationships/customXml" Target="../ink/ink1078.xml"/><Relationship Id="rId24" Type="http://schemas.openxmlformats.org/officeDocument/2006/relationships/customXml" Target="../ink/ink981.xml"/><Relationship Id="rId45" Type="http://schemas.openxmlformats.org/officeDocument/2006/relationships/image" Target="../media/image904.png"/><Relationship Id="rId66" Type="http://schemas.openxmlformats.org/officeDocument/2006/relationships/customXml" Target="../ink/ink1002.xml"/><Relationship Id="rId87" Type="http://schemas.openxmlformats.org/officeDocument/2006/relationships/image" Target="../media/image925.png"/><Relationship Id="rId110" Type="http://schemas.openxmlformats.org/officeDocument/2006/relationships/customXml" Target="../ink/ink1024.xml"/><Relationship Id="rId131" Type="http://schemas.openxmlformats.org/officeDocument/2006/relationships/image" Target="../media/image947.png"/><Relationship Id="rId152" Type="http://schemas.openxmlformats.org/officeDocument/2006/relationships/customXml" Target="../ink/ink1045.xml"/><Relationship Id="rId173" Type="http://schemas.openxmlformats.org/officeDocument/2006/relationships/image" Target="../media/image968.png"/><Relationship Id="rId194" Type="http://schemas.openxmlformats.org/officeDocument/2006/relationships/customXml" Target="../ink/ink1066.xml"/><Relationship Id="rId208" Type="http://schemas.openxmlformats.org/officeDocument/2006/relationships/customXml" Target="../ink/ink1073.xml"/><Relationship Id="rId229" Type="http://schemas.openxmlformats.org/officeDocument/2006/relationships/image" Target="../media/image996.png"/><Relationship Id="rId14" Type="http://schemas.openxmlformats.org/officeDocument/2006/relationships/customXml" Target="../ink/ink976.xml"/><Relationship Id="rId35" Type="http://schemas.openxmlformats.org/officeDocument/2006/relationships/image" Target="../media/image8990.png"/><Relationship Id="rId56" Type="http://schemas.openxmlformats.org/officeDocument/2006/relationships/customXml" Target="../ink/ink997.xml"/><Relationship Id="rId77" Type="http://schemas.openxmlformats.org/officeDocument/2006/relationships/image" Target="../media/image920.png"/><Relationship Id="rId100" Type="http://schemas.openxmlformats.org/officeDocument/2006/relationships/customXml" Target="../ink/ink1019.xml"/><Relationship Id="rId8" Type="http://schemas.openxmlformats.org/officeDocument/2006/relationships/customXml" Target="../ink/ink973.xml"/><Relationship Id="rId98" Type="http://schemas.openxmlformats.org/officeDocument/2006/relationships/customXml" Target="../ink/ink1018.xml"/><Relationship Id="rId121" Type="http://schemas.openxmlformats.org/officeDocument/2006/relationships/image" Target="../media/image942.png"/><Relationship Id="rId142" Type="http://schemas.openxmlformats.org/officeDocument/2006/relationships/customXml" Target="../ink/ink1040.xml"/><Relationship Id="rId163" Type="http://schemas.openxmlformats.org/officeDocument/2006/relationships/image" Target="../media/image963.png"/><Relationship Id="rId184" Type="http://schemas.openxmlformats.org/officeDocument/2006/relationships/customXml" Target="../ink/ink1061.xml"/><Relationship Id="rId219" Type="http://schemas.openxmlformats.org/officeDocument/2006/relationships/image" Target="../media/image991.png"/><Relationship Id="rId25" Type="http://schemas.openxmlformats.org/officeDocument/2006/relationships/image" Target="../media/image8940.png"/><Relationship Id="rId46" Type="http://schemas.openxmlformats.org/officeDocument/2006/relationships/customXml" Target="../ink/ink992.xml"/><Relationship Id="rId67" Type="http://schemas.openxmlformats.org/officeDocument/2006/relationships/image" Target="../media/image915.png"/><Relationship Id="rId116" Type="http://schemas.openxmlformats.org/officeDocument/2006/relationships/customXml" Target="../ink/ink1027.xml"/><Relationship Id="rId137" Type="http://schemas.openxmlformats.org/officeDocument/2006/relationships/image" Target="../media/image950.png"/><Relationship Id="rId158" Type="http://schemas.openxmlformats.org/officeDocument/2006/relationships/customXml" Target="../ink/ink1048.xml"/><Relationship Id="rId20" Type="http://schemas.openxmlformats.org/officeDocument/2006/relationships/customXml" Target="../ink/ink979.xml"/><Relationship Id="rId41" Type="http://schemas.openxmlformats.org/officeDocument/2006/relationships/image" Target="../media/image902.png"/><Relationship Id="rId62" Type="http://schemas.openxmlformats.org/officeDocument/2006/relationships/customXml" Target="../ink/ink1000.xml"/><Relationship Id="rId83" Type="http://schemas.openxmlformats.org/officeDocument/2006/relationships/image" Target="../media/image923.png"/><Relationship Id="rId88" Type="http://schemas.openxmlformats.org/officeDocument/2006/relationships/customXml" Target="../ink/ink1013.xml"/><Relationship Id="rId111" Type="http://schemas.openxmlformats.org/officeDocument/2006/relationships/image" Target="../media/image937.png"/><Relationship Id="rId132" Type="http://schemas.openxmlformats.org/officeDocument/2006/relationships/customXml" Target="../ink/ink1035.xml"/><Relationship Id="rId153" Type="http://schemas.openxmlformats.org/officeDocument/2006/relationships/image" Target="../media/image958.png"/><Relationship Id="rId174" Type="http://schemas.openxmlformats.org/officeDocument/2006/relationships/customXml" Target="../ink/ink1056.xml"/><Relationship Id="rId179" Type="http://schemas.openxmlformats.org/officeDocument/2006/relationships/image" Target="../media/image971.png"/><Relationship Id="rId195" Type="http://schemas.openxmlformats.org/officeDocument/2006/relationships/image" Target="../media/image979.png"/><Relationship Id="rId209" Type="http://schemas.openxmlformats.org/officeDocument/2006/relationships/image" Target="../media/image986.png"/><Relationship Id="rId190" Type="http://schemas.openxmlformats.org/officeDocument/2006/relationships/customXml" Target="../ink/ink1064.xml"/><Relationship Id="rId204" Type="http://schemas.openxmlformats.org/officeDocument/2006/relationships/customXml" Target="../ink/ink1071.xml"/><Relationship Id="rId220" Type="http://schemas.openxmlformats.org/officeDocument/2006/relationships/customXml" Target="../ink/ink1079.xml"/><Relationship Id="rId225" Type="http://schemas.openxmlformats.org/officeDocument/2006/relationships/image" Target="../media/image994.png"/><Relationship Id="rId15" Type="http://schemas.openxmlformats.org/officeDocument/2006/relationships/image" Target="../media/image8890.png"/><Relationship Id="rId36" Type="http://schemas.openxmlformats.org/officeDocument/2006/relationships/customXml" Target="../ink/ink987.xml"/><Relationship Id="rId57" Type="http://schemas.openxmlformats.org/officeDocument/2006/relationships/image" Target="../media/image910.png"/><Relationship Id="rId106" Type="http://schemas.openxmlformats.org/officeDocument/2006/relationships/customXml" Target="../ink/ink1022.xml"/><Relationship Id="rId127" Type="http://schemas.openxmlformats.org/officeDocument/2006/relationships/image" Target="../media/image945.png"/><Relationship Id="rId10" Type="http://schemas.openxmlformats.org/officeDocument/2006/relationships/customXml" Target="../ink/ink974.xml"/><Relationship Id="rId31" Type="http://schemas.openxmlformats.org/officeDocument/2006/relationships/image" Target="../media/image8970.png"/><Relationship Id="rId52" Type="http://schemas.openxmlformats.org/officeDocument/2006/relationships/customXml" Target="../ink/ink995.xml"/><Relationship Id="rId73" Type="http://schemas.openxmlformats.org/officeDocument/2006/relationships/image" Target="../media/image918.png"/><Relationship Id="rId78" Type="http://schemas.openxmlformats.org/officeDocument/2006/relationships/customXml" Target="../ink/ink1008.xml"/><Relationship Id="rId94" Type="http://schemas.openxmlformats.org/officeDocument/2006/relationships/customXml" Target="../ink/ink1016.xml"/><Relationship Id="rId99" Type="http://schemas.openxmlformats.org/officeDocument/2006/relationships/image" Target="../media/image931.png"/><Relationship Id="rId101" Type="http://schemas.openxmlformats.org/officeDocument/2006/relationships/image" Target="../media/image932.png"/><Relationship Id="rId122" Type="http://schemas.openxmlformats.org/officeDocument/2006/relationships/customXml" Target="../ink/ink1030.xml"/><Relationship Id="rId143" Type="http://schemas.openxmlformats.org/officeDocument/2006/relationships/image" Target="../media/image953.png"/><Relationship Id="rId148" Type="http://schemas.openxmlformats.org/officeDocument/2006/relationships/customXml" Target="../ink/ink1043.xml"/><Relationship Id="rId164" Type="http://schemas.openxmlformats.org/officeDocument/2006/relationships/customXml" Target="../ink/ink1051.xml"/><Relationship Id="rId169" Type="http://schemas.openxmlformats.org/officeDocument/2006/relationships/image" Target="../media/image966.png"/><Relationship Id="rId185" Type="http://schemas.openxmlformats.org/officeDocument/2006/relationships/image" Target="../media/image974.png"/><Relationship Id="rId4" Type="http://schemas.openxmlformats.org/officeDocument/2006/relationships/customXml" Target="../ink/ink971.xml"/><Relationship Id="rId9" Type="http://schemas.openxmlformats.org/officeDocument/2006/relationships/image" Target="../media/image8860.png"/><Relationship Id="rId180" Type="http://schemas.openxmlformats.org/officeDocument/2006/relationships/customXml" Target="../ink/ink1059.xml"/><Relationship Id="rId210" Type="http://schemas.openxmlformats.org/officeDocument/2006/relationships/customXml" Target="../ink/ink1074.xml"/><Relationship Id="rId215" Type="http://schemas.openxmlformats.org/officeDocument/2006/relationships/image" Target="../media/image989.png"/><Relationship Id="rId26" Type="http://schemas.openxmlformats.org/officeDocument/2006/relationships/customXml" Target="../ink/ink982.xml"/><Relationship Id="rId47" Type="http://schemas.openxmlformats.org/officeDocument/2006/relationships/image" Target="../media/image905.png"/><Relationship Id="rId68" Type="http://schemas.openxmlformats.org/officeDocument/2006/relationships/customXml" Target="../ink/ink1003.xml"/><Relationship Id="rId89" Type="http://schemas.openxmlformats.org/officeDocument/2006/relationships/image" Target="../media/image926.png"/><Relationship Id="rId112" Type="http://schemas.openxmlformats.org/officeDocument/2006/relationships/customXml" Target="../ink/ink1025.xml"/><Relationship Id="rId133" Type="http://schemas.openxmlformats.org/officeDocument/2006/relationships/image" Target="../media/image948.png"/><Relationship Id="rId154" Type="http://schemas.openxmlformats.org/officeDocument/2006/relationships/customXml" Target="../ink/ink1046.xml"/><Relationship Id="rId175" Type="http://schemas.openxmlformats.org/officeDocument/2006/relationships/image" Target="../media/image969.png"/><Relationship Id="rId196" Type="http://schemas.openxmlformats.org/officeDocument/2006/relationships/customXml" Target="../ink/ink1067.xml"/><Relationship Id="rId200" Type="http://schemas.openxmlformats.org/officeDocument/2006/relationships/customXml" Target="../ink/ink1069.xml"/><Relationship Id="rId16" Type="http://schemas.openxmlformats.org/officeDocument/2006/relationships/customXml" Target="../ink/ink977.xml"/><Relationship Id="rId221" Type="http://schemas.openxmlformats.org/officeDocument/2006/relationships/image" Target="../media/image992.png"/><Relationship Id="rId37" Type="http://schemas.openxmlformats.org/officeDocument/2006/relationships/image" Target="../media/image9000.png"/><Relationship Id="rId58" Type="http://schemas.openxmlformats.org/officeDocument/2006/relationships/customXml" Target="../ink/ink998.xml"/><Relationship Id="rId79" Type="http://schemas.openxmlformats.org/officeDocument/2006/relationships/image" Target="../media/image921.png"/><Relationship Id="rId102" Type="http://schemas.openxmlformats.org/officeDocument/2006/relationships/customXml" Target="../ink/ink1020.xml"/><Relationship Id="rId123" Type="http://schemas.openxmlformats.org/officeDocument/2006/relationships/image" Target="../media/image943.png"/><Relationship Id="rId144" Type="http://schemas.openxmlformats.org/officeDocument/2006/relationships/customXml" Target="../ink/ink1041.xml"/><Relationship Id="rId90" Type="http://schemas.openxmlformats.org/officeDocument/2006/relationships/customXml" Target="../ink/ink1014.xml"/><Relationship Id="rId165" Type="http://schemas.openxmlformats.org/officeDocument/2006/relationships/image" Target="../media/image964.png"/><Relationship Id="rId186" Type="http://schemas.openxmlformats.org/officeDocument/2006/relationships/customXml" Target="../ink/ink1062.xml"/><Relationship Id="rId211" Type="http://schemas.openxmlformats.org/officeDocument/2006/relationships/image" Target="../media/image987.png"/><Relationship Id="rId27" Type="http://schemas.openxmlformats.org/officeDocument/2006/relationships/image" Target="../media/image8950.png"/><Relationship Id="rId48" Type="http://schemas.openxmlformats.org/officeDocument/2006/relationships/customXml" Target="../ink/ink993.xml"/><Relationship Id="rId69" Type="http://schemas.openxmlformats.org/officeDocument/2006/relationships/image" Target="../media/image916.png"/><Relationship Id="rId113" Type="http://schemas.openxmlformats.org/officeDocument/2006/relationships/image" Target="../media/image938.png"/><Relationship Id="rId134" Type="http://schemas.openxmlformats.org/officeDocument/2006/relationships/customXml" Target="../ink/ink1036.xml"/><Relationship Id="rId80" Type="http://schemas.openxmlformats.org/officeDocument/2006/relationships/customXml" Target="../ink/ink1009.xml"/><Relationship Id="rId155" Type="http://schemas.openxmlformats.org/officeDocument/2006/relationships/image" Target="../media/image959.png"/><Relationship Id="rId176" Type="http://schemas.openxmlformats.org/officeDocument/2006/relationships/customXml" Target="../ink/ink1057.xml"/><Relationship Id="rId197" Type="http://schemas.openxmlformats.org/officeDocument/2006/relationships/image" Target="../media/image980.png"/><Relationship Id="rId201" Type="http://schemas.openxmlformats.org/officeDocument/2006/relationships/image" Target="../media/image982.png"/><Relationship Id="rId222" Type="http://schemas.openxmlformats.org/officeDocument/2006/relationships/customXml" Target="../ink/ink1080.xml"/><Relationship Id="rId17" Type="http://schemas.openxmlformats.org/officeDocument/2006/relationships/image" Target="../media/image8900.png"/><Relationship Id="rId38" Type="http://schemas.openxmlformats.org/officeDocument/2006/relationships/customXml" Target="../ink/ink988.xml"/><Relationship Id="rId59" Type="http://schemas.openxmlformats.org/officeDocument/2006/relationships/image" Target="../media/image911.png"/><Relationship Id="rId103" Type="http://schemas.openxmlformats.org/officeDocument/2006/relationships/image" Target="../media/image933.png"/><Relationship Id="rId124" Type="http://schemas.openxmlformats.org/officeDocument/2006/relationships/customXml" Target="../ink/ink1031.xml"/><Relationship Id="rId70" Type="http://schemas.openxmlformats.org/officeDocument/2006/relationships/customXml" Target="../ink/ink1004.xml"/><Relationship Id="rId91" Type="http://schemas.openxmlformats.org/officeDocument/2006/relationships/image" Target="../media/image927.png"/><Relationship Id="rId145" Type="http://schemas.openxmlformats.org/officeDocument/2006/relationships/image" Target="../media/image954.png"/><Relationship Id="rId166" Type="http://schemas.openxmlformats.org/officeDocument/2006/relationships/customXml" Target="../ink/ink1052.xml"/><Relationship Id="rId187" Type="http://schemas.openxmlformats.org/officeDocument/2006/relationships/image" Target="../media/image97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75.xml"/><Relationship Id="rId28" Type="http://schemas.openxmlformats.org/officeDocument/2006/relationships/customXml" Target="../ink/ink983.xml"/><Relationship Id="rId49" Type="http://schemas.openxmlformats.org/officeDocument/2006/relationships/image" Target="../media/image906.png"/><Relationship Id="rId114" Type="http://schemas.openxmlformats.org/officeDocument/2006/relationships/customXml" Target="../ink/ink1026.xml"/><Relationship Id="rId60" Type="http://schemas.openxmlformats.org/officeDocument/2006/relationships/customXml" Target="../ink/ink999.xml"/><Relationship Id="rId81" Type="http://schemas.openxmlformats.org/officeDocument/2006/relationships/image" Target="../media/image922.png"/><Relationship Id="rId135" Type="http://schemas.openxmlformats.org/officeDocument/2006/relationships/image" Target="../media/image949.png"/><Relationship Id="rId156" Type="http://schemas.openxmlformats.org/officeDocument/2006/relationships/customXml" Target="../ink/ink1047.xml"/><Relationship Id="rId177" Type="http://schemas.openxmlformats.org/officeDocument/2006/relationships/image" Target="../media/image970.png"/><Relationship Id="rId198" Type="http://schemas.openxmlformats.org/officeDocument/2006/relationships/customXml" Target="../ink/ink1068.xml"/><Relationship Id="rId202" Type="http://schemas.openxmlformats.org/officeDocument/2006/relationships/customXml" Target="../ink/ink1070.xml"/><Relationship Id="rId223" Type="http://schemas.openxmlformats.org/officeDocument/2006/relationships/image" Target="../media/image993.png"/><Relationship Id="rId18" Type="http://schemas.openxmlformats.org/officeDocument/2006/relationships/customXml" Target="../ink/ink978.xml"/><Relationship Id="rId39" Type="http://schemas.openxmlformats.org/officeDocument/2006/relationships/image" Target="../media/image9010.png"/><Relationship Id="rId50" Type="http://schemas.openxmlformats.org/officeDocument/2006/relationships/customXml" Target="../ink/ink994.xml"/><Relationship Id="rId104" Type="http://schemas.openxmlformats.org/officeDocument/2006/relationships/customXml" Target="../ink/ink1021.xml"/><Relationship Id="rId125" Type="http://schemas.openxmlformats.org/officeDocument/2006/relationships/image" Target="../media/image944.png"/><Relationship Id="rId146" Type="http://schemas.openxmlformats.org/officeDocument/2006/relationships/customXml" Target="../ink/ink1042.xml"/><Relationship Id="rId167" Type="http://schemas.openxmlformats.org/officeDocument/2006/relationships/image" Target="../media/image965.png"/><Relationship Id="rId188" Type="http://schemas.openxmlformats.org/officeDocument/2006/relationships/customXml" Target="../ink/ink1063.xml"/><Relationship Id="rId71" Type="http://schemas.openxmlformats.org/officeDocument/2006/relationships/image" Target="../media/image917.png"/><Relationship Id="rId92" Type="http://schemas.openxmlformats.org/officeDocument/2006/relationships/customXml" Target="../ink/ink1015.xml"/><Relationship Id="rId213" Type="http://schemas.openxmlformats.org/officeDocument/2006/relationships/image" Target="../media/image988.png"/><Relationship Id="rId2" Type="http://schemas.openxmlformats.org/officeDocument/2006/relationships/customXml" Target="../ink/ink970.xml"/><Relationship Id="rId29" Type="http://schemas.openxmlformats.org/officeDocument/2006/relationships/image" Target="../media/image8960.png"/><Relationship Id="rId40" Type="http://schemas.openxmlformats.org/officeDocument/2006/relationships/customXml" Target="../ink/ink989.xml"/><Relationship Id="rId115" Type="http://schemas.openxmlformats.org/officeDocument/2006/relationships/image" Target="../media/image939.png"/><Relationship Id="rId136" Type="http://schemas.openxmlformats.org/officeDocument/2006/relationships/customXml" Target="../ink/ink1037.xml"/><Relationship Id="rId157" Type="http://schemas.openxmlformats.org/officeDocument/2006/relationships/image" Target="../media/image960.png"/><Relationship Id="rId178" Type="http://schemas.openxmlformats.org/officeDocument/2006/relationships/customXml" Target="../ink/ink1058.xml"/><Relationship Id="rId61" Type="http://schemas.openxmlformats.org/officeDocument/2006/relationships/image" Target="../media/image912.png"/><Relationship Id="rId82" Type="http://schemas.openxmlformats.org/officeDocument/2006/relationships/customXml" Target="../ink/ink1010.xml"/><Relationship Id="rId199" Type="http://schemas.openxmlformats.org/officeDocument/2006/relationships/image" Target="../media/image981.png"/><Relationship Id="rId203" Type="http://schemas.openxmlformats.org/officeDocument/2006/relationships/image" Target="../media/image983.png"/><Relationship Id="rId19" Type="http://schemas.openxmlformats.org/officeDocument/2006/relationships/image" Target="../media/image8910.png"/><Relationship Id="rId224" Type="http://schemas.openxmlformats.org/officeDocument/2006/relationships/customXml" Target="../ink/ink1081.xml"/><Relationship Id="rId30" Type="http://schemas.openxmlformats.org/officeDocument/2006/relationships/customXml" Target="../ink/ink984.xml"/><Relationship Id="rId105" Type="http://schemas.openxmlformats.org/officeDocument/2006/relationships/image" Target="../media/image934.png"/><Relationship Id="rId126" Type="http://schemas.openxmlformats.org/officeDocument/2006/relationships/customXml" Target="../ink/ink1032.xml"/><Relationship Id="rId147" Type="http://schemas.openxmlformats.org/officeDocument/2006/relationships/image" Target="../media/image955.png"/><Relationship Id="rId168" Type="http://schemas.openxmlformats.org/officeDocument/2006/relationships/customXml" Target="../ink/ink1053.xml"/><Relationship Id="rId51" Type="http://schemas.openxmlformats.org/officeDocument/2006/relationships/image" Target="../media/image907.png"/><Relationship Id="rId72" Type="http://schemas.openxmlformats.org/officeDocument/2006/relationships/customXml" Target="../ink/ink1005.xml"/><Relationship Id="rId93" Type="http://schemas.openxmlformats.org/officeDocument/2006/relationships/image" Target="../media/image928.png"/><Relationship Id="rId189" Type="http://schemas.openxmlformats.org/officeDocument/2006/relationships/image" Target="../media/image976.png"/><Relationship Id="rId3" Type="http://schemas.openxmlformats.org/officeDocument/2006/relationships/image" Target="../media/image8830.png"/><Relationship Id="rId214" Type="http://schemas.openxmlformats.org/officeDocument/2006/relationships/customXml" Target="../ink/ink1076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54.png"/><Relationship Id="rId299" Type="http://schemas.openxmlformats.org/officeDocument/2006/relationships/image" Target="../media/image1145.png"/><Relationship Id="rId21" Type="http://schemas.openxmlformats.org/officeDocument/2006/relationships/image" Target="../media/image1006.png"/><Relationship Id="rId63" Type="http://schemas.openxmlformats.org/officeDocument/2006/relationships/image" Target="../media/image1027.png"/><Relationship Id="rId159" Type="http://schemas.openxmlformats.org/officeDocument/2006/relationships/image" Target="../media/image1075.png"/><Relationship Id="rId324" Type="http://schemas.openxmlformats.org/officeDocument/2006/relationships/customXml" Target="../ink/ink1245.xml"/><Relationship Id="rId366" Type="http://schemas.openxmlformats.org/officeDocument/2006/relationships/customXml" Target="../ink/ink1266.xml"/><Relationship Id="rId170" Type="http://schemas.openxmlformats.org/officeDocument/2006/relationships/customXml" Target="../ink/ink1168.xml"/><Relationship Id="rId226" Type="http://schemas.openxmlformats.org/officeDocument/2006/relationships/customXml" Target="../ink/ink1196.xml"/><Relationship Id="rId268" Type="http://schemas.openxmlformats.org/officeDocument/2006/relationships/customXml" Target="../ink/ink1217.xml"/><Relationship Id="rId32" Type="http://schemas.openxmlformats.org/officeDocument/2006/relationships/customXml" Target="../ink/ink1099.xml"/><Relationship Id="rId74" Type="http://schemas.openxmlformats.org/officeDocument/2006/relationships/customXml" Target="../ink/ink1120.xml"/><Relationship Id="rId128" Type="http://schemas.openxmlformats.org/officeDocument/2006/relationships/customXml" Target="../ink/ink1147.xml"/><Relationship Id="rId335" Type="http://schemas.openxmlformats.org/officeDocument/2006/relationships/image" Target="../media/image951.png"/><Relationship Id="rId377" Type="http://schemas.openxmlformats.org/officeDocument/2006/relationships/image" Target="../media/image1183.png"/><Relationship Id="rId5" Type="http://schemas.openxmlformats.org/officeDocument/2006/relationships/image" Target="../media/image998.png"/><Relationship Id="rId181" Type="http://schemas.openxmlformats.org/officeDocument/2006/relationships/image" Target="../media/image1086.png"/><Relationship Id="rId237" Type="http://schemas.openxmlformats.org/officeDocument/2006/relationships/image" Target="../media/image1114.png"/><Relationship Id="rId279" Type="http://schemas.openxmlformats.org/officeDocument/2006/relationships/image" Target="../media/image1135.png"/><Relationship Id="rId43" Type="http://schemas.openxmlformats.org/officeDocument/2006/relationships/image" Target="../media/image1017.png"/><Relationship Id="rId139" Type="http://schemas.openxmlformats.org/officeDocument/2006/relationships/image" Target="../media/image1065.png"/><Relationship Id="rId290" Type="http://schemas.openxmlformats.org/officeDocument/2006/relationships/customXml" Target="../ink/ink1228.xml"/><Relationship Id="rId304" Type="http://schemas.openxmlformats.org/officeDocument/2006/relationships/customXml" Target="../ink/ink1235.xml"/><Relationship Id="rId346" Type="http://schemas.openxmlformats.org/officeDocument/2006/relationships/customXml" Target="../ink/ink1256.xml"/><Relationship Id="rId388" Type="http://schemas.openxmlformats.org/officeDocument/2006/relationships/customXml" Target="../ink/ink1277.xml"/><Relationship Id="rId85" Type="http://schemas.openxmlformats.org/officeDocument/2006/relationships/image" Target="../media/image1038.png"/><Relationship Id="rId150" Type="http://schemas.openxmlformats.org/officeDocument/2006/relationships/customXml" Target="../ink/ink1158.xml"/><Relationship Id="rId192" Type="http://schemas.openxmlformats.org/officeDocument/2006/relationships/customXml" Target="../ink/ink1179.xml"/><Relationship Id="rId206" Type="http://schemas.openxmlformats.org/officeDocument/2006/relationships/customXml" Target="../ink/ink1186.xml"/><Relationship Id="rId248" Type="http://schemas.openxmlformats.org/officeDocument/2006/relationships/customXml" Target="../ink/ink1207.xml"/><Relationship Id="rId12" Type="http://schemas.openxmlformats.org/officeDocument/2006/relationships/customXml" Target="../ink/ink1089.xml"/><Relationship Id="rId108" Type="http://schemas.openxmlformats.org/officeDocument/2006/relationships/customXml" Target="../ink/ink1137.xml"/><Relationship Id="rId315" Type="http://schemas.openxmlformats.org/officeDocument/2006/relationships/image" Target="../media/image1153.png"/><Relationship Id="rId357" Type="http://schemas.openxmlformats.org/officeDocument/2006/relationships/image" Target="../media/image1173.png"/><Relationship Id="rId54" Type="http://schemas.openxmlformats.org/officeDocument/2006/relationships/customXml" Target="../ink/ink1110.xml"/><Relationship Id="rId96" Type="http://schemas.openxmlformats.org/officeDocument/2006/relationships/customXml" Target="../ink/ink1131.xml"/><Relationship Id="rId161" Type="http://schemas.openxmlformats.org/officeDocument/2006/relationships/image" Target="../media/image1076.png"/><Relationship Id="rId217" Type="http://schemas.openxmlformats.org/officeDocument/2006/relationships/image" Target="../media/image1104.png"/><Relationship Id="rId259" Type="http://schemas.openxmlformats.org/officeDocument/2006/relationships/image" Target="../media/image1125.png"/><Relationship Id="rId23" Type="http://schemas.openxmlformats.org/officeDocument/2006/relationships/image" Target="../media/image1007.png"/><Relationship Id="rId119" Type="http://schemas.openxmlformats.org/officeDocument/2006/relationships/image" Target="../media/image1055.png"/><Relationship Id="rId270" Type="http://schemas.openxmlformats.org/officeDocument/2006/relationships/customXml" Target="../ink/ink1218.xml"/><Relationship Id="rId326" Type="http://schemas.openxmlformats.org/officeDocument/2006/relationships/customXml" Target="../ink/ink1246.xml"/><Relationship Id="rId65" Type="http://schemas.openxmlformats.org/officeDocument/2006/relationships/image" Target="../media/image1028.png"/><Relationship Id="rId130" Type="http://schemas.openxmlformats.org/officeDocument/2006/relationships/customXml" Target="../ink/ink1148.xml"/><Relationship Id="rId368" Type="http://schemas.openxmlformats.org/officeDocument/2006/relationships/customXml" Target="../ink/ink1267.xml"/><Relationship Id="rId172" Type="http://schemas.openxmlformats.org/officeDocument/2006/relationships/customXml" Target="../ink/ink1169.xml"/><Relationship Id="rId228" Type="http://schemas.openxmlformats.org/officeDocument/2006/relationships/customXml" Target="../ink/ink1197.xml"/><Relationship Id="rId281" Type="http://schemas.openxmlformats.org/officeDocument/2006/relationships/image" Target="../media/image1136.png"/><Relationship Id="rId337" Type="http://schemas.openxmlformats.org/officeDocument/2006/relationships/image" Target="../media/image1163.png"/><Relationship Id="rId34" Type="http://schemas.openxmlformats.org/officeDocument/2006/relationships/customXml" Target="../ink/ink1100.xml"/><Relationship Id="rId76" Type="http://schemas.openxmlformats.org/officeDocument/2006/relationships/customXml" Target="../ink/ink1121.xml"/><Relationship Id="rId141" Type="http://schemas.openxmlformats.org/officeDocument/2006/relationships/image" Target="../media/image1066.png"/><Relationship Id="rId379" Type="http://schemas.openxmlformats.org/officeDocument/2006/relationships/image" Target="../media/image1184.png"/><Relationship Id="rId7" Type="http://schemas.openxmlformats.org/officeDocument/2006/relationships/image" Target="../media/image999.png"/><Relationship Id="rId183" Type="http://schemas.openxmlformats.org/officeDocument/2006/relationships/image" Target="../media/image1087.png"/><Relationship Id="rId239" Type="http://schemas.openxmlformats.org/officeDocument/2006/relationships/image" Target="../media/image1115.png"/><Relationship Id="rId250" Type="http://schemas.openxmlformats.org/officeDocument/2006/relationships/customXml" Target="../ink/ink1208.xml"/><Relationship Id="rId292" Type="http://schemas.openxmlformats.org/officeDocument/2006/relationships/customXml" Target="../ink/ink1229.xml"/><Relationship Id="rId306" Type="http://schemas.openxmlformats.org/officeDocument/2006/relationships/customXml" Target="../ink/ink1236.xml"/><Relationship Id="rId45" Type="http://schemas.openxmlformats.org/officeDocument/2006/relationships/image" Target="../media/image1018.png"/><Relationship Id="rId87" Type="http://schemas.openxmlformats.org/officeDocument/2006/relationships/image" Target="../media/image1039.png"/><Relationship Id="rId110" Type="http://schemas.openxmlformats.org/officeDocument/2006/relationships/customXml" Target="../ink/ink1138.xml"/><Relationship Id="rId348" Type="http://schemas.openxmlformats.org/officeDocument/2006/relationships/customXml" Target="../ink/ink1257.xml"/><Relationship Id="rId152" Type="http://schemas.openxmlformats.org/officeDocument/2006/relationships/customXml" Target="../ink/ink1159.xml"/><Relationship Id="rId194" Type="http://schemas.openxmlformats.org/officeDocument/2006/relationships/customXml" Target="../ink/ink1180.xml"/><Relationship Id="rId208" Type="http://schemas.openxmlformats.org/officeDocument/2006/relationships/customXml" Target="../ink/ink1187.xml"/><Relationship Id="rId261" Type="http://schemas.openxmlformats.org/officeDocument/2006/relationships/image" Target="../media/image1126.png"/><Relationship Id="rId14" Type="http://schemas.openxmlformats.org/officeDocument/2006/relationships/customXml" Target="../ink/ink1090.xml"/><Relationship Id="rId56" Type="http://schemas.openxmlformats.org/officeDocument/2006/relationships/customXml" Target="../ink/ink1111.xml"/><Relationship Id="rId317" Type="http://schemas.openxmlformats.org/officeDocument/2006/relationships/image" Target="../media/image1154.png"/><Relationship Id="rId359" Type="http://schemas.openxmlformats.org/officeDocument/2006/relationships/image" Target="../media/image1174.png"/><Relationship Id="rId98" Type="http://schemas.openxmlformats.org/officeDocument/2006/relationships/customXml" Target="../ink/ink1132.xml"/><Relationship Id="rId121" Type="http://schemas.openxmlformats.org/officeDocument/2006/relationships/image" Target="../media/image1056.png"/><Relationship Id="rId163" Type="http://schemas.openxmlformats.org/officeDocument/2006/relationships/image" Target="../media/image1077.png"/><Relationship Id="rId219" Type="http://schemas.openxmlformats.org/officeDocument/2006/relationships/image" Target="../media/image1105.png"/><Relationship Id="rId370" Type="http://schemas.openxmlformats.org/officeDocument/2006/relationships/customXml" Target="../ink/ink1268.xml"/><Relationship Id="rId230" Type="http://schemas.openxmlformats.org/officeDocument/2006/relationships/customXml" Target="../ink/ink1198.xml"/><Relationship Id="rId25" Type="http://schemas.openxmlformats.org/officeDocument/2006/relationships/image" Target="../media/image1008.png"/><Relationship Id="rId67" Type="http://schemas.openxmlformats.org/officeDocument/2006/relationships/image" Target="../media/image1029.png"/><Relationship Id="rId272" Type="http://schemas.openxmlformats.org/officeDocument/2006/relationships/customXml" Target="../ink/ink1219.xml"/><Relationship Id="rId328" Type="http://schemas.openxmlformats.org/officeDocument/2006/relationships/customXml" Target="../ink/ink1247.xml"/><Relationship Id="rId132" Type="http://schemas.openxmlformats.org/officeDocument/2006/relationships/customXml" Target="../ink/ink1149.xml"/><Relationship Id="rId174" Type="http://schemas.openxmlformats.org/officeDocument/2006/relationships/customXml" Target="../ink/ink1170.xml"/><Relationship Id="rId381" Type="http://schemas.openxmlformats.org/officeDocument/2006/relationships/image" Target="../media/image1185.png"/><Relationship Id="rId241" Type="http://schemas.openxmlformats.org/officeDocument/2006/relationships/image" Target="../media/image1116.png"/><Relationship Id="rId36" Type="http://schemas.openxmlformats.org/officeDocument/2006/relationships/customXml" Target="../ink/ink1101.xml"/><Relationship Id="rId283" Type="http://schemas.openxmlformats.org/officeDocument/2006/relationships/image" Target="../media/image1137.png"/><Relationship Id="rId339" Type="http://schemas.openxmlformats.org/officeDocument/2006/relationships/image" Target="../media/image1164.png"/><Relationship Id="rId78" Type="http://schemas.openxmlformats.org/officeDocument/2006/relationships/customXml" Target="../ink/ink1122.xml"/><Relationship Id="rId101" Type="http://schemas.openxmlformats.org/officeDocument/2006/relationships/image" Target="../media/image1046.png"/><Relationship Id="rId143" Type="http://schemas.openxmlformats.org/officeDocument/2006/relationships/image" Target="../media/image1067.png"/><Relationship Id="rId185" Type="http://schemas.openxmlformats.org/officeDocument/2006/relationships/image" Target="../media/image1088.png"/><Relationship Id="rId350" Type="http://schemas.openxmlformats.org/officeDocument/2006/relationships/customXml" Target="../ink/ink1258.xml"/><Relationship Id="rId9" Type="http://schemas.openxmlformats.org/officeDocument/2006/relationships/image" Target="../media/image1000.png"/><Relationship Id="rId210" Type="http://schemas.openxmlformats.org/officeDocument/2006/relationships/customXml" Target="../ink/ink1188.xml"/><Relationship Id="rId252" Type="http://schemas.openxmlformats.org/officeDocument/2006/relationships/customXml" Target="../ink/ink1209.xml"/><Relationship Id="rId294" Type="http://schemas.openxmlformats.org/officeDocument/2006/relationships/customXml" Target="../ink/ink1230.xml"/><Relationship Id="rId308" Type="http://schemas.openxmlformats.org/officeDocument/2006/relationships/customXml" Target="../ink/ink1237.xml"/><Relationship Id="rId47" Type="http://schemas.openxmlformats.org/officeDocument/2006/relationships/image" Target="../media/image1019.png"/><Relationship Id="rId89" Type="http://schemas.openxmlformats.org/officeDocument/2006/relationships/image" Target="../media/image1040.png"/><Relationship Id="rId112" Type="http://schemas.openxmlformats.org/officeDocument/2006/relationships/customXml" Target="../ink/ink1139.xml"/><Relationship Id="rId154" Type="http://schemas.openxmlformats.org/officeDocument/2006/relationships/customXml" Target="../ink/ink1160.xml"/><Relationship Id="rId361" Type="http://schemas.openxmlformats.org/officeDocument/2006/relationships/image" Target="../media/image1175.png"/><Relationship Id="rId196" Type="http://schemas.openxmlformats.org/officeDocument/2006/relationships/customXml" Target="../ink/ink1181.xml"/><Relationship Id="rId200" Type="http://schemas.openxmlformats.org/officeDocument/2006/relationships/customXml" Target="../ink/ink1183.xml"/><Relationship Id="rId382" Type="http://schemas.openxmlformats.org/officeDocument/2006/relationships/customXml" Target="../ink/ink1274.xml"/><Relationship Id="rId16" Type="http://schemas.openxmlformats.org/officeDocument/2006/relationships/customXml" Target="../ink/ink1091.xml"/><Relationship Id="rId221" Type="http://schemas.openxmlformats.org/officeDocument/2006/relationships/image" Target="../media/image1106.png"/><Relationship Id="rId242" Type="http://schemas.openxmlformats.org/officeDocument/2006/relationships/customXml" Target="../ink/ink1204.xml"/><Relationship Id="rId263" Type="http://schemas.openxmlformats.org/officeDocument/2006/relationships/image" Target="../media/image1127.png"/><Relationship Id="rId284" Type="http://schemas.openxmlformats.org/officeDocument/2006/relationships/customXml" Target="../ink/ink1225.xml"/><Relationship Id="rId319" Type="http://schemas.openxmlformats.org/officeDocument/2006/relationships/image" Target="../media/image1155.png"/><Relationship Id="rId37" Type="http://schemas.openxmlformats.org/officeDocument/2006/relationships/image" Target="../media/image1014.png"/><Relationship Id="rId58" Type="http://schemas.openxmlformats.org/officeDocument/2006/relationships/customXml" Target="../ink/ink1112.xml"/><Relationship Id="rId79" Type="http://schemas.openxmlformats.org/officeDocument/2006/relationships/image" Target="../media/image1035.png"/><Relationship Id="rId102" Type="http://schemas.openxmlformats.org/officeDocument/2006/relationships/customXml" Target="../ink/ink1134.xml"/><Relationship Id="rId123" Type="http://schemas.openxmlformats.org/officeDocument/2006/relationships/image" Target="../media/image1057.png"/><Relationship Id="rId144" Type="http://schemas.openxmlformats.org/officeDocument/2006/relationships/customXml" Target="../ink/ink1155.xml"/><Relationship Id="rId330" Type="http://schemas.openxmlformats.org/officeDocument/2006/relationships/customXml" Target="../ink/ink1248.xml"/><Relationship Id="rId90" Type="http://schemas.openxmlformats.org/officeDocument/2006/relationships/customXml" Target="../ink/ink1128.xml"/><Relationship Id="rId165" Type="http://schemas.openxmlformats.org/officeDocument/2006/relationships/image" Target="../media/image1078.png"/><Relationship Id="rId186" Type="http://schemas.openxmlformats.org/officeDocument/2006/relationships/customXml" Target="../ink/ink1176.xml"/><Relationship Id="rId351" Type="http://schemas.openxmlformats.org/officeDocument/2006/relationships/image" Target="../media/image1170.png"/><Relationship Id="rId372" Type="http://schemas.openxmlformats.org/officeDocument/2006/relationships/customXml" Target="../ink/ink1269.xml"/><Relationship Id="rId211" Type="http://schemas.openxmlformats.org/officeDocument/2006/relationships/image" Target="../media/image1101.png"/><Relationship Id="rId232" Type="http://schemas.openxmlformats.org/officeDocument/2006/relationships/customXml" Target="../ink/ink1199.xml"/><Relationship Id="rId253" Type="http://schemas.openxmlformats.org/officeDocument/2006/relationships/image" Target="../media/image1122.png"/><Relationship Id="rId274" Type="http://schemas.openxmlformats.org/officeDocument/2006/relationships/customXml" Target="../ink/ink1220.xml"/><Relationship Id="rId295" Type="http://schemas.openxmlformats.org/officeDocument/2006/relationships/image" Target="../media/image1143.png"/><Relationship Id="rId309" Type="http://schemas.openxmlformats.org/officeDocument/2006/relationships/image" Target="../media/image1150.png"/><Relationship Id="rId27" Type="http://schemas.openxmlformats.org/officeDocument/2006/relationships/image" Target="../media/image1009.png"/><Relationship Id="rId48" Type="http://schemas.openxmlformats.org/officeDocument/2006/relationships/customXml" Target="../ink/ink1107.xml"/><Relationship Id="rId69" Type="http://schemas.openxmlformats.org/officeDocument/2006/relationships/image" Target="../media/image1030.png"/><Relationship Id="rId113" Type="http://schemas.openxmlformats.org/officeDocument/2006/relationships/image" Target="../media/image1052.png"/><Relationship Id="rId134" Type="http://schemas.openxmlformats.org/officeDocument/2006/relationships/customXml" Target="../ink/ink1150.xml"/><Relationship Id="rId320" Type="http://schemas.openxmlformats.org/officeDocument/2006/relationships/customXml" Target="../ink/ink1243.xml"/><Relationship Id="rId80" Type="http://schemas.openxmlformats.org/officeDocument/2006/relationships/customXml" Target="../ink/ink1123.xml"/><Relationship Id="rId155" Type="http://schemas.openxmlformats.org/officeDocument/2006/relationships/image" Target="../media/image1073.png"/><Relationship Id="rId176" Type="http://schemas.openxmlformats.org/officeDocument/2006/relationships/customXml" Target="../ink/ink1171.xml"/><Relationship Id="rId197" Type="http://schemas.openxmlformats.org/officeDocument/2006/relationships/image" Target="../media/image1094.png"/><Relationship Id="rId341" Type="http://schemas.openxmlformats.org/officeDocument/2006/relationships/image" Target="../media/image1165.png"/><Relationship Id="rId362" Type="http://schemas.openxmlformats.org/officeDocument/2006/relationships/customXml" Target="../ink/ink1264.xml"/><Relationship Id="rId383" Type="http://schemas.openxmlformats.org/officeDocument/2006/relationships/image" Target="../media/image1186.png"/><Relationship Id="rId201" Type="http://schemas.openxmlformats.org/officeDocument/2006/relationships/image" Target="../media/image1096.png"/><Relationship Id="rId222" Type="http://schemas.openxmlformats.org/officeDocument/2006/relationships/customXml" Target="../ink/ink1194.xml"/><Relationship Id="rId243" Type="http://schemas.openxmlformats.org/officeDocument/2006/relationships/image" Target="../media/image1117.png"/><Relationship Id="rId264" Type="http://schemas.openxmlformats.org/officeDocument/2006/relationships/customXml" Target="../ink/ink1215.xml"/><Relationship Id="rId285" Type="http://schemas.openxmlformats.org/officeDocument/2006/relationships/image" Target="../media/image1138.png"/><Relationship Id="rId17" Type="http://schemas.openxmlformats.org/officeDocument/2006/relationships/image" Target="../media/image1004.png"/><Relationship Id="rId38" Type="http://schemas.openxmlformats.org/officeDocument/2006/relationships/customXml" Target="../ink/ink1102.xml"/><Relationship Id="rId59" Type="http://schemas.openxmlformats.org/officeDocument/2006/relationships/image" Target="../media/image1025.png"/><Relationship Id="rId103" Type="http://schemas.openxmlformats.org/officeDocument/2006/relationships/image" Target="../media/image1047.png"/><Relationship Id="rId124" Type="http://schemas.openxmlformats.org/officeDocument/2006/relationships/customXml" Target="../ink/ink1145.xml"/><Relationship Id="rId310" Type="http://schemas.openxmlformats.org/officeDocument/2006/relationships/customXml" Target="../ink/ink1238.xml"/><Relationship Id="rId70" Type="http://schemas.openxmlformats.org/officeDocument/2006/relationships/customXml" Target="../ink/ink1118.xml"/><Relationship Id="rId91" Type="http://schemas.openxmlformats.org/officeDocument/2006/relationships/image" Target="../media/image1041.png"/><Relationship Id="rId145" Type="http://schemas.openxmlformats.org/officeDocument/2006/relationships/image" Target="../media/image1068.png"/><Relationship Id="rId166" Type="http://schemas.openxmlformats.org/officeDocument/2006/relationships/customXml" Target="../ink/ink1166.xml"/><Relationship Id="rId187" Type="http://schemas.openxmlformats.org/officeDocument/2006/relationships/image" Target="../media/image1089.png"/><Relationship Id="rId331" Type="http://schemas.openxmlformats.org/officeDocument/2006/relationships/image" Target="../media/image1161.png"/><Relationship Id="rId352" Type="http://schemas.openxmlformats.org/officeDocument/2006/relationships/customXml" Target="../ink/ink1259.xml"/><Relationship Id="rId373" Type="http://schemas.openxmlformats.org/officeDocument/2006/relationships/image" Target="../media/image118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89.xml"/><Relationship Id="rId233" Type="http://schemas.openxmlformats.org/officeDocument/2006/relationships/image" Target="../media/image1112.png"/><Relationship Id="rId254" Type="http://schemas.openxmlformats.org/officeDocument/2006/relationships/customXml" Target="../ink/ink1210.xml"/><Relationship Id="rId28" Type="http://schemas.openxmlformats.org/officeDocument/2006/relationships/customXml" Target="../ink/ink1097.xml"/><Relationship Id="rId49" Type="http://schemas.openxmlformats.org/officeDocument/2006/relationships/image" Target="../media/image1020.png"/><Relationship Id="rId114" Type="http://schemas.openxmlformats.org/officeDocument/2006/relationships/customXml" Target="../ink/ink1140.xml"/><Relationship Id="rId275" Type="http://schemas.openxmlformats.org/officeDocument/2006/relationships/image" Target="../media/image1133.png"/><Relationship Id="rId296" Type="http://schemas.openxmlformats.org/officeDocument/2006/relationships/customXml" Target="../ink/ink1231.xml"/><Relationship Id="rId300" Type="http://schemas.openxmlformats.org/officeDocument/2006/relationships/customXml" Target="../ink/ink1233.xml"/><Relationship Id="rId60" Type="http://schemas.openxmlformats.org/officeDocument/2006/relationships/customXml" Target="../ink/ink1113.xml"/><Relationship Id="rId81" Type="http://schemas.openxmlformats.org/officeDocument/2006/relationships/image" Target="../media/image1036.png"/><Relationship Id="rId135" Type="http://schemas.openxmlformats.org/officeDocument/2006/relationships/image" Target="../media/image1063.png"/><Relationship Id="rId156" Type="http://schemas.openxmlformats.org/officeDocument/2006/relationships/customXml" Target="../ink/ink1161.xml"/><Relationship Id="rId177" Type="http://schemas.openxmlformats.org/officeDocument/2006/relationships/image" Target="../media/image1084.png"/><Relationship Id="rId198" Type="http://schemas.openxmlformats.org/officeDocument/2006/relationships/customXml" Target="../ink/ink1182.xml"/><Relationship Id="rId321" Type="http://schemas.openxmlformats.org/officeDocument/2006/relationships/image" Target="../media/image1156.png"/><Relationship Id="rId342" Type="http://schemas.openxmlformats.org/officeDocument/2006/relationships/customXml" Target="../ink/ink1254.xml"/><Relationship Id="rId363" Type="http://schemas.openxmlformats.org/officeDocument/2006/relationships/image" Target="../media/image1176.png"/><Relationship Id="rId384" Type="http://schemas.openxmlformats.org/officeDocument/2006/relationships/customXml" Target="../ink/ink1275.xml"/><Relationship Id="rId202" Type="http://schemas.openxmlformats.org/officeDocument/2006/relationships/customXml" Target="../ink/ink1184.xml"/><Relationship Id="rId223" Type="http://schemas.openxmlformats.org/officeDocument/2006/relationships/image" Target="../media/image1107.png"/><Relationship Id="rId244" Type="http://schemas.openxmlformats.org/officeDocument/2006/relationships/customXml" Target="../ink/ink1205.xml"/><Relationship Id="rId18" Type="http://schemas.openxmlformats.org/officeDocument/2006/relationships/customXml" Target="../ink/ink1092.xml"/><Relationship Id="rId39" Type="http://schemas.openxmlformats.org/officeDocument/2006/relationships/image" Target="../media/image1015.png"/><Relationship Id="rId265" Type="http://schemas.openxmlformats.org/officeDocument/2006/relationships/image" Target="../media/image1128.png"/><Relationship Id="rId286" Type="http://schemas.openxmlformats.org/officeDocument/2006/relationships/customXml" Target="../ink/ink1226.xml"/><Relationship Id="rId50" Type="http://schemas.openxmlformats.org/officeDocument/2006/relationships/customXml" Target="../ink/ink1108.xml"/><Relationship Id="rId104" Type="http://schemas.openxmlformats.org/officeDocument/2006/relationships/customXml" Target="../ink/ink1135.xml"/><Relationship Id="rId125" Type="http://schemas.openxmlformats.org/officeDocument/2006/relationships/image" Target="../media/image1058.png"/><Relationship Id="rId146" Type="http://schemas.openxmlformats.org/officeDocument/2006/relationships/customXml" Target="../ink/ink1156.xml"/><Relationship Id="rId167" Type="http://schemas.openxmlformats.org/officeDocument/2006/relationships/image" Target="../media/image1079.png"/><Relationship Id="rId188" Type="http://schemas.openxmlformats.org/officeDocument/2006/relationships/customXml" Target="../ink/ink1177.xml"/><Relationship Id="rId311" Type="http://schemas.openxmlformats.org/officeDocument/2006/relationships/image" Target="../media/image1151.png"/><Relationship Id="rId332" Type="http://schemas.openxmlformats.org/officeDocument/2006/relationships/customXml" Target="../ink/ink1249.xml"/><Relationship Id="rId353" Type="http://schemas.openxmlformats.org/officeDocument/2006/relationships/image" Target="../media/image1171.png"/><Relationship Id="rId374" Type="http://schemas.openxmlformats.org/officeDocument/2006/relationships/customXml" Target="../ink/ink1270.xml"/><Relationship Id="rId71" Type="http://schemas.openxmlformats.org/officeDocument/2006/relationships/image" Target="../media/image1031.png"/><Relationship Id="rId92" Type="http://schemas.openxmlformats.org/officeDocument/2006/relationships/customXml" Target="../ink/ink1129.xml"/><Relationship Id="rId213" Type="http://schemas.openxmlformats.org/officeDocument/2006/relationships/image" Target="../media/image1102.png"/><Relationship Id="rId234" Type="http://schemas.openxmlformats.org/officeDocument/2006/relationships/customXml" Target="../ink/ink1200.xml"/><Relationship Id="rId2" Type="http://schemas.openxmlformats.org/officeDocument/2006/relationships/customXml" Target="../ink/ink1084.xml"/><Relationship Id="rId29" Type="http://schemas.openxmlformats.org/officeDocument/2006/relationships/image" Target="../media/image1010.png"/><Relationship Id="rId255" Type="http://schemas.openxmlformats.org/officeDocument/2006/relationships/image" Target="../media/image1123.png"/><Relationship Id="rId276" Type="http://schemas.openxmlformats.org/officeDocument/2006/relationships/customXml" Target="../ink/ink1221.xml"/><Relationship Id="rId297" Type="http://schemas.openxmlformats.org/officeDocument/2006/relationships/image" Target="../media/image1144.png"/><Relationship Id="rId40" Type="http://schemas.openxmlformats.org/officeDocument/2006/relationships/customXml" Target="../ink/ink1103.xml"/><Relationship Id="rId115" Type="http://schemas.openxmlformats.org/officeDocument/2006/relationships/image" Target="../media/image1053.png"/><Relationship Id="rId136" Type="http://schemas.openxmlformats.org/officeDocument/2006/relationships/customXml" Target="../ink/ink1151.xml"/><Relationship Id="rId157" Type="http://schemas.openxmlformats.org/officeDocument/2006/relationships/image" Target="../media/image1074.png"/><Relationship Id="rId178" Type="http://schemas.openxmlformats.org/officeDocument/2006/relationships/customXml" Target="../ink/ink1172.xml"/><Relationship Id="rId301" Type="http://schemas.openxmlformats.org/officeDocument/2006/relationships/image" Target="../media/image1146.png"/><Relationship Id="rId322" Type="http://schemas.openxmlformats.org/officeDocument/2006/relationships/customXml" Target="../ink/ink1244.xml"/><Relationship Id="rId343" Type="http://schemas.openxmlformats.org/officeDocument/2006/relationships/image" Target="../media/image1166.png"/><Relationship Id="rId364" Type="http://schemas.openxmlformats.org/officeDocument/2006/relationships/customXml" Target="../ink/ink1265.xml"/><Relationship Id="rId61" Type="http://schemas.openxmlformats.org/officeDocument/2006/relationships/image" Target="../media/image1026.png"/><Relationship Id="rId82" Type="http://schemas.openxmlformats.org/officeDocument/2006/relationships/customXml" Target="../ink/ink1124.xml"/><Relationship Id="rId199" Type="http://schemas.openxmlformats.org/officeDocument/2006/relationships/image" Target="../media/image1095.png"/><Relationship Id="rId203" Type="http://schemas.openxmlformats.org/officeDocument/2006/relationships/image" Target="../media/image1097.png"/><Relationship Id="rId385" Type="http://schemas.openxmlformats.org/officeDocument/2006/relationships/image" Target="../media/image1187.png"/><Relationship Id="rId19" Type="http://schemas.openxmlformats.org/officeDocument/2006/relationships/image" Target="../media/image1005.png"/><Relationship Id="rId224" Type="http://schemas.openxmlformats.org/officeDocument/2006/relationships/customXml" Target="../ink/ink1195.xml"/><Relationship Id="rId245" Type="http://schemas.openxmlformats.org/officeDocument/2006/relationships/image" Target="../media/image1118.png"/><Relationship Id="rId266" Type="http://schemas.openxmlformats.org/officeDocument/2006/relationships/customXml" Target="../ink/ink1216.xml"/><Relationship Id="rId287" Type="http://schemas.openxmlformats.org/officeDocument/2006/relationships/image" Target="../media/image1139.png"/><Relationship Id="rId30" Type="http://schemas.openxmlformats.org/officeDocument/2006/relationships/customXml" Target="../ink/ink1098.xml"/><Relationship Id="rId105" Type="http://schemas.openxmlformats.org/officeDocument/2006/relationships/image" Target="../media/image1048.png"/><Relationship Id="rId126" Type="http://schemas.openxmlformats.org/officeDocument/2006/relationships/customXml" Target="../ink/ink1146.xml"/><Relationship Id="rId147" Type="http://schemas.openxmlformats.org/officeDocument/2006/relationships/image" Target="../media/image1069.png"/><Relationship Id="rId168" Type="http://schemas.openxmlformats.org/officeDocument/2006/relationships/customXml" Target="../ink/ink1167.xml"/><Relationship Id="rId312" Type="http://schemas.openxmlformats.org/officeDocument/2006/relationships/customXml" Target="../ink/ink1239.xml"/><Relationship Id="rId333" Type="http://schemas.openxmlformats.org/officeDocument/2006/relationships/image" Target="../media/image1162.png"/><Relationship Id="rId354" Type="http://schemas.openxmlformats.org/officeDocument/2006/relationships/customXml" Target="../ink/ink1260.xml"/><Relationship Id="rId51" Type="http://schemas.openxmlformats.org/officeDocument/2006/relationships/image" Target="../media/image1021.png"/><Relationship Id="rId72" Type="http://schemas.openxmlformats.org/officeDocument/2006/relationships/customXml" Target="../ink/ink1119.xml"/><Relationship Id="rId93" Type="http://schemas.openxmlformats.org/officeDocument/2006/relationships/image" Target="../media/image1042.png"/><Relationship Id="rId189" Type="http://schemas.openxmlformats.org/officeDocument/2006/relationships/image" Target="../media/image1090.png"/><Relationship Id="rId375" Type="http://schemas.openxmlformats.org/officeDocument/2006/relationships/image" Target="../media/image1182.png"/><Relationship Id="rId3" Type="http://schemas.openxmlformats.org/officeDocument/2006/relationships/image" Target="../media/image997.png"/><Relationship Id="rId214" Type="http://schemas.openxmlformats.org/officeDocument/2006/relationships/customXml" Target="../ink/ink1190.xml"/><Relationship Id="rId235" Type="http://schemas.openxmlformats.org/officeDocument/2006/relationships/image" Target="../media/image1113.png"/><Relationship Id="rId256" Type="http://schemas.openxmlformats.org/officeDocument/2006/relationships/customXml" Target="../ink/ink1211.xml"/><Relationship Id="rId277" Type="http://schemas.openxmlformats.org/officeDocument/2006/relationships/image" Target="../media/image1134.png"/><Relationship Id="rId298" Type="http://schemas.openxmlformats.org/officeDocument/2006/relationships/customXml" Target="../ink/ink1232.xml"/><Relationship Id="rId116" Type="http://schemas.openxmlformats.org/officeDocument/2006/relationships/customXml" Target="../ink/ink1141.xml"/><Relationship Id="rId137" Type="http://schemas.openxmlformats.org/officeDocument/2006/relationships/image" Target="../media/image1064.png"/><Relationship Id="rId158" Type="http://schemas.openxmlformats.org/officeDocument/2006/relationships/customXml" Target="../ink/ink1162.xml"/><Relationship Id="rId302" Type="http://schemas.openxmlformats.org/officeDocument/2006/relationships/customXml" Target="../ink/ink1234.xml"/><Relationship Id="rId323" Type="http://schemas.openxmlformats.org/officeDocument/2006/relationships/image" Target="../media/image1157.png"/><Relationship Id="rId344" Type="http://schemas.openxmlformats.org/officeDocument/2006/relationships/customXml" Target="../ink/ink1255.xml"/><Relationship Id="rId20" Type="http://schemas.openxmlformats.org/officeDocument/2006/relationships/customXml" Target="../ink/ink1093.xml"/><Relationship Id="rId41" Type="http://schemas.openxmlformats.org/officeDocument/2006/relationships/image" Target="../media/image1016.png"/><Relationship Id="rId62" Type="http://schemas.openxmlformats.org/officeDocument/2006/relationships/customXml" Target="../ink/ink1114.xml"/><Relationship Id="rId83" Type="http://schemas.openxmlformats.org/officeDocument/2006/relationships/image" Target="../media/image1037.png"/><Relationship Id="rId179" Type="http://schemas.openxmlformats.org/officeDocument/2006/relationships/image" Target="../media/image1085.png"/><Relationship Id="rId365" Type="http://schemas.openxmlformats.org/officeDocument/2006/relationships/image" Target="../media/image1177.png"/><Relationship Id="rId386" Type="http://schemas.openxmlformats.org/officeDocument/2006/relationships/customXml" Target="../ink/ink1276.xml"/><Relationship Id="rId190" Type="http://schemas.openxmlformats.org/officeDocument/2006/relationships/customXml" Target="../ink/ink1178.xml"/><Relationship Id="rId204" Type="http://schemas.openxmlformats.org/officeDocument/2006/relationships/customXml" Target="../ink/ink1185.xml"/><Relationship Id="rId225" Type="http://schemas.openxmlformats.org/officeDocument/2006/relationships/image" Target="../media/image1108.png"/><Relationship Id="rId246" Type="http://schemas.openxmlformats.org/officeDocument/2006/relationships/customXml" Target="../ink/ink1206.xml"/><Relationship Id="rId267" Type="http://schemas.openxmlformats.org/officeDocument/2006/relationships/image" Target="../media/image1129.png"/><Relationship Id="rId288" Type="http://schemas.openxmlformats.org/officeDocument/2006/relationships/customXml" Target="../ink/ink1227.xml"/><Relationship Id="rId106" Type="http://schemas.openxmlformats.org/officeDocument/2006/relationships/customXml" Target="../ink/ink1136.xml"/><Relationship Id="rId127" Type="http://schemas.openxmlformats.org/officeDocument/2006/relationships/image" Target="../media/image1059.png"/><Relationship Id="rId313" Type="http://schemas.openxmlformats.org/officeDocument/2006/relationships/image" Target="../media/image1152.png"/><Relationship Id="rId10" Type="http://schemas.openxmlformats.org/officeDocument/2006/relationships/customXml" Target="../ink/ink1088.xml"/><Relationship Id="rId31" Type="http://schemas.openxmlformats.org/officeDocument/2006/relationships/image" Target="../media/image1011.png"/><Relationship Id="rId52" Type="http://schemas.openxmlformats.org/officeDocument/2006/relationships/customXml" Target="../ink/ink1109.xml"/><Relationship Id="rId73" Type="http://schemas.openxmlformats.org/officeDocument/2006/relationships/image" Target="../media/image1032.png"/><Relationship Id="rId94" Type="http://schemas.openxmlformats.org/officeDocument/2006/relationships/customXml" Target="../ink/ink1130.xml"/><Relationship Id="rId148" Type="http://schemas.openxmlformats.org/officeDocument/2006/relationships/customXml" Target="../ink/ink1157.xml"/><Relationship Id="rId169" Type="http://schemas.openxmlformats.org/officeDocument/2006/relationships/image" Target="../media/image1080.png"/><Relationship Id="rId334" Type="http://schemas.openxmlformats.org/officeDocument/2006/relationships/customXml" Target="../ink/ink1250.xml"/><Relationship Id="rId355" Type="http://schemas.openxmlformats.org/officeDocument/2006/relationships/image" Target="../media/image1172.png"/><Relationship Id="rId376" Type="http://schemas.openxmlformats.org/officeDocument/2006/relationships/customXml" Target="../ink/ink1271.xml"/><Relationship Id="rId4" Type="http://schemas.openxmlformats.org/officeDocument/2006/relationships/customXml" Target="../ink/ink1085.xml"/><Relationship Id="rId180" Type="http://schemas.openxmlformats.org/officeDocument/2006/relationships/customXml" Target="../ink/ink1173.xml"/><Relationship Id="rId215" Type="http://schemas.openxmlformats.org/officeDocument/2006/relationships/image" Target="../media/image1103.png"/><Relationship Id="rId236" Type="http://schemas.openxmlformats.org/officeDocument/2006/relationships/customXml" Target="../ink/ink1201.xml"/><Relationship Id="rId257" Type="http://schemas.openxmlformats.org/officeDocument/2006/relationships/image" Target="../media/image1124.png"/><Relationship Id="rId278" Type="http://schemas.openxmlformats.org/officeDocument/2006/relationships/customXml" Target="../ink/ink1222.xml"/><Relationship Id="rId303" Type="http://schemas.openxmlformats.org/officeDocument/2006/relationships/image" Target="../media/image1147.png"/><Relationship Id="rId42" Type="http://schemas.openxmlformats.org/officeDocument/2006/relationships/customXml" Target="../ink/ink1104.xml"/><Relationship Id="rId84" Type="http://schemas.openxmlformats.org/officeDocument/2006/relationships/customXml" Target="../ink/ink1125.xml"/><Relationship Id="rId138" Type="http://schemas.openxmlformats.org/officeDocument/2006/relationships/customXml" Target="../ink/ink1152.xml"/><Relationship Id="rId345" Type="http://schemas.openxmlformats.org/officeDocument/2006/relationships/image" Target="../media/image1167.png"/><Relationship Id="rId387" Type="http://schemas.openxmlformats.org/officeDocument/2006/relationships/image" Target="../media/image1188.png"/><Relationship Id="rId191" Type="http://schemas.openxmlformats.org/officeDocument/2006/relationships/image" Target="../media/image1091.png"/><Relationship Id="rId205" Type="http://schemas.openxmlformats.org/officeDocument/2006/relationships/image" Target="../media/image1098.png"/><Relationship Id="rId247" Type="http://schemas.openxmlformats.org/officeDocument/2006/relationships/image" Target="../media/image1119.png"/><Relationship Id="rId107" Type="http://schemas.openxmlformats.org/officeDocument/2006/relationships/image" Target="../media/image1049.png"/><Relationship Id="rId289" Type="http://schemas.openxmlformats.org/officeDocument/2006/relationships/image" Target="../media/image1140.png"/><Relationship Id="rId11" Type="http://schemas.openxmlformats.org/officeDocument/2006/relationships/image" Target="../media/image1001.png"/><Relationship Id="rId53" Type="http://schemas.openxmlformats.org/officeDocument/2006/relationships/image" Target="../media/image1022.png"/><Relationship Id="rId149" Type="http://schemas.openxmlformats.org/officeDocument/2006/relationships/image" Target="../media/image1070.png"/><Relationship Id="rId314" Type="http://schemas.openxmlformats.org/officeDocument/2006/relationships/customXml" Target="../ink/ink1240.xml"/><Relationship Id="rId356" Type="http://schemas.openxmlformats.org/officeDocument/2006/relationships/customXml" Target="../ink/ink1261.xml"/><Relationship Id="rId95" Type="http://schemas.openxmlformats.org/officeDocument/2006/relationships/image" Target="../media/image1043.png"/><Relationship Id="rId160" Type="http://schemas.openxmlformats.org/officeDocument/2006/relationships/customXml" Target="../ink/ink1163.xml"/><Relationship Id="rId216" Type="http://schemas.openxmlformats.org/officeDocument/2006/relationships/customXml" Target="../ink/ink1191.xml"/><Relationship Id="rId258" Type="http://schemas.openxmlformats.org/officeDocument/2006/relationships/customXml" Target="../ink/ink1212.xml"/><Relationship Id="rId22" Type="http://schemas.openxmlformats.org/officeDocument/2006/relationships/customXml" Target="../ink/ink1094.xml"/><Relationship Id="rId64" Type="http://schemas.openxmlformats.org/officeDocument/2006/relationships/customXml" Target="../ink/ink1115.xml"/><Relationship Id="rId118" Type="http://schemas.openxmlformats.org/officeDocument/2006/relationships/customXml" Target="../ink/ink1142.xml"/><Relationship Id="rId325" Type="http://schemas.openxmlformats.org/officeDocument/2006/relationships/image" Target="../media/image1158.png"/><Relationship Id="rId367" Type="http://schemas.openxmlformats.org/officeDocument/2006/relationships/image" Target="../media/image1178.png"/><Relationship Id="rId171" Type="http://schemas.openxmlformats.org/officeDocument/2006/relationships/image" Target="../media/image1081.png"/><Relationship Id="rId227" Type="http://schemas.openxmlformats.org/officeDocument/2006/relationships/image" Target="../media/image1109.png"/><Relationship Id="rId269" Type="http://schemas.openxmlformats.org/officeDocument/2006/relationships/image" Target="../media/image1130.png"/><Relationship Id="rId33" Type="http://schemas.openxmlformats.org/officeDocument/2006/relationships/image" Target="../media/image1012.png"/><Relationship Id="rId129" Type="http://schemas.openxmlformats.org/officeDocument/2006/relationships/image" Target="../media/image1060.png"/><Relationship Id="rId280" Type="http://schemas.openxmlformats.org/officeDocument/2006/relationships/customXml" Target="../ink/ink1223.xml"/><Relationship Id="rId336" Type="http://schemas.openxmlformats.org/officeDocument/2006/relationships/customXml" Target="../ink/ink1251.xml"/><Relationship Id="rId75" Type="http://schemas.openxmlformats.org/officeDocument/2006/relationships/image" Target="../media/image1033.png"/><Relationship Id="rId140" Type="http://schemas.openxmlformats.org/officeDocument/2006/relationships/customXml" Target="../ink/ink1153.xml"/><Relationship Id="rId182" Type="http://schemas.openxmlformats.org/officeDocument/2006/relationships/customXml" Target="../ink/ink1174.xml"/><Relationship Id="rId378" Type="http://schemas.openxmlformats.org/officeDocument/2006/relationships/customXml" Target="../ink/ink1272.xml"/><Relationship Id="rId6" Type="http://schemas.openxmlformats.org/officeDocument/2006/relationships/customXml" Target="../ink/ink1086.xml"/><Relationship Id="rId238" Type="http://schemas.openxmlformats.org/officeDocument/2006/relationships/customXml" Target="../ink/ink1202.xml"/><Relationship Id="rId291" Type="http://schemas.openxmlformats.org/officeDocument/2006/relationships/image" Target="../media/image1141.png"/><Relationship Id="rId305" Type="http://schemas.openxmlformats.org/officeDocument/2006/relationships/image" Target="../media/image1148.png"/><Relationship Id="rId347" Type="http://schemas.openxmlformats.org/officeDocument/2006/relationships/image" Target="../media/image1168.png"/><Relationship Id="rId44" Type="http://schemas.openxmlformats.org/officeDocument/2006/relationships/customXml" Target="../ink/ink1105.xml"/><Relationship Id="rId86" Type="http://schemas.openxmlformats.org/officeDocument/2006/relationships/customXml" Target="../ink/ink1126.xml"/><Relationship Id="rId151" Type="http://schemas.openxmlformats.org/officeDocument/2006/relationships/image" Target="../media/image1071.png"/><Relationship Id="rId389" Type="http://schemas.openxmlformats.org/officeDocument/2006/relationships/image" Target="../media/image1189.png"/><Relationship Id="rId193" Type="http://schemas.openxmlformats.org/officeDocument/2006/relationships/image" Target="../media/image1092.png"/><Relationship Id="rId207" Type="http://schemas.openxmlformats.org/officeDocument/2006/relationships/image" Target="../media/image1099.png"/><Relationship Id="rId249" Type="http://schemas.openxmlformats.org/officeDocument/2006/relationships/image" Target="../media/image1120.png"/><Relationship Id="rId13" Type="http://schemas.openxmlformats.org/officeDocument/2006/relationships/image" Target="../media/image1002.png"/><Relationship Id="rId109" Type="http://schemas.openxmlformats.org/officeDocument/2006/relationships/image" Target="../media/image1050.png"/><Relationship Id="rId260" Type="http://schemas.openxmlformats.org/officeDocument/2006/relationships/customXml" Target="../ink/ink1213.xml"/><Relationship Id="rId316" Type="http://schemas.openxmlformats.org/officeDocument/2006/relationships/customXml" Target="../ink/ink1241.xml"/><Relationship Id="rId55" Type="http://schemas.openxmlformats.org/officeDocument/2006/relationships/image" Target="../media/image1023.png"/><Relationship Id="rId97" Type="http://schemas.openxmlformats.org/officeDocument/2006/relationships/image" Target="../media/image1044.png"/><Relationship Id="rId120" Type="http://schemas.openxmlformats.org/officeDocument/2006/relationships/customXml" Target="../ink/ink1143.xml"/><Relationship Id="rId358" Type="http://schemas.openxmlformats.org/officeDocument/2006/relationships/customXml" Target="../ink/ink1262.xml"/><Relationship Id="rId162" Type="http://schemas.openxmlformats.org/officeDocument/2006/relationships/customXml" Target="../ink/ink1164.xml"/><Relationship Id="rId218" Type="http://schemas.openxmlformats.org/officeDocument/2006/relationships/customXml" Target="../ink/ink1192.xml"/><Relationship Id="rId271" Type="http://schemas.openxmlformats.org/officeDocument/2006/relationships/image" Target="../media/image1131.png"/><Relationship Id="rId24" Type="http://schemas.openxmlformats.org/officeDocument/2006/relationships/customXml" Target="../ink/ink1095.xml"/><Relationship Id="rId66" Type="http://schemas.openxmlformats.org/officeDocument/2006/relationships/customXml" Target="../ink/ink1116.xml"/><Relationship Id="rId131" Type="http://schemas.openxmlformats.org/officeDocument/2006/relationships/image" Target="../media/image1061.png"/><Relationship Id="rId327" Type="http://schemas.openxmlformats.org/officeDocument/2006/relationships/image" Target="../media/image1159.png"/><Relationship Id="rId369" Type="http://schemas.openxmlformats.org/officeDocument/2006/relationships/image" Target="../media/image1179.png"/><Relationship Id="rId173" Type="http://schemas.openxmlformats.org/officeDocument/2006/relationships/image" Target="../media/image1082.png"/><Relationship Id="rId229" Type="http://schemas.openxmlformats.org/officeDocument/2006/relationships/image" Target="../media/image1110.png"/><Relationship Id="rId380" Type="http://schemas.openxmlformats.org/officeDocument/2006/relationships/customXml" Target="../ink/ink1273.xml"/><Relationship Id="rId240" Type="http://schemas.openxmlformats.org/officeDocument/2006/relationships/customXml" Target="../ink/ink1203.xml"/><Relationship Id="rId35" Type="http://schemas.openxmlformats.org/officeDocument/2006/relationships/image" Target="../media/image1013.png"/><Relationship Id="rId77" Type="http://schemas.openxmlformats.org/officeDocument/2006/relationships/image" Target="../media/image1034.png"/><Relationship Id="rId100" Type="http://schemas.openxmlformats.org/officeDocument/2006/relationships/customXml" Target="../ink/ink1133.xml"/><Relationship Id="rId282" Type="http://schemas.openxmlformats.org/officeDocument/2006/relationships/customXml" Target="../ink/ink1224.xml"/><Relationship Id="rId338" Type="http://schemas.openxmlformats.org/officeDocument/2006/relationships/customXml" Target="../ink/ink1252.xml"/><Relationship Id="rId8" Type="http://schemas.openxmlformats.org/officeDocument/2006/relationships/customXml" Target="../ink/ink1087.xml"/><Relationship Id="rId142" Type="http://schemas.openxmlformats.org/officeDocument/2006/relationships/customXml" Target="../ink/ink1154.xml"/><Relationship Id="rId184" Type="http://schemas.openxmlformats.org/officeDocument/2006/relationships/customXml" Target="../ink/ink1175.xml"/><Relationship Id="rId251" Type="http://schemas.openxmlformats.org/officeDocument/2006/relationships/image" Target="../media/image1121.png"/><Relationship Id="rId46" Type="http://schemas.openxmlformats.org/officeDocument/2006/relationships/customXml" Target="../ink/ink1106.xml"/><Relationship Id="rId293" Type="http://schemas.openxmlformats.org/officeDocument/2006/relationships/image" Target="../media/image1142.png"/><Relationship Id="rId307" Type="http://schemas.openxmlformats.org/officeDocument/2006/relationships/image" Target="../media/image1149.png"/><Relationship Id="rId349" Type="http://schemas.openxmlformats.org/officeDocument/2006/relationships/image" Target="../media/image1169.png"/><Relationship Id="rId88" Type="http://schemas.openxmlformats.org/officeDocument/2006/relationships/customXml" Target="../ink/ink1127.xml"/><Relationship Id="rId111" Type="http://schemas.openxmlformats.org/officeDocument/2006/relationships/image" Target="../media/image1051.png"/><Relationship Id="rId153" Type="http://schemas.openxmlformats.org/officeDocument/2006/relationships/image" Target="../media/image1072.png"/><Relationship Id="rId195" Type="http://schemas.openxmlformats.org/officeDocument/2006/relationships/image" Target="../media/image1093.png"/><Relationship Id="rId209" Type="http://schemas.openxmlformats.org/officeDocument/2006/relationships/image" Target="../media/image1100.png"/><Relationship Id="rId360" Type="http://schemas.openxmlformats.org/officeDocument/2006/relationships/customXml" Target="../ink/ink1263.xml"/><Relationship Id="rId220" Type="http://schemas.openxmlformats.org/officeDocument/2006/relationships/customXml" Target="../ink/ink1193.xml"/><Relationship Id="rId15" Type="http://schemas.openxmlformats.org/officeDocument/2006/relationships/image" Target="../media/image1003.png"/><Relationship Id="rId57" Type="http://schemas.openxmlformats.org/officeDocument/2006/relationships/image" Target="../media/image1024.png"/><Relationship Id="rId262" Type="http://schemas.openxmlformats.org/officeDocument/2006/relationships/customXml" Target="../ink/ink1214.xml"/><Relationship Id="rId318" Type="http://schemas.openxmlformats.org/officeDocument/2006/relationships/customXml" Target="../ink/ink1242.xml"/><Relationship Id="rId99" Type="http://schemas.openxmlformats.org/officeDocument/2006/relationships/image" Target="../media/image1045.png"/><Relationship Id="rId122" Type="http://schemas.openxmlformats.org/officeDocument/2006/relationships/customXml" Target="../ink/ink1144.xml"/><Relationship Id="rId164" Type="http://schemas.openxmlformats.org/officeDocument/2006/relationships/customXml" Target="../ink/ink1165.xml"/><Relationship Id="rId371" Type="http://schemas.openxmlformats.org/officeDocument/2006/relationships/image" Target="../media/image1180.png"/><Relationship Id="rId26" Type="http://schemas.openxmlformats.org/officeDocument/2006/relationships/customXml" Target="../ink/ink1096.xml"/><Relationship Id="rId231" Type="http://schemas.openxmlformats.org/officeDocument/2006/relationships/image" Target="../media/image1111.png"/><Relationship Id="rId273" Type="http://schemas.openxmlformats.org/officeDocument/2006/relationships/image" Target="../media/image1132.png"/><Relationship Id="rId329" Type="http://schemas.openxmlformats.org/officeDocument/2006/relationships/image" Target="../media/image1160.png"/><Relationship Id="rId68" Type="http://schemas.openxmlformats.org/officeDocument/2006/relationships/customXml" Target="../ink/ink1117.xml"/><Relationship Id="rId133" Type="http://schemas.openxmlformats.org/officeDocument/2006/relationships/image" Target="../media/image1062.png"/><Relationship Id="rId175" Type="http://schemas.openxmlformats.org/officeDocument/2006/relationships/image" Target="../media/image1083.png"/><Relationship Id="rId340" Type="http://schemas.openxmlformats.org/officeDocument/2006/relationships/customXml" Target="../ink/ink12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FC09871-21BB-4706-828A-496133BBBE71}"/>
              </a:ext>
            </a:extLst>
          </p:cNvPr>
          <p:cNvGrpSpPr/>
          <p:nvPr/>
        </p:nvGrpSpPr>
        <p:grpSpPr>
          <a:xfrm>
            <a:off x="3202185" y="182091"/>
            <a:ext cx="3603600" cy="654840"/>
            <a:chOff x="3202185" y="182091"/>
            <a:chExt cx="3603600" cy="6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24F015-2394-4074-8D2C-7DFE2040966A}"/>
                    </a:ext>
                  </a:extLst>
                </p14:cNvPr>
                <p14:cNvContentPartPr/>
                <p14:nvPr/>
              </p14:nvContentPartPr>
              <p14:xfrm>
                <a:off x="3247905" y="211611"/>
                <a:ext cx="380880" cy="18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24F015-2394-4074-8D2C-7DFE204096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9905" y="193611"/>
                  <a:ext cx="416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DFCDDD-0F3D-474E-AFD1-92C1F8C839F7}"/>
                    </a:ext>
                  </a:extLst>
                </p14:cNvPr>
                <p14:cNvContentPartPr/>
                <p14:nvPr/>
              </p14:nvContentPartPr>
              <p14:xfrm>
                <a:off x="3202185" y="194331"/>
                <a:ext cx="537840" cy="594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DFCDDD-0F3D-474E-AFD1-92C1F8C839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84185" y="176331"/>
                  <a:ext cx="57348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429998-D7D7-40D0-B8B7-D8B062608C9B}"/>
                    </a:ext>
                  </a:extLst>
                </p14:cNvPr>
                <p14:cNvContentPartPr/>
                <p14:nvPr/>
              </p14:nvContentPartPr>
              <p14:xfrm>
                <a:off x="3234945" y="492051"/>
                <a:ext cx="325800" cy="31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429998-D7D7-40D0-B8B7-D8B062608C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7305" y="474051"/>
                  <a:ext cx="361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27934F-3D3A-4D20-99EA-FE27EFFD940B}"/>
                    </a:ext>
                  </a:extLst>
                </p14:cNvPr>
                <p14:cNvContentPartPr/>
                <p14:nvPr/>
              </p14:nvContentPartPr>
              <p14:xfrm>
                <a:off x="3780705" y="182091"/>
                <a:ext cx="664920" cy="654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27934F-3D3A-4D20-99EA-FE27EFFD94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2705" y="164451"/>
                  <a:ext cx="7005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295688-CF14-4BE2-95F8-4748F8E376D3}"/>
                    </a:ext>
                  </a:extLst>
                </p14:cNvPr>
                <p14:cNvContentPartPr/>
                <p14:nvPr/>
              </p14:nvContentPartPr>
              <p14:xfrm>
                <a:off x="4454985" y="521571"/>
                <a:ext cx="340920" cy="285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295688-CF14-4BE2-95F8-4748F8E37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6985" y="503571"/>
                  <a:ext cx="3765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2C1F9F2-E4D0-4DFB-98E5-A4A21778249F}"/>
                    </a:ext>
                  </a:extLst>
                </p14:cNvPr>
                <p14:cNvContentPartPr/>
                <p14:nvPr/>
              </p14:nvContentPartPr>
              <p14:xfrm>
                <a:off x="4919385" y="291531"/>
                <a:ext cx="109080" cy="494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2C1F9F2-E4D0-4DFB-98E5-A4A2177824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01385" y="273891"/>
                  <a:ext cx="1447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BF9A25-B5CB-4C4C-B90A-4BA60A2CAB1E}"/>
                    </a:ext>
                  </a:extLst>
                </p14:cNvPr>
                <p14:cNvContentPartPr/>
                <p14:nvPr/>
              </p14:nvContentPartPr>
              <p14:xfrm>
                <a:off x="4797345" y="512571"/>
                <a:ext cx="339120" cy="57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BF9A25-B5CB-4C4C-B90A-4BA60A2CAB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79705" y="494931"/>
                  <a:ext cx="374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9AF032-3313-484B-986A-F36B48AA81ED}"/>
                    </a:ext>
                  </a:extLst>
                </p14:cNvPr>
                <p14:cNvContentPartPr/>
                <p14:nvPr/>
              </p14:nvContentPartPr>
              <p14:xfrm>
                <a:off x="5232225" y="519771"/>
                <a:ext cx="340560" cy="262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9AF032-3313-484B-986A-F36B48AA81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4585" y="501771"/>
                  <a:ext cx="376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0CB82-C803-4DFA-BBCC-E36EF132EA8B}"/>
                    </a:ext>
                  </a:extLst>
                </p14:cNvPr>
                <p14:cNvContentPartPr/>
                <p14:nvPr/>
              </p14:nvContentPartPr>
              <p14:xfrm>
                <a:off x="5616705" y="513291"/>
                <a:ext cx="928080" cy="23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0CB82-C803-4DFA-BBCC-E36EF132EA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98705" y="495291"/>
                  <a:ext cx="963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D4194E-5E67-45C0-B457-051A8D11DD51}"/>
                    </a:ext>
                  </a:extLst>
                </p14:cNvPr>
                <p14:cNvContentPartPr/>
                <p14:nvPr/>
              </p14:nvContentPartPr>
              <p14:xfrm>
                <a:off x="6413025" y="384411"/>
                <a:ext cx="111240" cy="5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D4194E-5E67-45C0-B457-051A8D11DD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5385" y="366771"/>
                  <a:ext cx="1468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4A78FA-F8D2-4FE6-ADC1-CCB32754601F}"/>
                    </a:ext>
                  </a:extLst>
                </p14:cNvPr>
                <p14:cNvContentPartPr/>
                <p14:nvPr/>
              </p14:nvContentPartPr>
              <p14:xfrm>
                <a:off x="6527505" y="500691"/>
                <a:ext cx="278280" cy="24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4A78FA-F8D2-4FE6-ADC1-CCB3275460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09865" y="483051"/>
                  <a:ext cx="31392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6555C2-1BFF-41F0-A5EC-8C1694F328A0}"/>
              </a:ext>
            </a:extLst>
          </p:cNvPr>
          <p:cNvGrpSpPr/>
          <p:nvPr/>
        </p:nvGrpSpPr>
        <p:grpSpPr>
          <a:xfrm>
            <a:off x="7284945" y="326091"/>
            <a:ext cx="1103760" cy="466920"/>
            <a:chOff x="7284945" y="326091"/>
            <a:chExt cx="110376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8FED3F-45AB-4068-A4E0-39F423327589}"/>
                    </a:ext>
                  </a:extLst>
                </p14:cNvPr>
                <p14:cNvContentPartPr/>
                <p14:nvPr/>
              </p14:nvContentPartPr>
              <p14:xfrm>
                <a:off x="7284945" y="326091"/>
                <a:ext cx="348120" cy="443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8FED3F-45AB-4068-A4E0-39F4233275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7305" y="308451"/>
                  <a:ext cx="3837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9199C73-7DB2-4818-B74A-BBCEC7D3BE58}"/>
                    </a:ext>
                  </a:extLst>
                </p14:cNvPr>
                <p14:cNvContentPartPr/>
                <p14:nvPr/>
              </p14:nvContentPartPr>
              <p14:xfrm>
                <a:off x="7690305" y="336891"/>
                <a:ext cx="210600" cy="419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9199C73-7DB2-4818-B74A-BBCEC7D3BE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72305" y="318891"/>
                  <a:ext cx="2462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9A41E8-5D29-42B2-BEAC-30CE9706DE68}"/>
                    </a:ext>
                  </a:extLst>
                </p14:cNvPr>
                <p14:cNvContentPartPr/>
                <p14:nvPr/>
              </p14:nvContentPartPr>
              <p14:xfrm>
                <a:off x="7784985" y="560451"/>
                <a:ext cx="154440" cy="169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9A41E8-5D29-42B2-BEAC-30CE9706DE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7345" y="542811"/>
                  <a:ext cx="190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7A48D0-D82A-457C-8B18-5B14CB01FEFF}"/>
                    </a:ext>
                  </a:extLst>
                </p14:cNvPr>
                <p14:cNvContentPartPr/>
                <p14:nvPr/>
              </p14:nvContentPartPr>
              <p14:xfrm>
                <a:off x="8024025" y="384411"/>
                <a:ext cx="364680" cy="408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7A48D0-D82A-457C-8B18-5B14CB01FE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06385" y="366771"/>
                  <a:ext cx="400320" cy="44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5908E0A-FC41-4CE8-825E-8B4BE01BC6C7}"/>
                  </a:ext>
                </a:extLst>
              </p14:cNvPr>
              <p14:cNvContentPartPr/>
              <p14:nvPr/>
            </p14:nvContentPartPr>
            <p14:xfrm>
              <a:off x="5301705" y="1185771"/>
              <a:ext cx="69480" cy="63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5908E0A-FC41-4CE8-825E-8B4BE01BC6C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4065" y="1167771"/>
                <a:ext cx="1051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DEDFFD-5075-4DC8-BC6C-D24CD0F0B18C}"/>
                  </a:ext>
                </a:extLst>
              </p14:cNvPr>
              <p14:cNvContentPartPr/>
              <p14:nvPr/>
            </p14:nvContentPartPr>
            <p14:xfrm>
              <a:off x="2932185" y="1747371"/>
              <a:ext cx="5098680" cy="533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DEDFFD-5075-4DC8-BC6C-D24CD0F0B18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14545" y="1729731"/>
                <a:ext cx="513432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B14726A-D9AB-4881-829D-7B53E6548168}"/>
                  </a:ext>
                </a:extLst>
              </p14:cNvPr>
              <p14:cNvContentPartPr/>
              <p14:nvPr/>
            </p14:nvContentPartPr>
            <p14:xfrm>
              <a:off x="7908105" y="2166411"/>
              <a:ext cx="286200" cy="157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B14726A-D9AB-4881-829D-7B53E654816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90105" y="2148411"/>
                <a:ext cx="3218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5238308-D1E0-4784-A8D8-5B92252120B7}"/>
                  </a:ext>
                </a:extLst>
              </p14:cNvPr>
              <p14:cNvContentPartPr/>
              <p14:nvPr/>
            </p14:nvContentPartPr>
            <p14:xfrm>
              <a:off x="2923545" y="2002971"/>
              <a:ext cx="86760" cy="443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5238308-D1E0-4784-A8D8-5B92252120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05545" y="1985331"/>
                <a:ext cx="1224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7A6A9D-E5F6-497E-9375-2F6D9A54FE2F}"/>
                  </a:ext>
                </a:extLst>
              </p14:cNvPr>
              <p14:cNvContentPartPr/>
              <p14:nvPr/>
            </p14:nvContentPartPr>
            <p14:xfrm>
              <a:off x="2889705" y="2354331"/>
              <a:ext cx="239760" cy="147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7A6A9D-E5F6-497E-9375-2F6D9A54FE2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71705" y="2336691"/>
                <a:ext cx="2754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591359F-3AAE-431B-A66B-139CB93A1AEF}"/>
                  </a:ext>
                </a:extLst>
              </p14:cNvPr>
              <p14:cNvContentPartPr/>
              <p14:nvPr/>
            </p14:nvContentPartPr>
            <p14:xfrm>
              <a:off x="1753185" y="2614251"/>
              <a:ext cx="327600" cy="664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591359F-3AAE-431B-A66B-139CB93A1AE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35545" y="2596611"/>
                <a:ext cx="36324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DC96870-6265-45DA-8C7D-03CCDDC32471}"/>
                  </a:ext>
                </a:extLst>
              </p14:cNvPr>
              <p14:cNvContentPartPr/>
              <p14:nvPr/>
            </p14:nvContentPartPr>
            <p14:xfrm>
              <a:off x="1844625" y="3037251"/>
              <a:ext cx="207000" cy="61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DC96870-6265-45DA-8C7D-03CCDDC3247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26625" y="3019611"/>
                <a:ext cx="2426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101832-BBAB-4C2B-BA11-C366C7BB4A25}"/>
                  </a:ext>
                </a:extLst>
              </p14:cNvPr>
              <p14:cNvContentPartPr/>
              <p14:nvPr/>
            </p14:nvContentPartPr>
            <p14:xfrm>
              <a:off x="2135505" y="3024291"/>
              <a:ext cx="389160" cy="201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101832-BBAB-4C2B-BA11-C366C7BB4A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17865" y="3006291"/>
                <a:ext cx="4248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7743FF-308B-4077-876B-88726289CC8F}"/>
                  </a:ext>
                </a:extLst>
              </p14:cNvPr>
              <p14:cNvContentPartPr/>
              <p14:nvPr/>
            </p14:nvContentPartPr>
            <p14:xfrm>
              <a:off x="2601705" y="3004131"/>
              <a:ext cx="360000" cy="205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7743FF-308B-4077-876B-88726289CC8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84065" y="2986491"/>
                <a:ext cx="3956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F4C76E2-7064-4E88-BF91-ACCB8878770B}"/>
                  </a:ext>
                </a:extLst>
              </p14:cNvPr>
              <p14:cNvContentPartPr/>
              <p14:nvPr/>
            </p14:nvContentPartPr>
            <p14:xfrm>
              <a:off x="2993385" y="2735931"/>
              <a:ext cx="141480" cy="455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F4C76E2-7064-4E88-BF91-ACCB8878770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75745" y="2717931"/>
                <a:ext cx="1771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18195B4-2CE8-43C6-BF56-F86EB3123EF6}"/>
                  </a:ext>
                </a:extLst>
              </p14:cNvPr>
              <p14:cNvContentPartPr/>
              <p14:nvPr/>
            </p14:nvContentPartPr>
            <p14:xfrm>
              <a:off x="3169065" y="2941851"/>
              <a:ext cx="194760" cy="273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18195B4-2CE8-43C6-BF56-F86EB3123EF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51065" y="2923851"/>
                <a:ext cx="2304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6703A92-0DCB-4C7E-8D2D-D3BF6FF91D83}"/>
                  </a:ext>
                </a:extLst>
              </p14:cNvPr>
              <p14:cNvContentPartPr/>
              <p14:nvPr/>
            </p14:nvContentPartPr>
            <p14:xfrm>
              <a:off x="3540945" y="2906571"/>
              <a:ext cx="444240" cy="780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6703A92-0DCB-4C7E-8D2D-D3BF6FF91D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23305" y="2888931"/>
                <a:ext cx="47988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CF5F6A7-E3B0-4A3E-8F55-59DB38277022}"/>
                  </a:ext>
                </a:extLst>
              </p14:cNvPr>
              <p14:cNvContentPartPr/>
              <p14:nvPr/>
            </p14:nvContentPartPr>
            <p14:xfrm>
              <a:off x="3742545" y="2953011"/>
              <a:ext cx="27720" cy="56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CF5F6A7-E3B0-4A3E-8F55-59DB3827702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24905" y="2935371"/>
                <a:ext cx="633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63149AB-E9A4-4BF0-AB61-6A6E72927677}"/>
                  </a:ext>
                </a:extLst>
              </p14:cNvPr>
              <p14:cNvContentPartPr/>
              <p14:nvPr/>
            </p14:nvContentPartPr>
            <p14:xfrm>
              <a:off x="857145" y="3665451"/>
              <a:ext cx="295560" cy="1080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63149AB-E9A4-4BF0-AB61-6A6E7292767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9505" y="3647811"/>
                <a:ext cx="331200" cy="11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015E242-2869-466D-91EC-9ED0A819F497}"/>
                  </a:ext>
                </a:extLst>
              </p14:cNvPr>
              <p14:cNvContentPartPr/>
              <p14:nvPr/>
            </p14:nvContentPartPr>
            <p14:xfrm>
              <a:off x="1162425" y="3915291"/>
              <a:ext cx="282960" cy="129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015E242-2869-466D-91EC-9ED0A819F49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44425" y="3897651"/>
                <a:ext cx="3186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3A7C3DE-3693-4D3F-89AA-A5C0212172BD}"/>
                  </a:ext>
                </a:extLst>
              </p14:cNvPr>
              <p14:cNvContentPartPr/>
              <p14:nvPr/>
            </p14:nvContentPartPr>
            <p14:xfrm>
              <a:off x="1163865" y="4002051"/>
              <a:ext cx="67320" cy="475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3A7C3DE-3693-4D3F-89AA-A5C0212172B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45865" y="3984051"/>
                <a:ext cx="10296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9F83E61-D0F9-42AE-99D0-6B22A37EE998}"/>
                  </a:ext>
                </a:extLst>
              </p14:cNvPr>
              <p14:cNvContentPartPr/>
              <p14:nvPr/>
            </p14:nvContentPartPr>
            <p14:xfrm>
              <a:off x="1221105" y="4207251"/>
              <a:ext cx="151920" cy="144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9F83E61-D0F9-42AE-99D0-6B22A37EE99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03105" y="4189611"/>
                <a:ext cx="187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D0361E0-585F-4865-940F-76D6E9C9893F}"/>
                  </a:ext>
                </a:extLst>
              </p14:cNvPr>
              <p14:cNvContentPartPr/>
              <p14:nvPr/>
            </p14:nvContentPartPr>
            <p14:xfrm>
              <a:off x="1490385" y="4034451"/>
              <a:ext cx="79920" cy="271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D0361E0-585F-4865-940F-76D6E9C9893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72745" y="4016811"/>
                <a:ext cx="1155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0C4181F-E1A1-4BC2-94EF-75BE4F68DB45}"/>
                  </a:ext>
                </a:extLst>
              </p14:cNvPr>
              <p14:cNvContentPartPr/>
              <p14:nvPr/>
            </p14:nvContentPartPr>
            <p14:xfrm>
              <a:off x="1713945" y="3890091"/>
              <a:ext cx="165960" cy="439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0C4181F-E1A1-4BC2-94EF-75BE4F68DB4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95945" y="3872091"/>
                <a:ext cx="20160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6B6B93D-FE5C-4333-98CF-92B02F06184D}"/>
                  </a:ext>
                </a:extLst>
              </p14:cNvPr>
              <p14:cNvContentPartPr/>
              <p14:nvPr/>
            </p14:nvContentPartPr>
            <p14:xfrm>
              <a:off x="2003025" y="3835371"/>
              <a:ext cx="125640" cy="439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6B6B93D-FE5C-4333-98CF-92B02F06184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85385" y="3817371"/>
                <a:ext cx="1612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B3BB97F-6B08-4E48-B989-981C1295609A}"/>
                  </a:ext>
                </a:extLst>
              </p14:cNvPr>
              <p14:cNvContentPartPr/>
              <p14:nvPr/>
            </p14:nvContentPartPr>
            <p14:xfrm>
              <a:off x="1941105" y="4010691"/>
              <a:ext cx="237600" cy="76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B3BB97F-6B08-4E48-B989-981C1295609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23105" y="3992691"/>
                <a:ext cx="2732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59B8AAB-EB91-4A8C-B06C-A65434D782FE}"/>
                  </a:ext>
                </a:extLst>
              </p14:cNvPr>
              <p14:cNvContentPartPr/>
              <p14:nvPr/>
            </p14:nvContentPartPr>
            <p14:xfrm>
              <a:off x="2219385" y="3990171"/>
              <a:ext cx="154080" cy="312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59B8AAB-EB91-4A8C-B06C-A65434D782F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01385" y="3972531"/>
                <a:ext cx="1897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B7301B0-3720-499C-986B-26E5C6E684EB}"/>
                  </a:ext>
                </a:extLst>
              </p14:cNvPr>
              <p14:cNvContentPartPr/>
              <p14:nvPr/>
            </p14:nvContentPartPr>
            <p14:xfrm>
              <a:off x="2578305" y="4247211"/>
              <a:ext cx="39960" cy="165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B7301B0-3720-499C-986B-26E5C6E684E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60305" y="4229571"/>
                <a:ext cx="756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AB3C03C-18A5-4243-A8FF-08009C0ECC3C}"/>
                  </a:ext>
                </a:extLst>
              </p14:cNvPr>
              <p14:cNvContentPartPr/>
              <p14:nvPr/>
            </p14:nvContentPartPr>
            <p14:xfrm>
              <a:off x="2830665" y="4020771"/>
              <a:ext cx="1148760" cy="399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AB3C03C-18A5-4243-A8FF-08009C0ECC3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12665" y="4002771"/>
                <a:ext cx="11844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9DEADE5-485E-4930-B222-9BA424C9584D}"/>
                  </a:ext>
                </a:extLst>
              </p14:cNvPr>
              <p14:cNvContentPartPr/>
              <p14:nvPr/>
            </p14:nvContentPartPr>
            <p14:xfrm>
              <a:off x="4338705" y="4230651"/>
              <a:ext cx="8280" cy="10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9DEADE5-485E-4930-B222-9BA424C9584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20705" y="4212651"/>
                <a:ext cx="439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853B02A-317F-4DF0-8227-E1976DC72019}"/>
                  </a:ext>
                </a:extLst>
              </p14:cNvPr>
              <p14:cNvContentPartPr/>
              <p14:nvPr/>
            </p14:nvContentPartPr>
            <p14:xfrm>
              <a:off x="1689825" y="4965771"/>
              <a:ext cx="563400" cy="639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853B02A-317F-4DF0-8227-E1976DC7201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71825" y="4948131"/>
                <a:ext cx="59904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84AF0FC-4E74-4A1D-B531-36C610846F7D}"/>
                  </a:ext>
                </a:extLst>
              </p14:cNvPr>
              <p14:cNvContentPartPr/>
              <p14:nvPr/>
            </p14:nvContentPartPr>
            <p14:xfrm>
              <a:off x="2390385" y="5113371"/>
              <a:ext cx="183240" cy="44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84AF0FC-4E74-4A1D-B531-36C610846F7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72745" y="5095371"/>
                <a:ext cx="218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2205745-D5CF-4C8C-AED2-012FC1D5B313}"/>
                  </a:ext>
                </a:extLst>
              </p14:cNvPr>
              <p14:cNvContentPartPr/>
              <p14:nvPr/>
            </p14:nvContentPartPr>
            <p14:xfrm>
              <a:off x="2621145" y="4909251"/>
              <a:ext cx="1200600" cy="424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2205745-D5CF-4C8C-AED2-012FC1D5B31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03505" y="4891611"/>
                <a:ext cx="123624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19DBA83-166D-4524-BB0C-0C95983DFF9D}"/>
                  </a:ext>
                </a:extLst>
              </p14:cNvPr>
              <p14:cNvContentPartPr/>
              <p14:nvPr/>
            </p14:nvContentPartPr>
            <p14:xfrm>
              <a:off x="3940185" y="4610091"/>
              <a:ext cx="255240" cy="991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19DBA83-166D-4524-BB0C-0C95983DFF9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22545" y="4592091"/>
                <a:ext cx="290880" cy="10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1AD3EB1-564C-4672-9FC2-ECC1440A1584}"/>
                  </a:ext>
                </a:extLst>
              </p14:cNvPr>
              <p14:cNvContentPartPr/>
              <p14:nvPr/>
            </p14:nvContentPartPr>
            <p14:xfrm>
              <a:off x="1374465" y="3288171"/>
              <a:ext cx="2770200" cy="171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1AD3EB1-564C-4672-9FC2-ECC1440A158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56825" y="3270531"/>
                <a:ext cx="28058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8F84B23-AD3F-4A29-8736-DC5A09478B7F}"/>
                  </a:ext>
                </a:extLst>
              </p14:cNvPr>
              <p14:cNvContentPartPr/>
              <p14:nvPr/>
            </p14:nvContentPartPr>
            <p14:xfrm>
              <a:off x="3610785" y="5840571"/>
              <a:ext cx="375480" cy="4730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8F84B23-AD3F-4A29-8736-DC5A09478B7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93145" y="5822571"/>
                <a:ext cx="411120" cy="50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3595897-B129-444F-B46B-1D4BA12F79C7}"/>
              </a:ext>
            </a:extLst>
          </p:cNvPr>
          <p:cNvGrpSpPr/>
          <p:nvPr/>
        </p:nvGrpSpPr>
        <p:grpSpPr>
          <a:xfrm>
            <a:off x="101145" y="5623491"/>
            <a:ext cx="2963520" cy="1075320"/>
            <a:chOff x="101145" y="5623491"/>
            <a:chExt cx="2963520" cy="10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C281605-FA03-4002-A12A-E037F9C7F93F}"/>
                    </a:ext>
                  </a:extLst>
                </p14:cNvPr>
                <p14:cNvContentPartPr/>
                <p14:nvPr/>
              </p14:nvContentPartPr>
              <p14:xfrm>
                <a:off x="289065" y="5767131"/>
                <a:ext cx="404280" cy="670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C281605-FA03-4002-A12A-E037F9C7F9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1425" y="5749131"/>
                  <a:ext cx="43992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23D36D6-B69D-4BB4-A766-26B08736756E}"/>
                    </a:ext>
                  </a:extLst>
                </p14:cNvPr>
                <p14:cNvContentPartPr/>
                <p14:nvPr/>
              </p14:nvContentPartPr>
              <p14:xfrm>
                <a:off x="671385" y="6111291"/>
                <a:ext cx="527760" cy="273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23D36D6-B69D-4BB4-A766-26B08736756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3745" y="6093291"/>
                  <a:ext cx="563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E32B76A-870F-4E9D-B9D1-8966E56E34A8}"/>
                    </a:ext>
                  </a:extLst>
                </p14:cNvPr>
                <p14:cNvContentPartPr/>
                <p14:nvPr/>
              </p14:nvContentPartPr>
              <p14:xfrm>
                <a:off x="1287345" y="5940651"/>
                <a:ext cx="137880" cy="439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E32B76A-870F-4E9D-B9D1-8966E56E34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69345" y="5923011"/>
                  <a:ext cx="1735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2664D4-415A-4ABD-90AA-B7405DADF9BD}"/>
                    </a:ext>
                  </a:extLst>
                </p14:cNvPr>
                <p14:cNvContentPartPr/>
                <p14:nvPr/>
              </p14:nvContentPartPr>
              <p14:xfrm>
                <a:off x="1198065" y="6149451"/>
                <a:ext cx="319320" cy="9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2664D4-415A-4ABD-90AA-B7405DADF9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0065" y="6131451"/>
                  <a:ext cx="354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5113D15-20AC-4697-A1FB-ADAF30DFCA3A}"/>
                    </a:ext>
                  </a:extLst>
                </p14:cNvPr>
                <p14:cNvContentPartPr/>
                <p14:nvPr/>
              </p14:nvContentPartPr>
              <p14:xfrm>
                <a:off x="1548345" y="6054411"/>
                <a:ext cx="120600" cy="279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5113D15-20AC-4697-A1FB-ADAF30DFCA3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30705" y="6036771"/>
                  <a:ext cx="1562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EEE5241-0D66-438A-B813-83BB94DA115E}"/>
                    </a:ext>
                  </a:extLst>
                </p14:cNvPr>
                <p14:cNvContentPartPr/>
                <p14:nvPr/>
              </p14:nvContentPartPr>
              <p14:xfrm>
                <a:off x="1672185" y="6165291"/>
                <a:ext cx="808920" cy="207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EEE5241-0D66-438A-B813-83BB94DA115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54185" y="6147291"/>
                  <a:ext cx="844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373233D-3BE4-43DE-9CB7-55091B9CBDFB}"/>
                    </a:ext>
                  </a:extLst>
                </p14:cNvPr>
                <p14:cNvContentPartPr/>
                <p14:nvPr/>
              </p14:nvContentPartPr>
              <p14:xfrm>
                <a:off x="2498745" y="6057651"/>
                <a:ext cx="565920" cy="291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373233D-3BE4-43DE-9CB7-55091B9CBD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0745" y="6040011"/>
                  <a:ext cx="6015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1C8F095-BDFC-4BDE-92D1-EB1C997E24B3}"/>
                    </a:ext>
                  </a:extLst>
                </p14:cNvPr>
                <p14:cNvContentPartPr/>
                <p14:nvPr/>
              </p14:nvContentPartPr>
              <p14:xfrm>
                <a:off x="2847585" y="6100491"/>
                <a:ext cx="45360" cy="140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1C8F095-BDFC-4BDE-92D1-EB1C997E24B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29585" y="6082491"/>
                  <a:ext cx="81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827E7B7-602C-4BA8-BCEA-2503451CA44D}"/>
                    </a:ext>
                  </a:extLst>
                </p14:cNvPr>
                <p14:cNvContentPartPr/>
                <p14:nvPr/>
              </p14:nvContentPartPr>
              <p14:xfrm>
                <a:off x="101145" y="5623491"/>
                <a:ext cx="579240" cy="1075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827E7B7-602C-4BA8-BCEA-2503451CA44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505" y="5605851"/>
                  <a:ext cx="614880" cy="11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107203B-6355-4A7C-B334-365E62D93333}"/>
              </a:ext>
            </a:extLst>
          </p:cNvPr>
          <p:cNvGrpSpPr/>
          <p:nvPr/>
        </p:nvGrpSpPr>
        <p:grpSpPr>
          <a:xfrm>
            <a:off x="4176705" y="5641851"/>
            <a:ext cx="1158120" cy="1078560"/>
            <a:chOff x="4176705" y="5641851"/>
            <a:chExt cx="1158120" cy="10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950770A-2FD9-470A-A627-1627AEED1878}"/>
                    </a:ext>
                  </a:extLst>
                </p14:cNvPr>
                <p14:cNvContentPartPr/>
                <p14:nvPr/>
              </p14:nvContentPartPr>
              <p14:xfrm>
                <a:off x="4176705" y="6111651"/>
                <a:ext cx="446760" cy="250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950770A-2FD9-470A-A627-1627AEED187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58705" y="6094011"/>
                  <a:ext cx="482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295BF57-A6A7-4095-BFE9-2E5022F4F640}"/>
                    </a:ext>
                  </a:extLst>
                </p14:cNvPr>
                <p14:cNvContentPartPr/>
                <p14:nvPr/>
              </p14:nvContentPartPr>
              <p14:xfrm>
                <a:off x="4779705" y="5910771"/>
                <a:ext cx="192960" cy="82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295BF57-A6A7-4095-BFE9-2E5022F4F64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62065" y="5892771"/>
                  <a:ext cx="228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7DB4378-1642-41D3-9952-AA35E4C4D61C}"/>
                    </a:ext>
                  </a:extLst>
                </p14:cNvPr>
                <p14:cNvContentPartPr/>
                <p14:nvPr/>
              </p14:nvContentPartPr>
              <p14:xfrm>
                <a:off x="4865385" y="5933451"/>
                <a:ext cx="251640" cy="447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7DB4378-1642-41D3-9952-AA35E4C4D61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47385" y="5915451"/>
                  <a:ext cx="2872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52E1A1E-3465-4E7B-86F2-BC20D271B05C}"/>
                    </a:ext>
                  </a:extLst>
                </p14:cNvPr>
                <p14:cNvContentPartPr/>
                <p14:nvPr/>
              </p14:nvContentPartPr>
              <p14:xfrm>
                <a:off x="5022345" y="5641851"/>
                <a:ext cx="312480" cy="1078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52E1A1E-3465-4E7B-86F2-BC20D271B05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04705" y="5623851"/>
                  <a:ext cx="348120" cy="11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14D3E20-C1ED-4986-810D-C13D5129255D}"/>
              </a:ext>
            </a:extLst>
          </p:cNvPr>
          <p:cNvGrpSpPr/>
          <p:nvPr/>
        </p:nvGrpSpPr>
        <p:grpSpPr>
          <a:xfrm>
            <a:off x="6306105" y="2542611"/>
            <a:ext cx="4012200" cy="4088160"/>
            <a:chOff x="6306105" y="2542611"/>
            <a:chExt cx="4012200" cy="40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8F9BE5-80AB-49AB-8C08-CE10988CA758}"/>
                    </a:ext>
                  </a:extLst>
                </p14:cNvPr>
                <p14:cNvContentPartPr/>
                <p14:nvPr/>
              </p14:nvContentPartPr>
              <p14:xfrm>
                <a:off x="6845385" y="2642691"/>
                <a:ext cx="71640" cy="45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8F9BE5-80AB-49AB-8C08-CE10988CA75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27385" y="2624691"/>
                  <a:ext cx="10728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F2E67F6-9EB2-4C22-897A-8880D678A0F9}"/>
                    </a:ext>
                  </a:extLst>
                </p14:cNvPr>
                <p14:cNvContentPartPr/>
                <p14:nvPr/>
              </p14:nvContentPartPr>
              <p14:xfrm>
                <a:off x="6769785" y="2641971"/>
                <a:ext cx="423000" cy="574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F2E67F6-9EB2-4C22-897A-8880D678A0F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52145" y="2623971"/>
                  <a:ext cx="4586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8FA53-580E-4AC3-B52A-2CE3B9B6D9D6}"/>
                    </a:ext>
                  </a:extLst>
                </p14:cNvPr>
                <p14:cNvContentPartPr/>
                <p14:nvPr/>
              </p14:nvContentPartPr>
              <p14:xfrm>
                <a:off x="6899025" y="3080091"/>
                <a:ext cx="21600" cy="120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8FA53-580E-4AC3-B52A-2CE3B9B6D9D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81385" y="3062091"/>
                  <a:ext cx="57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86145FF-E7A0-44F0-9817-F8F4AC32F6EF}"/>
                    </a:ext>
                  </a:extLst>
                </p14:cNvPr>
                <p14:cNvContentPartPr/>
                <p14:nvPr/>
              </p14:nvContentPartPr>
              <p14:xfrm>
                <a:off x="7214745" y="2954811"/>
                <a:ext cx="86760" cy="15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6145FF-E7A0-44F0-9817-F8F4AC32F6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96745" y="2937171"/>
                  <a:ext cx="122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7041B5-99AA-4819-8A43-5115AB973979}"/>
                    </a:ext>
                  </a:extLst>
                </p14:cNvPr>
                <p14:cNvContentPartPr/>
                <p14:nvPr/>
              </p14:nvContentPartPr>
              <p14:xfrm>
                <a:off x="7333905" y="2816931"/>
                <a:ext cx="36000" cy="41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7041B5-99AA-4819-8A43-5115AB97397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16265" y="2798931"/>
                  <a:ext cx="71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F8DE54-7B86-4CDE-A874-180271B637E3}"/>
                    </a:ext>
                  </a:extLst>
                </p14:cNvPr>
                <p14:cNvContentPartPr/>
                <p14:nvPr/>
              </p14:nvContentPartPr>
              <p14:xfrm>
                <a:off x="7415625" y="2874891"/>
                <a:ext cx="417960" cy="825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F8DE54-7B86-4CDE-A874-180271B637E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97625" y="2856891"/>
                  <a:ext cx="45360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FB1040D-552D-45F0-9DDF-89B6F20E33AD}"/>
                    </a:ext>
                  </a:extLst>
                </p14:cNvPr>
                <p14:cNvContentPartPr/>
                <p14:nvPr/>
              </p14:nvContentPartPr>
              <p14:xfrm>
                <a:off x="7772025" y="2949771"/>
                <a:ext cx="56880" cy="243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FB1040D-552D-45F0-9DDF-89B6F20E33A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54025" y="2932131"/>
                  <a:ext cx="925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2886DA8-116A-46B8-95CD-E6E7DD112B4C}"/>
                    </a:ext>
                  </a:extLst>
                </p14:cNvPr>
                <p14:cNvContentPartPr/>
                <p14:nvPr/>
              </p14:nvContentPartPr>
              <p14:xfrm>
                <a:off x="7778145" y="2807211"/>
                <a:ext cx="53280" cy="36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2886DA8-116A-46B8-95CD-E6E7DD112B4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60145" y="2789571"/>
                  <a:ext cx="88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6584915-9978-4FD4-B67E-61995CBA45C2}"/>
                    </a:ext>
                  </a:extLst>
                </p14:cNvPr>
                <p14:cNvContentPartPr/>
                <p14:nvPr/>
              </p14:nvContentPartPr>
              <p14:xfrm>
                <a:off x="8019705" y="2599851"/>
                <a:ext cx="459000" cy="559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6584915-9978-4FD4-B67E-61995CBA45C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02065" y="2582211"/>
                  <a:ext cx="49464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EDD6A2C-532F-4449-83E4-37A203C15236}"/>
                    </a:ext>
                  </a:extLst>
                </p14:cNvPr>
                <p14:cNvContentPartPr/>
                <p14:nvPr/>
              </p14:nvContentPartPr>
              <p14:xfrm>
                <a:off x="8469345" y="2542611"/>
                <a:ext cx="795600" cy="584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EDD6A2C-532F-4449-83E4-37A203C1523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51345" y="2524611"/>
                  <a:ext cx="8312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0F0BCF6-9057-4555-8573-21606DAAA5B1}"/>
                    </a:ext>
                  </a:extLst>
                </p14:cNvPr>
                <p14:cNvContentPartPr/>
                <p14:nvPr/>
              </p14:nvContentPartPr>
              <p14:xfrm>
                <a:off x="6586905" y="3174411"/>
                <a:ext cx="2883240" cy="275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0F0BCF6-9057-4555-8573-21606DAAA5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68905" y="3156411"/>
                  <a:ext cx="29188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25B16A8-1EFC-4DE6-B302-02257DA2C0C9}"/>
                    </a:ext>
                  </a:extLst>
                </p14:cNvPr>
                <p14:cNvContentPartPr/>
                <p14:nvPr/>
              </p14:nvContentPartPr>
              <p14:xfrm>
                <a:off x="6306105" y="3625491"/>
                <a:ext cx="236160" cy="904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25B16A8-1EFC-4DE6-B302-02257DA2C0C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88105" y="3607851"/>
                  <a:ext cx="271800" cy="9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BC7A448-5D5C-400B-8F02-B84D5AE75208}"/>
                    </a:ext>
                  </a:extLst>
                </p14:cNvPr>
                <p14:cNvContentPartPr/>
                <p14:nvPr/>
              </p14:nvContentPartPr>
              <p14:xfrm>
                <a:off x="6705705" y="3746811"/>
                <a:ext cx="299160" cy="216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BC7A448-5D5C-400B-8F02-B84D5AE7520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87705" y="3729171"/>
                  <a:ext cx="334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1A3CAC5-BBEA-4F47-BF36-F7B6C238F54B}"/>
                    </a:ext>
                  </a:extLst>
                </p14:cNvPr>
                <p14:cNvContentPartPr/>
                <p14:nvPr/>
              </p14:nvContentPartPr>
              <p14:xfrm>
                <a:off x="6735585" y="3814851"/>
                <a:ext cx="18720" cy="466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1A3CAC5-BBEA-4F47-BF36-F7B6C238F54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17945" y="3797211"/>
                  <a:ext cx="543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7C63DBF-9522-4B7C-B270-1A463C19A4C4}"/>
                    </a:ext>
                  </a:extLst>
                </p14:cNvPr>
                <p14:cNvContentPartPr/>
                <p14:nvPr/>
              </p14:nvContentPartPr>
              <p14:xfrm>
                <a:off x="6724065" y="4049571"/>
                <a:ext cx="269640" cy="135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7C63DBF-9522-4B7C-B270-1A463C19A4C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06425" y="4031571"/>
                  <a:ext cx="305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B473DB4-4C6D-4244-BB51-E84B0492B533}"/>
                    </a:ext>
                  </a:extLst>
                </p14:cNvPr>
                <p14:cNvContentPartPr/>
                <p14:nvPr/>
              </p14:nvContentPartPr>
              <p14:xfrm>
                <a:off x="7076145" y="3775971"/>
                <a:ext cx="125640" cy="445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B473DB4-4C6D-4244-BB51-E84B0492B53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58505" y="3757971"/>
                  <a:ext cx="1612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77C65E3-E320-4DAC-ABB4-C4AA76566E5A}"/>
                    </a:ext>
                  </a:extLst>
                </p14:cNvPr>
                <p14:cNvContentPartPr/>
                <p14:nvPr/>
              </p14:nvContentPartPr>
              <p14:xfrm>
                <a:off x="7294305" y="3895491"/>
                <a:ext cx="65160" cy="297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77C65E3-E320-4DAC-ABB4-C4AA76566E5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76305" y="3877851"/>
                  <a:ext cx="1008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0536CC-20E4-4531-A0C7-35AACF39D188}"/>
                    </a:ext>
                  </a:extLst>
                </p14:cNvPr>
                <p14:cNvContentPartPr/>
                <p14:nvPr/>
              </p14:nvContentPartPr>
              <p14:xfrm>
                <a:off x="7460265" y="3920691"/>
                <a:ext cx="168120" cy="477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0536CC-20E4-4531-A0C7-35AACF39D18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42625" y="3903051"/>
                  <a:ext cx="2037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63FCA77-E088-4538-B424-6842F91708EB}"/>
                    </a:ext>
                  </a:extLst>
                </p14:cNvPr>
                <p14:cNvContentPartPr/>
                <p14:nvPr/>
              </p14:nvContentPartPr>
              <p14:xfrm>
                <a:off x="7761945" y="3999891"/>
                <a:ext cx="202680" cy="33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63FCA77-E088-4538-B424-6842F91708E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44305" y="3982251"/>
                  <a:ext cx="238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277A6C8-D7A8-47DC-9A5A-B7487C2F1B1F}"/>
                    </a:ext>
                  </a:extLst>
                </p14:cNvPr>
                <p14:cNvContentPartPr/>
                <p14:nvPr/>
              </p14:nvContentPartPr>
              <p14:xfrm>
                <a:off x="8192865" y="3616131"/>
                <a:ext cx="201600" cy="75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277A6C8-D7A8-47DC-9A5A-B7487C2F1B1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74865" y="3598491"/>
                  <a:ext cx="23724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46BD8AD-7AD3-4845-9B95-69564B072C4E}"/>
                    </a:ext>
                  </a:extLst>
                </p14:cNvPr>
                <p14:cNvContentPartPr/>
                <p14:nvPr/>
              </p14:nvContentPartPr>
              <p14:xfrm>
                <a:off x="8063985" y="3999171"/>
                <a:ext cx="329040" cy="33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46BD8AD-7AD3-4845-9B95-69564B072C4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045985" y="3981531"/>
                  <a:ext cx="3646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91DDC31-ECE7-4CDB-960D-66314EB6BB13}"/>
                    </a:ext>
                  </a:extLst>
                </p14:cNvPr>
                <p14:cNvContentPartPr/>
                <p14:nvPr/>
              </p14:nvContentPartPr>
              <p14:xfrm>
                <a:off x="8563665" y="3649971"/>
                <a:ext cx="141120" cy="403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91DDC31-ECE7-4CDB-960D-66314EB6BB1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46025" y="3631971"/>
                  <a:ext cx="1767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089F88D-0674-49C4-A8E7-28C0DEA8224C}"/>
                    </a:ext>
                  </a:extLst>
                </p14:cNvPr>
                <p14:cNvContentPartPr/>
                <p14:nvPr/>
              </p14:nvContentPartPr>
              <p14:xfrm>
                <a:off x="8746545" y="3777771"/>
                <a:ext cx="435240" cy="406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089F88D-0674-49C4-A8E7-28C0DEA8224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728905" y="3759771"/>
                  <a:ext cx="4708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9C8DDDE-E9A1-468C-B693-498099C134F9}"/>
                    </a:ext>
                  </a:extLst>
                </p14:cNvPr>
                <p14:cNvContentPartPr/>
                <p14:nvPr/>
              </p14:nvContentPartPr>
              <p14:xfrm>
                <a:off x="9360345" y="3780651"/>
                <a:ext cx="159840" cy="243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9C8DDDE-E9A1-468C-B693-498099C134F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42705" y="3762651"/>
                  <a:ext cx="195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4BAC3BE-91BB-4C67-80C0-D4BCC437563D}"/>
                    </a:ext>
                  </a:extLst>
                </p14:cNvPr>
                <p14:cNvContentPartPr/>
                <p14:nvPr/>
              </p14:nvContentPartPr>
              <p14:xfrm>
                <a:off x="9686865" y="3944091"/>
                <a:ext cx="36360" cy="154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4BAC3BE-91BB-4C67-80C0-D4BCC437563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68865" y="3926091"/>
                  <a:ext cx="72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91EAD7A-2BCD-4C22-AD49-134B0B91A250}"/>
                    </a:ext>
                  </a:extLst>
                </p14:cNvPr>
                <p14:cNvContentPartPr/>
                <p14:nvPr/>
              </p14:nvContentPartPr>
              <p14:xfrm>
                <a:off x="6872385" y="4456731"/>
                <a:ext cx="856440" cy="51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91EAD7A-2BCD-4C22-AD49-134B0B91A25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54745" y="4439091"/>
                  <a:ext cx="89208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E2D2D2D-5C3C-45EB-B3A5-56D544C01060}"/>
                    </a:ext>
                  </a:extLst>
                </p14:cNvPr>
                <p14:cNvContentPartPr/>
                <p14:nvPr/>
              </p14:nvContentPartPr>
              <p14:xfrm>
                <a:off x="7710105" y="4598931"/>
                <a:ext cx="176760" cy="236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E2D2D2D-5C3C-45EB-B3A5-56D544C0106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92105" y="4581291"/>
                  <a:ext cx="212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C268D8F-1BB8-44C9-8334-A93C9AC825AF}"/>
                    </a:ext>
                  </a:extLst>
                </p14:cNvPr>
                <p14:cNvContentPartPr/>
                <p14:nvPr/>
              </p14:nvContentPartPr>
              <p14:xfrm>
                <a:off x="8002425" y="4563651"/>
                <a:ext cx="222120" cy="235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C268D8F-1BB8-44C9-8334-A93C9AC825A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84785" y="4546011"/>
                  <a:ext cx="257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BB9A9CA-FADC-42D1-AE87-DA497B3DA6CB}"/>
                    </a:ext>
                  </a:extLst>
                </p14:cNvPr>
                <p14:cNvContentPartPr/>
                <p14:nvPr/>
              </p14:nvContentPartPr>
              <p14:xfrm>
                <a:off x="8372145" y="4391211"/>
                <a:ext cx="1030320" cy="388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BB9A9CA-FADC-42D1-AE87-DA497B3DA6C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54145" y="4373571"/>
                  <a:ext cx="10659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CD3A434-000E-4F31-8F00-DE918AC0B741}"/>
                    </a:ext>
                  </a:extLst>
                </p14:cNvPr>
                <p14:cNvContentPartPr/>
                <p14:nvPr/>
              </p14:nvContentPartPr>
              <p14:xfrm>
                <a:off x="9447465" y="4710531"/>
                <a:ext cx="54000" cy="17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CD3A434-000E-4F31-8F00-DE918AC0B74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429825" y="4692891"/>
                  <a:ext cx="89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5A917EA-E83F-4DE7-940D-0898CE817EBE}"/>
                    </a:ext>
                  </a:extLst>
                </p14:cNvPr>
                <p14:cNvContentPartPr/>
                <p14:nvPr/>
              </p14:nvContentPartPr>
              <p14:xfrm>
                <a:off x="7033305" y="5305611"/>
                <a:ext cx="974880" cy="282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5A917EA-E83F-4DE7-940D-0898CE817EB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15305" y="5287611"/>
                  <a:ext cx="10105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260B922-DAAB-4D6B-B80F-3CA9D442877D}"/>
                    </a:ext>
                  </a:extLst>
                </p14:cNvPr>
                <p14:cNvContentPartPr/>
                <p14:nvPr/>
              </p14:nvContentPartPr>
              <p14:xfrm>
                <a:off x="8156145" y="5271771"/>
                <a:ext cx="178200" cy="243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260B922-DAAB-4D6B-B80F-3CA9D442877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138145" y="5254131"/>
                  <a:ext cx="213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7BF87DB-0398-466F-98FD-CE288CF70F10}"/>
                    </a:ext>
                  </a:extLst>
                </p14:cNvPr>
                <p14:cNvContentPartPr/>
                <p14:nvPr/>
              </p14:nvContentPartPr>
              <p14:xfrm>
                <a:off x="8397345" y="5270691"/>
                <a:ext cx="240840" cy="208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7BF87DB-0398-466F-98FD-CE288CF70F1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79705" y="5252691"/>
                  <a:ext cx="276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9003976-91E4-4461-9182-3F87141EF090}"/>
                    </a:ext>
                  </a:extLst>
                </p14:cNvPr>
                <p14:cNvContentPartPr/>
                <p14:nvPr/>
              </p14:nvContentPartPr>
              <p14:xfrm>
                <a:off x="8798385" y="5089971"/>
                <a:ext cx="1217880" cy="444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9003976-91E4-4461-9182-3F87141EF09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80385" y="5071971"/>
                  <a:ext cx="12535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B14C50F-B7D0-404E-B7EA-B6A301BCD07B}"/>
                    </a:ext>
                  </a:extLst>
                </p14:cNvPr>
                <p14:cNvContentPartPr/>
                <p14:nvPr/>
              </p14:nvContentPartPr>
              <p14:xfrm>
                <a:off x="9958665" y="4911411"/>
                <a:ext cx="359640" cy="981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B14C50F-B7D0-404E-B7EA-B6A301BCD07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41025" y="4893411"/>
                  <a:ext cx="395280" cy="10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28CD0C8-BBCB-4B7F-A980-A333F9FB4300}"/>
                    </a:ext>
                  </a:extLst>
                </p14:cNvPr>
                <p14:cNvContentPartPr/>
                <p14:nvPr/>
              </p14:nvContentPartPr>
              <p14:xfrm>
                <a:off x="7076145" y="5771451"/>
                <a:ext cx="424800" cy="859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28CD0C8-BBCB-4B7F-A980-A333F9FB430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58145" y="5753811"/>
                  <a:ext cx="46044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DE52B1B-7927-4D37-B44E-B098C7800E13}"/>
                    </a:ext>
                  </a:extLst>
                </p14:cNvPr>
                <p14:cNvContentPartPr/>
                <p14:nvPr/>
              </p14:nvContentPartPr>
              <p14:xfrm>
                <a:off x="7445145" y="5971251"/>
                <a:ext cx="453600" cy="487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DE52B1B-7927-4D37-B44E-B098C7800E1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27505" y="5953611"/>
                  <a:ext cx="4892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0AFA282-F865-4D70-8DD7-935362BF1DDC}"/>
                    </a:ext>
                  </a:extLst>
                </p14:cNvPr>
                <p14:cNvContentPartPr/>
                <p14:nvPr/>
              </p14:nvContentPartPr>
              <p14:xfrm>
                <a:off x="8641065" y="5865771"/>
                <a:ext cx="507240" cy="537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0AFA282-F865-4D70-8DD7-935362BF1DD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623065" y="5847771"/>
                  <a:ext cx="54288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B579887-33C0-4201-85CD-627EC8D53374}"/>
                    </a:ext>
                  </a:extLst>
                </p14:cNvPr>
                <p14:cNvContentPartPr/>
                <p14:nvPr/>
              </p14:nvContentPartPr>
              <p14:xfrm>
                <a:off x="9537825" y="5864331"/>
                <a:ext cx="252720" cy="511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B579887-33C0-4201-85CD-627EC8D5337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19825" y="5846331"/>
                  <a:ext cx="28836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DBE1341-A983-4CD1-A6D0-43D45E330AFC}"/>
                    </a:ext>
                  </a:extLst>
                </p14:cNvPr>
                <p14:cNvContentPartPr/>
                <p14:nvPr/>
              </p14:nvContentPartPr>
              <p14:xfrm>
                <a:off x="9894585" y="5703051"/>
                <a:ext cx="192600" cy="801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DBE1341-A983-4CD1-A6D0-43D45E330AF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76945" y="5685051"/>
                  <a:ext cx="228240" cy="83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5462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F2FE03E-9321-4DB6-B835-073988593E36}"/>
              </a:ext>
            </a:extLst>
          </p:cNvPr>
          <p:cNvGrpSpPr/>
          <p:nvPr/>
        </p:nvGrpSpPr>
        <p:grpSpPr>
          <a:xfrm>
            <a:off x="1431784" y="115751"/>
            <a:ext cx="2186280" cy="841680"/>
            <a:chOff x="5275785" y="59691"/>
            <a:chExt cx="2186280" cy="84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9C560CA-D2DA-459C-ACB0-1E02A8FA853D}"/>
                    </a:ext>
                  </a:extLst>
                </p14:cNvPr>
                <p14:cNvContentPartPr/>
                <p14:nvPr/>
              </p14:nvContentPartPr>
              <p14:xfrm>
                <a:off x="5427705" y="234291"/>
                <a:ext cx="314280" cy="334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9C560CA-D2DA-459C-ACB0-1E02A8FA85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10065" y="216651"/>
                  <a:ext cx="3499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B84EC59-0DAD-4B52-9C00-357808900952}"/>
                    </a:ext>
                  </a:extLst>
                </p14:cNvPr>
                <p14:cNvContentPartPr/>
                <p14:nvPr/>
              </p14:nvContentPartPr>
              <p14:xfrm>
                <a:off x="5769345" y="484851"/>
                <a:ext cx="29160" cy="82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B84EC59-0DAD-4B52-9C00-3578089009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51345" y="467211"/>
                  <a:ext cx="64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990D9E0-047E-4942-9F02-1F2125F805E0}"/>
                    </a:ext>
                  </a:extLst>
                </p14:cNvPr>
                <p14:cNvContentPartPr/>
                <p14:nvPr/>
              </p14:nvContentPartPr>
              <p14:xfrm>
                <a:off x="5774385" y="349491"/>
                <a:ext cx="50760" cy="38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990D9E0-047E-4942-9F02-1F2125F805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56385" y="331491"/>
                  <a:ext cx="86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CE500ED-B3DC-468F-AF00-83658E3B612C}"/>
                    </a:ext>
                  </a:extLst>
                </p14:cNvPr>
                <p14:cNvContentPartPr/>
                <p14:nvPr/>
              </p14:nvContentPartPr>
              <p14:xfrm>
                <a:off x="5883465" y="449211"/>
                <a:ext cx="174960" cy="111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CE500ED-B3DC-468F-AF00-83658E3B61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65465" y="431211"/>
                  <a:ext cx="210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E547AE9-BFA4-4351-B60E-F93908C8B67D}"/>
                    </a:ext>
                  </a:extLst>
                </p14:cNvPr>
                <p14:cNvContentPartPr/>
                <p14:nvPr/>
              </p14:nvContentPartPr>
              <p14:xfrm>
                <a:off x="6189465" y="502491"/>
                <a:ext cx="3600" cy="4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E547AE9-BFA4-4351-B60E-F93908C8B6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71465" y="484851"/>
                  <a:ext cx="39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8317976-3B7D-4A0B-A25F-475E5EAD9573}"/>
                    </a:ext>
                  </a:extLst>
                </p14:cNvPr>
                <p14:cNvContentPartPr/>
                <p14:nvPr/>
              </p14:nvContentPartPr>
              <p14:xfrm>
                <a:off x="6319425" y="313491"/>
                <a:ext cx="279000" cy="232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8317976-3B7D-4A0B-A25F-475E5EAD95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01785" y="295851"/>
                  <a:ext cx="3146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C44338-7073-44B1-AE05-071927B9C5C8}"/>
                    </a:ext>
                  </a:extLst>
                </p14:cNvPr>
                <p14:cNvContentPartPr/>
                <p14:nvPr/>
              </p14:nvContentPartPr>
              <p14:xfrm>
                <a:off x="6558465" y="73011"/>
                <a:ext cx="295920" cy="667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C44338-7073-44B1-AE05-071927B9C5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40465" y="55011"/>
                  <a:ext cx="33156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EC73B8-FFA2-4E55-A9D6-B51B9CDCDCB8}"/>
                    </a:ext>
                  </a:extLst>
                </p14:cNvPr>
                <p14:cNvContentPartPr/>
                <p14:nvPr/>
              </p14:nvContentPartPr>
              <p14:xfrm>
                <a:off x="5275785" y="59691"/>
                <a:ext cx="606960" cy="768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EC73B8-FFA2-4E55-A9D6-B51B9CDCDC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58145" y="41691"/>
                  <a:ext cx="64260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30CEE5-2694-452D-9457-BBC8D8FC8E32}"/>
                    </a:ext>
                  </a:extLst>
                </p14:cNvPr>
                <p14:cNvContentPartPr/>
                <p14:nvPr/>
              </p14:nvContentPartPr>
              <p14:xfrm>
                <a:off x="6959505" y="475131"/>
                <a:ext cx="468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30CEE5-2694-452D-9457-BBC8D8FC8E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41865" y="457131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37EB2EE-0767-4961-A2AE-DC29362976F1}"/>
                    </a:ext>
                  </a:extLst>
                </p14:cNvPr>
                <p14:cNvContentPartPr/>
                <p14:nvPr/>
              </p14:nvContentPartPr>
              <p14:xfrm>
                <a:off x="7074345" y="331131"/>
                <a:ext cx="387720" cy="570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37EB2EE-0767-4961-A2AE-DC29362976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56705" y="313131"/>
                  <a:ext cx="423360" cy="60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13EEAAC-35E7-4576-8CF3-CE49AAA75858}"/>
                  </a:ext>
                </a:extLst>
              </p14:cNvPr>
              <p14:cNvContentPartPr/>
              <p14:nvPr/>
            </p14:nvContentPartPr>
            <p14:xfrm>
              <a:off x="2619784" y="1944011"/>
              <a:ext cx="134640" cy="146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13EEAAC-35E7-4576-8CF3-CE49AAA758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02144" y="1926011"/>
                <a:ext cx="170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90991CB-7594-4417-91C4-D712CB64B928}"/>
                  </a:ext>
                </a:extLst>
              </p14:cNvPr>
              <p14:cNvContentPartPr/>
              <p14:nvPr/>
            </p14:nvContentPartPr>
            <p14:xfrm>
              <a:off x="3512224" y="1935371"/>
              <a:ext cx="86040" cy="166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90991CB-7594-4417-91C4-D712CB64B9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94224" y="1917371"/>
                <a:ext cx="1216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7EFE5E5-6EBD-4B8A-A050-BF8A62730099}"/>
                  </a:ext>
                </a:extLst>
              </p14:cNvPr>
              <p14:cNvContentPartPr/>
              <p14:nvPr/>
            </p14:nvContentPartPr>
            <p14:xfrm>
              <a:off x="2690344" y="2711171"/>
              <a:ext cx="104400" cy="156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7EFE5E5-6EBD-4B8A-A050-BF8A627300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72344" y="2693171"/>
                <a:ext cx="1400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E4B20A6-A792-48CD-AA39-FEED460048F7}"/>
                  </a:ext>
                </a:extLst>
              </p14:cNvPr>
              <p14:cNvContentPartPr/>
              <p14:nvPr/>
            </p14:nvContentPartPr>
            <p14:xfrm>
              <a:off x="3536704" y="2713691"/>
              <a:ext cx="117000" cy="203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E4B20A6-A792-48CD-AA39-FEED460048F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19064" y="2695691"/>
                <a:ext cx="1526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09A8038-4124-4505-830E-D6F9814A9FE1}"/>
                  </a:ext>
                </a:extLst>
              </p14:cNvPr>
              <p14:cNvContentPartPr/>
              <p14:nvPr/>
            </p14:nvContentPartPr>
            <p14:xfrm>
              <a:off x="2641024" y="3544571"/>
              <a:ext cx="103680" cy="201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09A8038-4124-4505-830E-D6F9814A9FE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23384" y="3526571"/>
                <a:ext cx="1393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4B41BFC-2D68-460D-A941-AEF1A5306FAD}"/>
                  </a:ext>
                </a:extLst>
              </p14:cNvPr>
              <p14:cNvContentPartPr/>
              <p14:nvPr/>
            </p14:nvContentPartPr>
            <p14:xfrm>
              <a:off x="3578824" y="3506411"/>
              <a:ext cx="111960" cy="211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4B41BFC-2D68-460D-A941-AEF1A5306FA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61184" y="3488411"/>
                <a:ext cx="1476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4C43C38-AE31-4FF6-AD70-A1B3DEBD7961}"/>
                  </a:ext>
                </a:extLst>
              </p14:cNvPr>
              <p14:cNvContentPartPr/>
              <p14:nvPr/>
            </p14:nvContentPartPr>
            <p14:xfrm>
              <a:off x="2671264" y="4397051"/>
              <a:ext cx="101880" cy="241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4C43C38-AE31-4FF6-AD70-A1B3DEBD796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53624" y="4379051"/>
                <a:ext cx="1375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FD2D631-4532-476B-81F8-1C9CD1F791C4}"/>
                  </a:ext>
                </a:extLst>
              </p14:cNvPr>
              <p14:cNvContentPartPr/>
              <p14:nvPr/>
            </p14:nvContentPartPr>
            <p14:xfrm>
              <a:off x="3565864" y="4368251"/>
              <a:ext cx="115920" cy="173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FD2D631-4532-476B-81F8-1C9CD1F791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47864" y="4350611"/>
                <a:ext cx="15156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0C842906-35DB-4A3C-9286-F40E2BC3CB2A}"/>
              </a:ext>
            </a:extLst>
          </p:cNvPr>
          <p:cNvGrpSpPr/>
          <p:nvPr/>
        </p:nvGrpSpPr>
        <p:grpSpPr>
          <a:xfrm>
            <a:off x="1185544" y="5350331"/>
            <a:ext cx="2608200" cy="1302120"/>
            <a:chOff x="649785" y="4334331"/>
            <a:chExt cx="2608200" cy="13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04292A-4E14-4ACD-AC85-A7FCBCE7F1DB}"/>
                    </a:ext>
                  </a:extLst>
                </p14:cNvPr>
                <p14:cNvContentPartPr/>
                <p14:nvPr/>
              </p14:nvContentPartPr>
              <p14:xfrm>
                <a:off x="649785" y="4425771"/>
                <a:ext cx="262080" cy="374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04292A-4E14-4ACD-AC85-A7FCBCE7F1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2145" y="4408131"/>
                  <a:ext cx="2977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EFA153A-E579-43BF-AFBE-075A8B171EDD}"/>
                    </a:ext>
                  </a:extLst>
                </p14:cNvPr>
                <p14:cNvContentPartPr/>
                <p14:nvPr/>
              </p14:nvContentPartPr>
              <p14:xfrm>
                <a:off x="784425" y="4579851"/>
                <a:ext cx="145080" cy="189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EFA153A-E579-43BF-AFBE-075A8B171E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6785" y="4562211"/>
                  <a:ext cx="18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A39C7F8-BEB0-4BB4-9DA4-5753147090AD}"/>
                    </a:ext>
                  </a:extLst>
                </p14:cNvPr>
                <p14:cNvContentPartPr/>
                <p14:nvPr/>
              </p14:nvContentPartPr>
              <p14:xfrm>
                <a:off x="1047225" y="4659771"/>
                <a:ext cx="61200" cy="23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A39C7F8-BEB0-4BB4-9DA4-5753147090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9225" y="4641771"/>
                  <a:ext cx="968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38C182E-84A0-420E-B46C-18140F68D575}"/>
                    </a:ext>
                  </a:extLst>
                </p14:cNvPr>
                <p14:cNvContentPartPr/>
                <p14:nvPr/>
              </p14:nvContentPartPr>
              <p14:xfrm>
                <a:off x="1185825" y="4555731"/>
                <a:ext cx="423000" cy="188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38C182E-84A0-420E-B46C-18140F68D5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7825" y="4538091"/>
                  <a:ext cx="458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3DD59-22AA-4649-BAEB-183332704E89}"/>
                    </a:ext>
                  </a:extLst>
                </p14:cNvPr>
                <p14:cNvContentPartPr/>
                <p14:nvPr/>
              </p14:nvContentPartPr>
              <p14:xfrm>
                <a:off x="1632585" y="4536291"/>
                <a:ext cx="479160" cy="459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3DD59-22AA-4649-BAEB-183332704E8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4945" y="4518291"/>
                  <a:ext cx="5148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4CC0AFA-B1C1-43C3-9A17-AB9AECA26776}"/>
                    </a:ext>
                  </a:extLst>
                </p14:cNvPr>
                <p14:cNvContentPartPr/>
                <p14:nvPr/>
              </p14:nvContentPartPr>
              <p14:xfrm>
                <a:off x="2628705" y="4334331"/>
                <a:ext cx="162360" cy="635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4CC0AFA-B1C1-43C3-9A17-AB9AECA267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10705" y="4316691"/>
                  <a:ext cx="19800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55A2FA5-6723-4054-8B56-F23D58735977}"/>
                    </a:ext>
                  </a:extLst>
                </p14:cNvPr>
                <p14:cNvContentPartPr/>
                <p14:nvPr/>
              </p14:nvContentPartPr>
              <p14:xfrm>
                <a:off x="2548785" y="4598571"/>
                <a:ext cx="294840" cy="162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55A2FA5-6723-4054-8B56-F23D587359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31145" y="4580931"/>
                  <a:ext cx="330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9E030C-600F-4E29-A856-B40F54AE6421}"/>
                    </a:ext>
                  </a:extLst>
                </p14:cNvPr>
                <p14:cNvContentPartPr/>
                <p14:nvPr/>
              </p14:nvContentPartPr>
              <p14:xfrm>
                <a:off x="2808705" y="4525491"/>
                <a:ext cx="428760" cy="171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9E030C-600F-4E29-A856-B40F54AE64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91065" y="4507491"/>
                  <a:ext cx="4644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9800979-F4CE-4115-8207-9DD8CB830883}"/>
                    </a:ext>
                  </a:extLst>
                </p14:cNvPr>
                <p14:cNvContentPartPr/>
                <p14:nvPr/>
              </p14:nvContentPartPr>
              <p14:xfrm>
                <a:off x="664545" y="5122731"/>
                <a:ext cx="251640" cy="513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9800979-F4CE-4115-8207-9DD8CB8308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6905" y="5104731"/>
                  <a:ext cx="2872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47DB7BB-169C-46FE-AFAA-563A197786C0}"/>
                    </a:ext>
                  </a:extLst>
                </p14:cNvPr>
                <p14:cNvContentPartPr/>
                <p14:nvPr/>
              </p14:nvContentPartPr>
              <p14:xfrm>
                <a:off x="978825" y="5367171"/>
                <a:ext cx="187200" cy="34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47DB7BB-169C-46FE-AFAA-563A197786C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0825" y="5349531"/>
                  <a:ext cx="222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B53EE0A-DF06-49ED-9E3B-E03F70B39206}"/>
                    </a:ext>
                  </a:extLst>
                </p14:cNvPr>
                <p14:cNvContentPartPr/>
                <p14:nvPr/>
              </p14:nvContentPartPr>
              <p14:xfrm>
                <a:off x="1250985" y="5321091"/>
                <a:ext cx="236160" cy="236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B53EE0A-DF06-49ED-9E3B-E03F70B392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33345" y="5303451"/>
                  <a:ext cx="271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A4C3367-1F27-4C01-B5F8-5CB29457DA37}"/>
                    </a:ext>
                  </a:extLst>
                </p14:cNvPr>
                <p14:cNvContentPartPr/>
                <p14:nvPr/>
              </p14:nvContentPartPr>
              <p14:xfrm>
                <a:off x="1518465" y="5362131"/>
                <a:ext cx="489240" cy="185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A4C3367-1F27-4C01-B5F8-5CB29457DA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00465" y="5344491"/>
                  <a:ext cx="524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8725E13-FAB5-41F1-AF63-C7E2A48569F5}"/>
                    </a:ext>
                  </a:extLst>
                </p14:cNvPr>
                <p14:cNvContentPartPr/>
                <p14:nvPr/>
              </p14:nvContentPartPr>
              <p14:xfrm>
                <a:off x="2037945" y="5245131"/>
                <a:ext cx="63360" cy="305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8725E13-FAB5-41F1-AF63-C7E2A48569F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19945" y="5227491"/>
                  <a:ext cx="990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13482EA-C7A1-4C01-BCE2-42DFA3D5161C}"/>
                    </a:ext>
                  </a:extLst>
                </p14:cNvPr>
                <p14:cNvContentPartPr/>
                <p14:nvPr/>
              </p14:nvContentPartPr>
              <p14:xfrm>
                <a:off x="2118225" y="5209491"/>
                <a:ext cx="532080" cy="320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13482EA-C7A1-4C01-BCE2-42DFA3D5161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00585" y="5191491"/>
                  <a:ext cx="567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8C1F14F-A128-4491-8AD0-44D5F094B05C}"/>
                    </a:ext>
                  </a:extLst>
                </p14:cNvPr>
                <p14:cNvContentPartPr/>
                <p14:nvPr/>
              </p14:nvContentPartPr>
              <p14:xfrm>
                <a:off x="2767305" y="5174931"/>
                <a:ext cx="286920" cy="320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8C1F14F-A128-4491-8AD0-44D5F094B05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49305" y="5156931"/>
                  <a:ext cx="3225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A6B369A-85DF-4B9A-B1E1-04F4FD5A4C89}"/>
                    </a:ext>
                  </a:extLst>
                </p14:cNvPr>
                <p14:cNvContentPartPr/>
                <p14:nvPr/>
              </p14:nvContentPartPr>
              <p14:xfrm>
                <a:off x="3082305" y="5331171"/>
                <a:ext cx="175680" cy="203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A6B369A-85DF-4B9A-B1E1-04F4FD5A4C8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64305" y="5313531"/>
                  <a:ext cx="211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85A7447-FF76-47F0-A11F-417EECA074A0}"/>
                    </a:ext>
                  </a:extLst>
                </p14:cNvPr>
                <p14:cNvContentPartPr/>
                <p14:nvPr/>
              </p14:nvContentPartPr>
              <p14:xfrm>
                <a:off x="2453385" y="5466891"/>
                <a:ext cx="15480" cy="13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85A7447-FF76-47F0-A11F-417EECA074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35385" y="5448891"/>
                  <a:ext cx="5112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5F61CC6-293F-4EDF-AF66-1FE523EBADC3}"/>
                  </a:ext>
                </a:extLst>
              </p14:cNvPr>
              <p14:cNvContentPartPr/>
              <p14:nvPr/>
            </p14:nvContentPartPr>
            <p14:xfrm>
              <a:off x="7884038" y="2382824"/>
              <a:ext cx="141840" cy="193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5F61CC6-293F-4EDF-AF66-1FE523EBADC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866038" y="2364824"/>
                <a:ext cx="1774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C0FA79B-87E6-41B4-9239-169FB7C5C1C5}"/>
                  </a:ext>
                </a:extLst>
              </p14:cNvPr>
              <p14:cNvContentPartPr/>
              <p14:nvPr/>
            </p14:nvContentPartPr>
            <p14:xfrm>
              <a:off x="8658758" y="2378144"/>
              <a:ext cx="71640" cy="179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C0FA79B-87E6-41B4-9239-169FB7C5C1C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640758" y="2360504"/>
                <a:ext cx="1072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4477D0B-288A-47B3-9D2D-D66100B99B0B}"/>
                  </a:ext>
                </a:extLst>
              </p14:cNvPr>
              <p14:cNvContentPartPr/>
              <p14:nvPr/>
            </p14:nvContentPartPr>
            <p14:xfrm>
              <a:off x="7934438" y="2980784"/>
              <a:ext cx="117720" cy="249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4477D0B-288A-47B3-9D2D-D66100B99B0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16438" y="2962784"/>
                <a:ext cx="15336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F0F64913-2EB6-4669-BFE9-A478BFECDFBE}"/>
              </a:ext>
            </a:extLst>
          </p:cNvPr>
          <p:cNvGrpSpPr/>
          <p:nvPr/>
        </p:nvGrpSpPr>
        <p:grpSpPr>
          <a:xfrm>
            <a:off x="6336758" y="1631144"/>
            <a:ext cx="4086360" cy="1892520"/>
            <a:chOff x="312465" y="3873891"/>
            <a:chExt cx="4086360" cy="18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6746A74-6085-4CE2-BAEB-3CBD249B458B}"/>
                    </a:ext>
                  </a:extLst>
                </p14:cNvPr>
                <p14:cNvContentPartPr/>
                <p14:nvPr/>
              </p14:nvContentPartPr>
              <p14:xfrm>
                <a:off x="789465" y="4192491"/>
                <a:ext cx="524160" cy="1547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6746A74-6085-4CE2-BAEB-3CBD249B45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1465" y="4174851"/>
                  <a:ext cx="559800" cy="15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3BF1A82-B633-4273-A586-DA90778E581E}"/>
                    </a:ext>
                  </a:extLst>
                </p14:cNvPr>
                <p14:cNvContentPartPr/>
                <p14:nvPr/>
              </p14:nvContentPartPr>
              <p14:xfrm>
                <a:off x="1310745" y="4519731"/>
                <a:ext cx="2919600" cy="79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3BF1A82-B633-4273-A586-DA90778E58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93105" y="4502091"/>
                  <a:ext cx="2955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16FFD00-6A65-47A8-A3BE-004C654B26F4}"/>
                    </a:ext>
                  </a:extLst>
                </p14:cNvPr>
                <p14:cNvContentPartPr/>
                <p14:nvPr/>
              </p14:nvContentPartPr>
              <p14:xfrm>
                <a:off x="1256745" y="4509291"/>
                <a:ext cx="3142080" cy="1257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16FFD00-6A65-47A8-A3BE-004C654B26F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39105" y="4491651"/>
                  <a:ext cx="3177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C2F9E6D-C496-458D-8A8C-403E6BFBA317}"/>
                    </a:ext>
                  </a:extLst>
                </p14:cNvPr>
                <p14:cNvContentPartPr/>
                <p14:nvPr/>
              </p14:nvContentPartPr>
              <p14:xfrm>
                <a:off x="2795745" y="4528731"/>
                <a:ext cx="61560" cy="1202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C2F9E6D-C496-458D-8A8C-403E6BFBA3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77745" y="4511091"/>
                  <a:ext cx="97200" cy="12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06FEEF9-FC33-40A4-9B20-61AB45A147D6}"/>
                    </a:ext>
                  </a:extLst>
                </p14:cNvPr>
                <p14:cNvContentPartPr/>
                <p14:nvPr/>
              </p14:nvContentPartPr>
              <p14:xfrm>
                <a:off x="1279065" y="5138211"/>
                <a:ext cx="3055320" cy="62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06FEEF9-FC33-40A4-9B20-61AB45A147D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61065" y="5120571"/>
                  <a:ext cx="3090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3D3EA47-1A6D-42D2-AEA1-65AE3352978F}"/>
                    </a:ext>
                  </a:extLst>
                </p14:cNvPr>
                <p14:cNvContentPartPr/>
                <p14:nvPr/>
              </p14:nvContentPartPr>
              <p14:xfrm>
                <a:off x="2055945" y="4561491"/>
                <a:ext cx="48600" cy="1181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3D3EA47-1A6D-42D2-AEA1-65AE3352978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38305" y="4543851"/>
                  <a:ext cx="84240" cy="12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35A7727-ECE1-40E6-B5A8-E70FE5B8E19C}"/>
                    </a:ext>
                  </a:extLst>
                </p14:cNvPr>
                <p14:cNvContentPartPr/>
                <p14:nvPr/>
              </p14:nvContentPartPr>
              <p14:xfrm>
                <a:off x="3545265" y="4538451"/>
                <a:ext cx="54000" cy="1177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35A7727-ECE1-40E6-B5A8-E70FE5B8E19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27625" y="4520451"/>
                  <a:ext cx="89640" cy="12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5BFB333-B343-499D-ABDF-56281C0DCB1B}"/>
                    </a:ext>
                  </a:extLst>
                </p14:cNvPr>
                <p14:cNvContentPartPr/>
                <p14:nvPr/>
              </p14:nvContentPartPr>
              <p14:xfrm>
                <a:off x="312465" y="4343691"/>
                <a:ext cx="219600" cy="247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5BFB333-B343-499D-ABDF-56281C0DCB1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4825" y="4325691"/>
                  <a:ext cx="2552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B17913A-2A1E-4809-B16A-2CE870B8EBF7}"/>
                    </a:ext>
                  </a:extLst>
                </p14:cNvPr>
                <p14:cNvContentPartPr/>
                <p14:nvPr/>
              </p14:nvContentPartPr>
              <p14:xfrm>
                <a:off x="575265" y="4500651"/>
                <a:ext cx="46440" cy="80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B17913A-2A1E-4809-B16A-2CE870B8EB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7265" y="4482651"/>
                  <a:ext cx="82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69B8D7F-3858-462D-8F21-F481659EE57F}"/>
                    </a:ext>
                  </a:extLst>
                </p14:cNvPr>
                <p14:cNvContentPartPr/>
                <p14:nvPr/>
              </p14:nvContentPartPr>
              <p14:xfrm>
                <a:off x="616305" y="4385091"/>
                <a:ext cx="15120" cy="11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69B8D7F-3858-462D-8F21-F481659EE5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8665" y="4367091"/>
                  <a:ext cx="50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F6F8D75-6ADB-45CC-9A18-E86E0072AA91}"/>
                    </a:ext>
                  </a:extLst>
                </p14:cNvPr>
                <p14:cNvContentPartPr/>
                <p14:nvPr/>
              </p14:nvContentPartPr>
              <p14:xfrm>
                <a:off x="659865" y="4482651"/>
                <a:ext cx="173160" cy="147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F6F8D75-6ADB-45CC-9A18-E86E0072AA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2225" y="4464651"/>
                  <a:ext cx="208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CDC786C-055F-4F74-B21A-8821DFC8796B}"/>
                    </a:ext>
                  </a:extLst>
                </p14:cNvPr>
                <p14:cNvContentPartPr/>
                <p14:nvPr/>
              </p14:nvContentPartPr>
              <p14:xfrm>
                <a:off x="882705" y="3890451"/>
                <a:ext cx="234360" cy="264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CDC786C-055F-4F74-B21A-8821DFC8796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5065" y="3872811"/>
                  <a:ext cx="2700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2856046-D621-4E4B-9366-123BA0188F27}"/>
                    </a:ext>
                  </a:extLst>
                </p14:cNvPr>
                <p14:cNvContentPartPr/>
                <p14:nvPr/>
              </p14:nvContentPartPr>
              <p14:xfrm>
                <a:off x="1179345" y="4115451"/>
                <a:ext cx="1080" cy="2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2856046-D621-4E4B-9366-123BA0188F2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61345" y="4097451"/>
                  <a:ext cx="3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C640B0C-1C24-427B-9013-B1F2944DBA45}"/>
                    </a:ext>
                  </a:extLst>
                </p14:cNvPr>
                <p14:cNvContentPartPr/>
                <p14:nvPr/>
              </p14:nvContentPartPr>
              <p14:xfrm>
                <a:off x="1223265" y="3873891"/>
                <a:ext cx="227880" cy="410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C640B0C-1C24-427B-9013-B1F2944DBA4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05265" y="3855891"/>
                  <a:ext cx="2635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A089D80-193C-408F-B173-0232614272BC}"/>
                    </a:ext>
                  </a:extLst>
                </p14:cNvPr>
                <p14:cNvContentPartPr/>
                <p14:nvPr/>
              </p14:nvContentPartPr>
              <p14:xfrm>
                <a:off x="1537905" y="4337571"/>
                <a:ext cx="183600" cy="174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A089D80-193C-408F-B173-0232614272B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19905" y="4319931"/>
                  <a:ext cx="219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654911-509E-4F04-BA7A-5E016CD56A73}"/>
                    </a:ext>
                  </a:extLst>
                </p14:cNvPr>
                <p14:cNvContentPartPr/>
                <p14:nvPr/>
              </p14:nvContentPartPr>
              <p14:xfrm>
                <a:off x="1779825" y="4323171"/>
                <a:ext cx="173160" cy="218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654911-509E-4F04-BA7A-5E016CD56A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62185" y="4305531"/>
                  <a:ext cx="208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A751E12-AA38-4823-BED9-EEE51CC05DFE}"/>
                    </a:ext>
                  </a:extLst>
                </p14:cNvPr>
                <p14:cNvContentPartPr/>
                <p14:nvPr/>
              </p14:nvContentPartPr>
              <p14:xfrm>
                <a:off x="2242785" y="4288971"/>
                <a:ext cx="200520" cy="198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A751E12-AA38-4823-BED9-EEE51CC05D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24785" y="4271331"/>
                  <a:ext cx="236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725B020-6516-4CEA-93CA-D4158B7019ED}"/>
                    </a:ext>
                  </a:extLst>
                </p14:cNvPr>
                <p14:cNvContentPartPr/>
                <p14:nvPr/>
              </p14:nvContentPartPr>
              <p14:xfrm>
                <a:off x="2511705" y="4318131"/>
                <a:ext cx="66600" cy="233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725B020-6516-4CEA-93CA-D4158B7019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94065" y="4300491"/>
                  <a:ext cx="1022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E912644-B479-49F4-8356-8D8EC7C79750}"/>
                    </a:ext>
                  </a:extLst>
                </p14:cNvPr>
                <p14:cNvContentPartPr/>
                <p14:nvPr/>
              </p14:nvContentPartPr>
              <p14:xfrm>
                <a:off x="2519625" y="4508931"/>
                <a:ext cx="94320" cy="8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E912644-B479-49F4-8356-8D8EC7C7975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01625" y="4491291"/>
                  <a:ext cx="129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CB00C99-CBB1-457A-83C1-E97A27927186}"/>
                    </a:ext>
                  </a:extLst>
                </p14:cNvPr>
                <p14:cNvContentPartPr/>
                <p14:nvPr/>
              </p14:nvContentPartPr>
              <p14:xfrm>
                <a:off x="3030465" y="4235691"/>
                <a:ext cx="135720" cy="258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CB00C99-CBB1-457A-83C1-E97A2792718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12825" y="4218051"/>
                  <a:ext cx="1713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6AF2A0A-48DD-4878-8867-A489909F26FE}"/>
                    </a:ext>
                  </a:extLst>
                </p14:cNvPr>
                <p14:cNvContentPartPr/>
                <p14:nvPr/>
              </p14:nvContentPartPr>
              <p14:xfrm>
                <a:off x="3242865" y="4235331"/>
                <a:ext cx="86760" cy="262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6AF2A0A-48DD-4878-8867-A489909F26F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25225" y="4217691"/>
                  <a:ext cx="122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E2FEA21-E0D9-4F23-BB80-A9E3584308DB}"/>
                    </a:ext>
                  </a:extLst>
                </p14:cNvPr>
                <p14:cNvContentPartPr/>
                <p14:nvPr/>
              </p14:nvContentPartPr>
              <p14:xfrm>
                <a:off x="939225" y="4860651"/>
                <a:ext cx="162720" cy="212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E2FEA21-E0D9-4F23-BB80-A9E3584308D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1225" y="4843011"/>
                  <a:ext cx="198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8A5E6F4-D9E2-4EE9-B96E-729790CC435B}"/>
                    </a:ext>
                  </a:extLst>
                </p14:cNvPr>
                <p14:cNvContentPartPr/>
                <p14:nvPr/>
              </p14:nvContentPartPr>
              <p14:xfrm>
                <a:off x="989265" y="5365731"/>
                <a:ext cx="128160" cy="312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8A5E6F4-D9E2-4EE9-B96E-729790CC435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1625" y="5348091"/>
                  <a:ext cx="1638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D6896E-1C2B-41A0-8474-2745112C8988}"/>
                    </a:ext>
                  </a:extLst>
                </p14:cNvPr>
                <p14:cNvContentPartPr/>
                <p14:nvPr/>
              </p14:nvContentPartPr>
              <p14:xfrm>
                <a:off x="3763785" y="4218051"/>
                <a:ext cx="163080" cy="265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D6896E-1C2B-41A0-8474-2745112C898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45785" y="4200051"/>
                  <a:ext cx="198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B292FFE-3401-44D2-8A69-52806AE63E3B}"/>
                    </a:ext>
                  </a:extLst>
                </p14:cNvPr>
                <p14:cNvContentPartPr/>
                <p14:nvPr/>
              </p14:nvContentPartPr>
              <p14:xfrm>
                <a:off x="4006065" y="4246851"/>
                <a:ext cx="194040" cy="228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B292FFE-3401-44D2-8A69-52806AE63E3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88065" y="4229211"/>
                  <a:ext cx="229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2038F04-50DB-465B-9953-7A0AF4FEAC20}"/>
                    </a:ext>
                  </a:extLst>
                </p14:cNvPr>
                <p14:cNvContentPartPr/>
                <p14:nvPr/>
              </p14:nvContentPartPr>
              <p14:xfrm>
                <a:off x="4166985" y="4594971"/>
                <a:ext cx="115200" cy="161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2038F04-50DB-465B-9953-7A0AF4FEAC2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49345" y="4577331"/>
                  <a:ext cx="1508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464FE66-1E85-4BDB-924B-EDC5A88D3C49}"/>
                    </a:ext>
                  </a:extLst>
                </p14:cNvPr>
                <p14:cNvContentPartPr/>
                <p14:nvPr/>
              </p14:nvContentPartPr>
              <p14:xfrm>
                <a:off x="3377505" y="4620891"/>
                <a:ext cx="104400" cy="200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464FE66-1E85-4BDB-924B-EDC5A88D3C4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59865" y="4602891"/>
                  <a:ext cx="140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7706BEA-B5C8-4BD2-A695-2BD27E2D1A74}"/>
                    </a:ext>
                  </a:extLst>
                </p14:cNvPr>
                <p14:cNvContentPartPr/>
                <p14:nvPr/>
              </p14:nvContentPartPr>
              <p14:xfrm>
                <a:off x="2633745" y="5228931"/>
                <a:ext cx="133560" cy="180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7706BEA-B5C8-4BD2-A695-2BD27E2D1A7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15745" y="5210931"/>
                  <a:ext cx="16920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11CB9C5-ADC4-4C8D-AC07-D5BA7566799B}"/>
                  </a:ext>
                </a:extLst>
              </p14:cNvPr>
              <p14:cNvContentPartPr/>
              <p14:nvPr/>
            </p14:nvContentPartPr>
            <p14:xfrm>
              <a:off x="10221158" y="2913104"/>
              <a:ext cx="123840" cy="193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11CB9C5-ADC4-4C8D-AC07-D5BA7566799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203158" y="2895104"/>
                <a:ext cx="1594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9851C5C-5AA6-4016-9673-EAA60DD81587}"/>
                  </a:ext>
                </a:extLst>
              </p14:cNvPr>
              <p14:cNvContentPartPr/>
              <p14:nvPr/>
            </p14:nvContentPartPr>
            <p14:xfrm>
              <a:off x="9411518" y="2991944"/>
              <a:ext cx="117000" cy="1231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9851C5C-5AA6-4016-9673-EAA60DD8158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393878" y="2973944"/>
                <a:ext cx="152640" cy="1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91769C6-1105-4DB0-BCC1-1FC3862CF55A}"/>
              </a:ext>
            </a:extLst>
          </p:cNvPr>
          <p:cNvGrpSpPr/>
          <p:nvPr/>
        </p:nvGrpSpPr>
        <p:grpSpPr>
          <a:xfrm>
            <a:off x="7354118" y="3801224"/>
            <a:ext cx="4396680" cy="846000"/>
            <a:chOff x="1329825" y="6043971"/>
            <a:chExt cx="4396680" cy="84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459F15A-4B3B-4F66-808B-BC4D4D9EF91C}"/>
                    </a:ext>
                  </a:extLst>
                </p14:cNvPr>
                <p14:cNvContentPartPr/>
                <p14:nvPr/>
              </p14:nvContentPartPr>
              <p14:xfrm>
                <a:off x="1329825" y="6052251"/>
                <a:ext cx="435600" cy="407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459F15A-4B3B-4F66-808B-BC4D4D9EF91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311825" y="6034611"/>
                  <a:ext cx="4712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3A85733-4217-412C-866C-D21E14DB69BA}"/>
                    </a:ext>
                  </a:extLst>
                </p14:cNvPr>
                <p14:cNvContentPartPr/>
                <p14:nvPr/>
              </p14:nvContentPartPr>
              <p14:xfrm>
                <a:off x="1337385" y="6230451"/>
                <a:ext cx="266400" cy="33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3A85733-4217-412C-866C-D21E14DB69B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19745" y="6212811"/>
                  <a:ext cx="302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3CB3905-1B96-43A5-A8E5-572C3EE5AFB7}"/>
                    </a:ext>
                  </a:extLst>
                </p14:cNvPr>
                <p14:cNvContentPartPr/>
                <p14:nvPr/>
              </p14:nvContentPartPr>
              <p14:xfrm>
                <a:off x="1774425" y="6243051"/>
                <a:ext cx="585000" cy="396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3CB3905-1B96-43A5-A8E5-572C3EE5AFB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56425" y="6225051"/>
                  <a:ext cx="6206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6C5CC4-2098-47F3-ABA2-39FD6AFBA54B}"/>
                    </a:ext>
                  </a:extLst>
                </p14:cNvPr>
                <p14:cNvContentPartPr/>
                <p14:nvPr/>
              </p14:nvContentPartPr>
              <p14:xfrm>
                <a:off x="2450505" y="6043971"/>
                <a:ext cx="60120" cy="343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6C5CC4-2098-47F3-ABA2-39FD6AFBA54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32505" y="6025971"/>
                  <a:ext cx="95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166FA90-0EC6-4234-9EDB-2B6A59734567}"/>
                    </a:ext>
                  </a:extLst>
                </p14:cNvPr>
                <p14:cNvContentPartPr/>
                <p14:nvPr/>
              </p14:nvContentPartPr>
              <p14:xfrm>
                <a:off x="2313345" y="6162051"/>
                <a:ext cx="229680" cy="36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166FA90-0EC6-4234-9EDB-2B6A5973456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95345" y="6144051"/>
                  <a:ext cx="265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EB083F0-5744-4EDF-AE64-208D0611EA57}"/>
                    </a:ext>
                  </a:extLst>
                </p14:cNvPr>
                <p14:cNvContentPartPr/>
                <p14:nvPr/>
              </p14:nvContentPartPr>
              <p14:xfrm>
                <a:off x="2578305" y="6204531"/>
                <a:ext cx="289440" cy="501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EB083F0-5744-4EDF-AE64-208D0611EA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60305" y="6186891"/>
                  <a:ext cx="3250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7A1C937-DCA9-45C4-9E44-1B1271099FE3}"/>
                    </a:ext>
                  </a:extLst>
                </p14:cNvPr>
                <p14:cNvContentPartPr/>
                <p14:nvPr/>
              </p14:nvContentPartPr>
              <p14:xfrm>
                <a:off x="3094185" y="6052971"/>
                <a:ext cx="205920" cy="343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7A1C937-DCA9-45C4-9E44-1B1271099F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76545" y="6034971"/>
                  <a:ext cx="2415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0276C5C-1DDC-4BCA-A88F-2255A227DB9C}"/>
                    </a:ext>
                  </a:extLst>
                </p14:cNvPr>
                <p14:cNvContentPartPr/>
                <p14:nvPr/>
              </p14:nvContentPartPr>
              <p14:xfrm>
                <a:off x="3179505" y="6168171"/>
                <a:ext cx="126720" cy="167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0276C5C-1DDC-4BCA-A88F-2255A227DB9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61505" y="6150531"/>
                  <a:ext cx="162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61F5CC2-6EC3-4FE1-B53F-B284A31A82C0}"/>
                    </a:ext>
                  </a:extLst>
                </p14:cNvPr>
                <p14:cNvContentPartPr/>
                <p14:nvPr/>
              </p14:nvContentPartPr>
              <p14:xfrm>
                <a:off x="3381105" y="6277251"/>
                <a:ext cx="81720" cy="10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61F5CC2-6EC3-4FE1-B53F-B284A31A82C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63465" y="6259251"/>
                  <a:ext cx="117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44C8FB1-EF1F-47FD-9724-78C91AB9937A}"/>
                    </a:ext>
                  </a:extLst>
                </p14:cNvPr>
                <p14:cNvContentPartPr/>
                <p14:nvPr/>
              </p14:nvContentPartPr>
              <p14:xfrm>
                <a:off x="3589185" y="6182931"/>
                <a:ext cx="426960" cy="159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44C8FB1-EF1F-47FD-9724-78C91AB9937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71185" y="6165291"/>
                  <a:ext cx="462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1C1D523-C6D2-4E7F-98D9-1603D53CCA94}"/>
                    </a:ext>
                  </a:extLst>
                </p14:cNvPr>
                <p14:cNvContentPartPr/>
                <p14:nvPr/>
              </p14:nvContentPartPr>
              <p14:xfrm>
                <a:off x="4059705" y="6148731"/>
                <a:ext cx="444960" cy="429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1C1D523-C6D2-4E7F-98D9-1603D53CCA9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2065" y="6130731"/>
                  <a:ext cx="4806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A2B9480-1306-49F7-86DE-BDACF3120DF4}"/>
                    </a:ext>
                  </a:extLst>
                </p14:cNvPr>
                <p14:cNvContentPartPr/>
                <p14:nvPr/>
              </p14:nvContentPartPr>
              <p14:xfrm>
                <a:off x="3124065" y="6445731"/>
                <a:ext cx="172080" cy="444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A2B9480-1306-49F7-86DE-BDACF3120DF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06425" y="6428091"/>
                  <a:ext cx="2077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470F5B5-8F34-436B-B2A8-04ADAA3BE0F8}"/>
                    </a:ext>
                  </a:extLst>
                </p14:cNvPr>
                <p14:cNvContentPartPr/>
                <p14:nvPr/>
              </p14:nvContentPartPr>
              <p14:xfrm>
                <a:off x="3037305" y="6680316"/>
                <a:ext cx="159480" cy="59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470F5B5-8F34-436B-B2A8-04ADAA3BE0F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19305" y="6662316"/>
                  <a:ext cx="195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401B243-3A47-459C-BE9C-E0211DDC2578}"/>
                    </a:ext>
                  </a:extLst>
                </p14:cNvPr>
                <p14:cNvContentPartPr/>
                <p14:nvPr/>
              </p14:nvContentPartPr>
              <p14:xfrm>
                <a:off x="3274905" y="6602916"/>
                <a:ext cx="380160" cy="149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401B243-3A47-459C-BE9C-E0211DDC257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57265" y="6585276"/>
                  <a:ext cx="415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9F54747-5415-4A8B-BB5E-46EE17001361}"/>
                    </a:ext>
                  </a:extLst>
                </p14:cNvPr>
                <p14:cNvContentPartPr/>
                <p14:nvPr/>
              </p14:nvContentPartPr>
              <p14:xfrm>
                <a:off x="3873945" y="6548196"/>
                <a:ext cx="150840" cy="270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9F54747-5415-4A8B-BB5E-46EE1700136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56305" y="6530556"/>
                  <a:ext cx="186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1B6A949-A06D-477E-BA34-E41BDBDA0EDD}"/>
                    </a:ext>
                  </a:extLst>
                </p14:cNvPr>
                <p14:cNvContentPartPr/>
                <p14:nvPr/>
              </p14:nvContentPartPr>
              <p14:xfrm>
                <a:off x="4104705" y="6714156"/>
                <a:ext cx="90000" cy="11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1B6A949-A06D-477E-BA34-E41BDBDA0ED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86705" y="6696156"/>
                  <a:ext cx="125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7649BEA-C5E8-474F-B2D4-1A1AA41A8FF4}"/>
                    </a:ext>
                  </a:extLst>
                </p14:cNvPr>
                <p14:cNvContentPartPr/>
                <p14:nvPr/>
              </p14:nvContentPartPr>
              <p14:xfrm>
                <a:off x="4260945" y="6642516"/>
                <a:ext cx="134640" cy="169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7649BEA-C5E8-474F-B2D4-1A1AA41A8FF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42945" y="6624876"/>
                  <a:ext cx="170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0BD14C4-4533-4139-855C-ADC13F34ABD6}"/>
                    </a:ext>
                  </a:extLst>
                </p14:cNvPr>
                <p14:cNvContentPartPr/>
                <p14:nvPr/>
              </p14:nvContentPartPr>
              <p14:xfrm>
                <a:off x="4417185" y="6666636"/>
                <a:ext cx="325800" cy="118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0BD14C4-4533-4139-855C-ADC13F34ABD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99185" y="6648996"/>
                  <a:ext cx="361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C879CD9-E5C4-4F33-BE17-AF69D6180185}"/>
                    </a:ext>
                  </a:extLst>
                </p14:cNvPr>
                <p14:cNvContentPartPr/>
                <p14:nvPr/>
              </p14:nvContentPartPr>
              <p14:xfrm>
                <a:off x="4774665" y="6693996"/>
                <a:ext cx="21960" cy="96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C879CD9-E5C4-4F33-BE17-AF69D618018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56665" y="6676356"/>
                  <a:ext cx="57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0790319-1E54-4292-AB5F-D71E59E48DC7}"/>
                    </a:ext>
                  </a:extLst>
                </p14:cNvPr>
                <p14:cNvContentPartPr/>
                <p14:nvPr/>
              </p14:nvContentPartPr>
              <p14:xfrm>
                <a:off x="4804545" y="6604716"/>
                <a:ext cx="28440" cy="20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0790319-1E54-4292-AB5F-D71E59E48DC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86905" y="6587076"/>
                  <a:ext cx="64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234952-57E6-4E99-AA02-DA7F4A884E48}"/>
                    </a:ext>
                  </a:extLst>
                </p14:cNvPr>
                <p14:cNvContentPartPr/>
                <p14:nvPr/>
              </p14:nvContentPartPr>
              <p14:xfrm>
                <a:off x="4860705" y="6612996"/>
                <a:ext cx="381240" cy="220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234952-57E6-4E99-AA02-DA7F4A884E4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43065" y="6594996"/>
                  <a:ext cx="416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EACF1F0-9A87-4031-B26D-31B76B6B676F}"/>
                    </a:ext>
                  </a:extLst>
                </p14:cNvPr>
                <p14:cNvContentPartPr/>
                <p14:nvPr/>
              </p14:nvContentPartPr>
              <p14:xfrm>
                <a:off x="5336265" y="6587076"/>
                <a:ext cx="196200" cy="226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EACF1F0-9A87-4031-B26D-31B76B6B676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18625" y="6569076"/>
                  <a:ext cx="231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4051ADD-F720-40D6-BB8A-0CC2034B5EE8}"/>
                    </a:ext>
                  </a:extLst>
                </p14:cNvPr>
                <p14:cNvContentPartPr/>
                <p14:nvPr/>
              </p14:nvContentPartPr>
              <p14:xfrm>
                <a:off x="5604825" y="6690396"/>
                <a:ext cx="121680" cy="160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4051ADD-F720-40D6-BB8A-0CC2034B5EE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87185" y="6672756"/>
                  <a:ext cx="1573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054749B-DBA7-4C87-9C9C-952661971CB1}"/>
              </a:ext>
            </a:extLst>
          </p:cNvPr>
          <p:cNvGrpSpPr/>
          <p:nvPr/>
        </p:nvGrpSpPr>
        <p:grpSpPr>
          <a:xfrm>
            <a:off x="5929581" y="163451"/>
            <a:ext cx="5257800" cy="837000"/>
            <a:chOff x="6047625" y="5880171"/>
            <a:chExt cx="5257800" cy="83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7B7A1B0-A935-49AA-A9B4-1D38528D0728}"/>
                    </a:ext>
                  </a:extLst>
                </p14:cNvPr>
                <p14:cNvContentPartPr/>
                <p14:nvPr/>
              </p14:nvContentPartPr>
              <p14:xfrm>
                <a:off x="6047625" y="6052251"/>
                <a:ext cx="289800" cy="387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7B7A1B0-A935-49AA-A9B4-1D38528D072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29985" y="6034611"/>
                  <a:ext cx="3254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80A893D-B920-4F5B-9D7C-2ABFEDAC64E2}"/>
                    </a:ext>
                  </a:extLst>
                </p14:cNvPr>
                <p14:cNvContentPartPr/>
                <p14:nvPr/>
              </p14:nvContentPartPr>
              <p14:xfrm>
                <a:off x="6425625" y="6337731"/>
                <a:ext cx="30960" cy="140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80A893D-B920-4F5B-9D7C-2ABFEDAC64E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07985" y="6319731"/>
                  <a:ext cx="66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0DEF889-22EF-4CCE-8084-886718676DE7}"/>
                    </a:ext>
                  </a:extLst>
                </p14:cNvPr>
                <p14:cNvContentPartPr/>
                <p14:nvPr/>
              </p14:nvContentPartPr>
              <p14:xfrm>
                <a:off x="6473865" y="6226131"/>
                <a:ext cx="30960" cy="38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0DEF889-22EF-4CCE-8084-886718676DE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56225" y="6208131"/>
                  <a:ext cx="66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4D2239A-CAFC-4EE4-AC0F-A80C616D49D1}"/>
                    </a:ext>
                  </a:extLst>
                </p14:cNvPr>
                <p14:cNvContentPartPr/>
                <p14:nvPr/>
              </p14:nvContentPartPr>
              <p14:xfrm>
                <a:off x="6565665" y="6359331"/>
                <a:ext cx="126000" cy="136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4D2239A-CAFC-4EE4-AC0F-A80C616D49D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47665" y="6341331"/>
                  <a:ext cx="1616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7DE1249-2273-4927-8721-A8B90A9BA307}"/>
                    </a:ext>
                  </a:extLst>
                </p14:cNvPr>
                <p14:cNvContentPartPr/>
                <p14:nvPr/>
              </p14:nvContentPartPr>
              <p14:xfrm>
                <a:off x="6850785" y="6444651"/>
                <a:ext cx="12600" cy="9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7DE1249-2273-4927-8721-A8B90A9BA30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33145" y="6426651"/>
                  <a:ext cx="48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7C6C288-5558-40D0-BDDA-872E38F1F811}"/>
                    </a:ext>
                  </a:extLst>
                </p14:cNvPr>
                <p14:cNvContentPartPr/>
                <p14:nvPr/>
              </p14:nvContentPartPr>
              <p14:xfrm>
                <a:off x="7109625" y="5880171"/>
                <a:ext cx="213840" cy="682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7C6C288-5558-40D0-BDDA-872E38F1F81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091625" y="5862531"/>
                  <a:ext cx="24948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0B9994A-86A2-4004-82DA-DF2059C652CD}"/>
                    </a:ext>
                  </a:extLst>
                </p14:cNvPr>
                <p14:cNvContentPartPr/>
                <p14:nvPr/>
              </p14:nvContentPartPr>
              <p14:xfrm>
                <a:off x="7323105" y="6140811"/>
                <a:ext cx="230760" cy="303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0B9994A-86A2-4004-82DA-DF2059C652C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05105" y="6123171"/>
                  <a:ext cx="2664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525962F-640B-4C83-A1D6-4DB5B9BDF1D1}"/>
                    </a:ext>
                  </a:extLst>
                </p14:cNvPr>
                <p14:cNvContentPartPr/>
                <p14:nvPr/>
              </p14:nvContentPartPr>
              <p14:xfrm>
                <a:off x="7746825" y="6382011"/>
                <a:ext cx="11520" cy="3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525962F-640B-4C83-A1D6-4DB5B9BDF1D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28825" y="6364011"/>
                  <a:ext cx="47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44F1367-F8C0-47B9-B904-DBA83EC5B184}"/>
                    </a:ext>
                  </a:extLst>
                </p14:cNvPr>
                <p14:cNvContentPartPr/>
                <p14:nvPr/>
              </p14:nvContentPartPr>
              <p14:xfrm>
                <a:off x="7827825" y="6188691"/>
                <a:ext cx="392040" cy="457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44F1367-F8C0-47B9-B904-DBA83EC5B18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809825" y="6171051"/>
                  <a:ext cx="4276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1F30EF1-3653-4823-B2F8-2B29C8AB3C82}"/>
                    </a:ext>
                  </a:extLst>
                </p14:cNvPr>
                <p14:cNvContentPartPr/>
                <p14:nvPr/>
              </p14:nvContentPartPr>
              <p14:xfrm>
                <a:off x="8307345" y="6022731"/>
                <a:ext cx="117720" cy="576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1F30EF1-3653-4823-B2F8-2B29C8AB3C8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89345" y="6004731"/>
                  <a:ext cx="15336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4AF357D-4A60-4518-9641-02F4B78EEADF}"/>
                    </a:ext>
                  </a:extLst>
                </p14:cNvPr>
                <p14:cNvContentPartPr/>
                <p14:nvPr/>
              </p14:nvContentPartPr>
              <p14:xfrm>
                <a:off x="8672385" y="6284091"/>
                <a:ext cx="294480" cy="139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4AF357D-4A60-4518-9641-02F4B78EEA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654385" y="6266091"/>
                  <a:ext cx="330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D7C0373-0D93-4DE6-907F-5BD7F670F635}"/>
                    </a:ext>
                  </a:extLst>
                </p14:cNvPr>
                <p14:cNvContentPartPr/>
                <p14:nvPr/>
              </p14:nvContentPartPr>
              <p14:xfrm>
                <a:off x="9140385" y="6091491"/>
                <a:ext cx="305640" cy="402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D7C0373-0D93-4DE6-907F-5BD7F670F63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22745" y="6073851"/>
                  <a:ext cx="3412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A9DC11D-708E-46C5-9D95-C01C6669EB01}"/>
                    </a:ext>
                  </a:extLst>
                </p14:cNvPr>
                <p14:cNvContentPartPr/>
                <p14:nvPr/>
              </p14:nvContentPartPr>
              <p14:xfrm>
                <a:off x="9535305" y="6386331"/>
                <a:ext cx="33840" cy="107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A9DC11D-708E-46C5-9D95-C01C6669EB0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517665" y="6368331"/>
                  <a:ext cx="69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19ECD24-1B97-456E-86A6-04644E61F130}"/>
                    </a:ext>
                  </a:extLst>
                </p14:cNvPr>
                <p14:cNvContentPartPr/>
                <p14:nvPr/>
              </p14:nvContentPartPr>
              <p14:xfrm>
                <a:off x="9619905" y="6280851"/>
                <a:ext cx="40320" cy="31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19ECD24-1B97-456E-86A6-04644E61F13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601905" y="6262851"/>
                  <a:ext cx="75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2C1960D-457F-40B1-A5C0-A09ECFF17D5E}"/>
                    </a:ext>
                  </a:extLst>
                </p14:cNvPr>
                <p14:cNvContentPartPr/>
                <p14:nvPr/>
              </p14:nvContentPartPr>
              <p14:xfrm>
                <a:off x="9669945" y="6391371"/>
                <a:ext cx="347760" cy="162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2C1960D-457F-40B1-A5C0-A09ECFF17D5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652305" y="6373371"/>
                  <a:ext cx="383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C398A42-A551-4516-97BE-703748753474}"/>
                    </a:ext>
                  </a:extLst>
                </p14:cNvPr>
                <p14:cNvContentPartPr/>
                <p14:nvPr/>
              </p14:nvContentPartPr>
              <p14:xfrm>
                <a:off x="10216785" y="6279771"/>
                <a:ext cx="291960" cy="262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C398A42-A551-4516-97BE-70374875347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199145" y="6262131"/>
                  <a:ext cx="3276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7F3BE0D-ACCA-4381-960C-29B96902BCAE}"/>
                    </a:ext>
                  </a:extLst>
                </p14:cNvPr>
                <p14:cNvContentPartPr/>
                <p14:nvPr/>
              </p14:nvContentPartPr>
              <p14:xfrm>
                <a:off x="10672545" y="6438531"/>
                <a:ext cx="12240" cy="2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7F3BE0D-ACCA-4381-960C-29B96902BCA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54905" y="6420531"/>
                  <a:ext cx="47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C406692-95C2-4BE8-8DA4-E456930D075C}"/>
                    </a:ext>
                  </a:extLst>
                </p14:cNvPr>
                <p14:cNvContentPartPr/>
                <p14:nvPr/>
              </p14:nvContentPartPr>
              <p14:xfrm>
                <a:off x="10870905" y="6199491"/>
                <a:ext cx="434520" cy="517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C406692-95C2-4BE8-8DA4-E456930D075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853265" y="6181851"/>
                  <a:ext cx="4701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020B79-6F26-4A81-A0D1-F419C68E0B21}"/>
                    </a:ext>
                  </a:extLst>
                </p14:cNvPr>
                <p14:cNvContentPartPr/>
                <p14:nvPr/>
              </p14:nvContentPartPr>
              <p14:xfrm>
                <a:off x="6682665" y="6394971"/>
                <a:ext cx="44280" cy="138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020B79-6F26-4A81-A0D1-F419C68E0B2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65025" y="6377331"/>
                  <a:ext cx="7992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0A74BAA-EDEC-4316-A105-942BDFDD08C3}"/>
              </a:ext>
            </a:extLst>
          </p:cNvPr>
          <p:cNvGrpSpPr/>
          <p:nvPr/>
        </p:nvGrpSpPr>
        <p:grpSpPr>
          <a:xfrm>
            <a:off x="27345" y="5426571"/>
            <a:ext cx="987120" cy="551880"/>
            <a:chOff x="27345" y="5426571"/>
            <a:chExt cx="987120" cy="55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AFADBE3-2906-46A6-B129-D451FCE16BA7}"/>
                    </a:ext>
                  </a:extLst>
                </p14:cNvPr>
                <p14:cNvContentPartPr/>
                <p14:nvPr/>
              </p14:nvContentPartPr>
              <p14:xfrm>
                <a:off x="27345" y="5426571"/>
                <a:ext cx="280440" cy="434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AFADBE3-2906-46A6-B129-D451FCE16BA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345" y="5408931"/>
                  <a:ext cx="31608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9EC6338-80CC-40C9-BA66-FB874A76191A}"/>
                    </a:ext>
                  </a:extLst>
                </p14:cNvPr>
                <p14:cNvContentPartPr/>
                <p14:nvPr/>
              </p14:nvContentPartPr>
              <p14:xfrm>
                <a:off x="76305" y="5643651"/>
                <a:ext cx="120240" cy="23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9EC6338-80CC-40C9-BA66-FB874A76191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665" y="5625651"/>
                  <a:ext cx="155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967C70E-FE7F-424B-8182-3E3EC6F5EBEB}"/>
                    </a:ext>
                  </a:extLst>
                </p14:cNvPr>
                <p14:cNvContentPartPr/>
                <p14:nvPr/>
              </p14:nvContentPartPr>
              <p14:xfrm>
                <a:off x="260625" y="5649051"/>
                <a:ext cx="293760" cy="140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967C70E-FE7F-424B-8182-3E3EC6F5EB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42985" y="5631411"/>
                  <a:ext cx="329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C04E6DE-623E-4AAF-8B73-796826F3C44B}"/>
                    </a:ext>
                  </a:extLst>
                </p14:cNvPr>
                <p14:cNvContentPartPr/>
                <p14:nvPr/>
              </p14:nvContentPartPr>
              <p14:xfrm>
                <a:off x="589305" y="5626011"/>
                <a:ext cx="85320" cy="266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C04E6DE-623E-4AAF-8B73-796826F3C44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1305" y="5608011"/>
                  <a:ext cx="1209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43E2F7C-D6C7-4734-9046-A73785497FF6}"/>
                    </a:ext>
                  </a:extLst>
                </p14:cNvPr>
                <p14:cNvContentPartPr/>
                <p14:nvPr/>
              </p14:nvContentPartPr>
              <p14:xfrm>
                <a:off x="740865" y="5428731"/>
                <a:ext cx="95040" cy="299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43E2F7C-D6C7-4734-9046-A73785497FF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3225" y="5411091"/>
                  <a:ext cx="1306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D175557-77A1-4A23-89C4-9FBB46DD6D2D}"/>
                    </a:ext>
                  </a:extLst>
                </p14:cNvPr>
                <p14:cNvContentPartPr/>
                <p14:nvPr/>
              </p14:nvContentPartPr>
              <p14:xfrm>
                <a:off x="641865" y="5510451"/>
                <a:ext cx="372600" cy="468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D175557-77A1-4A23-89C4-9FBB46DD6D2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23865" y="5492451"/>
                  <a:ext cx="4082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31DF0D8-C05C-4B1A-BA91-6DB388EA9A08}"/>
                    </a:ext>
                  </a:extLst>
                </p14:cNvPr>
                <p14:cNvContentPartPr/>
                <p14:nvPr/>
              </p14:nvContentPartPr>
              <p14:xfrm>
                <a:off x="46065" y="5649051"/>
                <a:ext cx="21240" cy="22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31DF0D8-C05C-4B1A-BA91-6DB388EA9A0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065" y="5631051"/>
                  <a:ext cx="5688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6805B0-F505-4291-B1D2-6DD435FEC1EF}"/>
                  </a:ext>
                </a:extLst>
              </p14:cNvPr>
              <p14:cNvContentPartPr/>
              <p14:nvPr/>
            </p14:nvContentPartPr>
            <p14:xfrm>
              <a:off x="1354744" y="1458731"/>
              <a:ext cx="595800" cy="317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6805B0-F505-4291-B1D2-6DD435FEC1E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337104" y="1441091"/>
                <a:ext cx="631440" cy="32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5D29CB-C4E3-4B1A-A7C7-688CB1FB43FE}"/>
                  </a:ext>
                </a:extLst>
              </p14:cNvPr>
              <p14:cNvContentPartPr/>
              <p14:nvPr/>
            </p14:nvContentPartPr>
            <p14:xfrm>
              <a:off x="1922104" y="1868051"/>
              <a:ext cx="1732680" cy="4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5D29CB-C4E3-4B1A-A7C7-688CB1FB43F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904464" y="1850411"/>
                <a:ext cx="17683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9C32C1-9A65-4731-A9BB-DDDFCADF276A}"/>
                  </a:ext>
                </a:extLst>
              </p14:cNvPr>
              <p14:cNvContentPartPr/>
              <p14:nvPr/>
            </p14:nvContentPartPr>
            <p14:xfrm>
              <a:off x="3630664" y="1880651"/>
              <a:ext cx="152280" cy="2996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9C32C1-9A65-4731-A9BB-DDDFCADF276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612664" y="1862651"/>
                <a:ext cx="187920" cy="30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D1A80C-6B35-418C-AAA5-7A40D19B0F4D}"/>
                  </a:ext>
                </a:extLst>
              </p14:cNvPr>
              <p14:cNvContentPartPr/>
              <p14:nvPr/>
            </p14:nvContentPartPr>
            <p14:xfrm>
              <a:off x="1898344" y="4635731"/>
              <a:ext cx="47880" cy="385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D1A80C-6B35-418C-AAA5-7A40D19B0F4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880704" y="4618091"/>
                <a:ext cx="8352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A910EC-0317-478C-86D6-55BEB946EC7A}"/>
                  </a:ext>
                </a:extLst>
              </p14:cNvPr>
              <p14:cNvContentPartPr/>
              <p14:nvPr/>
            </p14:nvContentPartPr>
            <p14:xfrm>
              <a:off x="1920304" y="4622411"/>
              <a:ext cx="1877040" cy="475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A910EC-0317-478C-86D6-55BEB946EC7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902304" y="4604411"/>
                <a:ext cx="19126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3C7A92-E7C9-4828-BF5E-D669E376BC40}"/>
                  </a:ext>
                </a:extLst>
              </p14:cNvPr>
              <p14:cNvContentPartPr/>
              <p14:nvPr/>
            </p14:nvContentPartPr>
            <p14:xfrm>
              <a:off x="2810944" y="1892531"/>
              <a:ext cx="88200" cy="3130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3C7A92-E7C9-4828-BF5E-D669E376BC4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793304" y="1874531"/>
                <a:ext cx="123840" cy="31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6F23BC-A069-467F-BFD5-A15F5E4BEB45}"/>
                  </a:ext>
                </a:extLst>
              </p14:cNvPr>
              <p14:cNvContentPartPr/>
              <p14:nvPr/>
            </p14:nvContentPartPr>
            <p14:xfrm>
              <a:off x="1902664" y="5049731"/>
              <a:ext cx="12600" cy="57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6F23BC-A069-467F-BFD5-A15F5E4BEB4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885024" y="5032091"/>
                <a:ext cx="482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7E1DD54-BFD8-4A1D-A4E2-C9A7E22BD07C}"/>
                  </a:ext>
                </a:extLst>
              </p14:cNvPr>
              <p14:cNvContentPartPr/>
              <p14:nvPr/>
            </p14:nvContentPartPr>
            <p14:xfrm>
              <a:off x="1964944" y="4277171"/>
              <a:ext cx="1876320" cy="50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7E1DD54-BFD8-4A1D-A4E2-C9A7E22BD07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946944" y="4259171"/>
                <a:ext cx="19119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8738405-C98B-4D85-A0F8-34C80797BD09}"/>
                  </a:ext>
                </a:extLst>
              </p14:cNvPr>
              <p14:cNvContentPartPr/>
              <p14:nvPr/>
            </p14:nvContentPartPr>
            <p14:xfrm>
              <a:off x="757864" y="1632251"/>
              <a:ext cx="261360" cy="298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8738405-C98B-4D85-A0F8-34C80797BD0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40224" y="1614611"/>
                <a:ext cx="2970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2C63F9-7687-4A53-87F4-4FC9AE442022}"/>
                  </a:ext>
                </a:extLst>
              </p14:cNvPr>
              <p14:cNvContentPartPr/>
              <p14:nvPr/>
            </p14:nvContentPartPr>
            <p14:xfrm>
              <a:off x="1029304" y="1820531"/>
              <a:ext cx="26640" cy="102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2C63F9-7687-4A53-87F4-4FC9AE44202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11304" y="1802531"/>
                <a:ext cx="622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37F2C9F-E8E0-49E3-9173-54F96BE918BD}"/>
                  </a:ext>
                </a:extLst>
              </p14:cNvPr>
              <p14:cNvContentPartPr/>
              <p14:nvPr/>
            </p14:nvContentPartPr>
            <p14:xfrm>
              <a:off x="1046584" y="1722251"/>
              <a:ext cx="24120" cy="28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37F2C9F-E8E0-49E3-9173-54F96BE918B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28944" y="1704251"/>
                <a:ext cx="597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1E6377-414B-4BE5-BD7A-A6D43C1AAF96}"/>
                  </a:ext>
                </a:extLst>
              </p14:cNvPr>
              <p14:cNvContentPartPr/>
              <p14:nvPr/>
            </p14:nvContentPartPr>
            <p14:xfrm>
              <a:off x="1152064" y="1792091"/>
              <a:ext cx="213840" cy="161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1E6377-414B-4BE5-BD7A-A6D43C1AAF9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34424" y="1774091"/>
                <a:ext cx="2494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88D803C-474E-43E1-80A1-A3135ED50792}"/>
                  </a:ext>
                </a:extLst>
              </p14:cNvPr>
              <p14:cNvContentPartPr/>
              <p14:nvPr/>
            </p14:nvContentPartPr>
            <p14:xfrm>
              <a:off x="1401544" y="1873811"/>
              <a:ext cx="8640" cy="11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88D803C-474E-43E1-80A1-A3135ED5079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383544" y="1855811"/>
                <a:ext cx="442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71C10A-A576-41EB-965F-E5489E43A960}"/>
                  </a:ext>
                </a:extLst>
              </p14:cNvPr>
              <p14:cNvContentPartPr/>
              <p14:nvPr/>
            </p14:nvContentPartPr>
            <p14:xfrm>
              <a:off x="1468504" y="1733051"/>
              <a:ext cx="225000" cy="239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71C10A-A576-41EB-965F-E5489E43A96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450504" y="1715051"/>
                <a:ext cx="2606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0B9A670-FC30-4F97-80C8-B8652BE9E2B0}"/>
                  </a:ext>
                </a:extLst>
              </p14:cNvPr>
              <p14:cNvContentPartPr/>
              <p14:nvPr/>
            </p14:nvContentPartPr>
            <p14:xfrm>
              <a:off x="1569664" y="1282331"/>
              <a:ext cx="349560" cy="400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0B9A670-FC30-4F97-80C8-B8652BE9E2B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552024" y="1264691"/>
                <a:ext cx="385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6F1169E-144D-4C80-A26F-D6478DEEF22E}"/>
                  </a:ext>
                </a:extLst>
              </p14:cNvPr>
              <p14:cNvContentPartPr/>
              <p14:nvPr/>
            </p14:nvContentPartPr>
            <p14:xfrm>
              <a:off x="1327744" y="2217251"/>
              <a:ext cx="222480" cy="266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6F1169E-144D-4C80-A26F-D6478DEEF22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310104" y="2199251"/>
                <a:ext cx="2581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02E20F3-31B1-445F-B0F2-1950AADC062D}"/>
                  </a:ext>
                </a:extLst>
              </p14:cNvPr>
              <p14:cNvContentPartPr/>
              <p14:nvPr/>
            </p14:nvContentPartPr>
            <p14:xfrm>
              <a:off x="1653904" y="2244971"/>
              <a:ext cx="199800" cy="226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02E20F3-31B1-445F-B0F2-1950AADC062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636264" y="2227331"/>
                <a:ext cx="2354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1648B9C-1A0C-4A20-9DEC-606B3FBA5D75}"/>
                  </a:ext>
                </a:extLst>
              </p14:cNvPr>
              <p14:cNvContentPartPr/>
              <p14:nvPr/>
            </p14:nvContentPartPr>
            <p14:xfrm>
              <a:off x="1352584" y="2977571"/>
              <a:ext cx="193680" cy="231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1648B9C-1A0C-4A20-9DEC-606B3FBA5D7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334584" y="2959571"/>
                <a:ext cx="2293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FE9021-0986-4B5C-845A-C0726C6121F6}"/>
                  </a:ext>
                </a:extLst>
              </p14:cNvPr>
              <p14:cNvContentPartPr/>
              <p14:nvPr/>
            </p14:nvContentPartPr>
            <p14:xfrm>
              <a:off x="1712944" y="2966051"/>
              <a:ext cx="105840" cy="307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FE9021-0986-4B5C-845A-C0726C6121F6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694944" y="2948051"/>
                <a:ext cx="1414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870B848-7E86-4FA8-9EA1-2CBB3B07EBC5}"/>
                  </a:ext>
                </a:extLst>
              </p14:cNvPr>
              <p14:cNvContentPartPr/>
              <p14:nvPr/>
            </p14:nvContentPartPr>
            <p14:xfrm>
              <a:off x="1371304" y="3864251"/>
              <a:ext cx="149400" cy="284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870B848-7E86-4FA8-9EA1-2CBB3B07EBC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353304" y="3846611"/>
                <a:ext cx="1850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4F63742-9329-42C9-BAD6-358FAF0EB4CF}"/>
                  </a:ext>
                </a:extLst>
              </p14:cNvPr>
              <p14:cNvContentPartPr/>
              <p14:nvPr/>
            </p14:nvContentPartPr>
            <p14:xfrm>
              <a:off x="1633744" y="3862451"/>
              <a:ext cx="105120" cy="323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4F63742-9329-42C9-BAD6-358FAF0EB4CF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616104" y="3844451"/>
                <a:ext cx="1407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8B3002C-C556-4A34-9EF0-07243D6E3E83}"/>
                  </a:ext>
                </a:extLst>
              </p14:cNvPr>
              <p14:cNvContentPartPr/>
              <p14:nvPr/>
            </p14:nvContentPartPr>
            <p14:xfrm>
              <a:off x="1398664" y="4640771"/>
              <a:ext cx="175680" cy="300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8B3002C-C556-4A34-9EF0-07243D6E3E83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380664" y="4623131"/>
                <a:ext cx="2113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944F907-F1C8-480B-84D7-5D524A6DA089}"/>
                  </a:ext>
                </a:extLst>
              </p14:cNvPr>
              <p14:cNvContentPartPr/>
              <p14:nvPr/>
            </p14:nvContentPartPr>
            <p14:xfrm>
              <a:off x="1627624" y="4666691"/>
              <a:ext cx="194760" cy="252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944F907-F1C8-480B-84D7-5D524A6DA089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609984" y="4648691"/>
                <a:ext cx="2304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C1858C4-5D2E-4B49-8AE3-EC46CAE5559E}"/>
                  </a:ext>
                </a:extLst>
              </p14:cNvPr>
              <p14:cNvContentPartPr/>
              <p14:nvPr/>
            </p14:nvContentPartPr>
            <p14:xfrm>
              <a:off x="2278144" y="1586171"/>
              <a:ext cx="209880" cy="237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C1858C4-5D2E-4B49-8AE3-EC46CAE5559E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260504" y="1568171"/>
                <a:ext cx="245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79AC013-7336-4B36-A4FC-BDE50A7E63FF}"/>
                  </a:ext>
                </a:extLst>
              </p14:cNvPr>
              <p14:cNvContentPartPr/>
              <p14:nvPr/>
            </p14:nvContentPartPr>
            <p14:xfrm>
              <a:off x="3079144" y="1539371"/>
              <a:ext cx="97200" cy="318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79AC013-7336-4B36-A4FC-BDE50A7E63F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61504" y="1521731"/>
                <a:ext cx="1328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9B206B7-B39C-4590-AEA0-8911FB017B0C}"/>
                  </a:ext>
                </a:extLst>
              </p14:cNvPr>
              <p14:cNvContentPartPr/>
              <p14:nvPr/>
            </p14:nvContentPartPr>
            <p14:xfrm>
              <a:off x="3926865" y="1504371"/>
              <a:ext cx="201240" cy="763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9B206B7-B39C-4590-AEA0-8911FB017B0C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908865" y="1486371"/>
                <a:ext cx="2368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0E749B8-0F7C-45EF-ADC2-022C42F2B9B3}"/>
                  </a:ext>
                </a:extLst>
              </p14:cNvPr>
              <p14:cNvContentPartPr/>
              <p14:nvPr/>
            </p14:nvContentPartPr>
            <p14:xfrm>
              <a:off x="3892305" y="1468371"/>
              <a:ext cx="103680" cy="1573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0E749B8-0F7C-45EF-ADC2-022C42F2B9B3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874305" y="1450731"/>
                <a:ext cx="1393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CF169E3-BF58-45FA-ADB4-B38894549807}"/>
                  </a:ext>
                </a:extLst>
              </p14:cNvPr>
              <p14:cNvContentPartPr/>
              <p14:nvPr/>
            </p14:nvContentPartPr>
            <p14:xfrm>
              <a:off x="4212705" y="1327611"/>
              <a:ext cx="115920" cy="2487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CF169E3-BF58-45FA-ADB4-B38894549807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195065" y="1309971"/>
                <a:ext cx="1515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99D73F2-68D0-4B60-8931-421AA9D63EBE}"/>
                  </a:ext>
                </a:extLst>
              </p14:cNvPr>
              <p14:cNvContentPartPr/>
              <p14:nvPr/>
            </p14:nvContentPartPr>
            <p14:xfrm>
              <a:off x="4344465" y="1420491"/>
              <a:ext cx="88920" cy="1350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99D73F2-68D0-4B60-8931-421AA9D63EBE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326465" y="1402491"/>
                <a:ext cx="1245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608BA5D-038F-41AF-9698-56F392865E0F}"/>
                  </a:ext>
                </a:extLst>
              </p14:cNvPr>
              <p14:cNvContentPartPr/>
              <p14:nvPr/>
            </p14:nvContentPartPr>
            <p14:xfrm>
              <a:off x="4485225" y="1280091"/>
              <a:ext cx="71640" cy="2491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608BA5D-038F-41AF-9698-56F392865E0F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467585" y="1262091"/>
                <a:ext cx="1072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F19A094B-B394-441C-AC0B-4FEDD2237F7F}"/>
                  </a:ext>
                </a:extLst>
              </p14:cNvPr>
              <p14:cNvContentPartPr/>
              <p14:nvPr/>
            </p14:nvContentPartPr>
            <p14:xfrm>
              <a:off x="4606545" y="1335891"/>
              <a:ext cx="495360" cy="1558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F19A094B-B394-441C-AC0B-4FEDD2237F7F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4588905" y="1317891"/>
                <a:ext cx="5310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725B0CC-5CBB-409C-A8FA-D8CE621E7643}"/>
                  </a:ext>
                </a:extLst>
              </p14:cNvPr>
              <p14:cNvContentPartPr/>
              <p14:nvPr/>
            </p14:nvContentPartPr>
            <p14:xfrm>
              <a:off x="5146905" y="1318251"/>
              <a:ext cx="168480" cy="1371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725B0CC-5CBB-409C-A8FA-D8CE621E7643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128905" y="1300251"/>
                <a:ext cx="2041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F985A22-9770-4F6F-896A-8CF0FA9DD860}"/>
                  </a:ext>
                </a:extLst>
              </p14:cNvPr>
              <p14:cNvContentPartPr/>
              <p14:nvPr/>
            </p14:nvContentPartPr>
            <p14:xfrm>
              <a:off x="4557225" y="1727211"/>
              <a:ext cx="185400" cy="1238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F985A22-9770-4F6F-896A-8CF0FA9DD860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539225" y="1709211"/>
                <a:ext cx="2210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2920A61-12F0-4A63-80D7-687D35F4ABE8}"/>
                  </a:ext>
                </a:extLst>
              </p14:cNvPr>
              <p14:cNvContentPartPr/>
              <p14:nvPr/>
            </p14:nvContentPartPr>
            <p14:xfrm>
              <a:off x="4822185" y="1707771"/>
              <a:ext cx="108720" cy="1202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2920A61-12F0-4A63-80D7-687D35F4ABE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804545" y="1689771"/>
                <a:ext cx="1443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45AFC90-365C-4F6F-AD16-F501A38C6CD7}"/>
                  </a:ext>
                </a:extLst>
              </p14:cNvPr>
              <p14:cNvContentPartPr/>
              <p14:nvPr/>
            </p14:nvContentPartPr>
            <p14:xfrm>
              <a:off x="5069865" y="1754931"/>
              <a:ext cx="11520" cy="97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45AFC90-365C-4F6F-AD16-F501A38C6CD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052225" y="1736931"/>
                <a:ext cx="471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702E2F5-B237-4370-A483-94FC1D2FF479}"/>
                  </a:ext>
                </a:extLst>
              </p14:cNvPr>
              <p14:cNvContentPartPr/>
              <p14:nvPr/>
            </p14:nvContentPartPr>
            <p14:xfrm>
              <a:off x="731505" y="2605611"/>
              <a:ext cx="226440" cy="367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702E2F5-B237-4370-A483-94FC1D2FF479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13505" y="2587971"/>
                <a:ext cx="2620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9515DCD-D085-45CA-88EA-EF34E123824C}"/>
                  </a:ext>
                </a:extLst>
              </p14:cNvPr>
              <p14:cNvContentPartPr/>
              <p14:nvPr/>
            </p14:nvContentPartPr>
            <p14:xfrm>
              <a:off x="924105" y="2573931"/>
              <a:ext cx="87120" cy="986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9515DCD-D085-45CA-88EA-EF34E123824C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906465" y="2555931"/>
                <a:ext cx="1227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BF5BB28-BC62-4D6D-870C-8624692771C4}"/>
                  </a:ext>
                </a:extLst>
              </p14:cNvPr>
              <p14:cNvContentPartPr/>
              <p14:nvPr/>
            </p14:nvContentPartPr>
            <p14:xfrm>
              <a:off x="881625" y="2626851"/>
              <a:ext cx="110880" cy="774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BF5BB28-BC62-4D6D-870C-8624692771C4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63625" y="2609211"/>
                <a:ext cx="146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0D99061-E85B-4749-A18B-374967D56472}"/>
                  </a:ext>
                </a:extLst>
              </p14:cNvPr>
              <p14:cNvContentPartPr/>
              <p14:nvPr/>
            </p14:nvContentPartPr>
            <p14:xfrm>
              <a:off x="141105" y="2423091"/>
              <a:ext cx="152280" cy="3135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0D99061-E85B-4749-A18B-374967D56472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23105" y="2405091"/>
                <a:ext cx="1879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67F4092-E8DA-470A-9982-8B349FD46EBD}"/>
                  </a:ext>
                </a:extLst>
              </p14:cNvPr>
              <p14:cNvContentPartPr/>
              <p14:nvPr/>
            </p14:nvContentPartPr>
            <p14:xfrm>
              <a:off x="339825" y="2519571"/>
              <a:ext cx="356400" cy="1512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67F4092-E8DA-470A-9982-8B349FD46EBD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322185" y="2501931"/>
                <a:ext cx="3920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A484E6E-EBD7-435B-B165-865C9F526DAF}"/>
                  </a:ext>
                </a:extLst>
              </p14:cNvPr>
              <p14:cNvContentPartPr/>
              <p14:nvPr/>
            </p14:nvContentPartPr>
            <p14:xfrm>
              <a:off x="374745" y="2534691"/>
              <a:ext cx="61200" cy="507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A484E6E-EBD7-435B-B165-865C9F526DA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57105" y="2516691"/>
                <a:ext cx="968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AC2FFD9-7CB8-408A-9786-640DC709A63E}"/>
                  </a:ext>
                </a:extLst>
              </p14:cNvPr>
              <p14:cNvContentPartPr/>
              <p14:nvPr/>
            </p14:nvContentPartPr>
            <p14:xfrm>
              <a:off x="113025" y="2954091"/>
              <a:ext cx="190080" cy="1836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AC2FFD9-7CB8-408A-9786-640DC709A63E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5385" y="2936091"/>
                <a:ext cx="2257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74956F9-77DE-4FAB-86FD-147DFED9A77C}"/>
                  </a:ext>
                </a:extLst>
              </p14:cNvPr>
              <p14:cNvContentPartPr/>
              <p14:nvPr/>
            </p14:nvContentPartPr>
            <p14:xfrm>
              <a:off x="380145" y="2915571"/>
              <a:ext cx="89280" cy="1314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74956F9-77DE-4FAB-86FD-147DFED9A77C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362145" y="2897571"/>
                <a:ext cx="1249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74F49F4-BCD9-40FB-8A59-7689B20EA4DF}"/>
                  </a:ext>
                </a:extLst>
              </p14:cNvPr>
              <p14:cNvContentPartPr/>
              <p14:nvPr/>
            </p14:nvContentPartPr>
            <p14:xfrm>
              <a:off x="549705" y="2876331"/>
              <a:ext cx="61200" cy="1674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74F49F4-BCD9-40FB-8A59-7689B20EA4DF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31705" y="2858691"/>
                <a:ext cx="968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35406131-76B6-44D2-9BA9-9D7959826355}"/>
                  </a:ext>
                </a:extLst>
              </p14:cNvPr>
              <p14:cNvContentPartPr/>
              <p14:nvPr/>
            </p14:nvContentPartPr>
            <p14:xfrm>
              <a:off x="673545" y="3008451"/>
              <a:ext cx="11520" cy="39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35406131-76B6-44D2-9BA9-9D7959826355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55905" y="2990451"/>
                <a:ext cx="471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EF602A8-25E1-4512-9D48-194E8E3FB4E6}"/>
                  </a:ext>
                </a:extLst>
              </p14:cNvPr>
              <p14:cNvContentPartPr/>
              <p14:nvPr/>
            </p14:nvContentPartPr>
            <p14:xfrm>
              <a:off x="4971225" y="1668891"/>
              <a:ext cx="74520" cy="2574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EF602A8-25E1-4512-9D48-194E8E3FB4E6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953585" y="1650891"/>
                <a:ext cx="11016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65DDF62-3D37-4EC0-94B0-444B42A21F6A}"/>
              </a:ext>
            </a:extLst>
          </p:cNvPr>
          <p:cNvGrpSpPr/>
          <p:nvPr/>
        </p:nvGrpSpPr>
        <p:grpSpPr>
          <a:xfrm>
            <a:off x="1934704" y="2626931"/>
            <a:ext cx="3325241" cy="928000"/>
            <a:chOff x="1934704" y="2626931"/>
            <a:chExt cx="3325241" cy="92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6345FB-8C8A-4042-976C-E2B0292FC5EC}"/>
                    </a:ext>
                  </a:extLst>
                </p14:cNvPr>
                <p14:cNvContentPartPr/>
                <p14:nvPr/>
              </p14:nvContentPartPr>
              <p14:xfrm>
                <a:off x="1934704" y="3430091"/>
                <a:ext cx="1807200" cy="100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6345FB-8C8A-4042-976C-E2B0292FC5E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17064" y="3412451"/>
                  <a:ext cx="1842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9E84FF0-AC2A-4336-9781-728D288D7745}"/>
                    </a:ext>
                  </a:extLst>
                </p14:cNvPr>
                <p14:cNvContentPartPr/>
                <p14:nvPr/>
              </p14:nvContentPartPr>
              <p14:xfrm>
                <a:off x="1949824" y="2626931"/>
                <a:ext cx="1759320" cy="86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9E84FF0-AC2A-4336-9781-728D288D774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31824" y="2609291"/>
                  <a:ext cx="1794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13A3D62-CE87-4B61-9969-0EE67B4291E6}"/>
                    </a:ext>
                  </a:extLst>
                </p14:cNvPr>
                <p14:cNvContentPartPr/>
                <p14:nvPr/>
              </p14:nvContentPartPr>
              <p14:xfrm>
                <a:off x="3676305" y="2863371"/>
                <a:ext cx="474120" cy="30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13A3D62-CE87-4B61-9969-0EE67B4291E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658665" y="2845371"/>
                  <a:ext cx="5097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6183EDB-09DD-4362-A564-0B0FC02C16FA}"/>
                    </a:ext>
                  </a:extLst>
                </p14:cNvPr>
                <p14:cNvContentPartPr/>
                <p14:nvPr/>
              </p14:nvContentPartPr>
              <p14:xfrm>
                <a:off x="3704745" y="2832411"/>
                <a:ext cx="123480" cy="124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6183EDB-09DD-4362-A564-0B0FC02C16F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686745" y="2814771"/>
                  <a:ext cx="159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34DAC63-5CF3-4B92-B571-63759F6FD2B4}"/>
                    </a:ext>
                  </a:extLst>
                </p14:cNvPr>
                <p14:cNvContentPartPr/>
                <p14:nvPr/>
              </p14:nvContentPartPr>
              <p14:xfrm>
                <a:off x="3762345" y="2873451"/>
                <a:ext cx="372600" cy="6656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34DAC63-5CF3-4B92-B571-63759F6FD2B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744345" y="2855451"/>
                  <a:ext cx="40824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061F758-9766-4500-9903-ECFFAC25045A}"/>
                    </a:ext>
                  </a:extLst>
                </p14:cNvPr>
                <p14:cNvContentPartPr/>
                <p14:nvPr/>
              </p14:nvContentPartPr>
              <p14:xfrm>
                <a:off x="3735705" y="3479331"/>
                <a:ext cx="120600" cy="75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061F758-9766-4500-9903-ECFFAC25045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717705" y="3461691"/>
                  <a:ext cx="156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795CC85-121B-437F-80BD-657E04987863}"/>
                    </a:ext>
                  </a:extLst>
                </p14:cNvPr>
                <p14:cNvContentPartPr/>
                <p14:nvPr/>
              </p14:nvContentPartPr>
              <p14:xfrm>
                <a:off x="4250145" y="2633691"/>
                <a:ext cx="178200" cy="327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795CC85-121B-437F-80BD-657E0498786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232505" y="2615691"/>
                  <a:ext cx="2138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76884F9-8B34-433F-BC13-E4C580BEB9C8}"/>
                    </a:ext>
                  </a:extLst>
                </p14:cNvPr>
                <p14:cNvContentPartPr/>
                <p14:nvPr/>
              </p14:nvContentPartPr>
              <p14:xfrm>
                <a:off x="4501065" y="2770491"/>
                <a:ext cx="127440" cy="122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76884F9-8B34-433F-BC13-E4C580BEB9C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483065" y="2752491"/>
                  <a:ext cx="163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E529158-EB51-4621-97E6-717072ED1558}"/>
                    </a:ext>
                  </a:extLst>
                </p14:cNvPr>
                <p14:cNvContentPartPr/>
                <p14:nvPr/>
              </p14:nvContentPartPr>
              <p14:xfrm>
                <a:off x="4672785" y="2793891"/>
                <a:ext cx="136800" cy="98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E529158-EB51-4621-97E6-717072ED155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654785" y="2775891"/>
                  <a:ext cx="172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0788C53-55C9-47C2-8410-14AE07E7E68B}"/>
                    </a:ext>
                  </a:extLst>
                </p14:cNvPr>
                <p14:cNvContentPartPr/>
                <p14:nvPr/>
              </p14:nvContentPartPr>
              <p14:xfrm>
                <a:off x="4701585" y="2769771"/>
                <a:ext cx="106200" cy="1436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0788C53-55C9-47C2-8410-14AE07E7E68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683585" y="2751771"/>
                  <a:ext cx="141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E83A835-AABA-44D8-830E-4E30456E0C85}"/>
                    </a:ext>
                  </a:extLst>
                </p14:cNvPr>
                <p14:cNvContentPartPr/>
                <p14:nvPr/>
              </p14:nvContentPartPr>
              <p14:xfrm>
                <a:off x="4538145" y="3150291"/>
                <a:ext cx="253800" cy="1548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E83A835-AABA-44D8-830E-4E30456E0C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20505" y="3132651"/>
                  <a:ext cx="289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884B973-B5FF-4D5D-8E15-F404E8FB27EA}"/>
                    </a:ext>
                  </a:extLst>
                </p14:cNvPr>
                <p14:cNvContentPartPr/>
                <p14:nvPr/>
              </p14:nvContentPartPr>
              <p14:xfrm>
                <a:off x="4853865" y="3101691"/>
                <a:ext cx="124920" cy="1422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884B973-B5FF-4D5D-8E15-F404E8FB27E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836225" y="3083691"/>
                  <a:ext cx="160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B8521AB-304C-477B-8B7C-CC7B059CBC01}"/>
                    </a:ext>
                  </a:extLst>
                </p14:cNvPr>
                <p14:cNvContentPartPr/>
                <p14:nvPr/>
              </p14:nvContentPartPr>
              <p14:xfrm>
                <a:off x="5045025" y="3086211"/>
                <a:ext cx="83520" cy="201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B8521AB-304C-477B-8B7C-CC7B059CBC0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27385" y="3068211"/>
                  <a:ext cx="119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B03C9D6-E7F4-478E-B31F-AB2D87A89760}"/>
                    </a:ext>
                  </a:extLst>
                </p14:cNvPr>
                <p14:cNvContentPartPr/>
                <p14:nvPr/>
              </p14:nvContentPartPr>
              <p14:xfrm>
                <a:off x="5253465" y="3225891"/>
                <a:ext cx="6480" cy="2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B03C9D6-E7F4-478E-B31F-AB2D87A8976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235825" y="3207891"/>
                  <a:ext cx="421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C5D0F64F-3C45-4438-B429-F85DF66024F9}"/>
              </a:ext>
            </a:extLst>
          </p:cNvPr>
          <p:cNvGrpSpPr/>
          <p:nvPr/>
        </p:nvGrpSpPr>
        <p:grpSpPr>
          <a:xfrm>
            <a:off x="5541825" y="1420851"/>
            <a:ext cx="2580840" cy="414000"/>
            <a:chOff x="5541825" y="1420851"/>
            <a:chExt cx="258084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6B154E6-78B5-4D92-BDF6-8BC6808F871C}"/>
                    </a:ext>
                  </a:extLst>
                </p14:cNvPr>
                <p14:cNvContentPartPr/>
                <p14:nvPr/>
              </p14:nvContentPartPr>
              <p14:xfrm>
                <a:off x="5541825" y="1420851"/>
                <a:ext cx="2531160" cy="3718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6B154E6-78B5-4D92-BDF6-8BC6808F871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524185" y="1403211"/>
                  <a:ext cx="25668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0521FD2-7F58-407F-97ED-9AB839901DDF}"/>
                    </a:ext>
                  </a:extLst>
                </p14:cNvPr>
                <p14:cNvContentPartPr/>
                <p14:nvPr/>
              </p14:nvContentPartPr>
              <p14:xfrm>
                <a:off x="8012145" y="1695171"/>
                <a:ext cx="110520" cy="139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0521FD2-7F58-407F-97ED-9AB839901DD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994145" y="1677531"/>
                  <a:ext cx="1461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BAB6F7D-1FBB-4005-A6C4-C0541166C3FE}"/>
              </a:ext>
            </a:extLst>
          </p:cNvPr>
          <p:cNvGrpSpPr/>
          <p:nvPr/>
        </p:nvGrpSpPr>
        <p:grpSpPr>
          <a:xfrm>
            <a:off x="6203145" y="4263771"/>
            <a:ext cx="558720" cy="172440"/>
            <a:chOff x="6203145" y="4263771"/>
            <a:chExt cx="55872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BF80534-79D0-4C67-8CDE-2B09960DC044}"/>
                    </a:ext>
                  </a:extLst>
                </p14:cNvPr>
                <p14:cNvContentPartPr/>
                <p14:nvPr/>
              </p14:nvContentPartPr>
              <p14:xfrm>
                <a:off x="6203145" y="4272411"/>
                <a:ext cx="179280" cy="163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BF80534-79D0-4C67-8CDE-2B09960DC04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185505" y="4254411"/>
                  <a:ext cx="214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BFA8C8F-6C33-462C-AE0D-03376507A551}"/>
                    </a:ext>
                  </a:extLst>
                </p14:cNvPr>
                <p14:cNvContentPartPr/>
                <p14:nvPr/>
              </p14:nvContentPartPr>
              <p14:xfrm>
                <a:off x="6472065" y="4263771"/>
                <a:ext cx="90720" cy="1695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BFA8C8F-6C33-462C-AE0D-03376507A55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454425" y="4246131"/>
                  <a:ext cx="126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566DC80-08E4-4661-84D7-EA19BDFD5209}"/>
                    </a:ext>
                  </a:extLst>
                </p14:cNvPr>
                <p14:cNvContentPartPr/>
                <p14:nvPr/>
              </p14:nvContentPartPr>
              <p14:xfrm>
                <a:off x="6742785" y="4413531"/>
                <a:ext cx="19080" cy="7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566DC80-08E4-4661-84D7-EA19BDFD520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724785" y="4395891"/>
                  <a:ext cx="5472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FA74E24-B5C3-4877-9AD9-8DA8219AF1E7}"/>
              </a:ext>
            </a:extLst>
          </p:cNvPr>
          <p:cNvGrpSpPr/>
          <p:nvPr/>
        </p:nvGrpSpPr>
        <p:grpSpPr>
          <a:xfrm>
            <a:off x="6160305" y="3240291"/>
            <a:ext cx="576000" cy="830160"/>
            <a:chOff x="6160305" y="3240291"/>
            <a:chExt cx="576000" cy="83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83CC84B-D73D-44EB-A4CC-E02CB8896242}"/>
                    </a:ext>
                  </a:extLst>
                </p14:cNvPr>
                <p14:cNvContentPartPr/>
                <p14:nvPr/>
              </p14:nvContentPartPr>
              <p14:xfrm>
                <a:off x="6459465" y="3265131"/>
                <a:ext cx="218880" cy="4086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83CC84B-D73D-44EB-A4CC-E02CB889624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441825" y="3247491"/>
                  <a:ext cx="2545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E0451E0-01E0-4871-A4F3-4CCE58B9A15B}"/>
                    </a:ext>
                  </a:extLst>
                </p14:cNvPr>
                <p14:cNvContentPartPr/>
                <p14:nvPr/>
              </p14:nvContentPartPr>
              <p14:xfrm>
                <a:off x="6547665" y="3240291"/>
                <a:ext cx="160200" cy="211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E0451E0-01E0-4871-A4F3-4CCE58B9A15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529665" y="3222291"/>
                  <a:ext cx="1958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0A8CD41-3B19-4C3D-8152-4A643623F963}"/>
                    </a:ext>
                  </a:extLst>
                </p14:cNvPr>
                <p14:cNvContentPartPr/>
                <p14:nvPr/>
              </p14:nvContentPartPr>
              <p14:xfrm>
                <a:off x="6160305" y="3750411"/>
                <a:ext cx="162000" cy="3200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0A8CD41-3B19-4C3D-8152-4A643623F96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142665" y="3732771"/>
                  <a:ext cx="1976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C848EE2-76A2-457F-9B3D-668737226C9C}"/>
                    </a:ext>
                  </a:extLst>
                </p14:cNvPr>
                <p14:cNvContentPartPr/>
                <p14:nvPr/>
              </p14:nvContentPartPr>
              <p14:xfrm>
                <a:off x="6374505" y="3861651"/>
                <a:ext cx="361800" cy="152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C848EE2-76A2-457F-9B3D-668737226C9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356505" y="3844011"/>
                  <a:ext cx="397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E601C0F-2BBA-493E-AEE2-02FE059210E1}"/>
                    </a:ext>
                  </a:extLst>
                </p14:cNvPr>
                <p14:cNvContentPartPr/>
                <p14:nvPr/>
              </p14:nvContentPartPr>
              <p14:xfrm>
                <a:off x="6198825" y="3905931"/>
                <a:ext cx="50040" cy="450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E601C0F-2BBA-493E-AEE2-02FE059210E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180825" y="3887931"/>
                  <a:ext cx="8568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BE2DB6-5071-411D-81AF-A5A235854ACC}"/>
              </a:ext>
            </a:extLst>
          </p:cNvPr>
          <p:cNvGrpSpPr/>
          <p:nvPr/>
        </p:nvGrpSpPr>
        <p:grpSpPr>
          <a:xfrm>
            <a:off x="4795545" y="4827171"/>
            <a:ext cx="1710360" cy="860040"/>
            <a:chOff x="4795545" y="4827171"/>
            <a:chExt cx="1710360" cy="86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67F502A-3709-484A-A808-D9971CEF768E}"/>
                    </a:ext>
                  </a:extLst>
                </p14:cNvPr>
                <p14:cNvContentPartPr/>
                <p14:nvPr/>
              </p14:nvContentPartPr>
              <p14:xfrm>
                <a:off x="5354985" y="4966491"/>
                <a:ext cx="304200" cy="4500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67F502A-3709-484A-A808-D9971CEF768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337345" y="4948851"/>
                  <a:ext cx="3398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24E5242-A1E1-4489-98A8-ECBA9C32E66A}"/>
                    </a:ext>
                  </a:extLst>
                </p14:cNvPr>
                <p14:cNvContentPartPr/>
                <p14:nvPr/>
              </p14:nvContentPartPr>
              <p14:xfrm>
                <a:off x="5735145" y="4905651"/>
                <a:ext cx="275040" cy="5007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24E5242-A1E1-4489-98A8-ECBA9C32E66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717505" y="4887651"/>
                  <a:ext cx="3106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ADB5276-63F7-4D2F-A142-9C683A20915D}"/>
                    </a:ext>
                  </a:extLst>
                </p14:cNvPr>
                <p14:cNvContentPartPr/>
                <p14:nvPr/>
              </p14:nvContentPartPr>
              <p14:xfrm>
                <a:off x="5163825" y="4834731"/>
                <a:ext cx="945720" cy="852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ADB5276-63F7-4D2F-A142-9C683A20915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146185" y="4817091"/>
                  <a:ext cx="98136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FFAD94A-B5CF-4EC6-9797-7CED6FE5DA8B}"/>
                    </a:ext>
                  </a:extLst>
                </p14:cNvPr>
                <p14:cNvContentPartPr/>
                <p14:nvPr/>
              </p14:nvContentPartPr>
              <p14:xfrm>
                <a:off x="4795545" y="4894851"/>
                <a:ext cx="443160" cy="231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FFAD94A-B5CF-4EC6-9797-7CED6FE5DA8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777905" y="4876851"/>
                  <a:ext cx="478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AF6B10E-EDD6-49E4-BD73-F9121170F6FD}"/>
                    </a:ext>
                  </a:extLst>
                </p14:cNvPr>
                <p14:cNvContentPartPr/>
                <p14:nvPr/>
              </p14:nvContentPartPr>
              <p14:xfrm>
                <a:off x="4832625" y="4911411"/>
                <a:ext cx="59760" cy="2494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AF6B10E-EDD6-49E4-BD73-F9121170F6F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814625" y="4893411"/>
                  <a:ext cx="95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6D168BD-96FC-44E7-855A-29DB6846F179}"/>
                    </a:ext>
                  </a:extLst>
                </p14:cNvPr>
                <p14:cNvContentPartPr/>
                <p14:nvPr/>
              </p14:nvContentPartPr>
              <p14:xfrm>
                <a:off x="6117105" y="4835451"/>
                <a:ext cx="385200" cy="2876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6D168BD-96FC-44E7-855A-29DB6846F17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099105" y="4817811"/>
                  <a:ext cx="4208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4FA8846-591D-41E6-A6DF-972163707E97}"/>
                    </a:ext>
                  </a:extLst>
                </p14:cNvPr>
                <p14:cNvContentPartPr/>
                <p14:nvPr/>
              </p14:nvContentPartPr>
              <p14:xfrm>
                <a:off x="6374145" y="4827171"/>
                <a:ext cx="131760" cy="1828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4FA8846-591D-41E6-A6DF-972163707E9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356145" y="4809531"/>
                  <a:ext cx="16740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98E9800-89F6-4896-8A43-88E209CBA09F}"/>
              </a:ext>
            </a:extLst>
          </p:cNvPr>
          <p:cNvGrpSpPr/>
          <p:nvPr/>
        </p:nvGrpSpPr>
        <p:grpSpPr>
          <a:xfrm>
            <a:off x="9150105" y="1464411"/>
            <a:ext cx="262440" cy="269640"/>
            <a:chOff x="9150105" y="1464411"/>
            <a:chExt cx="26244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BD41323-3487-4B33-922E-D214447B709A}"/>
                    </a:ext>
                  </a:extLst>
                </p14:cNvPr>
                <p14:cNvContentPartPr/>
                <p14:nvPr/>
              </p14:nvContentPartPr>
              <p14:xfrm>
                <a:off x="9197625" y="1480971"/>
                <a:ext cx="7920" cy="1785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BD41323-3487-4B33-922E-D214447B709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179985" y="1462971"/>
                  <a:ext cx="43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A71695D-D767-46B4-81B3-41DB26F83BB8}"/>
                    </a:ext>
                  </a:extLst>
                </p14:cNvPr>
                <p14:cNvContentPartPr/>
                <p14:nvPr/>
              </p14:nvContentPartPr>
              <p14:xfrm>
                <a:off x="9263865" y="1464411"/>
                <a:ext cx="27720" cy="2048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A71695D-D767-46B4-81B3-41DB26F83BB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245865" y="1446411"/>
                  <a:ext cx="63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31C109A-98FA-4318-AF3F-6DA904D7AF83}"/>
                    </a:ext>
                  </a:extLst>
                </p14:cNvPr>
                <p14:cNvContentPartPr/>
                <p14:nvPr/>
              </p14:nvContentPartPr>
              <p14:xfrm>
                <a:off x="9150105" y="1595091"/>
                <a:ext cx="262440" cy="1389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31C109A-98FA-4318-AF3F-6DA904D7AF8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132105" y="1577451"/>
                  <a:ext cx="29808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CEB5247-9544-413D-8698-F652C2B0C0FF}"/>
              </a:ext>
            </a:extLst>
          </p:cNvPr>
          <p:cNvGrpSpPr/>
          <p:nvPr/>
        </p:nvGrpSpPr>
        <p:grpSpPr>
          <a:xfrm>
            <a:off x="637905" y="3992691"/>
            <a:ext cx="259920" cy="197280"/>
            <a:chOff x="637905" y="3992691"/>
            <a:chExt cx="25992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24E28B4-2BA3-4E4C-B773-FAEBDEA3FEF8}"/>
                    </a:ext>
                  </a:extLst>
                </p14:cNvPr>
                <p14:cNvContentPartPr/>
                <p14:nvPr/>
              </p14:nvContentPartPr>
              <p14:xfrm>
                <a:off x="653025" y="4030131"/>
                <a:ext cx="180000" cy="86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24E28B4-2BA3-4E4C-B773-FAEBDEA3FEF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35025" y="4012131"/>
                  <a:ext cx="215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069CE7F-063E-4079-83AC-0ABB1ED864B7}"/>
                    </a:ext>
                  </a:extLst>
                </p14:cNvPr>
                <p14:cNvContentPartPr/>
                <p14:nvPr/>
              </p14:nvContentPartPr>
              <p14:xfrm>
                <a:off x="637905" y="4142091"/>
                <a:ext cx="185040" cy="79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069CE7F-063E-4079-83AC-0ABB1ED864B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0265" y="4124091"/>
                  <a:ext cx="220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1902AB1-B7B1-497E-8509-3583C661AD5E}"/>
                    </a:ext>
                  </a:extLst>
                </p14:cNvPr>
                <p14:cNvContentPartPr/>
                <p14:nvPr/>
              </p14:nvContentPartPr>
              <p14:xfrm>
                <a:off x="761745" y="3992691"/>
                <a:ext cx="136080" cy="1972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1902AB1-B7B1-497E-8509-3583C661AD5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44105" y="3974691"/>
                  <a:ext cx="171720" cy="23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174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C5D3EDA-FB68-4C93-896D-525DCC4EC78D}"/>
              </a:ext>
            </a:extLst>
          </p:cNvPr>
          <p:cNvGrpSpPr/>
          <p:nvPr/>
        </p:nvGrpSpPr>
        <p:grpSpPr>
          <a:xfrm>
            <a:off x="1012305" y="4578051"/>
            <a:ext cx="5061240" cy="1950480"/>
            <a:chOff x="1012305" y="4578051"/>
            <a:chExt cx="5061240" cy="19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E0B042F-B8B9-4E35-984F-3FEE671764A5}"/>
                    </a:ext>
                  </a:extLst>
                </p14:cNvPr>
                <p14:cNvContentPartPr/>
                <p14:nvPr/>
              </p14:nvContentPartPr>
              <p14:xfrm>
                <a:off x="1012305" y="4578051"/>
                <a:ext cx="929520" cy="1542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E0B042F-B8B9-4E35-984F-3FEE671764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4305" y="4560051"/>
                  <a:ext cx="965160" cy="15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A0B11BB-7196-45EA-81DA-7F84A33C2A31}"/>
                    </a:ext>
                  </a:extLst>
                </p14:cNvPr>
                <p14:cNvContentPartPr/>
                <p14:nvPr/>
              </p14:nvContentPartPr>
              <p14:xfrm>
                <a:off x="1745985" y="4799811"/>
                <a:ext cx="4303800" cy="130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A0B11BB-7196-45EA-81DA-7F84A33C2A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28345" y="4781811"/>
                  <a:ext cx="4339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2A74549-54D6-4952-955B-E25440360849}"/>
                    </a:ext>
                  </a:extLst>
                </p14:cNvPr>
                <p14:cNvContentPartPr/>
                <p14:nvPr/>
              </p14:nvContentPartPr>
              <p14:xfrm>
                <a:off x="1936065" y="4804851"/>
                <a:ext cx="4137480" cy="1723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2A74549-54D6-4952-955B-E254403608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18065" y="4787211"/>
                  <a:ext cx="4173120" cy="17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91F1520-C224-4BC1-B38F-E9A3C6913A38}"/>
                    </a:ext>
                  </a:extLst>
                </p14:cNvPr>
                <p14:cNvContentPartPr/>
                <p14:nvPr/>
              </p14:nvContentPartPr>
              <p14:xfrm>
                <a:off x="3790785" y="4844451"/>
                <a:ext cx="207360" cy="1591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91F1520-C224-4BC1-B38F-E9A3C6913A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73145" y="4826451"/>
                  <a:ext cx="243000" cy="16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7B7383C-D6A4-4836-A105-312CE93F0365}"/>
                    </a:ext>
                  </a:extLst>
                </p14:cNvPr>
                <p14:cNvContentPartPr/>
                <p14:nvPr/>
              </p14:nvContentPartPr>
              <p14:xfrm>
                <a:off x="1832025" y="5578851"/>
                <a:ext cx="4105800" cy="193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7B7383C-D6A4-4836-A105-312CE93F03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14025" y="5561211"/>
                  <a:ext cx="4141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F47EF8C-999B-4BD3-A407-7D247308F98C}"/>
                    </a:ext>
                  </a:extLst>
                </p14:cNvPr>
                <p14:cNvContentPartPr/>
                <p14:nvPr/>
              </p14:nvContentPartPr>
              <p14:xfrm>
                <a:off x="2723025" y="4911051"/>
                <a:ext cx="225720" cy="1576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F47EF8C-999B-4BD3-A407-7D247308F9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05025" y="4893051"/>
                  <a:ext cx="261360" cy="16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EAC1148-6894-46FA-AB2B-EB47DFDB253D}"/>
                    </a:ext>
                  </a:extLst>
                </p14:cNvPr>
                <p14:cNvContentPartPr/>
                <p14:nvPr/>
              </p14:nvContentPartPr>
              <p14:xfrm>
                <a:off x="4821105" y="4839771"/>
                <a:ext cx="199800" cy="1605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EAC1148-6894-46FA-AB2B-EB47DFDB25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03105" y="4822131"/>
                  <a:ext cx="235440" cy="16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7D887A6-645D-48A2-A1EA-8B0BB44EDE4E}"/>
                    </a:ext>
                  </a:extLst>
                </p14:cNvPr>
                <p14:cNvContentPartPr/>
                <p14:nvPr/>
              </p14:nvContentPartPr>
              <p14:xfrm>
                <a:off x="4290825" y="5078811"/>
                <a:ext cx="146160" cy="435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7D887A6-645D-48A2-A1EA-8B0BB44EDE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72825" y="5060811"/>
                  <a:ext cx="18180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7B5B6DC-317D-4BB1-A685-B2A05A2F03F4}"/>
                    </a:ext>
                  </a:extLst>
                </p14:cNvPr>
                <p14:cNvContentPartPr/>
                <p14:nvPr/>
              </p14:nvContentPartPr>
              <p14:xfrm>
                <a:off x="4466865" y="5893131"/>
                <a:ext cx="211320" cy="316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7B5B6DC-317D-4BB1-A685-B2A05A2F03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48865" y="5875131"/>
                  <a:ext cx="246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2D551D9-4A2F-4FF6-B081-8A9E8062DB15}"/>
                    </a:ext>
                  </a:extLst>
                </p14:cNvPr>
                <p14:cNvContentPartPr/>
                <p14:nvPr/>
              </p14:nvContentPartPr>
              <p14:xfrm>
                <a:off x="5304945" y="5058651"/>
                <a:ext cx="145800" cy="416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2D551D9-4A2F-4FF6-B081-8A9E8062DB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86945" y="5040651"/>
                  <a:ext cx="1814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2B7FCA6-E447-4249-B957-AB6A045A1C68}"/>
                    </a:ext>
                  </a:extLst>
                </p14:cNvPr>
                <p14:cNvContentPartPr/>
                <p14:nvPr/>
              </p14:nvContentPartPr>
              <p14:xfrm>
                <a:off x="5407905" y="5866491"/>
                <a:ext cx="191880" cy="359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2B7FCA6-E447-4249-B957-AB6A045A1C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89905" y="5848491"/>
                  <a:ext cx="2275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4AED46F-4225-41D2-99E6-AA3A0E95C5EB}"/>
                    </a:ext>
                  </a:extLst>
                </p14:cNvPr>
                <p14:cNvContentPartPr/>
                <p14:nvPr/>
              </p14:nvContentPartPr>
              <p14:xfrm>
                <a:off x="4163025" y="4957851"/>
                <a:ext cx="260640" cy="11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4AED46F-4225-41D2-99E6-AA3A0E95C5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45385" y="4939851"/>
                  <a:ext cx="296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4538905-2EFB-49C8-B0EB-2D527B6D5E8C}"/>
                    </a:ext>
                  </a:extLst>
                </p14:cNvPr>
                <p14:cNvContentPartPr/>
                <p14:nvPr/>
              </p14:nvContentPartPr>
              <p14:xfrm>
                <a:off x="4537785" y="4960371"/>
                <a:ext cx="228600" cy="10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4538905-2EFB-49C8-B0EB-2D527B6D5E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20145" y="4942731"/>
                  <a:ext cx="264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F7C431C-4E21-4BF2-B4D1-F3B32FD75BA0}"/>
                    </a:ext>
                  </a:extLst>
                </p14:cNvPr>
                <p14:cNvContentPartPr/>
                <p14:nvPr/>
              </p14:nvContentPartPr>
              <p14:xfrm>
                <a:off x="4985625" y="4965051"/>
                <a:ext cx="322200" cy="4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F7C431C-4E21-4BF2-B4D1-F3B32FD75BA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67625" y="4947051"/>
                  <a:ext cx="357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5ECA1C9-D628-4940-9859-49F135E19CF6}"/>
                    </a:ext>
                  </a:extLst>
                </p14:cNvPr>
                <p14:cNvContentPartPr/>
                <p14:nvPr/>
              </p14:nvContentPartPr>
              <p14:xfrm>
                <a:off x="5509065" y="4972611"/>
                <a:ext cx="269280" cy="8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5ECA1C9-D628-4940-9859-49F135E19C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1425" y="4954611"/>
                  <a:ext cx="304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7D192AC-A62A-4D2B-804A-D7BFB11B440F}"/>
                    </a:ext>
                  </a:extLst>
                </p14:cNvPr>
                <p14:cNvContentPartPr/>
                <p14:nvPr/>
              </p14:nvContentPartPr>
              <p14:xfrm>
                <a:off x="4135305" y="5046411"/>
                <a:ext cx="42840" cy="372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7D192AC-A62A-4D2B-804A-D7BFB11B44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17305" y="5028411"/>
                  <a:ext cx="78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665F5F4-E2E1-42E5-967F-167273974F2E}"/>
                    </a:ext>
                  </a:extLst>
                </p14:cNvPr>
                <p14:cNvContentPartPr/>
                <p14:nvPr/>
              </p14:nvContentPartPr>
              <p14:xfrm>
                <a:off x="4196505" y="5579571"/>
                <a:ext cx="14400" cy="229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665F5F4-E2E1-42E5-967F-167273974F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78865" y="5561571"/>
                  <a:ext cx="500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C1C46F3-10EB-41DF-89AB-8F56422E8608}"/>
                    </a:ext>
                  </a:extLst>
                </p14:cNvPr>
                <p14:cNvContentPartPr/>
                <p14:nvPr/>
              </p14:nvContentPartPr>
              <p14:xfrm>
                <a:off x="4219545" y="5928411"/>
                <a:ext cx="11520" cy="216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C1C46F3-10EB-41DF-89AB-8F56422E86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01905" y="5910411"/>
                  <a:ext cx="47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2D27AE2-9F35-4C4D-B775-E584DF5FE75F}"/>
                    </a:ext>
                  </a:extLst>
                </p14:cNvPr>
                <p14:cNvContentPartPr/>
                <p14:nvPr/>
              </p14:nvContentPartPr>
              <p14:xfrm>
                <a:off x="4246905" y="6246291"/>
                <a:ext cx="306000" cy="92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2D27AE2-9F35-4C4D-B775-E584DF5FE7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28905" y="6228291"/>
                  <a:ext cx="341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7B36879-BEEB-4638-9CA3-4F62A23E7689}"/>
                    </a:ext>
                  </a:extLst>
                </p14:cNvPr>
                <p14:cNvContentPartPr/>
                <p14:nvPr/>
              </p14:nvContentPartPr>
              <p14:xfrm>
                <a:off x="4660905" y="6285171"/>
                <a:ext cx="466200" cy="4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7B36879-BEEB-4638-9CA3-4F62A23E76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2905" y="6267171"/>
                  <a:ext cx="501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ED068F2-1954-4E87-8F8E-80B3594A2476}"/>
                    </a:ext>
                  </a:extLst>
                </p14:cNvPr>
                <p14:cNvContentPartPr/>
                <p14:nvPr/>
              </p14:nvContentPartPr>
              <p14:xfrm>
                <a:off x="5784825" y="5049291"/>
                <a:ext cx="12240" cy="187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ED068F2-1954-4E87-8F8E-80B3594A24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7185" y="5031291"/>
                  <a:ext cx="47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CDBD45D-8BF6-4F8B-86E5-A67613DD2F74}"/>
                    </a:ext>
                  </a:extLst>
                </p14:cNvPr>
                <p14:cNvContentPartPr/>
                <p14:nvPr/>
              </p14:nvContentPartPr>
              <p14:xfrm>
                <a:off x="5816865" y="5435571"/>
                <a:ext cx="3960" cy="129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CDBD45D-8BF6-4F8B-86E5-A67613DD2F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99225" y="5417931"/>
                  <a:ext cx="39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5CB76E4-9016-4DF5-9BC5-8844053D20A9}"/>
                    </a:ext>
                  </a:extLst>
                </p14:cNvPr>
                <p14:cNvContentPartPr/>
                <p14:nvPr/>
              </p14:nvContentPartPr>
              <p14:xfrm>
                <a:off x="5371545" y="6317211"/>
                <a:ext cx="412200" cy="13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5CB76E4-9016-4DF5-9BC5-8844053D20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53905" y="6299211"/>
                  <a:ext cx="447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B0B16DF-3442-4217-92F3-CE19D3547C21}"/>
                    </a:ext>
                  </a:extLst>
                </p14:cNvPr>
                <p14:cNvContentPartPr/>
                <p14:nvPr/>
              </p14:nvContentPartPr>
              <p14:xfrm>
                <a:off x="5831625" y="5761011"/>
                <a:ext cx="44280" cy="553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B0B16DF-3442-4217-92F3-CE19D3547C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13985" y="5743371"/>
                  <a:ext cx="799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1F2C024-9704-4FDF-9FFA-8788DE88E697}"/>
                    </a:ext>
                  </a:extLst>
                </p14:cNvPr>
                <p14:cNvContentPartPr/>
                <p14:nvPr/>
              </p14:nvContentPartPr>
              <p14:xfrm>
                <a:off x="5822625" y="6406851"/>
                <a:ext cx="40680" cy="7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1F2C024-9704-4FDF-9FFA-8788DE88E69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04625" y="6389211"/>
                  <a:ext cx="7632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C67B661-3947-46ED-AF3A-00EE0E48C4EC}"/>
                  </a:ext>
                </a:extLst>
              </p14:cNvPr>
              <p14:cNvContentPartPr/>
              <p14:nvPr/>
            </p14:nvContentPartPr>
            <p14:xfrm>
              <a:off x="6777345" y="4450251"/>
              <a:ext cx="789120" cy="18766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C67B661-3947-46ED-AF3A-00EE0E48C4E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59345" y="4432611"/>
                <a:ext cx="824760" cy="19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D3278F5-37B7-44D1-B5A8-113D76AB19BB}"/>
                  </a:ext>
                </a:extLst>
              </p14:cNvPr>
              <p14:cNvContentPartPr/>
              <p14:nvPr/>
            </p14:nvContentPartPr>
            <p14:xfrm>
              <a:off x="7477185" y="4902051"/>
              <a:ext cx="3285360" cy="1468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D3278F5-37B7-44D1-B5A8-113D76AB19B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59185" y="4884051"/>
                <a:ext cx="33210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FAEC1D1-07D8-423B-BC4F-B27F3CE41A06}"/>
                  </a:ext>
                </a:extLst>
              </p14:cNvPr>
              <p14:cNvContentPartPr/>
              <p14:nvPr/>
            </p14:nvContentPartPr>
            <p14:xfrm>
              <a:off x="7567545" y="4925451"/>
              <a:ext cx="3520080" cy="16365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FAEC1D1-07D8-423B-BC4F-B27F3CE41A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49545" y="4907451"/>
                <a:ext cx="3555720" cy="16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85EC850-2BEF-4C4A-A7E3-57EBC7DECF75}"/>
                  </a:ext>
                </a:extLst>
              </p14:cNvPr>
              <p14:cNvContentPartPr/>
              <p14:nvPr/>
            </p14:nvContentPartPr>
            <p14:xfrm>
              <a:off x="9300585" y="4942011"/>
              <a:ext cx="85680" cy="15937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85EC850-2BEF-4C4A-A7E3-57EBC7DECF7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82945" y="4924011"/>
                <a:ext cx="121320" cy="16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F65B33A-0B07-43AA-8090-730B913805E9}"/>
                  </a:ext>
                </a:extLst>
              </p14:cNvPr>
              <p14:cNvContentPartPr/>
              <p14:nvPr/>
            </p14:nvContentPartPr>
            <p14:xfrm>
              <a:off x="7518945" y="5726451"/>
              <a:ext cx="3526560" cy="997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F65B33A-0B07-43AA-8090-730B913805E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01305" y="5708811"/>
                <a:ext cx="35622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209F92C-79F5-4A9F-A529-AE29F0AE1509}"/>
                  </a:ext>
                </a:extLst>
              </p14:cNvPr>
              <p14:cNvContentPartPr/>
              <p14:nvPr/>
            </p14:nvContentPartPr>
            <p14:xfrm>
              <a:off x="8348385" y="4965411"/>
              <a:ext cx="133560" cy="15699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209F92C-79F5-4A9F-A529-AE29F0AE150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30745" y="4947771"/>
                <a:ext cx="169200" cy="16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F684271-BAA8-42FA-84DA-E081B9351770}"/>
                  </a:ext>
                </a:extLst>
              </p14:cNvPr>
              <p14:cNvContentPartPr/>
              <p14:nvPr/>
            </p14:nvContentPartPr>
            <p14:xfrm>
              <a:off x="10208145" y="4913571"/>
              <a:ext cx="114480" cy="16311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F684271-BAA8-42FA-84DA-E081B935177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90145" y="4895931"/>
                <a:ext cx="150120" cy="16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EC61B3C-324B-48FE-B3AE-838DBA704861}"/>
                  </a:ext>
                </a:extLst>
              </p14:cNvPr>
              <p14:cNvContentPartPr/>
              <p14:nvPr/>
            </p14:nvContentPartPr>
            <p14:xfrm>
              <a:off x="7873545" y="5261691"/>
              <a:ext cx="120600" cy="3722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EC61B3C-324B-48FE-B3AE-838DBA70486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55905" y="5243691"/>
                <a:ext cx="1562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F5D42B7-4A88-4C54-A4FC-4D50DD715FCD}"/>
                  </a:ext>
                </a:extLst>
              </p14:cNvPr>
              <p14:cNvContentPartPr/>
              <p14:nvPr/>
            </p14:nvContentPartPr>
            <p14:xfrm>
              <a:off x="7987665" y="6018411"/>
              <a:ext cx="190080" cy="4071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F5D42B7-4A88-4C54-A4FC-4D50DD715FC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69665" y="6000411"/>
                <a:ext cx="2257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31B4D5F2-51D0-40C8-B76D-1FCF31BD8078}"/>
                  </a:ext>
                </a:extLst>
              </p14:cNvPr>
              <p14:cNvContentPartPr/>
              <p14:nvPr/>
            </p14:nvContentPartPr>
            <p14:xfrm>
              <a:off x="7161465" y="5191851"/>
              <a:ext cx="181080" cy="61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31B4D5F2-51D0-40C8-B76D-1FCF31BD807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43825" y="5173851"/>
                <a:ext cx="216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B70189F-FE1A-4976-A325-156A641CB851}"/>
                  </a:ext>
                </a:extLst>
              </p14:cNvPr>
              <p14:cNvContentPartPr/>
              <p14:nvPr/>
            </p14:nvContentPartPr>
            <p14:xfrm>
              <a:off x="7469625" y="5188251"/>
              <a:ext cx="220320" cy="90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B70189F-FE1A-4976-A325-156A641CB85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51625" y="5170251"/>
                <a:ext cx="2559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10ADE6A-2839-4033-B7A1-BBAC9D5F5C3E}"/>
                  </a:ext>
                </a:extLst>
              </p14:cNvPr>
              <p14:cNvContentPartPr/>
              <p14:nvPr/>
            </p14:nvContentPartPr>
            <p14:xfrm>
              <a:off x="7850865" y="5183571"/>
              <a:ext cx="186480" cy="72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10ADE6A-2839-4033-B7A1-BBAC9D5F5C3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32865" y="5165931"/>
                <a:ext cx="2221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97681AF-BA96-4A2F-B08A-448090708A3E}"/>
                  </a:ext>
                </a:extLst>
              </p14:cNvPr>
              <p14:cNvContentPartPr/>
              <p14:nvPr/>
            </p14:nvContentPartPr>
            <p14:xfrm>
              <a:off x="8134185" y="5208051"/>
              <a:ext cx="20160" cy="1015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97681AF-BA96-4A2F-B08A-448090708A3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16185" y="5190411"/>
                <a:ext cx="558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B728EED-D412-4523-A9D8-1225DA3F4D7B}"/>
                  </a:ext>
                </a:extLst>
              </p14:cNvPr>
              <p14:cNvContentPartPr/>
              <p14:nvPr/>
            </p14:nvContentPartPr>
            <p14:xfrm>
              <a:off x="8141025" y="5462571"/>
              <a:ext cx="19800" cy="1404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B728EED-D412-4523-A9D8-1225DA3F4D7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23385" y="5444931"/>
                <a:ext cx="554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846E103-1E7A-4001-906E-04A4B8605519}"/>
                  </a:ext>
                </a:extLst>
              </p14:cNvPr>
              <p14:cNvContentPartPr/>
              <p14:nvPr/>
            </p14:nvContentPartPr>
            <p14:xfrm>
              <a:off x="8195745" y="5717091"/>
              <a:ext cx="47160" cy="4086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846E103-1E7A-4001-906E-04A4B860551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77745" y="5699451"/>
                <a:ext cx="8280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198D02F-E0F5-4501-A71D-EA120D905281}"/>
                  </a:ext>
                </a:extLst>
              </p14:cNvPr>
              <p14:cNvContentPartPr/>
              <p14:nvPr/>
            </p14:nvContentPartPr>
            <p14:xfrm>
              <a:off x="8264145" y="6223611"/>
              <a:ext cx="10080" cy="1274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198D02F-E0F5-4501-A71D-EA120D90528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246145" y="6205611"/>
                <a:ext cx="457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9C2DE05-C1B0-4936-9A08-B078B3B1AB1E}"/>
                  </a:ext>
                </a:extLst>
              </p14:cNvPr>
              <p14:cNvContentPartPr/>
              <p14:nvPr/>
            </p14:nvContentPartPr>
            <p14:xfrm>
              <a:off x="7211865" y="6441411"/>
              <a:ext cx="195840" cy="158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9C2DE05-C1B0-4936-9A08-B078B3B1AB1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94225" y="6423771"/>
                <a:ext cx="2314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40BBC7F-5CE0-4D63-B457-DAA78E0AE34A}"/>
                  </a:ext>
                </a:extLst>
              </p14:cNvPr>
              <p14:cNvContentPartPr/>
              <p14:nvPr/>
            </p14:nvContentPartPr>
            <p14:xfrm>
              <a:off x="7570785" y="6440331"/>
              <a:ext cx="154080" cy="21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40BBC7F-5CE0-4D63-B457-DAA78E0AE34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52785" y="6422331"/>
                <a:ext cx="189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19EA8C2-13C7-4006-9A20-36118ADDAD18}"/>
                  </a:ext>
                </a:extLst>
              </p14:cNvPr>
              <p14:cNvContentPartPr/>
              <p14:nvPr/>
            </p14:nvContentPartPr>
            <p14:xfrm>
              <a:off x="7844385" y="6453651"/>
              <a:ext cx="262800" cy="72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19EA8C2-13C7-4006-9A20-36118ADDAD1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826745" y="6436011"/>
                <a:ext cx="2984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6CFF0BC-F096-49EA-99C2-D0C330DD19D9}"/>
                  </a:ext>
                </a:extLst>
              </p14:cNvPr>
              <p14:cNvContentPartPr/>
              <p14:nvPr/>
            </p14:nvContentPartPr>
            <p14:xfrm>
              <a:off x="8217345" y="6327291"/>
              <a:ext cx="126720" cy="1191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6CFF0BC-F096-49EA-99C2-D0C330DD19D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99345" y="6309291"/>
                <a:ext cx="162360" cy="15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BD429A4-ACD3-48E4-B32A-E1326DCB260C}"/>
              </a:ext>
            </a:extLst>
          </p:cNvPr>
          <p:cNvGrpSpPr/>
          <p:nvPr/>
        </p:nvGrpSpPr>
        <p:grpSpPr>
          <a:xfrm>
            <a:off x="10469865" y="5135331"/>
            <a:ext cx="1192680" cy="1270800"/>
            <a:chOff x="10469865" y="5135331"/>
            <a:chExt cx="1192680" cy="12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2289825-1E05-4CB0-9E64-EC57472698C4}"/>
                    </a:ext>
                  </a:extLst>
                </p14:cNvPr>
                <p14:cNvContentPartPr/>
                <p14:nvPr/>
              </p14:nvContentPartPr>
              <p14:xfrm>
                <a:off x="10609905" y="5230731"/>
                <a:ext cx="158040" cy="372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2289825-1E05-4CB0-9E64-EC57472698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91905" y="5212731"/>
                  <a:ext cx="1936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7828739-86FF-4809-82AF-310A15D8BC90}"/>
                    </a:ext>
                  </a:extLst>
                </p14:cNvPr>
                <p14:cNvContentPartPr/>
                <p14:nvPr/>
              </p14:nvContentPartPr>
              <p14:xfrm>
                <a:off x="10693065" y="5977731"/>
                <a:ext cx="120240" cy="362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7828739-86FF-4809-82AF-310A15D8BC9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75065" y="5959731"/>
                  <a:ext cx="1558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30C6903-DA02-476B-B169-48FEE48D8C65}"/>
                    </a:ext>
                  </a:extLst>
                </p14:cNvPr>
                <p14:cNvContentPartPr/>
                <p14:nvPr/>
              </p14:nvContentPartPr>
              <p14:xfrm>
                <a:off x="10565265" y="5135331"/>
                <a:ext cx="234360" cy="11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30C6903-DA02-476B-B169-48FEE48D8C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47265" y="5117331"/>
                  <a:ext cx="270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366BB85-3230-4DAA-9BB3-8DC46F5A885E}"/>
                    </a:ext>
                  </a:extLst>
                </p14:cNvPr>
                <p14:cNvContentPartPr/>
                <p14:nvPr/>
              </p14:nvContentPartPr>
              <p14:xfrm>
                <a:off x="10890345" y="5152251"/>
                <a:ext cx="306000" cy="6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366BB85-3230-4DAA-9BB3-8DC46F5A885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72705" y="5134611"/>
                  <a:ext cx="341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25758BC-096C-455E-9713-6F020B8B3C2A}"/>
                    </a:ext>
                  </a:extLst>
                </p14:cNvPr>
                <p14:cNvContentPartPr/>
                <p14:nvPr/>
              </p14:nvContentPartPr>
              <p14:xfrm>
                <a:off x="11392545" y="5161611"/>
                <a:ext cx="130320" cy="1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25758BC-096C-455E-9713-6F020B8B3C2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374545" y="5143971"/>
                  <a:ext cx="165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D80707-2D98-4F4E-8DA5-7C0DD7C2DAF3}"/>
                    </a:ext>
                  </a:extLst>
                </p14:cNvPr>
                <p14:cNvContentPartPr/>
                <p14:nvPr/>
              </p14:nvContentPartPr>
              <p14:xfrm>
                <a:off x="10495065" y="5170251"/>
                <a:ext cx="22680" cy="2278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D80707-2D98-4F4E-8DA5-7C0DD7C2DA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77425" y="5152611"/>
                  <a:ext cx="58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AFFE9FF-3171-484C-BB66-50E7B27D8F33}"/>
                    </a:ext>
                  </a:extLst>
                </p14:cNvPr>
                <p14:cNvContentPartPr/>
                <p14:nvPr/>
              </p14:nvContentPartPr>
              <p14:xfrm>
                <a:off x="10488225" y="5543211"/>
                <a:ext cx="16560" cy="174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AFFE9FF-3171-484C-BB66-50E7B27D8F3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470585" y="5525211"/>
                  <a:ext cx="52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1EDF1BA-94E9-4392-B6BE-DE96FD75915A}"/>
                    </a:ext>
                  </a:extLst>
                </p14:cNvPr>
                <p14:cNvContentPartPr/>
                <p14:nvPr/>
              </p14:nvContentPartPr>
              <p14:xfrm>
                <a:off x="10469865" y="5754891"/>
                <a:ext cx="15840" cy="369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1EDF1BA-94E9-4392-B6BE-DE96FD75915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52225" y="5736891"/>
                  <a:ext cx="514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B74FE33-A00A-483F-A10D-AAAA54A84048}"/>
                    </a:ext>
                  </a:extLst>
                </p14:cNvPr>
                <p14:cNvContentPartPr/>
                <p14:nvPr/>
              </p14:nvContentPartPr>
              <p14:xfrm>
                <a:off x="10485705" y="6259971"/>
                <a:ext cx="17640" cy="98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B74FE33-A00A-483F-A10D-AAAA54A840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67705" y="6242331"/>
                  <a:ext cx="53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85EC83F-422C-4FF9-93C5-1B1B2F0DF39D}"/>
                    </a:ext>
                  </a:extLst>
                </p14:cNvPr>
                <p14:cNvContentPartPr/>
                <p14:nvPr/>
              </p14:nvContentPartPr>
              <p14:xfrm>
                <a:off x="10569945" y="6382731"/>
                <a:ext cx="397800" cy="23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85EC83F-422C-4FF9-93C5-1B1B2F0DF39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52305" y="6364731"/>
                  <a:ext cx="433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9E9B0F6-D7ED-4345-8898-8E9E52357389}"/>
                    </a:ext>
                  </a:extLst>
                </p14:cNvPr>
                <p14:cNvContentPartPr/>
                <p14:nvPr/>
              </p14:nvContentPartPr>
              <p14:xfrm>
                <a:off x="11076105" y="6380571"/>
                <a:ext cx="380160" cy="9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9E9B0F6-D7ED-4345-8898-8E9E5235738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058465" y="6362931"/>
                  <a:ext cx="415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69ED2DD-5BD7-45BA-9741-65827EB31823}"/>
                    </a:ext>
                  </a:extLst>
                </p14:cNvPr>
                <p14:cNvContentPartPr/>
                <p14:nvPr/>
              </p14:nvContentPartPr>
              <p14:xfrm>
                <a:off x="11503425" y="6378771"/>
                <a:ext cx="159120" cy="6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69ED2DD-5BD7-45BA-9741-65827EB3182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85785" y="6360771"/>
                  <a:ext cx="1947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F609AB6-5A03-4C78-8A0B-2CA5488F83FC}"/>
                  </a:ext>
                </a:extLst>
              </p14:cNvPr>
              <p14:cNvContentPartPr/>
              <p14:nvPr/>
            </p14:nvContentPartPr>
            <p14:xfrm>
              <a:off x="11014185" y="5911851"/>
              <a:ext cx="9360" cy="828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F609AB6-5A03-4C78-8A0B-2CA5488F83F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996185" y="5894211"/>
                <a:ext cx="450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45A590F-A43C-4EB9-9110-D4C6A1116D60}"/>
                  </a:ext>
                </a:extLst>
              </p14:cNvPr>
              <p14:cNvContentPartPr/>
              <p14:nvPr/>
            </p14:nvContentPartPr>
            <p14:xfrm>
              <a:off x="7176585" y="3060291"/>
              <a:ext cx="344160" cy="13352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45A590F-A43C-4EB9-9110-D4C6A1116D6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58585" y="3042651"/>
                <a:ext cx="379800" cy="137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DCBEB78-4708-415F-9860-3886FD66730E}"/>
              </a:ext>
            </a:extLst>
          </p:cNvPr>
          <p:cNvGrpSpPr/>
          <p:nvPr/>
        </p:nvGrpSpPr>
        <p:grpSpPr>
          <a:xfrm>
            <a:off x="960105" y="-10509"/>
            <a:ext cx="11060280" cy="4560120"/>
            <a:chOff x="960105" y="-10509"/>
            <a:chExt cx="11060280" cy="456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D6CC6C3-400B-4EFE-8C65-B1797AABE587}"/>
                    </a:ext>
                  </a:extLst>
                </p14:cNvPr>
                <p14:cNvContentPartPr/>
                <p14:nvPr/>
              </p14:nvContentPartPr>
              <p14:xfrm>
                <a:off x="1118505" y="478731"/>
                <a:ext cx="952560" cy="652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D6CC6C3-400B-4EFE-8C65-B1797AABE58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0865" y="460731"/>
                  <a:ext cx="98820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D05968-C499-40B3-8557-3C3B46A65C8C}"/>
                    </a:ext>
                  </a:extLst>
                </p14:cNvPr>
                <p14:cNvContentPartPr/>
                <p14:nvPr/>
              </p14:nvContentPartPr>
              <p14:xfrm>
                <a:off x="2123625" y="822171"/>
                <a:ext cx="805320" cy="504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D05968-C499-40B3-8557-3C3B46A65C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05625" y="804171"/>
                  <a:ext cx="84096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AACD15-177F-4B15-9EA9-ECA97EA81114}"/>
                    </a:ext>
                  </a:extLst>
                </p14:cNvPr>
                <p14:cNvContentPartPr/>
                <p14:nvPr/>
              </p14:nvContentPartPr>
              <p14:xfrm>
                <a:off x="3061425" y="905331"/>
                <a:ext cx="59040" cy="147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AACD15-177F-4B15-9EA9-ECA97EA8111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43425" y="887691"/>
                  <a:ext cx="94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98B489-6E4F-4705-824D-21F1E592BB52}"/>
                    </a:ext>
                  </a:extLst>
                </p14:cNvPr>
                <p14:cNvContentPartPr/>
                <p14:nvPr/>
              </p14:nvContentPartPr>
              <p14:xfrm>
                <a:off x="3048465" y="769971"/>
                <a:ext cx="69840" cy="31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98B489-6E4F-4705-824D-21F1E592BB5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30465" y="752331"/>
                  <a:ext cx="105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B8DFAC-23C6-451A-B2D8-DFC8BC5D53C0}"/>
                    </a:ext>
                  </a:extLst>
                </p14:cNvPr>
                <p14:cNvContentPartPr/>
                <p14:nvPr/>
              </p14:nvContentPartPr>
              <p14:xfrm>
                <a:off x="3187785" y="938091"/>
                <a:ext cx="219600" cy="191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B8DFAC-23C6-451A-B2D8-DFC8BC5D53C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69785" y="920451"/>
                  <a:ext cx="255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A00987-C94D-4D65-8CC5-FFEC2E78359C}"/>
                    </a:ext>
                  </a:extLst>
                </p14:cNvPr>
                <p14:cNvContentPartPr/>
                <p14:nvPr/>
              </p14:nvContentPartPr>
              <p14:xfrm>
                <a:off x="3514665" y="929811"/>
                <a:ext cx="505080" cy="55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A00987-C94D-4D65-8CC5-FFEC2E78359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97025" y="912171"/>
                  <a:ext cx="5407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01003F-98D8-486B-B6A7-1F00A0E21199}"/>
                    </a:ext>
                  </a:extLst>
                </p14:cNvPr>
                <p14:cNvContentPartPr/>
                <p14:nvPr/>
              </p14:nvContentPartPr>
              <p14:xfrm>
                <a:off x="4575585" y="651891"/>
                <a:ext cx="452880" cy="675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01003F-98D8-486B-B6A7-1F00A0E2119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57585" y="634251"/>
                  <a:ext cx="48852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912EEE-06F7-44AA-847D-9347EE13C3B4}"/>
                    </a:ext>
                  </a:extLst>
                </p14:cNvPr>
                <p14:cNvContentPartPr/>
                <p14:nvPr/>
              </p14:nvContentPartPr>
              <p14:xfrm>
                <a:off x="960105" y="1856811"/>
                <a:ext cx="720000" cy="2159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912EEE-06F7-44AA-847D-9347EE13C3B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2105" y="1839171"/>
                  <a:ext cx="755640" cy="21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B4621C-49BD-4053-864A-48DF1B219F34}"/>
                    </a:ext>
                  </a:extLst>
                </p14:cNvPr>
                <p14:cNvContentPartPr/>
                <p14:nvPr/>
              </p14:nvContentPartPr>
              <p14:xfrm>
                <a:off x="1576425" y="2349291"/>
                <a:ext cx="4458600" cy="1877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B4621C-49BD-4053-864A-48DF1B219F3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58425" y="2331291"/>
                  <a:ext cx="4494240" cy="19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E3C2132-1675-411A-8D60-0164CAF7027B}"/>
                    </a:ext>
                  </a:extLst>
                </p14:cNvPr>
                <p14:cNvContentPartPr/>
                <p14:nvPr/>
              </p14:nvContentPartPr>
              <p14:xfrm>
                <a:off x="3665505" y="2366931"/>
                <a:ext cx="101520" cy="1681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E3C2132-1675-411A-8D60-0164CAF7027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47505" y="2348931"/>
                  <a:ext cx="137160" cy="17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562C7A-C242-45D0-A223-F4BC23BAF7C1}"/>
                    </a:ext>
                  </a:extLst>
                </p14:cNvPr>
                <p14:cNvContentPartPr/>
                <p14:nvPr/>
              </p14:nvContentPartPr>
              <p14:xfrm>
                <a:off x="1649865" y="3171891"/>
                <a:ext cx="4252680" cy="67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562C7A-C242-45D0-A223-F4BC23BAF7C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1865" y="3153891"/>
                  <a:ext cx="4288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DF517A5-AC2C-40DC-AF72-4E421A2B6F26}"/>
                    </a:ext>
                  </a:extLst>
                </p14:cNvPr>
                <p14:cNvContentPartPr/>
                <p14:nvPr/>
              </p14:nvContentPartPr>
              <p14:xfrm>
                <a:off x="2572905" y="2369811"/>
                <a:ext cx="118800" cy="1697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DF517A5-AC2C-40DC-AF72-4E421A2B6F2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55265" y="2352171"/>
                  <a:ext cx="15444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D9EFF9-C031-4DAD-A660-E2B71E658C2A}"/>
                    </a:ext>
                  </a:extLst>
                </p14:cNvPr>
                <p14:cNvContentPartPr/>
                <p14:nvPr/>
              </p14:nvContentPartPr>
              <p14:xfrm>
                <a:off x="4727865" y="2401851"/>
                <a:ext cx="41760" cy="1727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D9EFF9-C031-4DAD-A660-E2B71E658C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09865" y="2384211"/>
                  <a:ext cx="77400" cy="17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CAD7E0A-E2CC-4CB5-8215-962BF5C961DE}"/>
                    </a:ext>
                  </a:extLst>
                </p14:cNvPr>
                <p14:cNvContentPartPr/>
                <p14:nvPr/>
              </p14:nvContentPartPr>
              <p14:xfrm>
                <a:off x="2062785" y="2694171"/>
                <a:ext cx="217440" cy="398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CAD7E0A-E2CC-4CB5-8215-962BF5C961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45145" y="2676531"/>
                  <a:ext cx="25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4C432D-3ACF-4AA4-BB36-59AFF6BA8F78}"/>
                    </a:ext>
                  </a:extLst>
                </p14:cNvPr>
                <p14:cNvContentPartPr/>
                <p14:nvPr/>
              </p14:nvContentPartPr>
              <p14:xfrm>
                <a:off x="3058545" y="3454851"/>
                <a:ext cx="171360" cy="344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4C432D-3ACF-4AA4-BB36-59AFF6BA8F7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40905" y="3436851"/>
                  <a:ext cx="2070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986DA1-CB19-4ED6-9BF3-9ABFEEFB8AA1}"/>
                    </a:ext>
                  </a:extLst>
                </p14:cNvPr>
                <p14:cNvContentPartPr/>
                <p14:nvPr/>
              </p14:nvContentPartPr>
              <p14:xfrm>
                <a:off x="4107945" y="2747811"/>
                <a:ext cx="144360" cy="404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986DA1-CB19-4ED6-9BF3-9ABFEEFB8AA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89945" y="2730171"/>
                  <a:ext cx="1800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34045A4-2383-4653-93ED-06984B9C8ADB}"/>
                    </a:ext>
                  </a:extLst>
                </p14:cNvPr>
                <p14:cNvContentPartPr/>
                <p14:nvPr/>
              </p14:nvContentPartPr>
              <p14:xfrm>
                <a:off x="4215225" y="3464931"/>
                <a:ext cx="154440" cy="338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34045A4-2383-4653-93ED-06984B9C8AD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97585" y="3447291"/>
                  <a:ext cx="1900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3C2984D-60F1-4798-B466-0DB8F8DD9295}"/>
                    </a:ext>
                  </a:extLst>
                </p14:cNvPr>
                <p14:cNvContentPartPr/>
                <p14:nvPr/>
              </p14:nvContentPartPr>
              <p14:xfrm>
                <a:off x="3959265" y="2610291"/>
                <a:ext cx="33120" cy="285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3C2984D-60F1-4798-B466-0DB8F8DD929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41265" y="2592291"/>
                  <a:ext cx="68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7AEA331-4650-4F33-A66E-C7C04109535D}"/>
                    </a:ext>
                  </a:extLst>
                </p14:cNvPr>
                <p14:cNvContentPartPr/>
                <p14:nvPr/>
              </p14:nvContentPartPr>
              <p14:xfrm>
                <a:off x="3980865" y="3056691"/>
                <a:ext cx="25200" cy="248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7AEA331-4650-4F33-A66E-C7C04109535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62865" y="3039051"/>
                  <a:ext cx="608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51DCD5A-BF85-4E73-AF6F-2A99066E6C73}"/>
                    </a:ext>
                  </a:extLst>
                </p14:cNvPr>
                <p14:cNvContentPartPr/>
                <p14:nvPr/>
              </p14:nvContentPartPr>
              <p14:xfrm>
                <a:off x="4023705" y="3498411"/>
                <a:ext cx="36360" cy="249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51DCD5A-BF85-4E73-AF6F-2A99066E6C7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05705" y="3480771"/>
                  <a:ext cx="72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DFD7FED-7E6B-40C9-ABE7-049063B340E1}"/>
                    </a:ext>
                  </a:extLst>
                </p14:cNvPr>
                <p14:cNvContentPartPr/>
                <p14:nvPr/>
              </p14:nvContentPartPr>
              <p14:xfrm>
                <a:off x="4065105" y="3837891"/>
                <a:ext cx="327600" cy="101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DFD7FED-7E6B-40C9-ABE7-049063B340E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47465" y="3819891"/>
                  <a:ext cx="363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BD8AA92-3066-4135-A47F-2E3D0D1C6270}"/>
                    </a:ext>
                  </a:extLst>
                </p14:cNvPr>
                <p14:cNvContentPartPr/>
                <p14:nvPr/>
              </p14:nvContentPartPr>
              <p14:xfrm>
                <a:off x="4074825" y="2557731"/>
                <a:ext cx="177840" cy="19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BD8AA92-3066-4135-A47F-2E3D0D1C627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57185" y="2540091"/>
                  <a:ext cx="213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73D2E42-721F-4B24-BE65-9A56E75E66E2}"/>
                    </a:ext>
                  </a:extLst>
                </p14:cNvPr>
                <p14:cNvContentPartPr/>
                <p14:nvPr/>
              </p14:nvContentPartPr>
              <p14:xfrm>
                <a:off x="4373985" y="2557371"/>
                <a:ext cx="134280" cy="12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73D2E42-721F-4B24-BE65-9A56E75E66E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55985" y="2539371"/>
                  <a:ext cx="169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55C5F2-BD1E-450A-8DFF-CCDB0D129F81}"/>
                    </a:ext>
                  </a:extLst>
                </p14:cNvPr>
                <p14:cNvContentPartPr/>
                <p14:nvPr/>
              </p14:nvContentPartPr>
              <p14:xfrm>
                <a:off x="4551105" y="2611371"/>
                <a:ext cx="27000" cy="460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55C5F2-BD1E-450A-8DFF-CCDB0D129F8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33105" y="2593371"/>
                  <a:ext cx="626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F974811-2C25-428A-9611-5533D4DB82F9}"/>
                    </a:ext>
                  </a:extLst>
                </p14:cNvPr>
                <p14:cNvContentPartPr/>
                <p14:nvPr/>
              </p14:nvContentPartPr>
              <p14:xfrm>
                <a:off x="4611225" y="3256131"/>
                <a:ext cx="20520" cy="359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F974811-2C25-428A-9611-5533D4DB82F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93585" y="3238131"/>
                  <a:ext cx="561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13698DC-C432-462E-A3C5-37DB374D5505}"/>
                    </a:ext>
                  </a:extLst>
                </p14:cNvPr>
                <p14:cNvContentPartPr/>
                <p14:nvPr/>
              </p14:nvContentPartPr>
              <p14:xfrm>
                <a:off x="4626345" y="3724131"/>
                <a:ext cx="6480" cy="239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13698DC-C432-462E-A3C5-37DB374D550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08345" y="3706131"/>
                  <a:ext cx="42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860CAC2-7DF8-4B15-994F-3A3E121D376B}"/>
                    </a:ext>
                  </a:extLst>
                </p14:cNvPr>
                <p14:cNvContentPartPr/>
                <p14:nvPr/>
              </p14:nvContentPartPr>
              <p14:xfrm>
                <a:off x="4497105" y="3994851"/>
                <a:ext cx="134640" cy="19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860CAC2-7DF8-4B15-994F-3A3E121D376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79465" y="3977211"/>
                  <a:ext cx="170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AC0F5D6-09B8-446B-A431-A16F2D259603}"/>
                    </a:ext>
                  </a:extLst>
                </p14:cNvPr>
                <p14:cNvContentPartPr/>
                <p14:nvPr/>
              </p14:nvContentPartPr>
              <p14:xfrm>
                <a:off x="2993745" y="3335691"/>
                <a:ext cx="286200" cy="6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AC0F5D6-09B8-446B-A431-A16F2D25960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75745" y="3318051"/>
                  <a:ext cx="321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90E14D7-337F-41D8-A18D-E2BF3BCE5CDA}"/>
                    </a:ext>
                  </a:extLst>
                </p14:cNvPr>
                <p14:cNvContentPartPr/>
                <p14:nvPr/>
              </p14:nvContentPartPr>
              <p14:xfrm>
                <a:off x="3493425" y="3346131"/>
                <a:ext cx="248040" cy="7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90E14D7-337F-41D8-A18D-E2BF3BCE5CD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75785" y="3328131"/>
                  <a:ext cx="283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40A94A2-5314-4D18-AA2C-0E64569257F1}"/>
                    </a:ext>
                  </a:extLst>
                </p14:cNvPr>
                <p14:cNvContentPartPr/>
                <p14:nvPr/>
              </p14:nvContentPartPr>
              <p14:xfrm>
                <a:off x="3924345" y="3352971"/>
                <a:ext cx="222480" cy="10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40A94A2-5314-4D18-AA2C-0E64569257F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06345" y="3334971"/>
                  <a:ext cx="258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EB4CCCA-4451-471D-BA3F-5EB022B21CCE}"/>
                    </a:ext>
                  </a:extLst>
                </p14:cNvPr>
                <p14:cNvContentPartPr/>
                <p14:nvPr/>
              </p14:nvContentPartPr>
              <p14:xfrm>
                <a:off x="4335465" y="3374571"/>
                <a:ext cx="123120" cy="5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EB4CCCA-4451-471D-BA3F-5EB022B21CC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17825" y="3356931"/>
                  <a:ext cx="158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4BBFDF6-2015-40D3-8BD1-FD8585E8E54A}"/>
                    </a:ext>
                  </a:extLst>
                </p14:cNvPr>
                <p14:cNvContentPartPr/>
                <p14:nvPr/>
              </p14:nvContentPartPr>
              <p14:xfrm>
                <a:off x="2949105" y="3404811"/>
                <a:ext cx="50040" cy="270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4BBFDF6-2015-40D3-8BD1-FD8585E8E54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31105" y="3387171"/>
                  <a:ext cx="85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FF1F957-A2E3-4947-8DF8-D8306CF09326}"/>
                    </a:ext>
                  </a:extLst>
                </p14:cNvPr>
                <p14:cNvContentPartPr/>
                <p14:nvPr/>
              </p14:nvContentPartPr>
              <p14:xfrm>
                <a:off x="3006345" y="3783171"/>
                <a:ext cx="14400" cy="147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FF1F957-A2E3-4947-8DF8-D8306CF0932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88345" y="3765171"/>
                  <a:ext cx="50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15E90DB-5D37-40F8-8E91-EC451562FF73}"/>
                    </a:ext>
                  </a:extLst>
                </p14:cNvPr>
                <p14:cNvContentPartPr/>
                <p14:nvPr/>
              </p14:nvContentPartPr>
              <p14:xfrm>
                <a:off x="3018945" y="3997371"/>
                <a:ext cx="75240" cy="39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15E90DB-5D37-40F8-8E91-EC451562FF7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00945" y="3979731"/>
                  <a:ext cx="110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5C6831-7EE5-449F-8C1D-FD9DDBFCFEFC}"/>
                    </a:ext>
                  </a:extLst>
                </p14:cNvPr>
                <p14:cNvContentPartPr/>
                <p14:nvPr/>
              </p14:nvContentPartPr>
              <p14:xfrm>
                <a:off x="3225945" y="3957051"/>
                <a:ext cx="438120" cy="46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5C6831-7EE5-449F-8C1D-FD9DDBFCFEF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208305" y="3939411"/>
                  <a:ext cx="473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0894AED-ADA5-4387-AE8F-BFF392C56DD2}"/>
                    </a:ext>
                  </a:extLst>
                </p14:cNvPr>
                <p14:cNvContentPartPr/>
                <p14:nvPr/>
              </p14:nvContentPartPr>
              <p14:xfrm>
                <a:off x="3792945" y="3890451"/>
                <a:ext cx="374040" cy="30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0894AED-ADA5-4387-AE8F-BFF392C56DD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75305" y="3872811"/>
                  <a:ext cx="409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75E9677-2CDC-4BE3-BA5A-7D3407ACF022}"/>
                    </a:ext>
                  </a:extLst>
                </p14:cNvPr>
                <p14:cNvContentPartPr/>
                <p14:nvPr/>
              </p14:nvContentPartPr>
              <p14:xfrm>
                <a:off x="4278945" y="3900531"/>
                <a:ext cx="176400" cy="3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75E9677-2CDC-4BE3-BA5A-7D3407ACF02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60945" y="3882891"/>
                  <a:ext cx="212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B2F8D39-145E-4185-AEDB-40C31696A857}"/>
                    </a:ext>
                  </a:extLst>
                </p14:cNvPr>
                <p14:cNvContentPartPr/>
                <p14:nvPr/>
              </p14:nvContentPartPr>
              <p14:xfrm>
                <a:off x="4558305" y="3887571"/>
                <a:ext cx="27720" cy="5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B2F8D39-145E-4185-AEDB-40C31696A85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40305" y="3869571"/>
                  <a:ext cx="63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DFEB56C-2E35-4F08-8C33-FAC7478661EB}"/>
                    </a:ext>
                  </a:extLst>
                </p14:cNvPr>
                <p14:cNvContentPartPr/>
                <p14:nvPr/>
              </p14:nvContentPartPr>
              <p14:xfrm>
                <a:off x="4513665" y="3398691"/>
                <a:ext cx="6480" cy="59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DFEB56C-2E35-4F08-8C33-FAC7478661E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95665" y="3380691"/>
                  <a:ext cx="42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1B0477B-25CA-4A3A-BE65-13D01E78F5B5}"/>
                    </a:ext>
                  </a:extLst>
                </p14:cNvPr>
                <p14:cNvContentPartPr/>
                <p14:nvPr/>
              </p14:nvContentPartPr>
              <p14:xfrm>
                <a:off x="4519785" y="3608571"/>
                <a:ext cx="18360" cy="269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1B0477B-25CA-4A3A-BE65-13D01E78F5B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02145" y="3590571"/>
                  <a:ext cx="540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3D90C45-3B2F-473C-A239-60810F4B45AD}"/>
                    </a:ext>
                  </a:extLst>
                </p14:cNvPr>
                <p14:cNvContentPartPr/>
                <p14:nvPr/>
              </p14:nvContentPartPr>
              <p14:xfrm>
                <a:off x="2407305" y="1307811"/>
                <a:ext cx="355680" cy="396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3D90C45-3B2F-473C-A239-60810F4B45A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89305" y="1290171"/>
                  <a:ext cx="3913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9894467-D192-4D4A-B591-69BB4494784F}"/>
                    </a:ext>
                  </a:extLst>
                </p14:cNvPr>
                <p14:cNvContentPartPr/>
                <p14:nvPr/>
              </p14:nvContentPartPr>
              <p14:xfrm>
                <a:off x="2692785" y="1606971"/>
                <a:ext cx="112320" cy="221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9894467-D192-4D4A-B591-69BB4494784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74785" y="1589331"/>
                  <a:ext cx="1479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ECE4DD6-EFF9-4251-A5A2-009A923749D2}"/>
                    </a:ext>
                  </a:extLst>
                </p14:cNvPr>
                <p14:cNvContentPartPr/>
                <p14:nvPr/>
              </p14:nvContentPartPr>
              <p14:xfrm>
                <a:off x="3076185" y="1507611"/>
                <a:ext cx="44280" cy="429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ECE4DD6-EFF9-4251-A5A2-009A923749D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058185" y="1489971"/>
                  <a:ext cx="799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87B7EE9-9733-439A-A75F-DC9CD8555877}"/>
                    </a:ext>
                  </a:extLst>
                </p14:cNvPr>
                <p14:cNvContentPartPr/>
                <p14:nvPr/>
              </p14:nvContentPartPr>
              <p14:xfrm>
                <a:off x="3221265" y="1573491"/>
                <a:ext cx="4680" cy="393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87B7EE9-9733-439A-A75F-DC9CD855587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03265" y="1555491"/>
                  <a:ext cx="40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54D493F-6705-4FA1-8AB2-C834F90BB8C5}"/>
                    </a:ext>
                  </a:extLst>
                </p14:cNvPr>
                <p14:cNvContentPartPr/>
                <p14:nvPr/>
              </p14:nvContentPartPr>
              <p14:xfrm>
                <a:off x="3073305" y="1774371"/>
                <a:ext cx="119160" cy="24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54D493F-6705-4FA1-8AB2-C834F90BB8C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55305" y="1756731"/>
                  <a:ext cx="154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C2736D5-0B6C-4207-B566-138BF7A77F34}"/>
                    </a:ext>
                  </a:extLst>
                </p14:cNvPr>
                <p14:cNvContentPartPr/>
                <p14:nvPr/>
              </p14:nvContentPartPr>
              <p14:xfrm>
                <a:off x="3317025" y="1679691"/>
                <a:ext cx="399600" cy="222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C2736D5-0B6C-4207-B566-138BF7A77F3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299025" y="1662051"/>
                  <a:ext cx="435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AFE0C77-5B58-4787-B7A2-3F9A45DD5666}"/>
                    </a:ext>
                  </a:extLst>
                </p14:cNvPr>
                <p14:cNvContentPartPr/>
                <p14:nvPr/>
              </p14:nvContentPartPr>
              <p14:xfrm>
                <a:off x="3763425" y="1608411"/>
                <a:ext cx="50040" cy="240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AFE0C77-5B58-4787-B7A2-3F9A45DD566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45785" y="1590771"/>
                  <a:ext cx="85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F218F0F-3BDF-4BE9-B4F7-0F3239E1206D}"/>
                    </a:ext>
                  </a:extLst>
                </p14:cNvPr>
                <p14:cNvContentPartPr/>
                <p14:nvPr/>
              </p14:nvContentPartPr>
              <p14:xfrm>
                <a:off x="3874665" y="1662051"/>
                <a:ext cx="173520" cy="186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F218F0F-3BDF-4BE9-B4F7-0F3239E1206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857025" y="1644051"/>
                  <a:ext cx="209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1448AC1-719A-4609-8208-FFC9D274E60C}"/>
                    </a:ext>
                  </a:extLst>
                </p14:cNvPr>
                <p14:cNvContentPartPr/>
                <p14:nvPr/>
              </p14:nvContentPartPr>
              <p14:xfrm>
                <a:off x="4075545" y="1659531"/>
                <a:ext cx="374760" cy="194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1448AC1-719A-4609-8208-FFC9D274E60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057545" y="1641891"/>
                  <a:ext cx="410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C752379-41D3-47BC-B907-663B66E6FE97}"/>
                    </a:ext>
                  </a:extLst>
                </p14:cNvPr>
                <p14:cNvContentPartPr/>
                <p14:nvPr/>
              </p14:nvContentPartPr>
              <p14:xfrm>
                <a:off x="4569825" y="1563771"/>
                <a:ext cx="43200" cy="356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C752379-41D3-47BC-B907-663B66E6FE9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551825" y="1546131"/>
                  <a:ext cx="788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0859DB9-A896-48CA-9C4D-2659571ADD73}"/>
                    </a:ext>
                  </a:extLst>
                </p14:cNvPr>
                <p14:cNvContentPartPr/>
                <p14:nvPr/>
              </p14:nvContentPartPr>
              <p14:xfrm>
                <a:off x="4491345" y="1625691"/>
                <a:ext cx="558720" cy="339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0859DB9-A896-48CA-9C4D-2659571ADD7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473705" y="1608051"/>
                  <a:ext cx="5943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40B91C-0C1E-450B-BF1B-FCDEE5C270B5}"/>
                    </a:ext>
                  </a:extLst>
                </p14:cNvPr>
                <p14:cNvContentPartPr/>
                <p14:nvPr/>
              </p14:nvContentPartPr>
              <p14:xfrm>
                <a:off x="5519505" y="737571"/>
                <a:ext cx="169200" cy="429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40B91C-0C1E-450B-BF1B-FCDEE5C270B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01865" y="719931"/>
                  <a:ext cx="2048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7946B7-263B-4776-91AB-2FEA383B13E9}"/>
                    </a:ext>
                  </a:extLst>
                </p14:cNvPr>
                <p14:cNvContentPartPr/>
                <p14:nvPr/>
              </p14:nvContentPartPr>
              <p14:xfrm>
                <a:off x="5808585" y="850251"/>
                <a:ext cx="54720" cy="124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7946B7-263B-4776-91AB-2FEA383B13E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90585" y="832251"/>
                  <a:ext cx="90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B931B2-C8F4-416A-9226-AF68B458388E}"/>
                    </a:ext>
                  </a:extLst>
                </p14:cNvPr>
                <p14:cNvContentPartPr/>
                <p14:nvPr/>
              </p14:nvContentPartPr>
              <p14:xfrm>
                <a:off x="5950785" y="962931"/>
                <a:ext cx="110880" cy="213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B931B2-C8F4-416A-9226-AF68B458388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933145" y="945291"/>
                  <a:ext cx="146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782BF7-EC7E-4DC5-8078-EF7C1E4B06EA}"/>
                    </a:ext>
                  </a:extLst>
                </p14:cNvPr>
                <p14:cNvContentPartPr/>
                <p14:nvPr/>
              </p14:nvContentPartPr>
              <p14:xfrm>
                <a:off x="6433545" y="987771"/>
                <a:ext cx="54720" cy="119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782BF7-EC7E-4DC5-8078-EF7C1E4B06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415545" y="969771"/>
                  <a:ext cx="90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73665F-D3E4-476F-BC9E-0FFD61A45E04}"/>
                    </a:ext>
                  </a:extLst>
                </p14:cNvPr>
                <p14:cNvContentPartPr/>
                <p14:nvPr/>
              </p14:nvContentPartPr>
              <p14:xfrm>
                <a:off x="6455145" y="857811"/>
                <a:ext cx="77040" cy="55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73665F-D3E4-476F-BC9E-0FFD61A45E0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437145" y="839811"/>
                  <a:ext cx="112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6F7117-896E-471A-85B2-262A78546B77}"/>
                    </a:ext>
                  </a:extLst>
                </p14:cNvPr>
                <p14:cNvContentPartPr/>
                <p14:nvPr/>
              </p14:nvContentPartPr>
              <p14:xfrm>
                <a:off x="6544425" y="981651"/>
                <a:ext cx="269280" cy="156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6F7117-896E-471A-85B2-262A78546B7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26785" y="964011"/>
                  <a:ext cx="304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46FABE-69F6-4115-B995-E837B77D9711}"/>
                    </a:ext>
                  </a:extLst>
                </p14:cNvPr>
                <p14:cNvContentPartPr/>
                <p14:nvPr/>
              </p14:nvContentPartPr>
              <p14:xfrm>
                <a:off x="7163625" y="660891"/>
                <a:ext cx="346680" cy="49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46FABE-69F6-4115-B995-E837B77D971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45985" y="643251"/>
                  <a:ext cx="3823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89758DA-D4F3-4E81-A9D5-EB48DBC133A6}"/>
                    </a:ext>
                  </a:extLst>
                </p14:cNvPr>
                <p14:cNvContentPartPr/>
                <p14:nvPr/>
              </p14:nvContentPartPr>
              <p14:xfrm>
                <a:off x="7338585" y="814971"/>
                <a:ext cx="145800" cy="250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89758DA-D4F3-4E81-A9D5-EB48DBC133A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20585" y="796971"/>
                  <a:ext cx="1814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C88874-06BB-4F53-BD05-B87394547629}"/>
                    </a:ext>
                  </a:extLst>
                </p14:cNvPr>
                <p14:cNvContentPartPr/>
                <p14:nvPr/>
              </p14:nvContentPartPr>
              <p14:xfrm>
                <a:off x="7599945" y="953211"/>
                <a:ext cx="148320" cy="31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C88874-06BB-4F53-BD05-B8739454762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82305" y="935211"/>
                  <a:ext cx="183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A25D2B-1720-42E4-B16C-631D7F0B436A}"/>
                    </a:ext>
                  </a:extLst>
                </p14:cNvPr>
                <p14:cNvContentPartPr/>
                <p14:nvPr/>
              </p14:nvContentPartPr>
              <p14:xfrm>
                <a:off x="7842945" y="876531"/>
                <a:ext cx="381600" cy="214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A25D2B-1720-42E4-B16C-631D7F0B436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824945" y="858531"/>
                  <a:ext cx="417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8C456A-02F1-4E98-9796-67E8FBF84A18}"/>
                    </a:ext>
                  </a:extLst>
                </p14:cNvPr>
                <p14:cNvContentPartPr/>
                <p14:nvPr/>
              </p14:nvContentPartPr>
              <p14:xfrm>
                <a:off x="8279265" y="869691"/>
                <a:ext cx="467280" cy="420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8C456A-02F1-4E98-9796-67E8FBF84A1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61625" y="852051"/>
                  <a:ext cx="5029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8E94AF-3E04-483D-8A40-1E879B1E13F2}"/>
                    </a:ext>
                  </a:extLst>
                </p14:cNvPr>
                <p14:cNvContentPartPr/>
                <p14:nvPr/>
              </p14:nvContentPartPr>
              <p14:xfrm>
                <a:off x="9170265" y="481611"/>
                <a:ext cx="218160" cy="871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8E94AF-3E04-483D-8A40-1E879B1E13F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152625" y="463611"/>
                  <a:ext cx="25380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046779-E8CE-4C98-90A7-FDCCB2892017}"/>
                    </a:ext>
                  </a:extLst>
                </p14:cNvPr>
                <p14:cNvContentPartPr/>
                <p14:nvPr/>
              </p14:nvContentPartPr>
              <p14:xfrm>
                <a:off x="9518745" y="659811"/>
                <a:ext cx="283680" cy="50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046779-E8CE-4C98-90A7-FDCCB289201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500745" y="642171"/>
                  <a:ext cx="3193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3FDF81-697F-468E-970D-CA96E9188DDD}"/>
                    </a:ext>
                  </a:extLst>
                </p14:cNvPr>
                <p14:cNvContentPartPr/>
                <p14:nvPr/>
              </p14:nvContentPartPr>
              <p14:xfrm>
                <a:off x="9910785" y="662331"/>
                <a:ext cx="275400" cy="390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3FDF81-697F-468E-970D-CA96E9188DD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93145" y="644331"/>
                  <a:ext cx="3110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1C1EA4-8CBE-4436-A9CE-BA14892ECBB0}"/>
                    </a:ext>
                  </a:extLst>
                </p14:cNvPr>
                <p14:cNvContentPartPr/>
                <p14:nvPr/>
              </p14:nvContentPartPr>
              <p14:xfrm>
                <a:off x="10358625" y="640731"/>
                <a:ext cx="193680" cy="451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1C1EA4-8CBE-4436-A9CE-BA14892ECB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340625" y="623091"/>
                  <a:ext cx="22932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0206FB-38CA-45D1-9419-D95DCEA64689}"/>
                    </a:ext>
                  </a:extLst>
                </p14:cNvPr>
                <p14:cNvContentPartPr/>
                <p14:nvPr/>
              </p14:nvContentPartPr>
              <p14:xfrm>
                <a:off x="10491825" y="647211"/>
                <a:ext cx="247680" cy="666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0206FB-38CA-45D1-9419-D95DCEA6468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473825" y="629211"/>
                  <a:ext cx="28332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06B728-1F6D-4194-95A9-62724A2396F6}"/>
                    </a:ext>
                  </a:extLst>
                </p14:cNvPr>
                <p14:cNvContentPartPr/>
                <p14:nvPr/>
              </p14:nvContentPartPr>
              <p14:xfrm>
                <a:off x="8771745" y="1388091"/>
                <a:ext cx="264240" cy="416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06B728-1F6D-4194-95A9-62724A2396F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53745" y="1370091"/>
                  <a:ext cx="2998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98204D-537E-4FD6-A207-4F95E0A652E9}"/>
                    </a:ext>
                  </a:extLst>
                </p14:cNvPr>
                <p14:cNvContentPartPr/>
                <p14:nvPr/>
              </p14:nvContentPartPr>
              <p14:xfrm>
                <a:off x="9105105" y="1516251"/>
                <a:ext cx="603720" cy="149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98204D-537E-4FD6-A207-4F95E0A652E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87465" y="1498251"/>
                  <a:ext cx="639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F253E3-3D03-4C9D-B3C7-DDE1A3C060C6}"/>
                    </a:ext>
                  </a:extLst>
                </p14:cNvPr>
                <p14:cNvContentPartPr/>
                <p14:nvPr/>
              </p14:nvContentPartPr>
              <p14:xfrm>
                <a:off x="9957585" y="1344891"/>
                <a:ext cx="432360" cy="518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F253E3-3D03-4C9D-B3C7-DDE1A3C060C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39945" y="1326891"/>
                  <a:ext cx="46800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AFEEAC-C10E-4B9A-8D8E-A414E7FBF789}"/>
                    </a:ext>
                  </a:extLst>
                </p14:cNvPr>
                <p14:cNvContentPartPr/>
                <p14:nvPr/>
              </p14:nvContentPartPr>
              <p14:xfrm>
                <a:off x="10558065" y="1332651"/>
                <a:ext cx="201600" cy="388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AFEEAC-C10E-4B9A-8D8E-A414E7FBF78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540425" y="1314651"/>
                  <a:ext cx="237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D780E7-E2CC-41D2-B065-6770435CA8B2}"/>
                    </a:ext>
                  </a:extLst>
                </p14:cNvPr>
                <p14:cNvContentPartPr/>
                <p14:nvPr/>
              </p14:nvContentPartPr>
              <p14:xfrm>
                <a:off x="10803225" y="1470891"/>
                <a:ext cx="175680" cy="162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D780E7-E2CC-41D2-B065-6770435CA8B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785225" y="1453251"/>
                  <a:ext cx="211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8ECD004-F39E-4D33-BE03-E9DF731D134D}"/>
                    </a:ext>
                  </a:extLst>
                </p14:cNvPr>
                <p14:cNvContentPartPr/>
                <p14:nvPr/>
              </p14:nvContentPartPr>
              <p14:xfrm>
                <a:off x="10994025" y="1455411"/>
                <a:ext cx="118440" cy="159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8ECD004-F39E-4D33-BE03-E9DF731D134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976025" y="1437411"/>
                  <a:ext cx="154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FBC4872-C103-4378-9EF9-AAE009D2C761}"/>
                    </a:ext>
                  </a:extLst>
                </p14:cNvPr>
                <p14:cNvContentPartPr/>
                <p14:nvPr/>
              </p14:nvContentPartPr>
              <p14:xfrm>
                <a:off x="11189505" y="1341291"/>
                <a:ext cx="438840" cy="275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FBC4872-C103-4378-9EF9-AAE009D2C76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171505" y="1323651"/>
                  <a:ext cx="474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99FA690-88BA-47C1-B619-3B365F643BAE}"/>
                    </a:ext>
                  </a:extLst>
                </p14:cNvPr>
                <p14:cNvContentPartPr/>
                <p14:nvPr/>
              </p14:nvContentPartPr>
              <p14:xfrm>
                <a:off x="11715825" y="1537851"/>
                <a:ext cx="99360" cy="117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99FA690-88BA-47C1-B619-3B365F643BA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698185" y="1519851"/>
                  <a:ext cx="135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EBF56D2-7555-47A6-A557-A4D91573FAD5}"/>
                    </a:ext>
                  </a:extLst>
                </p14:cNvPr>
                <p14:cNvContentPartPr/>
                <p14:nvPr/>
              </p14:nvContentPartPr>
              <p14:xfrm>
                <a:off x="11888265" y="1440291"/>
                <a:ext cx="40680" cy="276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EBF56D2-7555-47A6-A557-A4D91573FAD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70265" y="1422291"/>
                  <a:ext cx="763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FC6699-15DD-449F-A5AF-FF32C98CE1CA}"/>
                    </a:ext>
                  </a:extLst>
                </p14:cNvPr>
                <p14:cNvContentPartPr/>
                <p14:nvPr/>
              </p14:nvContentPartPr>
              <p14:xfrm>
                <a:off x="11834985" y="1583571"/>
                <a:ext cx="185400" cy="77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FC6699-15DD-449F-A5AF-FF32C98CE1C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816985" y="1565571"/>
                  <a:ext cx="221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ADB46A4-833E-4917-8093-E213134E9EC0}"/>
                    </a:ext>
                  </a:extLst>
                </p14:cNvPr>
                <p14:cNvContentPartPr/>
                <p14:nvPr/>
              </p14:nvContentPartPr>
              <p14:xfrm>
                <a:off x="5361465" y="1639011"/>
                <a:ext cx="287640" cy="331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ADB46A4-833E-4917-8093-E213134E9EC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343825" y="1621371"/>
                  <a:ext cx="3232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8509496-CDF4-44EB-9172-131956C8E567}"/>
                    </a:ext>
                  </a:extLst>
                </p14:cNvPr>
                <p14:cNvContentPartPr/>
                <p14:nvPr/>
              </p14:nvContentPartPr>
              <p14:xfrm>
                <a:off x="5946105" y="1657371"/>
                <a:ext cx="233640" cy="322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8509496-CDF4-44EB-9172-131956C8E56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928105" y="1639731"/>
                  <a:ext cx="269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AE713FF-6C05-4904-B26D-889360E68D41}"/>
                    </a:ext>
                  </a:extLst>
                </p14:cNvPr>
                <p14:cNvContentPartPr/>
                <p14:nvPr/>
              </p14:nvContentPartPr>
              <p14:xfrm>
                <a:off x="6182985" y="1846731"/>
                <a:ext cx="462600" cy="197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AE713FF-6C05-4904-B26D-889360E68D4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164985" y="1828731"/>
                  <a:ext cx="498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9EBAFC8-645C-40D1-B9C2-B98B47022523}"/>
                    </a:ext>
                  </a:extLst>
                </p14:cNvPr>
                <p14:cNvContentPartPr/>
                <p14:nvPr/>
              </p14:nvContentPartPr>
              <p14:xfrm>
                <a:off x="6775185" y="1759971"/>
                <a:ext cx="29520" cy="284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9EBAFC8-645C-40D1-B9C2-B98B4702252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757185" y="1741971"/>
                  <a:ext cx="651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39EC83-338A-458B-B148-EDFC4C1F2109}"/>
                    </a:ext>
                  </a:extLst>
                </p14:cNvPr>
                <p14:cNvContentPartPr/>
                <p14:nvPr/>
              </p14:nvContentPartPr>
              <p14:xfrm>
                <a:off x="6707865" y="1924491"/>
                <a:ext cx="244080" cy="115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39EC83-338A-458B-B148-EDFC4C1F210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689865" y="1906491"/>
                  <a:ext cx="279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16E1FA1-15BE-4256-8C26-11F6CE7637EC}"/>
                    </a:ext>
                  </a:extLst>
                </p14:cNvPr>
                <p14:cNvContentPartPr/>
                <p14:nvPr/>
              </p14:nvContentPartPr>
              <p14:xfrm>
                <a:off x="6952305" y="1829811"/>
                <a:ext cx="47160" cy="53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16E1FA1-15BE-4256-8C26-11F6CE7637E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934305" y="1811811"/>
                  <a:ext cx="82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DB7F205-3815-4F71-841D-6C5B175622FB}"/>
                    </a:ext>
                  </a:extLst>
                </p14:cNvPr>
                <p14:cNvContentPartPr/>
                <p14:nvPr/>
              </p14:nvContentPartPr>
              <p14:xfrm>
                <a:off x="7059945" y="1921251"/>
                <a:ext cx="118800" cy="165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DB7F205-3815-4F71-841D-6C5B175622F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042305" y="1903611"/>
                  <a:ext cx="154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C0399FB-376E-49E5-A4DC-32153126015C}"/>
                    </a:ext>
                  </a:extLst>
                </p14:cNvPr>
                <p14:cNvContentPartPr/>
                <p14:nvPr/>
              </p14:nvContentPartPr>
              <p14:xfrm>
                <a:off x="7245705" y="1714251"/>
                <a:ext cx="359280" cy="411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C0399FB-376E-49E5-A4DC-32153126015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228065" y="1696251"/>
                  <a:ext cx="3949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A913761-381F-4485-A1F4-43389D53976F}"/>
                    </a:ext>
                  </a:extLst>
                </p14:cNvPr>
                <p14:cNvContentPartPr/>
                <p14:nvPr/>
              </p14:nvContentPartPr>
              <p14:xfrm>
                <a:off x="7990905" y="1891371"/>
                <a:ext cx="461520" cy="449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A913761-381F-4485-A1F4-43389D53976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972905" y="1873731"/>
                  <a:ext cx="4971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C433E8E-7BA0-4CF5-8175-7213D73D5364}"/>
                    </a:ext>
                  </a:extLst>
                </p14:cNvPr>
                <p14:cNvContentPartPr/>
                <p14:nvPr/>
              </p14:nvContentPartPr>
              <p14:xfrm>
                <a:off x="8403105" y="2067051"/>
                <a:ext cx="55440" cy="44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C433E8E-7BA0-4CF5-8175-7213D73D536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385105" y="2049411"/>
                  <a:ext cx="91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9EA958B-6F4D-4055-8D5A-707E4506D496}"/>
                    </a:ext>
                  </a:extLst>
                </p14:cNvPr>
                <p14:cNvContentPartPr/>
                <p14:nvPr/>
              </p14:nvContentPartPr>
              <p14:xfrm>
                <a:off x="8490225" y="2157051"/>
                <a:ext cx="194400" cy="141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9EA958B-6F4D-4055-8D5A-707E4506D49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472225" y="2139051"/>
                  <a:ext cx="230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A947412-09A6-47B6-B98E-C0AC351C43DE}"/>
                    </a:ext>
                  </a:extLst>
                </p14:cNvPr>
                <p14:cNvContentPartPr/>
                <p14:nvPr/>
              </p14:nvContentPartPr>
              <p14:xfrm>
                <a:off x="8736465" y="2023851"/>
                <a:ext cx="326520" cy="342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A947412-09A6-47B6-B98E-C0AC351C43D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718465" y="2005851"/>
                  <a:ext cx="3621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EB6EBD0-D611-41CE-818B-37F1B5D68CC8}"/>
                    </a:ext>
                  </a:extLst>
                </p14:cNvPr>
                <p14:cNvContentPartPr/>
                <p14:nvPr/>
              </p14:nvContentPartPr>
              <p14:xfrm>
                <a:off x="8929065" y="2141571"/>
                <a:ext cx="286200" cy="132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EB6EBD0-D611-41CE-818B-37F1B5D68CC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911425" y="2123931"/>
                  <a:ext cx="321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4B61866-E91C-498B-81AD-CF301643727A}"/>
                    </a:ext>
                  </a:extLst>
                </p14:cNvPr>
                <p14:cNvContentPartPr/>
                <p14:nvPr/>
              </p14:nvContentPartPr>
              <p14:xfrm>
                <a:off x="9265305" y="2046531"/>
                <a:ext cx="30240" cy="60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4B61866-E91C-498B-81AD-CF301643727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247665" y="2028531"/>
                  <a:ext cx="65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7865ECC-17DD-48FC-8087-F2A18E7FC1B4}"/>
                    </a:ext>
                  </a:extLst>
                </p14:cNvPr>
                <p14:cNvContentPartPr/>
                <p14:nvPr/>
              </p14:nvContentPartPr>
              <p14:xfrm>
                <a:off x="9308145" y="2102331"/>
                <a:ext cx="576720" cy="273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7865ECC-17DD-48FC-8087-F2A18E7FC1B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290505" y="2084691"/>
                  <a:ext cx="612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2F5BAFB-684B-4B39-930E-50AB014AA16B}"/>
                    </a:ext>
                  </a:extLst>
                </p14:cNvPr>
                <p14:cNvContentPartPr/>
                <p14:nvPr/>
              </p14:nvContentPartPr>
              <p14:xfrm>
                <a:off x="8407065" y="2438931"/>
                <a:ext cx="219240" cy="515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2F5BAFB-684B-4B39-930E-50AB014AA16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389065" y="2421291"/>
                  <a:ext cx="25488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5CB8E36-DAFF-41E1-B3D1-736EF1C54FA9}"/>
                    </a:ext>
                  </a:extLst>
                </p14:cNvPr>
                <p14:cNvContentPartPr/>
                <p14:nvPr/>
              </p14:nvContentPartPr>
              <p14:xfrm>
                <a:off x="8714145" y="2584371"/>
                <a:ext cx="684000" cy="250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5CB8E36-DAFF-41E1-B3D1-736EF1C54FA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696505" y="2566371"/>
                  <a:ext cx="719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CCEA7EF-DE22-4DF9-B059-81D75AE0C3A1}"/>
                    </a:ext>
                  </a:extLst>
                </p14:cNvPr>
                <p14:cNvContentPartPr/>
                <p14:nvPr/>
              </p14:nvContentPartPr>
              <p14:xfrm>
                <a:off x="9430905" y="2599851"/>
                <a:ext cx="570960" cy="254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CCEA7EF-DE22-4DF9-B059-81D75AE0C3A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413265" y="2582211"/>
                  <a:ext cx="606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8747975-C93A-4F85-9D8B-70F553CDC7B0}"/>
                    </a:ext>
                  </a:extLst>
                </p14:cNvPr>
                <p14:cNvContentPartPr/>
                <p14:nvPr/>
              </p14:nvContentPartPr>
              <p14:xfrm>
                <a:off x="10031385" y="2484291"/>
                <a:ext cx="195480" cy="378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8747975-C93A-4F85-9D8B-70F553CDC7B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013385" y="2466651"/>
                  <a:ext cx="2311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350FAE9-B3AC-420E-B555-1153E35169CB}"/>
                    </a:ext>
                  </a:extLst>
                </p14:cNvPr>
                <p14:cNvContentPartPr/>
                <p14:nvPr/>
              </p14:nvContentPartPr>
              <p14:xfrm>
                <a:off x="10315065" y="2666091"/>
                <a:ext cx="397440" cy="550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350FAE9-B3AC-420E-B555-1153E35169C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297425" y="2648451"/>
                  <a:ext cx="43308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04993C1-CFB4-41C7-AB41-CDB2F145ED4F}"/>
                    </a:ext>
                  </a:extLst>
                </p14:cNvPr>
                <p14:cNvContentPartPr/>
                <p14:nvPr/>
              </p14:nvContentPartPr>
              <p14:xfrm>
                <a:off x="11105625" y="2526411"/>
                <a:ext cx="247320" cy="410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04993C1-CFB4-41C7-AB41-CDB2F145ED4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087985" y="2508771"/>
                  <a:ext cx="2829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2089E6B-5076-4E8C-B316-175F89098EA6}"/>
                    </a:ext>
                  </a:extLst>
                </p14:cNvPr>
                <p14:cNvContentPartPr/>
                <p14:nvPr/>
              </p14:nvContentPartPr>
              <p14:xfrm>
                <a:off x="11444385" y="2554851"/>
                <a:ext cx="87840" cy="151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2089E6B-5076-4E8C-B316-175F89098EA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426745" y="2536851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2BCF330-2EC7-4563-8C94-89B917E4EAC0}"/>
                    </a:ext>
                  </a:extLst>
                </p14:cNvPr>
                <p14:cNvContentPartPr/>
                <p14:nvPr/>
              </p14:nvContentPartPr>
              <p14:xfrm>
                <a:off x="11521065" y="2683011"/>
                <a:ext cx="121320" cy="232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2BCF330-2EC7-4563-8C94-89B917E4EAC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503065" y="2665011"/>
                  <a:ext cx="156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3296101-1BB2-445F-B928-43FFE5B414CA}"/>
                    </a:ext>
                  </a:extLst>
                </p14:cNvPr>
                <p14:cNvContentPartPr/>
                <p14:nvPr/>
              </p14:nvContentPartPr>
              <p14:xfrm>
                <a:off x="11550225" y="2495091"/>
                <a:ext cx="308160" cy="619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3296101-1BB2-445F-B928-43FFE5B414C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532225" y="2477091"/>
                  <a:ext cx="34380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B6402A8-D6FB-479E-8F48-F62BA04DE73E}"/>
                    </a:ext>
                  </a:extLst>
                </p14:cNvPr>
                <p14:cNvContentPartPr/>
                <p14:nvPr/>
              </p14:nvContentPartPr>
              <p14:xfrm>
                <a:off x="11133345" y="2947971"/>
                <a:ext cx="101520" cy="21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B6402A8-D6FB-479E-8F48-F62BA04DE73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115705" y="2930331"/>
                  <a:ext cx="137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2A267A9-BA30-4D7C-9A62-2D3C5FBB0334}"/>
                    </a:ext>
                  </a:extLst>
                </p14:cNvPr>
                <p14:cNvContentPartPr/>
                <p14:nvPr/>
              </p14:nvContentPartPr>
              <p14:xfrm>
                <a:off x="7460625" y="3273411"/>
                <a:ext cx="3120120" cy="1234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2A267A9-BA30-4D7C-9A62-2D3C5FBB033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442985" y="3255771"/>
                  <a:ext cx="3155760" cy="12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136605-7872-4CC8-94B9-CBD4407EED86}"/>
                    </a:ext>
                  </a:extLst>
                </p14:cNvPr>
                <p14:cNvContentPartPr/>
                <p14:nvPr/>
              </p14:nvContentPartPr>
              <p14:xfrm>
                <a:off x="8995665" y="3335331"/>
                <a:ext cx="25200" cy="1118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136605-7872-4CC8-94B9-CBD4407EED8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977665" y="3317331"/>
                  <a:ext cx="60840" cy="11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7CC88A3-5741-4533-8AEA-BD42C4742726}"/>
                    </a:ext>
                  </a:extLst>
                </p14:cNvPr>
                <p14:cNvContentPartPr/>
                <p14:nvPr/>
              </p14:nvContentPartPr>
              <p14:xfrm>
                <a:off x="7461705" y="3840771"/>
                <a:ext cx="3045960" cy="81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7CC88A3-5741-4533-8AEA-BD42C474272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44065" y="3823131"/>
                  <a:ext cx="3081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F5F50F7-BF5B-4FD0-AF52-7595B1925294}"/>
                    </a:ext>
                  </a:extLst>
                </p14:cNvPr>
                <p14:cNvContentPartPr/>
                <p14:nvPr/>
              </p14:nvContentPartPr>
              <p14:xfrm>
                <a:off x="8204745" y="3306171"/>
                <a:ext cx="33120" cy="1243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F5F50F7-BF5B-4FD0-AF52-7595B192529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186745" y="3288531"/>
                  <a:ext cx="68760" cy="12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5290D9A-D87E-4C6F-BE55-4215DDA3E272}"/>
                    </a:ext>
                  </a:extLst>
                </p14:cNvPr>
                <p14:cNvContentPartPr/>
                <p14:nvPr/>
              </p14:nvContentPartPr>
              <p14:xfrm>
                <a:off x="9741585" y="3287451"/>
                <a:ext cx="68400" cy="11988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5290D9A-D87E-4C6F-BE55-4215DDA3E27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723585" y="3269451"/>
                  <a:ext cx="104040" cy="12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708166E-3B8F-41AB-9741-FB48BA65A09D}"/>
                    </a:ext>
                  </a:extLst>
                </p14:cNvPr>
                <p14:cNvContentPartPr/>
                <p14:nvPr/>
              </p14:nvContentPartPr>
              <p14:xfrm>
                <a:off x="7809105" y="3480771"/>
                <a:ext cx="110880" cy="3488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708166E-3B8F-41AB-9741-FB48BA65A09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791465" y="3463131"/>
                  <a:ext cx="1465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EDDC651-2B3B-45B1-9483-800301FACD60}"/>
                    </a:ext>
                  </a:extLst>
                </p14:cNvPr>
                <p14:cNvContentPartPr/>
                <p14:nvPr/>
              </p14:nvContentPartPr>
              <p14:xfrm>
                <a:off x="7796865" y="4059651"/>
                <a:ext cx="194400" cy="3006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EDDC651-2B3B-45B1-9483-800301FACD6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779225" y="4042011"/>
                  <a:ext cx="2300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1592BA0-4502-484C-A568-306430910A58}"/>
                    </a:ext>
                  </a:extLst>
                </p14:cNvPr>
                <p14:cNvContentPartPr/>
                <p14:nvPr/>
              </p14:nvContentPartPr>
              <p14:xfrm>
                <a:off x="8524425" y="3549891"/>
                <a:ext cx="151560" cy="2797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1592BA0-4502-484C-A568-306430910A5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506785" y="3532251"/>
                  <a:ext cx="187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4FFA6C4-4A90-496E-B83C-0C77C072DBEA}"/>
                    </a:ext>
                  </a:extLst>
                </p14:cNvPr>
                <p14:cNvContentPartPr/>
                <p14:nvPr/>
              </p14:nvContentPartPr>
              <p14:xfrm>
                <a:off x="8563305" y="4087371"/>
                <a:ext cx="207720" cy="286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4FFA6C4-4A90-496E-B83C-0C77C072DBE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545665" y="4069371"/>
                  <a:ext cx="243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7664402-5433-45E0-A921-898FB562879A}"/>
                    </a:ext>
                  </a:extLst>
                </p14:cNvPr>
                <p14:cNvContentPartPr/>
                <p14:nvPr/>
              </p14:nvContentPartPr>
              <p14:xfrm>
                <a:off x="9337665" y="3501651"/>
                <a:ext cx="167040" cy="309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7664402-5433-45E0-A921-898FB562879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320025" y="3484011"/>
                  <a:ext cx="202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7B71DE5-B731-4CE5-BA90-94A679180D1D}"/>
                    </a:ext>
                  </a:extLst>
                </p14:cNvPr>
                <p14:cNvContentPartPr/>
                <p14:nvPr/>
              </p14:nvContentPartPr>
              <p14:xfrm>
                <a:off x="9353145" y="4108611"/>
                <a:ext cx="215280" cy="2588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7B71DE5-B731-4CE5-BA90-94A679180D1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335145" y="4090971"/>
                  <a:ext cx="2509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52613D8-22A7-4567-9E90-62C6837E5EE9}"/>
                    </a:ext>
                  </a:extLst>
                </p14:cNvPr>
                <p14:cNvContentPartPr/>
                <p14:nvPr/>
              </p14:nvContentPartPr>
              <p14:xfrm>
                <a:off x="10126065" y="3472131"/>
                <a:ext cx="139320" cy="3013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52613D8-22A7-4567-9E90-62C6837E5EE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108065" y="3454131"/>
                  <a:ext cx="174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F47EDD1-8871-4A69-94F7-6D64E626A803}"/>
                    </a:ext>
                  </a:extLst>
                </p14:cNvPr>
                <p14:cNvContentPartPr/>
                <p14:nvPr/>
              </p14:nvContentPartPr>
              <p14:xfrm>
                <a:off x="10155585" y="4028331"/>
                <a:ext cx="120960" cy="2761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F47EDD1-8871-4A69-94F7-6D64E626A80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137585" y="4010331"/>
                  <a:ext cx="1566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21511E5-C8FA-4ECE-AAE7-F7DAC9AA1B84}"/>
                    </a:ext>
                  </a:extLst>
                </p14:cNvPr>
                <p14:cNvContentPartPr/>
                <p14:nvPr/>
              </p14:nvContentPartPr>
              <p14:xfrm>
                <a:off x="7686705" y="3426411"/>
                <a:ext cx="298440" cy="241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21511E5-C8FA-4ECE-AAE7-F7DAC9AA1B8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668705" y="3408411"/>
                  <a:ext cx="334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DEA5C2A-DE2B-4225-830D-C77556AAF984}"/>
                    </a:ext>
                  </a:extLst>
                </p14:cNvPr>
                <p14:cNvContentPartPr/>
                <p14:nvPr/>
              </p14:nvContentPartPr>
              <p14:xfrm>
                <a:off x="8160825" y="3431811"/>
                <a:ext cx="361440" cy="133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DEA5C2A-DE2B-4225-830D-C77556AAF98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142825" y="3414171"/>
                  <a:ext cx="397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7A170A0-702B-4028-90DB-D5A0F270D0BE}"/>
                    </a:ext>
                  </a:extLst>
                </p14:cNvPr>
                <p14:cNvContentPartPr/>
                <p14:nvPr/>
              </p14:nvContentPartPr>
              <p14:xfrm>
                <a:off x="8684265" y="3451971"/>
                <a:ext cx="647640" cy="223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7A170A0-702B-4028-90DB-D5A0F270D0B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666625" y="3434331"/>
                  <a:ext cx="683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2910C33-EA74-4E2A-8271-085838F2AC72}"/>
                    </a:ext>
                  </a:extLst>
                </p14:cNvPr>
                <p14:cNvContentPartPr/>
                <p14:nvPr/>
              </p14:nvContentPartPr>
              <p14:xfrm>
                <a:off x="9500385" y="3460971"/>
                <a:ext cx="231480" cy="11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2910C33-EA74-4E2A-8271-085838F2AC7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482745" y="3442971"/>
                  <a:ext cx="267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02DFAA7-64CE-4A69-A2C1-571C76C72FC3}"/>
                    </a:ext>
                  </a:extLst>
                </p14:cNvPr>
                <p14:cNvContentPartPr/>
                <p14:nvPr/>
              </p14:nvContentPartPr>
              <p14:xfrm>
                <a:off x="9839865" y="3428211"/>
                <a:ext cx="664200" cy="320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02DFAA7-64CE-4A69-A2C1-571C76C72FC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821865" y="3410211"/>
                  <a:ext cx="699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D7362DC-6614-40DA-8C19-543052167DC0}"/>
                    </a:ext>
                  </a:extLst>
                </p14:cNvPr>
                <p14:cNvContentPartPr/>
                <p14:nvPr/>
              </p14:nvContentPartPr>
              <p14:xfrm>
                <a:off x="7663665" y="3558171"/>
                <a:ext cx="17280" cy="6249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D7362DC-6614-40DA-8C19-543052167DC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645665" y="3540531"/>
                  <a:ext cx="5292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50EB365-E3F0-4964-8522-D77D1169413F}"/>
                    </a:ext>
                  </a:extLst>
                </p14:cNvPr>
                <p14:cNvContentPartPr/>
                <p14:nvPr/>
              </p14:nvContentPartPr>
              <p14:xfrm>
                <a:off x="7687425" y="4257651"/>
                <a:ext cx="6480" cy="648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50EB365-E3F0-4964-8522-D77D1169413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669425" y="4239651"/>
                  <a:ext cx="42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09CE687-29B5-46BD-85C7-E711818E5C48}"/>
                    </a:ext>
                  </a:extLst>
                </p14:cNvPr>
                <p14:cNvContentPartPr/>
                <p14:nvPr/>
              </p14:nvContentPartPr>
              <p14:xfrm>
                <a:off x="7711905" y="4440891"/>
                <a:ext cx="10800" cy="511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09CE687-29B5-46BD-85C7-E711818E5C4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693905" y="4423251"/>
                  <a:ext cx="464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21F5AEF-F69E-423B-B728-AA7711E63EF9}"/>
                    </a:ext>
                  </a:extLst>
                </p14:cNvPr>
                <p14:cNvContentPartPr/>
                <p14:nvPr/>
              </p14:nvContentPartPr>
              <p14:xfrm>
                <a:off x="7799745" y="4421451"/>
                <a:ext cx="493200" cy="36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21F5AEF-F69E-423B-B728-AA7711E63EF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81745" y="4403811"/>
                  <a:ext cx="528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5FC25F7-CF97-42B9-80AC-2D43E24CDB69}"/>
                    </a:ext>
                  </a:extLst>
                </p14:cNvPr>
                <p14:cNvContentPartPr/>
                <p14:nvPr/>
              </p14:nvContentPartPr>
              <p14:xfrm>
                <a:off x="8445585" y="4411371"/>
                <a:ext cx="770400" cy="104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5FC25F7-CF97-42B9-80AC-2D43E24CDB6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27585" y="4393731"/>
                  <a:ext cx="806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3D7761E-BD4F-4FCA-A7C8-7B356B8B8EB6}"/>
                    </a:ext>
                  </a:extLst>
                </p14:cNvPr>
                <p14:cNvContentPartPr/>
                <p14:nvPr/>
              </p14:nvContentPartPr>
              <p14:xfrm>
                <a:off x="9293025" y="4412811"/>
                <a:ext cx="309600" cy="7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3D7761E-BD4F-4FCA-A7C8-7B356B8B8EB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275385" y="4394811"/>
                  <a:ext cx="345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84B12DD-C9CA-4DD5-B91E-1FF0F128D8BE}"/>
                    </a:ext>
                  </a:extLst>
                </p14:cNvPr>
                <p14:cNvContentPartPr/>
                <p14:nvPr/>
              </p14:nvContentPartPr>
              <p14:xfrm>
                <a:off x="9793065" y="4418211"/>
                <a:ext cx="254160" cy="18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84B12DD-C9CA-4DD5-B91E-1FF0F128D8B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775065" y="4400571"/>
                  <a:ext cx="289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034F90E-FA89-4943-98F0-FF1FB1F48ED5}"/>
                    </a:ext>
                  </a:extLst>
                </p14:cNvPr>
                <p14:cNvContentPartPr/>
                <p14:nvPr/>
              </p14:nvContentPartPr>
              <p14:xfrm>
                <a:off x="10201305" y="4404531"/>
                <a:ext cx="208080" cy="16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034F90E-FA89-4943-98F0-FF1FB1F48ED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183665" y="4386531"/>
                  <a:ext cx="243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0F1B587-6ACF-4EDA-903D-6B9A221CEC6B}"/>
                    </a:ext>
                  </a:extLst>
                </p14:cNvPr>
                <p14:cNvContentPartPr/>
                <p14:nvPr/>
              </p14:nvContentPartPr>
              <p14:xfrm>
                <a:off x="10456905" y="3414171"/>
                <a:ext cx="24840" cy="218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0F1B587-6ACF-4EDA-903D-6B9A221CEC6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438905" y="3396531"/>
                  <a:ext cx="60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5C3F1C2-E9D5-4DA0-9320-BEF8FF84DCF5}"/>
                    </a:ext>
                  </a:extLst>
                </p14:cNvPr>
                <p14:cNvContentPartPr/>
                <p14:nvPr/>
              </p14:nvContentPartPr>
              <p14:xfrm>
                <a:off x="10423425" y="3817731"/>
                <a:ext cx="17640" cy="1378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5C3F1C2-E9D5-4DA0-9320-BEF8FF84DCF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405425" y="3799731"/>
                  <a:ext cx="53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4F343B0-6117-45C2-9608-A77FD1DF52A3}"/>
                    </a:ext>
                  </a:extLst>
                </p14:cNvPr>
                <p14:cNvContentPartPr/>
                <p14:nvPr/>
              </p14:nvContentPartPr>
              <p14:xfrm>
                <a:off x="10403265" y="4017531"/>
                <a:ext cx="12960" cy="1447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4F343B0-6117-45C2-9608-A77FD1DF52A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385265" y="3999531"/>
                  <a:ext cx="48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3020B3F-B2DB-44E8-A1A7-4541DB620E3D}"/>
                    </a:ext>
                  </a:extLst>
                </p14:cNvPr>
                <p14:cNvContentPartPr/>
                <p14:nvPr/>
              </p14:nvContentPartPr>
              <p14:xfrm>
                <a:off x="10387065" y="4252971"/>
                <a:ext cx="7920" cy="1166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3020B3F-B2DB-44E8-A1A7-4541DB620E3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369425" y="4235331"/>
                  <a:ext cx="43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D7D76A3-E386-4C2C-8B26-609F75F328A9}"/>
                    </a:ext>
                  </a:extLst>
                </p14:cNvPr>
                <p14:cNvContentPartPr/>
                <p14:nvPr/>
              </p14:nvContentPartPr>
              <p14:xfrm>
                <a:off x="2479305" y="251211"/>
                <a:ext cx="485280" cy="402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D7D76A3-E386-4C2C-8B26-609F75F328A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461665" y="233571"/>
                  <a:ext cx="5209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EE57F69-2FE3-423F-89A0-64E4E9B00932}"/>
                    </a:ext>
                  </a:extLst>
                </p14:cNvPr>
                <p14:cNvContentPartPr/>
                <p14:nvPr/>
              </p14:nvContentPartPr>
              <p14:xfrm>
                <a:off x="2896545" y="209091"/>
                <a:ext cx="112320" cy="1436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EE57F69-2FE3-423F-89A0-64E4E9B0093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78905" y="191451"/>
                  <a:ext cx="147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70B8A11-CF22-45C5-AC70-1AE48C3AFCC5}"/>
                    </a:ext>
                  </a:extLst>
                </p14:cNvPr>
                <p14:cNvContentPartPr/>
                <p14:nvPr/>
              </p14:nvContentPartPr>
              <p14:xfrm>
                <a:off x="3243585" y="129531"/>
                <a:ext cx="361080" cy="3646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70B8A11-CF22-45C5-AC70-1AE48C3AFCC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225585" y="111531"/>
                  <a:ext cx="3967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A53B53A-F3AB-47C9-8E47-F63A1FE6D662}"/>
                    </a:ext>
                  </a:extLst>
                </p14:cNvPr>
                <p14:cNvContentPartPr/>
                <p14:nvPr/>
              </p14:nvContentPartPr>
              <p14:xfrm>
                <a:off x="3712305" y="440571"/>
                <a:ext cx="55080" cy="158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A53B53A-F3AB-47C9-8E47-F63A1FE6D66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694665" y="422571"/>
                  <a:ext cx="90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22657ED-56FE-4404-91AB-C22ABC51082B}"/>
                    </a:ext>
                  </a:extLst>
                </p14:cNvPr>
                <p14:cNvContentPartPr/>
                <p14:nvPr/>
              </p14:nvContentPartPr>
              <p14:xfrm>
                <a:off x="3902745" y="117291"/>
                <a:ext cx="246600" cy="3938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22657ED-56FE-4404-91AB-C22ABC51082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884745" y="99651"/>
                  <a:ext cx="2822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2D3CED2-55B6-4003-B4D3-81BEAB7481A8}"/>
                    </a:ext>
                  </a:extLst>
                </p14:cNvPr>
                <p14:cNvContentPartPr/>
                <p14:nvPr/>
              </p14:nvContentPartPr>
              <p14:xfrm>
                <a:off x="4311345" y="429051"/>
                <a:ext cx="35640" cy="1288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2D3CED2-55B6-4003-B4D3-81BEAB7481A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293705" y="411411"/>
                  <a:ext cx="71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35056DE-7E95-4C9D-AC59-342CFD36E7AE}"/>
                    </a:ext>
                  </a:extLst>
                </p14:cNvPr>
                <p14:cNvContentPartPr/>
                <p14:nvPr/>
              </p14:nvContentPartPr>
              <p14:xfrm>
                <a:off x="4469385" y="51411"/>
                <a:ext cx="264960" cy="4791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35056DE-7E95-4C9D-AC59-342CFD36E7A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451745" y="33411"/>
                  <a:ext cx="3006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EE504E1-6209-4A87-B005-BDD75A942455}"/>
                    </a:ext>
                  </a:extLst>
                </p14:cNvPr>
                <p14:cNvContentPartPr/>
                <p14:nvPr/>
              </p14:nvContentPartPr>
              <p14:xfrm>
                <a:off x="5197305" y="234651"/>
                <a:ext cx="227880" cy="2512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EE504E1-6209-4A87-B005-BDD75A94245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179305" y="216651"/>
                  <a:ext cx="2635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C5ACA35-E0E8-43C0-A3A4-A1ACCC6ECE5E}"/>
                    </a:ext>
                  </a:extLst>
                </p14:cNvPr>
                <p14:cNvContentPartPr/>
                <p14:nvPr/>
              </p14:nvContentPartPr>
              <p14:xfrm>
                <a:off x="5517705" y="-10509"/>
                <a:ext cx="1697400" cy="4402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C5ACA35-E0E8-43C0-A3A4-A1ACCC6ECE5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499705" y="-28149"/>
                  <a:ext cx="17330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477D5D6-AB24-49F8-85E8-5F4AE2EDB855}"/>
                    </a:ext>
                  </a:extLst>
                </p14:cNvPr>
                <p14:cNvContentPartPr/>
                <p14:nvPr/>
              </p14:nvContentPartPr>
              <p14:xfrm>
                <a:off x="6957705" y="150062"/>
                <a:ext cx="291960" cy="795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477D5D6-AB24-49F8-85E8-5F4AE2EDB85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940065" y="132422"/>
                  <a:ext cx="3276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75858BA-ED4C-4456-B2CB-E81D23F5A871}"/>
                    </a:ext>
                  </a:extLst>
                </p14:cNvPr>
                <p14:cNvContentPartPr/>
                <p14:nvPr/>
              </p14:nvContentPartPr>
              <p14:xfrm>
                <a:off x="7369185" y="154382"/>
                <a:ext cx="151920" cy="2732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75858BA-ED4C-4456-B2CB-E81D23F5A87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351185" y="136742"/>
                  <a:ext cx="187560" cy="30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530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D7CA7DF-DD62-4232-8C51-75DBEAF088B3}"/>
              </a:ext>
            </a:extLst>
          </p:cNvPr>
          <p:cNvGrpSpPr/>
          <p:nvPr/>
        </p:nvGrpSpPr>
        <p:grpSpPr>
          <a:xfrm>
            <a:off x="725385" y="264531"/>
            <a:ext cx="3866400" cy="1722600"/>
            <a:chOff x="725385" y="264531"/>
            <a:chExt cx="3866400" cy="172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FF657F5-578F-4455-8AB8-B676AB19DEA7}"/>
                    </a:ext>
                  </a:extLst>
                </p14:cNvPr>
                <p14:cNvContentPartPr/>
                <p14:nvPr/>
              </p14:nvContentPartPr>
              <p14:xfrm>
                <a:off x="725385" y="264531"/>
                <a:ext cx="592920" cy="1722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FF657F5-578F-4455-8AB8-B676AB19DE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7385" y="246891"/>
                  <a:ext cx="628560" cy="17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8EDC42B-21C3-43FB-B075-FF31BEA7091C}"/>
                    </a:ext>
                  </a:extLst>
                </p14:cNvPr>
                <p14:cNvContentPartPr/>
                <p14:nvPr/>
              </p14:nvContentPartPr>
              <p14:xfrm>
                <a:off x="1265025" y="671331"/>
                <a:ext cx="3326760" cy="130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8EDC42B-21C3-43FB-B075-FF31BEA709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7025" y="653331"/>
                  <a:ext cx="3362400" cy="13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B11BC72-A74B-47B6-999E-8FCACF213C7B}"/>
                    </a:ext>
                  </a:extLst>
                </p14:cNvPr>
                <p14:cNvContentPartPr/>
                <p14:nvPr/>
              </p14:nvContentPartPr>
              <p14:xfrm>
                <a:off x="2807265" y="693291"/>
                <a:ext cx="75240" cy="1175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B11BC72-A74B-47B6-999E-8FCACF213C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89265" y="675291"/>
                  <a:ext cx="110880" cy="12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3C9CAF-847B-4F7B-A3DE-6802298523DF}"/>
                    </a:ext>
                  </a:extLst>
                </p14:cNvPr>
                <p14:cNvContentPartPr/>
                <p14:nvPr/>
              </p14:nvContentPartPr>
              <p14:xfrm>
                <a:off x="1295985" y="1177851"/>
                <a:ext cx="3141360" cy="129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3C9CAF-847B-4F7B-A3DE-6802298523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7985" y="1160211"/>
                  <a:ext cx="3177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E71718B-0E40-46ED-80EA-F7BDB7A98104}"/>
                    </a:ext>
                  </a:extLst>
                </p14:cNvPr>
                <p14:cNvContentPartPr/>
                <p14:nvPr/>
              </p14:nvContentPartPr>
              <p14:xfrm>
                <a:off x="1997985" y="703731"/>
                <a:ext cx="128160" cy="1187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E71718B-0E40-46ED-80EA-F7BDB7A981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80345" y="686091"/>
                  <a:ext cx="163800" cy="12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E1F12B-E78C-47DE-A797-D701540C5C2D}"/>
                    </a:ext>
                  </a:extLst>
                </p14:cNvPr>
                <p14:cNvContentPartPr/>
                <p14:nvPr/>
              </p14:nvContentPartPr>
              <p14:xfrm>
                <a:off x="3604665" y="645411"/>
                <a:ext cx="72000" cy="1234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E1F12B-E78C-47DE-A797-D701540C5C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87025" y="627771"/>
                  <a:ext cx="107640" cy="12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76737B-A5FF-4C4A-94EB-63293FD49E3A}"/>
                    </a:ext>
                  </a:extLst>
                </p14:cNvPr>
                <p14:cNvContentPartPr/>
                <p14:nvPr/>
              </p14:nvContentPartPr>
              <p14:xfrm>
                <a:off x="1613505" y="840171"/>
                <a:ext cx="122400" cy="327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76737B-A5FF-4C4A-94EB-63293FD49E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5505" y="822171"/>
                  <a:ext cx="158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7C0A49D-CA03-4B67-ACED-EBB4A8F20DA5}"/>
                    </a:ext>
                  </a:extLst>
                </p14:cNvPr>
                <p14:cNvContentPartPr/>
                <p14:nvPr/>
              </p14:nvContentPartPr>
              <p14:xfrm>
                <a:off x="2424225" y="860691"/>
                <a:ext cx="131400" cy="281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7C0A49D-CA03-4B67-ACED-EBB4A8F20D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06585" y="843051"/>
                  <a:ext cx="167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7A907E-AFF6-47E4-9320-29551E97F6DC}"/>
                    </a:ext>
                  </a:extLst>
                </p14:cNvPr>
                <p14:cNvContentPartPr/>
                <p14:nvPr/>
              </p14:nvContentPartPr>
              <p14:xfrm>
                <a:off x="3217665" y="801291"/>
                <a:ext cx="178920" cy="317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7A907E-AFF6-47E4-9320-29551E97F6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00025" y="783291"/>
                  <a:ext cx="2145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FB01B2-3AE7-43DB-B806-AE23E9B30B88}"/>
                    </a:ext>
                  </a:extLst>
                </p14:cNvPr>
                <p14:cNvContentPartPr/>
                <p14:nvPr/>
              </p14:nvContentPartPr>
              <p14:xfrm>
                <a:off x="4020465" y="819291"/>
                <a:ext cx="135720" cy="304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FB01B2-3AE7-43DB-B806-AE23E9B30B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02825" y="801651"/>
                  <a:ext cx="1713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6B7DDF-71BA-495B-B3BA-F8FC0CA32AEE}"/>
                    </a:ext>
                  </a:extLst>
                </p14:cNvPr>
                <p14:cNvContentPartPr/>
                <p14:nvPr/>
              </p14:nvContentPartPr>
              <p14:xfrm>
                <a:off x="1462665" y="795531"/>
                <a:ext cx="446040" cy="22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6B7DDF-71BA-495B-B3BA-F8FC0CA32A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44665" y="777891"/>
                  <a:ext cx="481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EC03FA-B2D1-47C1-AED6-4EA2453C11F6}"/>
                    </a:ext>
                  </a:extLst>
                </p14:cNvPr>
                <p14:cNvContentPartPr/>
                <p14:nvPr/>
              </p14:nvContentPartPr>
              <p14:xfrm>
                <a:off x="2058105" y="799851"/>
                <a:ext cx="375840" cy="7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EC03FA-B2D1-47C1-AED6-4EA2453C11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40465" y="782211"/>
                  <a:ext cx="411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344C9F7-A4FE-4F57-BCD4-DF6F541E0671}"/>
                    </a:ext>
                  </a:extLst>
                </p14:cNvPr>
                <p14:cNvContentPartPr/>
                <p14:nvPr/>
              </p14:nvContentPartPr>
              <p14:xfrm>
                <a:off x="2661465" y="808131"/>
                <a:ext cx="444960" cy="1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344C9F7-A4FE-4F57-BCD4-DF6F541E06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3465" y="790131"/>
                  <a:ext cx="480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42385AA-0481-4DD0-9FC3-C7335DF58AF5}"/>
                    </a:ext>
                  </a:extLst>
                </p14:cNvPr>
                <p14:cNvContentPartPr/>
                <p14:nvPr/>
              </p14:nvContentPartPr>
              <p14:xfrm>
                <a:off x="3312705" y="796611"/>
                <a:ext cx="276840" cy="9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42385AA-0481-4DD0-9FC3-C7335DF58A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94705" y="778611"/>
                  <a:ext cx="312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EE30691-6293-471B-B16A-26429A86FADD}"/>
                    </a:ext>
                  </a:extLst>
                </p14:cNvPr>
                <p14:cNvContentPartPr/>
                <p14:nvPr/>
              </p14:nvContentPartPr>
              <p14:xfrm>
                <a:off x="3697545" y="798051"/>
                <a:ext cx="720000" cy="50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EE30691-6293-471B-B16A-26429A86FA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79545" y="780051"/>
                  <a:ext cx="755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CB6826-B202-49EA-8FCB-ABADCBBA907F}"/>
                    </a:ext>
                  </a:extLst>
                </p14:cNvPr>
                <p14:cNvContentPartPr/>
                <p14:nvPr/>
              </p14:nvContentPartPr>
              <p14:xfrm>
                <a:off x="1463745" y="895251"/>
                <a:ext cx="14400" cy="248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CB6826-B202-49EA-8FCB-ABADCBBA90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46105" y="877611"/>
                  <a:ext cx="50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8D39FF-141C-47E0-BD0A-83E756574910}"/>
                    </a:ext>
                  </a:extLst>
                </p14:cNvPr>
                <p14:cNvContentPartPr/>
                <p14:nvPr/>
              </p14:nvContentPartPr>
              <p14:xfrm>
                <a:off x="1490385" y="1208811"/>
                <a:ext cx="539640" cy="59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8D39FF-141C-47E0-BD0A-83E7565749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72385" y="1191171"/>
                  <a:ext cx="575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F50D55-9145-4861-AA02-D58C5CD72CED}"/>
                    </a:ext>
                  </a:extLst>
                </p14:cNvPr>
                <p14:cNvContentPartPr/>
                <p14:nvPr/>
              </p14:nvContentPartPr>
              <p14:xfrm>
                <a:off x="2215065" y="1227891"/>
                <a:ext cx="419400" cy="7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2F50D55-9145-4861-AA02-D58C5CD72C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97425" y="1209891"/>
                  <a:ext cx="455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14FFE9-5C4D-44DA-A0B8-DC6BB6A4CD27}"/>
                    </a:ext>
                  </a:extLst>
                </p14:cNvPr>
                <p14:cNvContentPartPr/>
                <p14:nvPr/>
              </p14:nvContentPartPr>
              <p14:xfrm>
                <a:off x="2769465" y="1181811"/>
                <a:ext cx="320760" cy="46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14FFE9-5C4D-44DA-A0B8-DC6BB6A4CD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51825" y="1164171"/>
                  <a:ext cx="356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BDCE80E-8446-4546-9406-CE385124995E}"/>
                    </a:ext>
                  </a:extLst>
                </p14:cNvPr>
                <p14:cNvContentPartPr/>
                <p14:nvPr/>
              </p14:nvContentPartPr>
              <p14:xfrm>
                <a:off x="3175185" y="1146171"/>
                <a:ext cx="319320" cy="1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BDCE80E-8446-4546-9406-CE38512499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57185" y="1128171"/>
                  <a:ext cx="3549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8D6998-10AE-40AD-A004-D2DDBFE86E04}"/>
                    </a:ext>
                  </a:extLst>
                </p14:cNvPr>
                <p14:cNvContentPartPr/>
                <p14:nvPr/>
              </p14:nvContentPartPr>
              <p14:xfrm>
                <a:off x="3644265" y="1149771"/>
                <a:ext cx="281160" cy="1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8D6998-10AE-40AD-A004-D2DDBFE86E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26625" y="1132131"/>
                  <a:ext cx="316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4ECBA93-456C-44AF-8ED9-D781C409D325}"/>
                    </a:ext>
                  </a:extLst>
                </p14:cNvPr>
                <p14:cNvContentPartPr/>
                <p14:nvPr/>
              </p14:nvContentPartPr>
              <p14:xfrm>
                <a:off x="4074465" y="1153731"/>
                <a:ext cx="82800" cy="2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4ECBA93-456C-44AF-8ED9-D781C409D3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56465" y="1135731"/>
                  <a:ext cx="118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3821F5F-D1AA-4D13-8238-BA742182EE9B}"/>
                    </a:ext>
                  </a:extLst>
                </p14:cNvPr>
                <p14:cNvContentPartPr/>
                <p14:nvPr/>
              </p14:nvContentPartPr>
              <p14:xfrm>
                <a:off x="4246905" y="996411"/>
                <a:ext cx="172080" cy="153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3821F5F-D1AA-4D13-8238-BA742182EE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28905" y="978771"/>
                  <a:ext cx="207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4EADB8-B2D5-494F-A49A-F69A7F4C2A5A}"/>
                    </a:ext>
                  </a:extLst>
                </p14:cNvPr>
                <p14:cNvContentPartPr/>
                <p14:nvPr/>
              </p14:nvContentPartPr>
              <p14:xfrm>
                <a:off x="4412865" y="842691"/>
                <a:ext cx="4680" cy="33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4EADB8-B2D5-494F-A49A-F69A7F4C2A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95225" y="824691"/>
                  <a:ext cx="4032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A72C0F1-E698-4C84-B778-59F9BFCF4BCA}"/>
              </a:ext>
            </a:extLst>
          </p:cNvPr>
          <p:cNvGrpSpPr/>
          <p:nvPr/>
        </p:nvGrpSpPr>
        <p:grpSpPr>
          <a:xfrm>
            <a:off x="877305" y="2552331"/>
            <a:ext cx="3067560" cy="964800"/>
            <a:chOff x="877305" y="2552331"/>
            <a:chExt cx="3067560" cy="9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B0D3AB-2039-432A-90E7-E4E957795F14}"/>
                    </a:ext>
                  </a:extLst>
                </p14:cNvPr>
                <p14:cNvContentPartPr/>
                <p14:nvPr/>
              </p14:nvContentPartPr>
              <p14:xfrm>
                <a:off x="877305" y="2552331"/>
                <a:ext cx="1062360" cy="732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B0D3AB-2039-432A-90E7-E4E957795F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9305" y="2534691"/>
                  <a:ext cx="10980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FA0590-B8FE-4960-8810-9BA22A81481D}"/>
                    </a:ext>
                  </a:extLst>
                </p14:cNvPr>
                <p14:cNvContentPartPr/>
                <p14:nvPr/>
              </p14:nvContentPartPr>
              <p14:xfrm>
                <a:off x="1945065" y="2905131"/>
                <a:ext cx="882000" cy="487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FA0590-B8FE-4960-8810-9BA22A8148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27425" y="2887131"/>
                  <a:ext cx="917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0E4C084-1229-473A-BAC0-B769E0C267A0}"/>
                    </a:ext>
                  </a:extLst>
                </p14:cNvPr>
                <p14:cNvContentPartPr/>
                <p14:nvPr/>
              </p14:nvContentPartPr>
              <p14:xfrm>
                <a:off x="2935065" y="2963091"/>
                <a:ext cx="86400" cy="169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0E4C084-1229-473A-BAC0-B769E0C267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17065" y="2945451"/>
                  <a:ext cx="122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BE949B-7F2D-46BA-9D8D-39E645A312E5}"/>
                    </a:ext>
                  </a:extLst>
                </p14:cNvPr>
                <p14:cNvContentPartPr/>
                <p14:nvPr/>
              </p14:nvContentPartPr>
              <p14:xfrm>
                <a:off x="2948385" y="2761491"/>
                <a:ext cx="52200" cy="72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BE949B-7F2D-46BA-9D8D-39E645A312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30385" y="2743851"/>
                  <a:ext cx="87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BA21E8-0900-4619-A71B-ED729A2633E3}"/>
                    </a:ext>
                  </a:extLst>
                </p14:cNvPr>
                <p14:cNvContentPartPr/>
                <p14:nvPr/>
              </p14:nvContentPartPr>
              <p14:xfrm>
                <a:off x="3038385" y="2912331"/>
                <a:ext cx="367560" cy="250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BA21E8-0900-4619-A71B-ED729A2633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20385" y="2894331"/>
                  <a:ext cx="4032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B300E9-0FB7-4D01-A81E-04DD6737EF61}"/>
                    </a:ext>
                  </a:extLst>
                </p14:cNvPr>
                <p14:cNvContentPartPr/>
                <p14:nvPr/>
              </p14:nvContentPartPr>
              <p14:xfrm>
                <a:off x="3454545" y="2917371"/>
                <a:ext cx="490320" cy="599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B300E9-0FB7-4D01-A81E-04DD6737EF6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6545" y="2899371"/>
                  <a:ext cx="525960" cy="63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14AC48-F4CE-41B4-A42E-A431C8D42A44}"/>
              </a:ext>
            </a:extLst>
          </p:cNvPr>
          <p:cNvGrpSpPr/>
          <p:nvPr/>
        </p:nvGrpSpPr>
        <p:grpSpPr>
          <a:xfrm>
            <a:off x="4481985" y="2573931"/>
            <a:ext cx="1543320" cy="760320"/>
            <a:chOff x="4481985" y="2573931"/>
            <a:chExt cx="1543320" cy="76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01A3556-62C4-4DE8-B577-D4DFD16974A0}"/>
                    </a:ext>
                  </a:extLst>
                </p14:cNvPr>
                <p14:cNvContentPartPr/>
                <p14:nvPr/>
              </p14:nvContentPartPr>
              <p14:xfrm>
                <a:off x="4481985" y="2573931"/>
                <a:ext cx="606600" cy="760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01A3556-62C4-4DE8-B577-D4DFD16974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63985" y="2555931"/>
                  <a:ext cx="642240" cy="7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D69AA3B-6BCB-45A8-A12D-9036176B51EF}"/>
                    </a:ext>
                  </a:extLst>
                </p14:cNvPr>
                <p14:cNvContentPartPr/>
                <p14:nvPr/>
              </p14:nvContentPartPr>
              <p14:xfrm>
                <a:off x="5529945" y="2628291"/>
                <a:ext cx="233640" cy="459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D69AA3B-6BCB-45A8-A12D-9036176B51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12305" y="2610291"/>
                  <a:ext cx="2692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B26F5A-FBC9-4DFC-BAE0-399459351BD6}"/>
                    </a:ext>
                  </a:extLst>
                </p14:cNvPr>
                <p14:cNvContentPartPr/>
                <p14:nvPr/>
              </p14:nvContentPartPr>
              <p14:xfrm>
                <a:off x="5806425" y="2863731"/>
                <a:ext cx="218880" cy="269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B26F5A-FBC9-4DFC-BAE0-399459351B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88785" y="2845731"/>
                  <a:ext cx="2545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6DBDFC4-19CB-426E-9395-53292DA672BA}"/>
              </a:ext>
            </a:extLst>
          </p:cNvPr>
          <p:cNvGrpSpPr/>
          <p:nvPr/>
        </p:nvGrpSpPr>
        <p:grpSpPr>
          <a:xfrm>
            <a:off x="8470065" y="2802171"/>
            <a:ext cx="364320" cy="395280"/>
            <a:chOff x="8470065" y="2802171"/>
            <a:chExt cx="364320" cy="39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6566D4-3FA5-4984-B483-5000CFF9548B}"/>
                    </a:ext>
                  </a:extLst>
                </p14:cNvPr>
                <p14:cNvContentPartPr/>
                <p14:nvPr/>
              </p14:nvContentPartPr>
              <p14:xfrm>
                <a:off x="8470065" y="2964531"/>
                <a:ext cx="54000" cy="189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6566D4-3FA5-4984-B483-5000CFF954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52425" y="2946531"/>
                  <a:ext cx="89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305C4E-5C43-427A-98F0-49302F57AC80}"/>
                    </a:ext>
                  </a:extLst>
                </p14:cNvPr>
                <p14:cNvContentPartPr/>
                <p14:nvPr/>
              </p14:nvContentPartPr>
              <p14:xfrm>
                <a:off x="8478345" y="2802171"/>
                <a:ext cx="77760" cy="53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305C4E-5C43-427A-98F0-49302F57AC8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0345" y="2784531"/>
                  <a:ext cx="113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81AECCA-CA85-4848-B200-05A93EBD8BEB}"/>
                    </a:ext>
                  </a:extLst>
                </p14:cNvPr>
                <p14:cNvContentPartPr/>
                <p14:nvPr/>
              </p14:nvContentPartPr>
              <p14:xfrm>
                <a:off x="8637465" y="2972091"/>
                <a:ext cx="196920" cy="225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81AECCA-CA85-4848-B200-05A93EBD8BE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19825" y="2954091"/>
                  <a:ext cx="23256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474BFB1-7644-4175-9144-07886634F219}"/>
              </a:ext>
            </a:extLst>
          </p:cNvPr>
          <p:cNvGrpSpPr/>
          <p:nvPr/>
        </p:nvGrpSpPr>
        <p:grpSpPr>
          <a:xfrm>
            <a:off x="6666825" y="2614611"/>
            <a:ext cx="1277640" cy="726840"/>
            <a:chOff x="6666825" y="2614611"/>
            <a:chExt cx="1277640" cy="72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99EB99-0534-4243-B252-1243406A6014}"/>
                    </a:ext>
                  </a:extLst>
                </p14:cNvPr>
                <p14:cNvContentPartPr/>
                <p14:nvPr/>
              </p14:nvContentPartPr>
              <p14:xfrm>
                <a:off x="6666825" y="2614611"/>
                <a:ext cx="784080" cy="621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99EB99-0534-4243-B252-1243406A60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49185" y="2596611"/>
                  <a:ext cx="81972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974590-7965-4CAA-9D63-29FD22544991}"/>
                    </a:ext>
                  </a:extLst>
                </p14:cNvPr>
                <p14:cNvContentPartPr/>
                <p14:nvPr/>
              </p14:nvContentPartPr>
              <p14:xfrm>
                <a:off x="7449105" y="2688771"/>
                <a:ext cx="146880" cy="482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974590-7965-4CAA-9D63-29FD225449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31465" y="2671131"/>
                  <a:ext cx="18252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C20414-104E-474D-819E-510EB8B0BA41}"/>
                    </a:ext>
                  </a:extLst>
                </p14:cNvPr>
                <p14:cNvContentPartPr/>
                <p14:nvPr/>
              </p14:nvContentPartPr>
              <p14:xfrm>
                <a:off x="7754745" y="2899371"/>
                <a:ext cx="189720" cy="442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C20414-104E-474D-819E-510EB8B0BA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37105" y="2881731"/>
                  <a:ext cx="2253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29CC39-0699-41D8-A932-4A7699D5E050}"/>
                    </a:ext>
                  </a:extLst>
                </p14:cNvPr>
                <p14:cNvContentPartPr/>
                <p14:nvPr/>
              </p14:nvContentPartPr>
              <p14:xfrm>
                <a:off x="7752945" y="3123651"/>
                <a:ext cx="117360" cy="19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29CC39-0699-41D8-A932-4A7699D5E05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35305" y="3105651"/>
                  <a:ext cx="15300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3693428-9615-44B3-AFAA-2760F17486F3}"/>
                  </a:ext>
                </a:extLst>
              </p14:cNvPr>
              <p14:cNvContentPartPr/>
              <p14:nvPr/>
            </p14:nvContentPartPr>
            <p14:xfrm>
              <a:off x="8368545" y="3683451"/>
              <a:ext cx="284760" cy="482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3693428-9615-44B3-AFAA-2760F17486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50905" y="3665451"/>
                <a:ext cx="32040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8BCFB26-F6BE-43FC-88B9-1D99BA44DB40}"/>
                  </a:ext>
                </a:extLst>
              </p14:cNvPr>
              <p14:cNvContentPartPr/>
              <p14:nvPr/>
            </p14:nvContentPartPr>
            <p14:xfrm>
              <a:off x="8759865" y="3873891"/>
              <a:ext cx="227520" cy="249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8BCFB26-F6BE-43FC-88B9-1D99BA44DB4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742225" y="3856251"/>
                <a:ext cx="2631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434AF5F-3D29-44E6-B732-3716DCE767B9}"/>
                  </a:ext>
                </a:extLst>
              </p14:cNvPr>
              <p14:cNvContentPartPr/>
              <p14:nvPr/>
            </p14:nvContentPartPr>
            <p14:xfrm>
              <a:off x="9097545" y="3869571"/>
              <a:ext cx="187920" cy="266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434AF5F-3D29-44E6-B732-3716DCE767B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079905" y="3851571"/>
                <a:ext cx="223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F9DB021-9D6F-4E7A-B431-2424F59DD84F}"/>
                  </a:ext>
                </a:extLst>
              </p14:cNvPr>
              <p14:cNvContentPartPr/>
              <p14:nvPr/>
            </p14:nvContentPartPr>
            <p14:xfrm>
              <a:off x="9439545" y="3723411"/>
              <a:ext cx="434520" cy="450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F9DB021-9D6F-4E7A-B431-2424F59DD84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421905" y="3705771"/>
                <a:ext cx="4701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D669653-DC57-4E3F-A4B8-9482F074CAFE}"/>
                  </a:ext>
                </a:extLst>
              </p14:cNvPr>
              <p14:cNvContentPartPr/>
              <p14:nvPr/>
            </p14:nvContentPartPr>
            <p14:xfrm>
              <a:off x="9839865" y="3928611"/>
              <a:ext cx="636120" cy="268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D669653-DC57-4E3F-A4B8-9482F074CAF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822225" y="3910611"/>
                <a:ext cx="6717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AD55780-B4D6-4E9B-B175-66CED7367E5B}"/>
                  </a:ext>
                </a:extLst>
              </p14:cNvPr>
              <p14:cNvContentPartPr/>
              <p14:nvPr/>
            </p14:nvContentPartPr>
            <p14:xfrm>
              <a:off x="10878465" y="3959211"/>
              <a:ext cx="294840" cy="249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AD55780-B4D6-4E9B-B175-66CED7367E5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860825" y="3941211"/>
                <a:ext cx="3304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E662E74-BB45-41B7-B866-5B35E5FB72E7}"/>
                  </a:ext>
                </a:extLst>
              </p14:cNvPr>
              <p14:cNvContentPartPr/>
              <p14:nvPr/>
            </p14:nvContentPartPr>
            <p14:xfrm>
              <a:off x="11180145" y="3972531"/>
              <a:ext cx="290880" cy="483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E662E74-BB45-41B7-B866-5B35E5FB72E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162145" y="3954891"/>
                <a:ext cx="3265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F28469E-CF9A-458A-B543-3C6C3A46E14B}"/>
                  </a:ext>
                </a:extLst>
              </p14:cNvPr>
              <p14:cNvContentPartPr/>
              <p14:nvPr/>
            </p14:nvContentPartPr>
            <p14:xfrm>
              <a:off x="11455905" y="3751851"/>
              <a:ext cx="236160" cy="2156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F28469E-CF9A-458A-B543-3C6C3A46E14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438265" y="3733851"/>
                <a:ext cx="2718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2ED94A8-AC5E-45CD-8EE1-97B570D655D6}"/>
                  </a:ext>
                </a:extLst>
              </p14:cNvPr>
              <p14:cNvContentPartPr/>
              <p14:nvPr/>
            </p14:nvContentPartPr>
            <p14:xfrm>
              <a:off x="2159265" y="4112211"/>
              <a:ext cx="1010520" cy="271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2ED94A8-AC5E-45CD-8EE1-97B570D655D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41625" y="4094571"/>
                <a:ext cx="10461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1032668-93D6-46C3-8617-1067E1B84DAE}"/>
                  </a:ext>
                </a:extLst>
              </p14:cNvPr>
              <p14:cNvContentPartPr/>
              <p14:nvPr/>
            </p14:nvContentPartPr>
            <p14:xfrm>
              <a:off x="3028665" y="3942291"/>
              <a:ext cx="53280" cy="21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1032668-93D6-46C3-8617-1067E1B84DA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10665" y="3924291"/>
                <a:ext cx="889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FC4ECB7-4D21-4E9F-AC37-31961283E908}"/>
                  </a:ext>
                </a:extLst>
              </p14:cNvPr>
              <p14:cNvContentPartPr/>
              <p14:nvPr/>
            </p14:nvContentPartPr>
            <p14:xfrm>
              <a:off x="3253305" y="4109691"/>
              <a:ext cx="249480" cy="199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FC4ECB7-4D21-4E9F-AC37-31961283E90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35665" y="4092051"/>
                <a:ext cx="2851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D91CC24-D6F9-4C85-9A5B-82E95AC35C33}"/>
                  </a:ext>
                </a:extLst>
              </p14:cNvPr>
              <p14:cNvContentPartPr/>
              <p14:nvPr/>
            </p14:nvContentPartPr>
            <p14:xfrm>
              <a:off x="3651465" y="4096011"/>
              <a:ext cx="79200" cy="190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D91CC24-D6F9-4C85-9A5B-82E95AC35C3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633465" y="4078371"/>
                <a:ext cx="1148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8F70430-A788-4022-B5A2-AF42E9E24E6E}"/>
                  </a:ext>
                </a:extLst>
              </p14:cNvPr>
              <p14:cNvContentPartPr/>
              <p14:nvPr/>
            </p14:nvContentPartPr>
            <p14:xfrm>
              <a:off x="3656865" y="3954171"/>
              <a:ext cx="75240" cy="38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8F70430-A788-4022-B5A2-AF42E9E24E6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39225" y="3936171"/>
                <a:ext cx="1108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ABB6DC9-9386-44E5-A655-7EEDA8DAE63D}"/>
                  </a:ext>
                </a:extLst>
              </p14:cNvPr>
              <p14:cNvContentPartPr/>
              <p14:nvPr/>
            </p14:nvContentPartPr>
            <p14:xfrm>
              <a:off x="3865665" y="4096371"/>
              <a:ext cx="785520" cy="228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ABB6DC9-9386-44E5-A655-7EEDA8DAE63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848025" y="4078371"/>
                <a:ext cx="8211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8C6B4E9-7A96-4420-BC11-0A88F6C33173}"/>
                  </a:ext>
                </a:extLst>
              </p14:cNvPr>
              <p14:cNvContentPartPr/>
              <p14:nvPr/>
            </p14:nvContentPartPr>
            <p14:xfrm>
              <a:off x="4532385" y="3945531"/>
              <a:ext cx="102960" cy="63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8C6B4E9-7A96-4420-BC11-0A88F6C3317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514745" y="3927531"/>
                <a:ext cx="1386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9F760C5-1E12-4C6E-A1EC-B034B5438DE8}"/>
                  </a:ext>
                </a:extLst>
              </p14:cNvPr>
              <p14:cNvContentPartPr/>
              <p14:nvPr/>
            </p14:nvContentPartPr>
            <p14:xfrm>
              <a:off x="4739745" y="4035891"/>
              <a:ext cx="432360" cy="270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9F760C5-1E12-4C6E-A1EC-B034B5438DE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721745" y="4018251"/>
                <a:ext cx="4680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A345021-F2C2-409F-BA48-278DE23684CA}"/>
                  </a:ext>
                </a:extLst>
              </p14:cNvPr>
              <p14:cNvContentPartPr/>
              <p14:nvPr/>
            </p14:nvContentPartPr>
            <p14:xfrm>
              <a:off x="5152665" y="3884691"/>
              <a:ext cx="637560" cy="375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A345021-F2C2-409F-BA48-278DE23684C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134665" y="3866691"/>
                <a:ext cx="67320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F6758D9-DE65-4748-9074-3B4B1AD78FD6}"/>
                  </a:ext>
                </a:extLst>
              </p14:cNvPr>
              <p14:cNvContentPartPr/>
              <p14:nvPr/>
            </p14:nvContentPartPr>
            <p14:xfrm>
              <a:off x="5507985" y="4040211"/>
              <a:ext cx="537480" cy="208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F6758D9-DE65-4748-9074-3B4B1AD78FD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490345" y="4022571"/>
                <a:ext cx="5731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4339CAC-C861-49A0-8A8F-FA9DA54C58DB}"/>
                  </a:ext>
                </a:extLst>
              </p14:cNvPr>
              <p14:cNvContentPartPr/>
              <p14:nvPr/>
            </p14:nvContentPartPr>
            <p14:xfrm>
              <a:off x="5995785" y="3945891"/>
              <a:ext cx="44280" cy="65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4339CAC-C861-49A0-8A8F-FA9DA54C58D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977785" y="3927891"/>
                <a:ext cx="799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75964F8-6816-499A-A346-31592B83CEE7}"/>
                  </a:ext>
                </a:extLst>
              </p14:cNvPr>
              <p14:cNvContentPartPr/>
              <p14:nvPr/>
            </p14:nvContentPartPr>
            <p14:xfrm>
              <a:off x="6131145" y="4007811"/>
              <a:ext cx="632880" cy="232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75964F8-6816-499A-A346-31592B83CEE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113505" y="3989811"/>
                <a:ext cx="6685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ED06C45-E459-441C-A833-E4558FB6BEF2}"/>
                  </a:ext>
                </a:extLst>
              </p14:cNvPr>
              <p14:cNvContentPartPr/>
              <p14:nvPr/>
            </p14:nvContentPartPr>
            <p14:xfrm>
              <a:off x="7091265" y="3720891"/>
              <a:ext cx="653040" cy="760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ED06C45-E459-441C-A833-E4558FB6BEF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73265" y="3703251"/>
                <a:ext cx="68868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6890BC7-17B9-4078-9594-5363E5A9DF4F}"/>
                  </a:ext>
                </a:extLst>
              </p14:cNvPr>
              <p14:cNvContentPartPr/>
              <p14:nvPr/>
            </p14:nvContentPartPr>
            <p14:xfrm>
              <a:off x="1907265" y="3614691"/>
              <a:ext cx="520200" cy="1219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6890BC7-17B9-4078-9594-5363E5A9DF4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889265" y="3596691"/>
                <a:ext cx="555840" cy="12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8B377FD-0686-4AE8-BB56-EC948A37DB54}"/>
                  </a:ext>
                </a:extLst>
              </p14:cNvPr>
              <p14:cNvContentPartPr/>
              <p14:nvPr/>
            </p14:nvContentPartPr>
            <p14:xfrm>
              <a:off x="231465" y="4096371"/>
              <a:ext cx="191160" cy="390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8B377FD-0686-4AE8-BB56-EC948A37DB5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13465" y="4078371"/>
                <a:ext cx="2268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204EDFF-3038-4A1E-9A1D-2970822E7838}"/>
                  </a:ext>
                </a:extLst>
              </p14:cNvPr>
              <p14:cNvContentPartPr/>
              <p14:nvPr/>
            </p14:nvContentPartPr>
            <p14:xfrm>
              <a:off x="477705" y="4146771"/>
              <a:ext cx="64800" cy="184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204EDFF-3038-4A1E-9A1D-2970822E783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60065" y="4128771"/>
                <a:ext cx="1004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9118926-301E-4261-A780-DD09B15A25CE}"/>
                  </a:ext>
                </a:extLst>
              </p14:cNvPr>
              <p14:cNvContentPartPr/>
              <p14:nvPr/>
            </p14:nvContentPartPr>
            <p14:xfrm>
              <a:off x="471945" y="4037691"/>
              <a:ext cx="48600" cy="576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9118926-301E-4261-A780-DD09B15A25C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53945" y="4019691"/>
                <a:ext cx="842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EAAD609-2926-4E7C-B805-0AFFB66046A1}"/>
                  </a:ext>
                </a:extLst>
              </p14:cNvPr>
              <p14:cNvContentPartPr/>
              <p14:nvPr/>
            </p14:nvContentPartPr>
            <p14:xfrm>
              <a:off x="570945" y="4029411"/>
              <a:ext cx="562680" cy="453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EAAD609-2926-4E7C-B805-0AFFB66046A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53305" y="4011771"/>
                <a:ext cx="59832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8CA19E-0A77-4933-91CB-D64ED919E080}"/>
                  </a:ext>
                </a:extLst>
              </p14:cNvPr>
              <p14:cNvContentPartPr/>
              <p14:nvPr/>
            </p14:nvContentPartPr>
            <p14:xfrm>
              <a:off x="1214985" y="3817371"/>
              <a:ext cx="296280" cy="416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8CA19E-0A77-4933-91CB-D64ED919E08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97345" y="3799731"/>
                <a:ext cx="33192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05716B8-49FE-477B-92DC-A260EAD4128B}"/>
                  </a:ext>
                </a:extLst>
              </p14:cNvPr>
              <p14:cNvContentPartPr/>
              <p14:nvPr/>
            </p14:nvContentPartPr>
            <p14:xfrm>
              <a:off x="1432785" y="3945891"/>
              <a:ext cx="48960" cy="74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05716B8-49FE-477B-92DC-A260EAD4128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415145" y="3927891"/>
                <a:ext cx="846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8CDFC00-C6D8-44C7-95E9-684F1647DD73}"/>
                  </a:ext>
                </a:extLst>
              </p14:cNvPr>
              <p14:cNvContentPartPr/>
              <p14:nvPr/>
            </p14:nvContentPartPr>
            <p14:xfrm>
              <a:off x="1661385" y="3934011"/>
              <a:ext cx="119520" cy="73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8CDFC00-C6D8-44C7-95E9-684F1647DD7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643745" y="3916011"/>
                <a:ext cx="1551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7343518-85B9-4839-AD8A-AB8842C0D5AE}"/>
                  </a:ext>
                </a:extLst>
              </p14:cNvPr>
              <p14:cNvContentPartPr/>
              <p14:nvPr/>
            </p14:nvContentPartPr>
            <p14:xfrm>
              <a:off x="1572105" y="3637371"/>
              <a:ext cx="250920" cy="9028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343518-85B9-4839-AD8A-AB8842C0D5A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554465" y="3619371"/>
                <a:ext cx="28656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30B20F7-BAF3-43E4-BF9D-5055B7EF8A2C}"/>
                  </a:ext>
                </a:extLst>
              </p14:cNvPr>
              <p14:cNvContentPartPr/>
              <p14:nvPr/>
            </p14:nvContentPartPr>
            <p14:xfrm>
              <a:off x="1549785" y="3946971"/>
              <a:ext cx="200880" cy="82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30B20F7-BAF3-43E4-BF9D-5055B7EF8A2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32145" y="3929331"/>
                <a:ext cx="2365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9748698-3E58-40AF-AAF0-3C779DF8C26D}"/>
                  </a:ext>
                </a:extLst>
              </p14:cNvPr>
              <p14:cNvContentPartPr/>
              <p14:nvPr/>
            </p14:nvContentPartPr>
            <p14:xfrm>
              <a:off x="1882785" y="3957771"/>
              <a:ext cx="65160" cy="148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9748698-3E58-40AF-AAF0-3C779DF8C26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865145" y="3939771"/>
                <a:ext cx="1008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4EA6EEF-4D5D-48FC-B747-C618248F68FD}"/>
                  </a:ext>
                </a:extLst>
              </p14:cNvPr>
              <p14:cNvContentPartPr/>
              <p14:nvPr/>
            </p14:nvContentPartPr>
            <p14:xfrm>
              <a:off x="1891425" y="3832131"/>
              <a:ext cx="52200" cy="493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4EA6EEF-4D5D-48FC-B747-C618248F68F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873425" y="3814491"/>
                <a:ext cx="878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78D5C44-24E9-46DE-A587-D6E02C591CB6}"/>
                  </a:ext>
                </a:extLst>
              </p14:cNvPr>
              <p14:cNvContentPartPr/>
              <p14:nvPr/>
            </p14:nvContentPartPr>
            <p14:xfrm>
              <a:off x="2036505" y="3957051"/>
              <a:ext cx="61560" cy="126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78D5C44-24E9-46DE-A587-D6E02C591CB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018505" y="3939051"/>
                <a:ext cx="972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2EEFACD-FD11-432A-8E21-2CFB6EB0D1ED}"/>
                  </a:ext>
                </a:extLst>
              </p14:cNvPr>
              <p14:cNvContentPartPr/>
              <p14:nvPr/>
            </p14:nvContentPartPr>
            <p14:xfrm>
              <a:off x="510825" y="4568331"/>
              <a:ext cx="217080" cy="228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2EEFACD-FD11-432A-8E21-2CFB6EB0D1E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92825" y="4550691"/>
                <a:ext cx="2527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F268A94-6D24-4E5B-8C2D-04CAA2236A0B}"/>
                  </a:ext>
                </a:extLst>
              </p14:cNvPr>
              <p14:cNvContentPartPr/>
              <p14:nvPr/>
            </p14:nvContentPartPr>
            <p14:xfrm>
              <a:off x="816105" y="4440891"/>
              <a:ext cx="575640" cy="321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F268A94-6D24-4E5B-8C2D-04CAA2236A0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98105" y="4422891"/>
                <a:ext cx="6112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8EC8957-8FB9-4D07-AE1F-FB7B11532058}"/>
                  </a:ext>
                </a:extLst>
              </p14:cNvPr>
              <p14:cNvContentPartPr/>
              <p14:nvPr/>
            </p14:nvContentPartPr>
            <p14:xfrm>
              <a:off x="1141905" y="4526931"/>
              <a:ext cx="355320" cy="197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8EC8957-8FB9-4D07-AE1F-FB7B1153205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24265" y="4508931"/>
                <a:ext cx="3909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EBAC146-9468-4EA5-906B-A8E1059E834D}"/>
                  </a:ext>
                </a:extLst>
              </p14:cNvPr>
              <p14:cNvContentPartPr/>
              <p14:nvPr/>
            </p14:nvContentPartPr>
            <p14:xfrm>
              <a:off x="1408665" y="4449891"/>
              <a:ext cx="65160" cy="38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EBAC146-9468-4EA5-906B-A8E1059E834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391025" y="4431891"/>
                <a:ext cx="100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2D7709C-C451-4515-8188-D3B36ABC8634}"/>
                  </a:ext>
                </a:extLst>
              </p14:cNvPr>
              <p14:cNvContentPartPr/>
              <p14:nvPr/>
            </p14:nvContentPartPr>
            <p14:xfrm>
              <a:off x="1547625" y="4540251"/>
              <a:ext cx="361440" cy="185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2D7709C-C451-4515-8188-D3B36ABC863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529985" y="4522611"/>
                <a:ext cx="397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DE8C4E3-0E3C-4051-BFEF-2F16533A6258}"/>
                  </a:ext>
                </a:extLst>
              </p14:cNvPr>
              <p14:cNvContentPartPr/>
              <p14:nvPr/>
            </p14:nvContentPartPr>
            <p14:xfrm>
              <a:off x="167025" y="4867851"/>
              <a:ext cx="6694920" cy="429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DE8C4E3-0E3C-4051-BFEF-2F16533A625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49385" y="4849851"/>
                <a:ext cx="673056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6A9271D-6424-4135-AA0F-2C52ED1C9D4B}"/>
                  </a:ext>
                </a:extLst>
              </p14:cNvPr>
              <p14:cNvContentPartPr/>
              <p14:nvPr/>
            </p14:nvContentPartPr>
            <p14:xfrm>
              <a:off x="2297145" y="5453931"/>
              <a:ext cx="574560" cy="6091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6A9271D-6424-4135-AA0F-2C52ED1C9D4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279505" y="5435931"/>
                <a:ext cx="61020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3098417-152D-46E8-B930-6F72BA4B74BF}"/>
                  </a:ext>
                </a:extLst>
              </p14:cNvPr>
              <p14:cNvContentPartPr/>
              <p14:nvPr/>
            </p14:nvContentPartPr>
            <p14:xfrm>
              <a:off x="3131985" y="5624571"/>
              <a:ext cx="356040" cy="284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3098417-152D-46E8-B930-6F72BA4B74B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113985" y="5606571"/>
                <a:ext cx="3916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7D742F3-5258-4569-80D8-5F0D1381DBFD}"/>
                  </a:ext>
                </a:extLst>
              </p14:cNvPr>
              <p14:cNvContentPartPr/>
              <p14:nvPr/>
            </p14:nvContentPartPr>
            <p14:xfrm>
              <a:off x="3304425" y="5676411"/>
              <a:ext cx="19800" cy="424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7D742F3-5258-4569-80D8-5F0D1381DBF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286425" y="5658771"/>
                <a:ext cx="554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14A34D6-4A75-424C-BBBE-B6778B847B63}"/>
                  </a:ext>
                </a:extLst>
              </p14:cNvPr>
              <p14:cNvContentPartPr/>
              <p14:nvPr/>
            </p14:nvContentPartPr>
            <p14:xfrm>
              <a:off x="3446985" y="5837331"/>
              <a:ext cx="207360" cy="2289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14A34D6-4A75-424C-BBBE-B6778B847B6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429345" y="5819331"/>
                <a:ext cx="2430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608F069-01E7-4497-A0CD-D89ECA3DFDC3}"/>
                  </a:ext>
                </a:extLst>
              </p14:cNvPr>
              <p14:cNvContentPartPr/>
              <p14:nvPr/>
            </p14:nvContentPartPr>
            <p14:xfrm>
              <a:off x="6104865" y="5754891"/>
              <a:ext cx="245520" cy="243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608F069-01E7-4497-A0CD-D89ECA3DFDC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087225" y="5736891"/>
                <a:ext cx="2811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62FC76F-A2B9-456B-9E53-F0835B5ECAFD}"/>
                  </a:ext>
                </a:extLst>
              </p14:cNvPr>
              <p14:cNvContentPartPr/>
              <p14:nvPr/>
            </p14:nvContentPartPr>
            <p14:xfrm>
              <a:off x="6393945" y="5604771"/>
              <a:ext cx="200520" cy="456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62FC76F-A2B9-456B-9E53-F0835B5ECAF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376305" y="5587131"/>
                <a:ext cx="23616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CD3796D-0365-433B-9ECE-AD33C6046200}"/>
                  </a:ext>
                </a:extLst>
              </p14:cNvPr>
              <p14:cNvContentPartPr/>
              <p14:nvPr/>
            </p14:nvContentPartPr>
            <p14:xfrm>
              <a:off x="6457665" y="5862891"/>
              <a:ext cx="168120" cy="174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CD3796D-0365-433B-9ECE-AD33C604620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440025" y="5845251"/>
                <a:ext cx="2037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A3D18F0-A2CD-41BC-8903-F114841F50A9}"/>
                  </a:ext>
                </a:extLst>
              </p14:cNvPr>
              <p14:cNvContentPartPr/>
              <p14:nvPr/>
            </p14:nvContentPartPr>
            <p14:xfrm>
              <a:off x="6707145" y="5644371"/>
              <a:ext cx="252360" cy="396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A3D18F0-A2CD-41BC-8903-F114841F50A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689145" y="5626371"/>
                <a:ext cx="2880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29F28E0-34E4-4811-89B9-AE2EBCC720A4}"/>
                  </a:ext>
                </a:extLst>
              </p14:cNvPr>
              <p14:cNvContentPartPr/>
              <p14:nvPr/>
            </p14:nvContentPartPr>
            <p14:xfrm>
              <a:off x="7055625" y="5906091"/>
              <a:ext cx="7200" cy="136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29F28E0-34E4-4811-89B9-AE2EBCC720A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037625" y="5888451"/>
                <a:ext cx="42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59ACBFE-44B2-42F4-9C88-FA778C59E47A}"/>
                  </a:ext>
                </a:extLst>
              </p14:cNvPr>
              <p14:cNvContentPartPr/>
              <p14:nvPr/>
            </p14:nvContentPartPr>
            <p14:xfrm>
              <a:off x="7456665" y="5730051"/>
              <a:ext cx="225720" cy="304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59ACBFE-44B2-42F4-9C88-FA778C59E47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438665" y="5712051"/>
                <a:ext cx="26136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057D864-43B9-4A27-B361-93551363A041}"/>
                  </a:ext>
                </a:extLst>
              </p14:cNvPr>
              <p14:cNvContentPartPr/>
              <p14:nvPr/>
            </p14:nvContentPartPr>
            <p14:xfrm>
              <a:off x="7766985" y="5844531"/>
              <a:ext cx="50760" cy="1472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057D864-43B9-4A27-B361-93551363A04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748985" y="5826891"/>
                <a:ext cx="864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5296B53-9F1E-465D-8677-43A91EF51973}"/>
                  </a:ext>
                </a:extLst>
              </p14:cNvPr>
              <p14:cNvContentPartPr/>
              <p14:nvPr/>
            </p14:nvContentPartPr>
            <p14:xfrm>
              <a:off x="7831065" y="5700891"/>
              <a:ext cx="75240" cy="61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5296B53-9F1E-465D-8677-43A91EF5197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813425" y="5682891"/>
                <a:ext cx="1108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C03620C-058A-4D62-9412-1CCC7610997D}"/>
                  </a:ext>
                </a:extLst>
              </p14:cNvPr>
              <p14:cNvContentPartPr/>
              <p14:nvPr/>
            </p14:nvContentPartPr>
            <p14:xfrm>
              <a:off x="7926465" y="5799531"/>
              <a:ext cx="254880" cy="186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C03620C-058A-4D62-9412-1CCC7610997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908465" y="5781531"/>
                <a:ext cx="2905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DBFBE79-5E20-4892-B308-E765163509A9}"/>
                  </a:ext>
                </a:extLst>
              </p14:cNvPr>
              <p14:cNvContentPartPr/>
              <p14:nvPr/>
            </p14:nvContentPartPr>
            <p14:xfrm>
              <a:off x="8186025" y="5825811"/>
              <a:ext cx="277560" cy="2368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DBFBE79-5E20-4892-B308-E765163509A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168025" y="5808171"/>
                <a:ext cx="3132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6CD664E-E312-4D62-BF73-49757389CEA4}"/>
                  </a:ext>
                </a:extLst>
              </p14:cNvPr>
              <p14:cNvContentPartPr/>
              <p14:nvPr/>
            </p14:nvContentPartPr>
            <p14:xfrm>
              <a:off x="8615505" y="5302731"/>
              <a:ext cx="302040" cy="7560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6CD664E-E312-4D62-BF73-49757389CEA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597865" y="5284731"/>
                <a:ext cx="33768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D4DDBC0-E750-421D-9BBD-A34D7552EEE8}"/>
                  </a:ext>
                </a:extLst>
              </p14:cNvPr>
              <p14:cNvContentPartPr/>
              <p14:nvPr/>
            </p14:nvContentPartPr>
            <p14:xfrm>
              <a:off x="8883345" y="5623491"/>
              <a:ext cx="233640" cy="285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D4DDBC0-E750-421D-9BBD-A34D7552EEE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865345" y="5605491"/>
                <a:ext cx="2692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C07671E-98E4-49F1-93D8-E6A8AAA128C0}"/>
                  </a:ext>
                </a:extLst>
              </p14:cNvPr>
              <p14:cNvContentPartPr/>
              <p14:nvPr/>
            </p14:nvContentPartPr>
            <p14:xfrm>
              <a:off x="9210945" y="5587131"/>
              <a:ext cx="178920" cy="2376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C07671E-98E4-49F1-93D8-E6A8AAA128C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192945" y="5569491"/>
                <a:ext cx="214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9DB9641-9853-4F06-89D3-694059AC2BD5}"/>
                  </a:ext>
                </a:extLst>
              </p14:cNvPr>
              <p14:cNvContentPartPr/>
              <p14:nvPr/>
            </p14:nvContentPartPr>
            <p14:xfrm>
              <a:off x="9611985" y="5701971"/>
              <a:ext cx="27000" cy="36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9DB9641-9853-4F06-89D3-694059AC2BD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594345" y="5684331"/>
                <a:ext cx="626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11B7B86-46D9-41F5-A4DB-E55BED856695}"/>
                  </a:ext>
                </a:extLst>
              </p14:cNvPr>
              <p14:cNvContentPartPr/>
              <p14:nvPr/>
            </p14:nvContentPartPr>
            <p14:xfrm>
              <a:off x="9823305" y="5336211"/>
              <a:ext cx="607320" cy="6253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11B7B86-46D9-41F5-A4DB-E55BED85669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805305" y="5318571"/>
                <a:ext cx="64296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1053E80-518C-4B8E-963D-E583B30E7572}"/>
                  </a:ext>
                </a:extLst>
              </p14:cNvPr>
              <p14:cNvContentPartPr/>
              <p14:nvPr/>
            </p14:nvContentPartPr>
            <p14:xfrm>
              <a:off x="10695585" y="5332611"/>
              <a:ext cx="131760" cy="4532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1053E80-518C-4B8E-963D-E583B30E757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677945" y="5314611"/>
                <a:ext cx="16740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A4A0783-403D-4EC6-A015-2ECCD5BB24E3}"/>
                  </a:ext>
                </a:extLst>
              </p14:cNvPr>
              <p14:cNvContentPartPr/>
              <p14:nvPr/>
            </p14:nvContentPartPr>
            <p14:xfrm>
              <a:off x="10892865" y="5541771"/>
              <a:ext cx="146880" cy="180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A4A0783-403D-4EC6-A015-2ECCD5BB24E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874865" y="5524131"/>
                <a:ext cx="1825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A7F4C02-8ADF-47A9-A90D-12D715F2DF65}"/>
                  </a:ext>
                </a:extLst>
              </p14:cNvPr>
              <p14:cNvContentPartPr/>
              <p14:nvPr/>
            </p14:nvContentPartPr>
            <p14:xfrm>
              <a:off x="11132985" y="5496771"/>
              <a:ext cx="555120" cy="5677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A7F4C02-8ADF-47A9-A90D-12D715F2DF6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114985" y="5478771"/>
                <a:ext cx="59076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C173B71-CAAA-446F-8B2E-23DBDDC4236A}"/>
                  </a:ext>
                </a:extLst>
              </p14:cNvPr>
              <p14:cNvContentPartPr/>
              <p14:nvPr/>
            </p14:nvContentPartPr>
            <p14:xfrm>
              <a:off x="11635905" y="5364651"/>
              <a:ext cx="73800" cy="532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C173B71-CAAA-446F-8B2E-23DBDDC4236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618265" y="5346651"/>
                <a:ext cx="1094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246E41C-CB92-44E2-895E-B138A926FDF4}"/>
                  </a:ext>
                </a:extLst>
              </p14:cNvPr>
              <p14:cNvContentPartPr/>
              <p14:nvPr/>
            </p14:nvContentPartPr>
            <p14:xfrm>
              <a:off x="11716185" y="5510451"/>
              <a:ext cx="171000" cy="207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246E41C-CB92-44E2-895E-B138A926FDF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698185" y="5492451"/>
                <a:ext cx="2066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32D845E-02B1-4053-A731-1C9089B9B4C7}"/>
                  </a:ext>
                </a:extLst>
              </p14:cNvPr>
              <p14:cNvContentPartPr/>
              <p14:nvPr/>
            </p14:nvContentPartPr>
            <p14:xfrm>
              <a:off x="10250985" y="6132171"/>
              <a:ext cx="515880" cy="567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32D845E-02B1-4053-A731-1C9089B9B4C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232985" y="6114171"/>
                <a:ext cx="55152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C218480-1885-4CC0-9047-74132E2EAE8A}"/>
                  </a:ext>
                </a:extLst>
              </p14:cNvPr>
              <p14:cNvContentPartPr/>
              <p14:nvPr/>
            </p14:nvContentPartPr>
            <p14:xfrm>
              <a:off x="10677585" y="6021651"/>
              <a:ext cx="546840" cy="3279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C218480-1885-4CC0-9047-74132E2EAE8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659585" y="6003651"/>
                <a:ext cx="5824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720EB1E-6E8D-445B-8B9F-E72A0FBE8A65}"/>
                  </a:ext>
                </a:extLst>
              </p14:cNvPr>
              <p14:cNvContentPartPr/>
              <p14:nvPr/>
            </p14:nvContentPartPr>
            <p14:xfrm>
              <a:off x="11031465" y="6085731"/>
              <a:ext cx="280440" cy="270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720EB1E-6E8D-445B-8B9F-E72A0FBE8A6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013825" y="6068091"/>
                <a:ext cx="3160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1D1EAD0-340E-4E0C-9E7C-6C00237474AF}"/>
                  </a:ext>
                </a:extLst>
              </p14:cNvPr>
              <p14:cNvContentPartPr/>
              <p14:nvPr/>
            </p14:nvContentPartPr>
            <p14:xfrm>
              <a:off x="11302545" y="6136491"/>
              <a:ext cx="253440" cy="208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1D1EAD0-340E-4E0C-9E7C-6C00237474A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284905" y="6118491"/>
                <a:ext cx="2890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291CFE5-3681-41CD-BF9A-2F472C30956D}"/>
                  </a:ext>
                </a:extLst>
              </p14:cNvPr>
              <p14:cNvContentPartPr/>
              <p14:nvPr/>
            </p14:nvContentPartPr>
            <p14:xfrm>
              <a:off x="11533305" y="6151251"/>
              <a:ext cx="198360" cy="2937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291CFE5-3681-41CD-BF9A-2F472C30956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515305" y="6133611"/>
                <a:ext cx="2340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1B54791-12BC-4CA1-99FA-C6192262A421}"/>
                  </a:ext>
                </a:extLst>
              </p14:cNvPr>
              <p14:cNvContentPartPr/>
              <p14:nvPr/>
            </p14:nvContentPartPr>
            <p14:xfrm>
              <a:off x="11629785" y="5952531"/>
              <a:ext cx="261000" cy="6170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1B54791-12BC-4CA1-99FA-C6192262A42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612145" y="5934531"/>
                <a:ext cx="2966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FC44115-A55A-4F49-B55D-CFDFF11DD5DE}"/>
                  </a:ext>
                </a:extLst>
              </p14:cNvPr>
              <p14:cNvContentPartPr/>
              <p14:nvPr/>
            </p14:nvContentPartPr>
            <p14:xfrm>
              <a:off x="3309825" y="5637891"/>
              <a:ext cx="26280" cy="381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FC44115-A55A-4F49-B55D-CFDFF11DD5D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292185" y="5620251"/>
                <a:ext cx="6192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4B98EC8-1BE2-4F31-99C1-0087B01FB026}"/>
              </a:ext>
            </a:extLst>
          </p:cNvPr>
          <p:cNvGrpSpPr/>
          <p:nvPr/>
        </p:nvGrpSpPr>
        <p:grpSpPr>
          <a:xfrm>
            <a:off x="4084185" y="5621331"/>
            <a:ext cx="1600920" cy="423360"/>
            <a:chOff x="4084185" y="5621331"/>
            <a:chExt cx="160092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1FB140D-04E3-48CD-B3F1-18CECAB60C2B}"/>
                    </a:ext>
                  </a:extLst>
                </p14:cNvPr>
                <p14:cNvContentPartPr/>
                <p14:nvPr/>
              </p14:nvContentPartPr>
              <p14:xfrm>
                <a:off x="4084185" y="5782611"/>
                <a:ext cx="210960" cy="200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1FB140D-04E3-48CD-B3F1-18CECAB60C2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66545" y="5764611"/>
                  <a:ext cx="246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C0113E5-378A-43BC-9993-1DE9306D5A93}"/>
                    </a:ext>
                  </a:extLst>
                </p14:cNvPr>
                <p14:cNvContentPartPr/>
                <p14:nvPr/>
              </p14:nvContentPartPr>
              <p14:xfrm>
                <a:off x="4321425" y="5785491"/>
                <a:ext cx="244800" cy="230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C0113E5-378A-43BC-9993-1DE9306D5A9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303785" y="5767491"/>
                  <a:ext cx="280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359ADEE-E4D4-4D6F-BAD9-6BE96B71AA55}"/>
                    </a:ext>
                  </a:extLst>
                </p14:cNvPr>
                <p14:cNvContentPartPr/>
                <p14:nvPr/>
              </p14:nvContentPartPr>
              <p14:xfrm>
                <a:off x="4548225" y="5621331"/>
                <a:ext cx="630720" cy="385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359ADEE-E4D4-4D6F-BAD9-6BE96B71AA5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530585" y="5603691"/>
                  <a:ext cx="6663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BFBEA4F-9BF3-4733-9D0A-625424D34646}"/>
                    </a:ext>
                  </a:extLst>
                </p14:cNvPr>
                <p14:cNvContentPartPr/>
                <p14:nvPr/>
              </p14:nvContentPartPr>
              <p14:xfrm>
                <a:off x="5229345" y="5793051"/>
                <a:ext cx="123840" cy="221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BFBEA4F-9BF3-4733-9D0A-625424D3464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11705" y="5775411"/>
                  <a:ext cx="159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808128B-BDF4-4DA4-A64B-57058597281D}"/>
                    </a:ext>
                  </a:extLst>
                </p14:cNvPr>
                <p14:cNvContentPartPr/>
                <p14:nvPr/>
              </p14:nvContentPartPr>
              <p14:xfrm>
                <a:off x="5448225" y="5813211"/>
                <a:ext cx="236880" cy="231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808128B-BDF4-4DA4-A64B-57058597281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30585" y="5795211"/>
                  <a:ext cx="272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6F4CFEC-8438-4365-8B9F-E86A4ECEC020}"/>
                    </a:ext>
                  </a:extLst>
                </p14:cNvPr>
                <p14:cNvContentPartPr/>
                <p14:nvPr/>
              </p14:nvContentPartPr>
              <p14:xfrm>
                <a:off x="4354185" y="5892051"/>
                <a:ext cx="35280" cy="12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6F4CFEC-8438-4365-8B9F-E86A4ECEC02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336545" y="5874411"/>
                  <a:ext cx="70920" cy="4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13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32ADA75-118A-447C-B295-0E48FBC9CCEE}"/>
              </a:ext>
            </a:extLst>
          </p:cNvPr>
          <p:cNvGrpSpPr/>
          <p:nvPr/>
        </p:nvGrpSpPr>
        <p:grpSpPr>
          <a:xfrm>
            <a:off x="2617185" y="254451"/>
            <a:ext cx="3525480" cy="982440"/>
            <a:chOff x="2617185" y="254451"/>
            <a:chExt cx="3525480" cy="98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96BB839-6829-49B1-AB6A-1166E9AE92E1}"/>
                    </a:ext>
                  </a:extLst>
                </p14:cNvPr>
                <p14:cNvContentPartPr/>
                <p14:nvPr/>
              </p14:nvContentPartPr>
              <p14:xfrm>
                <a:off x="2972865" y="276411"/>
                <a:ext cx="128160" cy="552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96BB839-6829-49B1-AB6A-1166E9AE92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54865" y="258771"/>
                  <a:ext cx="16380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29AB67-A98E-4944-9FFE-AF27413A05B6}"/>
                    </a:ext>
                  </a:extLst>
                </p14:cNvPr>
                <p14:cNvContentPartPr/>
                <p14:nvPr/>
              </p14:nvContentPartPr>
              <p14:xfrm>
                <a:off x="2976105" y="254451"/>
                <a:ext cx="435240" cy="615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29AB67-A98E-4944-9FFE-AF27413A05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58465" y="236451"/>
                  <a:ext cx="47088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A9D4550-0BCD-4E0C-AA81-F257271894C1}"/>
                    </a:ext>
                  </a:extLst>
                </p14:cNvPr>
                <p14:cNvContentPartPr/>
                <p14:nvPr/>
              </p14:nvContentPartPr>
              <p14:xfrm>
                <a:off x="3605025" y="625611"/>
                <a:ext cx="349560" cy="343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A9D4550-0BCD-4E0C-AA81-F257271894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87025" y="607611"/>
                  <a:ext cx="3852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EEB07C-B360-4BC3-8AA3-87AAA364DB3C}"/>
                    </a:ext>
                  </a:extLst>
                </p14:cNvPr>
                <p14:cNvContentPartPr/>
                <p14:nvPr/>
              </p14:nvContentPartPr>
              <p14:xfrm>
                <a:off x="4036665" y="678171"/>
                <a:ext cx="209160" cy="272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EEB07C-B360-4BC3-8AA3-87AAA364DB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18665" y="660171"/>
                  <a:ext cx="2448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C61C52-7BB5-4DDF-B861-294D8045D88A}"/>
                    </a:ext>
                  </a:extLst>
                </p14:cNvPr>
                <p14:cNvContentPartPr/>
                <p14:nvPr/>
              </p14:nvContentPartPr>
              <p14:xfrm>
                <a:off x="4338345" y="657651"/>
                <a:ext cx="237240" cy="280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C61C52-7BB5-4DDF-B861-294D8045D8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0345" y="639651"/>
                  <a:ext cx="272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F29A052-FA11-4F07-A894-651BB7F9353C}"/>
                    </a:ext>
                  </a:extLst>
                </p14:cNvPr>
                <p14:cNvContentPartPr/>
                <p14:nvPr/>
              </p14:nvContentPartPr>
              <p14:xfrm>
                <a:off x="4664865" y="437691"/>
                <a:ext cx="920520" cy="503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F29A052-FA11-4F07-A894-651BB7F935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7225" y="419691"/>
                  <a:ext cx="95616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3EFD41-CA1B-45E4-82B9-0E837244EFEB}"/>
                    </a:ext>
                  </a:extLst>
                </p14:cNvPr>
                <p14:cNvContentPartPr/>
                <p14:nvPr/>
              </p14:nvContentPartPr>
              <p14:xfrm>
                <a:off x="2617185" y="1119171"/>
                <a:ext cx="3525480" cy="117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3EFD41-CA1B-45E4-82B9-0E837244EF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9545" y="1101531"/>
                  <a:ext cx="356112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B4882A-538B-4327-9EEB-F536E84EFF88}"/>
                  </a:ext>
                </a:extLst>
              </p14:cNvPr>
              <p14:cNvContentPartPr/>
              <p14:nvPr/>
            </p14:nvContentPartPr>
            <p14:xfrm>
              <a:off x="2523945" y="1803891"/>
              <a:ext cx="1967760" cy="3051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B4882A-538B-4327-9EEB-F536E84EFF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5945" y="1786251"/>
                <a:ext cx="2003400" cy="308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3A3A39F-E177-46D0-A885-9BCA2804E9A4}"/>
              </a:ext>
            </a:extLst>
          </p:cNvPr>
          <p:cNvGrpSpPr/>
          <p:nvPr/>
        </p:nvGrpSpPr>
        <p:grpSpPr>
          <a:xfrm>
            <a:off x="754545" y="3160011"/>
            <a:ext cx="1814760" cy="1645200"/>
            <a:chOff x="754545" y="3160011"/>
            <a:chExt cx="1814760" cy="16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55DC18-F7E2-453E-B67C-570027A8E4AD}"/>
                    </a:ext>
                  </a:extLst>
                </p14:cNvPr>
                <p14:cNvContentPartPr/>
                <p14:nvPr/>
              </p14:nvContentPartPr>
              <p14:xfrm>
                <a:off x="1738785" y="3242091"/>
                <a:ext cx="830520" cy="23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55DC18-F7E2-453E-B67C-570027A8E4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20785" y="3224091"/>
                  <a:ext cx="866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7926A4F-DA2D-4D79-9E82-E6B2EA63A5F3}"/>
                    </a:ext>
                  </a:extLst>
                </p14:cNvPr>
                <p14:cNvContentPartPr/>
                <p14:nvPr/>
              </p14:nvContentPartPr>
              <p14:xfrm>
                <a:off x="1685145" y="3581931"/>
                <a:ext cx="843120" cy="20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7926A4F-DA2D-4D79-9E82-E6B2EA63A5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67505" y="3564291"/>
                  <a:ext cx="878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EDC6E9-7DD7-458C-9647-976CDB8050AD}"/>
                    </a:ext>
                  </a:extLst>
                </p14:cNvPr>
                <p14:cNvContentPartPr/>
                <p14:nvPr/>
              </p14:nvContentPartPr>
              <p14:xfrm>
                <a:off x="1678305" y="3914931"/>
                <a:ext cx="806760" cy="41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EDC6E9-7DD7-458C-9647-976CDB8050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60665" y="3897291"/>
                  <a:ext cx="8424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F4AF25-A442-4AC0-A96A-F7A5024B20AC}"/>
                    </a:ext>
                  </a:extLst>
                </p14:cNvPr>
                <p14:cNvContentPartPr/>
                <p14:nvPr/>
              </p14:nvContentPartPr>
              <p14:xfrm>
                <a:off x="2339985" y="3820251"/>
                <a:ext cx="136800" cy="19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F4AF25-A442-4AC0-A96A-F7A5024B20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2345" y="3802611"/>
                  <a:ext cx="172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912588-B853-48B9-B0DB-0FB514F53E4A}"/>
                    </a:ext>
                  </a:extLst>
                </p14:cNvPr>
                <p14:cNvContentPartPr/>
                <p14:nvPr/>
              </p14:nvContentPartPr>
              <p14:xfrm>
                <a:off x="2374905" y="3480051"/>
                <a:ext cx="104040" cy="219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912588-B853-48B9-B0DB-0FB514F53E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57265" y="3462411"/>
                  <a:ext cx="139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48795D-68FA-4A86-B6A8-0FD037C99D78}"/>
                    </a:ext>
                  </a:extLst>
                </p14:cNvPr>
                <p14:cNvContentPartPr/>
                <p14:nvPr/>
              </p14:nvContentPartPr>
              <p14:xfrm>
                <a:off x="2400105" y="3160011"/>
                <a:ext cx="130320" cy="236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48795D-68FA-4A86-B6A8-0FD037C99D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82105" y="3142011"/>
                  <a:ext cx="165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3E7261-94AB-4290-A1C4-B4D9D45851B3}"/>
                    </a:ext>
                  </a:extLst>
                </p14:cNvPr>
                <p14:cNvContentPartPr/>
                <p14:nvPr/>
              </p14:nvContentPartPr>
              <p14:xfrm>
                <a:off x="754545" y="3445491"/>
                <a:ext cx="494640" cy="447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3E7261-94AB-4290-A1C4-B4D9D45851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6545" y="3427491"/>
                  <a:ext cx="5302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5478344-09CC-4B7C-AF82-8F71A2C12E2B}"/>
                    </a:ext>
                  </a:extLst>
                </p14:cNvPr>
                <p14:cNvContentPartPr/>
                <p14:nvPr/>
              </p14:nvContentPartPr>
              <p14:xfrm>
                <a:off x="810705" y="4142091"/>
                <a:ext cx="204840" cy="82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5478344-09CC-4B7C-AF82-8F71A2C12E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2705" y="4124091"/>
                  <a:ext cx="240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B0478F3-FD18-4E03-B7F8-F6B870AC8D99}"/>
                    </a:ext>
                  </a:extLst>
                </p14:cNvPr>
                <p14:cNvContentPartPr/>
                <p14:nvPr/>
              </p14:nvContentPartPr>
              <p14:xfrm>
                <a:off x="901785" y="4172691"/>
                <a:ext cx="208080" cy="44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B0478F3-FD18-4E03-B7F8-F6B870AC8D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3785" y="4155051"/>
                  <a:ext cx="2437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EC859E-E8A6-4200-9EDA-E380216D5327}"/>
                    </a:ext>
                  </a:extLst>
                </p14:cNvPr>
                <p14:cNvContentPartPr/>
                <p14:nvPr/>
              </p14:nvContentPartPr>
              <p14:xfrm>
                <a:off x="1141905" y="4135971"/>
                <a:ext cx="36000" cy="601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EC859E-E8A6-4200-9EDA-E380216D53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4265" y="4118331"/>
                  <a:ext cx="7164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69B941-0B81-464A-911B-B08A470C86D0}"/>
                    </a:ext>
                  </a:extLst>
                </p14:cNvPr>
                <p14:cNvContentPartPr/>
                <p14:nvPr/>
              </p14:nvContentPartPr>
              <p14:xfrm>
                <a:off x="1320105" y="4258731"/>
                <a:ext cx="193320" cy="502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69B941-0B81-464A-911B-B08A470C86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02465" y="4241091"/>
                  <a:ext cx="2289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CA395D-F501-41CA-B630-2F20F401E4F2}"/>
                    </a:ext>
                  </a:extLst>
                </p14:cNvPr>
                <p14:cNvContentPartPr/>
                <p14:nvPr/>
              </p14:nvContentPartPr>
              <p14:xfrm>
                <a:off x="1552665" y="4505691"/>
                <a:ext cx="217440" cy="299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CA395D-F501-41CA-B630-2F20F401E4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34665" y="4488051"/>
                  <a:ext cx="253080" cy="33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3E1B7F-3264-4893-84D5-0E509D1B4371}"/>
                  </a:ext>
                </a:extLst>
              </p14:cNvPr>
              <p14:cNvContentPartPr/>
              <p14:nvPr/>
            </p14:nvContentPartPr>
            <p14:xfrm>
              <a:off x="4506465" y="2134371"/>
              <a:ext cx="803160" cy="13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3E1B7F-3264-4893-84D5-0E509D1B437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88825" y="2116731"/>
                <a:ext cx="8388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B0E179-1851-4BF9-A482-E723AB111003}"/>
                  </a:ext>
                </a:extLst>
              </p14:cNvPr>
              <p14:cNvContentPartPr/>
              <p14:nvPr/>
            </p14:nvContentPartPr>
            <p14:xfrm>
              <a:off x="5246985" y="2095131"/>
              <a:ext cx="118440" cy="192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B0E179-1851-4BF9-A482-E723AB11100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28985" y="2077491"/>
                <a:ext cx="1540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4544D64-5B7C-4E43-B15F-954865D126AD}"/>
                  </a:ext>
                </a:extLst>
              </p14:cNvPr>
              <p14:cNvContentPartPr/>
              <p14:nvPr/>
            </p14:nvContentPartPr>
            <p14:xfrm>
              <a:off x="4956825" y="3041571"/>
              <a:ext cx="6120" cy="31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4544D64-5B7C-4E43-B15F-954865D126A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39185" y="3023931"/>
                <a:ext cx="417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2914582-E868-4824-82C7-14D211455D23}"/>
                  </a:ext>
                </a:extLst>
              </p14:cNvPr>
              <p14:cNvContentPartPr/>
              <p14:nvPr/>
            </p14:nvContentPartPr>
            <p14:xfrm>
              <a:off x="4923345" y="3253971"/>
              <a:ext cx="57600" cy="436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2914582-E868-4824-82C7-14D211455D2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05345" y="3236331"/>
                <a:ext cx="9324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E4F8A7B-FAC1-40AD-8A49-B3AB37C5DFDC}"/>
                  </a:ext>
                </a:extLst>
              </p14:cNvPr>
              <p14:cNvContentPartPr/>
              <p14:nvPr/>
            </p14:nvContentPartPr>
            <p14:xfrm>
              <a:off x="4920465" y="3814491"/>
              <a:ext cx="47160" cy="276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E4F8A7B-FAC1-40AD-8A49-B3AB37C5DFD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02825" y="3796851"/>
                <a:ext cx="828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A7A2A64-606A-4781-AA50-599F609D2CCE}"/>
                  </a:ext>
                </a:extLst>
              </p14:cNvPr>
              <p14:cNvContentPartPr/>
              <p14:nvPr/>
            </p14:nvContentPartPr>
            <p14:xfrm>
              <a:off x="4478025" y="4380051"/>
              <a:ext cx="945360" cy="92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A7A2A64-606A-4781-AA50-599F609D2C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60385" y="4362411"/>
                <a:ext cx="9810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9AEF8CD-D9E3-4FC3-80AA-AEA9AF7DE9A5}"/>
                  </a:ext>
                </a:extLst>
              </p14:cNvPr>
              <p14:cNvContentPartPr/>
              <p14:nvPr/>
            </p14:nvContentPartPr>
            <p14:xfrm>
              <a:off x="5369025" y="4400571"/>
              <a:ext cx="124920" cy="166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9AEF8CD-D9E3-4FC3-80AA-AEA9AF7DE9A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1385" y="4382931"/>
                <a:ext cx="1605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7C8CA44-DE05-4CAE-93DE-1729921BAA35}"/>
                  </a:ext>
                </a:extLst>
              </p14:cNvPr>
              <p14:cNvContentPartPr/>
              <p14:nvPr/>
            </p14:nvContentPartPr>
            <p14:xfrm>
              <a:off x="5531385" y="1970571"/>
              <a:ext cx="491760" cy="2942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7C8CA44-DE05-4CAE-93DE-1729921BAA3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13385" y="1952571"/>
                <a:ext cx="527400" cy="29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E168AA-2E39-4083-8CFD-F381AF1E8382}"/>
                  </a:ext>
                </a:extLst>
              </p14:cNvPr>
              <p14:cNvContentPartPr/>
              <p14:nvPr/>
            </p14:nvContentPartPr>
            <p14:xfrm>
              <a:off x="6265065" y="2793531"/>
              <a:ext cx="285480" cy="556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E168AA-2E39-4083-8CFD-F381AF1E83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47065" y="2775891"/>
                <a:ext cx="32112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24CCCD4-0FB9-4DC8-A547-0BE2DA4E716C}"/>
                  </a:ext>
                </a:extLst>
              </p14:cNvPr>
              <p14:cNvContentPartPr/>
              <p14:nvPr/>
            </p14:nvContentPartPr>
            <p14:xfrm>
              <a:off x="6527145" y="2542251"/>
              <a:ext cx="377280" cy="231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24CCCD4-0FB9-4DC8-A547-0BE2DA4E716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09145" y="2524611"/>
                <a:ext cx="41292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C6BCF8AF-EBAE-4F0F-868A-782678CB5890}"/>
              </a:ext>
            </a:extLst>
          </p:cNvPr>
          <p:cNvGrpSpPr/>
          <p:nvPr/>
        </p:nvGrpSpPr>
        <p:grpSpPr>
          <a:xfrm>
            <a:off x="6292065" y="3586611"/>
            <a:ext cx="1037880" cy="706320"/>
            <a:chOff x="6292065" y="3586611"/>
            <a:chExt cx="1037880" cy="70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F6BEA8-F3CB-48E8-8FA0-DA0EB6DA5EE1}"/>
                    </a:ext>
                  </a:extLst>
                </p14:cNvPr>
                <p14:cNvContentPartPr/>
                <p14:nvPr/>
              </p14:nvContentPartPr>
              <p14:xfrm>
                <a:off x="6292065" y="3649611"/>
                <a:ext cx="322200" cy="518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F6BEA8-F3CB-48E8-8FA0-DA0EB6DA5EE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74425" y="3631971"/>
                  <a:ext cx="3578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EF501E-37B6-44A3-B492-3C68EAD6E362}"/>
                    </a:ext>
                  </a:extLst>
                </p14:cNvPr>
                <p14:cNvContentPartPr/>
                <p14:nvPr/>
              </p14:nvContentPartPr>
              <p14:xfrm>
                <a:off x="6647385" y="3586611"/>
                <a:ext cx="161640" cy="706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EF501E-37B6-44A3-B492-3C68EAD6E36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29385" y="3568611"/>
                  <a:ext cx="19728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B55E7CD-D837-4B8D-90AF-305680215A0B}"/>
                    </a:ext>
                  </a:extLst>
                </p14:cNvPr>
                <p14:cNvContentPartPr/>
                <p14:nvPr/>
              </p14:nvContentPartPr>
              <p14:xfrm>
                <a:off x="6903705" y="3740331"/>
                <a:ext cx="146880" cy="507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B55E7CD-D837-4B8D-90AF-305680215A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86065" y="3722691"/>
                  <a:ext cx="1825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050CA8-45E5-457F-9DF7-160E187AFAAE}"/>
                    </a:ext>
                  </a:extLst>
                </p14:cNvPr>
                <p14:cNvContentPartPr/>
                <p14:nvPr/>
              </p14:nvContentPartPr>
              <p14:xfrm>
                <a:off x="7103145" y="3927531"/>
                <a:ext cx="226800" cy="362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050CA8-45E5-457F-9DF7-160E187AFA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85145" y="3909531"/>
                  <a:ext cx="26244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AC2826A-3E3E-4812-B61D-9DFFE99C7006}"/>
              </a:ext>
            </a:extLst>
          </p:cNvPr>
          <p:cNvGrpSpPr/>
          <p:nvPr/>
        </p:nvGrpSpPr>
        <p:grpSpPr>
          <a:xfrm>
            <a:off x="2819145" y="5156211"/>
            <a:ext cx="1258560" cy="608760"/>
            <a:chOff x="2819145" y="5156211"/>
            <a:chExt cx="1258560" cy="6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8B58368-1F26-43F8-B18B-F748359F1756}"/>
                    </a:ext>
                  </a:extLst>
                </p14:cNvPr>
                <p14:cNvContentPartPr/>
                <p14:nvPr/>
              </p14:nvContentPartPr>
              <p14:xfrm>
                <a:off x="2819145" y="5344851"/>
                <a:ext cx="424080" cy="420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8B58368-1F26-43F8-B18B-F748359F17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01145" y="5327211"/>
                  <a:ext cx="4597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803D602-E644-4A0B-9435-C738B71CDA7E}"/>
                    </a:ext>
                  </a:extLst>
                </p14:cNvPr>
                <p14:cNvContentPartPr/>
                <p14:nvPr/>
              </p14:nvContentPartPr>
              <p14:xfrm>
                <a:off x="3317745" y="5340171"/>
                <a:ext cx="8640" cy="14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803D602-E644-4A0B-9435-C738B71CDA7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00105" y="5322171"/>
                  <a:ext cx="44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7F600BE-E0E0-4566-8687-0F81527491A5}"/>
                    </a:ext>
                  </a:extLst>
                </p14:cNvPr>
                <p14:cNvContentPartPr/>
                <p14:nvPr/>
              </p14:nvContentPartPr>
              <p14:xfrm>
                <a:off x="3388665" y="5565171"/>
                <a:ext cx="9720" cy="48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7F600BE-E0E0-4566-8687-0F81527491A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71025" y="5547171"/>
                  <a:ext cx="453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3666C6C-8E83-4A09-8B09-C197E9577D3A}"/>
                    </a:ext>
                  </a:extLst>
                </p14:cNvPr>
                <p14:cNvContentPartPr/>
                <p14:nvPr/>
              </p14:nvContentPartPr>
              <p14:xfrm>
                <a:off x="3562185" y="5305971"/>
                <a:ext cx="302760" cy="409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3666C6C-8E83-4A09-8B09-C197E9577D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44545" y="5288331"/>
                  <a:ext cx="3384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B037EF1-E6FF-4DA5-A536-A8FE64784B92}"/>
                    </a:ext>
                  </a:extLst>
                </p14:cNvPr>
                <p14:cNvContentPartPr/>
                <p14:nvPr/>
              </p14:nvContentPartPr>
              <p14:xfrm>
                <a:off x="3741825" y="5156211"/>
                <a:ext cx="335880" cy="202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037EF1-E6FF-4DA5-A536-A8FE64784B9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23825" y="5138211"/>
                  <a:ext cx="37152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3B282C7-0D53-427E-808C-0C49A0961614}"/>
              </a:ext>
            </a:extLst>
          </p:cNvPr>
          <p:cNvGrpSpPr/>
          <p:nvPr/>
        </p:nvGrpSpPr>
        <p:grpSpPr>
          <a:xfrm>
            <a:off x="2732385" y="5983131"/>
            <a:ext cx="2108880" cy="474480"/>
            <a:chOff x="2732385" y="5983131"/>
            <a:chExt cx="2108880" cy="4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FCFC45-651B-4837-BCFD-FD1F7E9A6166}"/>
                    </a:ext>
                  </a:extLst>
                </p14:cNvPr>
                <p14:cNvContentPartPr/>
                <p14:nvPr/>
              </p14:nvContentPartPr>
              <p14:xfrm>
                <a:off x="2740305" y="6033891"/>
                <a:ext cx="73440" cy="369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FCFC45-651B-4837-BCFD-FD1F7E9A61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22665" y="6015891"/>
                  <a:ext cx="1090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0C66A33-2F6C-45ED-BB15-B0162C865FD3}"/>
                    </a:ext>
                  </a:extLst>
                </p14:cNvPr>
                <p14:cNvContentPartPr/>
                <p14:nvPr/>
              </p14:nvContentPartPr>
              <p14:xfrm>
                <a:off x="2732385" y="5993931"/>
                <a:ext cx="260640" cy="459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0C66A33-2F6C-45ED-BB15-B0162C865F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14745" y="5976291"/>
                  <a:ext cx="2962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D87F001-68CA-47FC-955B-CCF8F5666790}"/>
                    </a:ext>
                  </a:extLst>
                </p14:cNvPr>
                <p14:cNvContentPartPr/>
                <p14:nvPr/>
              </p14:nvContentPartPr>
              <p14:xfrm>
                <a:off x="3114705" y="6214971"/>
                <a:ext cx="289800" cy="227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D87F001-68CA-47FC-955B-CCF8F56667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96705" y="6197331"/>
                  <a:ext cx="3254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C6A7CEC-D73C-4358-95DB-355E31A8A40A}"/>
                    </a:ext>
                  </a:extLst>
                </p14:cNvPr>
                <p14:cNvContentPartPr/>
                <p14:nvPr/>
              </p14:nvContentPartPr>
              <p14:xfrm>
                <a:off x="3471465" y="6166011"/>
                <a:ext cx="170640" cy="241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C6A7CEC-D73C-4358-95DB-355E31A8A40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53465" y="6148011"/>
                  <a:ext cx="206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0D1B06-10D3-4168-9FEC-E79B43D8BC44}"/>
                    </a:ext>
                  </a:extLst>
                </p14:cNvPr>
                <p14:cNvContentPartPr/>
                <p14:nvPr/>
              </p14:nvContentPartPr>
              <p14:xfrm>
                <a:off x="3686385" y="6185811"/>
                <a:ext cx="186840" cy="222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0D1B06-10D3-4168-9FEC-E79B43D8BC4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68385" y="6168171"/>
                  <a:ext cx="222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EDA23E8-B3AD-4922-8C16-C39857FFE001}"/>
                    </a:ext>
                  </a:extLst>
                </p14:cNvPr>
                <p14:cNvContentPartPr/>
                <p14:nvPr/>
              </p14:nvContentPartPr>
              <p14:xfrm>
                <a:off x="4004265" y="5983131"/>
                <a:ext cx="837000" cy="429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EDA23E8-B3AD-4922-8C16-C39857FFE0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86265" y="5965491"/>
                  <a:ext cx="8726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506120-9893-4AF6-B6E0-0E12FEAC785E}"/>
                    </a:ext>
                  </a:extLst>
                </p14:cNvPr>
                <p14:cNvContentPartPr/>
                <p14:nvPr/>
              </p14:nvContentPartPr>
              <p14:xfrm>
                <a:off x="2813745" y="6425211"/>
                <a:ext cx="21600" cy="32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506120-9893-4AF6-B6E0-0E12FEAC785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96105" y="6407571"/>
                  <a:ext cx="5724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880162B-0A54-4764-A805-6C8AC79338D0}"/>
              </a:ext>
            </a:extLst>
          </p:cNvPr>
          <p:cNvGrpSpPr/>
          <p:nvPr/>
        </p:nvGrpSpPr>
        <p:grpSpPr>
          <a:xfrm>
            <a:off x="306345" y="4978371"/>
            <a:ext cx="1635480" cy="1322280"/>
            <a:chOff x="306345" y="4978371"/>
            <a:chExt cx="1635480" cy="13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5C665F1-85EC-4379-B0D6-DE21194691BF}"/>
                    </a:ext>
                  </a:extLst>
                </p14:cNvPr>
                <p14:cNvContentPartPr/>
                <p14:nvPr/>
              </p14:nvContentPartPr>
              <p14:xfrm>
                <a:off x="306345" y="4978371"/>
                <a:ext cx="267840" cy="690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5C665F1-85EC-4379-B0D6-DE21194691B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8345" y="4960731"/>
                  <a:ext cx="30348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9834125-98E0-47FF-8723-8ECB068733C3}"/>
                    </a:ext>
                  </a:extLst>
                </p14:cNvPr>
                <p14:cNvContentPartPr/>
                <p14:nvPr/>
              </p14:nvContentPartPr>
              <p14:xfrm>
                <a:off x="574905" y="5165571"/>
                <a:ext cx="180360" cy="389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9834125-98E0-47FF-8723-8ECB068733C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7265" y="5147571"/>
                  <a:ext cx="2160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297005-38FB-4C10-A1F9-3E21878D3C09}"/>
                    </a:ext>
                  </a:extLst>
                </p14:cNvPr>
                <p14:cNvContentPartPr/>
                <p14:nvPr/>
              </p14:nvContentPartPr>
              <p14:xfrm>
                <a:off x="865065" y="5356731"/>
                <a:ext cx="67320" cy="123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297005-38FB-4C10-A1F9-3E21878D3C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7065" y="5339091"/>
                  <a:ext cx="102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243571F-824D-42A8-9B70-91B10EFC8698}"/>
                    </a:ext>
                  </a:extLst>
                </p14:cNvPr>
                <p14:cNvContentPartPr/>
                <p14:nvPr/>
              </p14:nvContentPartPr>
              <p14:xfrm>
                <a:off x="821505" y="5240811"/>
                <a:ext cx="55440" cy="21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243571F-824D-42A8-9B70-91B10EFC869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3865" y="5223171"/>
                  <a:ext cx="91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18E99C2-0721-497A-966F-7EB371DF0ECC}"/>
                    </a:ext>
                  </a:extLst>
                </p14:cNvPr>
                <p14:cNvContentPartPr/>
                <p14:nvPr/>
              </p14:nvContentPartPr>
              <p14:xfrm>
                <a:off x="958665" y="5313171"/>
                <a:ext cx="225000" cy="150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18E99C2-0721-497A-966F-7EB371DF0E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0665" y="5295171"/>
                  <a:ext cx="260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D3B6050-BDF9-4269-AEA6-9741141795DA}"/>
                    </a:ext>
                  </a:extLst>
                </p14:cNvPr>
                <p14:cNvContentPartPr/>
                <p14:nvPr/>
              </p14:nvContentPartPr>
              <p14:xfrm>
                <a:off x="1219305" y="5271051"/>
                <a:ext cx="414000" cy="157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D3B6050-BDF9-4269-AEA6-9741141795D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01665" y="5253051"/>
                  <a:ext cx="449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85447CA-9941-4309-B70E-32D67C7DF589}"/>
                    </a:ext>
                  </a:extLst>
                </p14:cNvPr>
                <p14:cNvContentPartPr/>
                <p14:nvPr/>
              </p14:nvContentPartPr>
              <p14:xfrm>
                <a:off x="1695585" y="5230011"/>
                <a:ext cx="246240" cy="467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85447CA-9941-4309-B70E-32D67C7DF5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77945" y="5212371"/>
                  <a:ext cx="2818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089BE0-7AE9-42F6-911C-70511D1A811D}"/>
                    </a:ext>
                  </a:extLst>
                </p14:cNvPr>
                <p14:cNvContentPartPr/>
                <p14:nvPr/>
              </p14:nvContentPartPr>
              <p14:xfrm>
                <a:off x="989265" y="5902491"/>
                <a:ext cx="268560" cy="164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089BE0-7AE9-42F6-911C-70511D1A811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1265" y="5884491"/>
                  <a:ext cx="304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11B2366-B35A-4099-BCD8-59E6EFC489B7}"/>
                    </a:ext>
                  </a:extLst>
                </p14:cNvPr>
                <p14:cNvContentPartPr/>
                <p14:nvPr/>
              </p14:nvContentPartPr>
              <p14:xfrm>
                <a:off x="1374825" y="5858571"/>
                <a:ext cx="122400" cy="168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11B2366-B35A-4099-BCD8-59E6EFC489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56825" y="5840571"/>
                  <a:ext cx="158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D44AE01-B0B6-4BE9-A49D-C3E98E6E9E01}"/>
                    </a:ext>
                  </a:extLst>
                </p14:cNvPr>
                <p14:cNvContentPartPr/>
                <p14:nvPr/>
              </p14:nvContentPartPr>
              <p14:xfrm>
                <a:off x="1661385" y="5950731"/>
                <a:ext cx="2160" cy="11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D44AE01-B0B6-4BE9-A49D-C3E98E6E9E0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43745" y="5933091"/>
                  <a:ext cx="37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92B32FC-5E95-4858-A06F-98F7996CE08D}"/>
                    </a:ext>
                  </a:extLst>
                </p14:cNvPr>
                <p14:cNvContentPartPr/>
                <p14:nvPr/>
              </p14:nvContentPartPr>
              <p14:xfrm>
                <a:off x="1581465" y="5631771"/>
                <a:ext cx="216720" cy="668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92B32FC-5E95-4858-A06F-98F7996CE0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63825" y="5613771"/>
                  <a:ext cx="252360" cy="70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44DEB31-312E-42A1-82BA-59FCD9D98E73}"/>
              </a:ext>
            </a:extLst>
          </p:cNvPr>
          <p:cNvGrpSpPr/>
          <p:nvPr/>
        </p:nvGrpSpPr>
        <p:grpSpPr>
          <a:xfrm>
            <a:off x="6383145" y="4724931"/>
            <a:ext cx="2718000" cy="1893600"/>
            <a:chOff x="6383145" y="4724931"/>
            <a:chExt cx="2718000" cy="189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C1867AA-F24C-4075-A8BF-04965EC24342}"/>
                    </a:ext>
                  </a:extLst>
                </p14:cNvPr>
                <p14:cNvContentPartPr/>
                <p14:nvPr/>
              </p14:nvContentPartPr>
              <p14:xfrm>
                <a:off x="6383145" y="4724931"/>
                <a:ext cx="305640" cy="924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1867AA-F24C-4075-A8BF-04965EC2434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65505" y="4707291"/>
                  <a:ext cx="341280" cy="9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68C310-9263-4DA8-9DDD-009C84D60D3B}"/>
                    </a:ext>
                  </a:extLst>
                </p14:cNvPr>
                <p14:cNvContentPartPr/>
                <p14:nvPr/>
              </p14:nvContentPartPr>
              <p14:xfrm>
                <a:off x="6724065" y="4998891"/>
                <a:ext cx="32040" cy="352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68C310-9263-4DA8-9DDD-009C84D60D3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06065" y="4980891"/>
                  <a:ext cx="676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F63A11D-2D2C-4511-BD93-2AC50C09C193}"/>
                    </a:ext>
                  </a:extLst>
                </p14:cNvPr>
                <p14:cNvContentPartPr/>
                <p14:nvPr/>
              </p14:nvContentPartPr>
              <p14:xfrm>
                <a:off x="6682665" y="4944171"/>
                <a:ext cx="209520" cy="459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F63A11D-2D2C-4511-BD93-2AC50C09C1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64665" y="4926531"/>
                  <a:ext cx="2451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049600A-5A17-4740-8330-0338B25898E6}"/>
                    </a:ext>
                  </a:extLst>
                </p14:cNvPr>
                <p14:cNvContentPartPr/>
                <p14:nvPr/>
              </p14:nvContentPartPr>
              <p14:xfrm>
                <a:off x="7025745" y="5132451"/>
                <a:ext cx="287640" cy="204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049600A-5A17-4740-8330-0338B25898E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08105" y="5114811"/>
                  <a:ext cx="323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EC079CB-E459-407A-B762-1D8E14F87356}"/>
                    </a:ext>
                  </a:extLst>
                </p14:cNvPr>
                <p14:cNvContentPartPr/>
                <p14:nvPr/>
              </p14:nvContentPartPr>
              <p14:xfrm>
                <a:off x="7381785" y="5066571"/>
                <a:ext cx="172800" cy="209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EC079CB-E459-407A-B762-1D8E14F8735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63785" y="5048571"/>
                  <a:ext cx="208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604E32F-69E4-4EE4-B200-BF5E7ACFB4C1}"/>
                    </a:ext>
                  </a:extLst>
                </p14:cNvPr>
                <p14:cNvContentPartPr/>
                <p14:nvPr/>
              </p14:nvContentPartPr>
              <p14:xfrm>
                <a:off x="7621545" y="5038131"/>
                <a:ext cx="194040" cy="210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604E32F-69E4-4EE4-B200-BF5E7ACFB4C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03545" y="5020491"/>
                  <a:ext cx="229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DE89A5F-6BB0-44BD-B8A9-707B75273308}"/>
                    </a:ext>
                  </a:extLst>
                </p14:cNvPr>
                <p14:cNvContentPartPr/>
                <p14:nvPr/>
              </p14:nvContentPartPr>
              <p14:xfrm>
                <a:off x="7865625" y="4838331"/>
                <a:ext cx="602280" cy="401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DE89A5F-6BB0-44BD-B8A9-707B7527330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47985" y="4820331"/>
                  <a:ext cx="6379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6C71CF4-AAD5-4646-B55E-CF96CD62FA6F}"/>
                    </a:ext>
                  </a:extLst>
                </p14:cNvPr>
                <p14:cNvContentPartPr/>
                <p14:nvPr/>
              </p14:nvContentPartPr>
              <p14:xfrm>
                <a:off x="8467545" y="4804131"/>
                <a:ext cx="188280" cy="456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6C71CF4-AAD5-4646-B55E-CF96CD62FA6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49905" y="4786131"/>
                  <a:ext cx="22392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90A76FA-5A76-43F1-B5BC-39BA956877B5}"/>
                    </a:ext>
                  </a:extLst>
                </p14:cNvPr>
                <p14:cNvContentPartPr/>
                <p14:nvPr/>
              </p14:nvContentPartPr>
              <p14:xfrm>
                <a:off x="7474305" y="5409291"/>
                <a:ext cx="281880" cy="489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90A76FA-5A76-43F1-B5BC-39BA956877B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56665" y="5391291"/>
                  <a:ext cx="3175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C24FB4C-0BB0-417F-B0BA-2F8963629ED3}"/>
                    </a:ext>
                  </a:extLst>
                </p14:cNvPr>
                <p14:cNvContentPartPr/>
                <p14:nvPr/>
              </p14:nvContentPartPr>
              <p14:xfrm>
                <a:off x="7836825" y="5678571"/>
                <a:ext cx="72720" cy="150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C24FB4C-0BB0-417F-B0BA-2F8963629ED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18825" y="5660571"/>
                  <a:ext cx="108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0ACDE70-F33F-4E41-8523-439AC5A54153}"/>
                    </a:ext>
                  </a:extLst>
                </p14:cNvPr>
                <p14:cNvContentPartPr/>
                <p14:nvPr/>
              </p14:nvContentPartPr>
              <p14:xfrm>
                <a:off x="7856265" y="5550771"/>
                <a:ext cx="42840" cy="27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0ACDE70-F33F-4E41-8523-439AC5A5415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38625" y="5532771"/>
                  <a:ext cx="78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B9DD492-81CC-4D3D-B7E6-A9262AB5F199}"/>
                    </a:ext>
                  </a:extLst>
                </p14:cNvPr>
                <p14:cNvContentPartPr/>
                <p14:nvPr/>
              </p14:nvContentPartPr>
              <p14:xfrm>
                <a:off x="7931505" y="5667411"/>
                <a:ext cx="240480" cy="148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B9DD492-81CC-4D3D-B7E6-A9262AB5F19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13865" y="5649771"/>
                  <a:ext cx="276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E96B0C1-6DCC-4709-B2B3-1C4079664868}"/>
                    </a:ext>
                  </a:extLst>
                </p14:cNvPr>
                <p14:cNvContentPartPr/>
                <p14:nvPr/>
              </p14:nvContentPartPr>
              <p14:xfrm>
                <a:off x="8210145" y="5637891"/>
                <a:ext cx="480960" cy="146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E96B0C1-6DCC-4709-B2B3-1C407966486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92145" y="5619891"/>
                  <a:ext cx="516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158BAA9-8CF2-4129-A59E-60DD52AB07B3}"/>
                    </a:ext>
                  </a:extLst>
                </p14:cNvPr>
                <p14:cNvContentPartPr/>
                <p14:nvPr/>
              </p14:nvContentPartPr>
              <p14:xfrm>
                <a:off x="8787225" y="5609811"/>
                <a:ext cx="313920" cy="500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158BAA9-8CF2-4129-A59E-60DD52AB07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69585" y="5591811"/>
                  <a:ext cx="34956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1BAB4CF-05A3-4480-BB06-942BAC6A3A92}"/>
                    </a:ext>
                  </a:extLst>
                </p14:cNvPr>
                <p14:cNvContentPartPr/>
                <p14:nvPr/>
              </p14:nvContentPartPr>
              <p14:xfrm>
                <a:off x="7778145" y="6305331"/>
                <a:ext cx="303480" cy="205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1BAB4CF-05A3-4480-BB06-942BAC6A3A9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60145" y="6287331"/>
                  <a:ext cx="339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742D24E-69A1-43B4-B135-932E2491F8D2}"/>
                    </a:ext>
                  </a:extLst>
                </p14:cNvPr>
                <p14:cNvContentPartPr/>
                <p14:nvPr/>
              </p14:nvContentPartPr>
              <p14:xfrm>
                <a:off x="8163345" y="6306771"/>
                <a:ext cx="113040" cy="199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742D24E-69A1-43B4-B135-932E2491F8D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45705" y="6289131"/>
                  <a:ext cx="148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6082E2E-879E-40E1-8344-43D77AFC2461}"/>
                    </a:ext>
                  </a:extLst>
                </p14:cNvPr>
                <p14:cNvContentPartPr/>
                <p14:nvPr/>
              </p14:nvContentPartPr>
              <p14:xfrm>
                <a:off x="8398785" y="6403971"/>
                <a:ext cx="3240" cy="12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6082E2E-879E-40E1-8344-43D77AFC246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80785" y="6385971"/>
                  <a:ext cx="38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CA12CA8-EA34-47E3-B61A-796AF8975DEA}"/>
                    </a:ext>
                  </a:extLst>
                </p14:cNvPr>
                <p14:cNvContentPartPr/>
                <p14:nvPr/>
              </p14:nvContentPartPr>
              <p14:xfrm>
                <a:off x="8383305" y="5991051"/>
                <a:ext cx="231480" cy="627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CA12CA8-EA34-47E3-B61A-796AF8975DE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65665" y="5973051"/>
                  <a:ext cx="267120" cy="66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794898F-28E3-4368-9721-FA693366AD4F}"/>
              </a:ext>
            </a:extLst>
          </p:cNvPr>
          <p:cNvGrpSpPr/>
          <p:nvPr/>
        </p:nvGrpSpPr>
        <p:grpSpPr>
          <a:xfrm>
            <a:off x="4477665" y="2573931"/>
            <a:ext cx="932040" cy="173880"/>
            <a:chOff x="4477665" y="2573931"/>
            <a:chExt cx="93204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BA26B5-AA36-4941-849D-AFC6E09E9D2A}"/>
                    </a:ext>
                  </a:extLst>
                </p14:cNvPr>
                <p14:cNvContentPartPr/>
                <p14:nvPr/>
              </p14:nvContentPartPr>
              <p14:xfrm>
                <a:off x="4527705" y="2640171"/>
                <a:ext cx="858600" cy="11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BA26B5-AA36-4941-849D-AFC6E09E9D2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10065" y="2622171"/>
                  <a:ext cx="894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D6D16C-9DEE-4F0B-A1DB-8264BB340D5A}"/>
                    </a:ext>
                  </a:extLst>
                </p14:cNvPr>
                <p14:cNvContentPartPr/>
                <p14:nvPr/>
              </p14:nvContentPartPr>
              <p14:xfrm>
                <a:off x="5274345" y="2573931"/>
                <a:ext cx="135360" cy="173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D6D16C-9DEE-4F0B-A1DB-8264BB340D5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56705" y="2556291"/>
                  <a:ext cx="171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46D45C-8A89-41C0-82B3-F4B326468DFC}"/>
                    </a:ext>
                  </a:extLst>
                </p14:cNvPr>
                <p14:cNvContentPartPr/>
                <p14:nvPr/>
              </p14:nvContentPartPr>
              <p14:xfrm>
                <a:off x="4477665" y="2602371"/>
                <a:ext cx="125640" cy="14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46D45C-8A89-41C0-82B3-F4B326468DF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59665" y="2584731"/>
                  <a:ext cx="161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98E7E54-DAA0-4D22-9E8B-FCBEF40A6CC7}"/>
                    </a:ext>
                  </a:extLst>
                </p14:cNvPr>
                <p14:cNvContentPartPr/>
                <p14:nvPr/>
              </p14:nvContentPartPr>
              <p14:xfrm>
                <a:off x="4512585" y="2628291"/>
                <a:ext cx="66240" cy="8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98E7E54-DAA0-4D22-9E8B-FCBEF40A6CC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94585" y="2610291"/>
                  <a:ext cx="101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E85272E-DD6B-4E95-9200-A7D8F2B4FB3A}"/>
                    </a:ext>
                  </a:extLst>
                </p14:cNvPr>
                <p14:cNvContentPartPr/>
                <p14:nvPr/>
              </p14:nvContentPartPr>
              <p14:xfrm>
                <a:off x="4484505" y="2612811"/>
                <a:ext cx="37080" cy="44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E85272E-DD6B-4E95-9200-A7D8F2B4FB3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66505" y="2595171"/>
                  <a:ext cx="72720" cy="8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364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3FCD4D9-B7E2-4AF3-9B33-E52338B607CA}"/>
                  </a:ext>
                </a:extLst>
              </p14:cNvPr>
              <p14:cNvContentPartPr/>
              <p14:nvPr/>
            </p14:nvContentPartPr>
            <p14:xfrm>
              <a:off x="2486505" y="2260011"/>
              <a:ext cx="837720" cy="2927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3FCD4D9-B7E2-4AF3-9B33-E52338B607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8505" y="2242371"/>
                <a:ext cx="873360" cy="296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C925D18-1E38-469C-99D9-DFDDCCDF3BCF}"/>
              </a:ext>
            </a:extLst>
          </p:cNvPr>
          <p:cNvGrpSpPr/>
          <p:nvPr/>
        </p:nvGrpSpPr>
        <p:grpSpPr>
          <a:xfrm>
            <a:off x="432345" y="-36429"/>
            <a:ext cx="11780640" cy="6864840"/>
            <a:chOff x="432345" y="-36429"/>
            <a:chExt cx="11780640" cy="686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71FB6C0-C1FA-4F5C-8EC8-F85FABA30E83}"/>
                    </a:ext>
                  </a:extLst>
                </p14:cNvPr>
                <p14:cNvContentPartPr/>
                <p14:nvPr/>
              </p14:nvContentPartPr>
              <p14:xfrm>
                <a:off x="3693225" y="213771"/>
                <a:ext cx="33840" cy="562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71FB6C0-C1FA-4F5C-8EC8-F85FABA30E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75225" y="195771"/>
                  <a:ext cx="6948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D083280-35E5-4756-893F-322062BE60B5}"/>
                    </a:ext>
                  </a:extLst>
                </p14:cNvPr>
                <p14:cNvContentPartPr/>
                <p14:nvPr/>
              </p14:nvContentPartPr>
              <p14:xfrm>
                <a:off x="3700065" y="175611"/>
                <a:ext cx="379800" cy="585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D083280-35E5-4756-893F-322062BE60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82425" y="157611"/>
                  <a:ext cx="41544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AE6A18D-9E36-402B-91D8-F036D6128C80}"/>
                    </a:ext>
                  </a:extLst>
                </p14:cNvPr>
                <p14:cNvContentPartPr/>
                <p14:nvPr/>
              </p14:nvContentPartPr>
              <p14:xfrm>
                <a:off x="4151505" y="484851"/>
                <a:ext cx="408600" cy="306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AE6A18D-9E36-402B-91D8-F036D6128C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33505" y="467211"/>
                  <a:ext cx="444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FB8558-4F9E-40B8-A866-E288297D43DB}"/>
                    </a:ext>
                  </a:extLst>
                </p14:cNvPr>
                <p14:cNvContentPartPr/>
                <p14:nvPr/>
              </p14:nvContentPartPr>
              <p14:xfrm>
                <a:off x="4674225" y="571611"/>
                <a:ext cx="88200" cy="4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FB8558-4F9E-40B8-A866-E288297D43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6225" y="553971"/>
                  <a:ext cx="123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D87E2D-534B-49EF-82F1-CC703C5403FA}"/>
                    </a:ext>
                  </a:extLst>
                </p14:cNvPr>
                <p14:cNvContentPartPr/>
                <p14:nvPr/>
              </p14:nvContentPartPr>
              <p14:xfrm>
                <a:off x="4996065" y="289371"/>
                <a:ext cx="494640" cy="510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D87E2D-534B-49EF-82F1-CC703C5403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78065" y="271731"/>
                  <a:ext cx="53028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C3BC70-51E9-47A6-BE48-C6406C3A56E6}"/>
                    </a:ext>
                  </a:extLst>
                </p14:cNvPr>
                <p14:cNvContentPartPr/>
                <p14:nvPr/>
              </p14:nvContentPartPr>
              <p14:xfrm>
                <a:off x="5669265" y="524811"/>
                <a:ext cx="390240" cy="230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C3BC70-51E9-47A6-BE48-C6406C3A56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51625" y="506811"/>
                  <a:ext cx="425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B39973F-969B-4296-A2E4-FA028F342154}"/>
                    </a:ext>
                  </a:extLst>
                </p14:cNvPr>
                <p14:cNvContentPartPr/>
                <p14:nvPr/>
              </p14:nvContentPartPr>
              <p14:xfrm>
                <a:off x="6194145" y="485571"/>
                <a:ext cx="221040" cy="22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B39973F-969B-4296-A2E4-FA028F3421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76145" y="467931"/>
                  <a:ext cx="2566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D00CF0-491C-4818-9BC5-F81D563C9D9C}"/>
                    </a:ext>
                  </a:extLst>
                </p14:cNvPr>
                <p14:cNvContentPartPr/>
                <p14:nvPr/>
              </p14:nvContentPartPr>
              <p14:xfrm>
                <a:off x="6126825" y="490971"/>
                <a:ext cx="339120" cy="28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D00CF0-491C-4818-9BC5-F81D563C9D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09185" y="472971"/>
                  <a:ext cx="3747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CF8146-F2F3-4D52-B682-FA1AA8C8AECF}"/>
                    </a:ext>
                  </a:extLst>
                </p14:cNvPr>
                <p14:cNvContentPartPr/>
                <p14:nvPr/>
              </p14:nvContentPartPr>
              <p14:xfrm>
                <a:off x="3500625" y="930531"/>
                <a:ext cx="3531240" cy="82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CF8146-F2F3-4D52-B682-FA1AA8C8AE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82625" y="912891"/>
                  <a:ext cx="3566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0DC3C0-F596-4BFE-AA3D-310F51442158}"/>
                    </a:ext>
                  </a:extLst>
                </p14:cNvPr>
                <p14:cNvContentPartPr/>
                <p14:nvPr/>
              </p14:nvContentPartPr>
              <p14:xfrm>
                <a:off x="463305" y="2527131"/>
                <a:ext cx="122760" cy="8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0DC3C0-F596-4BFE-AA3D-310F514421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5305" y="2509131"/>
                  <a:ext cx="158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B1A236-7C34-4A27-818B-761BA56A9B7B}"/>
                    </a:ext>
                  </a:extLst>
                </p14:cNvPr>
                <p14:cNvContentPartPr/>
                <p14:nvPr/>
              </p14:nvContentPartPr>
              <p14:xfrm>
                <a:off x="432345" y="2524611"/>
                <a:ext cx="141840" cy="388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B1A236-7C34-4A27-818B-761BA56A9B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4345" y="2506971"/>
                  <a:ext cx="1774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D37BED-983B-4CA3-999D-A8D7CC70D2CE}"/>
                    </a:ext>
                  </a:extLst>
                </p14:cNvPr>
                <p14:cNvContentPartPr/>
                <p14:nvPr/>
              </p14:nvContentPartPr>
              <p14:xfrm>
                <a:off x="638265" y="2541531"/>
                <a:ext cx="146880" cy="474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D37BED-983B-4CA3-999D-A8D7CC70D2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0625" y="2523891"/>
                  <a:ext cx="1825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B72825-58F0-489E-86A7-EE63254A547D}"/>
                    </a:ext>
                  </a:extLst>
                </p14:cNvPr>
                <p14:cNvContentPartPr/>
                <p14:nvPr/>
              </p14:nvContentPartPr>
              <p14:xfrm>
                <a:off x="857145" y="2577171"/>
                <a:ext cx="138600" cy="417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B72825-58F0-489E-86A7-EE63254A54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9505" y="2559171"/>
                  <a:ext cx="1742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D9F8D3-D49D-4BAE-BD30-A6DB10256CEA}"/>
                    </a:ext>
                  </a:extLst>
                </p14:cNvPr>
                <p14:cNvContentPartPr/>
                <p14:nvPr/>
              </p14:nvContentPartPr>
              <p14:xfrm>
                <a:off x="4057905" y="3445851"/>
                <a:ext cx="150120" cy="157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D9F8D3-D49D-4BAE-BD30-A6DB10256C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40265" y="3427851"/>
                  <a:ext cx="185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D318B2-067A-4B2F-AF99-786AB9D6BBBF}"/>
                    </a:ext>
                  </a:extLst>
                </p14:cNvPr>
                <p14:cNvContentPartPr/>
                <p14:nvPr/>
              </p14:nvContentPartPr>
              <p14:xfrm>
                <a:off x="3899865" y="3801891"/>
                <a:ext cx="12240" cy="5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D318B2-067A-4B2F-AF99-786AB9D6BB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81865" y="3784251"/>
                  <a:ext cx="47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56345E-CA8B-47BC-A791-A3B6C9FCF425}"/>
                    </a:ext>
                  </a:extLst>
                </p14:cNvPr>
                <p14:cNvContentPartPr/>
                <p14:nvPr/>
              </p14:nvContentPartPr>
              <p14:xfrm>
                <a:off x="3630225" y="3874251"/>
                <a:ext cx="177120" cy="98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56345E-CA8B-47BC-A791-A3B6C9FCF4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12585" y="3856611"/>
                  <a:ext cx="212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A83741A-B914-44C0-A108-20A91090EB49}"/>
                    </a:ext>
                  </a:extLst>
                </p14:cNvPr>
                <p14:cNvContentPartPr/>
                <p14:nvPr/>
              </p14:nvContentPartPr>
              <p14:xfrm>
                <a:off x="3553545" y="4026891"/>
                <a:ext cx="14400" cy="3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A83741A-B914-44C0-A108-20A91090EB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35905" y="4009251"/>
                  <a:ext cx="50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B3BAA8-8F8B-4F88-B088-FBE699902128}"/>
                    </a:ext>
                  </a:extLst>
                </p14:cNvPr>
                <p14:cNvContentPartPr/>
                <p14:nvPr/>
              </p14:nvContentPartPr>
              <p14:xfrm>
                <a:off x="3416385" y="3984411"/>
                <a:ext cx="221040" cy="247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B3BAA8-8F8B-4F88-B088-FBE6999021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98385" y="3966411"/>
                  <a:ext cx="256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8FFC9B-01E4-4363-8F95-3CD0E5D5E2A0}"/>
                    </a:ext>
                  </a:extLst>
                </p14:cNvPr>
                <p14:cNvContentPartPr/>
                <p14:nvPr/>
              </p14:nvContentPartPr>
              <p14:xfrm>
                <a:off x="1558785" y="2622171"/>
                <a:ext cx="1449720" cy="133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8FFC9B-01E4-4363-8F95-3CD0E5D5E2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41145" y="2604531"/>
                  <a:ext cx="1485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7912F1-D328-4E51-AB22-F37A1481247D}"/>
                    </a:ext>
                  </a:extLst>
                </p14:cNvPr>
                <p14:cNvContentPartPr/>
                <p14:nvPr/>
              </p14:nvContentPartPr>
              <p14:xfrm>
                <a:off x="3743625" y="1653051"/>
                <a:ext cx="199440" cy="165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7912F1-D328-4E51-AB22-F37A148124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25985" y="1635051"/>
                  <a:ext cx="235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0EDE6C-26E9-44C2-B8CB-24D317B196F6}"/>
                    </a:ext>
                  </a:extLst>
                </p14:cNvPr>
                <p14:cNvContentPartPr/>
                <p14:nvPr/>
              </p14:nvContentPartPr>
              <p14:xfrm>
                <a:off x="4110465" y="2204211"/>
                <a:ext cx="170640" cy="159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0EDE6C-26E9-44C2-B8CB-24D317B196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92465" y="2186211"/>
                  <a:ext cx="206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AC5BF9-390E-4BC7-AE48-AE8B02D97439}"/>
                    </a:ext>
                  </a:extLst>
                </p14:cNvPr>
                <p14:cNvContentPartPr/>
                <p14:nvPr/>
              </p14:nvContentPartPr>
              <p14:xfrm>
                <a:off x="4172025" y="2832411"/>
                <a:ext cx="134640" cy="139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AC5BF9-390E-4BC7-AE48-AE8B02D974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54385" y="2814771"/>
                  <a:ext cx="170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FF0FD5-4B9B-43C9-A3E2-139A4C96052B}"/>
                    </a:ext>
                  </a:extLst>
                </p14:cNvPr>
                <p14:cNvContentPartPr/>
                <p14:nvPr/>
              </p14:nvContentPartPr>
              <p14:xfrm>
                <a:off x="2931825" y="1744131"/>
                <a:ext cx="848160" cy="886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FF0FD5-4B9B-43C9-A3E2-139A4C9605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14185" y="1726491"/>
                  <a:ext cx="88380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1DC5124-82C3-43B5-A8DA-D52127627CA3}"/>
                    </a:ext>
                  </a:extLst>
                </p14:cNvPr>
                <p14:cNvContentPartPr/>
                <p14:nvPr/>
              </p14:nvContentPartPr>
              <p14:xfrm>
                <a:off x="3563265" y="1739091"/>
                <a:ext cx="204120" cy="261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1DC5124-82C3-43B5-A8DA-D52127627C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45625" y="1721451"/>
                  <a:ext cx="2397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256D7CB-AE7C-4D2D-8A1C-90D5AFAA83F6}"/>
                    </a:ext>
                  </a:extLst>
                </p14:cNvPr>
                <p14:cNvContentPartPr/>
                <p14:nvPr/>
              </p14:nvContentPartPr>
              <p14:xfrm>
                <a:off x="1436745" y="2562771"/>
                <a:ext cx="106920" cy="246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256D7CB-AE7C-4D2D-8A1C-90D5AFAA83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18745" y="2545131"/>
                  <a:ext cx="142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D1C9BF-73C9-4126-A4D1-4065811274F9}"/>
                    </a:ext>
                  </a:extLst>
                </p14:cNvPr>
                <p14:cNvContentPartPr/>
                <p14:nvPr/>
              </p14:nvContentPartPr>
              <p14:xfrm>
                <a:off x="3850185" y="1714611"/>
                <a:ext cx="2029680" cy="52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D1C9BF-73C9-4126-A4D1-4065811274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32545" y="1696971"/>
                  <a:ext cx="2065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103B9EE-ABBB-4A9E-92FF-9E82C85712F9}"/>
                    </a:ext>
                  </a:extLst>
                </p14:cNvPr>
                <p14:cNvContentPartPr/>
                <p14:nvPr/>
              </p14:nvContentPartPr>
              <p14:xfrm>
                <a:off x="4280385" y="2245611"/>
                <a:ext cx="1617480" cy="30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103B9EE-ABBB-4A9E-92FF-9E82C85712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2385" y="2227971"/>
                  <a:ext cx="1653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174E233-E30E-4D9B-8F11-F727279F415C}"/>
                    </a:ext>
                  </a:extLst>
                </p14:cNvPr>
                <p14:cNvContentPartPr/>
                <p14:nvPr/>
              </p14:nvContentPartPr>
              <p14:xfrm>
                <a:off x="4281825" y="2919891"/>
                <a:ext cx="1539720" cy="50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174E233-E30E-4D9B-8F11-F727279F41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63825" y="2901891"/>
                  <a:ext cx="15753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7D1D048-2665-40C2-B39F-AB6D33E1A0B4}"/>
                    </a:ext>
                  </a:extLst>
                </p14:cNvPr>
                <p14:cNvContentPartPr/>
                <p14:nvPr/>
              </p14:nvContentPartPr>
              <p14:xfrm>
                <a:off x="4157625" y="3567531"/>
                <a:ext cx="1751040" cy="16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7D1D048-2665-40C2-B39F-AB6D33E1A0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39625" y="3549891"/>
                  <a:ext cx="1786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283D52-8C84-43F0-941C-7CD67BE51203}"/>
                    </a:ext>
                  </a:extLst>
                </p14:cNvPr>
                <p14:cNvContentPartPr/>
                <p14:nvPr/>
              </p14:nvContentPartPr>
              <p14:xfrm>
                <a:off x="4822185" y="3747891"/>
                <a:ext cx="9720" cy="35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283D52-8C84-43F0-941C-7CD67BE5120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04185" y="3729891"/>
                  <a:ext cx="45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C8A4ACE-8F4E-4ADB-85B2-8F6F9B6E4BFF}"/>
                    </a:ext>
                  </a:extLst>
                </p14:cNvPr>
                <p14:cNvContentPartPr/>
                <p14:nvPr/>
              </p14:nvContentPartPr>
              <p14:xfrm>
                <a:off x="4812105" y="3881091"/>
                <a:ext cx="12240" cy="224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C8A4ACE-8F4E-4ADB-85B2-8F6F9B6E4BF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94465" y="3863451"/>
                  <a:ext cx="478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1ADD9A-5C70-46AA-A494-B2F286491A1C}"/>
                    </a:ext>
                  </a:extLst>
                </p14:cNvPr>
                <p14:cNvContentPartPr/>
                <p14:nvPr/>
              </p14:nvContentPartPr>
              <p14:xfrm>
                <a:off x="4825425" y="4122291"/>
                <a:ext cx="8640" cy="55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1ADD9A-5C70-46AA-A494-B2F286491A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7785" y="4104651"/>
                  <a:ext cx="44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C8C4D4-3FB2-4CAE-BFED-D4AA1F9DCE8A}"/>
                    </a:ext>
                  </a:extLst>
                </p14:cNvPr>
                <p14:cNvContentPartPr/>
                <p14:nvPr/>
              </p14:nvContentPartPr>
              <p14:xfrm>
                <a:off x="3589905" y="4229931"/>
                <a:ext cx="2427120" cy="72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C8C4D4-3FB2-4CAE-BFED-D4AA1F9DCE8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72265" y="4211931"/>
                  <a:ext cx="2462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F0D128-6562-434E-B1DC-9D0CAB72BFF6}"/>
                    </a:ext>
                  </a:extLst>
                </p14:cNvPr>
                <p14:cNvContentPartPr/>
                <p14:nvPr/>
              </p14:nvContentPartPr>
              <p14:xfrm>
                <a:off x="6101265" y="1661331"/>
                <a:ext cx="550080" cy="2905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F0D128-6562-434E-B1DC-9D0CAB72BF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83265" y="1643691"/>
                  <a:ext cx="585720" cy="29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063AC2-19EB-44A5-A7AB-5AF5C19B94CD}"/>
                    </a:ext>
                  </a:extLst>
                </p14:cNvPr>
                <p14:cNvContentPartPr/>
                <p14:nvPr/>
              </p14:nvContentPartPr>
              <p14:xfrm>
                <a:off x="6945825" y="2800371"/>
                <a:ext cx="297720" cy="393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063AC2-19EB-44A5-A7AB-5AF5C19B94C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27825" y="2782731"/>
                  <a:ext cx="3333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31C2A1E-C094-42C9-AEE7-FF4F474268F5}"/>
                    </a:ext>
                  </a:extLst>
                </p14:cNvPr>
                <p14:cNvContentPartPr/>
                <p14:nvPr/>
              </p14:nvContentPartPr>
              <p14:xfrm>
                <a:off x="7288185" y="2683011"/>
                <a:ext cx="220320" cy="619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31C2A1E-C094-42C9-AEE7-FF4F474268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70185" y="2665011"/>
                  <a:ext cx="25596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958CF9-B977-4D78-B789-E0FCB24E05EC}"/>
                    </a:ext>
                  </a:extLst>
                </p14:cNvPr>
                <p14:cNvContentPartPr/>
                <p14:nvPr/>
              </p14:nvContentPartPr>
              <p14:xfrm>
                <a:off x="7549185" y="2776611"/>
                <a:ext cx="189000" cy="465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958CF9-B977-4D78-B789-E0FCB24E05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31185" y="2758971"/>
                  <a:ext cx="2246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6AD28E-8E7E-4B62-9C23-A695C2F0C434}"/>
                    </a:ext>
                  </a:extLst>
                </p14:cNvPr>
                <p14:cNvContentPartPr/>
                <p14:nvPr/>
              </p14:nvContentPartPr>
              <p14:xfrm>
                <a:off x="7836105" y="3006651"/>
                <a:ext cx="135000" cy="303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6AD28E-8E7E-4B62-9C23-A695C2F0C4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18105" y="2989011"/>
                  <a:ext cx="1706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9A170B0-AD73-42CB-95C9-1F7BA495E058}"/>
                    </a:ext>
                  </a:extLst>
                </p14:cNvPr>
                <p14:cNvContentPartPr/>
                <p14:nvPr/>
              </p14:nvContentPartPr>
              <p14:xfrm>
                <a:off x="5755665" y="1662051"/>
                <a:ext cx="190440" cy="204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9A170B0-AD73-42CB-95C9-1F7BA495E0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37665" y="1644411"/>
                  <a:ext cx="226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B8C8F56-2230-497E-852B-712C81464875}"/>
                    </a:ext>
                  </a:extLst>
                </p14:cNvPr>
                <p14:cNvContentPartPr/>
                <p14:nvPr/>
              </p14:nvContentPartPr>
              <p14:xfrm>
                <a:off x="5781945" y="2126451"/>
                <a:ext cx="173880" cy="323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B8C8F56-2230-497E-852B-712C814648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64305" y="2108811"/>
                  <a:ext cx="2095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34BC530-86DB-406F-9AAA-99DE17BD6DE7}"/>
                    </a:ext>
                  </a:extLst>
                </p14:cNvPr>
                <p14:cNvContentPartPr/>
                <p14:nvPr/>
              </p14:nvContentPartPr>
              <p14:xfrm>
                <a:off x="5818305" y="3475731"/>
                <a:ext cx="160920" cy="239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34BC530-86DB-406F-9AAA-99DE17BD6D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00665" y="3458091"/>
                  <a:ext cx="196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E83B613-7873-4A32-9A8E-0A6332EC051D}"/>
                    </a:ext>
                  </a:extLst>
                </p14:cNvPr>
                <p14:cNvContentPartPr/>
                <p14:nvPr/>
              </p14:nvContentPartPr>
              <p14:xfrm>
                <a:off x="5882745" y="4216251"/>
                <a:ext cx="153720" cy="204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E83B613-7873-4A32-9A8E-0A6332EC05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64745" y="4198611"/>
                  <a:ext cx="189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4051747-F180-429E-90D4-D25C50EBC2F8}"/>
                    </a:ext>
                  </a:extLst>
                </p14:cNvPr>
                <p14:cNvContentPartPr/>
                <p14:nvPr/>
              </p14:nvContentPartPr>
              <p14:xfrm>
                <a:off x="5765385" y="2861571"/>
                <a:ext cx="157680" cy="268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4051747-F180-429E-90D4-D25C50EBC2F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47385" y="2843931"/>
                  <a:ext cx="1933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037EBD2-6256-4AE6-9F9A-C4FB6C3E11BE}"/>
                    </a:ext>
                  </a:extLst>
                </p14:cNvPr>
                <p14:cNvContentPartPr/>
                <p14:nvPr/>
              </p14:nvContentPartPr>
              <p14:xfrm>
                <a:off x="5803185" y="2958051"/>
                <a:ext cx="66600" cy="11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037EBD2-6256-4AE6-9F9A-C4FB6C3E11B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85185" y="2940411"/>
                  <a:ext cx="102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90E9E96-B68F-4D8F-80EB-67AB98C6F3A4}"/>
                    </a:ext>
                  </a:extLst>
                </p14:cNvPr>
                <p14:cNvContentPartPr/>
                <p14:nvPr/>
              </p14:nvContentPartPr>
              <p14:xfrm>
                <a:off x="5894985" y="2239851"/>
                <a:ext cx="67320" cy="7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90E9E96-B68F-4D8F-80EB-67AB98C6F3A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77345" y="2222211"/>
                  <a:ext cx="102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C749074-5022-4C55-9CFB-A4EDD9890D15}"/>
                    </a:ext>
                  </a:extLst>
                </p14:cNvPr>
                <p14:cNvContentPartPr/>
                <p14:nvPr/>
              </p14:nvContentPartPr>
              <p14:xfrm>
                <a:off x="2646705" y="2151651"/>
                <a:ext cx="790920" cy="3078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C749074-5022-4C55-9CFB-A4EDD9890D1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29065" y="2133651"/>
                  <a:ext cx="826560" cy="31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28E60E7-5E7F-41F5-B304-A052FEEA5E1A}"/>
                    </a:ext>
                  </a:extLst>
                </p14:cNvPr>
                <p14:cNvContentPartPr/>
                <p14:nvPr/>
              </p14:nvContentPartPr>
              <p14:xfrm>
                <a:off x="2300745" y="4854891"/>
                <a:ext cx="553680" cy="389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28E60E7-5E7F-41F5-B304-A052FEEA5E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83105" y="4837251"/>
                  <a:ext cx="5893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D8FC86-2882-414B-A90E-CB830CE541AA}"/>
                    </a:ext>
                  </a:extLst>
                </p14:cNvPr>
                <p14:cNvContentPartPr/>
                <p14:nvPr/>
              </p14:nvContentPartPr>
              <p14:xfrm>
                <a:off x="1883505" y="5449251"/>
                <a:ext cx="210240" cy="534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D8FC86-2882-414B-A90E-CB830CE541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65865" y="5431251"/>
                  <a:ext cx="2458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29605AE-3341-4B61-8308-22D7BCA535D6}"/>
                    </a:ext>
                  </a:extLst>
                </p14:cNvPr>
                <p14:cNvContentPartPr/>
                <p14:nvPr/>
              </p14:nvContentPartPr>
              <p14:xfrm>
                <a:off x="2190585" y="5632491"/>
                <a:ext cx="251640" cy="188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29605AE-3341-4B61-8308-22D7BCA535D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72585" y="5614491"/>
                  <a:ext cx="287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03D4F88-C8D0-4A83-89C6-2E65DD201945}"/>
                    </a:ext>
                  </a:extLst>
                </p14:cNvPr>
                <p14:cNvContentPartPr/>
                <p14:nvPr/>
              </p14:nvContentPartPr>
              <p14:xfrm>
                <a:off x="2561385" y="5671371"/>
                <a:ext cx="56880" cy="136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03D4F88-C8D0-4A83-89C6-2E65DD2019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43745" y="5653731"/>
                  <a:ext cx="92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9FC765-CCBB-4B9B-9C8C-6475A6552D52}"/>
                    </a:ext>
                  </a:extLst>
                </p14:cNvPr>
                <p14:cNvContentPartPr/>
                <p14:nvPr/>
              </p14:nvContentPartPr>
              <p14:xfrm>
                <a:off x="2575425" y="5556171"/>
                <a:ext cx="41400" cy="48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9FC765-CCBB-4B9B-9C8C-6475A6552D5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7785" y="5538531"/>
                  <a:ext cx="77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1ED9ADD-FD23-489E-9636-A73E6E3917DB}"/>
                    </a:ext>
                  </a:extLst>
                </p14:cNvPr>
                <p14:cNvContentPartPr/>
                <p14:nvPr/>
              </p14:nvContentPartPr>
              <p14:xfrm>
                <a:off x="2688825" y="5438811"/>
                <a:ext cx="255600" cy="375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1ED9ADD-FD23-489E-9636-A73E6E3917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70825" y="5420811"/>
                  <a:ext cx="2912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61ED2B7-0834-4614-88E0-5E55D346A780}"/>
                    </a:ext>
                  </a:extLst>
                </p14:cNvPr>
                <p14:cNvContentPartPr/>
                <p14:nvPr/>
              </p14:nvContentPartPr>
              <p14:xfrm>
                <a:off x="2944425" y="5561211"/>
                <a:ext cx="142560" cy="206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1ED2B7-0834-4614-88E0-5E55D346A78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26425" y="5543571"/>
                  <a:ext cx="178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9DC43E8-7AC8-4128-8850-2F12534D8207}"/>
                    </a:ext>
                  </a:extLst>
                </p14:cNvPr>
                <p14:cNvContentPartPr/>
                <p14:nvPr/>
              </p14:nvContentPartPr>
              <p14:xfrm>
                <a:off x="3214425" y="5436291"/>
                <a:ext cx="227520" cy="400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9DC43E8-7AC8-4128-8850-2F12534D82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96785" y="5418651"/>
                  <a:ext cx="2631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CC00D28-FDC1-4F32-B1A6-E6F80288015E}"/>
                    </a:ext>
                  </a:extLst>
                </p14:cNvPr>
                <p14:cNvContentPartPr/>
                <p14:nvPr/>
              </p14:nvContentPartPr>
              <p14:xfrm>
                <a:off x="3751545" y="5358171"/>
                <a:ext cx="272880" cy="435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CC00D28-FDC1-4F32-B1A6-E6F8028801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33905" y="5340171"/>
                  <a:ext cx="3085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99619A5-C7D4-4B87-9708-A4CAC05C888A}"/>
                    </a:ext>
                  </a:extLst>
                </p14:cNvPr>
                <p14:cNvContentPartPr/>
                <p14:nvPr/>
              </p14:nvContentPartPr>
              <p14:xfrm>
                <a:off x="4058625" y="5392011"/>
                <a:ext cx="740160" cy="394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99619A5-C7D4-4B87-9708-A4CAC05C888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40625" y="5374011"/>
                  <a:ext cx="7758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5B3C16-74E9-44DC-9164-85B396597243}"/>
                    </a:ext>
                  </a:extLst>
                </p14:cNvPr>
                <p14:cNvContentPartPr/>
                <p14:nvPr/>
              </p14:nvContentPartPr>
              <p14:xfrm>
                <a:off x="4522305" y="5548971"/>
                <a:ext cx="608040" cy="196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5B3C16-74E9-44DC-9164-85B39659724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04305" y="5531331"/>
                  <a:ext cx="643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4460D33-355C-404C-9C56-87BD8EFBDAC2}"/>
                    </a:ext>
                  </a:extLst>
                </p14:cNvPr>
                <p14:cNvContentPartPr/>
                <p14:nvPr/>
              </p14:nvContentPartPr>
              <p14:xfrm>
                <a:off x="5128185" y="5578491"/>
                <a:ext cx="217800" cy="200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4460D33-355C-404C-9C56-87BD8EFBDAC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10185" y="5560491"/>
                  <a:ext cx="253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CBFACA9-2A09-48D2-AF70-596610A9FCBB}"/>
                    </a:ext>
                  </a:extLst>
                </p14:cNvPr>
                <p14:cNvContentPartPr/>
                <p14:nvPr/>
              </p14:nvContentPartPr>
              <p14:xfrm>
                <a:off x="5460825" y="5351331"/>
                <a:ext cx="88560" cy="405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CBFACA9-2A09-48D2-AF70-596610A9FCB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42825" y="5333691"/>
                  <a:ext cx="1242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433955-42D1-4EA6-BA9C-45BA5EBCEAF5}"/>
                    </a:ext>
                  </a:extLst>
                </p14:cNvPr>
                <p14:cNvContentPartPr/>
                <p14:nvPr/>
              </p14:nvContentPartPr>
              <p14:xfrm>
                <a:off x="5198025" y="5577771"/>
                <a:ext cx="137880" cy="145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433955-42D1-4EA6-BA9C-45BA5EBCEA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80385" y="5559771"/>
                  <a:ext cx="173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6610E04-C07C-4EDD-84EC-3BC1015D1B94}"/>
                    </a:ext>
                  </a:extLst>
                </p14:cNvPr>
                <p14:cNvContentPartPr/>
                <p14:nvPr/>
              </p14:nvContentPartPr>
              <p14:xfrm>
                <a:off x="2657865" y="6281211"/>
                <a:ext cx="407520" cy="302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6610E04-C07C-4EDD-84EC-3BC1015D1B9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39865" y="6263571"/>
                  <a:ext cx="4431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F7B8AD8-C87B-4FF5-8576-8AB507C9CBFA}"/>
                    </a:ext>
                  </a:extLst>
                </p14:cNvPr>
                <p14:cNvContentPartPr/>
                <p14:nvPr/>
              </p14:nvContentPartPr>
              <p14:xfrm>
                <a:off x="3196065" y="6340251"/>
                <a:ext cx="119160" cy="16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F7B8AD8-C87B-4FF5-8576-8AB507C9CB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78425" y="6322611"/>
                  <a:ext cx="154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29C8A8C-1EB4-459A-82B5-AFBF7A352A83}"/>
                    </a:ext>
                  </a:extLst>
                </p14:cNvPr>
                <p14:cNvContentPartPr/>
                <p14:nvPr/>
              </p14:nvContentPartPr>
              <p14:xfrm>
                <a:off x="3527625" y="6114531"/>
                <a:ext cx="114120" cy="52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29C8A8C-1EB4-459A-82B5-AFBF7A352A8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09985" y="6096531"/>
                  <a:ext cx="149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6621EF5-4C25-4BB7-94BE-D69037872DC4}"/>
                    </a:ext>
                  </a:extLst>
                </p14:cNvPr>
                <p14:cNvContentPartPr/>
                <p14:nvPr/>
              </p14:nvContentPartPr>
              <p14:xfrm>
                <a:off x="3485145" y="6132531"/>
                <a:ext cx="115560" cy="370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6621EF5-4C25-4BB7-94BE-D69037872DC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67145" y="6114531"/>
                  <a:ext cx="1512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96E34B-BB5C-4AAE-BCE6-05684D40F471}"/>
                    </a:ext>
                  </a:extLst>
                </p14:cNvPr>
                <p14:cNvContentPartPr/>
                <p14:nvPr/>
              </p14:nvContentPartPr>
              <p14:xfrm>
                <a:off x="3725625" y="6109131"/>
                <a:ext cx="177480" cy="526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96E34B-BB5C-4AAE-BCE6-05684D40F4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07625" y="6091491"/>
                  <a:ext cx="21312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1EEDF1-1A56-4745-864C-5A874E99BBF2}"/>
                    </a:ext>
                  </a:extLst>
                </p14:cNvPr>
                <p14:cNvContentPartPr/>
                <p14:nvPr/>
              </p14:nvContentPartPr>
              <p14:xfrm>
                <a:off x="3957465" y="6201291"/>
                <a:ext cx="192960" cy="376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1EEDF1-1A56-4745-864C-5A874E99BBF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39825" y="6183291"/>
                  <a:ext cx="2286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904ABE-4325-4BB6-A312-FC64FA88B1DE}"/>
                    </a:ext>
                  </a:extLst>
                </p14:cNvPr>
                <p14:cNvContentPartPr/>
                <p14:nvPr/>
              </p14:nvContentPartPr>
              <p14:xfrm>
                <a:off x="4235745" y="6376971"/>
                <a:ext cx="158040" cy="230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904ABE-4325-4BB6-A312-FC64FA88B1D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17745" y="6359331"/>
                  <a:ext cx="1936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47021CF-A06B-48E9-ACDD-7A5D88C8042C}"/>
                    </a:ext>
                  </a:extLst>
                </p14:cNvPr>
                <p14:cNvContentPartPr/>
                <p14:nvPr/>
              </p14:nvContentPartPr>
              <p14:xfrm>
                <a:off x="8198625" y="3899811"/>
                <a:ext cx="266760" cy="385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47021CF-A06B-48E9-ACDD-7A5D88C8042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80625" y="3881811"/>
                  <a:ext cx="3024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253B744-F77F-49DF-93F6-3E2FBB672EC1}"/>
                    </a:ext>
                  </a:extLst>
                </p14:cNvPr>
                <p14:cNvContentPartPr/>
                <p14:nvPr/>
              </p14:nvContentPartPr>
              <p14:xfrm>
                <a:off x="8576985" y="3721971"/>
                <a:ext cx="164160" cy="684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253B744-F77F-49DF-93F6-3E2FBB672EC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59345" y="3703971"/>
                  <a:ext cx="19980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A28B0D7-7DCB-4E27-9FC8-BD800BD7D359}"/>
                    </a:ext>
                  </a:extLst>
                </p14:cNvPr>
                <p14:cNvContentPartPr/>
                <p14:nvPr/>
              </p14:nvContentPartPr>
              <p14:xfrm>
                <a:off x="8821785" y="3885411"/>
                <a:ext cx="138600" cy="450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A28B0D7-7DCB-4E27-9FC8-BD800BD7D35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04145" y="3867771"/>
                  <a:ext cx="1742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0A0B7E5-7AFC-4F8F-BE34-7F5D60C977BF}"/>
                    </a:ext>
                  </a:extLst>
                </p14:cNvPr>
                <p14:cNvContentPartPr/>
                <p14:nvPr/>
              </p14:nvContentPartPr>
              <p14:xfrm>
                <a:off x="9188265" y="4065411"/>
                <a:ext cx="173880" cy="276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0A0B7E5-7AFC-4F8F-BE34-7F5D60C977B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70625" y="4047771"/>
                  <a:ext cx="2095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5FE7EF2-7E0B-4E5E-8F03-E8063133C04F}"/>
                    </a:ext>
                  </a:extLst>
                </p14:cNvPr>
                <p14:cNvContentPartPr/>
                <p14:nvPr/>
              </p14:nvContentPartPr>
              <p14:xfrm>
                <a:off x="5699145" y="5128851"/>
                <a:ext cx="147960" cy="832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5FE7EF2-7E0B-4E5E-8F03-E8063133C04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81145" y="5111211"/>
                  <a:ext cx="18360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43AFF60-E64E-4EDF-BDE1-45CABAB83D5F}"/>
                    </a:ext>
                  </a:extLst>
                </p14:cNvPr>
                <p14:cNvContentPartPr/>
                <p14:nvPr/>
              </p14:nvContentPartPr>
              <p14:xfrm>
                <a:off x="5918025" y="5309931"/>
                <a:ext cx="196920" cy="457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43AFF60-E64E-4EDF-BDE1-45CABAB83D5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00385" y="5292291"/>
                  <a:ext cx="2325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4BA5644-EC3C-4BCB-B53F-92116A88C4EC}"/>
                    </a:ext>
                  </a:extLst>
                </p14:cNvPr>
                <p14:cNvContentPartPr/>
                <p14:nvPr/>
              </p14:nvContentPartPr>
              <p14:xfrm>
                <a:off x="6244905" y="5588571"/>
                <a:ext cx="202320" cy="191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4BA5644-EC3C-4BCB-B53F-92116A88C4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26905" y="5570571"/>
                  <a:ext cx="237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E3348D4-155A-4EB0-9934-2424BC450D67}"/>
                    </a:ext>
                  </a:extLst>
                </p14:cNvPr>
                <p14:cNvContentPartPr/>
                <p14:nvPr/>
              </p14:nvContentPartPr>
              <p14:xfrm>
                <a:off x="6556665" y="5400651"/>
                <a:ext cx="365760" cy="402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E3348D4-155A-4EB0-9934-2424BC450D6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39025" y="5383011"/>
                  <a:ext cx="4014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2851F3E-B84E-4EA8-AED6-4B36E7A2A6F7}"/>
                    </a:ext>
                  </a:extLst>
                </p14:cNvPr>
                <p14:cNvContentPartPr/>
                <p14:nvPr/>
              </p14:nvContentPartPr>
              <p14:xfrm>
                <a:off x="6986865" y="5615931"/>
                <a:ext cx="120240" cy="183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2851F3E-B84E-4EA8-AED6-4B36E7A2A6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68865" y="5598291"/>
                  <a:ext cx="155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92A3BE4-E4F2-4658-8754-90CD3809CD8B}"/>
                    </a:ext>
                  </a:extLst>
                </p14:cNvPr>
                <p14:cNvContentPartPr/>
                <p14:nvPr/>
              </p14:nvContentPartPr>
              <p14:xfrm>
                <a:off x="7169025" y="5458971"/>
                <a:ext cx="118800" cy="311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92A3BE4-E4F2-4658-8754-90CD3809CD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51025" y="5440971"/>
                  <a:ext cx="1544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4EE3DD4-567D-4A59-8A67-03B945085169}"/>
                    </a:ext>
                  </a:extLst>
                </p14:cNvPr>
                <p14:cNvContentPartPr/>
                <p14:nvPr/>
              </p14:nvContentPartPr>
              <p14:xfrm>
                <a:off x="7539465" y="5442411"/>
                <a:ext cx="282240" cy="396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4EE3DD4-567D-4A59-8A67-03B94508516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21465" y="5424771"/>
                  <a:ext cx="3178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96F45BF-4FD4-4E5D-99BB-73374E1F34CE}"/>
                    </a:ext>
                  </a:extLst>
                </p14:cNvPr>
                <p14:cNvContentPartPr/>
                <p14:nvPr/>
              </p14:nvContentPartPr>
              <p14:xfrm>
                <a:off x="7776705" y="5565171"/>
                <a:ext cx="45720" cy="49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96F45BF-4FD4-4E5D-99BB-73374E1F34C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58705" y="5547171"/>
                  <a:ext cx="81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ABE9C18-09FC-42B8-BAA3-37767A4930AB}"/>
                    </a:ext>
                  </a:extLst>
                </p14:cNvPr>
                <p14:cNvContentPartPr/>
                <p14:nvPr/>
              </p14:nvContentPartPr>
              <p14:xfrm>
                <a:off x="7913865" y="5681451"/>
                <a:ext cx="496440" cy="196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ABE9C18-09FC-42B8-BAA3-37767A4930A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95865" y="5663811"/>
                  <a:ext cx="532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0E8F443-536C-4D6A-ADDD-E24F802FFAE0}"/>
                    </a:ext>
                  </a:extLst>
                </p14:cNvPr>
                <p14:cNvContentPartPr/>
                <p14:nvPr/>
              </p14:nvContentPartPr>
              <p14:xfrm>
                <a:off x="8408505" y="5692611"/>
                <a:ext cx="144720" cy="251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0E8F443-536C-4D6A-ADDD-E24F802FFAE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90865" y="5674971"/>
                  <a:ext cx="180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62D81D8-5F6E-45D5-BA51-93C261B88351}"/>
                    </a:ext>
                  </a:extLst>
                </p14:cNvPr>
                <p14:cNvContentPartPr/>
                <p14:nvPr/>
              </p14:nvContentPartPr>
              <p14:xfrm>
                <a:off x="2537625" y="6038211"/>
                <a:ext cx="489600" cy="790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62D81D8-5F6E-45D5-BA51-93C261B8835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19985" y="6020211"/>
                  <a:ext cx="52524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3719B8E-A0AA-41C5-8B8F-ECEDCF5C9C8E}"/>
                    </a:ext>
                  </a:extLst>
                </p14:cNvPr>
                <p14:cNvContentPartPr/>
                <p14:nvPr/>
              </p14:nvContentPartPr>
              <p14:xfrm>
                <a:off x="4371465" y="5876931"/>
                <a:ext cx="311040" cy="816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3719B8E-A0AA-41C5-8B8F-ECEDCF5C9C8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53465" y="5858931"/>
                  <a:ext cx="34668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5C9BB3C-DD35-435D-A38D-DD62CD978B99}"/>
                    </a:ext>
                  </a:extLst>
                </p14:cNvPr>
                <p14:cNvContentPartPr/>
                <p14:nvPr/>
              </p14:nvContentPartPr>
              <p14:xfrm>
                <a:off x="7241745" y="3922851"/>
                <a:ext cx="418680" cy="438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5C9BB3C-DD35-435D-A38D-DD62CD978B9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24105" y="3905211"/>
                  <a:ext cx="4543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AA07D9A-7F1D-438C-A358-0152C6FC78B7}"/>
                    </a:ext>
                  </a:extLst>
                </p14:cNvPr>
                <p14:cNvContentPartPr/>
                <p14:nvPr/>
              </p14:nvContentPartPr>
              <p14:xfrm>
                <a:off x="7588425" y="3666531"/>
                <a:ext cx="223560" cy="195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AA07D9A-7F1D-438C-A358-0152C6FC78B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70785" y="3648891"/>
                  <a:ext cx="259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71A05DE-9258-47C2-B200-77F7AA1499B1}"/>
                    </a:ext>
                  </a:extLst>
                </p14:cNvPr>
                <p14:cNvContentPartPr/>
                <p14:nvPr/>
              </p14:nvContentPartPr>
              <p14:xfrm>
                <a:off x="6967425" y="3632331"/>
                <a:ext cx="536760" cy="944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71A05DE-9258-47C2-B200-77F7AA1499B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49425" y="3614691"/>
                  <a:ext cx="572400" cy="9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3CB54B8-D806-4E1E-971B-D20D2B10A519}"/>
                    </a:ext>
                  </a:extLst>
                </p14:cNvPr>
                <p14:cNvContentPartPr/>
                <p14:nvPr/>
              </p14:nvContentPartPr>
              <p14:xfrm>
                <a:off x="9391305" y="3748611"/>
                <a:ext cx="294120" cy="1035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3CB54B8-D806-4E1E-971B-D20D2B10A51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373305" y="3730611"/>
                  <a:ext cx="329760" cy="10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C8DA3D8-F83E-4FCC-8FEB-83ADF54E0C9A}"/>
                    </a:ext>
                  </a:extLst>
                </p14:cNvPr>
                <p14:cNvContentPartPr/>
                <p14:nvPr/>
              </p14:nvContentPartPr>
              <p14:xfrm>
                <a:off x="480225" y="964371"/>
                <a:ext cx="364320" cy="548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C8DA3D8-F83E-4FCC-8FEB-83ADF54E0C9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2585" y="946731"/>
                  <a:ext cx="39996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A7280CC-C900-4DA8-9724-42560D1DE1B1}"/>
                    </a:ext>
                  </a:extLst>
                </p14:cNvPr>
                <p14:cNvContentPartPr/>
                <p14:nvPr/>
              </p14:nvContentPartPr>
              <p14:xfrm>
                <a:off x="486705" y="1259931"/>
                <a:ext cx="258120" cy="48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A7280CC-C900-4DA8-9724-42560D1DE1B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8705" y="1241931"/>
                  <a:ext cx="293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4BA530F-A722-4410-BF34-C5C30694E251}"/>
                    </a:ext>
                  </a:extLst>
                </p14:cNvPr>
                <p14:cNvContentPartPr/>
                <p14:nvPr/>
              </p14:nvContentPartPr>
              <p14:xfrm>
                <a:off x="849945" y="1164171"/>
                <a:ext cx="545760" cy="423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4BA530F-A722-4410-BF34-C5C30694E25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2305" y="1146531"/>
                  <a:ext cx="5814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A0D0144-EA4F-40F3-965A-61B31B0BF155}"/>
                    </a:ext>
                  </a:extLst>
                </p14:cNvPr>
                <p14:cNvContentPartPr/>
                <p14:nvPr/>
              </p14:nvContentPartPr>
              <p14:xfrm>
                <a:off x="1552665" y="1272891"/>
                <a:ext cx="33840" cy="10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A0D0144-EA4F-40F3-965A-61B31B0BF15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34665" y="1254891"/>
                  <a:ext cx="69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06986A5-26CB-4DDD-95FB-D86A349EC3E4}"/>
                    </a:ext>
                  </a:extLst>
                </p14:cNvPr>
                <p14:cNvContentPartPr/>
                <p14:nvPr/>
              </p14:nvContentPartPr>
              <p14:xfrm>
                <a:off x="1883505" y="1136451"/>
                <a:ext cx="232920" cy="219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06986A5-26CB-4DDD-95FB-D86A349EC3E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65865" y="1118811"/>
                  <a:ext cx="268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DC8943D-8C95-4F28-B55D-0FCA107EB4CC}"/>
                    </a:ext>
                  </a:extLst>
                </p14:cNvPr>
                <p14:cNvContentPartPr/>
                <p14:nvPr/>
              </p14:nvContentPartPr>
              <p14:xfrm>
                <a:off x="2140185" y="969051"/>
                <a:ext cx="153360" cy="347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DC8943D-8C95-4F28-B55D-0FCA107EB4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22545" y="951051"/>
                  <a:ext cx="189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D69AB1A-0A73-40AB-8D36-D8763DD1AB28}"/>
                    </a:ext>
                  </a:extLst>
                </p14:cNvPr>
                <p14:cNvContentPartPr/>
                <p14:nvPr/>
              </p14:nvContentPartPr>
              <p14:xfrm>
                <a:off x="2253585" y="1095051"/>
                <a:ext cx="172800" cy="184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D69AB1A-0A73-40AB-8D36-D8763DD1AB2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35945" y="1077411"/>
                  <a:ext cx="208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6D5CE9B-E5D5-4EEA-B5BA-7AD60DAF3344}"/>
                    </a:ext>
                  </a:extLst>
                </p14:cNvPr>
                <p14:cNvContentPartPr/>
                <p14:nvPr/>
              </p14:nvContentPartPr>
              <p14:xfrm>
                <a:off x="2468865" y="947451"/>
                <a:ext cx="234000" cy="354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6D5CE9B-E5D5-4EEA-B5BA-7AD60DAF33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450865" y="929811"/>
                  <a:ext cx="2696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D8AB40E-4541-4BB4-92A0-3724E37DBE92}"/>
                    </a:ext>
                  </a:extLst>
                </p14:cNvPr>
                <p14:cNvContentPartPr/>
                <p14:nvPr/>
              </p14:nvContentPartPr>
              <p14:xfrm>
                <a:off x="2864145" y="1166331"/>
                <a:ext cx="2160" cy="21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D8AB40E-4541-4BB4-92A0-3724E37DBE9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846505" y="1148331"/>
                  <a:ext cx="37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7250398-7B6B-4FF6-A7BA-8EB9F78242E3}"/>
                    </a:ext>
                  </a:extLst>
                </p14:cNvPr>
                <p14:cNvContentPartPr/>
                <p14:nvPr/>
              </p14:nvContentPartPr>
              <p14:xfrm>
                <a:off x="7457385" y="-36429"/>
                <a:ext cx="4755600" cy="4218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7250398-7B6B-4FF6-A7BA-8EB9F78242E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39385" y="-54429"/>
                  <a:ext cx="4791240" cy="42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DA8AA78-92DC-464A-BC78-904CF6E3457D}"/>
                    </a:ext>
                  </a:extLst>
                </p14:cNvPr>
                <p14:cNvContentPartPr/>
                <p14:nvPr/>
              </p14:nvContentPartPr>
              <p14:xfrm>
                <a:off x="9649065" y="165891"/>
                <a:ext cx="23760" cy="506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DA8AA78-92DC-464A-BC78-904CF6E3457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631425" y="147891"/>
                  <a:ext cx="5940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8AC275D-F1FE-415C-AB7B-EB026EFAFD33}"/>
                    </a:ext>
                  </a:extLst>
                </p14:cNvPr>
                <p14:cNvContentPartPr/>
                <p14:nvPr/>
              </p14:nvContentPartPr>
              <p14:xfrm>
                <a:off x="9686505" y="164451"/>
                <a:ext cx="423000" cy="457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8AC275D-F1FE-415C-AB7B-EB026EFAFD3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668865" y="146451"/>
                  <a:ext cx="4586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D2296F7-E964-4F05-903D-33EA9357E80B}"/>
                    </a:ext>
                  </a:extLst>
                </p14:cNvPr>
                <p14:cNvContentPartPr/>
                <p14:nvPr/>
              </p14:nvContentPartPr>
              <p14:xfrm>
                <a:off x="10239105" y="413931"/>
                <a:ext cx="313200" cy="218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D2296F7-E964-4F05-903D-33EA9357E8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21105" y="395931"/>
                  <a:ext cx="348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3131EC1-40B7-40F5-80B8-2307740C386F}"/>
                    </a:ext>
                  </a:extLst>
                </p14:cNvPr>
                <p14:cNvContentPartPr/>
                <p14:nvPr/>
              </p14:nvContentPartPr>
              <p14:xfrm>
                <a:off x="10594425" y="377571"/>
                <a:ext cx="169920" cy="191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3131EC1-40B7-40F5-80B8-2307740C386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76785" y="359931"/>
                  <a:ext cx="205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F7DE668-E6B1-434E-84DF-FB9415B937DB}"/>
                    </a:ext>
                  </a:extLst>
                </p14:cNvPr>
                <p14:cNvContentPartPr/>
                <p14:nvPr/>
              </p14:nvContentPartPr>
              <p14:xfrm>
                <a:off x="10563825" y="395931"/>
                <a:ext cx="218520" cy="222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F7DE668-E6B1-434E-84DF-FB9415B937D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46185" y="377931"/>
                  <a:ext cx="254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4D67B59-A57B-4997-B78A-9B76EFB94177}"/>
                    </a:ext>
                  </a:extLst>
                </p14:cNvPr>
                <p14:cNvContentPartPr/>
                <p14:nvPr/>
              </p14:nvContentPartPr>
              <p14:xfrm>
                <a:off x="9431265" y="751611"/>
                <a:ext cx="1930680" cy="98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4D67B59-A57B-4997-B78A-9B76EFB9417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13265" y="733971"/>
                  <a:ext cx="1966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644781E-7FC6-4208-A10F-BA8BBFBBDB49}"/>
                    </a:ext>
                  </a:extLst>
                </p14:cNvPr>
                <p14:cNvContentPartPr/>
                <p14:nvPr/>
              </p14:nvContentPartPr>
              <p14:xfrm>
                <a:off x="8712345" y="2519211"/>
                <a:ext cx="889560" cy="29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644781E-7FC6-4208-A10F-BA8BBFBBDB4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94345" y="2501571"/>
                  <a:ext cx="925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4086F62-45C7-4B87-86CF-03003BCF6CBC}"/>
                    </a:ext>
                  </a:extLst>
                </p14:cNvPr>
                <p14:cNvContentPartPr/>
                <p14:nvPr/>
              </p14:nvContentPartPr>
              <p14:xfrm>
                <a:off x="9248745" y="2723331"/>
                <a:ext cx="10080" cy="17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4086F62-45C7-4B87-86CF-03003BCF6CB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30745" y="2705691"/>
                  <a:ext cx="45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5FD064B-2BF1-49B2-812E-83829A81A78D}"/>
                    </a:ext>
                  </a:extLst>
                </p14:cNvPr>
                <p14:cNvContentPartPr/>
                <p14:nvPr/>
              </p14:nvContentPartPr>
              <p14:xfrm>
                <a:off x="9286905" y="2883531"/>
                <a:ext cx="5040" cy="32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5FD064B-2BF1-49B2-812E-83829A81A78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268905" y="2865531"/>
                  <a:ext cx="40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9927AED-EED3-4C0C-8ADE-66605BD5E6C9}"/>
                    </a:ext>
                  </a:extLst>
                </p14:cNvPr>
                <p14:cNvContentPartPr/>
                <p14:nvPr/>
              </p14:nvContentPartPr>
              <p14:xfrm>
                <a:off x="9299505" y="3003411"/>
                <a:ext cx="5400" cy="42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9927AED-EED3-4C0C-8ADE-66605BD5E6C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81505" y="2985411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C0C5379-B3A0-4409-96BE-0A8D307D53CF}"/>
                    </a:ext>
                  </a:extLst>
                </p14:cNvPr>
                <p14:cNvContentPartPr/>
                <p14:nvPr/>
              </p14:nvContentPartPr>
              <p14:xfrm>
                <a:off x="8862105" y="3112131"/>
                <a:ext cx="798840" cy="45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C0C5379-B3A0-4409-96BE-0A8D307D53C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844105" y="3094131"/>
                  <a:ext cx="834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F5C3149-B8ED-4932-91A7-3A02EA0D4876}"/>
                    </a:ext>
                  </a:extLst>
                </p14:cNvPr>
                <p14:cNvContentPartPr/>
                <p14:nvPr/>
              </p14:nvContentPartPr>
              <p14:xfrm>
                <a:off x="9602985" y="2445411"/>
                <a:ext cx="175680" cy="142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F5C3149-B8ED-4932-91A7-3A02EA0D487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85345" y="2427771"/>
                  <a:ext cx="211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B7F9DAC-A5F5-4792-8099-E80CCD10EE78}"/>
                    </a:ext>
                  </a:extLst>
                </p14:cNvPr>
                <p14:cNvContentPartPr/>
                <p14:nvPr/>
              </p14:nvContentPartPr>
              <p14:xfrm>
                <a:off x="9649785" y="3059211"/>
                <a:ext cx="147600" cy="123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B7F9DAC-A5F5-4792-8099-E80CCD10EE7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631785" y="3041571"/>
                  <a:ext cx="183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4C3566A-A280-4FD3-8045-77FCECB77CAB}"/>
                    </a:ext>
                  </a:extLst>
                </p14:cNvPr>
                <p14:cNvContentPartPr/>
                <p14:nvPr/>
              </p14:nvContentPartPr>
              <p14:xfrm>
                <a:off x="8645025" y="1234731"/>
                <a:ext cx="743760" cy="16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4C3566A-A280-4FD3-8045-77FCECB77CA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27385" y="1217091"/>
                  <a:ext cx="779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A15EEE7-4288-4791-9BBE-7A66E00068D5}"/>
                    </a:ext>
                  </a:extLst>
                </p14:cNvPr>
                <p14:cNvContentPartPr/>
                <p14:nvPr/>
              </p14:nvContentPartPr>
              <p14:xfrm>
                <a:off x="9440985" y="1168491"/>
                <a:ext cx="163800" cy="164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A15EEE7-4288-4791-9BBE-7A66E00068D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423345" y="1150851"/>
                  <a:ext cx="199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34DA803-94A3-40DB-8EBF-FC186D2132C5}"/>
                    </a:ext>
                  </a:extLst>
                </p14:cNvPr>
                <p14:cNvContentPartPr/>
                <p14:nvPr/>
              </p14:nvContentPartPr>
              <p14:xfrm>
                <a:off x="8693985" y="1595451"/>
                <a:ext cx="847080" cy="13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34DA803-94A3-40DB-8EBF-FC186D2132C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76345" y="1577451"/>
                  <a:ext cx="882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3BAEB97-E95A-4921-BE2F-7152D8172CD7}"/>
                    </a:ext>
                  </a:extLst>
                </p14:cNvPr>
                <p14:cNvContentPartPr/>
                <p14:nvPr/>
              </p14:nvContentPartPr>
              <p14:xfrm>
                <a:off x="8659425" y="2028171"/>
                <a:ext cx="960120" cy="36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3BAEB97-E95A-4921-BE2F-7152D8172CD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41425" y="2010531"/>
                  <a:ext cx="995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C7AFF7A-5626-486B-9E9A-75AA3FCF7766}"/>
                    </a:ext>
                  </a:extLst>
                </p14:cNvPr>
                <p14:cNvContentPartPr/>
                <p14:nvPr/>
              </p14:nvContentPartPr>
              <p14:xfrm>
                <a:off x="9524865" y="1601931"/>
                <a:ext cx="154800" cy="139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C7AFF7A-5626-486B-9E9A-75AA3FCF776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507225" y="1584291"/>
                  <a:ext cx="190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A2845CC-D1EE-4F56-82FC-3D958EB3A230}"/>
                    </a:ext>
                  </a:extLst>
                </p14:cNvPr>
                <p14:cNvContentPartPr/>
                <p14:nvPr/>
              </p14:nvContentPartPr>
              <p14:xfrm>
                <a:off x="9587865" y="1973811"/>
                <a:ext cx="124920" cy="114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A2845CC-D1EE-4F56-82FC-3D958EB3A23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569865" y="1956171"/>
                  <a:ext cx="160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0A95AC0-6FFD-47BD-ABDA-F22EF137E42C}"/>
                    </a:ext>
                  </a:extLst>
                </p14:cNvPr>
                <p14:cNvContentPartPr/>
                <p14:nvPr/>
              </p14:nvContentPartPr>
              <p14:xfrm>
                <a:off x="10731585" y="2118171"/>
                <a:ext cx="124920" cy="137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0A95AC0-6FFD-47BD-ABDA-F22EF137E42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13945" y="2100531"/>
                  <a:ext cx="160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0781094-1BF9-4983-A048-67E2C9893420}"/>
                    </a:ext>
                  </a:extLst>
                </p14:cNvPr>
                <p14:cNvContentPartPr/>
                <p14:nvPr/>
              </p14:nvContentPartPr>
              <p14:xfrm>
                <a:off x="9605865" y="1265331"/>
                <a:ext cx="1238760" cy="925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0781094-1BF9-4983-A048-67E2C989342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87865" y="1247691"/>
                  <a:ext cx="1274400" cy="9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92D6488-B7EF-4CDD-9326-A1037EE9D06D}"/>
                    </a:ext>
                  </a:extLst>
                </p14:cNvPr>
                <p14:cNvContentPartPr/>
                <p14:nvPr/>
              </p14:nvContentPartPr>
              <p14:xfrm>
                <a:off x="9646545" y="1284411"/>
                <a:ext cx="241560" cy="255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92D6488-B7EF-4CDD-9326-A1037EE9D06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628905" y="1266411"/>
                  <a:ext cx="2772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BFC50DB-A6DF-4284-AC70-6D072AC09E32}"/>
                    </a:ext>
                  </a:extLst>
                </p14:cNvPr>
                <p14:cNvContentPartPr/>
                <p14:nvPr/>
              </p14:nvContentPartPr>
              <p14:xfrm>
                <a:off x="10866945" y="2094411"/>
                <a:ext cx="619920" cy="66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BFC50DB-A6DF-4284-AC70-6D072AC09E3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848945" y="2076771"/>
                  <a:ext cx="6555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BAD1927-F6FE-48C7-9505-F5A6D02307DC}"/>
                    </a:ext>
                  </a:extLst>
                </p14:cNvPr>
                <p14:cNvContentPartPr/>
                <p14:nvPr/>
              </p14:nvContentPartPr>
              <p14:xfrm>
                <a:off x="8786505" y="1180731"/>
                <a:ext cx="203760" cy="180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BAD1927-F6FE-48C7-9505-F5A6D02307D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68505" y="1162731"/>
                  <a:ext cx="239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1C7876D-284A-429E-941C-DD8ED5EA85D1}"/>
                    </a:ext>
                  </a:extLst>
                </p14:cNvPr>
                <p14:cNvContentPartPr/>
                <p14:nvPr/>
              </p14:nvContentPartPr>
              <p14:xfrm>
                <a:off x="8993505" y="1545411"/>
                <a:ext cx="101160" cy="151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1C7876D-284A-429E-941C-DD8ED5EA85D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975865" y="1527411"/>
                  <a:ext cx="136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9886262-5614-4CAE-A732-799333ED12D9}"/>
                    </a:ext>
                  </a:extLst>
                </p14:cNvPr>
                <p14:cNvContentPartPr/>
                <p14:nvPr/>
              </p14:nvContentPartPr>
              <p14:xfrm>
                <a:off x="8993505" y="1953291"/>
                <a:ext cx="114840" cy="196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9886262-5614-4CAE-A732-799333ED12D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975865" y="1935291"/>
                  <a:ext cx="150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FE471EC-459E-46EE-B56A-CDC7E7758E99}"/>
                    </a:ext>
                  </a:extLst>
                </p14:cNvPr>
                <p14:cNvContentPartPr/>
                <p14:nvPr/>
              </p14:nvContentPartPr>
              <p14:xfrm>
                <a:off x="9024105" y="2393931"/>
                <a:ext cx="119160" cy="292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FE471EC-459E-46EE-B56A-CDC7E7758E9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06465" y="2375931"/>
                  <a:ext cx="1548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F28B5CD-90D0-4B95-A73D-A34622DA06BC}"/>
                    </a:ext>
                  </a:extLst>
                </p14:cNvPr>
                <p14:cNvContentPartPr/>
                <p14:nvPr/>
              </p14:nvContentPartPr>
              <p14:xfrm>
                <a:off x="9073065" y="2979291"/>
                <a:ext cx="118440" cy="236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F28B5CD-90D0-4B95-A73D-A34622DA06B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055425" y="2961291"/>
                  <a:ext cx="154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31F36B6-CCA7-47A0-BBB9-23B5D5E54788}"/>
                    </a:ext>
                  </a:extLst>
                </p14:cNvPr>
                <p14:cNvContentPartPr/>
                <p14:nvPr/>
              </p14:nvContentPartPr>
              <p14:xfrm>
                <a:off x="11131185" y="1968411"/>
                <a:ext cx="241560" cy="268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31F36B6-CCA7-47A0-BBB9-23B5D5E5478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113545" y="1950771"/>
                  <a:ext cx="277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92E27F2-6987-4F66-A41C-C707BB000E50}"/>
                    </a:ext>
                  </a:extLst>
                </p14:cNvPr>
                <p14:cNvContentPartPr/>
                <p14:nvPr/>
              </p14:nvContentPartPr>
              <p14:xfrm>
                <a:off x="9782265" y="1380891"/>
                <a:ext cx="215640" cy="236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92E27F2-6987-4F66-A41C-C707BB000E5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64265" y="1362891"/>
                  <a:ext cx="2512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813F9D2-960B-45A4-904B-FE5612F7B3CF}"/>
                    </a:ext>
                  </a:extLst>
                </p14:cNvPr>
                <p14:cNvContentPartPr/>
                <p14:nvPr/>
              </p14:nvContentPartPr>
              <p14:xfrm>
                <a:off x="10267905" y="1783731"/>
                <a:ext cx="31680" cy="1329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813F9D2-960B-45A4-904B-FE5612F7B3C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249905" y="1765731"/>
                  <a:ext cx="67320" cy="13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2501A69-6464-4D17-9932-C98F28E68C60}"/>
                    </a:ext>
                  </a:extLst>
                </p14:cNvPr>
                <p14:cNvContentPartPr/>
                <p14:nvPr/>
              </p14:nvContentPartPr>
              <p14:xfrm>
                <a:off x="10427025" y="1859691"/>
                <a:ext cx="68760" cy="1290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2501A69-6464-4D17-9932-C98F28E68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409385" y="1842051"/>
                  <a:ext cx="104400" cy="13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7CFCD48-E6B9-4B63-B52A-3B761321C66B}"/>
                    </a:ext>
                  </a:extLst>
                </p14:cNvPr>
                <p14:cNvContentPartPr/>
                <p14:nvPr/>
              </p14:nvContentPartPr>
              <p14:xfrm>
                <a:off x="10163505" y="1819371"/>
                <a:ext cx="415440" cy="370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7CFCD48-E6B9-4B63-B52A-3B761321C66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145865" y="1801371"/>
                  <a:ext cx="4510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A440C89-CBC8-496A-89E9-78C2E63FEEDD}"/>
                    </a:ext>
                  </a:extLst>
                </p14:cNvPr>
                <p14:cNvContentPartPr/>
                <p14:nvPr/>
              </p14:nvContentPartPr>
              <p14:xfrm>
                <a:off x="8014305" y="1707771"/>
                <a:ext cx="173880" cy="348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A440C89-CBC8-496A-89E9-78C2E63FEED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96665" y="1689771"/>
                  <a:ext cx="2095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E4CE3C5-5FA2-4A27-9C45-636AF68DFA8E}"/>
                    </a:ext>
                  </a:extLst>
                </p14:cNvPr>
                <p14:cNvContentPartPr/>
                <p14:nvPr/>
              </p14:nvContentPartPr>
              <p14:xfrm>
                <a:off x="8202585" y="1491051"/>
                <a:ext cx="154080" cy="206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E4CE3C5-5FA2-4A27-9C45-636AF68DFA8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84585" y="1473051"/>
                  <a:ext cx="1897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8EF3768-C744-43F9-9ED8-5B3050578A0C}"/>
                    </a:ext>
                  </a:extLst>
                </p14:cNvPr>
                <p14:cNvContentPartPr/>
                <p14:nvPr/>
              </p14:nvContentPartPr>
              <p14:xfrm>
                <a:off x="8043465" y="2125011"/>
                <a:ext cx="135720" cy="53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8EF3768-C744-43F9-9ED8-5B3050578A0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025465" y="2107011"/>
                  <a:ext cx="171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6BF4F90-544A-4244-9406-420E27305E78}"/>
                    </a:ext>
                  </a:extLst>
                </p14:cNvPr>
                <p14:cNvContentPartPr/>
                <p14:nvPr/>
              </p14:nvContentPartPr>
              <p14:xfrm>
                <a:off x="8114385" y="2138691"/>
                <a:ext cx="100800" cy="268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6BF4F90-544A-4244-9406-420E27305E7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096745" y="2121051"/>
                  <a:ext cx="1364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8B1ED7E-D755-4937-A202-24F076883752}"/>
                    </a:ext>
                  </a:extLst>
                </p14:cNvPr>
                <p14:cNvContentPartPr/>
                <p14:nvPr/>
              </p14:nvContentPartPr>
              <p14:xfrm>
                <a:off x="8282505" y="2093331"/>
                <a:ext cx="29520" cy="397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8B1ED7E-D755-4937-A202-24F07688375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64505" y="2075691"/>
                  <a:ext cx="651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64ECE23-F6A2-4215-BA4B-338B30356943}"/>
                    </a:ext>
                  </a:extLst>
                </p14:cNvPr>
                <p14:cNvContentPartPr/>
                <p14:nvPr/>
              </p14:nvContentPartPr>
              <p14:xfrm>
                <a:off x="8377905" y="2189091"/>
                <a:ext cx="122760" cy="333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64ECE23-F6A2-4215-BA4B-338B303569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359905" y="2171091"/>
                  <a:ext cx="1584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EB16137-1F34-4397-9922-46ED65E8D7EB}"/>
                    </a:ext>
                  </a:extLst>
                </p14:cNvPr>
                <p14:cNvContentPartPr/>
                <p14:nvPr/>
              </p14:nvContentPartPr>
              <p14:xfrm>
                <a:off x="8551785" y="2314731"/>
                <a:ext cx="86760" cy="205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EB16137-1F34-4397-9922-46ED65E8D7E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533785" y="2297091"/>
                  <a:ext cx="122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747E15D-551F-40E2-AB32-CC767840D14E}"/>
                    </a:ext>
                  </a:extLst>
                </p14:cNvPr>
                <p14:cNvContentPartPr/>
                <p14:nvPr/>
              </p14:nvContentPartPr>
              <p14:xfrm>
                <a:off x="10311825" y="3337851"/>
                <a:ext cx="273240" cy="210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747E15D-551F-40E2-AB32-CC767840D14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293825" y="3320211"/>
                  <a:ext cx="308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9584516-BEB4-497F-9685-A1111DA25D62}"/>
                    </a:ext>
                  </a:extLst>
                </p14:cNvPr>
                <p14:cNvContentPartPr/>
                <p14:nvPr/>
              </p14:nvContentPartPr>
              <p14:xfrm>
                <a:off x="10731945" y="3420651"/>
                <a:ext cx="116280" cy="15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9584516-BEB4-497F-9685-A1111DA25D6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714305" y="3403011"/>
                  <a:ext cx="151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D1DD4CF-00C4-4EDA-9EC7-D915DA32AD0E}"/>
                    </a:ext>
                  </a:extLst>
                </p14:cNvPr>
                <p14:cNvContentPartPr/>
                <p14:nvPr/>
              </p14:nvContentPartPr>
              <p14:xfrm>
                <a:off x="10988985" y="3252171"/>
                <a:ext cx="251280" cy="397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D1DD4CF-00C4-4EDA-9EC7-D915DA32AD0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970985" y="3234171"/>
                  <a:ext cx="2869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9A02F20-9BAA-4BDB-B1D9-CF0951598886}"/>
                    </a:ext>
                  </a:extLst>
                </p14:cNvPr>
                <p14:cNvContentPartPr/>
                <p14:nvPr/>
              </p14:nvContentPartPr>
              <p14:xfrm>
                <a:off x="11183025" y="3381771"/>
                <a:ext cx="59040" cy="36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9A02F20-9BAA-4BDB-B1D9-CF095159888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165025" y="3363771"/>
                  <a:ext cx="94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05D5BC9-F0D9-45ED-992B-533E19B076A3}"/>
                    </a:ext>
                  </a:extLst>
                </p14:cNvPr>
                <p14:cNvContentPartPr/>
                <p14:nvPr/>
              </p14:nvContentPartPr>
              <p14:xfrm>
                <a:off x="11358345" y="3452691"/>
                <a:ext cx="396000" cy="175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05D5BC9-F0D9-45ED-992B-533E19B076A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340345" y="3434691"/>
                  <a:ext cx="431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FB8099F-615B-4D46-96AB-428DC9497AB4}"/>
                    </a:ext>
                  </a:extLst>
                </p14:cNvPr>
                <p14:cNvContentPartPr/>
                <p14:nvPr/>
              </p14:nvContentPartPr>
              <p14:xfrm>
                <a:off x="11731305" y="3389331"/>
                <a:ext cx="186840" cy="293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FB8099F-615B-4D46-96AB-428DC9497AB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713305" y="3371691"/>
                  <a:ext cx="2224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B8D55F6-2614-47C4-B5E3-404916F16E82}"/>
                    </a:ext>
                  </a:extLst>
                </p14:cNvPr>
                <p14:cNvContentPartPr/>
                <p14:nvPr/>
              </p14:nvContentPartPr>
              <p14:xfrm>
                <a:off x="10968105" y="3039771"/>
                <a:ext cx="146880" cy="217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B8D55F6-2614-47C4-B5E3-404916F16E8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950465" y="3022131"/>
                  <a:ext cx="1825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BF6C406-0D37-4910-B0CD-36549C514627}"/>
                    </a:ext>
                  </a:extLst>
                </p14:cNvPr>
                <p14:cNvContentPartPr/>
                <p14:nvPr/>
              </p14:nvContentPartPr>
              <p14:xfrm>
                <a:off x="10968465" y="3232011"/>
                <a:ext cx="176040" cy="1123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BF6C406-0D37-4910-B0CD-36549C51462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950465" y="3214371"/>
                  <a:ext cx="211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6FE359A-A988-4684-BB4D-F0EBA9381B87}"/>
                    </a:ext>
                  </a:extLst>
                </p14:cNvPr>
                <p14:cNvContentPartPr/>
                <p14:nvPr/>
              </p14:nvContentPartPr>
              <p14:xfrm>
                <a:off x="11251785" y="3131571"/>
                <a:ext cx="154800" cy="180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6FE359A-A988-4684-BB4D-F0EBA9381B8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234145" y="3113571"/>
                  <a:ext cx="190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B963487-7812-4BA5-A676-ECDE753C6DCD}"/>
                    </a:ext>
                  </a:extLst>
                </p14:cNvPr>
                <p14:cNvContentPartPr/>
                <p14:nvPr/>
              </p14:nvContentPartPr>
              <p14:xfrm>
                <a:off x="11453025" y="2974611"/>
                <a:ext cx="234360" cy="314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B963487-7812-4BA5-A676-ECDE753C6DC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435025" y="2956971"/>
                  <a:ext cx="2700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8F31898-2809-4E5C-8F30-8BAA922239DB}"/>
                    </a:ext>
                  </a:extLst>
                </p14:cNvPr>
                <p14:cNvContentPartPr/>
                <p14:nvPr/>
              </p14:nvContentPartPr>
              <p14:xfrm>
                <a:off x="11748945" y="3108531"/>
                <a:ext cx="92520" cy="151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8F31898-2809-4E5C-8F30-8BAA922239D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731305" y="3090891"/>
                  <a:ext cx="128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C662A17-F60E-4E32-B6C2-46C1139E62CB}"/>
                    </a:ext>
                  </a:extLst>
                </p14:cNvPr>
                <p14:cNvContentPartPr/>
                <p14:nvPr/>
              </p14:nvContentPartPr>
              <p14:xfrm>
                <a:off x="11921385" y="2945091"/>
                <a:ext cx="100440" cy="282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C662A17-F60E-4E32-B6C2-46C1139E62C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903745" y="2927091"/>
                  <a:ext cx="1360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3D1FE6B-BAF3-419A-9FE4-A6AF733C0978}"/>
                    </a:ext>
                  </a:extLst>
                </p14:cNvPr>
                <p14:cNvContentPartPr/>
                <p14:nvPr/>
              </p14:nvContentPartPr>
              <p14:xfrm>
                <a:off x="11910225" y="3042291"/>
                <a:ext cx="127080" cy="38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3D1FE6B-BAF3-419A-9FE4-A6AF733C097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892225" y="3024651"/>
                  <a:ext cx="16272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D5F5229-CF7B-4D2B-8EA8-C62A854785DC}"/>
              </a:ext>
            </a:extLst>
          </p:cNvPr>
          <p:cNvGrpSpPr/>
          <p:nvPr/>
        </p:nvGrpSpPr>
        <p:grpSpPr>
          <a:xfrm>
            <a:off x="11521785" y="1810371"/>
            <a:ext cx="503640" cy="741960"/>
            <a:chOff x="11521785" y="1810371"/>
            <a:chExt cx="503640" cy="74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5CE1CDA-DE58-4391-B5F7-A9A0512A49F6}"/>
                    </a:ext>
                  </a:extLst>
                </p14:cNvPr>
                <p14:cNvContentPartPr/>
                <p14:nvPr/>
              </p14:nvContentPartPr>
              <p14:xfrm>
                <a:off x="11684865" y="1810371"/>
                <a:ext cx="150480" cy="277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5CE1CDA-DE58-4391-B5F7-A9A0512A49F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667225" y="1792371"/>
                  <a:ext cx="1861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5F7B1D1-EE91-4491-AC13-5F6C46D1D511}"/>
                    </a:ext>
                  </a:extLst>
                </p14:cNvPr>
                <p14:cNvContentPartPr/>
                <p14:nvPr/>
              </p14:nvContentPartPr>
              <p14:xfrm>
                <a:off x="11530785" y="2271171"/>
                <a:ext cx="169560" cy="2293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5F7B1D1-EE91-4491-AC13-5F6C46D1D51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513145" y="2253171"/>
                  <a:ext cx="2052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94C60BD-4346-4542-97FD-29A1B6161113}"/>
                    </a:ext>
                  </a:extLst>
                </p14:cNvPr>
                <p14:cNvContentPartPr/>
                <p14:nvPr/>
              </p14:nvContentPartPr>
              <p14:xfrm>
                <a:off x="11801865" y="2192691"/>
                <a:ext cx="95040" cy="359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94C60BD-4346-4542-97FD-29A1B616111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783865" y="2174691"/>
                  <a:ext cx="1306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1834EBA-8DF9-4E41-BE45-B66ACD5AAC8E}"/>
                    </a:ext>
                  </a:extLst>
                </p14:cNvPr>
                <p14:cNvContentPartPr/>
                <p14:nvPr/>
              </p14:nvContentPartPr>
              <p14:xfrm>
                <a:off x="11921745" y="2267211"/>
                <a:ext cx="103680" cy="277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1834EBA-8DF9-4E41-BE45-B66ACD5AAC8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903745" y="2249571"/>
                  <a:ext cx="139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1334CEC-4A8A-456C-BB84-5C1D91FF2E48}"/>
                    </a:ext>
                  </a:extLst>
                </p14:cNvPr>
                <p14:cNvContentPartPr/>
                <p14:nvPr/>
              </p14:nvContentPartPr>
              <p14:xfrm>
                <a:off x="11521785" y="2305371"/>
                <a:ext cx="33480" cy="72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1334CEC-4A8A-456C-BB84-5C1D91FF2E4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504145" y="2287731"/>
                  <a:ext cx="69120" cy="10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342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E141D43-1E1B-4D0D-974E-1A312315AB50}"/>
              </a:ext>
            </a:extLst>
          </p:cNvPr>
          <p:cNvGrpSpPr/>
          <p:nvPr/>
        </p:nvGrpSpPr>
        <p:grpSpPr>
          <a:xfrm>
            <a:off x="538185" y="1384491"/>
            <a:ext cx="988560" cy="563040"/>
            <a:chOff x="538185" y="1384491"/>
            <a:chExt cx="98856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B2DEDF-953F-4B26-824A-94BC456C77D7}"/>
                    </a:ext>
                  </a:extLst>
                </p14:cNvPr>
                <p14:cNvContentPartPr/>
                <p14:nvPr/>
              </p14:nvContentPartPr>
              <p14:xfrm>
                <a:off x="538185" y="1486371"/>
                <a:ext cx="93240" cy="461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B2DEDF-953F-4B26-824A-94BC456C77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0545" y="1468371"/>
                  <a:ext cx="12888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0000A6-617C-4909-9885-687C4CE87E2F}"/>
                    </a:ext>
                  </a:extLst>
                </p14:cNvPr>
                <p14:cNvContentPartPr/>
                <p14:nvPr/>
              </p14:nvContentPartPr>
              <p14:xfrm>
                <a:off x="600825" y="1384491"/>
                <a:ext cx="321840" cy="463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0000A6-617C-4909-9885-687C4CE87E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3185" y="1366491"/>
                  <a:ext cx="35748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460E09-C49E-4F85-84BF-8ED0D8E7A35D}"/>
                    </a:ext>
                  </a:extLst>
                </p14:cNvPr>
                <p14:cNvContentPartPr/>
                <p14:nvPr/>
              </p14:nvContentPartPr>
              <p14:xfrm>
                <a:off x="1100145" y="1666011"/>
                <a:ext cx="141480" cy="10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460E09-C49E-4F85-84BF-8ED0D8E7A3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2505" y="1648371"/>
                  <a:ext cx="177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9AC031-4C6E-4DAF-936C-4DD76A3F5D12}"/>
                    </a:ext>
                  </a:extLst>
                </p14:cNvPr>
                <p14:cNvContentPartPr/>
                <p14:nvPr/>
              </p14:nvContentPartPr>
              <p14:xfrm>
                <a:off x="1319385" y="1561971"/>
                <a:ext cx="207360" cy="366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9AC031-4C6E-4DAF-936C-4DD76A3F5D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01745" y="1544331"/>
                  <a:ext cx="24300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45C3C1-DC70-4FA6-BA82-A5961EEEC1E7}"/>
              </a:ext>
            </a:extLst>
          </p:cNvPr>
          <p:cNvGrpSpPr/>
          <p:nvPr/>
        </p:nvGrpSpPr>
        <p:grpSpPr>
          <a:xfrm>
            <a:off x="2193105" y="1564851"/>
            <a:ext cx="605520" cy="427680"/>
            <a:chOff x="2193105" y="1564851"/>
            <a:chExt cx="60552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7EA713-7C8B-4856-A5F7-2C5CB98678BA}"/>
                    </a:ext>
                  </a:extLst>
                </p14:cNvPr>
                <p14:cNvContentPartPr/>
                <p14:nvPr/>
              </p14:nvContentPartPr>
              <p14:xfrm>
                <a:off x="2193105" y="1564851"/>
                <a:ext cx="234720" cy="427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7EA713-7C8B-4856-A5F7-2C5CB98678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5105" y="1547211"/>
                  <a:ext cx="2703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7256FD-C314-4970-8549-6D11209C7F8A}"/>
                    </a:ext>
                  </a:extLst>
                </p14:cNvPr>
                <p14:cNvContentPartPr/>
                <p14:nvPr/>
              </p14:nvContentPartPr>
              <p14:xfrm>
                <a:off x="2194905" y="1763211"/>
                <a:ext cx="277560" cy="106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7256FD-C314-4970-8549-6D11209C7F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77265" y="1745211"/>
                  <a:ext cx="313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D72E02-B167-49BE-B68D-1977B031E73A}"/>
                    </a:ext>
                  </a:extLst>
                </p14:cNvPr>
                <p14:cNvContentPartPr/>
                <p14:nvPr/>
              </p14:nvContentPartPr>
              <p14:xfrm>
                <a:off x="2620065" y="1587171"/>
                <a:ext cx="178560" cy="36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D72E02-B167-49BE-B68D-1977B031E7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02065" y="1569531"/>
                  <a:ext cx="214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5CA41D-EBF0-4385-881D-06C586FB7726}"/>
                    </a:ext>
                  </a:extLst>
                </p14:cNvPr>
                <p14:cNvContentPartPr/>
                <p14:nvPr/>
              </p14:nvContentPartPr>
              <p14:xfrm>
                <a:off x="2601345" y="1615971"/>
                <a:ext cx="150480" cy="359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5CA41D-EBF0-4385-881D-06C586FB77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3345" y="1598331"/>
                  <a:ext cx="18612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11D9AB-D425-46FC-80E6-D97D704C49F2}"/>
              </a:ext>
            </a:extLst>
          </p:cNvPr>
          <p:cNvGrpSpPr/>
          <p:nvPr/>
        </p:nvGrpSpPr>
        <p:grpSpPr>
          <a:xfrm>
            <a:off x="1225785" y="351291"/>
            <a:ext cx="3976200" cy="745200"/>
            <a:chOff x="1225785" y="351291"/>
            <a:chExt cx="3976200" cy="7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2324B6B-EBD0-4498-904B-6A936CB36414}"/>
                    </a:ext>
                  </a:extLst>
                </p14:cNvPr>
                <p14:cNvContentPartPr/>
                <p14:nvPr/>
              </p14:nvContentPartPr>
              <p14:xfrm>
                <a:off x="1562385" y="351291"/>
                <a:ext cx="349920" cy="75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2324B6B-EBD0-4498-904B-6A936CB364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44745" y="333651"/>
                  <a:ext cx="385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2EFFCA-D5F0-4A25-821F-69238F6ACE1C}"/>
                    </a:ext>
                  </a:extLst>
                </p14:cNvPr>
                <p14:cNvContentPartPr/>
                <p14:nvPr/>
              </p14:nvContentPartPr>
              <p14:xfrm>
                <a:off x="1511985" y="365331"/>
                <a:ext cx="72360" cy="509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2EFFCA-D5F0-4A25-821F-69238F6ACE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94345" y="347331"/>
                  <a:ext cx="10800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7A22BE7-0642-4B5F-A8CB-9C646789FCCD}"/>
                    </a:ext>
                  </a:extLst>
                </p14:cNvPr>
                <p14:cNvContentPartPr/>
                <p14:nvPr/>
              </p14:nvContentPartPr>
              <p14:xfrm>
                <a:off x="1550505" y="612651"/>
                <a:ext cx="207000" cy="57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7A22BE7-0642-4B5F-A8CB-9C646789FC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32865" y="594651"/>
                  <a:ext cx="2426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8556A3-C919-4442-B354-62848B1162E3}"/>
                    </a:ext>
                  </a:extLst>
                </p14:cNvPr>
                <p14:cNvContentPartPr/>
                <p14:nvPr/>
              </p14:nvContentPartPr>
              <p14:xfrm>
                <a:off x="1931745" y="391971"/>
                <a:ext cx="101520" cy="453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8556A3-C919-4442-B354-62848B1162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13745" y="374331"/>
                  <a:ext cx="1371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581A6B-D81E-4FB9-854C-2DB9E52A3F4D}"/>
                    </a:ext>
                  </a:extLst>
                </p14:cNvPr>
                <p14:cNvContentPartPr/>
                <p14:nvPr/>
              </p14:nvContentPartPr>
              <p14:xfrm>
                <a:off x="2087265" y="565491"/>
                <a:ext cx="79920" cy="284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581A6B-D81E-4FB9-854C-2DB9E52A3F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69625" y="547851"/>
                  <a:ext cx="115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17738A4-F8E2-4F3C-82AA-86D10E2B1DE0}"/>
                    </a:ext>
                  </a:extLst>
                </p14:cNvPr>
                <p14:cNvContentPartPr/>
                <p14:nvPr/>
              </p14:nvContentPartPr>
              <p14:xfrm>
                <a:off x="2193465" y="597531"/>
                <a:ext cx="170640" cy="462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17738A4-F8E2-4F3C-82AA-86D10E2B1D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75825" y="579891"/>
                  <a:ext cx="2062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E709F4-E4FD-4016-BAB0-259CDE85B75F}"/>
                    </a:ext>
                  </a:extLst>
                </p14:cNvPr>
                <p14:cNvContentPartPr/>
                <p14:nvPr/>
              </p14:nvContentPartPr>
              <p14:xfrm>
                <a:off x="2501985" y="700491"/>
                <a:ext cx="133560" cy="13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E709F4-E4FD-4016-BAB0-259CDE85B7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84345" y="682851"/>
                  <a:ext cx="169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8ACFEB-7E9E-492B-AD50-249E42450F95}"/>
                    </a:ext>
                  </a:extLst>
                </p14:cNvPr>
                <p14:cNvContentPartPr/>
                <p14:nvPr/>
              </p14:nvContentPartPr>
              <p14:xfrm>
                <a:off x="2875665" y="409251"/>
                <a:ext cx="235800" cy="667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8ACFEB-7E9E-492B-AD50-249E42450F9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57665" y="391251"/>
                  <a:ext cx="27144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80BDAE-1A4B-45CB-A2A5-6B18D61D67A4}"/>
                    </a:ext>
                  </a:extLst>
                </p14:cNvPr>
                <p14:cNvContentPartPr/>
                <p14:nvPr/>
              </p14:nvContentPartPr>
              <p14:xfrm>
                <a:off x="2773785" y="709851"/>
                <a:ext cx="331920" cy="144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80BDAE-1A4B-45CB-A2A5-6B18D61D67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5785" y="692211"/>
                  <a:ext cx="367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BE6052-359E-48F6-A14E-BA5E3F535BDA}"/>
                    </a:ext>
                  </a:extLst>
                </p14:cNvPr>
                <p14:cNvContentPartPr/>
                <p14:nvPr/>
              </p14:nvContentPartPr>
              <p14:xfrm>
                <a:off x="3257625" y="460011"/>
                <a:ext cx="47160" cy="392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BE6052-359E-48F6-A14E-BA5E3F535BD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39625" y="442011"/>
                  <a:ext cx="828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058B98-2F27-44A1-A004-7AAD68BF2D75}"/>
                    </a:ext>
                  </a:extLst>
                </p14:cNvPr>
                <p14:cNvContentPartPr/>
                <p14:nvPr/>
              </p14:nvContentPartPr>
              <p14:xfrm>
                <a:off x="3387585" y="614091"/>
                <a:ext cx="467640" cy="432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058B98-2F27-44A1-A004-7AAD68BF2D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69585" y="596451"/>
                  <a:ext cx="5032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D6506E-F593-4564-A771-E55C3B29C233}"/>
                    </a:ext>
                  </a:extLst>
                </p14:cNvPr>
                <p14:cNvContentPartPr/>
                <p14:nvPr/>
              </p14:nvContentPartPr>
              <p14:xfrm>
                <a:off x="1225785" y="939531"/>
                <a:ext cx="3147120" cy="123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D6506E-F593-4564-A771-E55C3B29C2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08145" y="921531"/>
                  <a:ext cx="3182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A51F97-6D76-4C3D-8F15-6F7C8E6B367B}"/>
                    </a:ext>
                  </a:extLst>
                </p14:cNvPr>
                <p14:cNvContentPartPr/>
                <p14:nvPr/>
              </p14:nvContentPartPr>
              <p14:xfrm>
                <a:off x="4150425" y="364971"/>
                <a:ext cx="230040" cy="648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A51F97-6D76-4C3D-8F15-6F7C8E6B36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32785" y="347331"/>
                  <a:ext cx="26568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A54FBC-08CC-41A7-8BED-3472A3AF9FF7}"/>
                    </a:ext>
                  </a:extLst>
                </p14:cNvPr>
                <p14:cNvContentPartPr/>
                <p14:nvPr/>
              </p14:nvContentPartPr>
              <p14:xfrm>
                <a:off x="4443825" y="483771"/>
                <a:ext cx="215280" cy="71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A54FBC-08CC-41A7-8BED-3472A3AF9FF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26185" y="466131"/>
                  <a:ext cx="250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4A7249-80C0-4578-AB64-03D2589EE196}"/>
                    </a:ext>
                  </a:extLst>
                </p14:cNvPr>
                <p14:cNvContentPartPr/>
                <p14:nvPr/>
              </p14:nvContentPartPr>
              <p14:xfrm>
                <a:off x="4408185" y="527691"/>
                <a:ext cx="91800" cy="401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4A7249-80C0-4578-AB64-03D2589EE1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90545" y="510051"/>
                  <a:ext cx="1274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D517A6-392F-490B-995B-C86326F5E682}"/>
                    </a:ext>
                  </a:extLst>
                </p14:cNvPr>
                <p14:cNvContentPartPr/>
                <p14:nvPr/>
              </p14:nvContentPartPr>
              <p14:xfrm>
                <a:off x="4395585" y="570531"/>
                <a:ext cx="589680" cy="27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D517A6-392F-490B-995B-C86326F5E68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77585" y="552531"/>
                  <a:ext cx="6253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305DEF7-4D0E-44A5-97F8-77C49287FC3E}"/>
                    </a:ext>
                  </a:extLst>
                </p14:cNvPr>
                <p14:cNvContentPartPr/>
                <p14:nvPr/>
              </p14:nvContentPartPr>
              <p14:xfrm>
                <a:off x="4771425" y="593211"/>
                <a:ext cx="51840" cy="327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305DEF7-4D0E-44A5-97F8-77C49287FC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53785" y="575211"/>
                  <a:ext cx="874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BFE5F5C-5B62-4E1C-B22E-29679AA7F22F}"/>
                    </a:ext>
                  </a:extLst>
                </p14:cNvPr>
                <p14:cNvContentPartPr/>
                <p14:nvPr/>
              </p14:nvContentPartPr>
              <p14:xfrm>
                <a:off x="4781505" y="773931"/>
                <a:ext cx="167400" cy="91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BFE5F5C-5B62-4E1C-B22E-29679AA7F2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63865" y="756291"/>
                  <a:ext cx="203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C333B2-6C00-4B8A-8E79-D25244419978}"/>
                    </a:ext>
                  </a:extLst>
                </p14:cNvPr>
                <p14:cNvContentPartPr/>
                <p14:nvPr/>
              </p14:nvContentPartPr>
              <p14:xfrm>
                <a:off x="4884105" y="428691"/>
                <a:ext cx="317880" cy="667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C333B2-6C00-4B8A-8E79-D252444199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66465" y="410691"/>
                  <a:ext cx="353520" cy="70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698B19A-1406-48F6-9772-C002EE157A8C}"/>
                  </a:ext>
                </a:extLst>
              </p14:cNvPr>
              <p14:cNvContentPartPr/>
              <p14:nvPr/>
            </p14:nvContentPartPr>
            <p14:xfrm>
              <a:off x="2663265" y="3373131"/>
              <a:ext cx="1974600" cy="1527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698B19A-1406-48F6-9772-C002EE157A8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45625" y="3355131"/>
                <a:ext cx="2010240" cy="15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D1DEC5C-E35C-4929-84DF-1C326333ABCF}"/>
                  </a:ext>
                </a:extLst>
              </p14:cNvPr>
              <p14:cNvContentPartPr/>
              <p14:nvPr/>
            </p14:nvContentPartPr>
            <p14:xfrm>
              <a:off x="2663265" y="3081531"/>
              <a:ext cx="2053080" cy="1650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D1DEC5C-E35C-4929-84DF-1C326333ABC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45625" y="3063531"/>
                <a:ext cx="2088720" cy="16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8CDAF16-D5D0-4BC3-B8EA-961963D9FC3A}"/>
                  </a:ext>
                </a:extLst>
              </p14:cNvPr>
              <p14:cNvContentPartPr/>
              <p14:nvPr/>
            </p14:nvContentPartPr>
            <p14:xfrm>
              <a:off x="10629705" y="3089575"/>
              <a:ext cx="343080" cy="3204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8CDAF16-D5D0-4BC3-B8EA-961963D9FC3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12065" y="3071935"/>
                <a:ext cx="378720" cy="35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3DFF78D-1006-4F30-90D1-2AE33B2F9689}"/>
              </a:ext>
            </a:extLst>
          </p:cNvPr>
          <p:cNvGrpSpPr/>
          <p:nvPr/>
        </p:nvGrpSpPr>
        <p:grpSpPr>
          <a:xfrm>
            <a:off x="8031585" y="19011"/>
            <a:ext cx="2800080" cy="3607324"/>
            <a:chOff x="8031585" y="19011"/>
            <a:chExt cx="2800080" cy="360732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FE9340A-5E06-4A9E-86C9-53A17940CCFF}"/>
                    </a:ext>
                  </a:extLst>
                </p14:cNvPr>
                <p14:cNvContentPartPr/>
                <p14:nvPr/>
              </p14:nvContentPartPr>
              <p14:xfrm>
                <a:off x="8291865" y="447411"/>
                <a:ext cx="261360" cy="388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FE9340A-5E06-4A9E-86C9-53A17940CC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74225" y="429771"/>
                  <a:ext cx="2970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5078B82-63B2-40D0-99FA-31F6CD679C6D}"/>
                    </a:ext>
                  </a:extLst>
                </p14:cNvPr>
                <p14:cNvContentPartPr/>
                <p14:nvPr/>
              </p14:nvContentPartPr>
              <p14:xfrm>
                <a:off x="8341545" y="642891"/>
                <a:ext cx="122760" cy="29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5078B82-63B2-40D0-99FA-31F6CD679C6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23545" y="624891"/>
                  <a:ext cx="158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46FF149-E044-44A6-B3CD-8E04A6E5C53A}"/>
                    </a:ext>
                  </a:extLst>
                </p14:cNvPr>
                <p14:cNvContentPartPr/>
                <p14:nvPr/>
              </p14:nvContentPartPr>
              <p14:xfrm>
                <a:off x="10417305" y="457491"/>
                <a:ext cx="228600" cy="385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46FF149-E044-44A6-B3CD-8E04A6E5C5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99665" y="439491"/>
                  <a:ext cx="264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D864BC8-9765-446B-8AE3-0FEC2D5678E4}"/>
                    </a:ext>
                  </a:extLst>
                </p14:cNvPr>
                <p14:cNvContentPartPr/>
                <p14:nvPr/>
              </p14:nvContentPartPr>
              <p14:xfrm>
                <a:off x="9577065" y="412491"/>
                <a:ext cx="169200" cy="375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D864BC8-9765-446B-8AE3-0FEC2D5678E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59425" y="394851"/>
                  <a:ext cx="2048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49C0680-BD8D-4BA7-8767-50E1F6FE1785}"/>
                    </a:ext>
                  </a:extLst>
                </p14:cNvPr>
                <p14:cNvContentPartPr/>
                <p14:nvPr/>
              </p14:nvContentPartPr>
              <p14:xfrm>
                <a:off x="8858865" y="103611"/>
                <a:ext cx="294840" cy="254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49C0680-BD8D-4BA7-8767-50E1F6FE178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40865" y="85611"/>
                  <a:ext cx="3304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2BE4D82-976B-4C01-8FB9-87BDA8355BC6}"/>
                    </a:ext>
                  </a:extLst>
                </p14:cNvPr>
                <p14:cNvContentPartPr/>
                <p14:nvPr/>
              </p14:nvContentPartPr>
              <p14:xfrm>
                <a:off x="9244065" y="66171"/>
                <a:ext cx="191880" cy="245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2BE4D82-976B-4C01-8FB9-87BDA8355B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26425" y="48531"/>
                  <a:ext cx="227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719C3CA-1070-45F9-AF87-8B6E4F8AB4D7}"/>
                    </a:ext>
                  </a:extLst>
                </p14:cNvPr>
                <p14:cNvContentPartPr/>
                <p14:nvPr/>
              </p14:nvContentPartPr>
              <p14:xfrm>
                <a:off x="9344865" y="198651"/>
                <a:ext cx="69480" cy="14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719C3CA-1070-45F9-AF87-8B6E4F8AB4D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26865" y="180651"/>
                  <a:ext cx="105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5D6B671-AB9F-4B50-9AC2-60162074B83B}"/>
                    </a:ext>
                  </a:extLst>
                </p14:cNvPr>
                <p14:cNvContentPartPr/>
                <p14:nvPr/>
              </p14:nvContentPartPr>
              <p14:xfrm>
                <a:off x="9580305" y="19011"/>
                <a:ext cx="174240" cy="277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5D6B671-AB9F-4B50-9AC2-60162074B8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62305" y="1371"/>
                  <a:ext cx="2098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49A7C96-415D-4874-9DCB-33028B13DC4E}"/>
                    </a:ext>
                  </a:extLst>
                </p14:cNvPr>
                <p14:cNvContentPartPr/>
                <p14:nvPr/>
              </p14:nvContentPartPr>
              <p14:xfrm>
                <a:off x="9914385" y="23455"/>
                <a:ext cx="186840" cy="254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49A7C96-415D-4874-9DCB-33028B13DC4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96745" y="5455"/>
                  <a:ext cx="2224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76669BD-422B-4D7E-A6C6-BB4126634F2E}"/>
                    </a:ext>
                  </a:extLst>
                </p14:cNvPr>
                <p14:cNvContentPartPr/>
                <p14:nvPr/>
              </p14:nvContentPartPr>
              <p14:xfrm>
                <a:off x="9948585" y="208135"/>
                <a:ext cx="2880" cy="53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76669BD-422B-4D7E-A6C6-BB4126634F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30945" y="190495"/>
                  <a:ext cx="385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810EF7F-386A-4196-9D3D-901E2650B000}"/>
                    </a:ext>
                  </a:extLst>
                </p14:cNvPr>
                <p14:cNvContentPartPr/>
                <p14:nvPr/>
              </p14:nvContentPartPr>
              <p14:xfrm>
                <a:off x="9322545" y="194815"/>
                <a:ext cx="53640" cy="14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810EF7F-386A-4196-9D3D-901E2650B00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04545" y="177175"/>
                  <a:ext cx="89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6BBE354-FB12-4665-A2BF-41F6632FF511}"/>
                    </a:ext>
                  </a:extLst>
                </p14:cNvPr>
                <p14:cNvContentPartPr/>
                <p14:nvPr/>
              </p14:nvContentPartPr>
              <p14:xfrm>
                <a:off x="8031585" y="899335"/>
                <a:ext cx="2800080" cy="101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6BBE354-FB12-4665-A2BF-41F6632FF51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13585" y="881695"/>
                  <a:ext cx="2835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9E7504D-7545-4CFB-8A79-4EFE139E3382}"/>
                    </a:ext>
                  </a:extLst>
                </p14:cNvPr>
                <p14:cNvContentPartPr/>
                <p14:nvPr/>
              </p14:nvContentPartPr>
              <p14:xfrm>
                <a:off x="10199865" y="413695"/>
                <a:ext cx="114480" cy="2898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9E7504D-7545-4CFB-8A79-4EFE139E338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81865" y="395695"/>
                  <a:ext cx="150120" cy="29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6DFEAC8-9C1B-4E91-9417-8B754E345411}"/>
                    </a:ext>
                  </a:extLst>
                </p14:cNvPr>
                <p14:cNvContentPartPr/>
                <p14:nvPr/>
              </p14:nvContentPartPr>
              <p14:xfrm>
                <a:off x="8434065" y="1202815"/>
                <a:ext cx="303480" cy="288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6DFEAC8-9C1B-4E91-9417-8B754E3454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16425" y="1184815"/>
                  <a:ext cx="3391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522923-9C4A-4952-BB66-8BC54066DB1E}"/>
                    </a:ext>
                  </a:extLst>
                </p14:cNvPr>
                <p14:cNvContentPartPr/>
                <p14:nvPr/>
              </p14:nvContentPartPr>
              <p14:xfrm>
                <a:off x="9537105" y="1156375"/>
                <a:ext cx="257760" cy="284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522923-9C4A-4952-BB66-8BC54066DB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19465" y="1138375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8DA154C-4D22-4C3A-A63B-8991720A0F45}"/>
                    </a:ext>
                  </a:extLst>
                </p14:cNvPr>
                <p14:cNvContentPartPr/>
                <p14:nvPr/>
              </p14:nvContentPartPr>
              <p14:xfrm>
                <a:off x="8472585" y="1819495"/>
                <a:ext cx="253800" cy="271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8DA154C-4D22-4C3A-A63B-8991720A0F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54945" y="1801855"/>
                  <a:ext cx="289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5379BD0-3A36-44A9-867C-406BE5DA6358}"/>
                    </a:ext>
                  </a:extLst>
                </p14:cNvPr>
                <p14:cNvContentPartPr/>
                <p14:nvPr/>
              </p14:nvContentPartPr>
              <p14:xfrm>
                <a:off x="9636465" y="1794295"/>
                <a:ext cx="155880" cy="321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5379BD0-3A36-44A9-867C-406BE5DA63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18825" y="1776655"/>
                  <a:ext cx="1915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FAE5E3-4264-4534-BE73-DA8777FC715F}"/>
                    </a:ext>
                  </a:extLst>
                </p14:cNvPr>
                <p14:cNvContentPartPr/>
                <p14:nvPr/>
              </p14:nvContentPartPr>
              <p14:xfrm>
                <a:off x="8580225" y="2461375"/>
                <a:ext cx="282960" cy="306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FAE5E3-4264-4534-BE73-DA8777FC71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62585" y="2443375"/>
                  <a:ext cx="3186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BFD91B0-D66C-4CEF-8F59-520546C68910}"/>
                    </a:ext>
                  </a:extLst>
                </p14:cNvPr>
                <p14:cNvContentPartPr/>
                <p14:nvPr/>
              </p14:nvContentPartPr>
              <p14:xfrm>
                <a:off x="9626385" y="2435455"/>
                <a:ext cx="278640" cy="326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BFD91B0-D66C-4CEF-8F59-520546C689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08745" y="2417455"/>
                  <a:ext cx="3142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C414561-F729-433F-9CD3-A452D592EE17}"/>
                    </a:ext>
                  </a:extLst>
                </p14:cNvPr>
                <p14:cNvContentPartPr/>
                <p14:nvPr/>
              </p14:nvContentPartPr>
              <p14:xfrm>
                <a:off x="8651505" y="3133495"/>
                <a:ext cx="212760" cy="294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C414561-F729-433F-9CD3-A452D592EE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33505" y="3115495"/>
                  <a:ext cx="2484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278A0E2-E173-47C2-9B4B-4C3DD91F7DDF}"/>
                    </a:ext>
                  </a:extLst>
                </p14:cNvPr>
                <p14:cNvContentPartPr/>
                <p14:nvPr/>
              </p14:nvContentPartPr>
              <p14:xfrm>
                <a:off x="9808185" y="3097855"/>
                <a:ext cx="132480" cy="342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278A0E2-E173-47C2-9B4B-4C3DD91F7DD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90545" y="3079855"/>
                  <a:ext cx="1681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FC0020-F414-4C75-A12A-F835F4AA5602}"/>
                    </a:ext>
                  </a:extLst>
                </p14:cNvPr>
                <p14:cNvContentPartPr/>
                <p14:nvPr/>
              </p14:nvContentPartPr>
              <p14:xfrm>
                <a:off x="10255305" y="3301255"/>
                <a:ext cx="54360" cy="325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FC0020-F414-4C75-A12A-F835F4AA560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37305" y="3283255"/>
                  <a:ext cx="900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975DCDC-9E84-4AE3-BF28-D3D53E2AA6F3}"/>
                    </a:ext>
                  </a:extLst>
                </p14:cNvPr>
                <p14:cNvContentPartPr/>
                <p14:nvPr/>
              </p14:nvContentPartPr>
              <p14:xfrm>
                <a:off x="10670385" y="2416735"/>
                <a:ext cx="108000" cy="324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975DCDC-9E84-4AE3-BF28-D3D53E2AA6F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52745" y="2398735"/>
                  <a:ext cx="1436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9D31345-F92C-426E-9601-6234D62B1BC7}"/>
                    </a:ext>
                  </a:extLst>
                </p14:cNvPr>
                <p14:cNvContentPartPr/>
                <p14:nvPr/>
              </p14:nvContentPartPr>
              <p14:xfrm>
                <a:off x="10641225" y="1825975"/>
                <a:ext cx="85320" cy="272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9D31345-F92C-426E-9601-6234D62B1BC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23585" y="1808335"/>
                  <a:ext cx="1209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402A85F-9264-46AD-8806-C293997F1871}"/>
                    </a:ext>
                  </a:extLst>
                </p14:cNvPr>
                <p14:cNvContentPartPr/>
                <p14:nvPr/>
              </p14:nvContentPartPr>
              <p14:xfrm>
                <a:off x="10580385" y="1080775"/>
                <a:ext cx="144000" cy="327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402A85F-9264-46AD-8806-C293997F187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2745" y="1062775"/>
                  <a:ext cx="179640" cy="36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4ACE1CF-5E07-4796-9591-3D9DB060AAE1}"/>
                  </a:ext>
                </a:extLst>
              </p14:cNvPr>
              <p14:cNvContentPartPr/>
              <p14:nvPr/>
            </p14:nvContentPartPr>
            <p14:xfrm>
              <a:off x="4688625" y="2660455"/>
              <a:ext cx="123120" cy="2667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4ACE1CF-5E07-4796-9591-3D9DB060AAE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670985" y="2642455"/>
                <a:ext cx="1587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15FB60A-B52E-4992-859B-6737E12CEFE7}"/>
                  </a:ext>
                </a:extLst>
              </p14:cNvPr>
              <p14:cNvContentPartPr/>
              <p14:nvPr/>
            </p14:nvContentPartPr>
            <p14:xfrm>
              <a:off x="2441505" y="4580335"/>
              <a:ext cx="123480" cy="2401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15FB60A-B52E-4992-859B-6737E12CEFE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423505" y="4562335"/>
                <a:ext cx="1591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EB249BE-11E0-4F5B-BF61-332D437211AB}"/>
                  </a:ext>
                </a:extLst>
              </p14:cNvPr>
              <p14:cNvContentPartPr/>
              <p14:nvPr/>
            </p14:nvContentPartPr>
            <p14:xfrm>
              <a:off x="4672425" y="5076775"/>
              <a:ext cx="222480" cy="2696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EB249BE-11E0-4F5B-BF61-332D437211A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654785" y="5058775"/>
                <a:ext cx="2581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5D4A091-7447-4404-88A5-6901EEA7ABA7}"/>
                  </a:ext>
                </a:extLst>
              </p14:cNvPr>
              <p14:cNvContentPartPr/>
              <p14:nvPr/>
            </p14:nvContentPartPr>
            <p14:xfrm>
              <a:off x="2611425" y="3128095"/>
              <a:ext cx="254160" cy="2325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5D4A091-7447-4404-88A5-6901EEA7ABA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93785" y="3110095"/>
                <a:ext cx="2898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2A331D1-20CA-49C5-B7A5-E8868CCD2CF4}"/>
                  </a:ext>
                </a:extLst>
              </p14:cNvPr>
              <p14:cNvContentPartPr/>
              <p14:nvPr/>
            </p14:nvContentPartPr>
            <p14:xfrm>
              <a:off x="2666145" y="2263375"/>
              <a:ext cx="188280" cy="3333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2A331D1-20CA-49C5-B7A5-E8868CCD2CF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648505" y="2245735"/>
                <a:ext cx="2239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9C98658-28DD-48D6-9211-A7D431D993D5}"/>
                  </a:ext>
                </a:extLst>
              </p14:cNvPr>
              <p14:cNvContentPartPr/>
              <p14:nvPr/>
            </p14:nvContentPartPr>
            <p14:xfrm>
              <a:off x="4715985" y="4979575"/>
              <a:ext cx="322200" cy="7830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9C98658-28DD-48D6-9211-A7D431D993D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697985" y="4961575"/>
                <a:ext cx="357840" cy="8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6C9FE6E-1B14-43C6-BAC9-8289C2EDABF9}"/>
                  </a:ext>
                </a:extLst>
              </p14:cNvPr>
              <p14:cNvContentPartPr/>
              <p14:nvPr/>
            </p14:nvContentPartPr>
            <p14:xfrm>
              <a:off x="3019305" y="2508771"/>
              <a:ext cx="24840" cy="1132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6C9FE6E-1B14-43C6-BAC9-8289C2EDABF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001665" y="2491131"/>
                <a:ext cx="60480" cy="11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1753BC8-FE56-41F2-AB34-00B510C175E6}"/>
                  </a:ext>
                </a:extLst>
              </p14:cNvPr>
              <p14:cNvContentPartPr/>
              <p14:nvPr/>
            </p14:nvContentPartPr>
            <p14:xfrm>
              <a:off x="3012105" y="2481411"/>
              <a:ext cx="906840" cy="1128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1753BC8-FE56-41F2-AB34-00B510C175E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994105" y="2463411"/>
                <a:ext cx="942480" cy="11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B11383A-FA74-4555-899A-D9E4224E9B1B}"/>
                  </a:ext>
                </a:extLst>
              </p14:cNvPr>
              <p14:cNvContentPartPr/>
              <p14:nvPr/>
            </p14:nvContentPartPr>
            <p14:xfrm>
              <a:off x="3966465" y="3017811"/>
              <a:ext cx="190440" cy="232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B11383A-FA74-4555-899A-D9E4224E9B1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948825" y="3000171"/>
                <a:ext cx="2260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07EF9DD-4FFB-4D9A-B0ED-DC764ABC38B7}"/>
                  </a:ext>
                </a:extLst>
              </p14:cNvPr>
              <p14:cNvContentPartPr/>
              <p14:nvPr/>
            </p14:nvContentPartPr>
            <p14:xfrm>
              <a:off x="1546185" y="2662131"/>
              <a:ext cx="1472400" cy="23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07EF9DD-4FFB-4D9A-B0ED-DC764ABC38B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528545" y="2644491"/>
                <a:ext cx="15080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A4BAE53-824C-48AD-B25D-1E9C0641DDFA}"/>
                  </a:ext>
                </a:extLst>
              </p14:cNvPr>
              <p14:cNvContentPartPr/>
              <p14:nvPr/>
            </p14:nvContentPartPr>
            <p14:xfrm>
              <a:off x="4185345" y="3046251"/>
              <a:ext cx="1551600" cy="76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A4BAE53-824C-48AD-B25D-1E9C0641DDF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167705" y="3028251"/>
                <a:ext cx="15872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5AF1F20-C729-471D-ABEE-1A6A51BFB0BD}"/>
                  </a:ext>
                </a:extLst>
              </p14:cNvPr>
              <p14:cNvContentPartPr/>
              <p14:nvPr/>
            </p14:nvContentPartPr>
            <p14:xfrm>
              <a:off x="214185" y="2532171"/>
              <a:ext cx="342720" cy="588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5AF1F20-C729-471D-ABEE-1A6A51BFB0B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96185" y="2514531"/>
                <a:ext cx="37836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86F1D22-44D9-499A-9C2D-AD6C2E9253C5}"/>
                  </a:ext>
                </a:extLst>
              </p14:cNvPr>
              <p14:cNvContentPartPr/>
              <p14:nvPr/>
            </p14:nvContentPartPr>
            <p14:xfrm>
              <a:off x="627465" y="2892531"/>
              <a:ext cx="272880" cy="272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86F1D22-44D9-499A-9C2D-AD6C2E9253C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9465" y="2874891"/>
                <a:ext cx="3085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0699DF-EE8A-474D-A52A-76E66DDE7DD2}"/>
                  </a:ext>
                </a:extLst>
              </p14:cNvPr>
              <p14:cNvContentPartPr/>
              <p14:nvPr/>
            </p14:nvContentPartPr>
            <p14:xfrm>
              <a:off x="1061265" y="2721171"/>
              <a:ext cx="110160" cy="404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0699DF-EE8A-474D-A52A-76E66DDE7DD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43265" y="2703531"/>
                <a:ext cx="1458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147E48B-5F8A-4213-A9F8-EEF8F80A6532}"/>
                  </a:ext>
                </a:extLst>
              </p14:cNvPr>
              <p14:cNvContentPartPr/>
              <p14:nvPr/>
            </p14:nvContentPartPr>
            <p14:xfrm>
              <a:off x="946425" y="2928171"/>
              <a:ext cx="286920" cy="44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147E48B-5F8A-4213-A9F8-EEF8F80A653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28785" y="2910171"/>
                <a:ext cx="3225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CCA24BB-DF50-42FF-8F03-7BE55C80A22F}"/>
                  </a:ext>
                </a:extLst>
              </p14:cNvPr>
              <p14:cNvContentPartPr/>
              <p14:nvPr/>
            </p14:nvContentPartPr>
            <p14:xfrm>
              <a:off x="609825" y="3255411"/>
              <a:ext cx="169560" cy="507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CCA24BB-DF50-42FF-8F03-7BE55C80A22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92185" y="3237771"/>
                <a:ext cx="20520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A931756-44E8-492A-9D8E-4A0FBA8C9F25}"/>
                  </a:ext>
                </a:extLst>
              </p14:cNvPr>
              <p14:cNvContentPartPr/>
              <p14:nvPr/>
            </p14:nvContentPartPr>
            <p14:xfrm>
              <a:off x="875865" y="3364851"/>
              <a:ext cx="159480" cy="375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A931756-44E8-492A-9D8E-4A0FBA8C9F2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58225" y="3346851"/>
                <a:ext cx="1951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55A5864-EAF9-4B76-94F5-F322ABD24440}"/>
                  </a:ext>
                </a:extLst>
              </p14:cNvPr>
              <p14:cNvContentPartPr/>
              <p14:nvPr/>
            </p14:nvContentPartPr>
            <p14:xfrm>
              <a:off x="1033545" y="3332091"/>
              <a:ext cx="182520" cy="563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55A5864-EAF9-4B76-94F5-F322ABD2444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15545" y="3314091"/>
                <a:ext cx="2181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19F76CA-14FC-4257-B934-12490240463D}"/>
                  </a:ext>
                </a:extLst>
              </p14:cNvPr>
              <p14:cNvContentPartPr/>
              <p14:nvPr/>
            </p14:nvContentPartPr>
            <p14:xfrm>
              <a:off x="5987145" y="2875611"/>
              <a:ext cx="354600" cy="456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19F76CA-14FC-4257-B934-12490240463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969505" y="2857611"/>
                <a:ext cx="3902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740AB2E-E2C2-4D4F-8251-B4D2F990989D}"/>
                  </a:ext>
                </a:extLst>
              </p14:cNvPr>
              <p14:cNvContentPartPr/>
              <p14:nvPr/>
            </p14:nvContentPartPr>
            <p14:xfrm>
              <a:off x="6101625" y="3218691"/>
              <a:ext cx="367200" cy="147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740AB2E-E2C2-4D4F-8251-B4D2F990989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083985" y="3200691"/>
                <a:ext cx="4028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17E38CB-7D4E-4DC2-A39A-C59D61EFB309}"/>
                  </a:ext>
                </a:extLst>
              </p14:cNvPr>
              <p14:cNvContentPartPr/>
              <p14:nvPr/>
            </p14:nvContentPartPr>
            <p14:xfrm>
              <a:off x="6086505" y="2896615"/>
              <a:ext cx="127440" cy="406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17E38CB-7D4E-4DC2-A39A-C59D61EFB30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068505" y="2878975"/>
                <a:ext cx="1630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A74C461-2843-4530-A56E-CBC6FF5ED48E}"/>
                  </a:ext>
                </a:extLst>
              </p14:cNvPr>
              <p14:cNvContentPartPr/>
              <p14:nvPr/>
            </p14:nvContentPartPr>
            <p14:xfrm>
              <a:off x="6102345" y="2852335"/>
              <a:ext cx="132840" cy="67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A74C461-2843-4530-A56E-CBC6FF5ED48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084705" y="2834695"/>
                <a:ext cx="1684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CFF9A2F-1803-49D9-8E61-F9920780ED11}"/>
                  </a:ext>
                </a:extLst>
              </p14:cNvPr>
              <p14:cNvContentPartPr/>
              <p14:nvPr/>
            </p14:nvContentPartPr>
            <p14:xfrm>
              <a:off x="3029385" y="3624895"/>
              <a:ext cx="142200" cy="26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CFF9A2F-1803-49D9-8E61-F9920780ED1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011385" y="3607255"/>
                <a:ext cx="1778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6B8FD9B-CCCC-44CC-A905-F18836EEDB48}"/>
                  </a:ext>
                </a:extLst>
              </p14:cNvPr>
              <p14:cNvContentPartPr/>
              <p14:nvPr/>
            </p14:nvContentPartPr>
            <p14:xfrm>
              <a:off x="3054945" y="3646495"/>
              <a:ext cx="190080" cy="18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6B8FD9B-CCCC-44CC-A905-F18836EEDB4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037305" y="3628495"/>
                <a:ext cx="2257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62612BC-A02E-4A29-8FC5-27C186052B5C}"/>
                  </a:ext>
                </a:extLst>
              </p14:cNvPr>
              <p14:cNvContentPartPr/>
              <p14:nvPr/>
            </p14:nvContentPartPr>
            <p14:xfrm>
              <a:off x="3117225" y="3613735"/>
              <a:ext cx="250920" cy="31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62612BC-A02E-4A29-8FC5-27C186052B5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099225" y="3595735"/>
                <a:ext cx="2865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C3411AD-C4B8-4C12-9219-357D61D88FD2}"/>
                  </a:ext>
                </a:extLst>
              </p14:cNvPr>
              <p14:cNvContentPartPr/>
              <p14:nvPr/>
            </p14:nvContentPartPr>
            <p14:xfrm>
              <a:off x="3226665" y="3617335"/>
              <a:ext cx="160920" cy="61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C3411AD-C4B8-4C12-9219-357D61D88FD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209025" y="3599695"/>
                <a:ext cx="1965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31375B8-3DCC-4F2A-B119-7073437CCE2A}"/>
                  </a:ext>
                </a:extLst>
              </p14:cNvPr>
              <p14:cNvContentPartPr/>
              <p14:nvPr/>
            </p14:nvContentPartPr>
            <p14:xfrm>
              <a:off x="3250425" y="3611935"/>
              <a:ext cx="114120" cy="158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31375B8-3DCC-4F2A-B119-7073437CCE2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232425" y="3594295"/>
                <a:ext cx="1497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780DC4F-CDCC-47CC-87BD-F4B0057552CE}"/>
                  </a:ext>
                </a:extLst>
              </p14:cNvPr>
              <p14:cNvContentPartPr/>
              <p14:nvPr/>
            </p14:nvContentPartPr>
            <p14:xfrm>
              <a:off x="3240705" y="3614815"/>
              <a:ext cx="173520" cy="262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780DC4F-CDCC-47CC-87BD-F4B0057552C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222705" y="3597175"/>
                <a:ext cx="2091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3936C99-DDF1-4736-A9EE-A2197737CCCD}"/>
                  </a:ext>
                </a:extLst>
              </p14:cNvPr>
              <p14:cNvContentPartPr/>
              <p14:nvPr/>
            </p14:nvContentPartPr>
            <p14:xfrm>
              <a:off x="1450785" y="2777095"/>
              <a:ext cx="1163880" cy="447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3936C99-DDF1-4736-A9EE-A2197737CCC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432785" y="2759095"/>
                <a:ext cx="11995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090CF7E-3D45-4CAE-B202-DD4E34E83D24}"/>
                  </a:ext>
                </a:extLst>
              </p14:cNvPr>
              <p14:cNvContentPartPr/>
              <p14:nvPr/>
            </p14:nvContentPartPr>
            <p14:xfrm>
              <a:off x="1357185" y="2706175"/>
              <a:ext cx="100080" cy="158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090CF7E-3D45-4CAE-B202-DD4E34E83D2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339185" y="2688535"/>
                <a:ext cx="1357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8ACE1D3-EACC-4A1D-B68A-9E7BDE87B343}"/>
                  </a:ext>
                </a:extLst>
              </p14:cNvPr>
              <p14:cNvContentPartPr/>
              <p14:nvPr/>
            </p14:nvContentPartPr>
            <p14:xfrm>
              <a:off x="1695225" y="3272455"/>
              <a:ext cx="111960" cy="1252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8ACE1D3-EACC-4A1D-B68A-9E7BDE87B34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677585" y="3254815"/>
                <a:ext cx="1476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F57DF6C-BECC-42D1-82CA-513F72C6E33A}"/>
                  </a:ext>
                </a:extLst>
              </p14:cNvPr>
              <p14:cNvContentPartPr/>
              <p14:nvPr/>
            </p14:nvContentPartPr>
            <p14:xfrm>
              <a:off x="2669745" y="2904895"/>
              <a:ext cx="226800" cy="4438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F57DF6C-BECC-42D1-82CA-513F72C6E33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651745" y="2887255"/>
                <a:ext cx="26244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81A8DF9-1199-463C-8641-A94BC4057BB2}"/>
                  </a:ext>
                </a:extLst>
              </p14:cNvPr>
              <p14:cNvContentPartPr/>
              <p14:nvPr/>
            </p14:nvContentPartPr>
            <p14:xfrm>
              <a:off x="4643625" y="2588455"/>
              <a:ext cx="389160" cy="3877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81A8DF9-1199-463C-8641-A94BC4057BB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625625" y="2570455"/>
                <a:ext cx="4248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B83C400-F0E1-4843-8B11-F07BBB622845}"/>
                  </a:ext>
                </a:extLst>
              </p14:cNvPr>
              <p14:cNvContentPartPr/>
              <p14:nvPr/>
            </p14:nvContentPartPr>
            <p14:xfrm>
              <a:off x="2333865" y="4597615"/>
              <a:ext cx="249480" cy="2509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B83C400-F0E1-4843-8B11-F07BBB62284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316225" y="4579615"/>
                <a:ext cx="285120" cy="28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F483246-4835-4F7C-9928-720C5DC271E2}"/>
              </a:ext>
            </a:extLst>
          </p:cNvPr>
          <p:cNvGrpSpPr/>
          <p:nvPr/>
        </p:nvGrpSpPr>
        <p:grpSpPr>
          <a:xfrm>
            <a:off x="1667865" y="3466135"/>
            <a:ext cx="935280" cy="592200"/>
            <a:chOff x="1667865" y="3466135"/>
            <a:chExt cx="93528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E981334-4FB9-485D-A174-04C7E5819FCB}"/>
                    </a:ext>
                  </a:extLst>
                </p14:cNvPr>
                <p14:cNvContentPartPr/>
                <p14:nvPr/>
              </p14:nvContentPartPr>
              <p14:xfrm>
                <a:off x="1733385" y="3563695"/>
                <a:ext cx="41400" cy="172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E981334-4FB9-485D-A174-04C7E5819FC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15745" y="3545695"/>
                  <a:ext cx="77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349FF8B-2B3A-4C48-89E9-05300E60E7B2}"/>
                    </a:ext>
                  </a:extLst>
                </p14:cNvPr>
                <p14:cNvContentPartPr/>
                <p14:nvPr/>
              </p14:nvContentPartPr>
              <p14:xfrm>
                <a:off x="1667865" y="3540655"/>
                <a:ext cx="163080" cy="115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349FF8B-2B3A-4C48-89E9-05300E60E7B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49865" y="3523015"/>
                  <a:ext cx="198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E69F08F-D3D0-48B7-9B72-BC3C3C53CEAD}"/>
                    </a:ext>
                  </a:extLst>
                </p14:cNvPr>
                <p14:cNvContentPartPr/>
                <p14:nvPr/>
              </p14:nvContentPartPr>
              <p14:xfrm>
                <a:off x="2107065" y="3555415"/>
                <a:ext cx="19800" cy="223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E69F08F-D3D0-48B7-9B72-BC3C3C53CEA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89065" y="3537415"/>
                  <a:ext cx="55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84423E0-9007-4905-B17E-CB391958A9A0}"/>
                    </a:ext>
                  </a:extLst>
                </p14:cNvPr>
                <p14:cNvContentPartPr/>
                <p14:nvPr/>
              </p14:nvContentPartPr>
              <p14:xfrm>
                <a:off x="2028225" y="3466135"/>
                <a:ext cx="187920" cy="190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84423E0-9007-4905-B17E-CB391958A9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10585" y="3448495"/>
                  <a:ext cx="223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4E3D82B-E122-4047-AF35-3BFF45AA8430}"/>
                    </a:ext>
                  </a:extLst>
                </p14:cNvPr>
                <p14:cNvContentPartPr/>
                <p14:nvPr/>
              </p14:nvContentPartPr>
              <p14:xfrm>
                <a:off x="2446545" y="3597535"/>
                <a:ext cx="5400" cy="460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4E3D82B-E122-4047-AF35-3BFF45AA843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28905" y="3579895"/>
                  <a:ext cx="4104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9D94089-5C21-4933-A8F1-C742064B80D0}"/>
                    </a:ext>
                  </a:extLst>
                </p14:cNvPr>
                <p14:cNvContentPartPr/>
                <p14:nvPr/>
              </p14:nvContentPartPr>
              <p14:xfrm>
                <a:off x="2343585" y="3501415"/>
                <a:ext cx="181080" cy="275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9D94089-5C21-4933-A8F1-C742064B80D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25585" y="3483775"/>
                  <a:ext cx="2167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3F921FD-F1CF-4DAB-AAE8-D1A986CA3769}"/>
                    </a:ext>
                  </a:extLst>
                </p14:cNvPr>
                <p14:cNvContentPartPr/>
                <p14:nvPr/>
              </p14:nvContentPartPr>
              <p14:xfrm>
                <a:off x="2553825" y="3537775"/>
                <a:ext cx="11520" cy="388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3F921FD-F1CF-4DAB-AAE8-D1A986CA376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35825" y="3519775"/>
                  <a:ext cx="471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0983F80-3A5B-41AE-BD89-FEECE6E62F23}"/>
                    </a:ext>
                  </a:extLst>
                </p14:cNvPr>
                <p14:cNvContentPartPr/>
                <p14:nvPr/>
              </p14:nvContentPartPr>
              <p14:xfrm>
                <a:off x="2517465" y="3479095"/>
                <a:ext cx="85680" cy="153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0983F80-3A5B-41AE-BD89-FEECE6E62F2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99465" y="3461095"/>
                  <a:ext cx="12132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E3CB77D-3B83-49F1-82A2-E9F31B3CE83D}"/>
              </a:ext>
            </a:extLst>
          </p:cNvPr>
          <p:cNvGrpSpPr/>
          <p:nvPr/>
        </p:nvGrpSpPr>
        <p:grpSpPr>
          <a:xfrm>
            <a:off x="281865" y="4315251"/>
            <a:ext cx="6033240" cy="2405284"/>
            <a:chOff x="281865" y="4315251"/>
            <a:chExt cx="6033240" cy="24052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C01621-761C-4E40-B801-83C5110E41D4}"/>
                    </a:ext>
                  </a:extLst>
                </p14:cNvPr>
                <p14:cNvContentPartPr/>
                <p14:nvPr/>
              </p14:nvContentPartPr>
              <p14:xfrm>
                <a:off x="3143865" y="4340451"/>
                <a:ext cx="26280" cy="1034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C01621-761C-4E40-B801-83C5110E41D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25865" y="4322811"/>
                  <a:ext cx="61920" cy="10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D845A0-8A7E-4F24-9D9D-535192163D5A}"/>
                    </a:ext>
                  </a:extLst>
                </p14:cNvPr>
                <p14:cNvContentPartPr/>
                <p14:nvPr/>
              </p14:nvContentPartPr>
              <p14:xfrm>
                <a:off x="3151425" y="4315251"/>
                <a:ext cx="897840" cy="1072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D845A0-8A7E-4F24-9D9D-535192163D5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33425" y="4297251"/>
                  <a:ext cx="933480" cy="11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4032F7-6D97-4136-9722-36762C7E0973}"/>
                    </a:ext>
                  </a:extLst>
                </p14:cNvPr>
                <p14:cNvContentPartPr/>
                <p14:nvPr/>
              </p14:nvContentPartPr>
              <p14:xfrm>
                <a:off x="4065465" y="4773531"/>
                <a:ext cx="191520" cy="227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4032F7-6D97-4136-9722-36762C7E09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47465" y="4755891"/>
                  <a:ext cx="227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949ABF-F99E-4740-AB0A-2D497D7F181C}"/>
                    </a:ext>
                  </a:extLst>
                </p14:cNvPr>
                <p14:cNvContentPartPr/>
                <p14:nvPr/>
              </p14:nvContentPartPr>
              <p14:xfrm>
                <a:off x="1529985" y="5209851"/>
                <a:ext cx="1641960" cy="25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949ABF-F99E-4740-AB0A-2D497D7F181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11985" y="5191851"/>
                  <a:ext cx="1677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7B74248-92D0-4862-B09E-B76957B587CB}"/>
                    </a:ext>
                  </a:extLst>
                </p14:cNvPr>
                <p14:cNvContentPartPr/>
                <p14:nvPr/>
              </p14:nvContentPartPr>
              <p14:xfrm>
                <a:off x="4252305" y="4884051"/>
                <a:ext cx="1554120" cy="20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7B74248-92D0-4862-B09E-B76957B587C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34665" y="4866411"/>
                  <a:ext cx="1589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3005C3-0681-4A11-9A65-02F9E1F44158}"/>
                    </a:ext>
                  </a:extLst>
                </p14:cNvPr>
                <p14:cNvContentPartPr/>
                <p14:nvPr/>
              </p14:nvContentPartPr>
              <p14:xfrm>
                <a:off x="281865" y="5103651"/>
                <a:ext cx="602280" cy="623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3005C3-0681-4A11-9A65-02F9E1F4415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4225" y="5085651"/>
                  <a:ext cx="63792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BE47928-EACC-4F26-B4FA-F3B13FFAFE8B}"/>
                    </a:ext>
                  </a:extLst>
                </p14:cNvPr>
                <p14:cNvContentPartPr/>
                <p14:nvPr/>
              </p14:nvContentPartPr>
              <p14:xfrm>
                <a:off x="855705" y="5454291"/>
                <a:ext cx="199080" cy="282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BE47928-EACC-4F26-B4FA-F3B13FFAFE8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7705" y="5436291"/>
                  <a:ext cx="2347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3E8703F-2257-431A-8B7C-966BBA476EA1}"/>
                    </a:ext>
                  </a:extLst>
                </p14:cNvPr>
                <p14:cNvContentPartPr/>
                <p14:nvPr/>
              </p14:nvContentPartPr>
              <p14:xfrm>
                <a:off x="1119945" y="5545371"/>
                <a:ext cx="226440" cy="247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3E8703F-2257-431A-8B7C-966BBA476EA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01945" y="5527371"/>
                  <a:ext cx="2620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377457-78B3-4E98-A3C4-B0353EB92DBA}"/>
                    </a:ext>
                  </a:extLst>
                </p14:cNvPr>
                <p14:cNvContentPartPr/>
                <p14:nvPr/>
              </p14:nvContentPartPr>
              <p14:xfrm>
                <a:off x="1459065" y="5353851"/>
                <a:ext cx="132840" cy="376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377457-78B3-4E98-A3C4-B0353EB92DB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41425" y="5335851"/>
                  <a:ext cx="1684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4B98B4B-D855-4942-AF88-0384E53A4E6E}"/>
                    </a:ext>
                  </a:extLst>
                </p14:cNvPr>
                <p14:cNvContentPartPr/>
                <p14:nvPr/>
              </p14:nvContentPartPr>
              <p14:xfrm>
                <a:off x="1412625" y="5546451"/>
                <a:ext cx="205920" cy="56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B98B4B-D855-4942-AF88-0384E53A4E6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94625" y="5528451"/>
                  <a:ext cx="241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26A7470-427D-45E2-AA2E-E4BE49F2AD35}"/>
                    </a:ext>
                  </a:extLst>
                </p14:cNvPr>
                <p14:cNvContentPartPr/>
                <p14:nvPr/>
              </p14:nvContentPartPr>
              <p14:xfrm>
                <a:off x="727905" y="5988891"/>
                <a:ext cx="181080" cy="522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26A7470-427D-45E2-AA2E-E4BE49F2AD3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0265" y="5971251"/>
                  <a:ext cx="2167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A58F1A9-8D68-4943-9CB2-952AE993828D}"/>
                    </a:ext>
                  </a:extLst>
                </p14:cNvPr>
                <p14:cNvContentPartPr/>
                <p14:nvPr/>
              </p14:nvContentPartPr>
              <p14:xfrm>
                <a:off x="1060545" y="5966931"/>
                <a:ext cx="295560" cy="439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A58F1A9-8D68-4943-9CB2-952AE993828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42545" y="5949291"/>
                  <a:ext cx="3312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C83037-1CA5-4912-8914-445A2C201E51}"/>
                    </a:ext>
                  </a:extLst>
                </p14:cNvPr>
                <p14:cNvContentPartPr/>
                <p14:nvPr/>
              </p14:nvContentPartPr>
              <p14:xfrm>
                <a:off x="1443945" y="5916531"/>
                <a:ext cx="172800" cy="508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C83037-1CA5-4912-8914-445A2C201E5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25945" y="5898891"/>
                  <a:ext cx="2084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294CFFC-51A7-4BF3-AB7A-E8F8AD91F2D4}"/>
                    </a:ext>
                  </a:extLst>
                </p14:cNvPr>
                <p14:cNvContentPartPr/>
                <p14:nvPr/>
              </p14:nvContentPartPr>
              <p14:xfrm>
                <a:off x="5936385" y="4530171"/>
                <a:ext cx="315360" cy="503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294CFFC-51A7-4BF3-AB7A-E8F8AD91F2D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918385" y="4512531"/>
                  <a:ext cx="3510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C74932B-1005-4FC8-99D3-6339931825FC}"/>
                    </a:ext>
                  </a:extLst>
                </p14:cNvPr>
                <p14:cNvContentPartPr/>
                <p14:nvPr/>
              </p14:nvContentPartPr>
              <p14:xfrm>
                <a:off x="6004785" y="4911771"/>
                <a:ext cx="310320" cy="161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C74932B-1005-4FC8-99D3-6339931825F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87145" y="4893771"/>
                  <a:ext cx="345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BADBED2-0252-4FD1-BB4D-DA89E269909D}"/>
                    </a:ext>
                  </a:extLst>
                </p14:cNvPr>
                <p14:cNvContentPartPr/>
                <p14:nvPr/>
              </p14:nvContentPartPr>
              <p14:xfrm>
                <a:off x="5855745" y="4426851"/>
                <a:ext cx="414000" cy="39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BADBED2-0252-4FD1-BB4D-DA89E269909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38105" y="4408851"/>
                  <a:ext cx="449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002ED64-0E97-4679-9C09-AF944B0FAEA2}"/>
                    </a:ext>
                  </a:extLst>
                </p14:cNvPr>
                <p14:cNvContentPartPr/>
                <p14:nvPr/>
              </p14:nvContentPartPr>
              <p14:xfrm>
                <a:off x="1655265" y="5394655"/>
                <a:ext cx="1335240" cy="581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002ED64-0E97-4679-9C09-AF944B0FAEA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37625" y="5376655"/>
                  <a:ext cx="137088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E773406-A047-45AD-8F22-AC05133D6B1D}"/>
                    </a:ext>
                  </a:extLst>
                </p14:cNvPr>
                <p14:cNvContentPartPr/>
                <p14:nvPr/>
              </p14:nvContentPartPr>
              <p14:xfrm>
                <a:off x="1828425" y="5489335"/>
                <a:ext cx="135000" cy="157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E773406-A047-45AD-8F22-AC05133D6B1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810425" y="5471335"/>
                  <a:ext cx="170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C18C405-7E26-4A20-999A-49A9B297884A}"/>
                    </a:ext>
                  </a:extLst>
                </p14:cNvPr>
                <p14:cNvContentPartPr/>
                <p14:nvPr/>
              </p14:nvContentPartPr>
              <p14:xfrm>
                <a:off x="2561025" y="6048775"/>
                <a:ext cx="119520" cy="152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C18C405-7E26-4A20-999A-49A9B297884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43025" y="6030775"/>
                  <a:ext cx="155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CCA4BB6-C7F5-49F3-91EB-80A67B033973}"/>
                    </a:ext>
                  </a:extLst>
                </p14:cNvPr>
                <p14:cNvContentPartPr/>
                <p14:nvPr/>
              </p14:nvContentPartPr>
              <p14:xfrm>
                <a:off x="1927425" y="6248215"/>
                <a:ext cx="37440" cy="268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CCA4BB6-C7F5-49F3-91EB-80A67B03397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909785" y="6230575"/>
                  <a:ext cx="730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FFC1874-D2FF-4FC5-A4C8-3A93A3FA85FE}"/>
                    </a:ext>
                  </a:extLst>
                </p14:cNvPr>
                <p14:cNvContentPartPr/>
                <p14:nvPr/>
              </p14:nvContentPartPr>
              <p14:xfrm>
                <a:off x="1888545" y="6243895"/>
                <a:ext cx="134280" cy="115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FFC1874-D2FF-4FC5-A4C8-3A93A3FA85F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870545" y="6225895"/>
                  <a:ext cx="169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36DBFDB-5884-4EBA-B28D-B461A575D0B1}"/>
                    </a:ext>
                  </a:extLst>
                </p14:cNvPr>
                <p14:cNvContentPartPr/>
                <p14:nvPr/>
              </p14:nvContentPartPr>
              <p14:xfrm>
                <a:off x="2240265" y="6296455"/>
                <a:ext cx="50760" cy="295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36DBFDB-5884-4EBA-B28D-B461A575D0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22625" y="6278455"/>
                  <a:ext cx="86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BD44A9F-12F7-46EE-B62F-0DB99E6A7B18}"/>
                    </a:ext>
                  </a:extLst>
                </p14:cNvPr>
                <p14:cNvContentPartPr/>
                <p14:nvPr/>
              </p14:nvContentPartPr>
              <p14:xfrm>
                <a:off x="2180145" y="6252175"/>
                <a:ext cx="166680" cy="158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BD44A9F-12F7-46EE-B62F-0DB99E6A7B1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162145" y="6234175"/>
                  <a:ext cx="202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10A5EBD-5B80-4AE2-AE59-A40FFA077FC7}"/>
                    </a:ext>
                  </a:extLst>
                </p14:cNvPr>
                <p14:cNvContentPartPr/>
                <p14:nvPr/>
              </p14:nvContentPartPr>
              <p14:xfrm>
                <a:off x="2613225" y="6392935"/>
                <a:ext cx="24840" cy="327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10A5EBD-5B80-4AE2-AE59-A40FFA077FC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95225" y="6374935"/>
                  <a:ext cx="604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11198D0-81BA-4215-BC6C-DAC2B98396FD}"/>
                    </a:ext>
                  </a:extLst>
                </p14:cNvPr>
                <p14:cNvContentPartPr/>
                <p14:nvPr/>
              </p14:nvContentPartPr>
              <p14:xfrm>
                <a:off x="2508105" y="6337495"/>
                <a:ext cx="294120" cy="255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11198D0-81BA-4215-BC6C-DAC2B98396F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490465" y="6319855"/>
                  <a:ext cx="329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DC751AA-BBCE-4FE2-B3A3-83CDBD153F56}"/>
                    </a:ext>
                  </a:extLst>
                </p14:cNvPr>
                <p14:cNvContentPartPr/>
                <p14:nvPr/>
              </p14:nvContentPartPr>
              <p14:xfrm>
                <a:off x="2998425" y="6343255"/>
                <a:ext cx="13680" cy="17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DC751AA-BBCE-4FE2-B3A3-83CDBD153F5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80785" y="6325255"/>
                  <a:ext cx="49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C829614-879B-49F2-A073-A1685A2778C4}"/>
                    </a:ext>
                  </a:extLst>
                </p14:cNvPr>
                <p14:cNvContentPartPr/>
                <p14:nvPr/>
              </p14:nvContentPartPr>
              <p14:xfrm>
                <a:off x="2981865" y="6294295"/>
                <a:ext cx="33840" cy="419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C829614-879B-49F2-A073-A1685A2778C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63865" y="6276295"/>
                  <a:ext cx="694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30D9578-D9E7-45B3-97DF-FFB643D683A6}"/>
                    </a:ext>
                  </a:extLst>
                </p14:cNvPr>
                <p14:cNvContentPartPr/>
                <p14:nvPr/>
              </p14:nvContentPartPr>
              <p14:xfrm>
                <a:off x="2924265" y="6259375"/>
                <a:ext cx="187920" cy="208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30D9578-D9E7-45B3-97DF-FFB643D683A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906265" y="6241375"/>
                  <a:ext cx="223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735287D-9D70-47D4-BA68-33E6B11C43FB}"/>
                    </a:ext>
                  </a:extLst>
                </p14:cNvPr>
                <p14:cNvContentPartPr/>
                <p14:nvPr/>
              </p14:nvContentPartPr>
              <p14:xfrm>
                <a:off x="2942265" y="4983895"/>
                <a:ext cx="149400" cy="228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735287D-9D70-47D4-BA68-33E6B11C43F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924265" y="4966255"/>
                  <a:ext cx="185040" cy="26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187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39C056-1926-4727-A91D-76BC90B0070A}"/>
              </a:ext>
            </a:extLst>
          </p:cNvPr>
          <p:cNvGrpSpPr/>
          <p:nvPr/>
        </p:nvGrpSpPr>
        <p:grpSpPr>
          <a:xfrm>
            <a:off x="2467785" y="253371"/>
            <a:ext cx="1884240" cy="984600"/>
            <a:chOff x="2467785" y="253371"/>
            <a:chExt cx="1884240" cy="98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6205A6-D34C-42AE-AD14-B090F192AC8A}"/>
                    </a:ext>
                  </a:extLst>
                </p14:cNvPr>
                <p14:cNvContentPartPr/>
                <p14:nvPr/>
              </p14:nvContentPartPr>
              <p14:xfrm>
                <a:off x="2467785" y="253371"/>
                <a:ext cx="479160" cy="88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6205A6-D34C-42AE-AD14-B090F192AC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0145" y="235371"/>
                  <a:ext cx="514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76ABE7-523D-4D71-99A7-26282192B8E9}"/>
                    </a:ext>
                  </a:extLst>
                </p14:cNvPr>
                <p14:cNvContentPartPr/>
                <p14:nvPr/>
              </p14:nvContentPartPr>
              <p14:xfrm>
                <a:off x="2703225" y="264891"/>
                <a:ext cx="59760" cy="53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76ABE7-523D-4D71-99A7-26282192B8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85225" y="246891"/>
                  <a:ext cx="954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969540D-B1CD-4BFE-998E-628534D3B375}"/>
                    </a:ext>
                  </a:extLst>
                </p14:cNvPr>
                <p14:cNvContentPartPr/>
                <p14:nvPr/>
              </p14:nvContentPartPr>
              <p14:xfrm>
                <a:off x="2870265" y="574851"/>
                <a:ext cx="36360" cy="171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969540D-B1CD-4BFE-998E-628534D3B3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52265" y="557211"/>
                  <a:ext cx="72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8EC2D2-E819-48CC-9254-6AEC8604468F}"/>
                    </a:ext>
                  </a:extLst>
                </p14:cNvPr>
                <p14:cNvContentPartPr/>
                <p14:nvPr/>
              </p14:nvContentPartPr>
              <p14:xfrm>
                <a:off x="2865585" y="429051"/>
                <a:ext cx="52560" cy="58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8EC2D2-E819-48CC-9254-6AEC860446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7585" y="411411"/>
                  <a:ext cx="88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2BE6D4-7AA8-4B0F-A6C1-C2F76B60A56E}"/>
                    </a:ext>
                  </a:extLst>
                </p14:cNvPr>
                <p14:cNvContentPartPr/>
                <p14:nvPr/>
              </p14:nvContentPartPr>
              <p14:xfrm>
                <a:off x="3034785" y="505731"/>
                <a:ext cx="658800" cy="212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2BE6D4-7AA8-4B0F-A6C1-C2F76B60A5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17145" y="488091"/>
                  <a:ext cx="694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36AE24-2EB4-4999-B2DA-8A069660F3A0}"/>
                    </a:ext>
                  </a:extLst>
                </p14:cNvPr>
                <p14:cNvContentPartPr/>
                <p14:nvPr/>
              </p14:nvContentPartPr>
              <p14:xfrm>
                <a:off x="3589185" y="351291"/>
                <a:ext cx="76320" cy="42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36AE24-2EB4-4999-B2DA-8A069660F3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71185" y="333291"/>
                  <a:ext cx="11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E48445-8CCD-4523-A93D-A717D5621A7C}"/>
                    </a:ext>
                  </a:extLst>
                </p14:cNvPr>
                <p14:cNvContentPartPr/>
                <p14:nvPr/>
              </p14:nvContentPartPr>
              <p14:xfrm>
                <a:off x="3711945" y="456771"/>
                <a:ext cx="265680" cy="232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E48445-8CCD-4523-A93D-A717D5621A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94305" y="439131"/>
                  <a:ext cx="301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0CD4B1-1C6C-48E2-93B1-246019C823CD}"/>
                    </a:ext>
                  </a:extLst>
                </p14:cNvPr>
                <p14:cNvContentPartPr/>
                <p14:nvPr/>
              </p14:nvContentPartPr>
              <p14:xfrm>
                <a:off x="3978345" y="507531"/>
                <a:ext cx="373680" cy="730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0CD4B1-1C6C-48E2-93B1-246019C823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60345" y="489891"/>
                  <a:ext cx="409320" cy="76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1591A4-0393-431D-B0A0-EB8DDE5F33BB}"/>
              </a:ext>
            </a:extLst>
          </p:cNvPr>
          <p:cNvGrpSpPr/>
          <p:nvPr/>
        </p:nvGrpSpPr>
        <p:grpSpPr>
          <a:xfrm>
            <a:off x="4930185" y="320691"/>
            <a:ext cx="2618640" cy="884520"/>
            <a:chOff x="4930185" y="320691"/>
            <a:chExt cx="2618640" cy="88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8AD542-4D39-46FA-9EBC-53CC6BE6A370}"/>
                    </a:ext>
                  </a:extLst>
                </p14:cNvPr>
                <p14:cNvContentPartPr/>
                <p14:nvPr/>
              </p14:nvContentPartPr>
              <p14:xfrm>
                <a:off x="4930185" y="320691"/>
                <a:ext cx="303840" cy="526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8AD542-4D39-46FA-9EBC-53CC6BE6A3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12185" y="302691"/>
                  <a:ext cx="33948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77F2F6-2042-4619-A3F0-FE57FC3D4611}"/>
                    </a:ext>
                  </a:extLst>
                </p14:cNvPr>
                <p14:cNvContentPartPr/>
                <p14:nvPr/>
              </p14:nvContentPartPr>
              <p14:xfrm>
                <a:off x="5378385" y="596811"/>
                <a:ext cx="28800" cy="180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77F2F6-2042-4619-A3F0-FE57FC3D46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60745" y="579171"/>
                  <a:ext cx="64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F69E82-A3AE-4DFC-834B-50F04CBEB82F}"/>
                    </a:ext>
                  </a:extLst>
                </p14:cNvPr>
                <p14:cNvContentPartPr/>
                <p14:nvPr/>
              </p14:nvContentPartPr>
              <p14:xfrm>
                <a:off x="5430945" y="481971"/>
                <a:ext cx="30240" cy="29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F69E82-A3AE-4DFC-834B-50F04CBEB8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12945" y="463971"/>
                  <a:ext cx="65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4C8029-29C6-4F64-9CFF-A3274D2F77E9}"/>
                    </a:ext>
                  </a:extLst>
                </p14:cNvPr>
                <p14:cNvContentPartPr/>
                <p14:nvPr/>
              </p14:nvContentPartPr>
              <p14:xfrm>
                <a:off x="4986705" y="732171"/>
                <a:ext cx="15120" cy="106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4C8029-29C6-4F64-9CFF-A3274D2F77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69065" y="714171"/>
                  <a:ext cx="50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E6CF5B-3755-464A-B11A-1A3EEDCCE10A}"/>
                    </a:ext>
                  </a:extLst>
                </p14:cNvPr>
                <p14:cNvContentPartPr/>
                <p14:nvPr/>
              </p14:nvContentPartPr>
              <p14:xfrm>
                <a:off x="5500785" y="584211"/>
                <a:ext cx="300600" cy="226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E6CF5B-3755-464A-B11A-1A3EEDCCE1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82785" y="566571"/>
                  <a:ext cx="336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F06FED3-9BFC-4B92-9687-EE0FDE3671F8}"/>
                    </a:ext>
                  </a:extLst>
                </p14:cNvPr>
                <p14:cNvContentPartPr/>
                <p14:nvPr/>
              </p14:nvContentPartPr>
              <p14:xfrm>
                <a:off x="5852145" y="568011"/>
                <a:ext cx="748800" cy="637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F06FED3-9BFC-4B92-9687-EE0FDE3671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4145" y="550371"/>
                  <a:ext cx="78444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2A82DE-84D3-495D-B2EF-49776E23C047}"/>
                    </a:ext>
                  </a:extLst>
                </p14:cNvPr>
                <p14:cNvContentPartPr/>
                <p14:nvPr/>
              </p14:nvContentPartPr>
              <p14:xfrm>
                <a:off x="6615705" y="584211"/>
                <a:ext cx="933120" cy="230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2A82DE-84D3-495D-B2EF-49776E23C0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97705" y="566571"/>
                  <a:ext cx="96876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C058AC6-D7D1-4BC8-8C83-3A6207DF5881}"/>
                  </a:ext>
                </a:extLst>
              </p14:cNvPr>
              <p14:cNvContentPartPr/>
              <p14:nvPr/>
            </p14:nvContentPartPr>
            <p14:xfrm>
              <a:off x="8114385" y="335811"/>
              <a:ext cx="588600" cy="657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C058AC6-D7D1-4BC8-8C83-3A6207DF58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6385" y="318171"/>
                <a:ext cx="624240" cy="69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AC600AE-964D-401C-BA7D-3E2B865863F8}"/>
              </a:ext>
            </a:extLst>
          </p:cNvPr>
          <p:cNvGrpSpPr/>
          <p:nvPr/>
        </p:nvGrpSpPr>
        <p:grpSpPr>
          <a:xfrm>
            <a:off x="9118785" y="347331"/>
            <a:ext cx="832680" cy="468000"/>
            <a:chOff x="9118785" y="347331"/>
            <a:chExt cx="83268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3B5EAA-5490-428D-BC98-38CB071945C8}"/>
                    </a:ext>
                  </a:extLst>
                </p14:cNvPr>
                <p14:cNvContentPartPr/>
                <p14:nvPr/>
              </p14:nvContentPartPr>
              <p14:xfrm>
                <a:off x="9118785" y="347331"/>
                <a:ext cx="223200" cy="430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3B5EAA-5490-428D-BC98-38CB071945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00785" y="329331"/>
                  <a:ext cx="2588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E0720F-2FBE-41BB-99F5-D9EB231C6146}"/>
                    </a:ext>
                  </a:extLst>
                </p14:cNvPr>
                <p14:cNvContentPartPr/>
                <p14:nvPr/>
              </p14:nvContentPartPr>
              <p14:xfrm>
                <a:off x="9498945" y="634611"/>
                <a:ext cx="104400" cy="15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E0720F-2FBE-41BB-99F5-D9EB231C61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81305" y="616971"/>
                  <a:ext cx="140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B46CCEA-E2EE-43C7-99C3-E694EA00E548}"/>
                    </a:ext>
                  </a:extLst>
                </p14:cNvPr>
                <p14:cNvContentPartPr/>
                <p14:nvPr/>
              </p14:nvContentPartPr>
              <p14:xfrm>
                <a:off x="9740865" y="422931"/>
                <a:ext cx="210600" cy="392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B46CCEA-E2EE-43C7-99C3-E694EA00E5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22865" y="405291"/>
                  <a:ext cx="24624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F6F200-3186-4F4B-A907-65BA4084D799}"/>
              </a:ext>
            </a:extLst>
          </p:cNvPr>
          <p:cNvGrpSpPr/>
          <p:nvPr/>
        </p:nvGrpSpPr>
        <p:grpSpPr>
          <a:xfrm>
            <a:off x="10601265" y="399891"/>
            <a:ext cx="533880" cy="392760"/>
            <a:chOff x="10601265" y="399891"/>
            <a:chExt cx="53388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10373F2-B89B-4817-8F39-8DF21CABDB99}"/>
                    </a:ext>
                  </a:extLst>
                </p14:cNvPr>
                <p14:cNvContentPartPr/>
                <p14:nvPr/>
              </p14:nvContentPartPr>
              <p14:xfrm>
                <a:off x="10601265" y="426171"/>
                <a:ext cx="21672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10373F2-B89B-4817-8F39-8DF21CABDB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83265" y="408171"/>
                  <a:ext cx="252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8CD5B5-E675-493D-AAC2-CC5F183974B3}"/>
                    </a:ext>
                  </a:extLst>
                </p14:cNvPr>
                <p14:cNvContentPartPr/>
                <p14:nvPr/>
              </p14:nvContentPartPr>
              <p14:xfrm>
                <a:off x="10607745" y="464331"/>
                <a:ext cx="45000" cy="328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8CD5B5-E675-493D-AAC2-CC5F183974B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89745" y="446691"/>
                  <a:ext cx="806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C8D15C-A820-45EC-9394-974BE27C0C11}"/>
                    </a:ext>
                  </a:extLst>
                </p14:cNvPr>
                <p14:cNvContentPartPr/>
                <p14:nvPr/>
              </p14:nvContentPartPr>
              <p14:xfrm>
                <a:off x="10613145" y="605811"/>
                <a:ext cx="169920" cy="53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C8D15C-A820-45EC-9394-974BE27C0C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95505" y="587811"/>
                  <a:ext cx="2055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D917BC-C917-41A8-AB29-D9B685BE4662}"/>
                    </a:ext>
                  </a:extLst>
                </p14:cNvPr>
                <p14:cNvContentPartPr/>
                <p14:nvPr/>
              </p14:nvContentPartPr>
              <p14:xfrm>
                <a:off x="10954785" y="399891"/>
                <a:ext cx="180360" cy="54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D917BC-C917-41A8-AB29-D9B685BE46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36785" y="381891"/>
                  <a:ext cx="216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A79159-4EE3-4766-A885-C96B42FC626B}"/>
                    </a:ext>
                  </a:extLst>
                </p14:cNvPr>
                <p14:cNvContentPartPr/>
                <p14:nvPr/>
              </p14:nvContentPartPr>
              <p14:xfrm>
                <a:off x="10871265" y="431571"/>
                <a:ext cx="166320" cy="359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A79159-4EE3-4766-A885-C96B42FC62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53625" y="413931"/>
                  <a:ext cx="201960" cy="39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0002CC7-C58E-4175-9A0B-43A914C69F19}"/>
                  </a:ext>
                </a:extLst>
              </p14:cNvPr>
              <p14:cNvContentPartPr/>
              <p14:nvPr/>
            </p14:nvContentPartPr>
            <p14:xfrm>
              <a:off x="2897625" y="4316691"/>
              <a:ext cx="40320" cy="393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0002CC7-C58E-4175-9A0B-43A914C69F1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79985" y="4298691"/>
                <a:ext cx="759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39C8C28-668F-47D3-A9C1-FE1FDEB38246}"/>
                  </a:ext>
                </a:extLst>
              </p14:cNvPr>
              <p14:cNvContentPartPr/>
              <p14:nvPr/>
            </p14:nvContentPartPr>
            <p14:xfrm>
              <a:off x="1848225" y="1506891"/>
              <a:ext cx="864000" cy="735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39C8C28-668F-47D3-A9C1-FE1FDEB3824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30225" y="1488891"/>
                <a:ext cx="89964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169E934-A90F-4AF6-96AA-9C5F53A3AE0C}"/>
                  </a:ext>
                </a:extLst>
              </p14:cNvPr>
              <p14:cNvContentPartPr/>
              <p14:nvPr/>
            </p14:nvContentPartPr>
            <p14:xfrm>
              <a:off x="2712945" y="1515891"/>
              <a:ext cx="485640" cy="754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169E934-A90F-4AF6-96AA-9C5F53A3AE0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95305" y="1497891"/>
                <a:ext cx="521280" cy="7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6BB9B1F-FD96-4621-986F-9502DB258400}"/>
                  </a:ext>
                </a:extLst>
              </p14:cNvPr>
              <p14:cNvContentPartPr/>
              <p14:nvPr/>
            </p14:nvContentPartPr>
            <p14:xfrm>
              <a:off x="3111825" y="1320771"/>
              <a:ext cx="6177240" cy="199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6BB9B1F-FD96-4621-986F-9502DB2584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94185" y="1302771"/>
                <a:ext cx="62128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9214604-8027-4739-82C5-6EBA4B132E9B}"/>
                  </a:ext>
                </a:extLst>
              </p14:cNvPr>
              <p14:cNvContentPartPr/>
              <p14:nvPr/>
            </p14:nvContentPartPr>
            <p14:xfrm>
              <a:off x="1947225" y="1249131"/>
              <a:ext cx="115560" cy="199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9214604-8027-4739-82C5-6EBA4B132E9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29225" y="1231491"/>
                <a:ext cx="1512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A972943-937B-4F14-B69B-D8D6BDCB94A3}"/>
                  </a:ext>
                </a:extLst>
              </p14:cNvPr>
              <p14:cNvContentPartPr/>
              <p14:nvPr/>
            </p14:nvContentPartPr>
            <p14:xfrm>
              <a:off x="2845425" y="2065971"/>
              <a:ext cx="154080" cy="125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A972943-937B-4F14-B69B-D8D6BDCB94A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27785" y="2047971"/>
                <a:ext cx="1897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0002843-1497-4FB8-A6C2-4356628025B8}"/>
                  </a:ext>
                </a:extLst>
              </p14:cNvPr>
              <p14:cNvContentPartPr/>
              <p14:nvPr/>
            </p14:nvContentPartPr>
            <p14:xfrm>
              <a:off x="4577025" y="1120971"/>
              <a:ext cx="95400" cy="193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0002843-1497-4FB8-A6C2-4356628025B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59025" y="1103331"/>
                <a:ext cx="1310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82BA346-5D6A-4EBF-B25D-3F7720BC8142}"/>
                  </a:ext>
                </a:extLst>
              </p14:cNvPr>
              <p14:cNvContentPartPr/>
              <p14:nvPr/>
            </p14:nvContentPartPr>
            <p14:xfrm>
              <a:off x="1845345" y="2644131"/>
              <a:ext cx="4038120" cy="702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82BA346-5D6A-4EBF-B25D-3F7720BC814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27705" y="2626131"/>
                <a:ext cx="407376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5BCBC68-48AB-451B-B58D-72F79EA7EA56}"/>
                  </a:ext>
                </a:extLst>
              </p14:cNvPr>
              <p14:cNvContentPartPr/>
              <p14:nvPr/>
            </p14:nvContentPartPr>
            <p14:xfrm>
              <a:off x="5879145" y="2608851"/>
              <a:ext cx="565560" cy="783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5BCBC68-48AB-451B-B58D-72F79EA7EA5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61505" y="2590851"/>
                <a:ext cx="601200" cy="8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C372127-C88C-4F24-A36A-C3079BD5C4AF}"/>
                  </a:ext>
                </a:extLst>
              </p14:cNvPr>
              <p14:cNvContentPartPr/>
              <p14:nvPr/>
            </p14:nvContentPartPr>
            <p14:xfrm>
              <a:off x="6374865" y="2368731"/>
              <a:ext cx="3121200" cy="234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C372127-C88C-4F24-A36A-C3079BD5C4A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56865" y="2351091"/>
                <a:ext cx="31568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EDB2860-4B46-4355-91EB-855558C20EE2}"/>
                  </a:ext>
                </a:extLst>
              </p14:cNvPr>
              <p14:cNvContentPartPr/>
              <p14:nvPr/>
            </p14:nvContentPartPr>
            <p14:xfrm>
              <a:off x="2018505" y="2575371"/>
              <a:ext cx="94320" cy="183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EDB2860-4B46-4355-91EB-855558C20EE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00865" y="2557731"/>
                <a:ext cx="1299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60BC44E-8348-4126-A67D-870746EC30B2}"/>
                  </a:ext>
                </a:extLst>
              </p14:cNvPr>
              <p14:cNvContentPartPr/>
              <p14:nvPr/>
            </p14:nvContentPartPr>
            <p14:xfrm>
              <a:off x="6076425" y="3167571"/>
              <a:ext cx="159120" cy="133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60BC44E-8348-4126-A67D-870746EC30B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58425" y="3149571"/>
                <a:ext cx="1947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D347F81-0D7C-42B9-A0DA-6783703C3851}"/>
                  </a:ext>
                </a:extLst>
              </p14:cNvPr>
              <p14:cNvContentPartPr/>
              <p14:nvPr/>
            </p14:nvContentPartPr>
            <p14:xfrm>
              <a:off x="8054625" y="2223651"/>
              <a:ext cx="115560" cy="196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D347F81-0D7C-42B9-A0DA-6783703C385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36625" y="2205651"/>
                <a:ext cx="151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CF1008B-D6AD-43E0-B9B3-E35A9C6FB2DA}"/>
                  </a:ext>
                </a:extLst>
              </p14:cNvPr>
              <p14:cNvContentPartPr/>
              <p14:nvPr/>
            </p14:nvContentPartPr>
            <p14:xfrm>
              <a:off x="2722665" y="2253171"/>
              <a:ext cx="7560" cy="32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CF1008B-D6AD-43E0-B9B3-E35A9C6FB2D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05025" y="2235531"/>
                <a:ext cx="432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E58C8EB-0481-4E8D-9F6C-E5BDE39C5C81}"/>
                  </a:ext>
                </a:extLst>
              </p14:cNvPr>
              <p14:cNvContentPartPr/>
              <p14:nvPr/>
            </p14:nvContentPartPr>
            <p14:xfrm>
              <a:off x="2744265" y="2354331"/>
              <a:ext cx="2520" cy="23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E58C8EB-0481-4E8D-9F6C-E5BDE39C5C8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26625" y="2336691"/>
                <a:ext cx="381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9526D4A-29AC-4825-ABFF-111159CE993D}"/>
                  </a:ext>
                </a:extLst>
              </p14:cNvPr>
              <p14:cNvContentPartPr/>
              <p14:nvPr/>
            </p14:nvContentPartPr>
            <p14:xfrm>
              <a:off x="2768745" y="2527131"/>
              <a:ext cx="6120" cy="248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9526D4A-29AC-4825-ABFF-111159CE993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51105" y="2509131"/>
                <a:ext cx="417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E6E142E-76D0-4E59-962B-2454B303387E}"/>
                  </a:ext>
                </a:extLst>
              </p14:cNvPr>
              <p14:cNvContentPartPr/>
              <p14:nvPr/>
            </p14:nvContentPartPr>
            <p14:xfrm>
              <a:off x="2800785" y="2940051"/>
              <a:ext cx="29520" cy="255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E6E142E-76D0-4E59-962B-2454B303387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783145" y="2922051"/>
                <a:ext cx="651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CCAACB1-8AFB-4C51-9619-3740F13003A3}"/>
                  </a:ext>
                </a:extLst>
              </p14:cNvPr>
              <p14:cNvContentPartPr/>
              <p14:nvPr/>
            </p14:nvContentPartPr>
            <p14:xfrm>
              <a:off x="2845785" y="3414891"/>
              <a:ext cx="44280" cy="342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CCAACB1-8AFB-4C51-9619-3740F13003A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27785" y="3397251"/>
                <a:ext cx="799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97331F-6B9F-4215-B923-9CB064C8CA80}"/>
                  </a:ext>
                </a:extLst>
              </p14:cNvPr>
              <p14:cNvContentPartPr/>
              <p14:nvPr/>
            </p14:nvContentPartPr>
            <p14:xfrm>
              <a:off x="2930025" y="5008251"/>
              <a:ext cx="79200" cy="467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97331F-6B9F-4215-B923-9CB064C8CA8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912385" y="4990611"/>
                <a:ext cx="11484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3A7909E-DC20-4A69-8945-27A632B5652C}"/>
                  </a:ext>
                </a:extLst>
              </p14:cNvPr>
              <p14:cNvContentPartPr/>
              <p14:nvPr/>
            </p14:nvContentPartPr>
            <p14:xfrm>
              <a:off x="3023625" y="5652291"/>
              <a:ext cx="38160" cy="4150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3A7909E-DC20-4A69-8945-27A632B5652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05625" y="5634651"/>
                <a:ext cx="738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5F092F3-982D-470F-88B7-E984BDC4C185}"/>
                  </a:ext>
                </a:extLst>
              </p14:cNvPr>
              <p14:cNvContentPartPr/>
              <p14:nvPr/>
            </p14:nvContentPartPr>
            <p14:xfrm>
              <a:off x="3062145" y="6263931"/>
              <a:ext cx="41400" cy="373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5F092F3-982D-470F-88B7-E984BDC4C1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44145" y="6245931"/>
                <a:ext cx="770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C27DE0C-0F1D-4D4E-B8C8-50AC00E9A277}"/>
                  </a:ext>
                </a:extLst>
              </p14:cNvPr>
              <p14:cNvContentPartPr/>
              <p14:nvPr/>
            </p14:nvContentPartPr>
            <p14:xfrm>
              <a:off x="5882025" y="3463851"/>
              <a:ext cx="11520" cy="103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C27DE0C-0F1D-4D4E-B8C8-50AC00E9A27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64025" y="3446211"/>
                <a:ext cx="471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F0043A4-DA59-431E-8E5B-9E1BF581432A}"/>
                  </a:ext>
                </a:extLst>
              </p14:cNvPr>
              <p14:cNvContentPartPr/>
              <p14:nvPr/>
            </p14:nvContentPartPr>
            <p14:xfrm>
              <a:off x="5899305" y="3612171"/>
              <a:ext cx="67320" cy="323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F0043A4-DA59-431E-8E5B-9E1BF581432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81665" y="3594531"/>
                <a:ext cx="10296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A84A21B-AE62-4E21-BA4C-A8CA78C5031A}"/>
                  </a:ext>
                </a:extLst>
              </p14:cNvPr>
              <p14:cNvContentPartPr/>
              <p14:nvPr/>
            </p14:nvContentPartPr>
            <p14:xfrm>
              <a:off x="6087945" y="6371211"/>
              <a:ext cx="35280" cy="243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A84A21B-AE62-4E21-BA4C-A8CA78C5031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69945" y="6353571"/>
                <a:ext cx="709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5A3E44E-E425-4F03-9F8D-0B0E432E76E1}"/>
                  </a:ext>
                </a:extLst>
              </p14:cNvPr>
              <p14:cNvContentPartPr/>
              <p14:nvPr/>
            </p14:nvContentPartPr>
            <p14:xfrm>
              <a:off x="2894385" y="3994131"/>
              <a:ext cx="16560" cy="418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5A3E44E-E425-4F03-9F8D-0B0E432E76E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76745" y="3976491"/>
                <a:ext cx="5220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640A50-902F-4F7C-8078-EB5EE324AFB9}"/>
                  </a:ext>
                </a:extLst>
              </p14:cNvPr>
              <p14:cNvContentPartPr/>
              <p14:nvPr/>
            </p14:nvContentPartPr>
            <p14:xfrm>
              <a:off x="2925345" y="4569051"/>
              <a:ext cx="17280" cy="68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640A50-902F-4F7C-8078-EB5EE324AFB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07345" y="4551411"/>
                <a:ext cx="529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0A3D226-818A-4CA6-BDB8-905677277AC7}"/>
                  </a:ext>
                </a:extLst>
              </p14:cNvPr>
              <p14:cNvContentPartPr/>
              <p14:nvPr/>
            </p14:nvContentPartPr>
            <p14:xfrm>
              <a:off x="2903745" y="4766331"/>
              <a:ext cx="7200" cy="77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0A3D226-818A-4CA6-BDB8-905677277AC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85745" y="4748691"/>
                <a:ext cx="428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3BEB109-0243-4FCC-8F28-61DC8AE51FA3}"/>
                  </a:ext>
                </a:extLst>
              </p14:cNvPr>
              <p14:cNvContentPartPr/>
              <p14:nvPr/>
            </p14:nvContentPartPr>
            <p14:xfrm>
              <a:off x="2001945" y="4692891"/>
              <a:ext cx="910440" cy="428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3BEB109-0243-4FCC-8F28-61DC8AE51FA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83945" y="4675251"/>
                <a:ext cx="9460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43F5410-BEFA-486E-83B7-759E28516D31}"/>
                  </a:ext>
                </a:extLst>
              </p14:cNvPr>
              <p14:cNvContentPartPr/>
              <p14:nvPr/>
            </p14:nvContentPartPr>
            <p14:xfrm>
              <a:off x="2237025" y="4519011"/>
              <a:ext cx="209520" cy="147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43F5410-BEFA-486E-83B7-759E28516D3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19025" y="4501371"/>
                <a:ext cx="2451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B31AA24-C304-4344-910E-0563E978B650}"/>
                  </a:ext>
                </a:extLst>
              </p14:cNvPr>
              <p14:cNvContentPartPr/>
              <p14:nvPr/>
            </p14:nvContentPartPr>
            <p14:xfrm>
              <a:off x="2203905" y="4485891"/>
              <a:ext cx="176400" cy="1872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B31AA24-C304-4344-910E-0563E978B65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186265" y="4468251"/>
                <a:ext cx="2120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16435DF-7A6A-4B70-A1AA-D377CECACD77}"/>
                  </a:ext>
                </a:extLst>
              </p14:cNvPr>
              <p14:cNvContentPartPr/>
              <p14:nvPr/>
            </p14:nvContentPartPr>
            <p14:xfrm>
              <a:off x="2117145" y="5840211"/>
              <a:ext cx="975600" cy="56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16435DF-7A6A-4B70-A1AA-D377CECACD7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099145" y="5822571"/>
                <a:ext cx="10112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DD42289-DE9E-4ADF-979E-3450E1A3E1DA}"/>
                  </a:ext>
                </a:extLst>
              </p14:cNvPr>
              <p14:cNvContentPartPr/>
              <p14:nvPr/>
            </p14:nvContentPartPr>
            <p14:xfrm>
              <a:off x="2388945" y="5628891"/>
              <a:ext cx="160200" cy="114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DD42289-DE9E-4ADF-979E-3450E1A3E1D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71305" y="5610891"/>
                <a:ext cx="1958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6A83345-1268-43DD-A36A-ED9215CDEDD6}"/>
                  </a:ext>
                </a:extLst>
              </p14:cNvPr>
              <p14:cNvContentPartPr/>
              <p14:nvPr/>
            </p14:nvContentPartPr>
            <p14:xfrm>
              <a:off x="2343945" y="5600091"/>
              <a:ext cx="194760" cy="2199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6A83345-1268-43DD-A36A-ED9215CDEDD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26305" y="5582091"/>
                <a:ext cx="230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9008F94-9BE2-4268-8341-786127E4A285}"/>
                  </a:ext>
                </a:extLst>
              </p14:cNvPr>
              <p14:cNvContentPartPr/>
              <p14:nvPr/>
            </p14:nvContentPartPr>
            <p14:xfrm>
              <a:off x="2927145" y="4177011"/>
              <a:ext cx="3079800" cy="1530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9008F94-9BE2-4268-8341-786127E4A28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909505" y="4159371"/>
                <a:ext cx="31154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F3D19FD-9DAB-4D60-B228-D59781692B4D}"/>
                  </a:ext>
                </a:extLst>
              </p14:cNvPr>
              <p14:cNvContentPartPr/>
              <p14:nvPr/>
            </p14:nvContentPartPr>
            <p14:xfrm>
              <a:off x="4268865" y="3997011"/>
              <a:ext cx="155520" cy="240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F3D19FD-9DAB-4D60-B228-D59781692B4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251225" y="3979011"/>
                <a:ext cx="1911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3226724-BB16-479D-B510-934D672E441E}"/>
                  </a:ext>
                </a:extLst>
              </p14:cNvPr>
              <p14:cNvContentPartPr/>
              <p14:nvPr/>
            </p14:nvContentPartPr>
            <p14:xfrm>
              <a:off x="3076905" y="5849211"/>
              <a:ext cx="51120" cy="382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3226724-BB16-479D-B510-934D672E441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59265" y="5831211"/>
                <a:ext cx="867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38345D2-2AF7-4E96-AE14-4BA4085EAE09}"/>
                  </a:ext>
                </a:extLst>
              </p14:cNvPr>
              <p14:cNvContentPartPr/>
              <p14:nvPr/>
            </p14:nvContentPartPr>
            <p14:xfrm>
              <a:off x="3149265" y="6050811"/>
              <a:ext cx="2961360" cy="193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38345D2-2AF7-4E96-AE14-4BA4085EAE0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131265" y="6032811"/>
                <a:ext cx="29970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F09A57C-50BD-4B8A-8858-C5277F5498F5}"/>
                  </a:ext>
                </a:extLst>
              </p14:cNvPr>
              <p14:cNvContentPartPr/>
              <p14:nvPr/>
            </p14:nvContentPartPr>
            <p14:xfrm>
              <a:off x="4520505" y="5910051"/>
              <a:ext cx="186480" cy="138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F09A57C-50BD-4B8A-8858-C5277F5498F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02505" y="5892411"/>
                <a:ext cx="222120" cy="17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273301-1B33-4343-B6D5-1A31FADCC0AF}"/>
              </a:ext>
            </a:extLst>
          </p:cNvPr>
          <p:cNvGrpSpPr/>
          <p:nvPr/>
        </p:nvGrpSpPr>
        <p:grpSpPr>
          <a:xfrm>
            <a:off x="6008385" y="4078011"/>
            <a:ext cx="3945960" cy="2149560"/>
            <a:chOff x="6008385" y="4078011"/>
            <a:chExt cx="3945960" cy="21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1A4D0D-AF7E-4F5D-BA15-6DC8884342BF}"/>
                    </a:ext>
                  </a:extLst>
                </p14:cNvPr>
                <p14:cNvContentPartPr/>
                <p14:nvPr/>
              </p14:nvContentPartPr>
              <p14:xfrm>
                <a:off x="6092265" y="5367891"/>
                <a:ext cx="29520" cy="402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1A4D0D-AF7E-4F5D-BA15-6DC8884342B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74265" y="5349891"/>
                  <a:ext cx="651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2BA1583-40C9-4837-BBF3-EC6594FF750D}"/>
                    </a:ext>
                  </a:extLst>
                </p14:cNvPr>
                <p14:cNvContentPartPr/>
                <p14:nvPr/>
              </p14:nvContentPartPr>
              <p14:xfrm>
                <a:off x="6120705" y="5945691"/>
                <a:ext cx="14400" cy="56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2BA1583-40C9-4837-BBF3-EC6594FF750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02705" y="5928051"/>
                  <a:ext cx="500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9310EFF-C91C-4288-8E74-C738EC7A27B4}"/>
                    </a:ext>
                  </a:extLst>
                </p14:cNvPr>
                <p14:cNvContentPartPr/>
                <p14:nvPr/>
              </p14:nvContentPartPr>
              <p14:xfrm>
                <a:off x="6113505" y="6133611"/>
                <a:ext cx="22680" cy="93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9310EFF-C91C-4288-8E74-C738EC7A27B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95865" y="6115971"/>
                  <a:ext cx="58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E0AB192-36F8-4C09-B86A-D1FB4C020E3A}"/>
                    </a:ext>
                  </a:extLst>
                </p14:cNvPr>
                <p14:cNvContentPartPr/>
                <p14:nvPr/>
              </p14:nvContentPartPr>
              <p14:xfrm>
                <a:off x="6008385" y="4078011"/>
                <a:ext cx="24120" cy="423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E0AB192-36F8-4C09-B86A-D1FB4C020E3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90385" y="4060011"/>
                  <a:ext cx="59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87A3DB5-5D03-4D1A-993F-93262B9C4653}"/>
                    </a:ext>
                  </a:extLst>
                </p14:cNvPr>
                <p14:cNvContentPartPr/>
                <p14:nvPr/>
              </p14:nvContentPartPr>
              <p14:xfrm>
                <a:off x="6034665" y="4727451"/>
                <a:ext cx="36000" cy="462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87A3DB5-5D03-4D1A-993F-93262B9C465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17025" y="4709811"/>
                  <a:ext cx="716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5B53CC2-18E6-4F07-BD81-1987FABCDB5C}"/>
                    </a:ext>
                  </a:extLst>
                </p14:cNvPr>
                <p14:cNvContentPartPr/>
                <p14:nvPr/>
              </p14:nvContentPartPr>
              <p14:xfrm>
                <a:off x="6010905" y="4192131"/>
                <a:ext cx="66600" cy="794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5B53CC2-18E6-4F07-BD81-1987FABCDB5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93265" y="4174491"/>
                  <a:ext cx="10224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6CAC49-2D2C-4247-B17C-7C5C6DE1A119}"/>
                    </a:ext>
                  </a:extLst>
                </p14:cNvPr>
                <p14:cNvContentPartPr/>
                <p14:nvPr/>
              </p14:nvContentPartPr>
              <p14:xfrm>
                <a:off x="6106665" y="4907811"/>
                <a:ext cx="3789360" cy="88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6CAC49-2D2C-4247-B17C-7C5C6DE1A11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89025" y="4890171"/>
                  <a:ext cx="3825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6B1B871-9DCB-46E4-9A18-24B97E874341}"/>
                    </a:ext>
                  </a:extLst>
                </p14:cNvPr>
                <p14:cNvContentPartPr/>
                <p14:nvPr/>
              </p14:nvContentPartPr>
              <p14:xfrm>
                <a:off x="7193145" y="4720611"/>
                <a:ext cx="149400" cy="182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6B1B871-9DCB-46E4-9A18-24B97E8743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75145" y="4702611"/>
                  <a:ext cx="185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C74AE52-3497-4A83-B060-630814B8EB86}"/>
                    </a:ext>
                  </a:extLst>
                </p14:cNvPr>
                <p14:cNvContentPartPr/>
                <p14:nvPr/>
              </p14:nvContentPartPr>
              <p14:xfrm>
                <a:off x="6083265" y="5466171"/>
                <a:ext cx="51840" cy="576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C74AE52-3497-4A83-B060-630814B8EB8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65625" y="5448531"/>
                  <a:ext cx="8748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1E546AC-C617-478A-85A5-4A8AA52C1504}"/>
                    </a:ext>
                  </a:extLst>
                </p14:cNvPr>
                <p14:cNvContentPartPr/>
                <p14:nvPr/>
              </p14:nvContentPartPr>
              <p14:xfrm>
                <a:off x="6076425" y="5254131"/>
                <a:ext cx="3877920" cy="188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1E546AC-C617-478A-85A5-4A8AA52C15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58785" y="5236131"/>
                  <a:ext cx="3913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D54D2EF-002E-4A66-BF58-CB45602F62A8}"/>
                    </a:ext>
                  </a:extLst>
                </p14:cNvPr>
                <p14:cNvContentPartPr/>
                <p14:nvPr/>
              </p14:nvContentPartPr>
              <p14:xfrm>
                <a:off x="7243185" y="5489931"/>
                <a:ext cx="172800" cy="207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D54D2EF-002E-4A66-BF58-CB45602F62A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25545" y="5472291"/>
                  <a:ext cx="20844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7E90344-8A51-4F36-B2F2-A225ADBB5F33}"/>
              </a:ext>
            </a:extLst>
          </p:cNvPr>
          <p:cNvGrpSpPr/>
          <p:nvPr/>
        </p:nvGrpSpPr>
        <p:grpSpPr>
          <a:xfrm>
            <a:off x="9655905" y="5921931"/>
            <a:ext cx="1260000" cy="627480"/>
            <a:chOff x="9655905" y="5921931"/>
            <a:chExt cx="1260000" cy="62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59C2047-D3FB-427A-9DE2-0819C01788D8}"/>
                    </a:ext>
                  </a:extLst>
                </p14:cNvPr>
                <p14:cNvContentPartPr/>
                <p14:nvPr/>
              </p14:nvContentPartPr>
              <p14:xfrm>
                <a:off x="9655905" y="6382011"/>
                <a:ext cx="937440" cy="33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59C2047-D3FB-427A-9DE2-0819C01788D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37905" y="6364011"/>
                  <a:ext cx="973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5A94C1-FA47-43DD-977A-821C767F0BB7}"/>
                    </a:ext>
                  </a:extLst>
                </p14:cNvPr>
                <p14:cNvContentPartPr/>
                <p14:nvPr/>
              </p14:nvContentPartPr>
              <p14:xfrm>
                <a:off x="10452945" y="6303891"/>
                <a:ext cx="209520" cy="245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5A94C1-FA47-43DD-977A-821C767F0BB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435305" y="6285891"/>
                  <a:ext cx="245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C2350C8-7B62-4713-9F1B-C10D85BAEAE5}"/>
                    </a:ext>
                  </a:extLst>
                </p14:cNvPr>
                <p14:cNvContentPartPr/>
                <p14:nvPr/>
              </p14:nvContentPartPr>
              <p14:xfrm>
                <a:off x="9773265" y="5921931"/>
                <a:ext cx="285120" cy="99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C2350C8-7B62-4713-9F1B-C10D85BAEAE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55625" y="5904291"/>
                  <a:ext cx="320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9253B3B-BB05-4C8E-AC4A-F93290F2F7CB}"/>
                    </a:ext>
                  </a:extLst>
                </p14:cNvPr>
                <p14:cNvContentPartPr/>
                <p14:nvPr/>
              </p14:nvContentPartPr>
              <p14:xfrm>
                <a:off x="9847425" y="5971251"/>
                <a:ext cx="82800" cy="272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9253B3B-BB05-4C8E-AC4A-F93290F2F7C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29425" y="5953251"/>
                  <a:ext cx="1184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EF58733-9C7D-4852-9F56-1B8E946761BA}"/>
                    </a:ext>
                  </a:extLst>
                </p14:cNvPr>
                <p14:cNvContentPartPr/>
                <p14:nvPr/>
              </p14:nvContentPartPr>
              <p14:xfrm>
                <a:off x="9970905" y="6126051"/>
                <a:ext cx="94680" cy="113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EF58733-9C7D-4852-9F56-1B8E946761B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53265" y="6108411"/>
                  <a:ext cx="130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A32C75D-93B8-4F44-B0F1-AE8794FF6443}"/>
                    </a:ext>
                  </a:extLst>
                </p14:cNvPr>
                <p14:cNvContentPartPr/>
                <p14:nvPr/>
              </p14:nvContentPartPr>
              <p14:xfrm>
                <a:off x="10071345" y="6041451"/>
                <a:ext cx="24840" cy="18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A32C75D-93B8-4F44-B0F1-AE8794FF644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53705" y="6023451"/>
                  <a:ext cx="60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D598BF9-AB67-4202-8F3D-65C6C4162300}"/>
                    </a:ext>
                  </a:extLst>
                </p14:cNvPr>
                <p14:cNvContentPartPr/>
                <p14:nvPr/>
              </p14:nvContentPartPr>
              <p14:xfrm>
                <a:off x="10204185" y="6024891"/>
                <a:ext cx="711720" cy="205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D598BF9-AB67-4202-8F3D-65C6C416230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86185" y="6006891"/>
                  <a:ext cx="74736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321F92F-8266-4DA7-84A1-67D3045BABC7}"/>
              </a:ext>
            </a:extLst>
          </p:cNvPr>
          <p:cNvGrpSpPr/>
          <p:nvPr/>
        </p:nvGrpSpPr>
        <p:grpSpPr>
          <a:xfrm>
            <a:off x="177825" y="254811"/>
            <a:ext cx="1449720" cy="1170720"/>
            <a:chOff x="177825" y="254811"/>
            <a:chExt cx="1449720" cy="11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02298E1-DF7C-4D22-812D-87926FE266E9}"/>
                    </a:ext>
                  </a:extLst>
                </p14:cNvPr>
                <p14:cNvContentPartPr/>
                <p14:nvPr/>
              </p14:nvContentPartPr>
              <p14:xfrm>
                <a:off x="516945" y="924411"/>
                <a:ext cx="73440" cy="501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02298E1-DF7C-4D22-812D-87926FE266E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9305" y="906771"/>
                  <a:ext cx="1090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B4B6B04-4ED2-47B9-A4A3-5972CF140324}"/>
                    </a:ext>
                  </a:extLst>
                </p14:cNvPr>
                <p14:cNvContentPartPr/>
                <p14:nvPr/>
              </p14:nvContentPartPr>
              <p14:xfrm>
                <a:off x="435225" y="865011"/>
                <a:ext cx="200520" cy="249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B4B6B04-4ED2-47B9-A4A3-5972CF14032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7585" y="847371"/>
                  <a:ext cx="236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7618A94-D01C-42D3-B572-149324E86E70}"/>
                    </a:ext>
                  </a:extLst>
                </p14:cNvPr>
                <p14:cNvContentPartPr/>
                <p14:nvPr/>
              </p14:nvContentPartPr>
              <p14:xfrm>
                <a:off x="177825" y="389451"/>
                <a:ext cx="168480" cy="393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7618A94-D01C-42D3-B572-149324E86E7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0185" y="371451"/>
                  <a:ext cx="2041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EAD24C5-9A64-43E8-9F21-B6F648C7EA77}"/>
                    </a:ext>
                  </a:extLst>
                </p14:cNvPr>
                <p14:cNvContentPartPr/>
                <p14:nvPr/>
              </p14:nvContentPartPr>
              <p14:xfrm>
                <a:off x="385185" y="573411"/>
                <a:ext cx="100080" cy="106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EAD24C5-9A64-43E8-9F21-B6F648C7EA7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7545" y="555771"/>
                  <a:ext cx="135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3EB4C1-0EFE-4146-9448-63DB58C3B4D1}"/>
                    </a:ext>
                  </a:extLst>
                </p14:cNvPr>
                <p14:cNvContentPartPr/>
                <p14:nvPr/>
              </p14:nvContentPartPr>
              <p14:xfrm>
                <a:off x="412545" y="431211"/>
                <a:ext cx="26280" cy="15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3EB4C1-0EFE-4146-9448-63DB58C3B4D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4905" y="413211"/>
                  <a:ext cx="61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63EB3F0-F20E-441B-ADD4-BAC7EF226E90}"/>
                    </a:ext>
                  </a:extLst>
                </p14:cNvPr>
                <p14:cNvContentPartPr/>
                <p14:nvPr/>
              </p14:nvContentPartPr>
              <p14:xfrm>
                <a:off x="535665" y="467211"/>
                <a:ext cx="477720" cy="459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63EB3F0-F20E-441B-ADD4-BAC7EF226E9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7665" y="449211"/>
                  <a:ext cx="5133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15D25CF-86C1-489C-9324-88FACC46E701}"/>
                    </a:ext>
                  </a:extLst>
                </p14:cNvPr>
                <p14:cNvContentPartPr/>
                <p14:nvPr/>
              </p14:nvContentPartPr>
              <p14:xfrm>
                <a:off x="1079265" y="254811"/>
                <a:ext cx="548280" cy="324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15D25CF-86C1-489C-9324-88FACC46E70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61625" y="236811"/>
                  <a:ext cx="58392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7EFC0C4-05F7-4004-B1A9-93998A37D70B}"/>
              </a:ext>
            </a:extLst>
          </p:cNvPr>
          <p:cNvGrpSpPr/>
          <p:nvPr/>
        </p:nvGrpSpPr>
        <p:grpSpPr>
          <a:xfrm>
            <a:off x="98265" y="1565211"/>
            <a:ext cx="1212840" cy="2091600"/>
            <a:chOff x="98265" y="1565211"/>
            <a:chExt cx="1212840" cy="20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D996FC2-B536-43CD-9B47-BFA7382FA509}"/>
                    </a:ext>
                  </a:extLst>
                </p14:cNvPr>
                <p14:cNvContentPartPr/>
                <p14:nvPr/>
              </p14:nvContentPartPr>
              <p14:xfrm>
                <a:off x="857505" y="1611651"/>
                <a:ext cx="367920" cy="540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D996FC2-B536-43CD-9B47-BFA7382FA5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9865" y="1594011"/>
                  <a:ext cx="4035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9A19CE4-B98F-4CE5-AFE4-496B05C77283}"/>
                    </a:ext>
                  </a:extLst>
                </p14:cNvPr>
                <p14:cNvContentPartPr/>
                <p14:nvPr/>
              </p14:nvContentPartPr>
              <p14:xfrm>
                <a:off x="996825" y="2914491"/>
                <a:ext cx="30960" cy="529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9A19CE4-B98F-4CE5-AFE4-496B05C7728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9185" y="2896851"/>
                  <a:ext cx="6660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C5ED4F8-616A-4ABF-8470-F41AAA7B7644}"/>
                    </a:ext>
                  </a:extLst>
                </p14:cNvPr>
                <p14:cNvContentPartPr/>
                <p14:nvPr/>
              </p14:nvContentPartPr>
              <p14:xfrm>
                <a:off x="999705" y="2865171"/>
                <a:ext cx="311400" cy="634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C5ED4F8-616A-4ABF-8470-F41AAA7B764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82065" y="2847531"/>
                  <a:ext cx="34704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08D4D54-20FA-4899-9C00-676DE2A86939}"/>
                    </a:ext>
                  </a:extLst>
                </p14:cNvPr>
                <p14:cNvContentPartPr/>
                <p14:nvPr/>
              </p14:nvContentPartPr>
              <p14:xfrm>
                <a:off x="654465" y="1565211"/>
                <a:ext cx="330840" cy="2091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08D4D54-20FA-4899-9C00-676DE2A8693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36465" y="1547211"/>
                  <a:ext cx="366480" cy="21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1A0370C-8570-40D5-8E2B-44F8125FEC21}"/>
                    </a:ext>
                  </a:extLst>
                </p14:cNvPr>
                <p14:cNvContentPartPr/>
                <p14:nvPr/>
              </p14:nvContentPartPr>
              <p14:xfrm>
                <a:off x="98265" y="2532891"/>
                <a:ext cx="95400" cy="23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1A0370C-8570-40D5-8E2B-44F8125FEC2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625" y="2515251"/>
                  <a:ext cx="131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37675C8-385F-4E34-9EB9-F8DD00D9F36E}"/>
                    </a:ext>
                  </a:extLst>
                </p14:cNvPr>
                <p14:cNvContentPartPr/>
                <p14:nvPr/>
              </p14:nvContentPartPr>
              <p14:xfrm>
                <a:off x="127425" y="2569251"/>
                <a:ext cx="116640" cy="319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37675C8-385F-4E34-9EB9-F8DD00D9F36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425" y="2551251"/>
                  <a:ext cx="1522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4134184-9338-4769-A8D1-8928C67E13AB}"/>
                    </a:ext>
                  </a:extLst>
                </p14:cNvPr>
                <p14:cNvContentPartPr/>
                <p14:nvPr/>
              </p14:nvContentPartPr>
              <p14:xfrm>
                <a:off x="270705" y="2463771"/>
                <a:ext cx="68040" cy="475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4134184-9338-4769-A8D1-8928C67E13A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3065" y="2446131"/>
                  <a:ext cx="1036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F4E3E08-5729-4645-940C-C69DD6DDA76F}"/>
                    </a:ext>
                  </a:extLst>
                </p14:cNvPr>
                <p14:cNvContentPartPr/>
                <p14:nvPr/>
              </p14:nvContentPartPr>
              <p14:xfrm>
                <a:off x="399945" y="2566011"/>
                <a:ext cx="129600" cy="321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F4E3E08-5729-4645-940C-C69DD6DDA76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82305" y="2548011"/>
                  <a:ext cx="1652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9DCB0F3-7CE4-4BC1-93A0-394246B2E280}"/>
                    </a:ext>
                  </a:extLst>
                </p14:cNvPr>
                <p14:cNvContentPartPr/>
                <p14:nvPr/>
              </p14:nvContentPartPr>
              <p14:xfrm>
                <a:off x="588945" y="2722251"/>
                <a:ext cx="94320" cy="212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9DCB0F3-7CE4-4BC1-93A0-394246B2E2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0945" y="2704251"/>
                  <a:ext cx="1299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0EC0BF-1C2E-4EF1-AD5E-67A10C51A099}"/>
              </a:ext>
            </a:extLst>
          </p:cNvPr>
          <p:cNvGrpSpPr/>
          <p:nvPr/>
        </p:nvGrpSpPr>
        <p:grpSpPr>
          <a:xfrm>
            <a:off x="121305" y="4272771"/>
            <a:ext cx="1465920" cy="2181960"/>
            <a:chOff x="121305" y="4272771"/>
            <a:chExt cx="1465920" cy="21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A6F1EE-C059-4155-AA55-777B9E874BC0}"/>
                    </a:ext>
                  </a:extLst>
                </p14:cNvPr>
                <p14:cNvContentPartPr/>
                <p14:nvPr/>
              </p14:nvContentPartPr>
              <p14:xfrm>
                <a:off x="1006905" y="4476891"/>
                <a:ext cx="424440" cy="476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A6F1EE-C059-4155-AA55-777B9E874BC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9265" y="4458891"/>
                  <a:ext cx="4600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2ED317B-3D7A-41CA-8426-A08051CA8C8F}"/>
                    </a:ext>
                  </a:extLst>
                </p14:cNvPr>
                <p14:cNvContentPartPr/>
                <p14:nvPr/>
              </p14:nvContentPartPr>
              <p14:xfrm>
                <a:off x="1169625" y="4850931"/>
                <a:ext cx="375840" cy="177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2ED317B-3D7A-41CA-8426-A08051CA8C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51625" y="4833291"/>
                  <a:ext cx="4114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9BBFA8C-F887-40C4-B06C-59E32CA788D4}"/>
                    </a:ext>
                  </a:extLst>
                </p14:cNvPr>
                <p14:cNvContentPartPr/>
                <p14:nvPr/>
              </p14:nvContentPartPr>
              <p14:xfrm>
                <a:off x="1014825" y="5676771"/>
                <a:ext cx="420480" cy="518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9BBFA8C-F887-40C4-B06C-59E32CA788D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6825" y="5659131"/>
                  <a:ext cx="45612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99FFB7-4E36-40E9-82D3-FD7742DEB744}"/>
                    </a:ext>
                  </a:extLst>
                </p14:cNvPr>
                <p14:cNvContentPartPr/>
                <p14:nvPr/>
              </p14:nvContentPartPr>
              <p14:xfrm>
                <a:off x="1117065" y="6078531"/>
                <a:ext cx="470160" cy="199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99FFB7-4E36-40E9-82D3-FD7742DEB74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99065" y="6060891"/>
                  <a:ext cx="505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942E6F-EFDC-4E66-A8E9-5E8EB5BBCE6F}"/>
                    </a:ext>
                  </a:extLst>
                </p14:cNvPr>
                <p14:cNvContentPartPr/>
                <p14:nvPr/>
              </p14:nvContentPartPr>
              <p14:xfrm>
                <a:off x="1035345" y="5579571"/>
                <a:ext cx="497160" cy="23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942E6F-EFDC-4E66-A8E9-5E8EB5BBCE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7705" y="5561571"/>
                  <a:ext cx="532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4F74571-FE36-4AB1-9BE3-09F389C0FA1E}"/>
                    </a:ext>
                  </a:extLst>
                </p14:cNvPr>
                <p14:cNvContentPartPr/>
                <p14:nvPr/>
              </p14:nvContentPartPr>
              <p14:xfrm>
                <a:off x="741585" y="4272771"/>
                <a:ext cx="343440" cy="2181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4F74571-FE36-4AB1-9BE3-09F389C0FA1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3945" y="4255131"/>
                  <a:ext cx="379080" cy="22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BE1FFAF-D50A-4670-80B2-F18A1EFE6136}"/>
                    </a:ext>
                  </a:extLst>
                </p14:cNvPr>
                <p14:cNvContentPartPr/>
                <p14:nvPr/>
              </p14:nvContentPartPr>
              <p14:xfrm>
                <a:off x="121305" y="5305611"/>
                <a:ext cx="181800" cy="331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BE1FFAF-D50A-4670-80B2-F18A1EFE613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3305" y="5287971"/>
                  <a:ext cx="2174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C937C54-3F7A-4CB9-94B8-B6FE96C6786D}"/>
                    </a:ext>
                  </a:extLst>
                </p14:cNvPr>
                <p14:cNvContentPartPr/>
                <p14:nvPr/>
              </p14:nvContentPartPr>
              <p14:xfrm>
                <a:off x="362145" y="5151171"/>
                <a:ext cx="25560" cy="629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C937C54-3F7A-4CB9-94B8-B6FE96C6786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4505" y="5133171"/>
                  <a:ext cx="6120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C37D6A0-66CD-493B-9379-4E41B8378D5B}"/>
                    </a:ext>
                  </a:extLst>
                </p14:cNvPr>
                <p14:cNvContentPartPr/>
                <p14:nvPr/>
              </p14:nvContentPartPr>
              <p14:xfrm>
                <a:off x="480945" y="5212011"/>
                <a:ext cx="128160" cy="426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C37D6A0-66CD-493B-9379-4E41B8378D5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63305" y="5194011"/>
                  <a:ext cx="1638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A5789C6-23AD-4809-B8EB-C9BFBD8969DE}"/>
                    </a:ext>
                  </a:extLst>
                </p14:cNvPr>
                <p14:cNvContentPartPr/>
                <p14:nvPr/>
              </p14:nvContentPartPr>
              <p14:xfrm>
                <a:off x="606585" y="5489211"/>
                <a:ext cx="77400" cy="223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A5789C6-23AD-4809-B8EB-C9BFBD8969D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8585" y="5471211"/>
                  <a:ext cx="113040" cy="25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8080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881C611-F094-4B10-AAA1-0AB6D6202CD0}"/>
                  </a:ext>
                </a:extLst>
              </p14:cNvPr>
              <p14:cNvContentPartPr/>
              <p14:nvPr/>
            </p14:nvContentPartPr>
            <p14:xfrm>
              <a:off x="5605545" y="2781651"/>
              <a:ext cx="1915560" cy="54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881C611-F094-4B10-AAA1-0AB6D6202C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7545" y="2763651"/>
                <a:ext cx="19512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66412F5-31BA-4D98-A120-1152DBD8BF5E}"/>
                  </a:ext>
                </a:extLst>
              </p14:cNvPr>
              <p14:cNvContentPartPr/>
              <p14:nvPr/>
            </p14:nvContentPartPr>
            <p14:xfrm>
              <a:off x="1528545" y="4398411"/>
              <a:ext cx="430200" cy="487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66412F5-31BA-4D98-A120-1152DBD8BF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0905" y="4380411"/>
                <a:ext cx="46584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A55855-448A-4D0A-9262-A05B91DF13FF}"/>
                  </a:ext>
                </a:extLst>
              </p14:cNvPr>
              <p14:cNvContentPartPr/>
              <p14:nvPr/>
            </p14:nvContentPartPr>
            <p14:xfrm>
              <a:off x="1668585" y="4761651"/>
              <a:ext cx="479880" cy="158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A55855-448A-4D0A-9262-A05B91DF13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0585" y="4743651"/>
                <a:ext cx="5155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12C156-CB10-422B-887A-FCFA00F62CD2}"/>
                  </a:ext>
                </a:extLst>
              </p14:cNvPr>
              <p14:cNvContentPartPr/>
              <p14:nvPr/>
            </p14:nvContentPartPr>
            <p14:xfrm>
              <a:off x="1485705" y="4314531"/>
              <a:ext cx="594360" cy="13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12C156-CB10-422B-887A-FCFA00F62C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7705" y="4296531"/>
                <a:ext cx="6300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779B89-4EBE-4721-A38C-38B1B8D473FE}"/>
                  </a:ext>
                </a:extLst>
              </p14:cNvPr>
              <p14:cNvContentPartPr/>
              <p14:nvPr/>
            </p14:nvContentPartPr>
            <p14:xfrm>
              <a:off x="1431345" y="3066051"/>
              <a:ext cx="448920" cy="493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779B89-4EBE-4721-A38C-38B1B8D473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3705" y="3048411"/>
                <a:ext cx="48456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72DFA59-B140-4F96-BB3C-9DF9F8BD6027}"/>
                  </a:ext>
                </a:extLst>
              </p14:cNvPr>
              <p14:cNvContentPartPr/>
              <p14:nvPr/>
            </p14:nvContentPartPr>
            <p14:xfrm>
              <a:off x="1493985" y="3444771"/>
              <a:ext cx="469440" cy="170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72DFA59-B140-4F96-BB3C-9DF9F8BD60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76345" y="3426771"/>
                <a:ext cx="5050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AB1451-F88E-44C7-A613-AF272123BC4A}"/>
                  </a:ext>
                </a:extLst>
              </p14:cNvPr>
              <p14:cNvContentPartPr/>
              <p14:nvPr/>
            </p14:nvContentPartPr>
            <p14:xfrm>
              <a:off x="2203185" y="137091"/>
              <a:ext cx="488520" cy="5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AB1451-F88E-44C7-A613-AF272123B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85185" y="119091"/>
                <a:ext cx="5241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C7E77D-1211-4852-8934-338C976DEA54}"/>
                  </a:ext>
                </a:extLst>
              </p14:cNvPr>
              <p14:cNvContentPartPr/>
              <p14:nvPr/>
            </p14:nvContentPartPr>
            <p14:xfrm>
              <a:off x="2436465" y="172731"/>
              <a:ext cx="43560" cy="48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C7E77D-1211-4852-8934-338C976DEA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8825" y="154731"/>
                <a:ext cx="7920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E434EC-63A0-4B11-966A-A71C720D4403}"/>
                  </a:ext>
                </a:extLst>
              </p14:cNvPr>
              <p14:cNvContentPartPr/>
              <p14:nvPr/>
            </p14:nvContentPartPr>
            <p14:xfrm>
              <a:off x="2563545" y="466131"/>
              <a:ext cx="131760" cy="165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E434EC-63A0-4B11-966A-A71C720D44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45905" y="448491"/>
                <a:ext cx="1674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AEF987-6D2D-4F6F-91B1-B2BBAAB1BD44}"/>
                  </a:ext>
                </a:extLst>
              </p14:cNvPr>
              <p14:cNvContentPartPr/>
              <p14:nvPr/>
            </p14:nvContentPartPr>
            <p14:xfrm>
              <a:off x="2629785" y="310251"/>
              <a:ext cx="74520" cy="30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AEF987-6D2D-4F6F-91B1-B2BBAAB1BD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12145" y="292611"/>
                <a:ext cx="1101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80E38F-6348-42FC-B4E6-D2907914F867}"/>
                  </a:ext>
                </a:extLst>
              </p14:cNvPr>
              <p14:cNvContentPartPr/>
              <p14:nvPr/>
            </p14:nvContentPartPr>
            <p14:xfrm>
              <a:off x="2822025" y="403491"/>
              <a:ext cx="649800" cy="214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80E38F-6348-42FC-B4E6-D2907914F86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04025" y="385491"/>
                <a:ext cx="6854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50E98DF-74CE-42A6-B8A6-D112603FD693}"/>
                  </a:ext>
                </a:extLst>
              </p14:cNvPr>
              <p14:cNvContentPartPr/>
              <p14:nvPr/>
            </p14:nvContentPartPr>
            <p14:xfrm>
              <a:off x="3360945" y="263451"/>
              <a:ext cx="61920" cy="25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50E98DF-74CE-42A6-B8A6-D112603FD6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2945" y="245451"/>
                <a:ext cx="975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F452BE-C86E-41EB-AC44-4034EAB70452}"/>
                  </a:ext>
                </a:extLst>
              </p14:cNvPr>
              <p14:cNvContentPartPr/>
              <p14:nvPr/>
            </p14:nvContentPartPr>
            <p14:xfrm>
              <a:off x="3500625" y="393411"/>
              <a:ext cx="185400" cy="195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F452BE-C86E-41EB-AC44-4034EAB7045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82625" y="375411"/>
                <a:ext cx="2210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CBE69A7-3991-4657-992D-6D2AB3352ADF}"/>
                  </a:ext>
                </a:extLst>
              </p14:cNvPr>
              <p14:cNvContentPartPr/>
              <p14:nvPr/>
            </p14:nvContentPartPr>
            <p14:xfrm>
              <a:off x="3804825" y="380091"/>
              <a:ext cx="478440" cy="763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CBE69A7-3991-4657-992D-6D2AB3352A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87185" y="362091"/>
                <a:ext cx="51408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CDA56CE-ED46-433D-8EAA-0E603A24F7D1}"/>
                  </a:ext>
                </a:extLst>
              </p14:cNvPr>
              <p14:cNvContentPartPr/>
              <p14:nvPr/>
            </p14:nvContentPartPr>
            <p14:xfrm>
              <a:off x="4823265" y="185691"/>
              <a:ext cx="229680" cy="774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CDA56CE-ED46-433D-8EAA-0E603A24F7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05625" y="168051"/>
                <a:ext cx="26532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F0B3F4-120B-4F59-B593-4DF1A6E656CC}"/>
                  </a:ext>
                </a:extLst>
              </p14:cNvPr>
              <p14:cNvContentPartPr/>
              <p14:nvPr/>
            </p14:nvContentPartPr>
            <p14:xfrm>
              <a:off x="4724985" y="487011"/>
              <a:ext cx="380160" cy="186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F0B3F4-120B-4F59-B593-4DF1A6E656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07345" y="469011"/>
                <a:ext cx="4158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F73C7-88BE-451C-ABE5-23C8267462B9}"/>
                  </a:ext>
                </a:extLst>
              </p14:cNvPr>
              <p14:cNvContentPartPr/>
              <p14:nvPr/>
            </p14:nvContentPartPr>
            <p14:xfrm>
              <a:off x="5063745" y="451011"/>
              <a:ext cx="473040" cy="205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F73C7-88BE-451C-ABE5-23C8267462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45745" y="433371"/>
                <a:ext cx="5086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8EA9F87-E2F2-4FAC-B3A1-EE93C651D07A}"/>
                  </a:ext>
                </a:extLst>
              </p14:cNvPr>
              <p14:cNvContentPartPr/>
              <p14:nvPr/>
            </p14:nvContentPartPr>
            <p14:xfrm>
              <a:off x="5951145" y="303411"/>
              <a:ext cx="297360" cy="385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8EA9F87-E2F2-4FAC-B3A1-EE93C651D07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33145" y="285411"/>
                <a:ext cx="33300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B483C52-3E8E-43E6-8DC1-44A6E3FB8A64}"/>
                  </a:ext>
                </a:extLst>
              </p14:cNvPr>
              <p14:cNvContentPartPr/>
              <p14:nvPr/>
            </p14:nvContentPartPr>
            <p14:xfrm>
              <a:off x="6433545" y="539571"/>
              <a:ext cx="83520" cy="1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B483C52-3E8E-43E6-8DC1-44A6E3FB8A6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15545" y="521931"/>
                <a:ext cx="1191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275BDA9-B5E9-443A-ACE7-67308D959684}"/>
                  </a:ext>
                </a:extLst>
              </p14:cNvPr>
              <p14:cNvContentPartPr/>
              <p14:nvPr/>
            </p14:nvContentPartPr>
            <p14:xfrm>
              <a:off x="6801465" y="354891"/>
              <a:ext cx="222120" cy="27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275BDA9-B5E9-443A-ACE7-67308D95968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83825" y="337251"/>
                <a:ext cx="257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09CF2A-F723-439D-B97D-AF7F05404359}"/>
                  </a:ext>
                </a:extLst>
              </p14:cNvPr>
              <p14:cNvContentPartPr/>
              <p14:nvPr/>
            </p14:nvContentPartPr>
            <p14:xfrm>
              <a:off x="6791745" y="380091"/>
              <a:ext cx="253800" cy="360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09CF2A-F723-439D-B97D-AF7F054043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73745" y="362451"/>
                <a:ext cx="289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DD1478-38D5-470A-AA29-3E149EC9CAB8}"/>
                  </a:ext>
                </a:extLst>
              </p14:cNvPr>
              <p14:cNvContentPartPr/>
              <p14:nvPr/>
            </p14:nvContentPartPr>
            <p14:xfrm>
              <a:off x="7229505" y="319971"/>
              <a:ext cx="183960" cy="3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DD1478-38D5-470A-AA29-3E149EC9CAB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11505" y="301971"/>
                <a:ext cx="2196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06765A-202D-4A46-A7BA-21B738EB2F1C}"/>
                  </a:ext>
                </a:extLst>
              </p14:cNvPr>
              <p14:cNvContentPartPr/>
              <p14:nvPr/>
            </p14:nvContentPartPr>
            <p14:xfrm>
              <a:off x="7184145" y="356331"/>
              <a:ext cx="186480" cy="337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06765A-202D-4A46-A7BA-21B738EB2F1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66145" y="338331"/>
                <a:ext cx="2221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646D980-5C58-4C07-A247-0226BC7B687E}"/>
                  </a:ext>
                </a:extLst>
              </p14:cNvPr>
              <p14:cNvContentPartPr/>
              <p14:nvPr/>
            </p14:nvContentPartPr>
            <p14:xfrm>
              <a:off x="1488945" y="1529211"/>
              <a:ext cx="52200" cy="445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646D980-5C58-4C07-A247-0226BC7B687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71305" y="1511571"/>
                <a:ext cx="878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0E33D7-7B40-4D9D-98AC-523E1603E320}"/>
                  </a:ext>
                </a:extLst>
              </p14:cNvPr>
              <p14:cNvContentPartPr/>
              <p14:nvPr/>
            </p14:nvContentPartPr>
            <p14:xfrm>
              <a:off x="1414065" y="1499691"/>
              <a:ext cx="392040" cy="523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0E33D7-7B40-4D9D-98AC-523E1603E32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96425" y="1482051"/>
                <a:ext cx="42768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304894A-F86C-48EF-9498-E71FC0BAA73D}"/>
                  </a:ext>
                </a:extLst>
              </p14:cNvPr>
              <p14:cNvContentPartPr/>
              <p14:nvPr/>
            </p14:nvContentPartPr>
            <p14:xfrm>
              <a:off x="2409105" y="1470171"/>
              <a:ext cx="26280" cy="2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304894A-F86C-48EF-9498-E71FC0BAA73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91465" y="1452531"/>
                <a:ext cx="619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706146-021F-4AA9-9C33-C3E1829201B2}"/>
                  </a:ext>
                </a:extLst>
              </p14:cNvPr>
              <p14:cNvContentPartPr/>
              <p14:nvPr/>
            </p14:nvContentPartPr>
            <p14:xfrm>
              <a:off x="1297785" y="2344611"/>
              <a:ext cx="345960" cy="36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706146-021F-4AA9-9C33-C3E1829201B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80145" y="2326971"/>
                <a:ext cx="38160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A920CA0-7AEA-45C7-A9AD-EEC7DE8D457C}"/>
                  </a:ext>
                </a:extLst>
              </p14:cNvPr>
              <p14:cNvContentPartPr/>
              <p14:nvPr/>
            </p14:nvContentPartPr>
            <p14:xfrm>
              <a:off x="1714305" y="2316531"/>
              <a:ext cx="132840" cy="357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A920CA0-7AEA-45C7-A9AD-EEC7DE8D457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96305" y="2298891"/>
                <a:ext cx="1684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9E3F923-9F96-4DA2-B4AE-5A94D0A63D27}"/>
                  </a:ext>
                </a:extLst>
              </p14:cNvPr>
              <p14:cNvContentPartPr/>
              <p14:nvPr/>
            </p14:nvContentPartPr>
            <p14:xfrm>
              <a:off x="1913025" y="2330211"/>
              <a:ext cx="115920" cy="337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9E3F923-9F96-4DA2-B4AE-5A94D0A63D2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95025" y="2312211"/>
                <a:ext cx="1515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EF53933-EC7C-4642-998D-94D7128E0BA3}"/>
                  </a:ext>
                </a:extLst>
              </p14:cNvPr>
              <p14:cNvContentPartPr/>
              <p14:nvPr/>
            </p14:nvContentPartPr>
            <p14:xfrm>
              <a:off x="2008065" y="2542251"/>
              <a:ext cx="153720" cy="161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EF53933-EC7C-4642-998D-94D7128E0BA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90425" y="2524251"/>
                <a:ext cx="1893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9387FF7-69D6-468C-A4FE-375B4BB7B68E}"/>
                  </a:ext>
                </a:extLst>
              </p14:cNvPr>
              <p14:cNvContentPartPr/>
              <p14:nvPr/>
            </p14:nvContentPartPr>
            <p14:xfrm>
              <a:off x="4449585" y="1008291"/>
              <a:ext cx="115200" cy="195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9387FF7-69D6-468C-A4FE-375B4BB7B68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31945" y="990651"/>
                <a:ext cx="1508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54FB4C9-BD3B-46AD-9A4D-08B5DE60A655}"/>
                  </a:ext>
                </a:extLst>
              </p14:cNvPr>
              <p14:cNvContentPartPr/>
              <p14:nvPr/>
            </p14:nvContentPartPr>
            <p14:xfrm>
              <a:off x="2684145" y="4683891"/>
              <a:ext cx="1626480" cy="86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54FB4C9-BD3B-46AD-9A4D-08B5DE60A65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66505" y="4665891"/>
                <a:ext cx="16621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3EA62F8-5F7D-498B-85E8-1F6E10F5CDDA}"/>
                  </a:ext>
                </a:extLst>
              </p14:cNvPr>
              <p14:cNvContentPartPr/>
              <p14:nvPr/>
            </p14:nvContentPartPr>
            <p14:xfrm>
              <a:off x="3324585" y="4461051"/>
              <a:ext cx="250200" cy="159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3EA62F8-5F7D-498B-85E8-1F6E10F5CDD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06585" y="4443051"/>
                <a:ext cx="2858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AA9013F-D75B-4CBF-A653-C46433434051}"/>
                  </a:ext>
                </a:extLst>
              </p14:cNvPr>
              <p14:cNvContentPartPr/>
              <p14:nvPr/>
            </p14:nvContentPartPr>
            <p14:xfrm>
              <a:off x="3311625" y="4436931"/>
              <a:ext cx="242280" cy="221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AA9013F-D75B-4CBF-A653-C4643343405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93985" y="4419291"/>
                <a:ext cx="2779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F6B488C-6856-43F1-A1EB-B95EDF878E73}"/>
                  </a:ext>
                </a:extLst>
              </p14:cNvPr>
              <p14:cNvContentPartPr/>
              <p14:nvPr/>
            </p14:nvContentPartPr>
            <p14:xfrm>
              <a:off x="4431945" y="4077291"/>
              <a:ext cx="24840" cy="3459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F6B488C-6856-43F1-A1EB-B95EDF878E7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13945" y="4059291"/>
                <a:ext cx="604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019EF42-2F6A-41E4-BB88-58E5B7872F0E}"/>
                  </a:ext>
                </a:extLst>
              </p14:cNvPr>
              <p14:cNvContentPartPr/>
              <p14:nvPr/>
            </p14:nvContentPartPr>
            <p14:xfrm>
              <a:off x="4450665" y="4609371"/>
              <a:ext cx="40320" cy="596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019EF42-2F6A-41E4-BB88-58E5B7872F0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32665" y="4591731"/>
                <a:ext cx="7596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93F9FD9-252F-4F9A-BEC3-9CF472103E44}"/>
                  </a:ext>
                </a:extLst>
              </p14:cNvPr>
              <p14:cNvContentPartPr/>
              <p14:nvPr/>
            </p14:nvContentPartPr>
            <p14:xfrm>
              <a:off x="4255905" y="4681731"/>
              <a:ext cx="2078640" cy="5083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93F9FD9-252F-4F9A-BEC3-9CF472103E4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37905" y="4663731"/>
                <a:ext cx="21142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DF426CC-45B5-43BD-AF65-5A8298DC69B0}"/>
                  </a:ext>
                </a:extLst>
              </p14:cNvPr>
              <p14:cNvContentPartPr/>
              <p14:nvPr/>
            </p14:nvContentPartPr>
            <p14:xfrm>
              <a:off x="5032065" y="4864611"/>
              <a:ext cx="201240" cy="1850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DF426CC-45B5-43BD-AF65-5A8298DC69B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14425" y="4846611"/>
                <a:ext cx="2368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E614A84-4121-433D-85AF-D5C14A564A94}"/>
                  </a:ext>
                </a:extLst>
              </p14:cNvPr>
              <p14:cNvContentPartPr/>
              <p14:nvPr/>
            </p14:nvContentPartPr>
            <p14:xfrm>
              <a:off x="2666145" y="3435771"/>
              <a:ext cx="1577520" cy="23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E614A84-4121-433D-85AF-D5C14A564A9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48145" y="3417771"/>
                <a:ext cx="16131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68343E0-46B8-4C38-B6B0-54F7A1B770EC}"/>
                  </a:ext>
                </a:extLst>
              </p14:cNvPr>
              <p14:cNvContentPartPr/>
              <p14:nvPr/>
            </p14:nvContentPartPr>
            <p14:xfrm>
              <a:off x="3283545" y="3265131"/>
              <a:ext cx="304200" cy="106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68343E0-46B8-4C38-B6B0-54F7A1B770E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65545" y="3247131"/>
                <a:ext cx="3398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98F31A3-DCCA-4823-83B0-8A4E579FBCD2}"/>
                  </a:ext>
                </a:extLst>
              </p14:cNvPr>
              <p14:cNvContentPartPr/>
              <p14:nvPr/>
            </p14:nvContentPartPr>
            <p14:xfrm>
              <a:off x="3283905" y="3218331"/>
              <a:ext cx="234360" cy="201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98F31A3-DCCA-4823-83B0-8A4E579FBCD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65905" y="3200331"/>
                <a:ext cx="2700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D929ECD-56DA-4065-B07D-3F2EFC26DFF8}"/>
                  </a:ext>
                </a:extLst>
              </p14:cNvPr>
              <p14:cNvContentPartPr/>
              <p14:nvPr/>
            </p14:nvContentPartPr>
            <p14:xfrm>
              <a:off x="2565345" y="1657731"/>
              <a:ext cx="1527480" cy="116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D929ECD-56DA-4065-B07D-3F2EFC26DF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47345" y="1640091"/>
                <a:ext cx="1563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89EEEF0-30C5-4139-862A-2828FAC07971}"/>
                  </a:ext>
                </a:extLst>
              </p14:cNvPr>
              <p14:cNvContentPartPr/>
              <p14:nvPr/>
            </p14:nvContentPartPr>
            <p14:xfrm>
              <a:off x="3050265" y="1475571"/>
              <a:ext cx="285840" cy="98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89EEEF0-30C5-4139-862A-2828FAC0797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32265" y="1457571"/>
                <a:ext cx="3214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16709C9-FD10-49BB-88C4-5B5197345A80}"/>
                  </a:ext>
                </a:extLst>
              </p14:cNvPr>
              <p14:cNvContentPartPr/>
              <p14:nvPr/>
            </p14:nvContentPartPr>
            <p14:xfrm>
              <a:off x="3067545" y="1416531"/>
              <a:ext cx="258120" cy="202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16709C9-FD10-49BB-88C4-5B5197345A8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49905" y="1398891"/>
                <a:ext cx="2937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BC45BC5-FF50-4C9B-A710-EE2638080DCE}"/>
                  </a:ext>
                </a:extLst>
              </p14:cNvPr>
              <p14:cNvContentPartPr/>
              <p14:nvPr/>
            </p14:nvContentPartPr>
            <p14:xfrm>
              <a:off x="2665425" y="2743131"/>
              <a:ext cx="1515240" cy="34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BC45BC5-FF50-4C9B-A710-EE2638080DC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47425" y="2725491"/>
                <a:ext cx="15508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A7D3150-3203-490F-B53C-7B69E5A43AC1}"/>
                  </a:ext>
                </a:extLst>
              </p14:cNvPr>
              <p14:cNvContentPartPr/>
              <p14:nvPr/>
            </p14:nvContentPartPr>
            <p14:xfrm>
              <a:off x="3045225" y="2523891"/>
              <a:ext cx="176040" cy="151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A7D3150-3203-490F-B53C-7B69E5A43AC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27585" y="2506251"/>
                <a:ext cx="2116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23E47F5-076D-4B8B-ADDE-D42E0452EEF9}"/>
                  </a:ext>
                </a:extLst>
              </p14:cNvPr>
              <p14:cNvContentPartPr/>
              <p14:nvPr/>
            </p14:nvContentPartPr>
            <p14:xfrm>
              <a:off x="4197225" y="2142651"/>
              <a:ext cx="1440360" cy="678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23E47F5-076D-4B8B-ADDE-D42E0452EEF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79585" y="2124651"/>
                <a:ext cx="1476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292020B-E73D-4370-AE8B-96F8422F6D8E}"/>
                  </a:ext>
                </a:extLst>
              </p14:cNvPr>
              <p14:cNvContentPartPr/>
              <p14:nvPr/>
            </p14:nvContentPartPr>
            <p14:xfrm>
              <a:off x="4579545" y="1885251"/>
              <a:ext cx="77040" cy="219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292020B-E73D-4370-AE8B-96F8422F6D8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61545" y="1867251"/>
                <a:ext cx="1126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4C091D0-4E25-4C37-B363-01172234D38C}"/>
                  </a:ext>
                </a:extLst>
              </p14:cNvPr>
              <p14:cNvContentPartPr/>
              <p14:nvPr/>
            </p14:nvContentPartPr>
            <p14:xfrm>
              <a:off x="5285865" y="2615691"/>
              <a:ext cx="143280" cy="154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4C091D0-4E25-4C37-B363-01172234D38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68225" y="2598051"/>
                <a:ext cx="178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96A2384-E7EA-406B-83A6-9E951AE4EDD0}"/>
                  </a:ext>
                </a:extLst>
              </p14:cNvPr>
              <p14:cNvContentPartPr/>
              <p14:nvPr/>
            </p14:nvContentPartPr>
            <p14:xfrm>
              <a:off x="4081305" y="1656651"/>
              <a:ext cx="18720" cy="15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96A2384-E7EA-406B-83A6-9E951AE4EDD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63665" y="1638651"/>
                <a:ext cx="543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43F0C57-972B-40A9-9CE6-92CEA366D40C}"/>
                  </a:ext>
                </a:extLst>
              </p14:cNvPr>
              <p14:cNvContentPartPr/>
              <p14:nvPr/>
            </p14:nvContentPartPr>
            <p14:xfrm>
              <a:off x="4080585" y="1646931"/>
              <a:ext cx="13320" cy="277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43F0C57-972B-40A9-9CE6-92CEA366D40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062945" y="1628931"/>
                <a:ext cx="489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304E8FF-EB7B-416C-ADDF-03D9A5E13CE9}"/>
                  </a:ext>
                </a:extLst>
              </p14:cNvPr>
              <p14:cNvContentPartPr/>
              <p14:nvPr/>
            </p14:nvContentPartPr>
            <p14:xfrm>
              <a:off x="4091745" y="2038251"/>
              <a:ext cx="27720" cy="324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304E8FF-EB7B-416C-ADDF-03D9A5E13CE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74105" y="2020611"/>
                <a:ext cx="633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C306DAD-24A9-4A3B-8B88-55089E79A041}"/>
                  </a:ext>
                </a:extLst>
              </p14:cNvPr>
              <p14:cNvContentPartPr/>
              <p14:nvPr/>
            </p14:nvContentPartPr>
            <p14:xfrm>
              <a:off x="4123065" y="2463771"/>
              <a:ext cx="18720" cy="214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C306DAD-24A9-4A3B-8B88-55089E79A04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05065" y="2445771"/>
                <a:ext cx="543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582B2D8-BB5F-4D76-95F4-12FC5C22C88E}"/>
                  </a:ext>
                </a:extLst>
              </p14:cNvPr>
              <p14:cNvContentPartPr/>
              <p14:nvPr/>
            </p14:nvContentPartPr>
            <p14:xfrm>
              <a:off x="4137825" y="2767251"/>
              <a:ext cx="3240" cy="48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582B2D8-BB5F-4D76-95F4-12FC5C22C88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120185" y="2749251"/>
                <a:ext cx="388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A767442-DB70-4A27-A649-5388A23E71F7}"/>
                  </a:ext>
                </a:extLst>
              </p14:cNvPr>
              <p14:cNvContentPartPr/>
              <p14:nvPr/>
            </p14:nvContentPartPr>
            <p14:xfrm>
              <a:off x="4260585" y="2370531"/>
              <a:ext cx="147960" cy="145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A767442-DB70-4A27-A649-5388A23E71F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242585" y="2352891"/>
                <a:ext cx="1836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E7F35FD-CDC2-4BB4-B034-2A24D246942F}"/>
                  </a:ext>
                </a:extLst>
              </p14:cNvPr>
              <p14:cNvContentPartPr/>
              <p14:nvPr/>
            </p14:nvContentPartPr>
            <p14:xfrm>
              <a:off x="4078425" y="1310331"/>
              <a:ext cx="29160" cy="358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E7F35FD-CDC2-4BB4-B034-2A24D246942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060425" y="1292331"/>
                <a:ext cx="648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CC54FFD-86B4-4C51-90DD-B698A9B237D0}"/>
                  </a:ext>
                </a:extLst>
              </p14:cNvPr>
              <p14:cNvContentPartPr/>
              <p14:nvPr/>
            </p14:nvContentPartPr>
            <p14:xfrm>
              <a:off x="4354905" y="2792811"/>
              <a:ext cx="14400" cy="24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CC54FFD-86B4-4C51-90DD-B698A9B237D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337265" y="2775171"/>
                <a:ext cx="50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390A8EC-EA3C-4656-89A1-486CD587804C}"/>
                  </a:ext>
                </a:extLst>
              </p14:cNvPr>
              <p14:cNvContentPartPr/>
              <p14:nvPr/>
            </p14:nvContentPartPr>
            <p14:xfrm>
              <a:off x="4345905" y="2838171"/>
              <a:ext cx="5760" cy="2988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390A8EC-EA3C-4656-89A1-486CD587804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328265" y="2820171"/>
                <a:ext cx="414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9791D44-616E-4221-8FA9-B7A9319D8186}"/>
                  </a:ext>
                </a:extLst>
              </p14:cNvPr>
              <p14:cNvContentPartPr/>
              <p14:nvPr/>
            </p14:nvContentPartPr>
            <p14:xfrm>
              <a:off x="4345905" y="3179811"/>
              <a:ext cx="7920" cy="126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9791D44-616E-4221-8FA9-B7A9319D818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328265" y="3162171"/>
                <a:ext cx="435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B99B74F-07FD-4F8D-B74E-C8844F5E4DEE}"/>
                  </a:ext>
                </a:extLst>
              </p14:cNvPr>
              <p14:cNvContentPartPr/>
              <p14:nvPr/>
            </p14:nvContentPartPr>
            <p14:xfrm>
              <a:off x="4362825" y="3414891"/>
              <a:ext cx="39960" cy="4100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B99B74F-07FD-4F8D-B74E-C8844F5E4DE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344825" y="3397251"/>
                <a:ext cx="756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B5DD23F-CDB3-41A8-862F-EA57F81BF77E}"/>
                  </a:ext>
                </a:extLst>
              </p14:cNvPr>
              <p14:cNvContentPartPr/>
              <p14:nvPr/>
            </p14:nvContentPartPr>
            <p14:xfrm>
              <a:off x="4417545" y="3845091"/>
              <a:ext cx="2880" cy="33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B5DD23F-CDB3-41A8-862F-EA57F81BF77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399545" y="3827451"/>
                <a:ext cx="385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00C030E-1953-4ACD-BD79-D056BA9C4A52}"/>
                  </a:ext>
                </a:extLst>
              </p14:cNvPr>
              <p14:cNvContentPartPr/>
              <p14:nvPr/>
            </p14:nvContentPartPr>
            <p14:xfrm>
              <a:off x="4235745" y="3032211"/>
              <a:ext cx="138600" cy="439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00C030E-1953-4ACD-BD79-D056BA9C4A5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217745" y="3014571"/>
                <a:ext cx="17424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B36D9DB-827D-4330-BF28-25A73D8E5F42}"/>
                  </a:ext>
                </a:extLst>
              </p14:cNvPr>
              <p14:cNvContentPartPr/>
              <p14:nvPr/>
            </p14:nvContentPartPr>
            <p14:xfrm>
              <a:off x="4360305" y="3036531"/>
              <a:ext cx="1862640" cy="37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B36D9DB-827D-4330-BF28-25A73D8E5F4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342305" y="3018891"/>
                <a:ext cx="18982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70B94B4-0072-4E5B-BDCC-97ACA7FDAB1A}"/>
                  </a:ext>
                </a:extLst>
              </p14:cNvPr>
              <p14:cNvContentPartPr/>
              <p14:nvPr/>
            </p14:nvContentPartPr>
            <p14:xfrm>
              <a:off x="4874385" y="3121491"/>
              <a:ext cx="168480" cy="218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70B94B4-0072-4E5B-BDCC-97ACA7FDAB1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856745" y="3103851"/>
                <a:ext cx="2041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7A67202-FA8D-4628-ADF7-313BFE38BB53}"/>
                  </a:ext>
                </a:extLst>
              </p14:cNvPr>
              <p14:cNvContentPartPr/>
              <p14:nvPr/>
            </p14:nvContentPartPr>
            <p14:xfrm>
              <a:off x="4388025" y="3026091"/>
              <a:ext cx="278280" cy="262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7A67202-FA8D-4628-ADF7-313BFE38BB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370025" y="3008091"/>
                <a:ext cx="3139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6372BDC-B1DB-4D08-B12E-25614C13D1BB}"/>
                  </a:ext>
                </a:extLst>
              </p14:cNvPr>
              <p14:cNvContentPartPr/>
              <p14:nvPr/>
            </p14:nvContentPartPr>
            <p14:xfrm>
              <a:off x="4364265" y="3051651"/>
              <a:ext cx="160200" cy="133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6372BDC-B1DB-4D08-B12E-25614C13D1B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346265" y="3033651"/>
                <a:ext cx="1958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BDB95E6-984A-4374-9AEE-ADC8AB2A6AE7}"/>
                  </a:ext>
                </a:extLst>
              </p14:cNvPr>
              <p14:cNvContentPartPr/>
              <p14:nvPr/>
            </p14:nvContentPartPr>
            <p14:xfrm>
              <a:off x="4816425" y="1352091"/>
              <a:ext cx="360" cy="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BDB95E6-984A-4374-9AEE-ADC8AB2A6AE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798785" y="133445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A14043B-C055-4977-A4B6-1D04E9B08D29}"/>
                  </a:ext>
                </a:extLst>
              </p14:cNvPr>
              <p14:cNvContentPartPr/>
              <p14:nvPr/>
            </p14:nvContentPartPr>
            <p14:xfrm>
              <a:off x="4816785" y="1342371"/>
              <a:ext cx="1080" cy="61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A14043B-C055-4977-A4B6-1D04E9B08D2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98785" y="1324731"/>
                <a:ext cx="36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24DC99A-46B4-4417-B0D6-5EA9D7BDF0F5}"/>
                  </a:ext>
                </a:extLst>
              </p14:cNvPr>
              <p14:cNvContentPartPr/>
              <p14:nvPr/>
            </p14:nvContentPartPr>
            <p14:xfrm>
              <a:off x="4819305" y="1328691"/>
              <a:ext cx="2520" cy="18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24DC99A-46B4-4417-B0D6-5EA9D7BDF0F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801665" y="1311051"/>
                <a:ext cx="38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E887A53-C97C-4744-8618-8CB4C4E940E1}"/>
                  </a:ext>
                </a:extLst>
              </p14:cNvPr>
              <p14:cNvContentPartPr/>
              <p14:nvPr/>
            </p14:nvContentPartPr>
            <p14:xfrm>
              <a:off x="4996785" y="1323291"/>
              <a:ext cx="22320" cy="463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E887A53-C97C-4744-8618-8CB4C4E940E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978785" y="1305291"/>
                <a:ext cx="5796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8B05B90-5E6D-416C-AF32-480B3CAD3BF7}"/>
                  </a:ext>
                </a:extLst>
              </p14:cNvPr>
              <p14:cNvContentPartPr/>
              <p14:nvPr/>
            </p14:nvContentPartPr>
            <p14:xfrm>
              <a:off x="5020905" y="1688331"/>
              <a:ext cx="2120760" cy="957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8B05B90-5E6D-416C-AF32-480B3CAD3BF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02905" y="1670691"/>
                <a:ext cx="21564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459ED59-E110-403C-9D3B-7C46AC327BB4}"/>
                  </a:ext>
                </a:extLst>
              </p14:cNvPr>
              <p14:cNvContentPartPr/>
              <p14:nvPr/>
            </p14:nvContentPartPr>
            <p14:xfrm>
              <a:off x="4085985" y="1296651"/>
              <a:ext cx="970920" cy="4647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459ED59-E110-403C-9D3B-7C46AC327BB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068345" y="1279011"/>
                <a:ext cx="100656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077243B-2418-44C1-B1FE-FA0B19196543}"/>
                  </a:ext>
                </a:extLst>
              </p14:cNvPr>
              <p14:cNvContentPartPr/>
              <p14:nvPr/>
            </p14:nvContentPartPr>
            <p14:xfrm>
              <a:off x="5531385" y="1513371"/>
              <a:ext cx="155880" cy="1404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077243B-2418-44C1-B1FE-FA0B1919654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513385" y="1495731"/>
                <a:ext cx="1915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984B185-EA2C-4A4B-9274-B7066DDAC85F}"/>
                  </a:ext>
                </a:extLst>
              </p14:cNvPr>
              <p14:cNvContentPartPr/>
              <p14:nvPr/>
            </p14:nvContentPartPr>
            <p14:xfrm>
              <a:off x="5132865" y="1474851"/>
              <a:ext cx="94320" cy="2232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984B185-EA2C-4A4B-9274-B7066DDAC85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114865" y="1456851"/>
                <a:ext cx="1299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326E9A4-8EEB-4396-A783-91E4213BF16C}"/>
                  </a:ext>
                </a:extLst>
              </p14:cNvPr>
              <p14:cNvContentPartPr/>
              <p14:nvPr/>
            </p14:nvContentPartPr>
            <p14:xfrm>
              <a:off x="5290185" y="1406811"/>
              <a:ext cx="236160" cy="1602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326E9A4-8EEB-4396-A783-91E4213BF16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272185" y="1389171"/>
                <a:ext cx="27180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DECE9E0-188E-4D29-9F65-B3AA53D10F1F}"/>
              </a:ext>
            </a:extLst>
          </p:cNvPr>
          <p:cNvGrpSpPr/>
          <p:nvPr/>
        </p:nvGrpSpPr>
        <p:grpSpPr>
          <a:xfrm>
            <a:off x="5962665" y="1540011"/>
            <a:ext cx="3275640" cy="4278600"/>
            <a:chOff x="5962665" y="1540011"/>
            <a:chExt cx="3275640" cy="42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A490BAF-F7BE-4771-8477-D76869FC312B}"/>
                    </a:ext>
                  </a:extLst>
                </p14:cNvPr>
                <p14:cNvContentPartPr/>
                <p14:nvPr/>
              </p14:nvContentPartPr>
              <p14:xfrm>
                <a:off x="7447305" y="2103771"/>
                <a:ext cx="860760" cy="708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A490BAF-F7BE-4771-8477-D76869FC312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429305" y="2085771"/>
                  <a:ext cx="89640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76C0381-1E95-450E-9619-5A5D7FA3D111}"/>
                    </a:ext>
                  </a:extLst>
                </p14:cNvPr>
                <p14:cNvContentPartPr/>
                <p14:nvPr/>
              </p14:nvContentPartPr>
              <p14:xfrm>
                <a:off x="7385745" y="2388891"/>
                <a:ext cx="191520" cy="142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76C0381-1E95-450E-9619-5A5D7FA3D11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67745" y="2371251"/>
                  <a:ext cx="227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6D026DF-68D6-46F6-B744-18E1EB347261}"/>
                    </a:ext>
                  </a:extLst>
                </p14:cNvPr>
                <p14:cNvContentPartPr/>
                <p14:nvPr/>
              </p14:nvContentPartPr>
              <p14:xfrm>
                <a:off x="7101345" y="1876251"/>
                <a:ext cx="1484640" cy="12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6D026DF-68D6-46F6-B744-18E1EB34726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83345" y="1858251"/>
                  <a:ext cx="1520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A3DC7EF-AFB0-4F63-98AE-FCA8FCDD0DFA}"/>
                    </a:ext>
                  </a:extLst>
                </p14:cNvPr>
                <p14:cNvContentPartPr/>
                <p14:nvPr/>
              </p14:nvContentPartPr>
              <p14:xfrm>
                <a:off x="7658625" y="1629291"/>
                <a:ext cx="169200" cy="145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A3DC7EF-AFB0-4F63-98AE-FCA8FCDD0DF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40985" y="1611291"/>
                  <a:ext cx="204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E843A51-0957-428F-88A1-133AA127A63D}"/>
                    </a:ext>
                  </a:extLst>
                </p14:cNvPr>
                <p14:cNvContentPartPr/>
                <p14:nvPr/>
              </p14:nvContentPartPr>
              <p14:xfrm>
                <a:off x="7146345" y="1894251"/>
                <a:ext cx="7920" cy="51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E843A51-0957-428F-88A1-133AA127A63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28345" y="1876611"/>
                  <a:ext cx="43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4A098A0-EF81-44D8-BFD7-4F958BEFA92F}"/>
                    </a:ext>
                  </a:extLst>
                </p14:cNvPr>
                <p14:cNvContentPartPr/>
                <p14:nvPr/>
              </p14:nvContentPartPr>
              <p14:xfrm>
                <a:off x="7142025" y="2045091"/>
                <a:ext cx="7200" cy="288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4A098A0-EF81-44D8-BFD7-4F958BEFA92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24385" y="2027451"/>
                  <a:ext cx="42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6C34075-BAF8-4D15-AD15-3B771286F6B9}"/>
                    </a:ext>
                  </a:extLst>
                </p14:cNvPr>
                <p14:cNvContentPartPr/>
                <p14:nvPr/>
              </p14:nvContentPartPr>
              <p14:xfrm>
                <a:off x="7176945" y="2479971"/>
                <a:ext cx="15120" cy="212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6C34075-BAF8-4D15-AD15-3B771286F6B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59305" y="2462331"/>
                  <a:ext cx="50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4C884C6-A1D9-4182-B004-E1C93DE935AE}"/>
                    </a:ext>
                  </a:extLst>
                </p14:cNvPr>
                <p14:cNvContentPartPr/>
                <p14:nvPr/>
              </p14:nvContentPartPr>
              <p14:xfrm>
                <a:off x="7208265" y="2802891"/>
                <a:ext cx="27000" cy="186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4C884C6-A1D9-4182-B004-E1C93DE935A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90625" y="2785251"/>
                  <a:ext cx="62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1F50CFB-32FC-4453-8F3C-D1E121C24CED}"/>
                    </a:ext>
                  </a:extLst>
                </p14:cNvPr>
                <p14:cNvContentPartPr/>
                <p14:nvPr/>
              </p14:nvContentPartPr>
              <p14:xfrm>
                <a:off x="7231305" y="3007011"/>
                <a:ext cx="7560" cy="88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1F50CFB-32FC-4453-8F3C-D1E121C24CE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13665" y="2989371"/>
                  <a:ext cx="43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6A318DA-A2FC-4DBB-9562-C88CA963A212}"/>
                    </a:ext>
                  </a:extLst>
                </p14:cNvPr>
                <p14:cNvContentPartPr/>
                <p14:nvPr/>
              </p14:nvContentPartPr>
              <p14:xfrm>
                <a:off x="7255785" y="3271611"/>
                <a:ext cx="1080" cy="3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6A318DA-A2FC-4DBB-9562-C88CA963A21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38145" y="3253971"/>
                  <a:ext cx="36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92B1C36-0AC9-48C3-8ED8-3E20A5843583}"/>
                    </a:ext>
                  </a:extLst>
                </p14:cNvPr>
                <p14:cNvContentPartPr/>
                <p14:nvPr/>
              </p14:nvContentPartPr>
              <p14:xfrm>
                <a:off x="7234185" y="3294291"/>
                <a:ext cx="12960" cy="378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92B1C36-0AC9-48C3-8ED8-3E20A584358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16185" y="3276651"/>
                  <a:ext cx="486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4ADC01E-62BC-46CE-893B-9216043F730A}"/>
                    </a:ext>
                  </a:extLst>
                </p14:cNvPr>
                <p14:cNvContentPartPr/>
                <p14:nvPr/>
              </p14:nvContentPartPr>
              <p14:xfrm>
                <a:off x="7264065" y="3924651"/>
                <a:ext cx="22680" cy="443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4ADC01E-62BC-46CE-893B-9216043F73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46425" y="3906651"/>
                  <a:ext cx="583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5F6FC24-378B-463E-8D54-64A5E7EB30C5}"/>
                    </a:ext>
                  </a:extLst>
                </p14:cNvPr>
                <p14:cNvContentPartPr/>
                <p14:nvPr/>
              </p14:nvContentPartPr>
              <p14:xfrm>
                <a:off x="7273065" y="4600011"/>
                <a:ext cx="9000" cy="124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5F6FC24-378B-463E-8D54-64A5E7EB30C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55425" y="4582011"/>
                  <a:ext cx="44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6B840DA-0218-4C82-B4B0-D8B7A1BDE46A}"/>
                    </a:ext>
                  </a:extLst>
                </p14:cNvPr>
                <p14:cNvContentPartPr/>
                <p14:nvPr/>
              </p14:nvContentPartPr>
              <p14:xfrm>
                <a:off x="7294305" y="4875771"/>
                <a:ext cx="71640" cy="722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6B840DA-0218-4C82-B4B0-D8B7A1BDE46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76305" y="4858131"/>
                  <a:ext cx="10728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1BB1C50-8B3E-492A-9AB6-95C7CFE2BB52}"/>
                    </a:ext>
                  </a:extLst>
                </p14:cNvPr>
                <p14:cNvContentPartPr/>
                <p14:nvPr/>
              </p14:nvContentPartPr>
              <p14:xfrm>
                <a:off x="7523265" y="2889651"/>
                <a:ext cx="6840" cy="65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1BB1C50-8B3E-492A-9AB6-95C7CFE2BB5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505265" y="2872011"/>
                  <a:ext cx="424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E5207D6-9763-42D5-A343-2AE7F023439F}"/>
                    </a:ext>
                  </a:extLst>
                </p14:cNvPr>
                <p14:cNvContentPartPr/>
                <p14:nvPr/>
              </p14:nvContentPartPr>
              <p14:xfrm>
                <a:off x="7512105" y="3024651"/>
                <a:ext cx="12240" cy="322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E5207D6-9763-42D5-A343-2AE7F023439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494105" y="3007011"/>
                  <a:ext cx="47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1221C68-ED04-43F8-90CA-552FEBD5CB58}"/>
                    </a:ext>
                  </a:extLst>
                </p14:cNvPr>
                <p14:cNvContentPartPr/>
                <p14:nvPr/>
              </p14:nvContentPartPr>
              <p14:xfrm>
                <a:off x="7553865" y="3505251"/>
                <a:ext cx="33840" cy="332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1221C68-ED04-43F8-90CA-552FEBD5CB5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36225" y="3487611"/>
                  <a:ext cx="694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D1D7574-46B5-4356-AE51-AE65DF9E7CBB}"/>
                    </a:ext>
                  </a:extLst>
                </p14:cNvPr>
                <p14:cNvContentPartPr/>
                <p14:nvPr/>
              </p14:nvContentPartPr>
              <p14:xfrm>
                <a:off x="7596705" y="3949491"/>
                <a:ext cx="21240" cy="290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D1D7574-46B5-4356-AE51-AE65DF9E7C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78705" y="3931851"/>
                  <a:ext cx="568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9A1E1F-14AB-428C-9AED-165F8A1522A3}"/>
                    </a:ext>
                  </a:extLst>
                </p14:cNvPr>
                <p14:cNvContentPartPr/>
                <p14:nvPr/>
              </p14:nvContentPartPr>
              <p14:xfrm>
                <a:off x="7618305" y="4395891"/>
                <a:ext cx="4680" cy="75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9A1E1F-14AB-428C-9AED-165F8A1522A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00305" y="4377891"/>
                  <a:ext cx="4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4898BD9-0B6A-46CC-A5E6-B7D71A876C01}"/>
                    </a:ext>
                  </a:extLst>
                </p14:cNvPr>
                <p14:cNvContentPartPr/>
                <p14:nvPr/>
              </p14:nvContentPartPr>
              <p14:xfrm>
                <a:off x="7624065" y="4647171"/>
                <a:ext cx="11520" cy="127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4898BD9-0B6A-46CC-A5E6-B7D71A876C0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06065" y="4629171"/>
                  <a:ext cx="47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911F56A-99E4-4B1B-BC01-D1FADA547E38}"/>
                    </a:ext>
                  </a:extLst>
                </p14:cNvPr>
                <p14:cNvContentPartPr/>
                <p14:nvPr/>
              </p14:nvContentPartPr>
              <p14:xfrm>
                <a:off x="7665105" y="4986291"/>
                <a:ext cx="43560" cy="832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911F56A-99E4-4B1B-BC01-D1FADA547E3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47105" y="4968651"/>
                  <a:ext cx="7920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5D99CE0-A501-4C1C-A121-26800CCA3CD7}"/>
                    </a:ext>
                  </a:extLst>
                </p14:cNvPr>
                <p14:cNvContentPartPr/>
                <p14:nvPr/>
              </p14:nvContentPartPr>
              <p14:xfrm>
                <a:off x="6166425" y="3055971"/>
                <a:ext cx="31680" cy="9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5D99CE0-A501-4C1C-A121-26800CCA3CD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48425" y="3037971"/>
                  <a:ext cx="67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57D3E71-1B83-43F5-8D59-D7CAA0D62A87}"/>
                    </a:ext>
                  </a:extLst>
                </p14:cNvPr>
                <p14:cNvContentPartPr/>
                <p14:nvPr/>
              </p14:nvContentPartPr>
              <p14:xfrm>
                <a:off x="6201705" y="3021771"/>
                <a:ext cx="1364400" cy="718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57D3E71-1B83-43F5-8D59-D7CAA0D62A8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83705" y="3003771"/>
                  <a:ext cx="140004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1037D1E-7016-440A-A091-4A9AEA7818BB}"/>
                    </a:ext>
                  </a:extLst>
                </p14:cNvPr>
                <p14:cNvContentPartPr/>
                <p14:nvPr/>
              </p14:nvContentPartPr>
              <p14:xfrm>
                <a:off x="7559265" y="3733131"/>
                <a:ext cx="1514520" cy="19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1037D1E-7016-440A-A091-4A9AEA7818B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1265" y="3715491"/>
                  <a:ext cx="1550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9FA1D23-968E-48DC-83B8-2D8FA5D70CB1}"/>
                    </a:ext>
                  </a:extLst>
                </p14:cNvPr>
                <p14:cNvContentPartPr/>
                <p14:nvPr/>
              </p14:nvContentPartPr>
              <p14:xfrm>
                <a:off x="8260545" y="2801811"/>
                <a:ext cx="586080" cy="19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9FA1D23-968E-48DC-83B8-2D8FA5D70C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42545" y="2784171"/>
                  <a:ext cx="6217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69AD2AA-9A4C-46AD-8EEA-26DADBBF4B41}"/>
                    </a:ext>
                  </a:extLst>
                </p14:cNvPr>
                <p14:cNvContentPartPr/>
                <p14:nvPr/>
              </p14:nvContentPartPr>
              <p14:xfrm>
                <a:off x="7787145" y="3544851"/>
                <a:ext cx="151200" cy="163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69AD2AA-9A4C-46AD-8EEA-26DADBBF4B4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69145" y="3527211"/>
                  <a:ext cx="186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100B2FC-8E52-4F27-AE6C-8C629E7A1D33}"/>
                    </a:ext>
                  </a:extLst>
                </p14:cNvPr>
                <p14:cNvContentPartPr/>
                <p14:nvPr/>
              </p14:nvContentPartPr>
              <p14:xfrm>
                <a:off x="6316185" y="4483011"/>
                <a:ext cx="1396440" cy="714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100B2FC-8E52-4F27-AE6C-8C629E7A1D3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98185" y="4465371"/>
                  <a:ext cx="143208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E6AF108-83FE-4753-81B3-4751F1B0EBF8}"/>
                    </a:ext>
                  </a:extLst>
                </p14:cNvPr>
                <p14:cNvContentPartPr/>
                <p14:nvPr/>
              </p14:nvContentPartPr>
              <p14:xfrm>
                <a:off x="7631265" y="4421091"/>
                <a:ext cx="1607040" cy="51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E6AF108-83FE-4753-81B3-4751F1B0EB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13265" y="4403091"/>
                  <a:ext cx="1642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09BF922-BA0E-425C-A385-1919A9AE4674}"/>
                    </a:ext>
                  </a:extLst>
                </p14:cNvPr>
                <p14:cNvContentPartPr/>
                <p14:nvPr/>
              </p14:nvContentPartPr>
              <p14:xfrm>
                <a:off x="7917825" y="4513251"/>
                <a:ext cx="142200" cy="273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09BF922-BA0E-425C-A385-1919A9AE467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99825" y="4495611"/>
                  <a:ext cx="1778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6A38D8A-CDF3-4743-8593-42AFA08CF367}"/>
                    </a:ext>
                  </a:extLst>
                </p14:cNvPr>
                <p14:cNvContentPartPr/>
                <p14:nvPr/>
              </p14:nvContentPartPr>
              <p14:xfrm>
                <a:off x="5962665" y="1547211"/>
                <a:ext cx="289800" cy="119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6A38D8A-CDF3-4743-8593-42AFA08CF36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44665" y="1529211"/>
                  <a:ext cx="325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66029E9-279E-4D0F-9CD0-D4FF81AB59E8}"/>
                    </a:ext>
                  </a:extLst>
                </p14:cNvPr>
                <p14:cNvContentPartPr/>
                <p14:nvPr/>
              </p14:nvContentPartPr>
              <p14:xfrm>
                <a:off x="6510585" y="1557291"/>
                <a:ext cx="175320" cy="150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66029E9-279E-4D0F-9CD0-D4FF81AB59E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492945" y="1539651"/>
                  <a:ext cx="210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460DACE-A6D0-4473-BB92-B36C980F13D0}"/>
                    </a:ext>
                  </a:extLst>
                </p14:cNvPr>
                <p14:cNvContentPartPr/>
                <p14:nvPr/>
              </p14:nvContentPartPr>
              <p14:xfrm>
                <a:off x="6479985" y="1540011"/>
                <a:ext cx="196920" cy="158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460DACE-A6D0-4473-BB92-B36C980F13D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61985" y="1522371"/>
                  <a:ext cx="232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9BE5F0E-9509-4BAC-A139-4C21B29E4C82}"/>
                    </a:ext>
                  </a:extLst>
                </p14:cNvPr>
                <p14:cNvContentPartPr/>
                <p14:nvPr/>
              </p14:nvContentPartPr>
              <p14:xfrm>
                <a:off x="7117905" y="1693011"/>
                <a:ext cx="31680" cy="162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9BE5F0E-9509-4BAC-A139-4C21B29E4C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99905" y="1675011"/>
                  <a:ext cx="6732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B6E692F-26DE-4E41-A22B-3A7B2CF2F6D3}"/>
                  </a:ext>
                </a:extLst>
              </p14:cNvPr>
              <p14:cNvContentPartPr/>
              <p14:nvPr/>
            </p14:nvContentPartPr>
            <p14:xfrm>
              <a:off x="7709025" y="1620291"/>
              <a:ext cx="81720" cy="460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B6E692F-26DE-4E41-A22B-3A7B2CF2F6D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691385" y="1602651"/>
                <a:ext cx="11736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41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6BC7788-DCF7-440E-AFA8-0CD2B3A6E8A1}"/>
              </a:ext>
            </a:extLst>
          </p:cNvPr>
          <p:cNvGrpSpPr/>
          <p:nvPr/>
        </p:nvGrpSpPr>
        <p:grpSpPr>
          <a:xfrm>
            <a:off x="3292545" y="267771"/>
            <a:ext cx="2242800" cy="1085400"/>
            <a:chOff x="3292545" y="267771"/>
            <a:chExt cx="2242800" cy="10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7B4A43-AF8B-4BC5-9E27-E8A1B6384715}"/>
                    </a:ext>
                  </a:extLst>
                </p14:cNvPr>
                <p14:cNvContentPartPr/>
                <p14:nvPr/>
              </p14:nvContentPartPr>
              <p14:xfrm>
                <a:off x="3359505" y="270651"/>
                <a:ext cx="18360" cy="489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7B4A43-AF8B-4BC5-9E27-E8A1B63847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41505" y="253011"/>
                  <a:ext cx="540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CC34FC8-51C6-4C07-A9EB-35929429F4A7}"/>
                    </a:ext>
                  </a:extLst>
                </p14:cNvPr>
                <p14:cNvContentPartPr/>
                <p14:nvPr/>
              </p14:nvContentPartPr>
              <p14:xfrm>
                <a:off x="3292545" y="267771"/>
                <a:ext cx="408960" cy="561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CC34FC8-51C6-4C07-A9EB-35929429F4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74545" y="250131"/>
                  <a:ext cx="4446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CC9E3E-1920-4A91-9F13-3EDCF3EC0F1B}"/>
                    </a:ext>
                  </a:extLst>
                </p14:cNvPr>
                <p14:cNvContentPartPr/>
                <p14:nvPr/>
              </p14:nvContentPartPr>
              <p14:xfrm>
                <a:off x="3726705" y="651891"/>
                <a:ext cx="86760" cy="184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CC9E3E-1920-4A91-9F13-3EDCF3EC0F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8705" y="634251"/>
                  <a:ext cx="122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49594D-F73B-458E-B284-A2DB386532EA}"/>
                    </a:ext>
                  </a:extLst>
                </p14:cNvPr>
                <p14:cNvContentPartPr/>
                <p14:nvPr/>
              </p14:nvContentPartPr>
              <p14:xfrm>
                <a:off x="3821025" y="510051"/>
                <a:ext cx="50760" cy="5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49594D-F73B-458E-B284-A2DB386532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03025" y="492411"/>
                  <a:ext cx="86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37B555-C7EA-4661-94C3-9A75EE294D26}"/>
                    </a:ext>
                  </a:extLst>
                </p14:cNvPr>
                <p14:cNvContentPartPr/>
                <p14:nvPr/>
              </p14:nvContentPartPr>
              <p14:xfrm>
                <a:off x="3969705" y="620571"/>
                <a:ext cx="489600" cy="732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37B555-C7EA-4661-94C3-9A75EE294D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52065" y="602571"/>
                  <a:ext cx="52524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3A3637-381B-4A77-85AF-7D122098C978}"/>
                    </a:ext>
                  </a:extLst>
                </p14:cNvPr>
                <p14:cNvContentPartPr/>
                <p14:nvPr/>
              </p14:nvContentPartPr>
              <p14:xfrm>
                <a:off x="4461105" y="490611"/>
                <a:ext cx="67320" cy="39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3A3637-381B-4A77-85AF-7D122098C9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3465" y="472971"/>
                  <a:ext cx="102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783C02-97AA-4154-A637-BF8F94CB7E4F}"/>
                    </a:ext>
                  </a:extLst>
                </p14:cNvPr>
                <p14:cNvContentPartPr/>
                <p14:nvPr/>
              </p14:nvContentPartPr>
              <p14:xfrm>
                <a:off x="4584945" y="384411"/>
                <a:ext cx="314280" cy="477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783C02-97AA-4154-A637-BF8F94CB7E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66945" y="366771"/>
                  <a:ext cx="3499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0C4DF53-BFF3-4817-B869-AD57D49F6F62}"/>
                    </a:ext>
                  </a:extLst>
                </p14:cNvPr>
                <p14:cNvContentPartPr/>
                <p14:nvPr/>
              </p14:nvContentPartPr>
              <p14:xfrm>
                <a:off x="4900305" y="375411"/>
                <a:ext cx="635040" cy="48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0C4DF53-BFF3-4817-B869-AD57D49F6F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82305" y="357771"/>
                  <a:ext cx="6706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5D0056-96AF-45E5-92E6-C3F79ECD64E0}"/>
                    </a:ext>
                  </a:extLst>
                </p14:cNvPr>
                <p14:cNvContentPartPr/>
                <p14:nvPr/>
              </p14:nvContentPartPr>
              <p14:xfrm>
                <a:off x="4169865" y="662691"/>
                <a:ext cx="48600" cy="46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5D0056-96AF-45E5-92E6-C3F79ECD64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52225" y="644691"/>
                  <a:ext cx="8424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D497FE-87D2-4FE8-92C8-A0308FBADB87}"/>
              </a:ext>
            </a:extLst>
          </p:cNvPr>
          <p:cNvGrpSpPr/>
          <p:nvPr/>
        </p:nvGrpSpPr>
        <p:grpSpPr>
          <a:xfrm>
            <a:off x="6010905" y="372531"/>
            <a:ext cx="1544040" cy="1023120"/>
            <a:chOff x="6010905" y="372531"/>
            <a:chExt cx="1544040" cy="10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574390-B90C-41F8-95B6-876F454F663B}"/>
                    </a:ext>
                  </a:extLst>
                </p14:cNvPr>
                <p14:cNvContentPartPr/>
                <p14:nvPr/>
              </p14:nvContentPartPr>
              <p14:xfrm>
                <a:off x="6010905" y="372531"/>
                <a:ext cx="304920" cy="528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574390-B90C-41F8-95B6-876F454F66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93265" y="354531"/>
                  <a:ext cx="34056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6E43F96-BEA9-4AF7-A88A-7A431B2D82E8}"/>
                    </a:ext>
                  </a:extLst>
                </p14:cNvPr>
                <p14:cNvContentPartPr/>
                <p14:nvPr/>
              </p14:nvContentPartPr>
              <p14:xfrm>
                <a:off x="6356145" y="589611"/>
                <a:ext cx="237240" cy="240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6E43F96-BEA9-4AF7-A88A-7A431B2D82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38505" y="571611"/>
                  <a:ext cx="2728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5EF4B6-6EA2-4495-A4C5-67758A27E64A}"/>
                    </a:ext>
                  </a:extLst>
                </p14:cNvPr>
                <p14:cNvContentPartPr/>
                <p14:nvPr/>
              </p14:nvContentPartPr>
              <p14:xfrm>
                <a:off x="6677625" y="596451"/>
                <a:ext cx="399600" cy="799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5EF4B6-6EA2-4495-A4C5-67758A27E6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59985" y="578451"/>
                  <a:ext cx="43524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B95B1C-2F88-49B3-9D52-57B5D28A7C2A}"/>
                    </a:ext>
                  </a:extLst>
                </p14:cNvPr>
                <p14:cNvContentPartPr/>
                <p14:nvPr/>
              </p14:nvContentPartPr>
              <p14:xfrm>
                <a:off x="7149585" y="655851"/>
                <a:ext cx="31680" cy="18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B95B1C-2F88-49B3-9D52-57B5D28A7C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31945" y="638211"/>
                  <a:ext cx="67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696CF3-F3E2-4290-8847-CE5459BD7B5E}"/>
                    </a:ext>
                  </a:extLst>
                </p14:cNvPr>
                <p14:cNvContentPartPr/>
                <p14:nvPr/>
              </p14:nvContentPartPr>
              <p14:xfrm>
                <a:off x="7223025" y="499611"/>
                <a:ext cx="42840" cy="43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696CF3-F3E2-4290-8847-CE5459BD7B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05385" y="481611"/>
                  <a:ext cx="78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F73035-E95D-4649-9A3B-EDDF0C9B4C21}"/>
                    </a:ext>
                  </a:extLst>
                </p14:cNvPr>
                <p14:cNvContentPartPr/>
                <p14:nvPr/>
              </p14:nvContentPartPr>
              <p14:xfrm>
                <a:off x="7383585" y="630291"/>
                <a:ext cx="171360" cy="194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F73035-E95D-4649-9A3B-EDDF0C9B4C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65585" y="612291"/>
                  <a:ext cx="207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3DAA58-1BC8-4201-A262-D1FDD09E51AF}"/>
                    </a:ext>
                  </a:extLst>
                </p14:cNvPr>
                <p14:cNvContentPartPr/>
                <p14:nvPr/>
              </p14:nvContentPartPr>
              <p14:xfrm>
                <a:off x="6490065" y="561171"/>
                <a:ext cx="47520" cy="3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3DAA58-1BC8-4201-A262-D1FDD09E51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72425" y="543171"/>
                  <a:ext cx="8316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9FAF65E-3314-4AE1-9C6D-3F06355D8D8C}"/>
                  </a:ext>
                </a:extLst>
              </p14:cNvPr>
              <p14:cNvContentPartPr/>
              <p14:nvPr/>
            </p14:nvContentPartPr>
            <p14:xfrm>
              <a:off x="3062865" y="1076691"/>
              <a:ext cx="4980240" cy="128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9FAF65E-3314-4AE1-9C6D-3F06355D8D8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44865" y="1059051"/>
                <a:ext cx="50158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7F6CF93-B62F-4463-B05B-2B5767416448}"/>
                  </a:ext>
                </a:extLst>
              </p14:cNvPr>
              <p14:cNvContentPartPr/>
              <p14:nvPr/>
            </p14:nvContentPartPr>
            <p14:xfrm>
              <a:off x="5088225" y="646491"/>
              <a:ext cx="47880" cy="100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7F6CF93-B62F-4463-B05B-2B57674164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70585" y="628851"/>
                <a:ext cx="835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A60D4D-C452-44C9-AD36-35E836CE9E6E}"/>
                  </a:ext>
                </a:extLst>
              </p14:cNvPr>
              <p14:cNvContentPartPr/>
              <p14:nvPr/>
            </p14:nvContentPartPr>
            <p14:xfrm>
              <a:off x="573105" y="1722171"/>
              <a:ext cx="417240" cy="510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A60D4D-C452-44C9-AD36-35E836CE9E6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5105" y="1704531"/>
                <a:ext cx="45288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175EEDC-0CE6-49CC-A124-63CB8C59578F}"/>
                  </a:ext>
                </a:extLst>
              </p14:cNvPr>
              <p14:cNvContentPartPr/>
              <p14:nvPr/>
            </p14:nvContentPartPr>
            <p14:xfrm>
              <a:off x="832665" y="4189251"/>
              <a:ext cx="219240" cy="504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175EEDC-0CE6-49CC-A124-63CB8C5957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5025" y="4171611"/>
                <a:ext cx="254880" cy="53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49B5DF2-3E76-404E-9575-1BDEF4D1F945}"/>
              </a:ext>
            </a:extLst>
          </p:cNvPr>
          <p:cNvGrpSpPr/>
          <p:nvPr/>
        </p:nvGrpSpPr>
        <p:grpSpPr>
          <a:xfrm>
            <a:off x="8822145" y="256251"/>
            <a:ext cx="1695600" cy="940680"/>
            <a:chOff x="8822145" y="256251"/>
            <a:chExt cx="1695600" cy="94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C745D6-86DA-4FB9-8C91-97B5638A8173}"/>
                    </a:ext>
                  </a:extLst>
                </p14:cNvPr>
                <p14:cNvContentPartPr/>
                <p14:nvPr/>
              </p14:nvContentPartPr>
              <p14:xfrm>
                <a:off x="8822145" y="256251"/>
                <a:ext cx="309600" cy="940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C745D6-86DA-4FB9-8C91-97B5638A81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04145" y="238611"/>
                  <a:ext cx="3452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0B66FB-396C-4DD4-AB5C-A1612397C2D9}"/>
                    </a:ext>
                  </a:extLst>
                </p14:cNvPr>
                <p14:cNvContentPartPr/>
                <p14:nvPr/>
              </p14:nvContentPartPr>
              <p14:xfrm>
                <a:off x="9159465" y="426531"/>
                <a:ext cx="147600" cy="4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0B66FB-396C-4DD4-AB5C-A1612397C2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41825" y="408531"/>
                  <a:ext cx="183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02F10C-4CCF-4FDE-AD9B-5F4C854697E4}"/>
                    </a:ext>
                  </a:extLst>
                </p14:cNvPr>
                <p14:cNvContentPartPr/>
                <p14:nvPr/>
              </p14:nvContentPartPr>
              <p14:xfrm>
                <a:off x="9144345" y="456771"/>
                <a:ext cx="162360" cy="431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02F10C-4CCF-4FDE-AD9B-5F4C854697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26705" y="439131"/>
                  <a:ext cx="1980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5883DC-6091-452A-A815-83F11A775750}"/>
                    </a:ext>
                  </a:extLst>
                </p14:cNvPr>
                <p14:cNvContentPartPr/>
                <p14:nvPr/>
              </p14:nvContentPartPr>
              <p14:xfrm>
                <a:off x="9444945" y="459651"/>
                <a:ext cx="226080" cy="438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5883DC-6091-452A-A815-83F11A7757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27305" y="441651"/>
                  <a:ext cx="261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5782941-3603-4E6C-A442-1B4AE033363E}"/>
                    </a:ext>
                  </a:extLst>
                </p14:cNvPr>
                <p14:cNvContentPartPr/>
                <p14:nvPr/>
              </p14:nvContentPartPr>
              <p14:xfrm>
                <a:off x="9455385" y="685011"/>
                <a:ext cx="168840" cy="18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5782941-3603-4E6C-A442-1B4AE03336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37745" y="667011"/>
                  <a:ext cx="204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E46531-5B2B-4841-9368-01CF7D4CD2BB}"/>
                    </a:ext>
                  </a:extLst>
                </p14:cNvPr>
                <p14:cNvContentPartPr/>
                <p14:nvPr/>
              </p14:nvContentPartPr>
              <p14:xfrm>
                <a:off x="9813585" y="439851"/>
                <a:ext cx="293040" cy="454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E46531-5B2B-4841-9368-01CF7D4CD2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95945" y="421851"/>
                  <a:ext cx="3286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2FB30D-1746-412F-AC95-077BEB6D44A1}"/>
                    </a:ext>
                  </a:extLst>
                </p14:cNvPr>
                <p14:cNvContentPartPr/>
                <p14:nvPr/>
              </p14:nvContentPartPr>
              <p14:xfrm>
                <a:off x="9828705" y="679251"/>
                <a:ext cx="190800" cy="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2FB30D-1746-412F-AC95-077BEB6D44A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10705" y="661251"/>
                  <a:ext cx="226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F08114-3585-46CB-88E5-21030ED58024}"/>
                    </a:ext>
                  </a:extLst>
                </p14:cNvPr>
                <p14:cNvContentPartPr/>
                <p14:nvPr/>
              </p14:nvContentPartPr>
              <p14:xfrm>
                <a:off x="10256385" y="431931"/>
                <a:ext cx="261360" cy="470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F08114-3585-46CB-88E5-21030ED580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38745" y="414291"/>
                  <a:ext cx="2970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B302551-30F5-4EFA-B531-4104E0ACF5AA}"/>
                    </a:ext>
                  </a:extLst>
                </p14:cNvPr>
                <p14:cNvContentPartPr/>
                <p14:nvPr/>
              </p14:nvContentPartPr>
              <p14:xfrm>
                <a:off x="10262145" y="681051"/>
                <a:ext cx="176760" cy="2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B302551-30F5-4EFA-B531-4104E0ACF5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44145" y="663051"/>
                  <a:ext cx="21240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04F7395-28F3-4FCB-B265-54955072AFF2}"/>
                  </a:ext>
                </a:extLst>
              </p14:cNvPr>
              <p14:cNvContentPartPr/>
              <p14:nvPr/>
            </p14:nvContentPartPr>
            <p14:xfrm>
              <a:off x="9932745" y="1940691"/>
              <a:ext cx="36360" cy="40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04F7395-28F3-4FCB-B265-54955072AFF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14745" y="1922691"/>
                <a:ext cx="720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201AB81-2FF2-4574-AB08-4FC325A83FB5}"/>
                  </a:ext>
                </a:extLst>
              </p14:cNvPr>
              <p14:cNvContentPartPr/>
              <p14:nvPr/>
            </p14:nvContentPartPr>
            <p14:xfrm>
              <a:off x="1415145" y="1860771"/>
              <a:ext cx="8640" cy="1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201AB81-2FF2-4574-AB08-4FC325A83FB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397145" y="1842771"/>
                <a:ext cx="44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5C6E9AB-1002-41B0-B92C-80287E04075F}"/>
                  </a:ext>
                </a:extLst>
              </p14:cNvPr>
              <p14:cNvContentPartPr/>
              <p14:nvPr/>
            </p14:nvContentPartPr>
            <p14:xfrm>
              <a:off x="1435305" y="2072091"/>
              <a:ext cx="5760" cy="11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5C6E9AB-1002-41B0-B92C-80287E04075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17665" y="2054451"/>
                <a:ext cx="41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3CE2BC5-F0F7-4F94-88C2-D589E96A529B}"/>
                  </a:ext>
                </a:extLst>
              </p14:cNvPr>
              <p14:cNvContentPartPr/>
              <p14:nvPr/>
            </p14:nvContentPartPr>
            <p14:xfrm>
              <a:off x="1517025" y="4376811"/>
              <a:ext cx="13320" cy="21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3CE2BC5-F0F7-4F94-88C2-D589E96A529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99385" y="4358811"/>
                <a:ext cx="489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0B68EB2-AB25-43CC-8779-8D0C2487C962}"/>
                  </a:ext>
                </a:extLst>
              </p14:cNvPr>
              <p14:cNvContentPartPr/>
              <p14:nvPr/>
            </p14:nvContentPartPr>
            <p14:xfrm>
              <a:off x="1539345" y="4733211"/>
              <a:ext cx="1440" cy="2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0B68EB2-AB25-43CC-8779-8D0C2487C96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21345" y="4715211"/>
                <a:ext cx="3708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22E0C0F1-4EC5-4CCD-99C9-31C7769C8DD0}"/>
              </a:ext>
            </a:extLst>
          </p:cNvPr>
          <p:cNvGrpSpPr/>
          <p:nvPr/>
        </p:nvGrpSpPr>
        <p:grpSpPr>
          <a:xfrm>
            <a:off x="1994745" y="1750971"/>
            <a:ext cx="1035720" cy="488880"/>
            <a:chOff x="1994745" y="1750971"/>
            <a:chExt cx="1035720" cy="48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A3AE709-BDF1-4406-90FF-767F71D65868}"/>
                    </a:ext>
                  </a:extLst>
                </p14:cNvPr>
                <p14:cNvContentPartPr/>
                <p14:nvPr/>
              </p14:nvContentPartPr>
              <p14:xfrm>
                <a:off x="1994745" y="1753491"/>
                <a:ext cx="455400" cy="486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A3AE709-BDF1-4406-90FF-767F71D6586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76745" y="1735491"/>
                  <a:ext cx="4910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51545FD-1125-43C3-BDBF-2A78BCBF6457}"/>
                    </a:ext>
                  </a:extLst>
                </p14:cNvPr>
                <p14:cNvContentPartPr/>
                <p14:nvPr/>
              </p14:nvContentPartPr>
              <p14:xfrm>
                <a:off x="2583705" y="1750971"/>
                <a:ext cx="446760" cy="455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51545FD-1125-43C3-BDBF-2A78BCBF645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66065" y="1733331"/>
                  <a:ext cx="48240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9549A25-ABB4-4670-8480-6B48F8116222}"/>
              </a:ext>
            </a:extLst>
          </p:cNvPr>
          <p:cNvGrpSpPr/>
          <p:nvPr/>
        </p:nvGrpSpPr>
        <p:grpSpPr>
          <a:xfrm>
            <a:off x="3935505" y="1807851"/>
            <a:ext cx="818640" cy="453600"/>
            <a:chOff x="3935505" y="1807851"/>
            <a:chExt cx="818640" cy="45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AECEE86-A26C-4FDA-9A42-F5BDEFC875BC}"/>
                    </a:ext>
                  </a:extLst>
                </p14:cNvPr>
                <p14:cNvContentPartPr/>
                <p14:nvPr/>
              </p14:nvContentPartPr>
              <p14:xfrm>
                <a:off x="3935505" y="1857891"/>
                <a:ext cx="58680" cy="368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AECEE86-A26C-4FDA-9A42-F5BDEFC875B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17865" y="1840251"/>
                  <a:ext cx="943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0A7877A-6185-4DE6-8D99-DF47D87F5831}"/>
                    </a:ext>
                  </a:extLst>
                </p14:cNvPr>
                <p14:cNvContentPartPr/>
                <p14:nvPr/>
              </p14:nvContentPartPr>
              <p14:xfrm>
                <a:off x="3936225" y="1807851"/>
                <a:ext cx="296280" cy="452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0A7877A-6185-4DE6-8D99-DF47D87F583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18225" y="1789851"/>
                  <a:ext cx="331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842A5C-F8AE-410C-BA91-EDE7FAD6AE9E}"/>
                    </a:ext>
                  </a:extLst>
                </p14:cNvPr>
                <p14:cNvContentPartPr/>
                <p14:nvPr/>
              </p14:nvContentPartPr>
              <p14:xfrm>
                <a:off x="4318905" y="1870491"/>
                <a:ext cx="435240" cy="390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842A5C-F8AE-410C-BA91-EDE7FAD6AE9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00905" y="1852851"/>
                  <a:ext cx="470880" cy="42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81DDF85-500A-462D-A3D3-479AD606D3A6}"/>
                  </a:ext>
                </a:extLst>
              </p14:cNvPr>
              <p14:cNvContentPartPr/>
              <p14:nvPr/>
            </p14:nvContentPartPr>
            <p14:xfrm>
              <a:off x="1535025" y="4711971"/>
              <a:ext cx="20160" cy="11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81DDF85-500A-462D-A3D3-479AD606D3A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17385" y="4693971"/>
                <a:ext cx="5580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BAAEE45-8DD6-4E1D-914C-BCF351FBE13F}"/>
              </a:ext>
            </a:extLst>
          </p:cNvPr>
          <p:cNvGrpSpPr/>
          <p:nvPr/>
        </p:nvGrpSpPr>
        <p:grpSpPr>
          <a:xfrm>
            <a:off x="2172585" y="4202931"/>
            <a:ext cx="898560" cy="558000"/>
            <a:chOff x="2172585" y="4202931"/>
            <a:chExt cx="898560" cy="55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608955-6D8A-4FBA-89C1-00F90EEC850A}"/>
                    </a:ext>
                  </a:extLst>
                </p14:cNvPr>
                <p14:cNvContentPartPr/>
                <p14:nvPr/>
              </p14:nvContentPartPr>
              <p14:xfrm>
                <a:off x="2172585" y="4238931"/>
                <a:ext cx="323640" cy="522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608955-6D8A-4FBA-89C1-00F90EEC85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54945" y="4220931"/>
                  <a:ext cx="3592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188F089-557D-4B02-AACD-60EE7A38A105}"/>
                    </a:ext>
                  </a:extLst>
                </p14:cNvPr>
                <p14:cNvContentPartPr/>
                <p14:nvPr/>
              </p14:nvContentPartPr>
              <p14:xfrm>
                <a:off x="2644185" y="4202931"/>
                <a:ext cx="426960" cy="552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188F089-557D-4B02-AACD-60EE7A38A1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26545" y="4185291"/>
                  <a:ext cx="462600" cy="58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C6D3405-D38C-4DFD-9B31-A39DBF1FC2D6}"/>
              </a:ext>
            </a:extLst>
          </p:cNvPr>
          <p:cNvGrpSpPr/>
          <p:nvPr/>
        </p:nvGrpSpPr>
        <p:grpSpPr>
          <a:xfrm>
            <a:off x="4189305" y="4274571"/>
            <a:ext cx="939600" cy="523440"/>
            <a:chOff x="4189305" y="4274571"/>
            <a:chExt cx="93960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A0956F-F5C9-4634-8A9E-06C029FBFF2E}"/>
                    </a:ext>
                  </a:extLst>
                </p14:cNvPr>
                <p14:cNvContentPartPr/>
                <p14:nvPr/>
              </p14:nvContentPartPr>
              <p14:xfrm>
                <a:off x="4280025" y="4306971"/>
                <a:ext cx="30600" cy="402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A0956F-F5C9-4634-8A9E-06C029FBFF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62025" y="4289331"/>
                  <a:ext cx="662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B76FE65-A388-4CD5-88A9-AA3921930126}"/>
                    </a:ext>
                  </a:extLst>
                </p14:cNvPr>
                <p14:cNvContentPartPr/>
                <p14:nvPr/>
              </p14:nvContentPartPr>
              <p14:xfrm>
                <a:off x="4189305" y="4274571"/>
                <a:ext cx="335520" cy="523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B76FE65-A388-4CD5-88A9-AA39219301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71305" y="4256931"/>
                  <a:ext cx="371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C98C015-88AA-4A97-AD9C-CE15ACA2BB05}"/>
                    </a:ext>
                  </a:extLst>
                </p14:cNvPr>
                <p14:cNvContentPartPr/>
                <p14:nvPr/>
              </p14:nvContentPartPr>
              <p14:xfrm>
                <a:off x="4269945" y="4732131"/>
                <a:ext cx="6120" cy="25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C98C015-88AA-4A97-AD9C-CE15ACA2BB0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51945" y="4714491"/>
                  <a:ext cx="41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075B852-A7C6-4427-9E95-57BE966228CD}"/>
                    </a:ext>
                  </a:extLst>
                </p14:cNvPr>
                <p14:cNvContentPartPr/>
                <p14:nvPr/>
              </p14:nvContentPartPr>
              <p14:xfrm>
                <a:off x="4695825" y="4326771"/>
                <a:ext cx="433080" cy="437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075B852-A7C6-4427-9E95-57BE966228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78185" y="4309131"/>
                  <a:ext cx="468720" cy="47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7DAA2E0-7DAD-4881-B05B-BBB5C5C6AE83}"/>
              </a:ext>
            </a:extLst>
          </p:cNvPr>
          <p:cNvGrpSpPr/>
          <p:nvPr/>
        </p:nvGrpSpPr>
        <p:grpSpPr>
          <a:xfrm>
            <a:off x="5217825" y="1950411"/>
            <a:ext cx="1999440" cy="781920"/>
            <a:chOff x="5217825" y="1950411"/>
            <a:chExt cx="1999440" cy="78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D38C7D-EB9C-423D-A4F0-436C59E6970A}"/>
                    </a:ext>
                  </a:extLst>
                </p14:cNvPr>
                <p14:cNvContentPartPr/>
                <p14:nvPr/>
              </p14:nvContentPartPr>
              <p14:xfrm>
                <a:off x="5217825" y="1994331"/>
                <a:ext cx="162000" cy="312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D38C7D-EB9C-423D-A4F0-436C59E697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99825" y="1976331"/>
                  <a:ext cx="1976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F73285-582B-46D2-921F-C7CB260F829F}"/>
                    </a:ext>
                  </a:extLst>
                </p14:cNvPr>
                <p14:cNvContentPartPr/>
                <p14:nvPr/>
              </p14:nvContentPartPr>
              <p14:xfrm>
                <a:off x="5444265" y="2081451"/>
                <a:ext cx="95400" cy="153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F73285-582B-46D2-921F-C7CB260F82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26265" y="2063451"/>
                  <a:ext cx="131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68C9AA-1723-4A73-9430-FA4DE54566C1}"/>
                    </a:ext>
                  </a:extLst>
                </p14:cNvPr>
                <p14:cNvContentPartPr/>
                <p14:nvPr/>
              </p14:nvContentPartPr>
              <p14:xfrm>
                <a:off x="5572065" y="1959771"/>
                <a:ext cx="30240" cy="3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68C9AA-1723-4A73-9430-FA4DE54566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54065" y="1941771"/>
                  <a:ext cx="65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8BF69C-0538-43CB-8F2E-807A7F82741A}"/>
                    </a:ext>
                  </a:extLst>
                </p14:cNvPr>
                <p14:cNvContentPartPr/>
                <p14:nvPr/>
              </p14:nvContentPartPr>
              <p14:xfrm>
                <a:off x="5682225" y="2099451"/>
                <a:ext cx="738000" cy="632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8BF69C-0538-43CB-8F2E-807A7F8274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64225" y="2081811"/>
                  <a:ext cx="77364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05377AE-7A48-4E48-810E-8E10E7E67B00}"/>
                    </a:ext>
                  </a:extLst>
                </p14:cNvPr>
                <p14:cNvContentPartPr/>
                <p14:nvPr/>
              </p14:nvContentPartPr>
              <p14:xfrm>
                <a:off x="6549465" y="1950411"/>
                <a:ext cx="667800" cy="42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05377AE-7A48-4E48-810E-8E10E7E67B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31465" y="1932411"/>
                  <a:ext cx="703440" cy="45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3A25C5E-B866-46A9-AE20-D4A959D2DAA7}"/>
              </a:ext>
            </a:extLst>
          </p:cNvPr>
          <p:cNvGrpSpPr/>
          <p:nvPr/>
        </p:nvGrpSpPr>
        <p:grpSpPr>
          <a:xfrm>
            <a:off x="5652345" y="4432251"/>
            <a:ext cx="1873800" cy="759240"/>
            <a:chOff x="5652345" y="4432251"/>
            <a:chExt cx="1873800" cy="75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3F08E51-67E8-4652-B821-54A5912CFDAD}"/>
                    </a:ext>
                  </a:extLst>
                </p14:cNvPr>
                <p14:cNvContentPartPr/>
                <p14:nvPr/>
              </p14:nvContentPartPr>
              <p14:xfrm>
                <a:off x="5652345" y="4509651"/>
                <a:ext cx="179280" cy="355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3F08E51-67E8-4652-B821-54A5912CFD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34345" y="4491651"/>
                  <a:ext cx="2149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34B1A5B-2F9D-4087-9BA0-219EA2726EB4}"/>
                    </a:ext>
                  </a:extLst>
                </p14:cNvPr>
                <p14:cNvContentPartPr/>
                <p14:nvPr/>
              </p14:nvContentPartPr>
              <p14:xfrm>
                <a:off x="5895705" y="4648251"/>
                <a:ext cx="100800" cy="131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34B1A5B-2F9D-4087-9BA0-219EA2726E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78065" y="4630611"/>
                  <a:ext cx="136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DA85F3A-9DF9-4AA9-8961-EFB39929DAB4}"/>
                    </a:ext>
                  </a:extLst>
                </p14:cNvPr>
                <p14:cNvContentPartPr/>
                <p14:nvPr/>
              </p14:nvContentPartPr>
              <p14:xfrm>
                <a:off x="6028545" y="4494891"/>
                <a:ext cx="41400" cy="36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DA85F3A-9DF9-4AA9-8961-EFB39929DAB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10545" y="4477251"/>
                  <a:ext cx="77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52292F-6D58-4C53-8BDE-A9EC4E96DA82}"/>
                    </a:ext>
                  </a:extLst>
                </p14:cNvPr>
                <p14:cNvContentPartPr/>
                <p14:nvPr/>
              </p14:nvContentPartPr>
              <p14:xfrm>
                <a:off x="6185505" y="4593531"/>
                <a:ext cx="697320" cy="597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52292F-6D58-4C53-8BDE-A9EC4E96DA8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67505" y="4575891"/>
                  <a:ext cx="73296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D0D3443-371F-4BFA-9555-6337B5338F25}"/>
                    </a:ext>
                  </a:extLst>
                </p14:cNvPr>
                <p14:cNvContentPartPr/>
                <p14:nvPr/>
              </p14:nvContentPartPr>
              <p14:xfrm>
                <a:off x="6987945" y="4432251"/>
                <a:ext cx="538200" cy="366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D0D3443-371F-4BFA-9555-6337B5338F2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70305" y="4414251"/>
                  <a:ext cx="57384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14EE965-6466-4DCD-8C42-584088BFC345}"/>
              </a:ext>
            </a:extLst>
          </p:cNvPr>
          <p:cNvGrpSpPr/>
          <p:nvPr/>
        </p:nvGrpSpPr>
        <p:grpSpPr>
          <a:xfrm>
            <a:off x="264585" y="4729971"/>
            <a:ext cx="1095120" cy="565560"/>
            <a:chOff x="264585" y="4729971"/>
            <a:chExt cx="1095120" cy="56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8BFC875-4FB0-430B-AF23-E6CFF32F8B6D}"/>
                    </a:ext>
                  </a:extLst>
                </p14:cNvPr>
                <p14:cNvContentPartPr/>
                <p14:nvPr/>
              </p14:nvContentPartPr>
              <p14:xfrm>
                <a:off x="264585" y="4729971"/>
                <a:ext cx="136440" cy="565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8BFC875-4FB0-430B-AF23-E6CFF32F8B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6945" y="4711971"/>
                  <a:ext cx="1720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DC255CE-ADAF-4612-8F76-E05061D3B7E8}"/>
                    </a:ext>
                  </a:extLst>
                </p14:cNvPr>
                <p14:cNvContentPartPr/>
                <p14:nvPr/>
              </p14:nvContentPartPr>
              <p14:xfrm>
                <a:off x="429465" y="4887291"/>
                <a:ext cx="743760" cy="202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DC255CE-ADAF-4612-8F76-E05061D3B7E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1465" y="4869651"/>
                  <a:ext cx="779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781EFDF-F03C-4F09-8044-6F77213A250A}"/>
                    </a:ext>
                  </a:extLst>
                </p14:cNvPr>
                <p14:cNvContentPartPr/>
                <p14:nvPr/>
              </p14:nvContentPartPr>
              <p14:xfrm>
                <a:off x="1195905" y="4816731"/>
                <a:ext cx="163800" cy="464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781EFDF-F03C-4F09-8044-6F77213A250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7905" y="4799091"/>
                  <a:ext cx="199440" cy="50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43037D4-64C4-4720-A7A2-1CC9758BE1AA}"/>
              </a:ext>
            </a:extLst>
          </p:cNvPr>
          <p:cNvGrpSpPr/>
          <p:nvPr/>
        </p:nvGrpSpPr>
        <p:grpSpPr>
          <a:xfrm>
            <a:off x="106905" y="2306451"/>
            <a:ext cx="1238400" cy="797760"/>
            <a:chOff x="106905" y="2306451"/>
            <a:chExt cx="1238400" cy="79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C73D7AB-717F-4F3F-841F-EAAEC31143BA}"/>
                    </a:ext>
                  </a:extLst>
                </p14:cNvPr>
                <p14:cNvContentPartPr/>
                <p14:nvPr/>
              </p14:nvContentPartPr>
              <p14:xfrm>
                <a:off x="106905" y="2306451"/>
                <a:ext cx="228600" cy="540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C73D7AB-717F-4F3F-841F-EAAEC31143B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905" y="2288811"/>
                  <a:ext cx="26424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37FA822-A032-4A6F-9080-8A97162B20FA}"/>
                    </a:ext>
                  </a:extLst>
                </p14:cNvPr>
                <p14:cNvContentPartPr/>
                <p14:nvPr/>
              </p14:nvContentPartPr>
              <p14:xfrm>
                <a:off x="314985" y="2536851"/>
                <a:ext cx="206280" cy="210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37FA822-A032-4A6F-9080-8A97162B20F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6985" y="2519211"/>
                  <a:ext cx="241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EC0847E-9B6F-4730-9FF7-E0EB3381B952}"/>
                    </a:ext>
                  </a:extLst>
                </p14:cNvPr>
                <p14:cNvContentPartPr/>
                <p14:nvPr/>
              </p14:nvContentPartPr>
              <p14:xfrm>
                <a:off x="592185" y="2581131"/>
                <a:ext cx="492480" cy="198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EC0847E-9B6F-4730-9FF7-E0EB3381B95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4545" y="2563491"/>
                  <a:ext cx="528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BBDA757-B5C8-4EC8-8F50-91C2F66CF7B7}"/>
                    </a:ext>
                  </a:extLst>
                </p14:cNvPr>
                <p14:cNvContentPartPr/>
                <p14:nvPr/>
              </p14:nvContentPartPr>
              <p14:xfrm>
                <a:off x="1075305" y="2582571"/>
                <a:ext cx="133920" cy="165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BBDA757-B5C8-4EC8-8F50-91C2F66CF7B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7665" y="2564571"/>
                  <a:ext cx="169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496D172-B65A-4F93-8C94-D82164C50BB6}"/>
                    </a:ext>
                  </a:extLst>
                </p14:cNvPr>
                <p14:cNvContentPartPr/>
                <p14:nvPr/>
              </p14:nvContentPartPr>
              <p14:xfrm>
                <a:off x="1151265" y="2412651"/>
                <a:ext cx="194040" cy="691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496D172-B65A-4F93-8C94-D82164C50BB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3265" y="2395011"/>
                  <a:ext cx="22968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0ADD487-3129-40FF-996F-F3FDA224098D}"/>
                    </a:ext>
                  </a:extLst>
                </p14:cNvPr>
                <p14:cNvContentPartPr/>
                <p14:nvPr/>
              </p14:nvContentPartPr>
              <p14:xfrm>
                <a:off x="637185" y="2663571"/>
                <a:ext cx="36000" cy="22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0ADD487-3129-40FF-996F-F3FDA224098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9185" y="2645571"/>
                  <a:ext cx="7164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734E0A9-E51B-49A7-B18C-7C4D95E4B64B}"/>
              </a:ext>
            </a:extLst>
          </p:cNvPr>
          <p:cNvGrpSpPr/>
          <p:nvPr/>
        </p:nvGrpSpPr>
        <p:grpSpPr>
          <a:xfrm>
            <a:off x="168105" y="5676771"/>
            <a:ext cx="4199040" cy="1143720"/>
            <a:chOff x="168105" y="5676771"/>
            <a:chExt cx="4199040" cy="11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B44030B-FE7D-4EB0-BB0A-DB2E0284306B}"/>
                    </a:ext>
                  </a:extLst>
                </p14:cNvPr>
                <p14:cNvContentPartPr/>
                <p14:nvPr/>
              </p14:nvContentPartPr>
              <p14:xfrm>
                <a:off x="700905" y="6292371"/>
                <a:ext cx="467640" cy="309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B44030B-FE7D-4EB0-BB0A-DB2E0284306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2905" y="6274731"/>
                  <a:ext cx="5032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F2AFC6D-73E5-4F73-B657-8156A2CC443A}"/>
                    </a:ext>
                  </a:extLst>
                </p14:cNvPr>
                <p14:cNvContentPartPr/>
                <p14:nvPr/>
              </p14:nvContentPartPr>
              <p14:xfrm>
                <a:off x="659145" y="6279051"/>
                <a:ext cx="469800" cy="398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F2AFC6D-73E5-4F73-B657-8156A2CC443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1145" y="6261411"/>
                  <a:ext cx="5054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CC792D8-ED1E-44B3-9419-A5667F569175}"/>
                    </a:ext>
                  </a:extLst>
                </p14:cNvPr>
                <p14:cNvContentPartPr/>
                <p14:nvPr/>
              </p14:nvContentPartPr>
              <p14:xfrm>
                <a:off x="1591905" y="6326571"/>
                <a:ext cx="2160" cy="19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CC792D8-ED1E-44B3-9419-A5667F56917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73905" y="6308931"/>
                  <a:ext cx="37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9A28666-5794-40B4-A388-4A859F55A325}"/>
                    </a:ext>
                  </a:extLst>
                </p14:cNvPr>
                <p14:cNvContentPartPr/>
                <p14:nvPr/>
              </p14:nvContentPartPr>
              <p14:xfrm>
                <a:off x="1603425" y="6560931"/>
                <a:ext cx="5400" cy="32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9A28666-5794-40B4-A388-4A859F55A3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85785" y="6543291"/>
                  <a:ext cx="41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5A789C2-9C66-4B8F-AC4A-F75904CDB15F}"/>
                    </a:ext>
                  </a:extLst>
                </p14:cNvPr>
                <p14:cNvContentPartPr/>
                <p14:nvPr/>
              </p14:nvContentPartPr>
              <p14:xfrm>
                <a:off x="168105" y="5797371"/>
                <a:ext cx="173520" cy="468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5A789C2-9C66-4B8F-AC4A-F75904CDB15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50465" y="5779731"/>
                  <a:ext cx="2091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FC6B706-19FE-40E7-934E-1C6E314B6E0C}"/>
                    </a:ext>
                  </a:extLst>
                </p14:cNvPr>
                <p14:cNvContentPartPr/>
                <p14:nvPr/>
              </p14:nvContentPartPr>
              <p14:xfrm>
                <a:off x="296625" y="5804931"/>
                <a:ext cx="240840" cy="333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FC6B706-19FE-40E7-934E-1C6E314B6E0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8985" y="5787291"/>
                  <a:ext cx="2764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B56641E-B790-46FF-A59B-37CAFAFD7208}"/>
                    </a:ext>
                  </a:extLst>
                </p14:cNvPr>
                <p14:cNvContentPartPr/>
                <p14:nvPr/>
              </p14:nvContentPartPr>
              <p14:xfrm>
                <a:off x="584265" y="5969811"/>
                <a:ext cx="322560" cy="179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B56641E-B790-46FF-A59B-37CAFAFD720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6265" y="5952171"/>
                  <a:ext cx="358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2770126-EF6B-4D4A-8F85-6FBC1571160F}"/>
                    </a:ext>
                  </a:extLst>
                </p14:cNvPr>
                <p14:cNvContentPartPr/>
                <p14:nvPr/>
              </p14:nvContentPartPr>
              <p14:xfrm>
                <a:off x="993585" y="5855331"/>
                <a:ext cx="18720" cy="88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2770126-EF6B-4D4A-8F85-6FBC15711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5945" y="5837331"/>
                  <a:ext cx="54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D6B0D83-07A3-426D-A6F9-972E9638ED94}"/>
                    </a:ext>
                  </a:extLst>
                </p14:cNvPr>
                <p14:cNvContentPartPr/>
                <p14:nvPr/>
              </p14:nvContentPartPr>
              <p14:xfrm>
                <a:off x="1134705" y="5776491"/>
                <a:ext cx="78840" cy="346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D6B0D83-07A3-426D-A6F9-972E9638ED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7065" y="5758851"/>
                  <a:ext cx="1144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D33197-8272-4B24-9ECD-02C682ECE74D}"/>
                    </a:ext>
                  </a:extLst>
                </p14:cNvPr>
                <p14:cNvContentPartPr/>
                <p14:nvPr/>
              </p14:nvContentPartPr>
              <p14:xfrm>
                <a:off x="1043985" y="5979891"/>
                <a:ext cx="239400" cy="51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D33197-8272-4B24-9ECD-02C682ECE74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6345" y="5961891"/>
                  <a:ext cx="275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90C083E-5299-4CA6-90F1-C07890E9A999}"/>
                    </a:ext>
                  </a:extLst>
                </p14:cNvPr>
                <p14:cNvContentPartPr/>
                <p14:nvPr/>
              </p14:nvContentPartPr>
              <p14:xfrm>
                <a:off x="1486425" y="5953251"/>
                <a:ext cx="179640" cy="197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90C083E-5299-4CA6-90F1-C07890E9A9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68425" y="5935611"/>
                  <a:ext cx="2152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169695B-E028-4D64-BE85-0D7F35D1C3B8}"/>
                    </a:ext>
                  </a:extLst>
                </p14:cNvPr>
                <p14:cNvContentPartPr/>
                <p14:nvPr/>
              </p14:nvContentPartPr>
              <p14:xfrm>
                <a:off x="1726545" y="5942451"/>
                <a:ext cx="524880" cy="148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169695B-E028-4D64-BE85-0D7F35D1C3B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08545" y="5924811"/>
                  <a:ext cx="560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749131A-4FAC-4A98-B639-24B707E9CB1B}"/>
                    </a:ext>
                  </a:extLst>
                </p14:cNvPr>
                <p14:cNvContentPartPr/>
                <p14:nvPr/>
              </p14:nvContentPartPr>
              <p14:xfrm>
                <a:off x="2265465" y="5936331"/>
                <a:ext cx="232560" cy="165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749131A-4FAC-4A98-B639-24B707E9CB1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47825" y="5918691"/>
                  <a:ext cx="268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53D501C-F74A-46CE-ABE7-D8F9F9BB6A55}"/>
                    </a:ext>
                  </a:extLst>
                </p14:cNvPr>
                <p14:cNvContentPartPr/>
                <p14:nvPr/>
              </p14:nvContentPartPr>
              <p14:xfrm>
                <a:off x="2493705" y="5676771"/>
                <a:ext cx="108000" cy="473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53D501C-F74A-46CE-ABE7-D8F9F9BB6A5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6065" y="5658771"/>
                  <a:ext cx="1436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84A9241-6695-4155-8C9C-C6E8D8CD3AC9}"/>
                    </a:ext>
                  </a:extLst>
                </p14:cNvPr>
                <p14:cNvContentPartPr/>
                <p14:nvPr/>
              </p14:nvContentPartPr>
              <p14:xfrm>
                <a:off x="2300385" y="6216411"/>
                <a:ext cx="50040" cy="453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84A9241-6695-4155-8C9C-C6E8D8CD3AC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82385" y="6198411"/>
                  <a:ext cx="856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EC11455-93CD-4ABD-AAA9-DC37068ED15C}"/>
                    </a:ext>
                  </a:extLst>
                </p14:cNvPr>
                <p14:cNvContentPartPr/>
                <p14:nvPr/>
              </p14:nvContentPartPr>
              <p14:xfrm>
                <a:off x="2330985" y="6206691"/>
                <a:ext cx="404280" cy="428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EC11455-93CD-4ABD-AAA9-DC37068ED15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313345" y="6188691"/>
                  <a:ext cx="4399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120D67-0D69-43B6-99A2-F977D1711C61}"/>
                    </a:ext>
                  </a:extLst>
                </p14:cNvPr>
                <p14:cNvContentPartPr/>
                <p14:nvPr/>
              </p14:nvContentPartPr>
              <p14:xfrm>
                <a:off x="2795385" y="6389571"/>
                <a:ext cx="852120" cy="430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120D67-0D69-43B6-99A2-F977D1711C6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77385" y="6371931"/>
                  <a:ext cx="8877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7B56B49-9D91-441C-A40A-1E8EC5262DAB}"/>
                    </a:ext>
                  </a:extLst>
                </p14:cNvPr>
                <p14:cNvContentPartPr/>
                <p14:nvPr/>
              </p14:nvContentPartPr>
              <p14:xfrm>
                <a:off x="3863865" y="6199131"/>
                <a:ext cx="182160" cy="388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7B56B49-9D91-441C-A40A-1E8EC5262DA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45865" y="6181491"/>
                  <a:ext cx="2178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7D8402C-6F20-4739-A1E2-EF98A2DDD191}"/>
                    </a:ext>
                  </a:extLst>
                </p14:cNvPr>
                <p14:cNvContentPartPr/>
                <p14:nvPr/>
              </p14:nvContentPartPr>
              <p14:xfrm>
                <a:off x="4090305" y="6429531"/>
                <a:ext cx="276840" cy="176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7D8402C-6F20-4739-A1E2-EF98A2DDD19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72665" y="6411891"/>
                  <a:ext cx="31248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326A24A-7CD7-40CB-9CD3-7C54B28825CF}"/>
                  </a:ext>
                </a:extLst>
              </p14:cNvPr>
              <p14:cNvContentPartPr/>
              <p14:nvPr/>
            </p14:nvContentPartPr>
            <p14:xfrm>
              <a:off x="4799145" y="6176091"/>
              <a:ext cx="296280" cy="3960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326A24A-7CD7-40CB-9CD3-7C54B28825C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781505" y="6158451"/>
                <a:ext cx="3319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A7B7953-E791-4CB7-B881-6211D0E38DC8}"/>
                  </a:ext>
                </a:extLst>
              </p14:cNvPr>
              <p14:cNvContentPartPr/>
              <p14:nvPr/>
            </p14:nvContentPartPr>
            <p14:xfrm>
              <a:off x="5612385" y="6334491"/>
              <a:ext cx="510120" cy="207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A7B7953-E791-4CB7-B881-6211D0E38DC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594385" y="6316491"/>
                <a:ext cx="5457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E65114C-28A9-4483-B5D7-C8D8184D8AF6}"/>
                  </a:ext>
                </a:extLst>
              </p14:cNvPr>
              <p14:cNvContentPartPr/>
              <p14:nvPr/>
            </p14:nvContentPartPr>
            <p14:xfrm>
              <a:off x="6544425" y="6133251"/>
              <a:ext cx="219240" cy="5029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E65114C-28A9-4483-B5D7-C8D8184D8AF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526785" y="6115251"/>
                <a:ext cx="25488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C2BFC48-6D60-4D3C-8ADA-21ED03AADA1B}"/>
                  </a:ext>
                </a:extLst>
              </p14:cNvPr>
              <p14:cNvContentPartPr/>
              <p14:nvPr/>
            </p14:nvContentPartPr>
            <p14:xfrm>
              <a:off x="4872945" y="6170331"/>
              <a:ext cx="38160" cy="763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C2BFC48-6D60-4D3C-8ADA-21ED03AADA1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855305" y="6152331"/>
                <a:ext cx="7380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3A9A1B9-5683-4D97-B5E6-FE409B6E5B4F}"/>
              </a:ext>
            </a:extLst>
          </p:cNvPr>
          <p:cNvGrpSpPr/>
          <p:nvPr/>
        </p:nvGrpSpPr>
        <p:grpSpPr>
          <a:xfrm>
            <a:off x="7549905" y="1157331"/>
            <a:ext cx="4481640" cy="4217400"/>
            <a:chOff x="7549905" y="1157331"/>
            <a:chExt cx="4481640" cy="421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96F1B60-6116-47CC-99A8-BD1B78FD2522}"/>
                    </a:ext>
                  </a:extLst>
                </p14:cNvPr>
                <p14:cNvContentPartPr/>
                <p14:nvPr/>
              </p14:nvContentPartPr>
              <p14:xfrm>
                <a:off x="9469425" y="1157331"/>
                <a:ext cx="256680" cy="54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96F1B60-6116-47CC-99A8-BD1B78FD252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451425" y="1139331"/>
                  <a:ext cx="2923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98A2CA9-8F65-4822-8CE4-3C4E45D8EB09}"/>
                    </a:ext>
                  </a:extLst>
                </p14:cNvPr>
                <p14:cNvContentPartPr/>
                <p14:nvPr/>
              </p14:nvContentPartPr>
              <p14:xfrm>
                <a:off x="9898545" y="1198731"/>
                <a:ext cx="102240" cy="434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98A2CA9-8F65-4822-8CE4-3C4E45D8EB0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880545" y="1181091"/>
                  <a:ext cx="1378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3045E9-B8F0-4229-989D-8B26D5EBC77D}"/>
                    </a:ext>
                  </a:extLst>
                </p14:cNvPr>
                <p14:cNvContentPartPr/>
                <p14:nvPr/>
              </p14:nvContentPartPr>
              <p14:xfrm>
                <a:off x="9808905" y="1386651"/>
                <a:ext cx="254520" cy="38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3045E9-B8F0-4229-989D-8B26D5EBC77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791265" y="1369011"/>
                  <a:ext cx="290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73D219-D571-4DD4-BCBC-CCBDDC141911}"/>
                    </a:ext>
                  </a:extLst>
                </p14:cNvPr>
                <p14:cNvContentPartPr/>
                <p14:nvPr/>
              </p14:nvContentPartPr>
              <p14:xfrm>
                <a:off x="10115265" y="1381611"/>
                <a:ext cx="553680" cy="234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73D219-D571-4DD4-BCBC-CCBDDC14191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97625" y="1363971"/>
                  <a:ext cx="5893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17EEBC-17C2-4692-B2D1-C7ECD6F88209}"/>
                    </a:ext>
                  </a:extLst>
                </p14:cNvPr>
                <p14:cNvContentPartPr/>
                <p14:nvPr/>
              </p14:nvContentPartPr>
              <p14:xfrm>
                <a:off x="10741665" y="1216371"/>
                <a:ext cx="265680" cy="404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17EEBC-17C2-4692-B2D1-C7ECD6F8820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723665" y="1198731"/>
                  <a:ext cx="3013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ADBD6C2-E6D6-4E5D-9EE6-ED5F48C341CB}"/>
                    </a:ext>
                  </a:extLst>
                </p14:cNvPr>
                <p14:cNvContentPartPr/>
                <p14:nvPr/>
              </p14:nvContentPartPr>
              <p14:xfrm>
                <a:off x="11075745" y="1411491"/>
                <a:ext cx="521640" cy="228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ADBD6C2-E6D6-4E5D-9EE6-ED5F48C341C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058105" y="1393851"/>
                  <a:ext cx="5572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377AEC-ACC3-4D2B-AD5F-25BFEAB78F6D}"/>
                    </a:ext>
                  </a:extLst>
                </p14:cNvPr>
                <p14:cNvContentPartPr/>
                <p14:nvPr/>
              </p14:nvContentPartPr>
              <p14:xfrm>
                <a:off x="11668665" y="1266411"/>
                <a:ext cx="203040" cy="443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377AEC-ACC3-4D2B-AD5F-25BFEAB78F6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651025" y="1248771"/>
                  <a:ext cx="2386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40BE8E-FC8C-4A15-AFF5-11261955591D}"/>
                    </a:ext>
                  </a:extLst>
                </p14:cNvPr>
                <p14:cNvContentPartPr/>
                <p14:nvPr/>
              </p14:nvContentPartPr>
              <p14:xfrm>
                <a:off x="9701625" y="1933851"/>
                <a:ext cx="275040" cy="537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40BE8E-FC8C-4A15-AFF5-11261955591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83985" y="1915851"/>
                  <a:ext cx="31068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85DA57-9B1C-4B45-A136-4A739DEC68B8}"/>
                    </a:ext>
                  </a:extLst>
                </p14:cNvPr>
                <p14:cNvContentPartPr/>
                <p14:nvPr/>
              </p14:nvContentPartPr>
              <p14:xfrm>
                <a:off x="10077105" y="2293491"/>
                <a:ext cx="186120" cy="1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85DA57-9B1C-4B45-A136-4A739DEC68B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59465" y="2275491"/>
                  <a:ext cx="221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A19E4B-096D-429E-834A-0DD3A895CB75}"/>
                    </a:ext>
                  </a:extLst>
                </p14:cNvPr>
                <p14:cNvContentPartPr/>
                <p14:nvPr/>
              </p14:nvContentPartPr>
              <p14:xfrm>
                <a:off x="10437105" y="2031051"/>
                <a:ext cx="61560" cy="402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A19E4B-096D-429E-834A-0DD3A895CB7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419465" y="2013051"/>
                  <a:ext cx="97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531EEC-98E3-4D88-BB5F-B736681A75C9}"/>
                    </a:ext>
                  </a:extLst>
                </p14:cNvPr>
                <p14:cNvContentPartPr/>
                <p14:nvPr/>
              </p14:nvContentPartPr>
              <p14:xfrm>
                <a:off x="10591545" y="2136531"/>
                <a:ext cx="150120" cy="210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531EEC-98E3-4D88-BB5F-B736681A75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573905" y="2118531"/>
                  <a:ext cx="185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402405C-C063-437D-B8CF-6C7DB943AC8D}"/>
                    </a:ext>
                  </a:extLst>
                </p14:cNvPr>
                <p14:cNvContentPartPr/>
                <p14:nvPr/>
              </p14:nvContentPartPr>
              <p14:xfrm>
                <a:off x="10787745" y="2091171"/>
                <a:ext cx="459720" cy="697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402405C-C063-437D-B8CF-6C7DB943AC8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769745" y="2073171"/>
                  <a:ext cx="49536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4F7FF3E-0CED-497C-9A11-C27C89A98FDF}"/>
                    </a:ext>
                  </a:extLst>
                </p14:cNvPr>
                <p14:cNvContentPartPr/>
                <p14:nvPr/>
              </p14:nvContentPartPr>
              <p14:xfrm>
                <a:off x="11274465" y="1951131"/>
                <a:ext cx="35280" cy="40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4F7FF3E-0CED-497C-9A11-C27C89A98FD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56465" y="1933131"/>
                  <a:ext cx="70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BC39E8A-4658-4060-827B-81A938D21AE0}"/>
                    </a:ext>
                  </a:extLst>
                </p14:cNvPr>
                <p14:cNvContentPartPr/>
                <p14:nvPr/>
              </p14:nvContentPartPr>
              <p14:xfrm>
                <a:off x="11364465" y="2117091"/>
                <a:ext cx="165960" cy="241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BC39E8A-4658-4060-827B-81A938D21AE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346825" y="2099091"/>
                  <a:ext cx="2016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0923C8-6303-46AC-A7B5-81E58A1445D6}"/>
                    </a:ext>
                  </a:extLst>
                </p14:cNvPr>
                <p14:cNvContentPartPr/>
                <p14:nvPr/>
              </p14:nvContentPartPr>
              <p14:xfrm>
                <a:off x="11544465" y="2136531"/>
                <a:ext cx="239040" cy="267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0923C8-6303-46AC-A7B5-81E58A1445D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526825" y="2118891"/>
                  <a:ext cx="2746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38F493-A446-43BC-B93A-29B4D8808333}"/>
                    </a:ext>
                  </a:extLst>
                </p14:cNvPr>
                <p14:cNvContentPartPr/>
                <p14:nvPr/>
              </p14:nvContentPartPr>
              <p14:xfrm>
                <a:off x="11674425" y="1877691"/>
                <a:ext cx="357120" cy="840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38F493-A446-43BC-B93A-29B4D880833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656425" y="1860051"/>
                  <a:ext cx="39276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3750585-EF39-4C4B-B577-B7E65F27E4BE}"/>
                    </a:ext>
                  </a:extLst>
                </p14:cNvPr>
                <p14:cNvContentPartPr/>
                <p14:nvPr/>
              </p14:nvContentPartPr>
              <p14:xfrm>
                <a:off x="7549905" y="1744851"/>
                <a:ext cx="512280" cy="3009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3750585-EF39-4C4B-B577-B7E65F27E4B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32265" y="1727211"/>
                  <a:ext cx="547920" cy="30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97CA487-87AC-4821-A8C4-BD5883A52818}"/>
                    </a:ext>
                  </a:extLst>
                </p14:cNvPr>
                <p14:cNvContentPartPr/>
                <p14:nvPr/>
              </p14:nvContentPartPr>
              <p14:xfrm>
                <a:off x="8393745" y="3289251"/>
                <a:ext cx="47880" cy="567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97CA487-87AC-4821-A8C4-BD5883A5281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76105" y="3271611"/>
                  <a:ext cx="835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2DF2B46-00FF-4D2B-926D-5EEB96B6AEAA}"/>
                    </a:ext>
                  </a:extLst>
                </p14:cNvPr>
                <p14:cNvContentPartPr/>
                <p14:nvPr/>
              </p14:nvContentPartPr>
              <p14:xfrm>
                <a:off x="8398065" y="3205731"/>
                <a:ext cx="270720" cy="6883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2DF2B46-00FF-4D2B-926D-5EEB96B6AEA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80425" y="3187731"/>
                  <a:ext cx="30636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6130A42-D32D-4FCD-AB8F-44BB30DAA908}"/>
                    </a:ext>
                  </a:extLst>
                </p14:cNvPr>
                <p14:cNvContentPartPr/>
                <p14:nvPr/>
              </p14:nvContentPartPr>
              <p14:xfrm>
                <a:off x="8786145" y="3617931"/>
                <a:ext cx="83520" cy="196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6130A42-D32D-4FCD-AB8F-44BB30DAA90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768505" y="3599931"/>
                  <a:ext cx="119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3E450FC-1293-41B0-8B9E-C4211B897391}"/>
                    </a:ext>
                  </a:extLst>
                </p14:cNvPr>
                <p14:cNvContentPartPr/>
                <p14:nvPr/>
              </p14:nvContentPartPr>
              <p14:xfrm>
                <a:off x="8842665" y="3479691"/>
                <a:ext cx="60480" cy="81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3E450FC-1293-41B0-8B9E-C4211B89739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825025" y="3461691"/>
                  <a:ext cx="961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4533D61-782F-4D46-A701-81EE2660C9A1}"/>
                    </a:ext>
                  </a:extLst>
                </p14:cNvPr>
                <p14:cNvContentPartPr/>
                <p14:nvPr/>
              </p14:nvContentPartPr>
              <p14:xfrm>
                <a:off x="8971905" y="3572571"/>
                <a:ext cx="330480" cy="241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4533D61-782F-4D46-A701-81EE2660C9A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954265" y="3554931"/>
                  <a:ext cx="366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599D35D-77DB-4095-8E68-05C851E76377}"/>
                    </a:ext>
                  </a:extLst>
                </p14:cNvPr>
                <p14:cNvContentPartPr/>
                <p14:nvPr/>
              </p14:nvContentPartPr>
              <p14:xfrm>
                <a:off x="9367545" y="3597771"/>
                <a:ext cx="614160" cy="231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599D35D-77DB-4095-8E68-05C851E7637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349545" y="3579771"/>
                  <a:ext cx="649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8B93777-41F9-486B-87AA-D6D0467A0E35}"/>
                    </a:ext>
                  </a:extLst>
                </p14:cNvPr>
                <p14:cNvContentPartPr/>
                <p14:nvPr/>
              </p14:nvContentPartPr>
              <p14:xfrm>
                <a:off x="10022745" y="3633051"/>
                <a:ext cx="484200" cy="684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8B93777-41F9-486B-87AA-D6D0467A0E3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04745" y="3615051"/>
                  <a:ext cx="51984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3DDF11D-532C-48C7-882B-C0D9EA5C1AC5}"/>
                    </a:ext>
                  </a:extLst>
                </p14:cNvPr>
                <p14:cNvContentPartPr/>
                <p14:nvPr/>
              </p14:nvContentPartPr>
              <p14:xfrm>
                <a:off x="8393745" y="4268811"/>
                <a:ext cx="474480" cy="271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3DDF11D-532C-48C7-882B-C0D9EA5C1AC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376105" y="4251171"/>
                  <a:ext cx="5101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F883B31-FB35-478C-B0E6-B501E85E02EB}"/>
                    </a:ext>
                  </a:extLst>
                </p14:cNvPr>
                <p14:cNvContentPartPr/>
                <p14:nvPr/>
              </p14:nvContentPartPr>
              <p14:xfrm>
                <a:off x="8989545" y="4240371"/>
                <a:ext cx="232560" cy="276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F883B31-FB35-478C-B0E6-B501E85E02E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971545" y="4222371"/>
                  <a:ext cx="268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9A4B36A-A3AE-4C9D-877D-A296DDA285D3}"/>
                    </a:ext>
                  </a:extLst>
                </p14:cNvPr>
                <p14:cNvContentPartPr/>
                <p14:nvPr/>
              </p14:nvContentPartPr>
              <p14:xfrm>
                <a:off x="9412545" y="4409571"/>
                <a:ext cx="25920" cy="11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9A4B36A-A3AE-4C9D-877D-A296DDA285D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94545" y="4391931"/>
                  <a:ext cx="61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76BF22D-A11B-4789-AE7A-559115A9479C}"/>
                    </a:ext>
                  </a:extLst>
                </p14:cNvPr>
                <p14:cNvContentPartPr/>
                <p14:nvPr/>
              </p14:nvContentPartPr>
              <p14:xfrm>
                <a:off x="8609745" y="4731411"/>
                <a:ext cx="180720" cy="428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76BF22D-A11B-4789-AE7A-559115A9479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91745" y="4713771"/>
                  <a:ext cx="2163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27AC5AD-32E7-49AD-9F4E-42EC55C8DE35}"/>
                    </a:ext>
                  </a:extLst>
                </p14:cNvPr>
                <p14:cNvContentPartPr/>
                <p14:nvPr/>
              </p14:nvContentPartPr>
              <p14:xfrm>
                <a:off x="8966145" y="4836171"/>
                <a:ext cx="543600" cy="538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27AC5AD-32E7-49AD-9F4E-42EC55C8DE3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948505" y="4818171"/>
                  <a:ext cx="57924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3C9B27A-E2A2-4783-9C4D-8C854EC95D32}"/>
                    </a:ext>
                  </a:extLst>
                </p14:cNvPr>
                <p14:cNvContentPartPr/>
                <p14:nvPr/>
              </p14:nvContentPartPr>
              <p14:xfrm>
                <a:off x="9672825" y="4701171"/>
                <a:ext cx="111600" cy="416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3C9B27A-E2A2-4783-9C4D-8C854EC95D3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654825" y="4683171"/>
                  <a:ext cx="1472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B4661AA-FB3C-4447-AD57-D951636EF42E}"/>
                    </a:ext>
                  </a:extLst>
                </p14:cNvPr>
                <p14:cNvContentPartPr/>
                <p14:nvPr/>
              </p14:nvContentPartPr>
              <p14:xfrm>
                <a:off x="9626025" y="4876131"/>
                <a:ext cx="224640" cy="64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B4661AA-FB3C-4447-AD57-D951636EF42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608385" y="4858131"/>
                  <a:ext cx="260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F724C7B-DF93-4939-A22C-C321F58B4FA6}"/>
                    </a:ext>
                  </a:extLst>
                </p14:cNvPr>
                <p14:cNvContentPartPr/>
                <p14:nvPr/>
              </p14:nvContentPartPr>
              <p14:xfrm>
                <a:off x="9885225" y="4858491"/>
                <a:ext cx="1009080" cy="275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F724C7B-DF93-4939-A22C-C321F58B4FA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867225" y="4840491"/>
                  <a:ext cx="1044720" cy="31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392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F0451D0-6FC0-45B4-B193-E240C47DD8A6}"/>
                  </a:ext>
                </a:extLst>
              </p14:cNvPr>
              <p14:cNvContentPartPr/>
              <p14:nvPr/>
            </p14:nvContentPartPr>
            <p14:xfrm>
              <a:off x="638625" y="2351451"/>
              <a:ext cx="395640" cy="411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F0451D0-6FC0-45B4-B193-E240C47DD8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625" y="2333811"/>
                <a:ext cx="4312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085B3D7-B60E-4972-80A5-FA8EF331A676}"/>
                  </a:ext>
                </a:extLst>
              </p14:cNvPr>
              <p14:cNvContentPartPr/>
              <p14:nvPr/>
            </p14:nvContentPartPr>
            <p14:xfrm>
              <a:off x="1818705" y="2392131"/>
              <a:ext cx="10080" cy="20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085B3D7-B60E-4972-80A5-FA8EF331A6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0705" y="2374131"/>
                <a:ext cx="457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C7F5984-73AF-4D21-8840-D045AC261958}"/>
                  </a:ext>
                </a:extLst>
              </p14:cNvPr>
              <p14:cNvContentPartPr/>
              <p14:nvPr/>
            </p14:nvContentPartPr>
            <p14:xfrm>
              <a:off x="1700985" y="2343531"/>
              <a:ext cx="437040" cy="394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C7F5984-73AF-4D21-8840-D045AC2619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2985" y="2325891"/>
                <a:ext cx="4726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41BFE50-F887-4D2B-B91B-1F3A1547DED6}"/>
                  </a:ext>
                </a:extLst>
              </p14:cNvPr>
              <p14:cNvContentPartPr/>
              <p14:nvPr/>
            </p14:nvContentPartPr>
            <p14:xfrm>
              <a:off x="653745" y="3256491"/>
              <a:ext cx="458640" cy="457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41BFE50-F887-4D2B-B91B-1F3A1547DE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745" y="3238851"/>
                <a:ext cx="49428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C0BBCA1-9107-4CBD-82FE-D8FB522B0370}"/>
                  </a:ext>
                </a:extLst>
              </p14:cNvPr>
              <p14:cNvContentPartPr/>
              <p14:nvPr/>
            </p14:nvContentPartPr>
            <p14:xfrm>
              <a:off x="1855785" y="3315171"/>
              <a:ext cx="167760" cy="488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C0BBCA1-9107-4CBD-82FE-D8FB522B03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7785" y="3297171"/>
                <a:ext cx="2034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83716A2-A2CC-488B-9B84-B8034E4B3869}"/>
                  </a:ext>
                </a:extLst>
              </p14:cNvPr>
              <p14:cNvContentPartPr/>
              <p14:nvPr/>
            </p14:nvContentPartPr>
            <p14:xfrm>
              <a:off x="882345" y="4377531"/>
              <a:ext cx="194400" cy="505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83716A2-A2CC-488B-9B84-B8034E4B38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4705" y="4359891"/>
                <a:ext cx="23004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3C689BE-2F44-4288-A473-52F70997E66D}"/>
                  </a:ext>
                </a:extLst>
              </p14:cNvPr>
              <p14:cNvContentPartPr/>
              <p14:nvPr/>
            </p14:nvContentPartPr>
            <p14:xfrm>
              <a:off x="1928145" y="4402011"/>
              <a:ext cx="375120" cy="460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3C689BE-2F44-4288-A473-52F70997E6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10505" y="4384371"/>
                <a:ext cx="41076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85FCAD5-C134-4114-9CB0-6487038999FE}"/>
                  </a:ext>
                </a:extLst>
              </p14:cNvPr>
              <p14:cNvContentPartPr/>
              <p14:nvPr/>
            </p14:nvContentPartPr>
            <p14:xfrm>
              <a:off x="913305" y="5527371"/>
              <a:ext cx="259920" cy="474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85FCAD5-C134-4114-9CB0-6487038999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5305" y="5509371"/>
                <a:ext cx="29556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F9FFA9-0605-4E93-80E2-94EB79D88B7A}"/>
                  </a:ext>
                </a:extLst>
              </p14:cNvPr>
              <p14:cNvContentPartPr/>
              <p14:nvPr/>
            </p14:nvContentPartPr>
            <p14:xfrm>
              <a:off x="2055585" y="5516211"/>
              <a:ext cx="160200" cy="524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F9FFA9-0605-4E93-80E2-94EB79D88B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37585" y="5498211"/>
                <a:ext cx="195840" cy="56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AE09972C-6F95-44A3-A16E-EF9AB5A807DE}"/>
              </a:ext>
            </a:extLst>
          </p:cNvPr>
          <p:cNvGrpSpPr/>
          <p:nvPr/>
        </p:nvGrpSpPr>
        <p:grpSpPr>
          <a:xfrm>
            <a:off x="376545" y="1425531"/>
            <a:ext cx="869760" cy="766800"/>
            <a:chOff x="376545" y="1425531"/>
            <a:chExt cx="86976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9ACE0C3-CFCE-4E5C-AF31-9555E51C6139}"/>
                    </a:ext>
                  </a:extLst>
                </p14:cNvPr>
                <p14:cNvContentPartPr/>
                <p14:nvPr/>
              </p14:nvContentPartPr>
              <p14:xfrm>
                <a:off x="458625" y="1694451"/>
                <a:ext cx="219240" cy="345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9ACE0C3-CFCE-4E5C-AF31-9555E51C61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0985" y="1676811"/>
                  <a:ext cx="2548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8E0975-93DC-4A92-92C7-9CC600EB00C8}"/>
                    </a:ext>
                  </a:extLst>
                </p14:cNvPr>
                <p14:cNvContentPartPr/>
                <p14:nvPr/>
              </p14:nvContentPartPr>
              <p14:xfrm>
                <a:off x="762465" y="1781931"/>
                <a:ext cx="103320" cy="138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8E0975-93DC-4A92-92C7-9CC600EB00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4825" y="1764291"/>
                  <a:ext cx="138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AAC046-77AF-45B0-812F-A3C05446BBDC}"/>
                    </a:ext>
                  </a:extLst>
                </p14:cNvPr>
                <p14:cNvContentPartPr/>
                <p14:nvPr/>
              </p14:nvContentPartPr>
              <p14:xfrm>
                <a:off x="982425" y="1802091"/>
                <a:ext cx="12600" cy="3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AAC046-77AF-45B0-812F-A3C05446BB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4425" y="1784451"/>
                  <a:ext cx="48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420BC7-0289-4476-AEC9-5B547C8B0A17}"/>
                    </a:ext>
                  </a:extLst>
                </p14:cNvPr>
                <p14:cNvContentPartPr/>
                <p14:nvPr/>
              </p14:nvContentPartPr>
              <p14:xfrm>
                <a:off x="1045065" y="1553691"/>
                <a:ext cx="170640" cy="355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420BC7-0289-4476-AEC9-5B547C8B0A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7425" y="1536051"/>
                  <a:ext cx="2062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0EBF68-ADBC-4980-AA02-76BDF5EB726B}"/>
                    </a:ext>
                  </a:extLst>
                </p14:cNvPr>
                <p14:cNvContentPartPr/>
                <p14:nvPr/>
              </p14:nvContentPartPr>
              <p14:xfrm>
                <a:off x="376545" y="1631811"/>
                <a:ext cx="413280" cy="56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0EBF68-ADBC-4980-AA02-76BDF5EB72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8905" y="1614171"/>
                  <a:ext cx="4489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D3E03C-3213-4E5C-B2AC-3E657C7552E6}"/>
                    </a:ext>
                  </a:extLst>
                </p14:cNvPr>
                <p14:cNvContentPartPr/>
                <p14:nvPr/>
              </p14:nvContentPartPr>
              <p14:xfrm>
                <a:off x="1103025" y="1425531"/>
                <a:ext cx="143280" cy="622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D3E03C-3213-4E5C-B2AC-3E657C7552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5385" y="1407531"/>
                  <a:ext cx="178920" cy="65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64EF0FE-F231-4643-9704-10EE6DEEAF48}"/>
              </a:ext>
            </a:extLst>
          </p:cNvPr>
          <p:cNvGrpSpPr/>
          <p:nvPr/>
        </p:nvGrpSpPr>
        <p:grpSpPr>
          <a:xfrm>
            <a:off x="1659945" y="1466571"/>
            <a:ext cx="1015920" cy="528120"/>
            <a:chOff x="1659945" y="1466571"/>
            <a:chExt cx="101592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9C6331-D1B0-409A-A904-52D0064431DD}"/>
                    </a:ext>
                  </a:extLst>
                </p14:cNvPr>
                <p14:cNvContentPartPr/>
                <p14:nvPr/>
              </p14:nvContentPartPr>
              <p14:xfrm>
                <a:off x="1659945" y="1472691"/>
                <a:ext cx="166680" cy="478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9C6331-D1B0-409A-A904-52D0064431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41945" y="1455051"/>
                  <a:ext cx="2023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C9C565-6202-4320-9765-2007C09D630E}"/>
                    </a:ext>
                  </a:extLst>
                </p14:cNvPr>
                <p14:cNvContentPartPr/>
                <p14:nvPr/>
              </p14:nvContentPartPr>
              <p14:xfrm>
                <a:off x="1804665" y="1550451"/>
                <a:ext cx="190440" cy="331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C9C565-6202-4320-9765-2007C09D63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87025" y="1532811"/>
                  <a:ext cx="2260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0024A05-8333-434F-B7AA-4FE051E25DD3}"/>
                    </a:ext>
                  </a:extLst>
                </p14:cNvPr>
                <p14:cNvContentPartPr/>
                <p14:nvPr/>
              </p14:nvContentPartPr>
              <p14:xfrm>
                <a:off x="2102385" y="1675011"/>
                <a:ext cx="115920" cy="142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0024A05-8333-434F-B7AA-4FE051E25D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4385" y="1657371"/>
                  <a:ext cx="151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7D37D35-07AF-4F6F-83DA-277443028C64}"/>
                    </a:ext>
                  </a:extLst>
                </p14:cNvPr>
                <p14:cNvContentPartPr/>
                <p14:nvPr/>
              </p14:nvContentPartPr>
              <p14:xfrm>
                <a:off x="2318385" y="1705251"/>
                <a:ext cx="7200" cy="10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7D37D35-07AF-4F6F-83DA-277443028C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00745" y="1687611"/>
                  <a:ext cx="42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5185DD-575B-42E5-A080-A542BBCB7E23}"/>
                    </a:ext>
                  </a:extLst>
                </p14:cNvPr>
                <p14:cNvContentPartPr/>
                <p14:nvPr/>
              </p14:nvContentPartPr>
              <p14:xfrm>
                <a:off x="2385705" y="1553691"/>
                <a:ext cx="191520" cy="260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5185DD-575B-42E5-A080-A542BBCB7E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68065" y="1536051"/>
                  <a:ext cx="2271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4FE450-9311-4F20-AB35-7C2466D31BE4}"/>
                    </a:ext>
                  </a:extLst>
                </p14:cNvPr>
                <p14:cNvContentPartPr/>
                <p14:nvPr/>
              </p14:nvContentPartPr>
              <p14:xfrm>
                <a:off x="2547345" y="1466571"/>
                <a:ext cx="128520" cy="528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4FE450-9311-4F20-AB35-7C2466D31B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9705" y="1448571"/>
                  <a:ext cx="164160" cy="56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5AD578-B32A-4757-88F7-5E0E2085FBA7}"/>
                  </a:ext>
                </a:extLst>
              </p14:cNvPr>
              <p14:cNvContentPartPr/>
              <p14:nvPr/>
            </p14:nvContentPartPr>
            <p14:xfrm>
              <a:off x="3650385" y="255171"/>
              <a:ext cx="22320" cy="47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5AD578-B32A-4757-88F7-5E0E2085FBA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32385" y="237171"/>
                <a:ext cx="5796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5B14D2-16D6-4115-B2AA-C59B57A005AA}"/>
                  </a:ext>
                </a:extLst>
              </p14:cNvPr>
              <p14:cNvContentPartPr/>
              <p14:nvPr/>
            </p14:nvContentPartPr>
            <p14:xfrm>
              <a:off x="3611865" y="204051"/>
              <a:ext cx="282600" cy="571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5B14D2-16D6-4115-B2AA-C59B57A005A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93865" y="186411"/>
                <a:ext cx="3182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BED985-460A-413E-B7DC-FE77D7634231}"/>
                  </a:ext>
                </a:extLst>
              </p14:cNvPr>
              <p14:cNvContentPartPr/>
              <p14:nvPr/>
            </p14:nvContentPartPr>
            <p14:xfrm>
              <a:off x="3989145" y="508971"/>
              <a:ext cx="205920" cy="234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BED985-460A-413E-B7DC-FE77D763423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71145" y="490971"/>
                <a:ext cx="2415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37CBFC-2001-4832-BE51-53C1C725830B}"/>
                  </a:ext>
                </a:extLst>
              </p14:cNvPr>
              <p14:cNvContentPartPr/>
              <p14:nvPr/>
            </p14:nvContentPartPr>
            <p14:xfrm>
              <a:off x="4317465" y="474051"/>
              <a:ext cx="174600" cy="22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37CBFC-2001-4832-BE51-53C1C725830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99465" y="456411"/>
                <a:ext cx="2102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5F3BFD-EF83-4FAD-8629-0097B02DBEFE}"/>
                  </a:ext>
                </a:extLst>
              </p14:cNvPr>
              <p14:cNvContentPartPr/>
              <p14:nvPr/>
            </p14:nvContentPartPr>
            <p14:xfrm>
              <a:off x="4623105" y="290811"/>
              <a:ext cx="493920" cy="459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5F3BFD-EF83-4FAD-8629-0097B02DBE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05465" y="273171"/>
                <a:ext cx="5295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DA9808-D61B-4B39-A087-A48B6DE7048C}"/>
                  </a:ext>
                </a:extLst>
              </p14:cNvPr>
              <p14:cNvContentPartPr/>
              <p14:nvPr/>
            </p14:nvContentPartPr>
            <p14:xfrm>
              <a:off x="5070225" y="541011"/>
              <a:ext cx="618120" cy="201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DA9808-D61B-4B39-A087-A48B6DE7048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52225" y="523371"/>
                <a:ext cx="6537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E5B61F-4703-4641-9F64-91BD524054BA}"/>
                  </a:ext>
                </a:extLst>
              </p14:cNvPr>
              <p14:cNvContentPartPr/>
              <p14:nvPr/>
            </p14:nvContentPartPr>
            <p14:xfrm>
              <a:off x="5966265" y="272451"/>
              <a:ext cx="358920" cy="86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E5B61F-4703-4641-9F64-91BD524054B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48625" y="254451"/>
                <a:ext cx="3945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5BF76A-C74F-4897-8A48-E02A22B08E00}"/>
                  </a:ext>
                </a:extLst>
              </p14:cNvPr>
              <p14:cNvContentPartPr/>
              <p14:nvPr/>
            </p14:nvContentPartPr>
            <p14:xfrm>
              <a:off x="6140145" y="283971"/>
              <a:ext cx="41400" cy="465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5BF76A-C74F-4897-8A48-E02A22B08E0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22505" y="266331"/>
                <a:ext cx="770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7E83DF-68F0-476F-9DC6-9A2FAC1A5E57}"/>
                  </a:ext>
                </a:extLst>
              </p14:cNvPr>
              <p14:cNvContentPartPr/>
              <p14:nvPr/>
            </p14:nvContentPartPr>
            <p14:xfrm>
              <a:off x="6260385" y="357771"/>
              <a:ext cx="671400" cy="443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7E83DF-68F0-476F-9DC6-9A2FAC1A5E5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42385" y="340131"/>
                <a:ext cx="7070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24AD49E-EDA9-4235-9805-22D3EFD00BA5}"/>
                  </a:ext>
                </a:extLst>
              </p14:cNvPr>
              <p14:cNvContentPartPr/>
              <p14:nvPr/>
            </p14:nvContentPartPr>
            <p14:xfrm>
              <a:off x="6922785" y="503931"/>
              <a:ext cx="387720" cy="190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24AD49E-EDA9-4235-9805-22D3EFD00BA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04785" y="486291"/>
                <a:ext cx="423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4412E3-FD63-440B-ADE1-BC24A61672B4}"/>
                  </a:ext>
                </a:extLst>
              </p14:cNvPr>
              <p14:cNvContentPartPr/>
              <p14:nvPr/>
            </p14:nvContentPartPr>
            <p14:xfrm>
              <a:off x="7343625" y="520131"/>
              <a:ext cx="456480" cy="684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4412E3-FD63-440B-ADE1-BC24A61672B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25985" y="502491"/>
                <a:ext cx="49212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1B609CE-CA5C-4BF7-809C-61C38963754B}"/>
                  </a:ext>
                </a:extLst>
              </p14:cNvPr>
              <p14:cNvContentPartPr/>
              <p14:nvPr/>
            </p14:nvContentPartPr>
            <p14:xfrm>
              <a:off x="3470385" y="906051"/>
              <a:ext cx="2328120" cy="94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1B609CE-CA5C-4BF7-809C-61C38963754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52385" y="888051"/>
                <a:ext cx="23637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6AEE4D-6D13-47AE-8BFF-2E96C2F66F5D}"/>
                  </a:ext>
                </a:extLst>
              </p14:cNvPr>
              <p14:cNvContentPartPr/>
              <p14:nvPr/>
            </p14:nvContentPartPr>
            <p14:xfrm>
              <a:off x="3849825" y="1093251"/>
              <a:ext cx="190080" cy="585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6AEE4D-6D13-47AE-8BFF-2E96C2F66F5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831825" y="1075611"/>
                <a:ext cx="22572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6D85A19-7344-49AE-97A1-B0654820C692}"/>
                  </a:ext>
                </a:extLst>
              </p14:cNvPr>
              <p14:cNvContentPartPr/>
              <p14:nvPr/>
            </p14:nvContentPartPr>
            <p14:xfrm>
              <a:off x="4165185" y="1238691"/>
              <a:ext cx="192240" cy="349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6D85A19-7344-49AE-97A1-B0654820C69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47545" y="1221051"/>
                <a:ext cx="2278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B075557-0220-4DF6-9E74-D0FA98F5E705}"/>
                  </a:ext>
                </a:extLst>
              </p14:cNvPr>
              <p14:cNvContentPartPr/>
              <p14:nvPr/>
            </p14:nvContentPartPr>
            <p14:xfrm>
              <a:off x="4371465" y="1364331"/>
              <a:ext cx="160200" cy="201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B075557-0220-4DF6-9E74-D0FA98F5E70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53825" y="1346691"/>
                <a:ext cx="1958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F11D70-2EDB-4928-A791-021A2EF80AC9}"/>
                  </a:ext>
                </a:extLst>
              </p14:cNvPr>
              <p14:cNvContentPartPr/>
              <p14:nvPr/>
            </p14:nvContentPartPr>
            <p14:xfrm>
              <a:off x="4613385" y="1324011"/>
              <a:ext cx="381240" cy="489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F11D70-2EDB-4928-A791-021A2EF80AC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95745" y="1306011"/>
                <a:ext cx="41688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5133B56-CDA7-4149-9347-2BBD34C00CDA}"/>
                  </a:ext>
                </a:extLst>
              </p14:cNvPr>
              <p14:cNvContentPartPr/>
              <p14:nvPr/>
            </p14:nvContentPartPr>
            <p14:xfrm>
              <a:off x="4955745" y="1221051"/>
              <a:ext cx="76320" cy="50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5133B56-CDA7-4149-9347-2BBD34C00CD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37745" y="1203051"/>
                <a:ext cx="1119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F102CD-9478-4881-A5AA-CDDD954404D8}"/>
                  </a:ext>
                </a:extLst>
              </p14:cNvPr>
              <p14:cNvContentPartPr/>
              <p14:nvPr/>
            </p14:nvContentPartPr>
            <p14:xfrm>
              <a:off x="5066985" y="1304571"/>
              <a:ext cx="262440" cy="18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F102CD-9478-4881-A5AA-CDDD954404D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48985" y="1286571"/>
                <a:ext cx="2980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B05A7DA-9C1F-4496-B698-B0AC90FCF47E}"/>
                  </a:ext>
                </a:extLst>
              </p14:cNvPr>
              <p14:cNvContentPartPr/>
              <p14:nvPr/>
            </p14:nvContentPartPr>
            <p14:xfrm>
              <a:off x="5327625" y="1100091"/>
              <a:ext cx="190080" cy="623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B05A7DA-9C1F-4496-B698-B0AC90FCF47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09985" y="1082451"/>
                <a:ext cx="22572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1920074-FACC-4E57-AD59-6BD19FCD8B3C}"/>
                  </a:ext>
                </a:extLst>
              </p14:cNvPr>
              <p14:cNvContentPartPr/>
              <p14:nvPr/>
            </p14:nvContentPartPr>
            <p14:xfrm>
              <a:off x="5561985" y="1230411"/>
              <a:ext cx="464760" cy="376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1920074-FACC-4E57-AD59-6BD19FCD8B3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43985" y="1212771"/>
                <a:ext cx="5004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CCCEDF8-BFBD-44A6-9ACB-8955C754F0B8}"/>
                  </a:ext>
                </a:extLst>
              </p14:cNvPr>
              <p14:cNvContentPartPr/>
              <p14:nvPr/>
            </p14:nvContentPartPr>
            <p14:xfrm>
              <a:off x="5948265" y="1315011"/>
              <a:ext cx="63360" cy="41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CCCEDF8-BFBD-44A6-9ACB-8955C754F0B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30265" y="1297371"/>
                <a:ext cx="99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D7811C7-ADB2-4CDA-9DBA-3DCC661DADF9}"/>
                  </a:ext>
                </a:extLst>
              </p14:cNvPr>
              <p14:cNvContentPartPr/>
              <p14:nvPr/>
            </p14:nvContentPartPr>
            <p14:xfrm>
              <a:off x="6092625" y="1378371"/>
              <a:ext cx="176400" cy="160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D7811C7-ADB2-4CDA-9DBA-3DCC661DADF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74985" y="1360371"/>
                <a:ext cx="2120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522FD4C-315D-4370-877A-EB4C87707C12}"/>
                  </a:ext>
                </a:extLst>
              </p14:cNvPr>
              <p14:cNvContentPartPr/>
              <p14:nvPr/>
            </p14:nvContentPartPr>
            <p14:xfrm>
              <a:off x="6145545" y="1372971"/>
              <a:ext cx="234360" cy="570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522FD4C-315D-4370-877A-EB4C87707C1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27905" y="1354971"/>
                <a:ext cx="27000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56EE0BE-BEB1-4571-B7D4-9FA12FCE0342}"/>
                  </a:ext>
                </a:extLst>
              </p14:cNvPr>
              <p14:cNvContentPartPr/>
              <p14:nvPr/>
            </p14:nvContentPartPr>
            <p14:xfrm>
              <a:off x="6396465" y="1408251"/>
              <a:ext cx="51480" cy="114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56EE0BE-BEB1-4571-B7D4-9FA12FCE034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78465" y="1390251"/>
                <a:ext cx="871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6FC152E-6C25-448F-B246-1C7F394807A4}"/>
                  </a:ext>
                </a:extLst>
              </p14:cNvPr>
              <p14:cNvContentPartPr/>
              <p14:nvPr/>
            </p14:nvContentPartPr>
            <p14:xfrm>
              <a:off x="6444705" y="1302051"/>
              <a:ext cx="55440" cy="41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6FC152E-6C25-448F-B246-1C7F394807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26705" y="1284051"/>
                <a:ext cx="910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A48134F-EEE1-471F-B395-BD12ACEBB891}"/>
                  </a:ext>
                </a:extLst>
              </p14:cNvPr>
              <p14:cNvContentPartPr/>
              <p14:nvPr/>
            </p14:nvContentPartPr>
            <p14:xfrm>
              <a:off x="6559545" y="1179651"/>
              <a:ext cx="222840" cy="365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A48134F-EEE1-471F-B395-BD12ACEBB89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41545" y="1162011"/>
                <a:ext cx="2584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94E02A-6FF0-48E7-906F-1F82FFDA9B57}"/>
                  </a:ext>
                </a:extLst>
              </p14:cNvPr>
              <p14:cNvContentPartPr/>
              <p14:nvPr/>
            </p14:nvContentPartPr>
            <p14:xfrm>
              <a:off x="6782745" y="1256331"/>
              <a:ext cx="494640" cy="289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94E02A-6FF0-48E7-906F-1F82FFDA9B5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64745" y="1238691"/>
                <a:ext cx="5302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6AAF8B7-3F03-484E-8D25-AEF4245FAEBE}"/>
                  </a:ext>
                </a:extLst>
              </p14:cNvPr>
              <p14:cNvContentPartPr/>
              <p14:nvPr/>
            </p14:nvContentPartPr>
            <p14:xfrm>
              <a:off x="7152825" y="978411"/>
              <a:ext cx="180000" cy="794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6AAF8B7-3F03-484E-8D25-AEF4245FAEB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35185" y="960411"/>
                <a:ext cx="21564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462D73A-0456-448F-B0E6-627002E1CD52}"/>
                  </a:ext>
                </a:extLst>
              </p14:cNvPr>
              <p14:cNvContentPartPr/>
              <p14:nvPr/>
            </p14:nvContentPartPr>
            <p14:xfrm>
              <a:off x="7552065" y="70131"/>
              <a:ext cx="457560" cy="6788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462D73A-0456-448F-B0E6-627002E1CD5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34065" y="52491"/>
                <a:ext cx="493200" cy="68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7C0BE56-C9F4-4543-9701-88CF78D46C22}"/>
                  </a:ext>
                </a:extLst>
              </p14:cNvPr>
              <p14:cNvContentPartPr/>
              <p14:nvPr/>
            </p14:nvContentPartPr>
            <p14:xfrm>
              <a:off x="9892785" y="13240"/>
              <a:ext cx="2244600" cy="18914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7C0BE56-C9F4-4543-9701-88CF78D46C2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75145" y="-4400"/>
                <a:ext cx="2280240" cy="19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E8DF695-F1E0-4190-A45C-C7218A769A3C}"/>
                  </a:ext>
                </a:extLst>
              </p14:cNvPr>
              <p14:cNvContentPartPr/>
              <p14:nvPr/>
            </p14:nvContentPartPr>
            <p14:xfrm>
              <a:off x="9880185" y="6129640"/>
              <a:ext cx="181440" cy="4374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E8DF695-F1E0-4190-A45C-C7218A769A3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862545" y="6111640"/>
                <a:ext cx="21708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B2DFF21-7333-4B8E-9221-A25AC059D36F}"/>
                  </a:ext>
                </a:extLst>
              </p14:cNvPr>
              <p14:cNvContentPartPr/>
              <p14:nvPr/>
            </p14:nvContentPartPr>
            <p14:xfrm>
              <a:off x="9419025" y="6177160"/>
              <a:ext cx="178560" cy="509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B2DFF21-7333-4B8E-9221-A25AC059D36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401385" y="6159160"/>
                <a:ext cx="21420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4F9001B-9516-4B1C-98E2-06F8CE5A65EF}"/>
                  </a:ext>
                </a:extLst>
              </p14:cNvPr>
              <p14:cNvContentPartPr/>
              <p14:nvPr/>
            </p14:nvContentPartPr>
            <p14:xfrm>
              <a:off x="8537385" y="255171"/>
              <a:ext cx="369000" cy="440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4F9001B-9516-4B1C-98E2-06F8CE5A65E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19745" y="237531"/>
                <a:ext cx="40464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F2DB1F2-4CEA-4EC7-A6DB-E63E78930F1C}"/>
                  </a:ext>
                </a:extLst>
              </p14:cNvPr>
              <p14:cNvContentPartPr/>
              <p14:nvPr/>
            </p14:nvContentPartPr>
            <p14:xfrm>
              <a:off x="8693625" y="1275771"/>
              <a:ext cx="241560" cy="485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F2DB1F2-4CEA-4EC7-A6DB-E63E78930F1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675985" y="1257771"/>
                <a:ext cx="27720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D449AC7-876E-4177-8DC9-44A1C8DF6BD3}"/>
                  </a:ext>
                </a:extLst>
              </p14:cNvPr>
              <p14:cNvContentPartPr/>
              <p14:nvPr/>
            </p14:nvContentPartPr>
            <p14:xfrm>
              <a:off x="8295825" y="2311840"/>
              <a:ext cx="257760" cy="602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D449AC7-876E-4177-8DC9-44A1C8DF6BD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277825" y="2294200"/>
                <a:ext cx="29340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96AC8F1-1F17-416C-B708-4BD894A2FA06}"/>
                  </a:ext>
                </a:extLst>
              </p14:cNvPr>
              <p14:cNvContentPartPr/>
              <p14:nvPr/>
            </p14:nvContentPartPr>
            <p14:xfrm>
              <a:off x="8710905" y="2361160"/>
              <a:ext cx="297360" cy="4899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96AC8F1-1F17-416C-B708-4BD894A2FA0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693265" y="2343520"/>
                <a:ext cx="33300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4187852-C151-4B88-A16E-55207BC4A5D8}"/>
                  </a:ext>
                </a:extLst>
              </p14:cNvPr>
              <p14:cNvContentPartPr/>
              <p14:nvPr/>
            </p14:nvContentPartPr>
            <p14:xfrm>
              <a:off x="8332185" y="3379240"/>
              <a:ext cx="209880" cy="373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4187852-C151-4B88-A16E-55207BC4A5D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14545" y="3361240"/>
                <a:ext cx="24552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C0C66AB-9898-49AD-8B45-4256EA9A4AB5}"/>
                  </a:ext>
                </a:extLst>
              </p14:cNvPr>
              <p14:cNvContentPartPr/>
              <p14:nvPr/>
            </p14:nvContentPartPr>
            <p14:xfrm>
              <a:off x="8903505" y="3342160"/>
              <a:ext cx="101160" cy="4762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C0C66AB-9898-49AD-8B45-4256EA9A4AB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885865" y="3324160"/>
                <a:ext cx="13680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CE3881F-C7FA-4EA2-AA9E-74091BA51C55}"/>
                  </a:ext>
                </a:extLst>
              </p14:cNvPr>
              <p14:cNvContentPartPr/>
              <p14:nvPr/>
            </p14:nvContentPartPr>
            <p14:xfrm>
              <a:off x="9293385" y="4720600"/>
              <a:ext cx="217800" cy="5572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CE3881F-C7FA-4EA2-AA9E-74091BA51C5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75745" y="4702960"/>
                <a:ext cx="25344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5FBF414-2AE2-4AA9-9AD6-548BCD74A547}"/>
                  </a:ext>
                </a:extLst>
              </p14:cNvPr>
              <p14:cNvContentPartPr/>
              <p14:nvPr/>
            </p14:nvContentPartPr>
            <p14:xfrm>
              <a:off x="9631425" y="4775320"/>
              <a:ext cx="384840" cy="4402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5FBF414-2AE2-4AA9-9AD6-548BCD74A54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13425" y="4757320"/>
                <a:ext cx="42048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56EA86C-29C3-4B31-930C-20934C086C75}"/>
                  </a:ext>
                </a:extLst>
              </p14:cNvPr>
              <p14:cNvContentPartPr/>
              <p14:nvPr/>
            </p14:nvContentPartPr>
            <p14:xfrm>
              <a:off x="9811785" y="5363560"/>
              <a:ext cx="217440" cy="4410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56EA86C-29C3-4B31-930C-20934C086C7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794145" y="5345560"/>
                <a:ext cx="25308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C653085-C115-4341-8395-81618F298F74}"/>
                  </a:ext>
                </a:extLst>
              </p14:cNvPr>
              <p14:cNvContentPartPr/>
              <p14:nvPr/>
            </p14:nvContentPartPr>
            <p14:xfrm>
              <a:off x="8893425" y="5624200"/>
              <a:ext cx="214200" cy="212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C653085-C115-4341-8395-81618F298F7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875425" y="5606560"/>
                <a:ext cx="24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66D46C1-1439-48B1-A354-239A49E58291}"/>
                  </a:ext>
                </a:extLst>
              </p14:cNvPr>
              <p14:cNvContentPartPr/>
              <p14:nvPr/>
            </p14:nvContentPartPr>
            <p14:xfrm>
              <a:off x="9005025" y="5519800"/>
              <a:ext cx="23040" cy="2329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66D46C1-1439-48B1-A354-239A49E5829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987025" y="5502160"/>
                <a:ext cx="586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14B349A-25DF-4709-8E6E-026FB6916367}"/>
                  </a:ext>
                </a:extLst>
              </p14:cNvPr>
              <p14:cNvContentPartPr/>
              <p14:nvPr/>
            </p14:nvContentPartPr>
            <p14:xfrm>
              <a:off x="8494545" y="6011200"/>
              <a:ext cx="1879560" cy="277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14B349A-25DF-4709-8E6E-026FB691636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476545" y="5993200"/>
                <a:ext cx="1915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F6371A4-0661-4FB8-B0A1-0CF38618D718}"/>
                  </a:ext>
                </a:extLst>
              </p14:cNvPr>
              <p14:cNvContentPartPr/>
              <p14:nvPr/>
            </p14:nvContentPartPr>
            <p14:xfrm>
              <a:off x="11035785" y="3256840"/>
              <a:ext cx="182520" cy="4608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F6371A4-0661-4FB8-B0A1-0CF38618D71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017785" y="3238840"/>
                <a:ext cx="21816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FD40CFD-BF53-4332-8098-B12D24E06D0A}"/>
                  </a:ext>
                </a:extLst>
              </p14:cNvPr>
              <p14:cNvContentPartPr/>
              <p14:nvPr/>
            </p14:nvContentPartPr>
            <p14:xfrm>
              <a:off x="10044345" y="3482920"/>
              <a:ext cx="291240" cy="374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FD40CFD-BF53-4332-8098-B12D24E06D0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026705" y="3464920"/>
                <a:ext cx="3268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BFC35D8-AD33-4E98-A832-6F1F591F1932}"/>
                  </a:ext>
                </a:extLst>
              </p14:cNvPr>
              <p14:cNvContentPartPr/>
              <p14:nvPr/>
            </p14:nvContentPartPr>
            <p14:xfrm>
              <a:off x="10199505" y="3346480"/>
              <a:ext cx="7920" cy="3078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BFC35D8-AD33-4E98-A832-6F1F591F193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181505" y="3328840"/>
                <a:ext cx="435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20BA090-EC81-47B0-829E-9458531DA50C}"/>
                  </a:ext>
                </a:extLst>
              </p14:cNvPr>
              <p14:cNvContentPartPr/>
              <p14:nvPr/>
            </p14:nvContentPartPr>
            <p14:xfrm>
              <a:off x="9641505" y="3957400"/>
              <a:ext cx="2315520" cy="651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20BA090-EC81-47B0-829E-9458531DA50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623505" y="3939400"/>
                <a:ext cx="23511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EDE4029-55C9-402F-A765-973892EB956D}"/>
                  </a:ext>
                </a:extLst>
              </p14:cNvPr>
              <p14:cNvContentPartPr/>
              <p14:nvPr/>
            </p14:nvContentPartPr>
            <p14:xfrm>
              <a:off x="11070345" y="4182760"/>
              <a:ext cx="294120" cy="3924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EDE4029-55C9-402F-A765-973892EB956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052345" y="4165120"/>
                <a:ext cx="32976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0FA32F4-E14E-4A9E-BB69-08FD2C05A99F}"/>
                  </a:ext>
                </a:extLst>
              </p14:cNvPr>
              <p14:cNvContentPartPr/>
              <p14:nvPr/>
            </p14:nvContentPartPr>
            <p14:xfrm>
              <a:off x="10643025" y="2436040"/>
              <a:ext cx="160920" cy="4410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0FA32F4-E14E-4A9E-BB69-08FD2C05A99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625385" y="2418040"/>
                <a:ext cx="19656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A7B9E56-B086-4530-8FA6-B363734D6022}"/>
                  </a:ext>
                </a:extLst>
              </p14:cNvPr>
              <p14:cNvContentPartPr/>
              <p14:nvPr/>
            </p14:nvContentPartPr>
            <p14:xfrm>
              <a:off x="11002665" y="2448640"/>
              <a:ext cx="150120" cy="4359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A7B9E56-B086-4530-8FA6-B363734D602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985025" y="2431000"/>
                <a:ext cx="1857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077E65D-2045-47F6-92B5-C6EE4C45360F}"/>
                  </a:ext>
                </a:extLst>
              </p14:cNvPr>
              <p14:cNvContentPartPr/>
              <p14:nvPr/>
            </p14:nvContentPartPr>
            <p14:xfrm>
              <a:off x="10655265" y="2086120"/>
              <a:ext cx="165600" cy="2984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077E65D-2045-47F6-92B5-C6EE4C45360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637625" y="2068120"/>
                <a:ext cx="2012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FA6F7A4-7F81-43B7-B14C-D2C9D30A1964}"/>
                  </a:ext>
                </a:extLst>
              </p14:cNvPr>
              <p14:cNvContentPartPr/>
              <p14:nvPr/>
            </p14:nvContentPartPr>
            <p14:xfrm>
              <a:off x="10277625" y="4165120"/>
              <a:ext cx="228600" cy="415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FA6F7A4-7F81-43B7-B14C-D2C9D30A196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259625" y="4147120"/>
                <a:ext cx="26424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11A20E5-0D3C-47DB-9D18-D99F37CF77A6}"/>
                  </a:ext>
                </a:extLst>
              </p14:cNvPr>
              <p14:cNvContentPartPr/>
              <p14:nvPr/>
            </p14:nvContentPartPr>
            <p14:xfrm>
              <a:off x="10649145" y="4220560"/>
              <a:ext cx="203400" cy="3265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11A20E5-0D3C-47DB-9D18-D99F37CF77A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631505" y="4202560"/>
                <a:ext cx="2390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18A94D3-73A5-4155-B8C2-C74BE8CAB8F2}"/>
                  </a:ext>
                </a:extLst>
              </p14:cNvPr>
              <p14:cNvContentPartPr/>
              <p14:nvPr/>
            </p14:nvContentPartPr>
            <p14:xfrm>
              <a:off x="7931505" y="4142080"/>
              <a:ext cx="190800" cy="3906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18A94D3-73A5-4155-B8C2-C74BE8CAB8F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913505" y="4124080"/>
                <a:ext cx="22644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9B8D3BB-B140-4D91-9AB1-0351375BFB26}"/>
                  </a:ext>
                </a:extLst>
              </p14:cNvPr>
              <p14:cNvContentPartPr/>
              <p14:nvPr/>
            </p14:nvContentPartPr>
            <p14:xfrm>
              <a:off x="8353425" y="4133080"/>
              <a:ext cx="234720" cy="3099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9B8D3BB-B140-4D91-9AB1-0351375BFB2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335425" y="4115440"/>
                <a:ext cx="2703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1E53128-0F26-4BDA-9D01-175C53EB8D04}"/>
                  </a:ext>
                </a:extLst>
              </p14:cNvPr>
              <p14:cNvContentPartPr/>
              <p14:nvPr/>
            </p14:nvContentPartPr>
            <p14:xfrm>
              <a:off x="8846265" y="4109320"/>
              <a:ext cx="253800" cy="3232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1E53128-0F26-4BDA-9D01-175C53EB8D0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828265" y="4091320"/>
                <a:ext cx="2894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8A38678-652C-4E59-8D14-FC01E81125EB}"/>
                  </a:ext>
                </a:extLst>
              </p14:cNvPr>
              <p14:cNvContentPartPr/>
              <p14:nvPr/>
            </p14:nvContentPartPr>
            <p14:xfrm>
              <a:off x="8321745" y="83080"/>
              <a:ext cx="1171440" cy="65718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8A38678-652C-4E59-8D14-FC01E81125E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304105" y="65440"/>
                <a:ext cx="1207080" cy="660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78457D5-7D73-451F-95D0-DCC54A14E474}"/>
              </a:ext>
            </a:extLst>
          </p:cNvPr>
          <p:cNvGrpSpPr/>
          <p:nvPr/>
        </p:nvGrpSpPr>
        <p:grpSpPr>
          <a:xfrm>
            <a:off x="1275825" y="2542960"/>
            <a:ext cx="208800" cy="348120"/>
            <a:chOff x="1275825" y="2542960"/>
            <a:chExt cx="20880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E515EEB-DFF5-4613-85D2-0E8D9F2980E5}"/>
                    </a:ext>
                  </a:extLst>
                </p14:cNvPr>
                <p14:cNvContentPartPr/>
                <p14:nvPr/>
              </p14:nvContentPartPr>
              <p14:xfrm>
                <a:off x="1338465" y="2712880"/>
                <a:ext cx="21600" cy="432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E515EEB-DFF5-4613-85D2-0E8D9F2980E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320825" y="2695240"/>
                  <a:ext cx="57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A25732A-A748-4CC6-A1C5-D4E2DC01B2CB}"/>
                    </a:ext>
                  </a:extLst>
                </p14:cNvPr>
                <p14:cNvContentPartPr/>
                <p14:nvPr/>
              </p14:nvContentPartPr>
              <p14:xfrm>
                <a:off x="1275825" y="2542960"/>
                <a:ext cx="208800" cy="275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A25732A-A748-4CC6-A1C5-D4E2DC01B2C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57825" y="2524960"/>
                  <a:ext cx="2444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7936FD5-18EB-41C5-AF2B-E6BB4744523F}"/>
                    </a:ext>
                  </a:extLst>
                </p14:cNvPr>
                <p14:cNvContentPartPr/>
                <p14:nvPr/>
              </p14:nvContentPartPr>
              <p14:xfrm>
                <a:off x="1280865" y="2548360"/>
                <a:ext cx="163800" cy="342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7936FD5-18EB-41C5-AF2B-E6BB4744523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63225" y="2530720"/>
                  <a:ext cx="19944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6AC86C6-E47D-4373-92FF-6A2228EBF0A2}"/>
              </a:ext>
            </a:extLst>
          </p:cNvPr>
          <p:cNvGrpSpPr/>
          <p:nvPr/>
        </p:nvGrpSpPr>
        <p:grpSpPr>
          <a:xfrm>
            <a:off x="1319385" y="3383200"/>
            <a:ext cx="246600" cy="282600"/>
            <a:chOff x="1319385" y="3383200"/>
            <a:chExt cx="24660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49767A4-9666-4D5E-9980-3F4FDACCE0C1}"/>
                    </a:ext>
                  </a:extLst>
                </p14:cNvPr>
                <p14:cNvContentPartPr/>
                <p14:nvPr/>
              </p14:nvContentPartPr>
              <p14:xfrm>
                <a:off x="1319385" y="3435040"/>
                <a:ext cx="246600" cy="207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49767A4-9666-4D5E-9980-3F4FDACCE0C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1745" y="3417400"/>
                  <a:ext cx="282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340D973-020E-4054-8842-CABA12C1B1DE}"/>
                    </a:ext>
                  </a:extLst>
                </p14:cNvPr>
                <p14:cNvContentPartPr/>
                <p14:nvPr/>
              </p14:nvContentPartPr>
              <p14:xfrm>
                <a:off x="1376265" y="3383200"/>
                <a:ext cx="162720" cy="2826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340D973-020E-4054-8842-CABA12C1B1D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58265" y="3365200"/>
                  <a:ext cx="19836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221B77E-7A44-4A95-AF12-E1095026E213}"/>
              </a:ext>
            </a:extLst>
          </p:cNvPr>
          <p:cNvGrpSpPr/>
          <p:nvPr/>
        </p:nvGrpSpPr>
        <p:grpSpPr>
          <a:xfrm>
            <a:off x="1401825" y="4490920"/>
            <a:ext cx="209880" cy="237960"/>
            <a:chOff x="1401825" y="4490920"/>
            <a:chExt cx="20988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6060D5E-08D5-4070-AA16-7303610C3003}"/>
                    </a:ext>
                  </a:extLst>
                </p14:cNvPr>
                <p14:cNvContentPartPr/>
                <p14:nvPr/>
              </p14:nvContentPartPr>
              <p14:xfrm>
                <a:off x="1401825" y="4517920"/>
                <a:ext cx="209880" cy="185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6060D5E-08D5-4070-AA16-7303610C300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84185" y="4500280"/>
                  <a:ext cx="245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982B31B-EDFF-4918-A2D7-A6875DC899CF}"/>
                    </a:ext>
                  </a:extLst>
                </p14:cNvPr>
                <p14:cNvContentPartPr/>
                <p14:nvPr/>
              </p14:nvContentPartPr>
              <p14:xfrm>
                <a:off x="1412265" y="4490920"/>
                <a:ext cx="179640" cy="237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982B31B-EDFF-4918-A2D7-A6875DC899C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94625" y="4473280"/>
                  <a:ext cx="21528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FEF7170-935D-4539-AE1A-058EAA8A2DD7}"/>
              </a:ext>
            </a:extLst>
          </p:cNvPr>
          <p:cNvGrpSpPr/>
          <p:nvPr/>
        </p:nvGrpSpPr>
        <p:grpSpPr>
          <a:xfrm>
            <a:off x="1465905" y="5685400"/>
            <a:ext cx="264960" cy="265320"/>
            <a:chOff x="1465905" y="5685400"/>
            <a:chExt cx="26496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CFAADB5-FF25-440F-981D-35A50094081E}"/>
                    </a:ext>
                  </a:extLst>
                </p14:cNvPr>
                <p14:cNvContentPartPr/>
                <p14:nvPr/>
              </p14:nvContentPartPr>
              <p14:xfrm>
                <a:off x="1465905" y="5685400"/>
                <a:ext cx="264960" cy="229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CFAADB5-FF25-440F-981D-35A50094081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47905" y="5667400"/>
                  <a:ext cx="3006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9471F02-321F-4822-B9F8-18F59C581980}"/>
                    </a:ext>
                  </a:extLst>
                </p14:cNvPr>
                <p14:cNvContentPartPr/>
                <p14:nvPr/>
              </p14:nvContentPartPr>
              <p14:xfrm>
                <a:off x="1486425" y="5702680"/>
                <a:ext cx="241920" cy="248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9471F02-321F-4822-B9F8-18F59C58198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68425" y="5685040"/>
                  <a:ext cx="27756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12A1622-F475-411B-9318-62499FA30178}"/>
              </a:ext>
            </a:extLst>
          </p:cNvPr>
          <p:cNvGrpSpPr/>
          <p:nvPr/>
        </p:nvGrpSpPr>
        <p:grpSpPr>
          <a:xfrm>
            <a:off x="2556705" y="2335240"/>
            <a:ext cx="841680" cy="415080"/>
            <a:chOff x="2556705" y="2335240"/>
            <a:chExt cx="841680" cy="4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0EF1E84-9308-41DD-ADF7-CA78AE5BB738}"/>
                    </a:ext>
                  </a:extLst>
                </p14:cNvPr>
                <p14:cNvContentPartPr/>
                <p14:nvPr/>
              </p14:nvContentPartPr>
              <p14:xfrm>
                <a:off x="2556705" y="2506600"/>
                <a:ext cx="175680" cy="14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0EF1E84-9308-41DD-ADF7-CA78AE5BB73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39065" y="2488600"/>
                  <a:ext cx="211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8FD33EA-F1F9-41E6-A456-D9E1C3C37991}"/>
                    </a:ext>
                  </a:extLst>
                </p14:cNvPr>
                <p14:cNvContentPartPr/>
                <p14:nvPr/>
              </p14:nvContentPartPr>
              <p14:xfrm>
                <a:off x="2581545" y="2617120"/>
                <a:ext cx="275760" cy="26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8FD33EA-F1F9-41E6-A456-D9E1C3C3799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63545" y="2599120"/>
                  <a:ext cx="311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604F781-F296-4D59-A0D7-435EB39149F7}"/>
                    </a:ext>
                  </a:extLst>
                </p14:cNvPr>
                <p14:cNvContentPartPr/>
                <p14:nvPr/>
              </p14:nvContentPartPr>
              <p14:xfrm>
                <a:off x="3084825" y="2335240"/>
                <a:ext cx="313560" cy="415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604F781-F296-4D59-A0D7-435EB39149F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66825" y="2317600"/>
                  <a:ext cx="349200" cy="45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EE08C0D-383A-4C54-91FB-7E5EF3F811EF}"/>
              </a:ext>
            </a:extLst>
          </p:cNvPr>
          <p:cNvGrpSpPr/>
          <p:nvPr/>
        </p:nvGrpSpPr>
        <p:grpSpPr>
          <a:xfrm>
            <a:off x="2638065" y="3341080"/>
            <a:ext cx="811800" cy="430560"/>
            <a:chOff x="2638065" y="3341080"/>
            <a:chExt cx="81180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726564E-DCE1-41A2-8D66-E6C8D9831EC0}"/>
                    </a:ext>
                  </a:extLst>
                </p14:cNvPr>
                <p14:cNvContentPartPr/>
                <p14:nvPr/>
              </p14:nvContentPartPr>
              <p14:xfrm>
                <a:off x="2638065" y="3437560"/>
                <a:ext cx="255240" cy="28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726564E-DCE1-41A2-8D66-E6C8D9831EC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20065" y="3419920"/>
                  <a:ext cx="290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A35B68A-2967-4067-B17E-E9717825EB6A}"/>
                    </a:ext>
                  </a:extLst>
                </p14:cNvPr>
                <p14:cNvContentPartPr/>
                <p14:nvPr/>
              </p14:nvContentPartPr>
              <p14:xfrm>
                <a:off x="2671185" y="3613600"/>
                <a:ext cx="259200" cy="19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A35B68A-2967-4067-B17E-E9717825EB6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53545" y="3595600"/>
                  <a:ext cx="294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9E8732B-0BF5-4B12-A009-D9E70C31001D}"/>
                    </a:ext>
                  </a:extLst>
                </p14:cNvPr>
                <p14:cNvContentPartPr/>
                <p14:nvPr/>
              </p14:nvContentPartPr>
              <p14:xfrm>
                <a:off x="3150705" y="3341080"/>
                <a:ext cx="299160" cy="430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9E8732B-0BF5-4B12-A009-D9E70C31001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32705" y="3323440"/>
                  <a:ext cx="334800" cy="46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4A809FA-1A25-46FC-9FB6-EE4DFC593BED}"/>
              </a:ext>
            </a:extLst>
          </p:cNvPr>
          <p:cNvGrpSpPr/>
          <p:nvPr/>
        </p:nvGrpSpPr>
        <p:grpSpPr>
          <a:xfrm>
            <a:off x="2678745" y="4338280"/>
            <a:ext cx="946440" cy="436680"/>
            <a:chOff x="2678745" y="4338280"/>
            <a:chExt cx="94644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06BEEA3-6BAB-472C-8B89-2DE6F28509EA}"/>
                    </a:ext>
                  </a:extLst>
                </p14:cNvPr>
                <p14:cNvContentPartPr/>
                <p14:nvPr/>
              </p14:nvContentPartPr>
              <p14:xfrm>
                <a:off x="2678745" y="4540960"/>
                <a:ext cx="237240" cy="40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06BEEA3-6BAB-472C-8B89-2DE6F28509E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661105" y="4523320"/>
                  <a:ext cx="2728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A50ECC7-4FED-4B5B-8473-F016BDFF5882}"/>
                    </a:ext>
                  </a:extLst>
                </p14:cNvPr>
                <p14:cNvContentPartPr/>
                <p14:nvPr/>
              </p14:nvContentPartPr>
              <p14:xfrm>
                <a:off x="2721945" y="4655440"/>
                <a:ext cx="335520" cy="27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A50ECC7-4FED-4B5B-8473-F016BDFF588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04305" y="4637440"/>
                  <a:ext cx="371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A397DEA-A602-403A-80AC-211CE2B66A82}"/>
                    </a:ext>
                  </a:extLst>
                </p14:cNvPr>
                <p14:cNvContentPartPr/>
                <p14:nvPr/>
              </p14:nvContentPartPr>
              <p14:xfrm>
                <a:off x="3250785" y="4338280"/>
                <a:ext cx="374400" cy="436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A397DEA-A602-403A-80AC-211CE2B66A8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233145" y="4320280"/>
                  <a:ext cx="410040" cy="47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CC902D2-5A70-49EC-97B5-AA179550FE29}"/>
              </a:ext>
            </a:extLst>
          </p:cNvPr>
          <p:cNvGrpSpPr/>
          <p:nvPr/>
        </p:nvGrpSpPr>
        <p:grpSpPr>
          <a:xfrm>
            <a:off x="2819145" y="5456080"/>
            <a:ext cx="696960" cy="523080"/>
            <a:chOff x="2819145" y="5456080"/>
            <a:chExt cx="696960" cy="52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245E965-2882-4BF0-8280-18433AF71463}"/>
                    </a:ext>
                  </a:extLst>
                </p14:cNvPr>
                <p14:cNvContentPartPr/>
                <p14:nvPr/>
              </p14:nvContentPartPr>
              <p14:xfrm>
                <a:off x="2825985" y="5592160"/>
                <a:ext cx="231120" cy="770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245E965-2882-4BF0-8280-18433AF7146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07985" y="5574160"/>
                  <a:ext cx="266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EBF7993-2DD5-4D52-B92D-33CA142E1115}"/>
                    </a:ext>
                  </a:extLst>
                </p14:cNvPr>
                <p14:cNvContentPartPr/>
                <p14:nvPr/>
              </p14:nvContentPartPr>
              <p14:xfrm>
                <a:off x="2819145" y="5752360"/>
                <a:ext cx="278640" cy="26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EBF7993-2DD5-4D52-B92D-33CA142E111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01505" y="5734720"/>
                  <a:ext cx="314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5B02A74-086E-4F67-B725-D55731FE6DB7}"/>
                    </a:ext>
                  </a:extLst>
                </p14:cNvPr>
                <p14:cNvContentPartPr/>
                <p14:nvPr/>
              </p14:nvContentPartPr>
              <p14:xfrm>
                <a:off x="3362025" y="5456080"/>
                <a:ext cx="154080" cy="523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5B02A74-086E-4F67-B725-D55731FE6DB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344025" y="5438440"/>
                  <a:ext cx="189720" cy="55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73D4265-11EF-407B-9FD5-D384C011D56C}"/>
                  </a:ext>
                </a:extLst>
              </p14:cNvPr>
              <p14:cNvContentPartPr/>
              <p14:nvPr/>
            </p14:nvContentPartPr>
            <p14:xfrm>
              <a:off x="4739205" y="2818000"/>
              <a:ext cx="2388240" cy="2079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73D4265-11EF-407B-9FD5-D384C011D56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721205" y="2800360"/>
                <a:ext cx="2423880" cy="21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3828A05-7550-43A1-8324-A849BFB82FA4}"/>
                  </a:ext>
                </a:extLst>
              </p14:cNvPr>
              <p14:cNvContentPartPr/>
              <p14:nvPr/>
            </p14:nvContentPartPr>
            <p14:xfrm>
              <a:off x="7120605" y="4677400"/>
              <a:ext cx="7200" cy="39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3828A05-7550-43A1-8324-A849BFB82FA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102605" y="4659760"/>
                <a:ext cx="428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CE75015-FBD4-4800-AD9A-8A7E62E59B25}"/>
                  </a:ext>
                </a:extLst>
              </p14:cNvPr>
              <p14:cNvContentPartPr/>
              <p14:nvPr/>
            </p14:nvContentPartPr>
            <p14:xfrm>
              <a:off x="4776825" y="2791844"/>
              <a:ext cx="2349000" cy="20826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CE75015-FBD4-4800-AD9A-8A7E62E59B2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758825" y="2774204"/>
                <a:ext cx="2384640" cy="21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5BD4A86-8EF8-4545-A37C-A2C39C161B9A}"/>
              </a:ext>
            </a:extLst>
          </p:cNvPr>
          <p:cNvGrpSpPr/>
          <p:nvPr/>
        </p:nvGrpSpPr>
        <p:grpSpPr>
          <a:xfrm>
            <a:off x="4992465" y="3199380"/>
            <a:ext cx="1766880" cy="1588911"/>
            <a:chOff x="4992465" y="3199380"/>
            <a:chExt cx="1766880" cy="15889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20CFBAA-DDE2-4D35-B868-612AFE45B8EA}"/>
                    </a:ext>
                  </a:extLst>
                </p14:cNvPr>
                <p14:cNvContentPartPr/>
                <p14:nvPr/>
              </p14:nvContentPartPr>
              <p14:xfrm>
                <a:off x="4992465" y="3526980"/>
                <a:ext cx="272520" cy="27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20CFBAA-DDE2-4D35-B868-612AFE45B8E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74825" y="3508980"/>
                  <a:ext cx="308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9D848D-8316-4179-A531-C18DA1BA8449}"/>
                    </a:ext>
                  </a:extLst>
                </p14:cNvPr>
                <p14:cNvContentPartPr/>
                <p14:nvPr/>
              </p14:nvContentPartPr>
              <p14:xfrm>
                <a:off x="5393145" y="3702300"/>
                <a:ext cx="161640" cy="16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9D848D-8316-4179-A531-C18DA1BA844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75145" y="3684300"/>
                  <a:ext cx="197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CBF4EC0-7FA9-4E80-9855-BAAD9A365E7D}"/>
                    </a:ext>
                  </a:extLst>
                </p14:cNvPr>
                <p14:cNvContentPartPr/>
                <p14:nvPr/>
              </p14:nvContentPartPr>
              <p14:xfrm>
                <a:off x="5483145" y="3615540"/>
                <a:ext cx="24840" cy="209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CBF4EC0-7FA9-4E80-9855-BAAD9A365E7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65145" y="3597540"/>
                  <a:ext cx="60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361D81D-8E3C-4A23-A5C3-236D73AB0433}"/>
                    </a:ext>
                  </a:extLst>
                </p14:cNvPr>
                <p14:cNvContentPartPr/>
                <p14:nvPr/>
              </p14:nvContentPartPr>
              <p14:xfrm>
                <a:off x="5682945" y="3578460"/>
                <a:ext cx="137160" cy="321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361D81D-8E3C-4A23-A5C3-236D73AB043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664945" y="3560820"/>
                  <a:ext cx="1728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9FC3469-CC1D-47E3-83F8-35525E58C1EF}"/>
                    </a:ext>
                  </a:extLst>
                </p14:cNvPr>
                <p14:cNvContentPartPr/>
                <p14:nvPr/>
              </p14:nvContentPartPr>
              <p14:xfrm>
                <a:off x="5943585" y="3675660"/>
                <a:ext cx="171720" cy="9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9FC3469-CC1D-47E3-83F8-35525E58C1E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25585" y="3658020"/>
                  <a:ext cx="207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03F5A71-B813-4F24-B490-15B40F6ADFD8}"/>
                    </a:ext>
                  </a:extLst>
                </p14:cNvPr>
                <p14:cNvContentPartPr/>
                <p14:nvPr/>
              </p14:nvContentPartPr>
              <p14:xfrm>
                <a:off x="5969145" y="3798420"/>
                <a:ext cx="166680" cy="24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03F5A71-B813-4F24-B490-15B40F6ADFD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951505" y="3780420"/>
                  <a:ext cx="202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284A661-5044-4D47-AC9C-B6D50EC38C89}"/>
                    </a:ext>
                  </a:extLst>
                </p14:cNvPr>
                <p14:cNvContentPartPr/>
                <p14:nvPr/>
              </p14:nvContentPartPr>
              <p14:xfrm>
                <a:off x="6337785" y="3554700"/>
                <a:ext cx="166680" cy="391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284A661-5044-4D47-AC9C-B6D50EC38C8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19785" y="3536700"/>
                  <a:ext cx="2023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2DD4C1A-F579-42EE-BFBE-3BD765710065}"/>
                    </a:ext>
                  </a:extLst>
                </p14:cNvPr>
                <p14:cNvContentPartPr/>
                <p14:nvPr/>
              </p14:nvContentPartPr>
              <p14:xfrm>
                <a:off x="5013345" y="3199380"/>
                <a:ext cx="271080" cy="273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2DD4C1A-F579-42EE-BFBE-3BD76571006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95345" y="3181740"/>
                  <a:ext cx="306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60DD397-07D1-48A3-84BD-6AC1015057EF}"/>
                    </a:ext>
                  </a:extLst>
                </p14:cNvPr>
                <p14:cNvContentPartPr/>
                <p14:nvPr/>
              </p14:nvContentPartPr>
              <p14:xfrm>
                <a:off x="5417625" y="3371820"/>
                <a:ext cx="186120" cy="38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60DD397-07D1-48A3-84BD-6AC1015057E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99985" y="3353820"/>
                  <a:ext cx="221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04F7ADD-2906-4BE9-B35B-AB55691F1A5B}"/>
                    </a:ext>
                  </a:extLst>
                </p14:cNvPr>
                <p14:cNvContentPartPr/>
                <p14:nvPr/>
              </p14:nvContentPartPr>
              <p14:xfrm>
                <a:off x="5534985" y="3283260"/>
                <a:ext cx="45000" cy="180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04F7ADD-2906-4BE9-B35B-AB55691F1A5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16985" y="3265260"/>
                  <a:ext cx="80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D3300A3-AF6B-4855-AE8E-1F01B517AD33}"/>
                    </a:ext>
                  </a:extLst>
                </p14:cNvPr>
                <p14:cNvContentPartPr/>
                <p14:nvPr/>
              </p14:nvContentPartPr>
              <p14:xfrm>
                <a:off x="5713545" y="3213420"/>
                <a:ext cx="176760" cy="239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D3300A3-AF6B-4855-AE8E-1F01B517AD3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95905" y="3195780"/>
                  <a:ext cx="212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654DB3F-6AB6-4CC7-A4C1-D7B6E9A18053}"/>
                    </a:ext>
                  </a:extLst>
                </p14:cNvPr>
                <p14:cNvContentPartPr/>
                <p14:nvPr/>
              </p14:nvContentPartPr>
              <p14:xfrm>
                <a:off x="6081465" y="3315300"/>
                <a:ext cx="126000" cy="9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654DB3F-6AB6-4CC7-A4C1-D7B6E9A1805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063465" y="3297300"/>
                  <a:ext cx="161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92C7B7D-E5FE-4ACC-89B7-E2B525AE77D3}"/>
                    </a:ext>
                  </a:extLst>
                </p14:cNvPr>
                <p14:cNvContentPartPr/>
                <p14:nvPr/>
              </p14:nvContentPartPr>
              <p14:xfrm>
                <a:off x="6088665" y="3407460"/>
                <a:ext cx="141840" cy="20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92C7B7D-E5FE-4ACC-89B7-E2B525AE77D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071025" y="3389820"/>
                  <a:ext cx="177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E5AA301-7E75-48AD-84FB-662FB6869891}"/>
                    </a:ext>
                  </a:extLst>
                </p14:cNvPr>
                <p14:cNvContentPartPr/>
                <p14:nvPr/>
              </p14:nvContentPartPr>
              <p14:xfrm>
                <a:off x="6301425" y="3306660"/>
                <a:ext cx="185760" cy="234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E5AA301-7E75-48AD-84FB-662FB686989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83425" y="3288660"/>
                  <a:ext cx="2214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48E7F29-00C9-49EE-BF5F-699CE1A60FEE}"/>
                    </a:ext>
                  </a:extLst>
                </p14:cNvPr>
                <p14:cNvContentPartPr/>
                <p14:nvPr/>
              </p14:nvContentPartPr>
              <p14:xfrm>
                <a:off x="5072745" y="4199820"/>
                <a:ext cx="181800" cy="351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48E7F29-00C9-49EE-BF5F-699CE1A60FE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54745" y="4182180"/>
                  <a:ext cx="2174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2EC3A61-E82D-4416-8DE5-F0B0E9025652}"/>
                    </a:ext>
                  </a:extLst>
                </p14:cNvPr>
                <p14:cNvContentPartPr/>
                <p14:nvPr/>
              </p14:nvContentPartPr>
              <p14:xfrm>
                <a:off x="5419785" y="4377660"/>
                <a:ext cx="157320" cy="33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2EC3A61-E82D-4416-8DE5-F0B0E902565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02145" y="4359660"/>
                  <a:ext cx="192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8F3C4F5-FD97-42C3-BE7A-9EC6F6705934}"/>
                    </a:ext>
                  </a:extLst>
                </p14:cNvPr>
                <p14:cNvContentPartPr/>
                <p14:nvPr/>
              </p14:nvContentPartPr>
              <p14:xfrm>
                <a:off x="5493945" y="4306740"/>
                <a:ext cx="56880" cy="185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8F3C4F5-FD97-42C3-BE7A-9EC6F670593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5945" y="4289100"/>
                  <a:ext cx="925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780736-6AA0-493A-90BE-C93C2CE7E898}"/>
                    </a:ext>
                  </a:extLst>
                </p14:cNvPr>
                <p14:cNvContentPartPr/>
                <p14:nvPr/>
              </p14:nvContentPartPr>
              <p14:xfrm>
                <a:off x="5676465" y="4245540"/>
                <a:ext cx="134280" cy="323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780736-6AA0-493A-90BE-C93C2CE7E89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58825" y="4227900"/>
                  <a:ext cx="1699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A63A192-678C-4D80-B8A0-CBD900B7788B}"/>
                    </a:ext>
                  </a:extLst>
                </p14:cNvPr>
                <p14:cNvContentPartPr/>
                <p14:nvPr/>
              </p14:nvContentPartPr>
              <p14:xfrm>
                <a:off x="5972745" y="4367580"/>
                <a:ext cx="161640" cy="17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A63A192-678C-4D80-B8A0-CBD900B7788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55105" y="4349580"/>
                  <a:ext cx="197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185D08F-7218-420B-ADAE-23AA9847B6F3}"/>
                    </a:ext>
                  </a:extLst>
                </p14:cNvPr>
                <p14:cNvContentPartPr/>
                <p14:nvPr/>
              </p14:nvContentPartPr>
              <p14:xfrm>
                <a:off x="5975265" y="4473780"/>
                <a:ext cx="220680" cy="24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185D08F-7218-420B-ADAE-23AA9847B6F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57625" y="4455780"/>
                  <a:ext cx="256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728C1A3-A266-404C-B29D-8918AB77BA08}"/>
                    </a:ext>
                  </a:extLst>
                </p14:cNvPr>
                <p14:cNvContentPartPr/>
                <p14:nvPr/>
              </p14:nvContentPartPr>
              <p14:xfrm>
                <a:off x="6299625" y="4284060"/>
                <a:ext cx="138240" cy="321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728C1A3-A266-404C-B29D-8918AB77BA0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81985" y="4266060"/>
                  <a:ext cx="1738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1667A55-DD99-4E24-BDB8-AB2A3E359A66}"/>
                    </a:ext>
                  </a:extLst>
                </p14:cNvPr>
                <p14:cNvContentPartPr/>
                <p14:nvPr/>
              </p14:nvContentPartPr>
              <p14:xfrm>
                <a:off x="6531105" y="4319340"/>
                <a:ext cx="228240" cy="268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1667A55-DD99-4E24-BDB8-AB2A3E359A6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13105" y="4301340"/>
                  <a:ext cx="2638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A3D88CD-3DAC-4FDF-AE02-15B6D8206966}"/>
                    </a:ext>
                  </a:extLst>
                </p14:cNvPr>
                <p14:cNvContentPartPr/>
                <p14:nvPr/>
              </p14:nvContentPartPr>
              <p14:xfrm>
                <a:off x="5128005" y="3867304"/>
                <a:ext cx="199440" cy="269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A3D88CD-3DAC-4FDF-AE02-15B6D820696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110005" y="3849664"/>
                  <a:ext cx="235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E1B7C04-626D-48BC-AADC-BF4F0E0D4894}"/>
                    </a:ext>
                  </a:extLst>
                </p14:cNvPr>
                <p14:cNvContentPartPr/>
                <p14:nvPr/>
              </p14:nvContentPartPr>
              <p14:xfrm>
                <a:off x="5455245" y="4036504"/>
                <a:ext cx="178200" cy="18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E1B7C04-626D-48BC-AADC-BF4F0E0D489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437245" y="4018864"/>
                  <a:ext cx="213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7662F42-FD73-4E89-9A31-E4F3233ADD6C}"/>
                    </a:ext>
                  </a:extLst>
                </p14:cNvPr>
                <p14:cNvContentPartPr/>
                <p14:nvPr/>
              </p14:nvContentPartPr>
              <p14:xfrm>
                <a:off x="5529045" y="3978184"/>
                <a:ext cx="26640" cy="1706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7662F42-FD73-4E89-9A31-E4F3233ADD6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511045" y="3960544"/>
                  <a:ext cx="62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AB41496-7B09-4C6C-8C18-C8943407D036}"/>
                    </a:ext>
                  </a:extLst>
                </p14:cNvPr>
                <p14:cNvContentPartPr/>
                <p14:nvPr/>
              </p14:nvContentPartPr>
              <p14:xfrm>
                <a:off x="5726685" y="3973864"/>
                <a:ext cx="165240" cy="1886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AB41496-7B09-4C6C-8C18-C8943407D03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708685" y="3955864"/>
                  <a:ext cx="200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A43177B-D0FC-4D9C-AFE3-66EBC01CC1D6}"/>
                    </a:ext>
                  </a:extLst>
                </p14:cNvPr>
                <p14:cNvContentPartPr/>
                <p14:nvPr/>
              </p14:nvContentPartPr>
              <p14:xfrm>
                <a:off x="6056445" y="4014904"/>
                <a:ext cx="121680" cy="10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A43177B-D0FC-4D9C-AFE3-66EBC01CC1D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038445" y="3996904"/>
                  <a:ext cx="157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F0F0099-8834-4B7C-8020-FC51460206DA}"/>
                    </a:ext>
                  </a:extLst>
                </p14:cNvPr>
                <p14:cNvContentPartPr/>
                <p14:nvPr/>
              </p14:nvContentPartPr>
              <p14:xfrm>
                <a:off x="6071205" y="4086904"/>
                <a:ext cx="167760" cy="23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F0F0099-8834-4B7C-8020-FC51460206D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53205" y="4068904"/>
                  <a:ext cx="2034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07EA756-9CE1-4265-A4B7-BF3DAD5B8CA2}"/>
                    </a:ext>
                  </a:extLst>
                </p14:cNvPr>
                <p14:cNvContentPartPr/>
                <p14:nvPr/>
              </p14:nvContentPartPr>
              <p14:xfrm>
                <a:off x="6411045" y="4004824"/>
                <a:ext cx="119520" cy="2124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07EA756-9CE1-4265-A4B7-BF3DAD5B8C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393045" y="3986824"/>
                  <a:ext cx="155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04DD397-B04D-457E-AAE6-A4756EC12D70}"/>
                    </a:ext>
                  </a:extLst>
                </p14:cNvPr>
                <p14:cNvContentPartPr/>
                <p14:nvPr/>
              </p14:nvContentPartPr>
              <p14:xfrm>
                <a:off x="6296385" y="4714131"/>
                <a:ext cx="201960" cy="74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04DD397-B04D-457E-AAE6-A4756EC12D7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78745" y="4696491"/>
                  <a:ext cx="2376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C245C02-E0AC-416A-9B19-D090B0296C48}"/>
                  </a:ext>
                </a:extLst>
              </p14:cNvPr>
              <p14:cNvContentPartPr/>
              <p14:nvPr/>
            </p14:nvContentPartPr>
            <p14:xfrm>
              <a:off x="3722385" y="5029480"/>
              <a:ext cx="213120" cy="1830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C245C02-E0AC-416A-9B19-D090B0296C4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704745" y="5011480"/>
                <a:ext cx="248760" cy="18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8528F610-C6AE-446D-9C29-3FFC41B28B03}"/>
              </a:ext>
            </a:extLst>
          </p:cNvPr>
          <p:cNvGrpSpPr/>
          <p:nvPr/>
        </p:nvGrpSpPr>
        <p:grpSpPr>
          <a:xfrm>
            <a:off x="562305" y="839091"/>
            <a:ext cx="1637280" cy="593640"/>
            <a:chOff x="562305" y="839091"/>
            <a:chExt cx="1637280" cy="5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2D5E823-818D-49AA-9ACB-94638BA2CDDD}"/>
                    </a:ext>
                  </a:extLst>
                </p14:cNvPr>
                <p14:cNvContentPartPr/>
                <p14:nvPr/>
              </p14:nvContentPartPr>
              <p14:xfrm>
                <a:off x="642225" y="886251"/>
                <a:ext cx="428400" cy="438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2D5E823-818D-49AA-9ACB-94638BA2CDD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4585" y="868611"/>
                  <a:ext cx="4640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E85235-E95D-41D3-9EFB-A2759D912344}"/>
                    </a:ext>
                  </a:extLst>
                </p14:cNvPr>
                <p14:cNvContentPartPr/>
                <p14:nvPr/>
              </p14:nvContentPartPr>
              <p14:xfrm>
                <a:off x="1144785" y="1056171"/>
                <a:ext cx="229320" cy="152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E85235-E95D-41D3-9EFB-A2759D91234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27145" y="1038171"/>
                  <a:ext cx="264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D349A77-69F2-46FB-8D98-765AF73C6508}"/>
                    </a:ext>
                  </a:extLst>
                </p14:cNvPr>
                <p14:cNvContentPartPr/>
                <p14:nvPr/>
              </p14:nvContentPartPr>
              <p14:xfrm>
                <a:off x="1426305" y="839091"/>
                <a:ext cx="130320" cy="352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D349A77-69F2-46FB-8D98-765AF73C650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408305" y="821451"/>
                  <a:ext cx="1659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029963-8170-49A7-9E6A-DD7B2E97CAAB}"/>
                    </a:ext>
                  </a:extLst>
                </p14:cNvPr>
                <p14:cNvContentPartPr/>
                <p14:nvPr/>
              </p14:nvContentPartPr>
              <p14:xfrm>
                <a:off x="1595865" y="839451"/>
                <a:ext cx="129240" cy="354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029963-8170-49A7-9E6A-DD7B2E97CAA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578225" y="821451"/>
                  <a:ext cx="1648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44F2ADC-081B-4614-B843-F0376776EDC0}"/>
                    </a:ext>
                  </a:extLst>
                </p14:cNvPr>
                <p14:cNvContentPartPr/>
                <p14:nvPr/>
              </p14:nvContentPartPr>
              <p14:xfrm>
                <a:off x="1576425" y="1010451"/>
                <a:ext cx="115560" cy="43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44F2ADC-081B-4614-B843-F0376776EDC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558785" y="992451"/>
                  <a:ext cx="151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770E01-BF37-49F0-ABFA-A9156AB53705}"/>
                    </a:ext>
                  </a:extLst>
                </p14:cNvPr>
                <p14:cNvContentPartPr/>
                <p14:nvPr/>
              </p14:nvContentPartPr>
              <p14:xfrm>
                <a:off x="1955505" y="1012971"/>
                <a:ext cx="12240" cy="14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770E01-BF37-49F0-ABFA-A9156AB5370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937505" y="994971"/>
                  <a:ext cx="47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515817-A7F8-462A-A94D-ACB3DE962AEE}"/>
                    </a:ext>
                  </a:extLst>
                </p14:cNvPr>
                <p14:cNvContentPartPr/>
                <p14:nvPr/>
              </p14:nvContentPartPr>
              <p14:xfrm>
                <a:off x="562305" y="1163811"/>
                <a:ext cx="1637280" cy="268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515817-A7F8-462A-A94D-ACB3DE962A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4665" y="1146171"/>
                  <a:ext cx="167292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A7D28BE-798F-4E7F-8756-A1FFEA6929B0}"/>
              </a:ext>
            </a:extLst>
          </p:cNvPr>
          <p:cNvGrpSpPr/>
          <p:nvPr/>
        </p:nvGrpSpPr>
        <p:grpSpPr>
          <a:xfrm>
            <a:off x="5416545" y="2295651"/>
            <a:ext cx="1296360" cy="487800"/>
            <a:chOff x="5416545" y="2295651"/>
            <a:chExt cx="1296360" cy="4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652B2AB-CF6C-4C31-A6F6-95E78484F17A}"/>
                    </a:ext>
                  </a:extLst>
                </p14:cNvPr>
                <p14:cNvContentPartPr/>
                <p14:nvPr/>
              </p14:nvContentPartPr>
              <p14:xfrm>
                <a:off x="5544705" y="2303931"/>
                <a:ext cx="230760" cy="392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652B2AB-CF6C-4C31-A6F6-95E78484F17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27065" y="2285931"/>
                  <a:ext cx="2664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235EE5-8B56-42B0-B1EE-A0BE2097FA13}"/>
                    </a:ext>
                  </a:extLst>
                </p14:cNvPr>
                <p14:cNvContentPartPr/>
                <p14:nvPr/>
              </p14:nvContentPartPr>
              <p14:xfrm>
                <a:off x="5593665" y="2558451"/>
                <a:ext cx="121680" cy="30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235EE5-8B56-42B0-B1EE-A0BE2097FA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75665" y="2540811"/>
                  <a:ext cx="157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CB1EAF-F9BD-46B1-A629-6660A7FE9749}"/>
                    </a:ext>
                  </a:extLst>
                </p14:cNvPr>
                <p14:cNvContentPartPr/>
                <p14:nvPr/>
              </p14:nvContentPartPr>
              <p14:xfrm>
                <a:off x="5902905" y="2337411"/>
                <a:ext cx="213840" cy="350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CB1EAF-F9BD-46B1-A629-6660A7FE974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85265" y="2319411"/>
                  <a:ext cx="2494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C7F598-9256-4774-8C17-A32975CA0067}"/>
                    </a:ext>
                  </a:extLst>
                </p14:cNvPr>
                <p14:cNvContentPartPr/>
                <p14:nvPr/>
              </p14:nvContentPartPr>
              <p14:xfrm>
                <a:off x="6202425" y="2295651"/>
                <a:ext cx="207720" cy="411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C7F598-9256-4774-8C17-A32975CA006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184785" y="2278011"/>
                  <a:ext cx="2433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E7B818-B3EF-4810-8B0F-E2E5A119BAEE}"/>
                    </a:ext>
                  </a:extLst>
                </p14:cNvPr>
                <p14:cNvContentPartPr/>
                <p14:nvPr/>
              </p14:nvContentPartPr>
              <p14:xfrm>
                <a:off x="5416545" y="2742051"/>
                <a:ext cx="1296360" cy="41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E7B818-B3EF-4810-8B0F-E2E5A119BAE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398905" y="2724411"/>
                  <a:ext cx="1332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ACF743C-2D06-4E2F-AC1D-3978FBC296E5}"/>
                    </a:ext>
                  </a:extLst>
                </p14:cNvPr>
                <p14:cNvContentPartPr/>
                <p14:nvPr/>
              </p14:nvContentPartPr>
              <p14:xfrm>
                <a:off x="5706705" y="2568531"/>
                <a:ext cx="15840" cy="6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ACF743C-2D06-4E2F-AC1D-3978FBC296E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688705" y="2550531"/>
                  <a:ext cx="51480" cy="4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832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C6D7D8-9A58-4DD1-AAD8-57C783096CAD}"/>
                  </a:ext>
                </a:extLst>
              </p14:cNvPr>
              <p14:cNvContentPartPr/>
              <p14:nvPr/>
            </p14:nvContentPartPr>
            <p14:xfrm>
              <a:off x="2054145" y="217731"/>
              <a:ext cx="13680" cy="575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C6D7D8-9A58-4DD1-AAD8-57C783096C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6145" y="199731"/>
                <a:ext cx="4932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2432D6-D585-41CC-8C1C-28EED04CE1E8}"/>
                  </a:ext>
                </a:extLst>
              </p14:cNvPr>
              <p14:cNvContentPartPr/>
              <p14:nvPr/>
            </p14:nvContentPartPr>
            <p14:xfrm>
              <a:off x="2045865" y="183531"/>
              <a:ext cx="303480" cy="659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2432D6-D585-41CC-8C1C-28EED04CE1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8225" y="165891"/>
                <a:ext cx="33912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CAFB70-AF1B-48FA-8DA6-7111F7E52E85}"/>
                  </a:ext>
                </a:extLst>
              </p14:cNvPr>
              <p14:cNvContentPartPr/>
              <p14:nvPr/>
            </p14:nvContentPartPr>
            <p14:xfrm>
              <a:off x="2445465" y="559731"/>
              <a:ext cx="86040" cy="171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CAFB70-AF1B-48FA-8DA6-7111F7E52E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7825" y="542091"/>
                <a:ext cx="1216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1A817F-5341-4B79-BC8E-371A15686FCE}"/>
                  </a:ext>
                </a:extLst>
              </p14:cNvPr>
              <p14:cNvContentPartPr/>
              <p14:nvPr/>
            </p14:nvContentPartPr>
            <p14:xfrm>
              <a:off x="2498025" y="412851"/>
              <a:ext cx="54000" cy="4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1A817F-5341-4B79-BC8E-371A15686F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0025" y="394851"/>
                <a:ext cx="896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2112E7-E294-411B-83E2-BDE83569439E}"/>
                  </a:ext>
                </a:extLst>
              </p14:cNvPr>
              <p14:cNvContentPartPr/>
              <p14:nvPr/>
            </p14:nvContentPartPr>
            <p14:xfrm>
              <a:off x="2689545" y="528411"/>
              <a:ext cx="311400" cy="202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2112E7-E294-411B-83E2-BDE8356943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71905" y="510771"/>
                <a:ext cx="3470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0DDFB9E-F571-441C-9865-510F93AA2867}"/>
                  </a:ext>
                </a:extLst>
              </p14:cNvPr>
              <p14:cNvContentPartPr/>
              <p14:nvPr/>
            </p14:nvContentPartPr>
            <p14:xfrm>
              <a:off x="3120105" y="516531"/>
              <a:ext cx="587160" cy="228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0DDFB9E-F571-441C-9865-510F93AA28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02465" y="498531"/>
                <a:ext cx="6228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A8B4BD-69A2-4BEF-95FF-815DD91FA888}"/>
                  </a:ext>
                </a:extLst>
              </p14:cNvPr>
              <p14:cNvContentPartPr/>
              <p14:nvPr/>
            </p14:nvContentPartPr>
            <p14:xfrm>
              <a:off x="3761625" y="536691"/>
              <a:ext cx="484200" cy="67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A8B4BD-69A2-4BEF-95FF-815DD91FA8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43625" y="518691"/>
                <a:ext cx="51984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B95A365-3EAD-4CC6-A126-310A030C1279}"/>
                  </a:ext>
                </a:extLst>
              </p14:cNvPr>
              <p14:cNvContentPartPr/>
              <p14:nvPr/>
            </p14:nvContentPartPr>
            <p14:xfrm>
              <a:off x="4780425" y="275331"/>
              <a:ext cx="356760" cy="55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B95A365-3EAD-4CC6-A126-310A030C12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62785" y="257331"/>
                <a:ext cx="3924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05F610-3D5F-4284-A308-9D4589731A2A}"/>
                  </a:ext>
                </a:extLst>
              </p14:cNvPr>
              <p14:cNvContentPartPr/>
              <p14:nvPr/>
            </p14:nvContentPartPr>
            <p14:xfrm>
              <a:off x="5159505" y="505371"/>
              <a:ext cx="219960" cy="261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05F610-3D5F-4284-A308-9D4589731A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41505" y="487731"/>
                <a:ext cx="2556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434D169-EB73-4C9E-B27C-78D346A7DA37}"/>
                  </a:ext>
                </a:extLst>
              </p14:cNvPr>
              <p14:cNvContentPartPr/>
              <p14:nvPr/>
            </p14:nvContentPartPr>
            <p14:xfrm>
              <a:off x="5488905" y="277491"/>
              <a:ext cx="716760" cy="453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434D169-EB73-4C9E-B27C-78D346A7DA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70905" y="259491"/>
                <a:ext cx="75240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ED0C82-02C7-4555-BFA1-7C688A489C1E}"/>
                  </a:ext>
                </a:extLst>
              </p14:cNvPr>
              <p14:cNvContentPartPr/>
              <p14:nvPr/>
            </p14:nvContentPartPr>
            <p14:xfrm>
              <a:off x="6243825" y="291531"/>
              <a:ext cx="310680" cy="454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ED0C82-02C7-4555-BFA1-7C688A489C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25825" y="273531"/>
                <a:ext cx="3463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7EEF138-4D1F-4B8A-9F58-6FFD04435561}"/>
                  </a:ext>
                </a:extLst>
              </p14:cNvPr>
              <p14:cNvContentPartPr/>
              <p14:nvPr/>
            </p14:nvContentPartPr>
            <p14:xfrm>
              <a:off x="6999105" y="317451"/>
              <a:ext cx="91080" cy="419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7EEF138-4D1F-4B8A-9F58-6FFD044355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81105" y="299811"/>
                <a:ext cx="1267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8525AC2-5A6F-4105-A218-49D867C68967}"/>
                  </a:ext>
                </a:extLst>
              </p14:cNvPr>
              <p14:cNvContentPartPr/>
              <p14:nvPr/>
            </p14:nvContentPartPr>
            <p14:xfrm>
              <a:off x="6986505" y="249771"/>
              <a:ext cx="330840" cy="510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8525AC2-5A6F-4105-A218-49D867C689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68865" y="231771"/>
                <a:ext cx="3664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A2844DB-9433-4D01-9716-FD82FEB4F370}"/>
                  </a:ext>
                </a:extLst>
              </p14:cNvPr>
              <p14:cNvContentPartPr/>
              <p14:nvPr/>
            </p14:nvContentPartPr>
            <p14:xfrm>
              <a:off x="7347945" y="496371"/>
              <a:ext cx="337680" cy="259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A2844DB-9433-4D01-9716-FD82FEB4F3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30305" y="478731"/>
                <a:ext cx="3733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C614C4-B8C1-4661-9510-46BB116FEA20}"/>
                  </a:ext>
                </a:extLst>
              </p14:cNvPr>
              <p14:cNvContentPartPr/>
              <p14:nvPr/>
            </p14:nvContentPartPr>
            <p14:xfrm>
              <a:off x="7670865" y="458571"/>
              <a:ext cx="252360" cy="291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C614C4-B8C1-4661-9510-46BB116FEA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52865" y="440931"/>
                <a:ext cx="2880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7F097E-A3FF-4504-8BEC-4FA7C7E0E85B}"/>
                  </a:ext>
                </a:extLst>
              </p14:cNvPr>
              <p14:cNvContentPartPr/>
              <p14:nvPr/>
            </p14:nvContentPartPr>
            <p14:xfrm>
              <a:off x="8039865" y="541011"/>
              <a:ext cx="67320" cy="199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7F097E-A3FF-4504-8BEC-4FA7C7E0E85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21865" y="523371"/>
                <a:ext cx="1029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D27E3F-480F-4DC2-89BF-71C4FC10B764}"/>
                  </a:ext>
                </a:extLst>
              </p14:cNvPr>
              <p14:cNvContentPartPr/>
              <p14:nvPr/>
            </p14:nvContentPartPr>
            <p14:xfrm>
              <a:off x="8071185" y="421131"/>
              <a:ext cx="89640" cy="48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D27E3F-480F-4DC2-89BF-71C4FC10B7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53545" y="403131"/>
                <a:ext cx="125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8D7069-D75C-480C-8882-66CE92CEDE4C}"/>
                  </a:ext>
                </a:extLst>
              </p14:cNvPr>
              <p14:cNvContentPartPr/>
              <p14:nvPr/>
            </p14:nvContentPartPr>
            <p14:xfrm>
              <a:off x="8223465" y="520131"/>
              <a:ext cx="507960" cy="201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8D7069-D75C-480C-8882-66CE92CEDE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05825" y="502131"/>
                <a:ext cx="5436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33CEEB7-8718-4993-9EC0-6883FB43F8A2}"/>
                  </a:ext>
                </a:extLst>
              </p14:cNvPr>
              <p14:cNvContentPartPr/>
              <p14:nvPr/>
            </p14:nvContentPartPr>
            <p14:xfrm>
              <a:off x="8760225" y="153651"/>
              <a:ext cx="734400" cy="558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33CEEB7-8718-4993-9EC0-6883FB43F8A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42225" y="136011"/>
                <a:ext cx="77004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8AD50A-0876-4718-B134-155F96C9DE59}"/>
                  </a:ext>
                </a:extLst>
              </p14:cNvPr>
              <p14:cNvContentPartPr/>
              <p14:nvPr/>
            </p14:nvContentPartPr>
            <p14:xfrm>
              <a:off x="1694145" y="968331"/>
              <a:ext cx="9732600" cy="154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8AD50A-0876-4718-B134-155F96C9DE5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76505" y="950331"/>
                <a:ext cx="9768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80F1CCB-88E9-49ED-A4B9-AFF4F39EDBD2}"/>
                  </a:ext>
                </a:extLst>
              </p14:cNvPr>
              <p14:cNvContentPartPr/>
              <p14:nvPr/>
            </p14:nvContentPartPr>
            <p14:xfrm>
              <a:off x="10649145" y="664131"/>
              <a:ext cx="12240" cy="35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80F1CCB-88E9-49ED-A4B9-AFF4F39EDBD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631505" y="646131"/>
                <a:ext cx="4788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7803C838-5841-4B2E-A047-CD6284A94C50}"/>
              </a:ext>
            </a:extLst>
          </p:cNvPr>
          <p:cNvGrpSpPr/>
          <p:nvPr/>
        </p:nvGrpSpPr>
        <p:grpSpPr>
          <a:xfrm>
            <a:off x="695505" y="1445331"/>
            <a:ext cx="348840" cy="2615760"/>
            <a:chOff x="695505" y="1445331"/>
            <a:chExt cx="348840" cy="261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D28F69-5F0D-427C-97B3-F955BC98D674}"/>
                    </a:ext>
                  </a:extLst>
                </p14:cNvPr>
                <p14:cNvContentPartPr/>
                <p14:nvPr/>
              </p14:nvContentPartPr>
              <p14:xfrm>
                <a:off x="695505" y="1445331"/>
                <a:ext cx="348840" cy="335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D28F69-5F0D-427C-97B3-F955BC98D6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7865" y="1427331"/>
                  <a:ext cx="3844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872C30-6B41-4861-A456-E8318D749967}"/>
                    </a:ext>
                  </a:extLst>
                </p14:cNvPr>
                <p14:cNvContentPartPr/>
                <p14:nvPr/>
              </p14:nvContentPartPr>
              <p14:xfrm>
                <a:off x="781545" y="1928811"/>
                <a:ext cx="157680" cy="430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872C30-6B41-4861-A456-E8318D7499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545" y="1911171"/>
                  <a:ext cx="1933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00F2C7-9301-4D59-950D-737B77FD2277}"/>
                    </a:ext>
                  </a:extLst>
                </p14:cNvPr>
                <p14:cNvContentPartPr/>
                <p14:nvPr/>
              </p14:nvContentPartPr>
              <p14:xfrm>
                <a:off x="746265" y="2518491"/>
                <a:ext cx="249480" cy="331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00F2C7-9301-4D59-950D-737B77FD22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8625" y="2500491"/>
                  <a:ext cx="285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737B6B-A9F3-4FAA-8671-7D8ED8603613}"/>
                    </a:ext>
                  </a:extLst>
                </p14:cNvPr>
                <p14:cNvContentPartPr/>
                <p14:nvPr/>
              </p14:nvContentPartPr>
              <p14:xfrm>
                <a:off x="761025" y="3008091"/>
                <a:ext cx="222120" cy="421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737B6B-A9F3-4FAA-8671-7D8ED86036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3025" y="2990091"/>
                  <a:ext cx="257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62C0737-9BFC-40AD-A56F-CEDB6C690D77}"/>
                    </a:ext>
                  </a:extLst>
                </p14:cNvPr>
                <p14:cNvContentPartPr/>
                <p14:nvPr/>
              </p14:nvContentPartPr>
              <p14:xfrm>
                <a:off x="835185" y="3634131"/>
                <a:ext cx="189720" cy="426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62C0737-9BFC-40AD-A56F-CEDB6C690D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7185" y="3616491"/>
                  <a:ext cx="225360" cy="46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ED40ECD-3057-44BD-88D5-86244FEB8970}"/>
                  </a:ext>
                </a:extLst>
              </p14:cNvPr>
              <p14:cNvContentPartPr/>
              <p14:nvPr/>
            </p14:nvContentPartPr>
            <p14:xfrm>
              <a:off x="851025" y="5390571"/>
              <a:ext cx="263160" cy="368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ED40ECD-3057-44BD-88D5-86244FEB89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3385" y="5372571"/>
                <a:ext cx="2988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D6A56FF-B6ED-4DBA-B1C7-6C886F5F36D6}"/>
                  </a:ext>
                </a:extLst>
              </p14:cNvPr>
              <p14:cNvContentPartPr/>
              <p14:nvPr/>
            </p14:nvContentPartPr>
            <p14:xfrm>
              <a:off x="839145" y="5934531"/>
              <a:ext cx="222120" cy="358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D6A56FF-B6ED-4DBA-B1C7-6C886F5F36D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1505" y="5916531"/>
                <a:ext cx="2577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B706CA7-D6E5-4CF0-A9C5-F74C71080B57}"/>
                  </a:ext>
                </a:extLst>
              </p14:cNvPr>
              <p14:cNvContentPartPr/>
              <p14:nvPr/>
            </p14:nvContentPartPr>
            <p14:xfrm>
              <a:off x="923385" y="6416571"/>
              <a:ext cx="216720" cy="429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B706CA7-D6E5-4CF0-A9C5-F74C71080B5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5745" y="6398931"/>
                <a:ext cx="25236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C708106-EBB7-44E0-9694-156BF87CB681}"/>
                  </a:ext>
                </a:extLst>
              </p14:cNvPr>
              <p14:cNvContentPartPr/>
              <p14:nvPr/>
            </p14:nvContentPartPr>
            <p14:xfrm>
              <a:off x="11377785" y="975644"/>
              <a:ext cx="794520" cy="87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C708106-EBB7-44E0-9694-156BF87CB68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359785" y="958004"/>
                <a:ext cx="83016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241F6122-2B69-41CC-8963-390E489ACF31}"/>
              </a:ext>
            </a:extLst>
          </p:cNvPr>
          <p:cNvGrpSpPr/>
          <p:nvPr/>
        </p:nvGrpSpPr>
        <p:grpSpPr>
          <a:xfrm>
            <a:off x="1858305" y="1426364"/>
            <a:ext cx="1433520" cy="333720"/>
            <a:chOff x="1858305" y="1426364"/>
            <a:chExt cx="143352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22BBC3E-C5AF-4807-96AA-EF7062CB93A4}"/>
                    </a:ext>
                  </a:extLst>
                </p14:cNvPr>
                <p14:cNvContentPartPr/>
                <p14:nvPr/>
              </p14:nvContentPartPr>
              <p14:xfrm>
                <a:off x="1858305" y="1438244"/>
                <a:ext cx="294840" cy="321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22BBC3E-C5AF-4807-96AA-EF7062CB93A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40665" y="1420244"/>
                  <a:ext cx="330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9517A68-1D40-4AB8-B962-6CA67360BF7A}"/>
                    </a:ext>
                  </a:extLst>
                </p14:cNvPr>
                <p14:cNvContentPartPr/>
                <p14:nvPr/>
              </p14:nvContentPartPr>
              <p14:xfrm>
                <a:off x="2287065" y="1458044"/>
                <a:ext cx="263160" cy="292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9517A68-1D40-4AB8-B962-6CA67360BF7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69065" y="1440404"/>
                  <a:ext cx="2988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E9145F8-CBC3-47C8-A81E-86AA9165FB6B}"/>
                    </a:ext>
                  </a:extLst>
                </p14:cNvPr>
                <p14:cNvContentPartPr/>
                <p14:nvPr/>
              </p14:nvContentPartPr>
              <p14:xfrm>
                <a:off x="2659305" y="1426364"/>
                <a:ext cx="247680" cy="302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E9145F8-CBC3-47C8-A81E-86AA9165FB6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41665" y="1408724"/>
                  <a:ext cx="2833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780ACCD-5B73-4586-93AA-31480891E9C7}"/>
                    </a:ext>
                  </a:extLst>
                </p14:cNvPr>
                <p14:cNvContentPartPr/>
                <p14:nvPr/>
              </p14:nvContentPartPr>
              <p14:xfrm>
                <a:off x="3040185" y="1439684"/>
                <a:ext cx="251640" cy="294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780ACCD-5B73-4586-93AA-31480891E9C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22185" y="1422044"/>
                  <a:ext cx="28728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31D10E-2543-4764-811A-15DBF4A82C4C}"/>
              </a:ext>
            </a:extLst>
          </p:cNvPr>
          <p:cNvGrpSpPr/>
          <p:nvPr/>
        </p:nvGrpSpPr>
        <p:grpSpPr>
          <a:xfrm>
            <a:off x="1901505" y="1961324"/>
            <a:ext cx="1396800" cy="370440"/>
            <a:chOff x="1901505" y="1961324"/>
            <a:chExt cx="139680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1DC4215-7A7F-45AF-ACA2-F524DA2A5115}"/>
                    </a:ext>
                  </a:extLst>
                </p14:cNvPr>
                <p14:cNvContentPartPr/>
                <p14:nvPr/>
              </p14:nvContentPartPr>
              <p14:xfrm>
                <a:off x="1901505" y="1995884"/>
                <a:ext cx="325440" cy="313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1DC4215-7A7F-45AF-ACA2-F524DA2A511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83505" y="1977884"/>
                  <a:ext cx="3610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5DCDE1E-1991-4948-8893-218BB77D42AC}"/>
                    </a:ext>
                  </a:extLst>
                </p14:cNvPr>
                <p14:cNvContentPartPr/>
                <p14:nvPr/>
              </p14:nvContentPartPr>
              <p14:xfrm>
                <a:off x="2404425" y="1969964"/>
                <a:ext cx="366480" cy="331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5DCDE1E-1991-4948-8893-218BB77D42A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86785" y="1951964"/>
                  <a:ext cx="4021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A426F0-D3B8-4E7E-A036-0569192D3FEC}"/>
                    </a:ext>
                  </a:extLst>
                </p14:cNvPr>
                <p14:cNvContentPartPr/>
                <p14:nvPr/>
              </p14:nvContentPartPr>
              <p14:xfrm>
                <a:off x="2830665" y="1999484"/>
                <a:ext cx="214560" cy="277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A426F0-D3B8-4E7E-A036-0569192D3F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12665" y="1981484"/>
                  <a:ext cx="2502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74D275-D63D-45F6-A116-6CC32F6FD5F4}"/>
                    </a:ext>
                  </a:extLst>
                </p14:cNvPr>
                <p14:cNvContentPartPr/>
                <p14:nvPr/>
              </p14:nvContentPartPr>
              <p14:xfrm>
                <a:off x="3146385" y="1961324"/>
                <a:ext cx="151920" cy="370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74D275-D63D-45F6-A116-6CC32F6FD5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28745" y="1943684"/>
                  <a:ext cx="1875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C5E77C1-85DF-4988-BF9C-2EB678D136F0}"/>
                    </a:ext>
                  </a:extLst>
                </p14:cNvPr>
                <p14:cNvContentPartPr/>
                <p14:nvPr/>
              </p14:nvContentPartPr>
              <p14:xfrm>
                <a:off x="2548065" y="1966364"/>
                <a:ext cx="81000" cy="21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C5E77C1-85DF-4988-BF9C-2EB678D136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30425" y="1948364"/>
                  <a:ext cx="11664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C827374-0804-49B5-A14B-8B744AD042D5}"/>
                  </a:ext>
                </a:extLst>
              </p14:cNvPr>
              <p14:cNvContentPartPr/>
              <p14:nvPr/>
            </p14:nvContentPartPr>
            <p14:xfrm>
              <a:off x="2019225" y="2018204"/>
              <a:ext cx="33840" cy="15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C827374-0804-49B5-A14B-8B744AD042D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01225" y="2000204"/>
                <a:ext cx="694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E693548-B471-4E8A-8006-DD403B5A90EE}"/>
                  </a:ext>
                </a:extLst>
              </p14:cNvPr>
              <p14:cNvContentPartPr/>
              <p14:nvPr/>
            </p14:nvContentPartPr>
            <p14:xfrm>
              <a:off x="2036865" y="1981844"/>
              <a:ext cx="42480" cy="147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E693548-B471-4E8A-8006-DD403B5A90E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19225" y="1964204"/>
                <a:ext cx="7812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07F3654-F25C-420F-B081-4A62A32FFB94}"/>
              </a:ext>
            </a:extLst>
          </p:cNvPr>
          <p:cNvGrpSpPr/>
          <p:nvPr/>
        </p:nvGrpSpPr>
        <p:grpSpPr>
          <a:xfrm>
            <a:off x="9808905" y="80211"/>
            <a:ext cx="2300040" cy="744120"/>
            <a:chOff x="9808905" y="80211"/>
            <a:chExt cx="2300040" cy="74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1DBF14-BF30-410B-9742-98DA638A3F74}"/>
                    </a:ext>
                  </a:extLst>
                </p14:cNvPr>
                <p14:cNvContentPartPr/>
                <p14:nvPr/>
              </p14:nvContentPartPr>
              <p14:xfrm>
                <a:off x="9808905" y="80211"/>
                <a:ext cx="237960" cy="744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1DBF14-BF30-410B-9742-98DA638A3F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90905" y="62211"/>
                  <a:ext cx="27360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4D6D9C-887D-4E5C-80F3-99F0ABD9495C}"/>
                    </a:ext>
                  </a:extLst>
                </p14:cNvPr>
                <p14:cNvContentPartPr/>
                <p14:nvPr/>
              </p14:nvContentPartPr>
              <p14:xfrm>
                <a:off x="10066665" y="311331"/>
                <a:ext cx="191520" cy="41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4D6D9C-887D-4E5C-80F3-99F0ABD949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48665" y="293691"/>
                  <a:ext cx="2271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8E7247-8F29-4CF7-8114-087FA225A460}"/>
                    </a:ext>
                  </a:extLst>
                </p14:cNvPr>
                <p14:cNvContentPartPr/>
                <p14:nvPr/>
              </p14:nvContentPartPr>
              <p14:xfrm>
                <a:off x="10364025" y="357411"/>
                <a:ext cx="214560" cy="298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8E7247-8F29-4CF7-8114-087FA225A4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46385" y="339771"/>
                  <a:ext cx="2502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8ADFEB-3F7C-43CA-8A1C-B0366815489E}"/>
                    </a:ext>
                  </a:extLst>
                </p14:cNvPr>
                <p14:cNvContentPartPr/>
                <p14:nvPr/>
              </p14:nvContentPartPr>
              <p14:xfrm>
                <a:off x="10661745" y="394131"/>
                <a:ext cx="34560" cy="261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8ADFEB-3F7C-43CA-8A1C-B036681548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43745" y="376131"/>
                  <a:ext cx="702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90E29D-C154-423D-8188-6C6B7070828F}"/>
                    </a:ext>
                  </a:extLst>
                </p14:cNvPr>
                <p14:cNvContentPartPr/>
                <p14:nvPr/>
              </p14:nvContentPartPr>
              <p14:xfrm>
                <a:off x="10639425" y="388731"/>
                <a:ext cx="199080" cy="31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90E29D-C154-423D-8188-6C6B7070828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21425" y="370731"/>
                  <a:ext cx="2347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2B73A87-DC0B-4AF4-9C5D-3CD2C71A131B}"/>
                    </a:ext>
                  </a:extLst>
                </p14:cNvPr>
                <p14:cNvContentPartPr/>
                <p14:nvPr/>
              </p14:nvContentPartPr>
              <p14:xfrm>
                <a:off x="10817985" y="228891"/>
                <a:ext cx="170280" cy="566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2B73A87-DC0B-4AF4-9C5D-3CD2C71A131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99985" y="210891"/>
                  <a:ext cx="20592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F8DA61-DFFC-401D-B74B-181D72A9B709}"/>
                    </a:ext>
                  </a:extLst>
                </p14:cNvPr>
                <p14:cNvContentPartPr/>
                <p14:nvPr/>
              </p14:nvContentPartPr>
              <p14:xfrm>
                <a:off x="10648065" y="646491"/>
                <a:ext cx="1800" cy="17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F8DA61-DFFC-401D-B74B-181D72A9B7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30425" y="628851"/>
                  <a:ext cx="37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BCA58A6-A058-4266-B2CF-B8F40AB21259}"/>
                    </a:ext>
                  </a:extLst>
                </p14:cNvPr>
                <p14:cNvContentPartPr/>
                <p14:nvPr/>
              </p14:nvContentPartPr>
              <p14:xfrm>
                <a:off x="11094465" y="414764"/>
                <a:ext cx="2880" cy="14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BCA58A6-A058-4266-B2CF-B8F40AB2125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076465" y="397124"/>
                  <a:ext cx="38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B248CB-8171-45E6-B834-337ABB014061}"/>
                    </a:ext>
                  </a:extLst>
                </p14:cNvPr>
                <p14:cNvContentPartPr/>
                <p14:nvPr/>
              </p14:nvContentPartPr>
              <p14:xfrm>
                <a:off x="11085825" y="635444"/>
                <a:ext cx="3240" cy="1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B248CB-8171-45E6-B834-337ABB0140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068185" y="617804"/>
                  <a:ext cx="38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751C3FC-3EB8-4EC7-AEEB-4B5313F77DA8}"/>
                    </a:ext>
                  </a:extLst>
                </p14:cNvPr>
                <p14:cNvContentPartPr/>
                <p14:nvPr/>
              </p14:nvContentPartPr>
              <p14:xfrm>
                <a:off x="11164305" y="339524"/>
                <a:ext cx="196920" cy="423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751C3FC-3EB8-4EC7-AEEB-4B5313F77D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46305" y="321884"/>
                  <a:ext cx="2325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88C0F7-53AD-476D-9D93-69D8C343138F}"/>
                    </a:ext>
                  </a:extLst>
                </p14:cNvPr>
                <p14:cNvContentPartPr/>
                <p14:nvPr/>
              </p14:nvContentPartPr>
              <p14:xfrm>
                <a:off x="11418105" y="640484"/>
                <a:ext cx="113760" cy="15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88C0F7-53AD-476D-9D93-69D8C34313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00465" y="622844"/>
                  <a:ext cx="14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8AA0E34-37B2-467E-807F-0A8220AB67C5}"/>
                    </a:ext>
                  </a:extLst>
                </p14:cNvPr>
                <p14:cNvContentPartPr/>
                <p14:nvPr/>
              </p14:nvContentPartPr>
              <p14:xfrm>
                <a:off x="11498745" y="469844"/>
                <a:ext cx="133200" cy="308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8AA0E34-37B2-467E-807F-0A8220AB67C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481105" y="452204"/>
                  <a:ext cx="1688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91B1D0-2878-42B0-AF01-1E73E9689DC5}"/>
                    </a:ext>
                  </a:extLst>
                </p14:cNvPr>
                <p14:cNvContentPartPr/>
                <p14:nvPr/>
              </p14:nvContentPartPr>
              <p14:xfrm>
                <a:off x="11724465" y="635804"/>
                <a:ext cx="15840" cy="130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91B1D0-2878-42B0-AF01-1E73E9689DC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706465" y="617804"/>
                  <a:ext cx="51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3BBA5D3-D9A3-4C63-A7A5-EF2CDDDFA3F4}"/>
                    </a:ext>
                  </a:extLst>
                </p14:cNvPr>
                <p14:cNvContentPartPr/>
                <p14:nvPr/>
              </p14:nvContentPartPr>
              <p14:xfrm>
                <a:off x="11724105" y="536804"/>
                <a:ext cx="60480" cy="44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3BBA5D3-D9A3-4C63-A7A5-EF2CDDDFA3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706105" y="519164"/>
                  <a:ext cx="96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E22A08D-2520-4429-89C6-2F3E5C0F1463}"/>
                    </a:ext>
                  </a:extLst>
                </p14:cNvPr>
                <p14:cNvContentPartPr/>
                <p14:nvPr/>
              </p14:nvContentPartPr>
              <p14:xfrm>
                <a:off x="11882865" y="474524"/>
                <a:ext cx="171720" cy="329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E22A08D-2520-4429-89C6-2F3E5C0F14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864865" y="456884"/>
                  <a:ext cx="2073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D9B181D-050B-42FA-AF9B-B1CD145AEB61}"/>
                    </a:ext>
                  </a:extLst>
                </p14:cNvPr>
                <p14:cNvContentPartPr/>
                <p14:nvPr/>
              </p14:nvContentPartPr>
              <p14:xfrm>
                <a:off x="12098865" y="745964"/>
                <a:ext cx="10080" cy="1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D9B181D-050B-42FA-AF9B-B1CD145AEB6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081225" y="728324"/>
                  <a:ext cx="45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FF73B2A-9B01-4650-8CFB-A750C73D0E5C}"/>
                    </a:ext>
                  </a:extLst>
                </p14:cNvPr>
                <p14:cNvContentPartPr/>
                <p14:nvPr/>
              </p14:nvContentPartPr>
              <p14:xfrm>
                <a:off x="11832105" y="641204"/>
                <a:ext cx="97920" cy="5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FF73B2A-9B01-4650-8CFB-A750C73D0E5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814465" y="623564"/>
                  <a:ext cx="133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ED997E3-1F93-4949-870D-993E1ABB0BAA}"/>
                    </a:ext>
                  </a:extLst>
                </p14:cNvPr>
                <p14:cNvContentPartPr/>
                <p14:nvPr/>
              </p14:nvContentPartPr>
              <p14:xfrm>
                <a:off x="10673265" y="673244"/>
                <a:ext cx="7200" cy="32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ED997E3-1F93-4949-870D-993E1ABB0BA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55625" y="655244"/>
                  <a:ext cx="4284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AE28378-29EF-43A0-9848-DC4A91071B5F}"/>
                  </a:ext>
                </a:extLst>
              </p14:cNvPr>
              <p14:cNvContentPartPr/>
              <p14:nvPr/>
            </p14:nvContentPartPr>
            <p14:xfrm>
              <a:off x="11124345" y="3635324"/>
              <a:ext cx="234360" cy="4122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AE28378-29EF-43A0-9848-DC4A91071B5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106345" y="3617684"/>
                <a:ext cx="270000" cy="44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BD61396-5F9F-475B-96B1-2F0BF33E5A83}"/>
              </a:ext>
            </a:extLst>
          </p:cNvPr>
          <p:cNvGrpSpPr/>
          <p:nvPr/>
        </p:nvGrpSpPr>
        <p:grpSpPr>
          <a:xfrm>
            <a:off x="10432065" y="3771404"/>
            <a:ext cx="261360" cy="350280"/>
            <a:chOff x="10432065" y="3771404"/>
            <a:chExt cx="26136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D6F24BA-3076-4EAC-9E2D-810FDE75F83E}"/>
                    </a:ext>
                  </a:extLst>
                </p14:cNvPr>
                <p14:cNvContentPartPr/>
                <p14:nvPr/>
              </p14:nvContentPartPr>
              <p14:xfrm>
                <a:off x="10432065" y="3867164"/>
                <a:ext cx="261360" cy="28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D6F24BA-3076-4EAC-9E2D-810FDE75F83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14065" y="3849164"/>
                  <a:ext cx="297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20244C9-F6B6-491E-BF76-7B3B78F8D8BA}"/>
                    </a:ext>
                  </a:extLst>
                </p14:cNvPr>
                <p14:cNvContentPartPr/>
                <p14:nvPr/>
              </p14:nvContentPartPr>
              <p14:xfrm>
                <a:off x="10566345" y="3771404"/>
                <a:ext cx="52200" cy="3502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20244C9-F6B6-491E-BF76-7B3B78F8D8B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48705" y="3753764"/>
                  <a:ext cx="8784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D70F160-247B-4914-BC35-835835C9FC85}"/>
                  </a:ext>
                </a:extLst>
              </p14:cNvPr>
              <p14:cNvContentPartPr/>
              <p14:nvPr/>
            </p14:nvContentPartPr>
            <p14:xfrm>
              <a:off x="9696945" y="3729644"/>
              <a:ext cx="290880" cy="3747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D70F160-247B-4914-BC35-835835C9FC8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679305" y="3711644"/>
                <a:ext cx="326520" cy="41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7764EB-F873-4964-973F-0EFB1772CFBB}"/>
              </a:ext>
            </a:extLst>
          </p:cNvPr>
          <p:cNvGrpSpPr/>
          <p:nvPr/>
        </p:nvGrpSpPr>
        <p:grpSpPr>
          <a:xfrm>
            <a:off x="9078825" y="3839084"/>
            <a:ext cx="208800" cy="276480"/>
            <a:chOff x="9078825" y="3839084"/>
            <a:chExt cx="20880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9BDDCBC-2520-47A3-B7B6-1ECC09C13D7E}"/>
                    </a:ext>
                  </a:extLst>
                </p14:cNvPr>
                <p14:cNvContentPartPr/>
                <p14:nvPr/>
              </p14:nvContentPartPr>
              <p14:xfrm>
                <a:off x="9078825" y="3942404"/>
                <a:ext cx="208800" cy="18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9BDDCBC-2520-47A3-B7B6-1ECC09C13D7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60825" y="3924764"/>
                  <a:ext cx="244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709122B-2008-40BD-B23F-9DFE50A0DAA9}"/>
                    </a:ext>
                  </a:extLst>
                </p14:cNvPr>
                <p14:cNvContentPartPr/>
                <p14:nvPr/>
              </p14:nvContentPartPr>
              <p14:xfrm>
                <a:off x="9152985" y="3839084"/>
                <a:ext cx="51120" cy="276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709122B-2008-40BD-B23F-9DFE50A0DAA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34985" y="3821444"/>
                  <a:ext cx="86760" cy="31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7536ED3-0A55-45CC-9E29-004FD61D9C57}"/>
                  </a:ext>
                </a:extLst>
              </p14:cNvPr>
              <p14:cNvContentPartPr/>
              <p14:nvPr/>
            </p14:nvContentPartPr>
            <p14:xfrm>
              <a:off x="8113305" y="3749444"/>
              <a:ext cx="312840" cy="3888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7536ED3-0A55-45CC-9E29-004FD61D9C5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095665" y="3731804"/>
                <a:ext cx="348480" cy="42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810C065-50BD-4404-ABCA-8A8BDDCBBAB1}"/>
              </a:ext>
            </a:extLst>
          </p:cNvPr>
          <p:cNvGrpSpPr/>
          <p:nvPr/>
        </p:nvGrpSpPr>
        <p:grpSpPr>
          <a:xfrm>
            <a:off x="7346505" y="3834404"/>
            <a:ext cx="261360" cy="241920"/>
            <a:chOff x="7346505" y="3834404"/>
            <a:chExt cx="26136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C30B37D-A2AA-47ED-8AA9-22269179408B}"/>
                    </a:ext>
                  </a:extLst>
                </p14:cNvPr>
                <p14:cNvContentPartPr/>
                <p14:nvPr/>
              </p14:nvContentPartPr>
              <p14:xfrm>
                <a:off x="7346505" y="3913244"/>
                <a:ext cx="261360" cy="57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C30B37D-A2AA-47ED-8AA9-22269179408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28865" y="3895604"/>
                  <a:ext cx="297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5AD1885-8938-4933-B908-6711BD9F36F5}"/>
                    </a:ext>
                  </a:extLst>
                </p14:cNvPr>
                <p14:cNvContentPartPr/>
                <p14:nvPr/>
              </p14:nvContentPartPr>
              <p14:xfrm>
                <a:off x="7457025" y="3834404"/>
                <a:ext cx="22680" cy="241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5AD1885-8938-4933-B908-6711BD9F36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39025" y="3816404"/>
                  <a:ext cx="58320" cy="27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76BA8F5-3D38-4378-BA88-40662F21562E}"/>
                  </a:ext>
                </a:extLst>
              </p14:cNvPr>
              <p14:cNvContentPartPr/>
              <p14:nvPr/>
            </p14:nvContentPartPr>
            <p14:xfrm>
              <a:off x="6600585" y="3834764"/>
              <a:ext cx="365040" cy="3978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76BA8F5-3D38-4378-BA88-40662F21562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582585" y="3816764"/>
                <a:ext cx="400680" cy="43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569F94B-13ED-47FB-BB88-0493AC78CFE3}"/>
              </a:ext>
            </a:extLst>
          </p:cNvPr>
          <p:cNvGrpSpPr/>
          <p:nvPr/>
        </p:nvGrpSpPr>
        <p:grpSpPr>
          <a:xfrm>
            <a:off x="11528985" y="3704084"/>
            <a:ext cx="462240" cy="389160"/>
            <a:chOff x="11528985" y="3704084"/>
            <a:chExt cx="46224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4400942-C6C4-42DE-B5B6-3236135C47CC}"/>
                    </a:ext>
                  </a:extLst>
                </p14:cNvPr>
                <p14:cNvContentPartPr/>
                <p14:nvPr/>
              </p14:nvContentPartPr>
              <p14:xfrm>
                <a:off x="11559585" y="3787964"/>
                <a:ext cx="134640" cy="20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4400942-C6C4-42DE-B5B6-3236135C47C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541585" y="3769964"/>
                  <a:ext cx="170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14248C7-BE33-493C-A16D-11D368EC7830}"/>
                    </a:ext>
                  </a:extLst>
                </p14:cNvPr>
                <p14:cNvContentPartPr/>
                <p14:nvPr/>
              </p14:nvContentPartPr>
              <p14:xfrm>
                <a:off x="11528985" y="3881924"/>
                <a:ext cx="192240" cy="24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14248C7-BE33-493C-A16D-11D368EC783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511345" y="3864284"/>
                  <a:ext cx="2278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C317072-D0DA-41E3-89BA-D51FCFFC7F26}"/>
                    </a:ext>
                  </a:extLst>
                </p14:cNvPr>
                <p14:cNvContentPartPr/>
                <p14:nvPr/>
              </p14:nvContentPartPr>
              <p14:xfrm>
                <a:off x="11846865" y="3704084"/>
                <a:ext cx="144360" cy="389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C317072-D0DA-41E3-89BA-D51FCFFC7F2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828865" y="3686444"/>
                  <a:ext cx="180000" cy="42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94D4288-1875-4E2D-9DAA-37A7E72D0B3C}"/>
              </a:ext>
            </a:extLst>
          </p:cNvPr>
          <p:cNvGrpSpPr/>
          <p:nvPr/>
        </p:nvGrpSpPr>
        <p:grpSpPr>
          <a:xfrm>
            <a:off x="11869185" y="3398444"/>
            <a:ext cx="331200" cy="257760"/>
            <a:chOff x="11869185" y="3398444"/>
            <a:chExt cx="3312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1ADA6AB-958C-40AD-8A46-6C42F058EC34}"/>
                    </a:ext>
                  </a:extLst>
                </p14:cNvPr>
                <p14:cNvContentPartPr/>
                <p14:nvPr/>
              </p14:nvContentPartPr>
              <p14:xfrm>
                <a:off x="11936145" y="3401684"/>
                <a:ext cx="167400" cy="205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1ADA6AB-958C-40AD-8A46-6C42F058EC3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918505" y="3384044"/>
                  <a:ext cx="203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1707CE7-95CB-49C1-B375-CACA321BE2B7}"/>
                    </a:ext>
                  </a:extLst>
                </p14:cNvPr>
                <p14:cNvContentPartPr/>
                <p14:nvPr/>
              </p14:nvContentPartPr>
              <p14:xfrm>
                <a:off x="11869185" y="3398444"/>
                <a:ext cx="280440" cy="257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1707CE7-95CB-49C1-B375-CACA321BE2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851545" y="3380444"/>
                  <a:ext cx="3160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FF678AE-DE0D-4B2A-B8C9-62788048849B}"/>
                    </a:ext>
                  </a:extLst>
                </p14:cNvPr>
                <p14:cNvContentPartPr/>
                <p14:nvPr/>
              </p14:nvContentPartPr>
              <p14:xfrm>
                <a:off x="11891505" y="3507524"/>
                <a:ext cx="308880" cy="17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FF678AE-DE0D-4B2A-B8C9-62788048849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873865" y="3489884"/>
                  <a:ext cx="3445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7CAA3C5-7CE0-4BC3-9AEC-359B01E7D060}"/>
              </a:ext>
            </a:extLst>
          </p:cNvPr>
          <p:cNvGrpSpPr/>
          <p:nvPr/>
        </p:nvGrpSpPr>
        <p:grpSpPr>
          <a:xfrm>
            <a:off x="311385" y="1963844"/>
            <a:ext cx="314280" cy="283320"/>
            <a:chOff x="311385" y="1963844"/>
            <a:chExt cx="31428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45E315D-85EA-447F-84CB-329CDDB24B4F}"/>
                    </a:ext>
                  </a:extLst>
                </p14:cNvPr>
                <p14:cNvContentPartPr/>
                <p14:nvPr/>
              </p14:nvContentPartPr>
              <p14:xfrm>
                <a:off x="394905" y="2007044"/>
                <a:ext cx="196560" cy="183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45E315D-85EA-447F-84CB-329CDDB24B4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6905" y="1989404"/>
                  <a:ext cx="232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061AD3D-CB60-48F6-94BD-E96B8A7BAB61}"/>
                    </a:ext>
                  </a:extLst>
                </p14:cNvPr>
                <p14:cNvContentPartPr/>
                <p14:nvPr/>
              </p14:nvContentPartPr>
              <p14:xfrm>
                <a:off x="381585" y="1963844"/>
                <a:ext cx="165240" cy="283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061AD3D-CB60-48F6-94BD-E96B8A7BAB6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3945" y="1945844"/>
                  <a:ext cx="2008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76EB376-CFBB-4635-A6B1-11857F589816}"/>
                    </a:ext>
                  </a:extLst>
                </p14:cNvPr>
                <p14:cNvContentPartPr/>
                <p14:nvPr/>
              </p14:nvContentPartPr>
              <p14:xfrm>
                <a:off x="311385" y="2031524"/>
                <a:ext cx="314280" cy="108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76EB376-CFBB-4635-A6B1-11857F58981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3385" y="2013524"/>
                  <a:ext cx="34992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CDD522C-CDA2-45C6-954C-14F2690FD8AB}"/>
                  </a:ext>
                </a:extLst>
              </p14:cNvPr>
              <p14:cNvContentPartPr/>
              <p14:nvPr/>
            </p14:nvContentPartPr>
            <p14:xfrm>
              <a:off x="5770065" y="4005764"/>
              <a:ext cx="276840" cy="158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CDD522C-CDA2-45C6-954C-14F2690FD8A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752425" y="3988124"/>
                <a:ext cx="3124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B9FF1F4-2B72-4646-A5A2-D6A613BFF50C}"/>
                  </a:ext>
                </a:extLst>
              </p14:cNvPr>
              <p14:cNvContentPartPr/>
              <p14:nvPr/>
            </p14:nvContentPartPr>
            <p14:xfrm>
              <a:off x="5752065" y="4174964"/>
              <a:ext cx="279000" cy="9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B9FF1F4-2B72-4646-A5A2-D6A613BFF50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734065" y="4156964"/>
                <a:ext cx="3146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BF6512C-C4AE-4BD9-BF3B-C99D4CDE32A5}"/>
                  </a:ext>
                </a:extLst>
              </p14:cNvPr>
              <p14:cNvContentPartPr/>
              <p14:nvPr/>
            </p14:nvContentPartPr>
            <p14:xfrm>
              <a:off x="6553785" y="1493324"/>
              <a:ext cx="394200" cy="458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BF6512C-C4AE-4BD9-BF3B-C99D4CDE32A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535785" y="1475324"/>
                <a:ext cx="42984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4BC8999-E7FF-4999-A1A1-CAE94D99AEC7}"/>
                  </a:ext>
                </a:extLst>
              </p14:cNvPr>
              <p14:cNvContentPartPr/>
              <p14:nvPr/>
            </p14:nvContentPartPr>
            <p14:xfrm>
              <a:off x="11024985" y="2501684"/>
              <a:ext cx="273960" cy="308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4BC8999-E7FF-4999-A1A1-CAE94D99AEC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006985" y="2484044"/>
                <a:ext cx="3096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F02030D-C732-483D-A80B-F78B512DB42C}"/>
                  </a:ext>
                </a:extLst>
              </p14:cNvPr>
              <p14:cNvContentPartPr/>
              <p14:nvPr/>
            </p14:nvContentPartPr>
            <p14:xfrm>
              <a:off x="11240985" y="2388644"/>
              <a:ext cx="173520" cy="204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F02030D-C732-483D-A80B-F78B512DB42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222985" y="2370644"/>
                <a:ext cx="209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EB5CD5-7129-4C05-AB17-866AFC8971BD}"/>
                  </a:ext>
                </a:extLst>
              </p14:cNvPr>
              <p14:cNvContentPartPr/>
              <p14:nvPr/>
            </p14:nvContentPartPr>
            <p14:xfrm>
              <a:off x="9544665" y="2486564"/>
              <a:ext cx="324000" cy="352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EB5CD5-7129-4C05-AB17-866AFC8971B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526665" y="2468564"/>
                <a:ext cx="3596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3B6E725-EA6E-406A-8654-C3382EE10F2D}"/>
                  </a:ext>
                </a:extLst>
              </p14:cNvPr>
              <p14:cNvContentPartPr/>
              <p14:nvPr/>
            </p14:nvContentPartPr>
            <p14:xfrm>
              <a:off x="9834105" y="2314124"/>
              <a:ext cx="141120" cy="2520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3B6E725-EA6E-406A-8654-C3382EE10F2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816465" y="2296484"/>
                <a:ext cx="1767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05C34EB-67B1-4B56-882C-CAB6AA098543}"/>
                  </a:ext>
                </a:extLst>
              </p14:cNvPr>
              <p14:cNvContentPartPr/>
              <p14:nvPr/>
            </p14:nvContentPartPr>
            <p14:xfrm>
              <a:off x="8044905" y="2489084"/>
              <a:ext cx="332640" cy="3542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05C34EB-67B1-4B56-882C-CAB6AA09854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026905" y="2471444"/>
                <a:ext cx="36828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61AB20B-0338-4EA9-9F98-C46F410DD24C}"/>
                  </a:ext>
                </a:extLst>
              </p14:cNvPr>
              <p14:cNvContentPartPr/>
              <p14:nvPr/>
            </p14:nvContentPartPr>
            <p14:xfrm>
              <a:off x="8325345" y="2334644"/>
              <a:ext cx="178200" cy="166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61AB20B-0338-4EA9-9F98-C46F410DD24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307705" y="2317004"/>
                <a:ext cx="2138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1B705A3-2E0E-4640-AA72-395FA38B63D7}"/>
                  </a:ext>
                </a:extLst>
              </p14:cNvPr>
              <p14:cNvContentPartPr/>
              <p14:nvPr/>
            </p14:nvContentPartPr>
            <p14:xfrm>
              <a:off x="6596265" y="2539484"/>
              <a:ext cx="349200" cy="3261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1B705A3-2E0E-4640-AA72-395FA38B63D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578265" y="2521484"/>
                <a:ext cx="3848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51EAD5D-F46F-448B-B235-0979DFA8F8A9}"/>
                  </a:ext>
                </a:extLst>
              </p14:cNvPr>
              <p14:cNvContentPartPr/>
              <p14:nvPr/>
            </p14:nvContentPartPr>
            <p14:xfrm>
              <a:off x="6888585" y="2357324"/>
              <a:ext cx="128160" cy="219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51EAD5D-F46F-448B-B235-0979DFA8F8A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870945" y="2339324"/>
                <a:ext cx="1638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F1DCC02-00D3-4902-A505-DD94D0DD87B6}"/>
                  </a:ext>
                </a:extLst>
              </p14:cNvPr>
              <p14:cNvContentPartPr/>
              <p14:nvPr/>
            </p14:nvContentPartPr>
            <p14:xfrm>
              <a:off x="4838745" y="2479364"/>
              <a:ext cx="145440" cy="548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F1DCC02-00D3-4902-A505-DD94D0DD87B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821105" y="2461364"/>
                <a:ext cx="18108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3702E7B-C05A-474F-8F17-3ECFB2F9E18B}"/>
                  </a:ext>
                </a:extLst>
              </p14:cNvPr>
              <p14:cNvContentPartPr/>
              <p14:nvPr/>
            </p14:nvContentPartPr>
            <p14:xfrm>
              <a:off x="4985625" y="2596724"/>
              <a:ext cx="228600" cy="258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3702E7B-C05A-474F-8F17-3ECFB2F9E18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967625" y="2578724"/>
                <a:ext cx="2642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EB9FDBB-560D-43AA-8576-A81382A4F800}"/>
                  </a:ext>
                </a:extLst>
              </p14:cNvPr>
              <p14:cNvContentPartPr/>
              <p14:nvPr/>
            </p14:nvContentPartPr>
            <p14:xfrm>
              <a:off x="5321865" y="2655404"/>
              <a:ext cx="106200" cy="1422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EB9FDBB-560D-43AA-8576-A81382A4F80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304225" y="2637764"/>
                <a:ext cx="1418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8F7BF26-5176-4874-A918-59AF6D727929}"/>
                  </a:ext>
                </a:extLst>
              </p14:cNvPr>
              <p14:cNvContentPartPr/>
              <p14:nvPr/>
            </p14:nvContentPartPr>
            <p14:xfrm>
              <a:off x="5535345" y="2685644"/>
              <a:ext cx="39600" cy="878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8F7BF26-5176-4874-A918-59AF6D72792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517345" y="2668004"/>
                <a:ext cx="752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9F9D335-1E24-47BF-A2C7-A0E9175A9F35}"/>
                  </a:ext>
                </a:extLst>
              </p14:cNvPr>
              <p14:cNvContentPartPr/>
              <p14:nvPr/>
            </p14:nvContentPartPr>
            <p14:xfrm>
              <a:off x="5543265" y="2602844"/>
              <a:ext cx="42120" cy="288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9F9D335-1E24-47BF-A2C7-A0E9175A9F3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525625" y="2584844"/>
                <a:ext cx="777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1451ECF-E6B7-4EB0-A3FF-3AEA02172BAC}"/>
                  </a:ext>
                </a:extLst>
              </p14:cNvPr>
              <p14:cNvContentPartPr/>
              <p14:nvPr/>
            </p14:nvContentPartPr>
            <p14:xfrm>
              <a:off x="5641905" y="2524724"/>
              <a:ext cx="530640" cy="5428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1451ECF-E6B7-4EB0-A3FF-3AEA02172BA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624265" y="2507084"/>
                <a:ext cx="56628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4F3E903-1453-4FCA-90CC-30E6FF8DD907}"/>
                  </a:ext>
                </a:extLst>
              </p14:cNvPr>
              <p14:cNvContentPartPr/>
              <p14:nvPr/>
            </p14:nvContentPartPr>
            <p14:xfrm>
              <a:off x="6033585" y="2582684"/>
              <a:ext cx="140400" cy="450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4F3E903-1453-4FCA-90CC-30E6FF8DD90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015945" y="2564684"/>
                <a:ext cx="1760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FDC706B-4C5D-4D35-A308-11274487D8A1}"/>
                  </a:ext>
                </a:extLst>
              </p14:cNvPr>
              <p14:cNvContentPartPr/>
              <p14:nvPr/>
            </p14:nvContentPartPr>
            <p14:xfrm>
              <a:off x="6201705" y="2586284"/>
              <a:ext cx="87840" cy="2145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FDC706B-4C5D-4D35-A308-11274487D8A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184065" y="2568644"/>
                <a:ext cx="123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7DF3752-9D28-4B91-A102-A7D8F2875CA0}"/>
                  </a:ext>
                </a:extLst>
              </p14:cNvPr>
              <p14:cNvContentPartPr/>
              <p14:nvPr/>
            </p14:nvContentPartPr>
            <p14:xfrm>
              <a:off x="6267945" y="2461004"/>
              <a:ext cx="93960" cy="4604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7DF3752-9D28-4B91-A102-A7D8F2875CA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249945" y="2443004"/>
                <a:ext cx="12960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0E70A93-17F6-4D64-A155-C4337BF0064C}"/>
                  </a:ext>
                </a:extLst>
              </p14:cNvPr>
              <p14:cNvContentPartPr/>
              <p14:nvPr/>
            </p14:nvContentPartPr>
            <p14:xfrm>
              <a:off x="7943385" y="1498364"/>
              <a:ext cx="456120" cy="4705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0E70A93-17F6-4D64-A155-C4337BF0064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925385" y="1480364"/>
                <a:ext cx="49176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FE731EE-68EB-4C7A-B3AA-6BCBB5C45C9B}"/>
                  </a:ext>
                </a:extLst>
              </p14:cNvPr>
              <p14:cNvContentPartPr/>
              <p14:nvPr/>
            </p14:nvContentPartPr>
            <p14:xfrm>
              <a:off x="9479865" y="1510604"/>
              <a:ext cx="374400" cy="399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FE731EE-68EB-4C7A-B3AA-6BCBB5C45C9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462225" y="1492964"/>
                <a:ext cx="4100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5034D75-5CCB-4787-9ADE-F0EAB46C8FAC}"/>
                  </a:ext>
                </a:extLst>
              </p14:cNvPr>
              <p14:cNvContentPartPr/>
              <p14:nvPr/>
            </p14:nvContentPartPr>
            <p14:xfrm>
              <a:off x="11015265" y="1517804"/>
              <a:ext cx="182520" cy="390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5034D75-5CCB-4787-9ADE-F0EAB46C8FA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997625" y="1499804"/>
                <a:ext cx="2181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1064344-3769-4B5A-8123-DCEEDF97A0EF}"/>
                  </a:ext>
                </a:extLst>
              </p14:cNvPr>
              <p14:cNvContentPartPr/>
              <p14:nvPr/>
            </p14:nvContentPartPr>
            <p14:xfrm>
              <a:off x="6485385" y="1253924"/>
              <a:ext cx="4688280" cy="673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1064344-3769-4B5A-8123-DCEEDF97A0E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467385" y="1235924"/>
                <a:ext cx="47239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A854693-19D5-405B-859C-920E097F637C}"/>
                  </a:ext>
                </a:extLst>
              </p14:cNvPr>
              <p14:cNvContentPartPr/>
              <p14:nvPr/>
            </p14:nvContentPartPr>
            <p14:xfrm>
              <a:off x="6526425" y="1209644"/>
              <a:ext cx="315720" cy="216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A854693-19D5-405B-859C-920E097F637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508785" y="1192004"/>
                <a:ext cx="3513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5550E3F-332E-4FF7-A23F-6893FE629BC5}"/>
                  </a:ext>
                </a:extLst>
              </p14:cNvPr>
              <p14:cNvContentPartPr/>
              <p14:nvPr/>
            </p14:nvContentPartPr>
            <p14:xfrm>
              <a:off x="8983785" y="1120724"/>
              <a:ext cx="290880" cy="3225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5550E3F-332E-4FF7-A23F-6893FE629BC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966145" y="1102724"/>
                <a:ext cx="3265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D0010BC-5603-47C0-B9C1-2914AA59E5E4}"/>
                  </a:ext>
                </a:extLst>
              </p14:cNvPr>
              <p14:cNvContentPartPr/>
              <p14:nvPr/>
            </p14:nvContentPartPr>
            <p14:xfrm>
              <a:off x="10716465" y="1175084"/>
              <a:ext cx="170280" cy="2059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D0010BC-5603-47C0-B9C1-2914AA59E5E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698825" y="1157444"/>
                <a:ext cx="205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BBDBE90-A675-45A7-8ED2-1B19A3BB666E}"/>
                  </a:ext>
                </a:extLst>
              </p14:cNvPr>
              <p14:cNvContentPartPr/>
              <p14:nvPr/>
            </p14:nvContentPartPr>
            <p14:xfrm>
              <a:off x="11299665" y="1210724"/>
              <a:ext cx="128160" cy="2174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BBDBE90-A675-45A7-8ED2-1B19A3BB666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282025" y="1193084"/>
                <a:ext cx="1638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F98F282-11DD-4015-97F8-11ABA928E5C0}"/>
                  </a:ext>
                </a:extLst>
              </p14:cNvPr>
              <p14:cNvContentPartPr/>
              <p14:nvPr/>
            </p14:nvContentPartPr>
            <p14:xfrm>
              <a:off x="11540145" y="1177244"/>
              <a:ext cx="62640" cy="225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F98F282-11DD-4015-97F8-11ABA928E5C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522145" y="1159244"/>
                <a:ext cx="982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2FE6F74-E267-49E8-B6CB-A55660E9A3AB}"/>
                  </a:ext>
                </a:extLst>
              </p14:cNvPr>
              <p14:cNvContentPartPr/>
              <p14:nvPr/>
            </p14:nvContentPartPr>
            <p14:xfrm>
              <a:off x="11499465" y="1271924"/>
              <a:ext cx="128520" cy="374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2FE6F74-E267-49E8-B6CB-A55660E9A3A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481825" y="1254284"/>
                <a:ext cx="1641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F9A0683-5BF9-4919-B68F-A551CA1FDAFF}"/>
                  </a:ext>
                </a:extLst>
              </p14:cNvPr>
              <p14:cNvContentPartPr/>
              <p14:nvPr/>
            </p14:nvContentPartPr>
            <p14:xfrm>
              <a:off x="11631225" y="1266164"/>
              <a:ext cx="340920" cy="1213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F9A0683-5BF9-4919-B68F-A551CA1FDAF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613585" y="1248524"/>
                <a:ext cx="3765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4F1E7CD-81A1-46CA-95A1-587FD697E8E1}"/>
                  </a:ext>
                </a:extLst>
              </p14:cNvPr>
              <p14:cNvContentPartPr/>
              <p14:nvPr/>
            </p14:nvContentPartPr>
            <p14:xfrm>
              <a:off x="12047025" y="1219004"/>
              <a:ext cx="46440" cy="174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4F1E7CD-81A1-46CA-95A1-587FD697E8E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2029385" y="1201364"/>
                <a:ext cx="820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FEA6D27-536F-42D2-AE58-BDB0DB867326}"/>
                  </a:ext>
                </a:extLst>
              </p14:cNvPr>
              <p14:cNvContentPartPr/>
              <p14:nvPr/>
            </p14:nvContentPartPr>
            <p14:xfrm>
              <a:off x="12015345" y="1300724"/>
              <a:ext cx="101880" cy="90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FEA6D27-536F-42D2-AE58-BDB0DB86732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997705" y="1283084"/>
                <a:ext cx="1375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83C6863-06E7-4FB5-8CAE-C614BEFFB4C2}"/>
                  </a:ext>
                </a:extLst>
              </p14:cNvPr>
              <p14:cNvContentPartPr/>
              <p14:nvPr/>
            </p14:nvContentPartPr>
            <p14:xfrm>
              <a:off x="11745705" y="1291004"/>
              <a:ext cx="16560" cy="118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83C6863-06E7-4FB5-8CAE-C614BEFFB4C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727705" y="1273004"/>
                <a:ext cx="522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886EA2D-2F17-428A-A401-538FD3C0905F}"/>
                  </a:ext>
                </a:extLst>
              </p14:cNvPr>
              <p14:cNvContentPartPr/>
              <p14:nvPr/>
            </p14:nvContentPartPr>
            <p14:xfrm>
              <a:off x="6465225" y="1215764"/>
              <a:ext cx="338040" cy="1929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886EA2D-2F17-428A-A401-538FD3C0905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447225" y="1197764"/>
                <a:ext cx="3736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B2EE3F2-BC48-4277-831A-5F658C7B4423}"/>
                  </a:ext>
                </a:extLst>
              </p14:cNvPr>
              <p14:cNvContentPartPr/>
              <p14:nvPr/>
            </p14:nvContentPartPr>
            <p14:xfrm>
              <a:off x="6665025" y="1201364"/>
              <a:ext cx="82800" cy="306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B2EE3F2-BC48-4277-831A-5F658C7B442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647025" y="1183724"/>
                <a:ext cx="1184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799BB4E-B2CB-4988-A250-60B7BA8D2D57}"/>
                  </a:ext>
                </a:extLst>
              </p14:cNvPr>
              <p14:cNvContentPartPr/>
              <p14:nvPr/>
            </p14:nvContentPartPr>
            <p14:xfrm>
              <a:off x="6803985" y="1394684"/>
              <a:ext cx="10800" cy="97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799BB4E-B2CB-4988-A250-60B7BA8D2D5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786345" y="1376684"/>
                <a:ext cx="464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C5F684A-55A6-43F9-94E8-B8DFE6BBE64F}"/>
                  </a:ext>
                </a:extLst>
              </p14:cNvPr>
              <p14:cNvContentPartPr/>
              <p14:nvPr/>
            </p14:nvContentPartPr>
            <p14:xfrm>
              <a:off x="11167545" y="1192724"/>
              <a:ext cx="47880" cy="1900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C5F684A-55A6-43F9-94E8-B8DFE6BBE64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1149905" y="1175084"/>
                <a:ext cx="835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BAF1614-2AA0-4F8A-8002-C9D186D56337}"/>
                  </a:ext>
                </a:extLst>
              </p14:cNvPr>
              <p14:cNvContentPartPr/>
              <p14:nvPr/>
            </p14:nvContentPartPr>
            <p14:xfrm>
              <a:off x="6693825" y="2095244"/>
              <a:ext cx="156600" cy="116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BAF1614-2AA0-4F8A-8002-C9D186D5633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676185" y="2077244"/>
                <a:ext cx="1922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71DF828-7F0A-4238-8F9F-0A71432504EC}"/>
                  </a:ext>
                </a:extLst>
              </p14:cNvPr>
              <p14:cNvContentPartPr/>
              <p14:nvPr/>
            </p14:nvContentPartPr>
            <p14:xfrm>
              <a:off x="6678345" y="2076884"/>
              <a:ext cx="126720" cy="1558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71DF828-7F0A-4238-8F9F-0A71432504E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660345" y="2058884"/>
                <a:ext cx="1623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B979957-B0C9-4C73-915F-7672EEE37AD4}"/>
                  </a:ext>
                </a:extLst>
              </p14:cNvPr>
              <p14:cNvContentPartPr/>
              <p14:nvPr/>
            </p14:nvContentPartPr>
            <p14:xfrm>
              <a:off x="8126985" y="2099204"/>
              <a:ext cx="178560" cy="1206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B979957-B0C9-4C73-915F-7672EEE37AD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109345" y="2081564"/>
                <a:ext cx="2142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D9E34BA-B77F-48BE-8D9B-1A95BAE188C7}"/>
                  </a:ext>
                </a:extLst>
              </p14:cNvPr>
              <p14:cNvContentPartPr/>
              <p14:nvPr/>
            </p14:nvContentPartPr>
            <p14:xfrm>
              <a:off x="8090265" y="2079404"/>
              <a:ext cx="183960" cy="1818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D9E34BA-B77F-48BE-8D9B-1A95BAE188C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072265" y="2061404"/>
                <a:ext cx="2196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9630F04-9C4C-45CF-AC01-0AD2E66B1B40}"/>
                  </a:ext>
                </a:extLst>
              </p14:cNvPr>
              <p14:cNvContentPartPr/>
              <p14:nvPr/>
            </p14:nvContentPartPr>
            <p14:xfrm>
              <a:off x="9555105" y="2097044"/>
              <a:ext cx="177120" cy="1364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9630F04-9C4C-45CF-AC01-0AD2E66B1B4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537465" y="2079044"/>
                <a:ext cx="2127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6191C22-9A3C-481D-A9F0-3D6EF0E84069}"/>
                  </a:ext>
                </a:extLst>
              </p14:cNvPr>
              <p14:cNvContentPartPr/>
              <p14:nvPr/>
            </p14:nvContentPartPr>
            <p14:xfrm>
              <a:off x="9564465" y="2095604"/>
              <a:ext cx="157680" cy="1720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6191C22-9A3C-481D-A9F0-3D6EF0E84069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546465" y="2077964"/>
                <a:ext cx="1933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A504ED8-0995-4DE0-9A2A-35F4F6647DA6}"/>
                  </a:ext>
                </a:extLst>
              </p14:cNvPr>
              <p14:cNvContentPartPr/>
              <p14:nvPr/>
            </p14:nvContentPartPr>
            <p14:xfrm>
              <a:off x="11045505" y="2103884"/>
              <a:ext cx="138240" cy="1515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A504ED8-0995-4DE0-9A2A-35F4F6647DA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027505" y="2085884"/>
                <a:ext cx="173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2CCDCE5-E180-4B9E-85E9-4195972EAD8A}"/>
                  </a:ext>
                </a:extLst>
              </p14:cNvPr>
              <p14:cNvContentPartPr/>
              <p14:nvPr/>
            </p14:nvContentPartPr>
            <p14:xfrm>
              <a:off x="10996905" y="2095964"/>
              <a:ext cx="201600" cy="169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2CCDCE5-E180-4B9E-85E9-4195972EAD8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979265" y="2078324"/>
                <a:ext cx="2372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B1A8B01A-AA23-4B54-960A-81594F37ED1D}"/>
                  </a:ext>
                </a:extLst>
              </p14:cNvPr>
              <p14:cNvContentPartPr/>
              <p14:nvPr/>
            </p14:nvContentPartPr>
            <p14:xfrm>
              <a:off x="5909745" y="3028364"/>
              <a:ext cx="6242040" cy="2167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B1A8B01A-AA23-4B54-960A-81594F37ED1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891745" y="3010724"/>
                <a:ext cx="6277680" cy="25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AC4DCDB-00DF-437C-AD16-5C849FAACBB8}"/>
              </a:ext>
            </a:extLst>
          </p:cNvPr>
          <p:cNvGrpSpPr/>
          <p:nvPr/>
        </p:nvGrpSpPr>
        <p:grpSpPr>
          <a:xfrm>
            <a:off x="3812745" y="1678364"/>
            <a:ext cx="2056680" cy="440280"/>
            <a:chOff x="3812745" y="1678364"/>
            <a:chExt cx="205668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BCEB6A7-98E9-4B01-868E-A5B617A34950}"/>
                    </a:ext>
                  </a:extLst>
                </p14:cNvPr>
                <p14:cNvContentPartPr/>
                <p14:nvPr/>
              </p14:nvContentPartPr>
              <p14:xfrm>
                <a:off x="3812745" y="1745324"/>
                <a:ext cx="2025720" cy="373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BCEB6A7-98E9-4B01-868E-A5B617A3495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794745" y="1727324"/>
                  <a:ext cx="20613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6D88B26-2DDF-4CB1-A0F6-8FD0FCE0831E}"/>
                    </a:ext>
                  </a:extLst>
                </p14:cNvPr>
                <p14:cNvContentPartPr/>
                <p14:nvPr/>
              </p14:nvContentPartPr>
              <p14:xfrm>
                <a:off x="5603745" y="1698884"/>
                <a:ext cx="166680" cy="172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6D88B26-2DDF-4CB1-A0F6-8FD0FCE0831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586105" y="1681244"/>
                  <a:ext cx="202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F7A8D25-B20A-414C-B5FC-CE5C18E7FC59}"/>
                    </a:ext>
                  </a:extLst>
                </p14:cNvPr>
                <p14:cNvContentPartPr/>
                <p14:nvPr/>
              </p14:nvContentPartPr>
              <p14:xfrm>
                <a:off x="5630025" y="1692764"/>
                <a:ext cx="239400" cy="169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F7A8D25-B20A-414C-B5FC-CE5C18E7FC5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612025" y="1674764"/>
                  <a:ext cx="275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E721F29-C4AC-4C06-A3FF-B8E69D18CEA8}"/>
                    </a:ext>
                  </a:extLst>
                </p14:cNvPr>
                <p14:cNvContentPartPr/>
                <p14:nvPr/>
              </p14:nvContentPartPr>
              <p14:xfrm>
                <a:off x="5655585" y="1835684"/>
                <a:ext cx="47160" cy="40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E721F29-C4AC-4C06-A3FF-B8E69D18CEA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37585" y="1818044"/>
                  <a:ext cx="82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9FB7BD4-79EB-47B0-AC83-0D3B9C18A9E7}"/>
                    </a:ext>
                  </a:extLst>
                </p14:cNvPr>
                <p14:cNvContentPartPr/>
                <p14:nvPr/>
              </p14:nvContentPartPr>
              <p14:xfrm>
                <a:off x="5631825" y="1678364"/>
                <a:ext cx="26280" cy="15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9FB7BD4-79EB-47B0-AC83-0D3B9C18A9E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14185" y="1660724"/>
                  <a:ext cx="6192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796430C-58E0-42AA-A053-ADD77D573CDE}"/>
              </a:ext>
            </a:extLst>
          </p:cNvPr>
          <p:cNvGrpSpPr/>
          <p:nvPr/>
        </p:nvGrpSpPr>
        <p:grpSpPr>
          <a:xfrm>
            <a:off x="1979265" y="2534804"/>
            <a:ext cx="1484280" cy="353880"/>
            <a:chOff x="1979265" y="2534804"/>
            <a:chExt cx="148428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8BE25DF-D547-4503-814E-0A1D34CA5C97}"/>
                    </a:ext>
                  </a:extLst>
                </p14:cNvPr>
                <p14:cNvContentPartPr/>
                <p14:nvPr/>
              </p14:nvContentPartPr>
              <p14:xfrm>
                <a:off x="1979265" y="2534804"/>
                <a:ext cx="231120" cy="302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8BE25DF-D547-4503-814E-0A1D34CA5C9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961265" y="2517164"/>
                  <a:ext cx="2667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277CB1C-F06E-442A-9FA2-935F84E23114}"/>
                    </a:ext>
                  </a:extLst>
                </p14:cNvPr>
                <p14:cNvContentPartPr/>
                <p14:nvPr/>
              </p14:nvContentPartPr>
              <p14:xfrm>
                <a:off x="2484705" y="2563964"/>
                <a:ext cx="248040" cy="295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277CB1C-F06E-442A-9FA2-935F84E2311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466705" y="2545964"/>
                  <a:ext cx="283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BE621F8-E5DC-4C07-87DE-0C916F1C29D9}"/>
                    </a:ext>
                  </a:extLst>
                </p14:cNvPr>
                <p14:cNvContentPartPr/>
                <p14:nvPr/>
              </p14:nvContentPartPr>
              <p14:xfrm>
                <a:off x="2993745" y="2539484"/>
                <a:ext cx="191520" cy="349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BE621F8-E5DC-4C07-87DE-0C916F1C29D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975745" y="2521484"/>
                  <a:ext cx="227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504370A-8603-466A-B67F-98A962EC734A}"/>
                    </a:ext>
                  </a:extLst>
                </p14:cNvPr>
                <p14:cNvContentPartPr/>
                <p14:nvPr/>
              </p14:nvContentPartPr>
              <p14:xfrm>
                <a:off x="3270225" y="2593844"/>
                <a:ext cx="193320" cy="2707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504370A-8603-466A-B67F-98A962EC734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252585" y="2576204"/>
                  <a:ext cx="22896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6E4084A-F16B-499F-94A1-350DCEBF9BA8}"/>
              </a:ext>
            </a:extLst>
          </p:cNvPr>
          <p:cNvGrpSpPr/>
          <p:nvPr/>
        </p:nvGrpSpPr>
        <p:grpSpPr>
          <a:xfrm>
            <a:off x="2003025" y="3048884"/>
            <a:ext cx="1626480" cy="977760"/>
            <a:chOff x="2003025" y="3048884"/>
            <a:chExt cx="1626480" cy="9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073DFCD-B52D-43D7-AF65-046D48DFFF6E}"/>
                    </a:ext>
                  </a:extLst>
                </p14:cNvPr>
                <p14:cNvContentPartPr/>
                <p14:nvPr/>
              </p14:nvContentPartPr>
              <p14:xfrm>
                <a:off x="2003025" y="3055364"/>
                <a:ext cx="250560" cy="3103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073DFCD-B52D-43D7-AF65-046D48DFFF6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985025" y="3037364"/>
                  <a:ext cx="2862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F29D053-4492-44FF-AF26-226EFE62413E}"/>
                    </a:ext>
                  </a:extLst>
                </p14:cNvPr>
                <p14:cNvContentPartPr/>
                <p14:nvPr/>
              </p14:nvContentPartPr>
              <p14:xfrm>
                <a:off x="2539785" y="3159404"/>
                <a:ext cx="241920" cy="230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F29D053-4492-44FF-AF26-226EFE6241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2145" y="3141764"/>
                  <a:ext cx="277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8A333AF-C883-4012-A577-0E79F497879E}"/>
                    </a:ext>
                  </a:extLst>
                </p14:cNvPr>
                <p14:cNvContentPartPr/>
                <p14:nvPr/>
              </p14:nvContentPartPr>
              <p14:xfrm>
                <a:off x="2107065" y="3048884"/>
                <a:ext cx="82080" cy="619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8A333AF-C883-4012-A577-0E79F497879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089065" y="3030884"/>
                  <a:ext cx="117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0DADEA-8C12-45AA-B43F-F1E223BA31C6}"/>
                    </a:ext>
                  </a:extLst>
                </p14:cNvPr>
                <p14:cNvContentPartPr/>
                <p14:nvPr/>
              </p14:nvContentPartPr>
              <p14:xfrm>
                <a:off x="3061425" y="3107924"/>
                <a:ext cx="151200" cy="337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0DADEA-8C12-45AA-B43F-F1E223BA31C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043425" y="3090284"/>
                  <a:ext cx="1868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A7195BD-5E2C-467D-AFEC-4F3A79A4B651}"/>
                    </a:ext>
                  </a:extLst>
                </p14:cNvPr>
                <p14:cNvContentPartPr/>
                <p14:nvPr/>
              </p14:nvContentPartPr>
              <p14:xfrm>
                <a:off x="3451665" y="3128084"/>
                <a:ext cx="101880" cy="377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A7195BD-5E2C-467D-AFEC-4F3A79A4B65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434025" y="3110444"/>
                  <a:ext cx="1375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075B982-D9B9-4E0C-9A8D-2D6BB1C17207}"/>
                    </a:ext>
                  </a:extLst>
                </p14:cNvPr>
                <p14:cNvContentPartPr/>
                <p14:nvPr/>
              </p14:nvContentPartPr>
              <p14:xfrm>
                <a:off x="2022825" y="3654044"/>
                <a:ext cx="300600" cy="3078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075B982-D9B9-4E0C-9A8D-2D6BB1C1720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05185" y="3636044"/>
                  <a:ext cx="3362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E2024BE-45FD-4CB2-9C47-8BA012A1355E}"/>
                    </a:ext>
                  </a:extLst>
                </p14:cNvPr>
                <p14:cNvContentPartPr/>
                <p14:nvPr/>
              </p14:nvContentPartPr>
              <p14:xfrm>
                <a:off x="2607465" y="3663764"/>
                <a:ext cx="162360" cy="362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E2024BE-45FD-4CB2-9C47-8BA012A1355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589825" y="3646124"/>
                  <a:ext cx="1980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9E036CD-8032-4067-AC74-2AFCA505D9A8}"/>
                    </a:ext>
                  </a:extLst>
                </p14:cNvPr>
                <p14:cNvContentPartPr/>
                <p14:nvPr/>
              </p14:nvContentPartPr>
              <p14:xfrm>
                <a:off x="3041265" y="3728564"/>
                <a:ext cx="201240" cy="255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9E036CD-8032-4067-AC74-2AFCA505D9A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23625" y="3710564"/>
                  <a:ext cx="236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0A13662-52B2-4BD6-AC5A-76E691370D5B}"/>
                    </a:ext>
                  </a:extLst>
                </p14:cNvPr>
                <p14:cNvContentPartPr/>
                <p14:nvPr/>
              </p14:nvContentPartPr>
              <p14:xfrm>
                <a:off x="3432945" y="3702644"/>
                <a:ext cx="196560" cy="267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0A13662-52B2-4BD6-AC5A-76E691370D5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414945" y="3685004"/>
                  <a:ext cx="23220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27DFEE8-02C9-434E-9F8D-71FFE1A5EF77}"/>
              </a:ext>
            </a:extLst>
          </p:cNvPr>
          <p:cNvGrpSpPr/>
          <p:nvPr/>
        </p:nvGrpSpPr>
        <p:grpSpPr>
          <a:xfrm>
            <a:off x="2046225" y="4244804"/>
            <a:ext cx="1695960" cy="925200"/>
            <a:chOff x="2046225" y="4244804"/>
            <a:chExt cx="1695960" cy="9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244C0DA-DA26-4C31-9649-790791F031B4}"/>
                    </a:ext>
                  </a:extLst>
                </p14:cNvPr>
                <p14:cNvContentPartPr/>
                <p14:nvPr/>
              </p14:nvContentPartPr>
              <p14:xfrm>
                <a:off x="2046225" y="4304924"/>
                <a:ext cx="287640" cy="3290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244C0DA-DA26-4C31-9649-790791F031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028585" y="4286924"/>
                  <a:ext cx="3232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DD80B72-ED5B-4000-A05C-153C7F4B84F5}"/>
                    </a:ext>
                  </a:extLst>
                </p14:cNvPr>
                <p14:cNvContentPartPr/>
                <p14:nvPr/>
              </p14:nvContentPartPr>
              <p14:xfrm>
                <a:off x="2622225" y="4244804"/>
                <a:ext cx="177840" cy="372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DD80B72-ED5B-4000-A05C-153C7F4B84F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604225" y="4226804"/>
                  <a:ext cx="2134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E8931D0-F515-42D8-91BE-FDC9EFFF41B5}"/>
                    </a:ext>
                  </a:extLst>
                </p14:cNvPr>
                <p14:cNvContentPartPr/>
                <p14:nvPr/>
              </p14:nvContentPartPr>
              <p14:xfrm>
                <a:off x="3031545" y="4320764"/>
                <a:ext cx="271440" cy="306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E8931D0-F515-42D8-91BE-FDC9EFFF41B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013905" y="4302764"/>
                  <a:ext cx="3070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87B8D19-6F11-484E-A314-FF2A7DD3D63F}"/>
                    </a:ext>
                  </a:extLst>
                </p14:cNvPr>
                <p14:cNvContentPartPr/>
                <p14:nvPr/>
              </p14:nvContentPartPr>
              <p14:xfrm>
                <a:off x="3495945" y="4289804"/>
                <a:ext cx="127800" cy="384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87B8D19-6F11-484E-A314-FF2A7DD3D63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78305" y="4271804"/>
                  <a:ext cx="1634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999F6CA-E959-4B07-94FA-28F319A54600}"/>
                    </a:ext>
                  </a:extLst>
                </p14:cNvPr>
                <p14:cNvContentPartPr/>
                <p14:nvPr/>
              </p14:nvContentPartPr>
              <p14:xfrm>
                <a:off x="2070345" y="4852124"/>
                <a:ext cx="303120" cy="305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999F6CA-E959-4B07-94FA-28F319A5460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052705" y="4834124"/>
                  <a:ext cx="3387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68DFF16-9654-4AE9-A376-B6874530B4E9}"/>
                    </a:ext>
                  </a:extLst>
                </p14:cNvPr>
                <p14:cNvContentPartPr/>
                <p14:nvPr/>
              </p14:nvContentPartPr>
              <p14:xfrm>
                <a:off x="2675145" y="4793084"/>
                <a:ext cx="202320" cy="333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68DFF16-9654-4AE9-A376-B6874530B4E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57145" y="4775444"/>
                  <a:ext cx="2379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94B15D1-BCEE-45D1-B03F-5888FC86ED12}"/>
                    </a:ext>
                  </a:extLst>
                </p14:cNvPr>
                <p14:cNvContentPartPr/>
                <p14:nvPr/>
              </p14:nvContentPartPr>
              <p14:xfrm>
                <a:off x="3086625" y="4781204"/>
                <a:ext cx="195840" cy="366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94B15D1-BCEE-45D1-B03F-5888FC86ED1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068625" y="4763204"/>
                  <a:ext cx="2314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60A3A4F-4E4D-4336-84DA-192F97C9AB76}"/>
                    </a:ext>
                  </a:extLst>
                </p14:cNvPr>
                <p14:cNvContentPartPr/>
                <p14:nvPr/>
              </p14:nvContentPartPr>
              <p14:xfrm>
                <a:off x="3462465" y="4844204"/>
                <a:ext cx="279720" cy="3258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60A3A4F-4E4D-4336-84DA-192F97C9AB7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444465" y="4826204"/>
                  <a:ext cx="315360" cy="36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698E811-7D96-432E-8886-3C77C8CD9997}"/>
                  </a:ext>
                </a:extLst>
              </p14:cNvPr>
              <p14:cNvContentPartPr/>
              <p14:nvPr/>
            </p14:nvContentPartPr>
            <p14:xfrm>
              <a:off x="2104905" y="5332724"/>
              <a:ext cx="335160" cy="3927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698E811-7D96-432E-8886-3C77C8CD9997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087265" y="5315084"/>
                <a:ext cx="37080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26B1FC1-FD0F-4B29-B153-16FBF20D9DBA}"/>
                  </a:ext>
                </a:extLst>
              </p14:cNvPr>
              <p14:cNvContentPartPr/>
              <p14:nvPr/>
            </p14:nvContentPartPr>
            <p14:xfrm>
              <a:off x="2765505" y="5364764"/>
              <a:ext cx="195120" cy="3574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26B1FC1-FD0F-4B29-B153-16FBF20D9DBA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747505" y="5347124"/>
                <a:ext cx="23076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1" name="Group 220">
            <a:extLst>
              <a:ext uri="{FF2B5EF4-FFF2-40B4-BE49-F238E27FC236}">
                <a16:creationId xmlns:a16="http://schemas.microsoft.com/office/drawing/2014/main" id="{37636827-A1D7-4D53-A37F-53BF54FA102A}"/>
              </a:ext>
            </a:extLst>
          </p:cNvPr>
          <p:cNvGrpSpPr/>
          <p:nvPr/>
        </p:nvGrpSpPr>
        <p:grpSpPr>
          <a:xfrm>
            <a:off x="3270945" y="5373764"/>
            <a:ext cx="511920" cy="404640"/>
            <a:chOff x="3270945" y="5373764"/>
            <a:chExt cx="51192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BCFCB17-FE78-410A-BD96-9BB2A19766F2}"/>
                    </a:ext>
                  </a:extLst>
                </p14:cNvPr>
                <p14:cNvContentPartPr/>
                <p14:nvPr/>
              </p14:nvContentPartPr>
              <p14:xfrm>
                <a:off x="3270945" y="5373764"/>
                <a:ext cx="109440" cy="363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BCFCB17-FE78-410A-BD96-9BB2A19766F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52945" y="5355764"/>
                  <a:ext cx="1450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76C6F6B-C794-4228-8E35-CC7CCD9BAB04}"/>
                    </a:ext>
                  </a:extLst>
                </p14:cNvPr>
                <p14:cNvContentPartPr/>
                <p14:nvPr/>
              </p14:nvContentPartPr>
              <p14:xfrm>
                <a:off x="3580185" y="5402204"/>
                <a:ext cx="202680" cy="3762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76C6F6B-C794-4228-8E35-CC7CCD9BAB0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562185" y="5384204"/>
                  <a:ext cx="238320" cy="41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56C45FF-C181-4380-999C-D81BD0F54725}"/>
                  </a:ext>
                </a:extLst>
              </p14:cNvPr>
              <p14:cNvContentPartPr/>
              <p14:nvPr/>
            </p14:nvContentPartPr>
            <p14:xfrm>
              <a:off x="2123625" y="6007724"/>
              <a:ext cx="255240" cy="3582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56C45FF-C181-4380-999C-D81BD0F54725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105985" y="5990084"/>
                <a:ext cx="2908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D67BDA4-9672-4ED3-A37B-899358DAFB95}"/>
                  </a:ext>
                </a:extLst>
              </p14:cNvPr>
              <p14:cNvContentPartPr/>
              <p14:nvPr/>
            </p14:nvContentPartPr>
            <p14:xfrm>
              <a:off x="2695665" y="6002684"/>
              <a:ext cx="212760" cy="2728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D67BDA4-9672-4ED3-A37B-899358DAFB95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678025" y="5984684"/>
                <a:ext cx="24840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09CEFAA-776C-49CD-B6A1-2F1B505DF226}"/>
              </a:ext>
            </a:extLst>
          </p:cNvPr>
          <p:cNvGrpSpPr/>
          <p:nvPr/>
        </p:nvGrpSpPr>
        <p:grpSpPr>
          <a:xfrm>
            <a:off x="3237465" y="5965244"/>
            <a:ext cx="653040" cy="288000"/>
            <a:chOff x="3237465" y="5965244"/>
            <a:chExt cx="65304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CAA5BC1-03AD-437F-8BB4-01E87DE3B0A2}"/>
                    </a:ext>
                  </a:extLst>
                </p14:cNvPr>
                <p14:cNvContentPartPr/>
                <p14:nvPr/>
              </p14:nvContentPartPr>
              <p14:xfrm>
                <a:off x="3237465" y="5965244"/>
                <a:ext cx="214560" cy="282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CAA5BC1-03AD-437F-8BB4-01E87DE3B0A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219465" y="5947244"/>
                  <a:ext cx="2502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90C0328-FE4E-4E25-A96F-16BE87AE17CB}"/>
                    </a:ext>
                  </a:extLst>
                </p14:cNvPr>
                <p14:cNvContentPartPr/>
                <p14:nvPr/>
              </p14:nvContentPartPr>
              <p14:xfrm>
                <a:off x="3668385" y="5987924"/>
                <a:ext cx="222120" cy="265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90C0328-FE4E-4E25-A96F-16BE87AE17C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650745" y="5969924"/>
                  <a:ext cx="257760" cy="30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6ACA025-AFB8-487B-B6DB-64C33421CD7A}"/>
                  </a:ext>
                </a:extLst>
              </p14:cNvPr>
              <p14:cNvContentPartPr/>
              <p14:nvPr/>
            </p14:nvContentPartPr>
            <p14:xfrm>
              <a:off x="2239905" y="6479684"/>
              <a:ext cx="272520" cy="3747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6ACA025-AFB8-487B-B6DB-64C33421CD7A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221905" y="6461684"/>
                <a:ext cx="3081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A18B7D8-B7C6-47BE-BAAD-9C4069956A61}"/>
                  </a:ext>
                </a:extLst>
              </p14:cNvPr>
              <p14:cNvContentPartPr/>
              <p14:nvPr/>
            </p14:nvContentPartPr>
            <p14:xfrm>
              <a:off x="2777025" y="6485680"/>
              <a:ext cx="247320" cy="2574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A18B7D8-B7C6-47BE-BAAD-9C4069956A61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2759385" y="6468040"/>
                <a:ext cx="28296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5FB2D77-1DBE-46FC-9317-4433A1AC6184}"/>
              </a:ext>
            </a:extLst>
          </p:cNvPr>
          <p:cNvGrpSpPr/>
          <p:nvPr/>
        </p:nvGrpSpPr>
        <p:grpSpPr>
          <a:xfrm>
            <a:off x="3355545" y="6446440"/>
            <a:ext cx="574200" cy="305640"/>
            <a:chOff x="3355545" y="6446440"/>
            <a:chExt cx="57420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4440A69-EC1D-4EC0-A54D-4707B4915454}"/>
                    </a:ext>
                  </a:extLst>
                </p14:cNvPr>
                <p14:cNvContentPartPr/>
                <p14:nvPr/>
              </p14:nvContentPartPr>
              <p14:xfrm>
                <a:off x="3355545" y="6459040"/>
                <a:ext cx="275760" cy="241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4440A69-EC1D-4EC0-A54D-4707B491545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337905" y="6441040"/>
                  <a:ext cx="311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8482DE9-A0E6-4269-9048-7B9483DF14CE}"/>
                    </a:ext>
                  </a:extLst>
                </p14:cNvPr>
                <p14:cNvContentPartPr/>
                <p14:nvPr/>
              </p14:nvContentPartPr>
              <p14:xfrm>
                <a:off x="3797985" y="6446440"/>
                <a:ext cx="131760" cy="305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8482DE9-A0E6-4269-9048-7B9483DF14C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779985" y="6428800"/>
                  <a:ext cx="16740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5AF345AE-5DBD-4BDA-8701-26B0586F8663}"/>
                  </a:ext>
                </a:extLst>
              </p14:cNvPr>
              <p14:cNvContentPartPr/>
              <p14:nvPr/>
            </p14:nvContentPartPr>
            <p14:xfrm>
              <a:off x="3769905" y="2128960"/>
              <a:ext cx="93240" cy="93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5AF345AE-5DBD-4BDA-8701-26B0586F8663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752265" y="2111320"/>
                <a:ext cx="12888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A78C1EA-91B3-410E-9844-327DDB132C12}"/>
              </a:ext>
            </a:extLst>
          </p:cNvPr>
          <p:cNvGrpSpPr/>
          <p:nvPr/>
        </p:nvGrpSpPr>
        <p:grpSpPr>
          <a:xfrm>
            <a:off x="4152945" y="4996000"/>
            <a:ext cx="1779120" cy="367200"/>
            <a:chOff x="4152945" y="4996000"/>
            <a:chExt cx="1779120" cy="36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40E785A-EDAF-42F8-94DD-259F33E45996}"/>
                    </a:ext>
                  </a:extLst>
                </p14:cNvPr>
                <p14:cNvContentPartPr/>
                <p14:nvPr/>
              </p14:nvContentPartPr>
              <p14:xfrm>
                <a:off x="4152945" y="4996000"/>
                <a:ext cx="1760400" cy="248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40E785A-EDAF-42F8-94DD-259F33E4599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134945" y="4978000"/>
                  <a:ext cx="17960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6A35378-0891-4801-8443-22BE5193F70D}"/>
                    </a:ext>
                  </a:extLst>
                </p14:cNvPr>
                <p14:cNvContentPartPr/>
                <p14:nvPr/>
              </p14:nvContentPartPr>
              <p14:xfrm>
                <a:off x="5735145" y="5124160"/>
                <a:ext cx="196920" cy="239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6A35378-0891-4801-8443-22BE5193F70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717505" y="5106160"/>
                  <a:ext cx="232560" cy="27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CBAAE576-65C6-445E-B5EA-425C5C1C88A9}"/>
                  </a:ext>
                </a:extLst>
              </p14:cNvPr>
              <p14:cNvContentPartPr/>
              <p14:nvPr/>
            </p14:nvContentPartPr>
            <p14:xfrm>
              <a:off x="7035105" y="5035600"/>
              <a:ext cx="15840" cy="288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CBAAE576-65C6-445E-B5EA-425C5C1C88A9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017465" y="5017600"/>
                <a:ext cx="514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26121AE-FEEF-4FC3-8296-12C4F33D6D2A}"/>
                  </a:ext>
                </a:extLst>
              </p14:cNvPr>
              <p14:cNvContentPartPr/>
              <p14:nvPr/>
            </p14:nvContentPartPr>
            <p14:xfrm>
              <a:off x="5000025" y="4619440"/>
              <a:ext cx="1179000" cy="262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26121AE-FEEF-4FC3-8296-12C4F33D6D2A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982025" y="4601800"/>
                <a:ext cx="121464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FA7D3656-55A7-4892-B622-5BA018B2BE02}"/>
              </a:ext>
            </a:extLst>
          </p:cNvPr>
          <p:cNvGrpSpPr/>
          <p:nvPr/>
        </p:nvGrpSpPr>
        <p:grpSpPr>
          <a:xfrm>
            <a:off x="6531105" y="4523320"/>
            <a:ext cx="5575320" cy="86400"/>
            <a:chOff x="6531105" y="4523320"/>
            <a:chExt cx="5575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8CBB24B-0A3D-4D94-85EA-801D286F2635}"/>
                    </a:ext>
                  </a:extLst>
                </p14:cNvPr>
                <p14:cNvContentPartPr/>
                <p14:nvPr/>
              </p14:nvContentPartPr>
              <p14:xfrm>
                <a:off x="6531105" y="4598920"/>
                <a:ext cx="1006920" cy="10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8CBB24B-0A3D-4D94-85EA-801D286F263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513465" y="4581280"/>
                  <a:ext cx="1042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18A1B35-15CA-49B4-9400-9DE63801D4C4}"/>
                    </a:ext>
                  </a:extLst>
                </p14:cNvPr>
                <p14:cNvContentPartPr/>
                <p14:nvPr/>
              </p14:nvContentPartPr>
              <p14:xfrm>
                <a:off x="7746105" y="4539160"/>
                <a:ext cx="1136160" cy="475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18A1B35-15CA-49B4-9400-9DE63801D4C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728105" y="4521160"/>
                  <a:ext cx="11718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EE8ED80-8B0B-4FE0-B5D0-0253056B2FFA}"/>
                    </a:ext>
                  </a:extLst>
                </p14:cNvPr>
                <p14:cNvContentPartPr/>
                <p14:nvPr/>
              </p14:nvContentPartPr>
              <p14:xfrm>
                <a:off x="9073065" y="4531960"/>
                <a:ext cx="705600" cy="46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EE8ED80-8B0B-4FE0-B5D0-0253056B2FF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055425" y="4513960"/>
                  <a:ext cx="741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BC7A05F-6273-45C9-BEF8-78BDE1155001}"/>
                    </a:ext>
                  </a:extLst>
                </p14:cNvPr>
                <p14:cNvContentPartPr/>
                <p14:nvPr/>
              </p14:nvContentPartPr>
              <p14:xfrm>
                <a:off x="10002225" y="4523320"/>
                <a:ext cx="1068840" cy="7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BC7A05F-6273-45C9-BEF8-78BDE115500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984585" y="4505320"/>
                  <a:ext cx="1104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3FCD0A7-EC88-4E22-A9D4-3112409D8CDD}"/>
                    </a:ext>
                  </a:extLst>
                </p14:cNvPr>
                <p14:cNvContentPartPr/>
                <p14:nvPr/>
              </p14:nvContentPartPr>
              <p14:xfrm>
                <a:off x="11362305" y="4540240"/>
                <a:ext cx="744120" cy="79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3FCD0A7-EC88-4E22-A9D4-3112409D8CD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344665" y="4522600"/>
                  <a:ext cx="77976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2CD2B99-473B-4CE9-A835-9229E59843E9}"/>
                  </a:ext>
                </a:extLst>
              </p14:cNvPr>
              <p14:cNvContentPartPr/>
              <p14:nvPr/>
            </p14:nvContentPartPr>
            <p14:xfrm>
              <a:off x="6799665" y="5019760"/>
              <a:ext cx="415800" cy="4035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2CD2B99-473B-4CE9-A835-9229E59843E9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6782025" y="5001760"/>
                <a:ext cx="45144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51A7D94-55DB-4A98-9495-F9B451ED9B4F}"/>
                  </a:ext>
                </a:extLst>
              </p14:cNvPr>
              <p14:cNvContentPartPr/>
              <p14:nvPr/>
            </p14:nvContentPartPr>
            <p14:xfrm>
              <a:off x="8382585" y="4958920"/>
              <a:ext cx="331920" cy="4183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51A7D94-55DB-4A98-9495-F9B451ED9B4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8364945" y="4940920"/>
                <a:ext cx="3675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873CE155-92BF-447D-847F-BE735F67FA8C}"/>
                  </a:ext>
                </a:extLst>
              </p14:cNvPr>
              <p14:cNvContentPartPr/>
              <p14:nvPr/>
            </p14:nvContentPartPr>
            <p14:xfrm>
              <a:off x="9885225" y="5042080"/>
              <a:ext cx="288000" cy="3448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873CE155-92BF-447D-847F-BE735F67FA8C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9867225" y="5024440"/>
                <a:ext cx="32364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4B2F2D6-F440-4A10-91B0-AF3257C44B35}"/>
                  </a:ext>
                </a:extLst>
              </p14:cNvPr>
              <p14:cNvContentPartPr/>
              <p14:nvPr/>
            </p14:nvContentPartPr>
            <p14:xfrm>
              <a:off x="11064225" y="5019400"/>
              <a:ext cx="313200" cy="3585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4B2F2D6-F440-4A10-91B0-AF3257C44B35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1046585" y="5001760"/>
                <a:ext cx="348840" cy="39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F0375B4-8C86-477E-B9A7-661D1EB29598}"/>
              </a:ext>
            </a:extLst>
          </p:cNvPr>
          <p:cNvGrpSpPr/>
          <p:nvPr/>
        </p:nvGrpSpPr>
        <p:grpSpPr>
          <a:xfrm>
            <a:off x="6940065" y="5510440"/>
            <a:ext cx="135720" cy="141120"/>
            <a:chOff x="6940065" y="5510440"/>
            <a:chExt cx="13572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4DCB9F2-1A1A-4C0A-9B05-83D302A2F989}"/>
                    </a:ext>
                  </a:extLst>
                </p14:cNvPr>
                <p14:cNvContentPartPr/>
                <p14:nvPr/>
              </p14:nvContentPartPr>
              <p14:xfrm>
                <a:off x="6971025" y="5510440"/>
                <a:ext cx="104760" cy="136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4DCB9F2-1A1A-4C0A-9B05-83D302A2F98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953025" y="5492800"/>
                  <a:ext cx="140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149BB32-01D9-4233-93A9-4C5A4C012C58}"/>
                    </a:ext>
                  </a:extLst>
                </p14:cNvPr>
                <p14:cNvContentPartPr/>
                <p14:nvPr/>
              </p14:nvContentPartPr>
              <p14:xfrm>
                <a:off x="6940065" y="5531320"/>
                <a:ext cx="125640" cy="1202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149BB32-01D9-4233-93A9-4C5A4C012C5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922065" y="5513320"/>
                  <a:ext cx="16128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5844E9D0-865E-48EC-A948-12442D9AEC66}"/>
              </a:ext>
            </a:extLst>
          </p:cNvPr>
          <p:cNvGrpSpPr/>
          <p:nvPr/>
        </p:nvGrpSpPr>
        <p:grpSpPr>
          <a:xfrm>
            <a:off x="8533785" y="5510080"/>
            <a:ext cx="173880" cy="144000"/>
            <a:chOff x="8533785" y="5510080"/>
            <a:chExt cx="17388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16151F9-ACA8-4AA4-BB3D-ECCF74823CEB}"/>
                    </a:ext>
                  </a:extLst>
                </p14:cNvPr>
                <p14:cNvContentPartPr/>
                <p14:nvPr/>
              </p14:nvContentPartPr>
              <p14:xfrm>
                <a:off x="8558985" y="5510080"/>
                <a:ext cx="122040" cy="122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16151F9-ACA8-4AA4-BB3D-ECCF74823CE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40985" y="5492440"/>
                  <a:ext cx="157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6D99804-1400-4C45-A062-5F43375DB6EF}"/>
                    </a:ext>
                  </a:extLst>
                </p14:cNvPr>
                <p14:cNvContentPartPr/>
                <p14:nvPr/>
              </p14:nvContentPartPr>
              <p14:xfrm>
                <a:off x="8533785" y="5512600"/>
                <a:ext cx="173880" cy="1414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6D99804-1400-4C45-A062-5F43375DB6E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516145" y="5494960"/>
                  <a:ext cx="20952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7B2F838C-6AF9-4601-9608-2E99F5A9A66D}"/>
              </a:ext>
            </a:extLst>
          </p:cNvPr>
          <p:cNvGrpSpPr/>
          <p:nvPr/>
        </p:nvGrpSpPr>
        <p:grpSpPr>
          <a:xfrm>
            <a:off x="10052985" y="5540680"/>
            <a:ext cx="179640" cy="147600"/>
            <a:chOff x="10052985" y="5540680"/>
            <a:chExt cx="17964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5AEEBD8-F3BD-4D07-BF4D-216CA95D2DF8}"/>
                    </a:ext>
                  </a:extLst>
                </p14:cNvPr>
                <p14:cNvContentPartPr/>
                <p14:nvPr/>
              </p14:nvContentPartPr>
              <p14:xfrm>
                <a:off x="10079625" y="5540680"/>
                <a:ext cx="117000" cy="1393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5AEEBD8-F3BD-4D07-BF4D-216CA95D2DF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061625" y="5522680"/>
                  <a:ext cx="152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BC0B472-A61F-44FE-BA64-F7C357A3F77C}"/>
                    </a:ext>
                  </a:extLst>
                </p14:cNvPr>
                <p14:cNvContentPartPr/>
                <p14:nvPr/>
              </p14:nvContentPartPr>
              <p14:xfrm>
                <a:off x="10052985" y="5563720"/>
                <a:ext cx="179640" cy="124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BC0B472-A61F-44FE-BA64-F7C357A3F77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034985" y="5546080"/>
                  <a:ext cx="21528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41662ED-EB00-43B7-BACD-795FC63CA428}"/>
              </a:ext>
            </a:extLst>
          </p:cNvPr>
          <p:cNvGrpSpPr/>
          <p:nvPr/>
        </p:nvGrpSpPr>
        <p:grpSpPr>
          <a:xfrm>
            <a:off x="11221905" y="5544280"/>
            <a:ext cx="159120" cy="137520"/>
            <a:chOff x="11221905" y="5544280"/>
            <a:chExt cx="15912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AC06021-D839-4D5C-8BD5-A64308038761}"/>
                    </a:ext>
                  </a:extLst>
                </p14:cNvPr>
                <p14:cNvContentPartPr/>
                <p14:nvPr/>
              </p14:nvContentPartPr>
              <p14:xfrm>
                <a:off x="11221905" y="5544280"/>
                <a:ext cx="132480" cy="123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AC06021-D839-4D5C-8BD5-A6430803876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204265" y="5526640"/>
                  <a:ext cx="168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F9382D4-233F-4F4A-ADB0-1C1791F280B1}"/>
                    </a:ext>
                  </a:extLst>
                </p14:cNvPr>
                <p14:cNvContentPartPr/>
                <p14:nvPr/>
              </p14:nvContentPartPr>
              <p14:xfrm>
                <a:off x="11228385" y="5551840"/>
                <a:ext cx="152640" cy="129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F9382D4-233F-4F4A-ADB0-1C1791F280B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210385" y="5533840"/>
                  <a:ext cx="18828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56366E2B-BC6E-4816-98AE-17EB759B419E}"/>
              </a:ext>
            </a:extLst>
          </p:cNvPr>
          <p:cNvGrpSpPr/>
          <p:nvPr/>
        </p:nvGrpSpPr>
        <p:grpSpPr>
          <a:xfrm>
            <a:off x="6869505" y="5818600"/>
            <a:ext cx="429480" cy="529920"/>
            <a:chOff x="6869505" y="5818600"/>
            <a:chExt cx="42948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69F6E5D-D0B0-40C1-AA17-13E540419CAA}"/>
                    </a:ext>
                  </a:extLst>
                </p14:cNvPr>
                <p14:cNvContentPartPr/>
                <p14:nvPr/>
              </p14:nvContentPartPr>
              <p14:xfrm>
                <a:off x="6869505" y="5970160"/>
                <a:ext cx="304200" cy="3783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69F6E5D-D0B0-40C1-AA17-13E540419CA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851865" y="5952160"/>
                  <a:ext cx="3398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A839605-7D54-4016-9A5E-BAF6F6656FCD}"/>
                    </a:ext>
                  </a:extLst>
                </p14:cNvPr>
                <p14:cNvContentPartPr/>
                <p14:nvPr/>
              </p14:nvContentPartPr>
              <p14:xfrm>
                <a:off x="7143465" y="5818600"/>
                <a:ext cx="155520" cy="225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A839605-7D54-4016-9A5E-BAF6F6656FC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125465" y="5800600"/>
                  <a:ext cx="19116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BDAC7514-0420-427F-85E5-A80E2D9C0BB6}"/>
              </a:ext>
            </a:extLst>
          </p:cNvPr>
          <p:cNvGrpSpPr/>
          <p:nvPr/>
        </p:nvGrpSpPr>
        <p:grpSpPr>
          <a:xfrm>
            <a:off x="8435145" y="5816800"/>
            <a:ext cx="466560" cy="471600"/>
            <a:chOff x="8435145" y="5816800"/>
            <a:chExt cx="466560" cy="4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D2DFCF8-E6CD-456F-992B-59216091568D}"/>
                    </a:ext>
                  </a:extLst>
                </p14:cNvPr>
                <p14:cNvContentPartPr/>
                <p14:nvPr/>
              </p14:nvContentPartPr>
              <p14:xfrm>
                <a:off x="8435145" y="5942080"/>
                <a:ext cx="244800" cy="3463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D2DFCF8-E6CD-456F-992B-59216091568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417145" y="5924440"/>
                  <a:ext cx="2804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1BA469D-188B-48FD-98D6-B0E7E6641E10}"/>
                    </a:ext>
                  </a:extLst>
                </p14:cNvPr>
                <p14:cNvContentPartPr/>
                <p14:nvPr/>
              </p14:nvContentPartPr>
              <p14:xfrm>
                <a:off x="8676345" y="5816800"/>
                <a:ext cx="225360" cy="128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1BA469D-188B-48FD-98D6-B0E7E6641E1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658705" y="5798800"/>
                  <a:ext cx="26100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7C7A86A-0253-4967-A2BA-E81EF9B4EB5A}"/>
              </a:ext>
            </a:extLst>
          </p:cNvPr>
          <p:cNvGrpSpPr/>
          <p:nvPr/>
        </p:nvGrpSpPr>
        <p:grpSpPr>
          <a:xfrm>
            <a:off x="9837705" y="5818960"/>
            <a:ext cx="433080" cy="455040"/>
            <a:chOff x="9837705" y="5818960"/>
            <a:chExt cx="433080" cy="45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209D2F2-DB51-4038-934E-D91C10637D58}"/>
                    </a:ext>
                  </a:extLst>
                </p14:cNvPr>
                <p14:cNvContentPartPr/>
                <p14:nvPr/>
              </p14:nvContentPartPr>
              <p14:xfrm>
                <a:off x="9837705" y="5926240"/>
                <a:ext cx="231480" cy="3477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209D2F2-DB51-4038-934E-D91C10637D5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819705" y="5908240"/>
                  <a:ext cx="2671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EBF2A56-75B8-480D-8B1E-BC576D25563A}"/>
                    </a:ext>
                  </a:extLst>
                </p14:cNvPr>
                <p14:cNvContentPartPr/>
                <p14:nvPr/>
              </p14:nvContentPartPr>
              <p14:xfrm>
                <a:off x="10145865" y="5818960"/>
                <a:ext cx="124920" cy="266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EBF2A56-75B8-480D-8B1E-BC576D25563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128225" y="5800960"/>
                  <a:ext cx="16056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258403-88AC-4A0D-8EF7-9F313AC223D8}"/>
              </a:ext>
            </a:extLst>
          </p:cNvPr>
          <p:cNvGrpSpPr/>
          <p:nvPr/>
        </p:nvGrpSpPr>
        <p:grpSpPr>
          <a:xfrm>
            <a:off x="11040465" y="5861800"/>
            <a:ext cx="495720" cy="425880"/>
            <a:chOff x="11040465" y="5861800"/>
            <a:chExt cx="49572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27F9FE0-EA95-4E18-915D-B4419B28D666}"/>
                    </a:ext>
                  </a:extLst>
                </p14:cNvPr>
                <p14:cNvContentPartPr/>
                <p14:nvPr/>
              </p14:nvContentPartPr>
              <p14:xfrm>
                <a:off x="11040465" y="5961880"/>
                <a:ext cx="298800" cy="3258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27F9FE0-EA95-4E18-915D-B4419B28D66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022465" y="5943880"/>
                  <a:ext cx="3344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0C5E5BD-05B0-444A-BE7D-ED2896830EC5}"/>
                    </a:ext>
                  </a:extLst>
                </p14:cNvPr>
                <p14:cNvContentPartPr/>
                <p14:nvPr/>
              </p14:nvContentPartPr>
              <p14:xfrm>
                <a:off x="11421345" y="5861800"/>
                <a:ext cx="114840" cy="138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0C5E5BD-05B0-444A-BE7D-ED2896830EC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403345" y="5843800"/>
                  <a:ext cx="1504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3C9A312-54CA-44F2-9A23-7C0D6124DF6A}"/>
              </a:ext>
            </a:extLst>
          </p:cNvPr>
          <p:cNvGrpSpPr/>
          <p:nvPr/>
        </p:nvGrpSpPr>
        <p:grpSpPr>
          <a:xfrm>
            <a:off x="6017745" y="6627160"/>
            <a:ext cx="287640" cy="128160"/>
            <a:chOff x="6017745" y="6627160"/>
            <a:chExt cx="287640" cy="1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792E86C-2036-4321-984A-1BA75BF973B8}"/>
                    </a:ext>
                  </a:extLst>
                </p14:cNvPr>
                <p14:cNvContentPartPr/>
                <p14:nvPr/>
              </p14:nvContentPartPr>
              <p14:xfrm>
                <a:off x="6017745" y="6627160"/>
                <a:ext cx="232200" cy="22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792E86C-2036-4321-984A-1BA75BF973B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999745" y="6609160"/>
                  <a:ext cx="267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594AC16-D7EC-40A5-B323-3CED8A29959C}"/>
                    </a:ext>
                  </a:extLst>
                </p14:cNvPr>
                <p14:cNvContentPartPr/>
                <p14:nvPr/>
              </p14:nvContentPartPr>
              <p14:xfrm>
                <a:off x="6057705" y="6737680"/>
                <a:ext cx="247680" cy="17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594AC16-D7EC-40A5-B323-3CED8A29959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040065" y="6719680"/>
                  <a:ext cx="28332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E0C6651-6191-465C-A637-24BD3A23DFF1}"/>
                  </a:ext>
                </a:extLst>
              </p14:cNvPr>
              <p14:cNvContentPartPr/>
              <p14:nvPr/>
            </p14:nvContentPartPr>
            <p14:xfrm>
              <a:off x="6942585" y="6499720"/>
              <a:ext cx="299520" cy="2689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E0C6651-6191-465C-A637-24BD3A23DFF1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6924585" y="6481720"/>
                <a:ext cx="335160" cy="3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714EBCC-E3A0-4009-B95A-948267490681}"/>
              </a:ext>
            </a:extLst>
          </p:cNvPr>
          <p:cNvGrpSpPr/>
          <p:nvPr/>
        </p:nvGrpSpPr>
        <p:grpSpPr>
          <a:xfrm>
            <a:off x="8050305" y="6419080"/>
            <a:ext cx="677520" cy="394920"/>
            <a:chOff x="8050305" y="6419080"/>
            <a:chExt cx="67752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5546150-482C-41A3-819A-4F5EEFE8989C}"/>
                    </a:ext>
                  </a:extLst>
                </p14:cNvPr>
                <p14:cNvContentPartPr/>
                <p14:nvPr/>
              </p14:nvContentPartPr>
              <p14:xfrm>
                <a:off x="8050305" y="6598000"/>
                <a:ext cx="213840" cy="324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5546150-482C-41A3-819A-4F5EEFE8989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032305" y="6580360"/>
                  <a:ext cx="249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1396FA0-53DC-4AB1-A990-748A93166F5C}"/>
                    </a:ext>
                  </a:extLst>
                </p14:cNvPr>
                <p14:cNvContentPartPr/>
                <p14:nvPr/>
              </p14:nvContentPartPr>
              <p14:xfrm>
                <a:off x="8124105" y="6506920"/>
                <a:ext cx="32040" cy="2232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1396FA0-53DC-4AB1-A990-748A93166F5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106105" y="6488920"/>
                  <a:ext cx="67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BAF953B-9FF9-433F-A19E-B0C89F4CA535}"/>
                    </a:ext>
                  </a:extLst>
                </p14:cNvPr>
                <p14:cNvContentPartPr/>
                <p14:nvPr/>
              </p14:nvContentPartPr>
              <p14:xfrm>
                <a:off x="8502825" y="6419080"/>
                <a:ext cx="225000" cy="3949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BAF953B-9FF9-433F-A19E-B0C89F4CA53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484825" y="6401440"/>
                  <a:ext cx="260640" cy="43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21DBD177-ADA7-44C5-9D39-6AAFC97C32D7}"/>
              </a:ext>
            </a:extLst>
          </p:cNvPr>
          <p:cNvGrpSpPr/>
          <p:nvPr/>
        </p:nvGrpSpPr>
        <p:grpSpPr>
          <a:xfrm>
            <a:off x="9368985" y="6559840"/>
            <a:ext cx="181440" cy="180360"/>
            <a:chOff x="9368985" y="6559840"/>
            <a:chExt cx="18144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3A88053-2780-45D9-8F81-61CE2BA1E845}"/>
                    </a:ext>
                  </a:extLst>
                </p14:cNvPr>
                <p14:cNvContentPartPr/>
                <p14:nvPr/>
              </p14:nvContentPartPr>
              <p14:xfrm>
                <a:off x="9368985" y="6643360"/>
                <a:ext cx="181440" cy="334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3A88053-2780-45D9-8F81-61CE2BA1E84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350985" y="6625720"/>
                  <a:ext cx="217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BBBDEB1-71DB-48A0-9F58-33A1AAAB2054}"/>
                    </a:ext>
                  </a:extLst>
                </p14:cNvPr>
                <p14:cNvContentPartPr/>
                <p14:nvPr/>
              </p14:nvContentPartPr>
              <p14:xfrm>
                <a:off x="9456105" y="6559840"/>
                <a:ext cx="10080" cy="180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BBBDEB1-71DB-48A0-9F58-33A1AAAB205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438105" y="6541840"/>
                  <a:ext cx="4572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AA574BCB-23AC-4FE5-8787-D3D525AD7F1A}"/>
              </a:ext>
            </a:extLst>
          </p:cNvPr>
          <p:cNvGrpSpPr/>
          <p:nvPr/>
        </p:nvGrpSpPr>
        <p:grpSpPr>
          <a:xfrm>
            <a:off x="9971625" y="6460120"/>
            <a:ext cx="807480" cy="351360"/>
            <a:chOff x="9971625" y="6460120"/>
            <a:chExt cx="80748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409B9A0-A1B8-4543-A541-ED6422E07819}"/>
                    </a:ext>
                  </a:extLst>
                </p14:cNvPr>
                <p14:cNvContentPartPr/>
                <p14:nvPr/>
              </p14:nvContentPartPr>
              <p14:xfrm>
                <a:off x="9971625" y="6460120"/>
                <a:ext cx="330480" cy="3513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409B9A0-A1B8-4543-A541-ED6422E0781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953985" y="6442480"/>
                  <a:ext cx="366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BEE39CF-9DC8-4254-880C-ACF362610903}"/>
                    </a:ext>
                  </a:extLst>
                </p14:cNvPr>
                <p14:cNvContentPartPr/>
                <p14:nvPr/>
              </p14:nvContentPartPr>
              <p14:xfrm>
                <a:off x="10505865" y="6635080"/>
                <a:ext cx="273240" cy="367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BEE39CF-9DC8-4254-880C-ACF36261090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488225" y="6617440"/>
                  <a:ext cx="308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D5F168A-05F2-49C5-BDF3-B7F79CB87B80}"/>
                    </a:ext>
                  </a:extLst>
                </p14:cNvPr>
                <p14:cNvContentPartPr/>
                <p14:nvPr/>
              </p14:nvContentPartPr>
              <p14:xfrm>
                <a:off x="10647345" y="6532840"/>
                <a:ext cx="31680" cy="2246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D5F168A-05F2-49C5-BDF3-B7F79CB87B8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629705" y="6514840"/>
                  <a:ext cx="67320" cy="26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D9C0893-0EC2-4B59-B796-D5A9A2E9372B}"/>
                  </a:ext>
                </a:extLst>
              </p14:cNvPr>
              <p14:cNvContentPartPr/>
              <p14:nvPr/>
            </p14:nvContentPartPr>
            <p14:xfrm>
              <a:off x="11192025" y="6429520"/>
              <a:ext cx="336240" cy="3614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D9C0893-0EC2-4B59-B796-D5A9A2E9372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11174385" y="6411880"/>
                <a:ext cx="371880" cy="39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40057836-C0D3-46DA-BFCC-35694B5F9905}"/>
              </a:ext>
            </a:extLst>
          </p:cNvPr>
          <p:cNvGrpSpPr/>
          <p:nvPr/>
        </p:nvGrpSpPr>
        <p:grpSpPr>
          <a:xfrm>
            <a:off x="11633745" y="5941000"/>
            <a:ext cx="615960" cy="840240"/>
            <a:chOff x="11633745" y="5941000"/>
            <a:chExt cx="615960" cy="84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793C796-4020-427E-B737-243817ECC438}"/>
                    </a:ext>
                  </a:extLst>
                </p14:cNvPr>
                <p14:cNvContentPartPr/>
                <p14:nvPr/>
              </p14:nvContentPartPr>
              <p14:xfrm>
                <a:off x="11643105" y="6590080"/>
                <a:ext cx="108360" cy="86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793C796-4020-427E-B737-243817ECC43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625105" y="6572080"/>
                  <a:ext cx="144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899DD81-7D59-46BC-95E7-F488B3D25AD9}"/>
                    </a:ext>
                  </a:extLst>
                </p14:cNvPr>
                <p14:cNvContentPartPr/>
                <p14:nvPr/>
              </p14:nvContentPartPr>
              <p14:xfrm>
                <a:off x="11633745" y="6710680"/>
                <a:ext cx="115560" cy="8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899DD81-7D59-46BC-95E7-F488B3D25AD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616105" y="6692680"/>
                  <a:ext cx="151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0EF0D7C-F241-45B7-BE35-8B9FDD2ACACD}"/>
                    </a:ext>
                  </a:extLst>
                </p14:cNvPr>
                <p14:cNvContentPartPr/>
                <p14:nvPr/>
              </p14:nvContentPartPr>
              <p14:xfrm>
                <a:off x="11836425" y="6474160"/>
                <a:ext cx="166320" cy="3070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0EF0D7C-F241-45B7-BE35-8B9FDD2ACAC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818785" y="6456160"/>
                  <a:ext cx="201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EFA97AD-7EDA-4699-B759-948C28200BD4}"/>
                    </a:ext>
                  </a:extLst>
                </p14:cNvPr>
                <p14:cNvContentPartPr/>
                <p14:nvPr/>
              </p14:nvContentPartPr>
              <p14:xfrm>
                <a:off x="11959545" y="6259600"/>
                <a:ext cx="101160" cy="1742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EFA97AD-7EDA-4699-B759-948C28200BD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941905" y="6241600"/>
                  <a:ext cx="136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5E88B5C-119F-4917-A345-3B7AEF035496}"/>
                    </a:ext>
                  </a:extLst>
                </p14:cNvPr>
                <p14:cNvContentPartPr/>
                <p14:nvPr/>
              </p14:nvContentPartPr>
              <p14:xfrm>
                <a:off x="11876385" y="6243040"/>
                <a:ext cx="213120" cy="205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5E88B5C-119F-4917-A345-3B7AEF03549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858385" y="6225400"/>
                  <a:ext cx="248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4B4D6EA-3E2E-4CB0-822C-EA40CA4F619B}"/>
                    </a:ext>
                  </a:extLst>
                </p14:cNvPr>
                <p14:cNvContentPartPr/>
                <p14:nvPr/>
              </p14:nvContentPartPr>
              <p14:xfrm>
                <a:off x="11833545" y="6337000"/>
                <a:ext cx="294840" cy="42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4B4D6EA-3E2E-4CB0-822C-EA40CA4F619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815905" y="6319000"/>
                  <a:ext cx="330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223F02F-3502-4126-95F4-34B16593695E}"/>
                    </a:ext>
                  </a:extLst>
                </p14:cNvPr>
                <p14:cNvContentPartPr/>
                <p14:nvPr/>
              </p14:nvContentPartPr>
              <p14:xfrm>
                <a:off x="11984385" y="5974840"/>
                <a:ext cx="158400" cy="1551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223F02F-3502-4126-95F4-34B16593695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966385" y="5957200"/>
                  <a:ext cx="194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E336BD9-C2BE-44E8-9C31-ED716D7E0D2F}"/>
                    </a:ext>
                  </a:extLst>
                </p14:cNvPr>
                <p14:cNvContentPartPr/>
                <p14:nvPr/>
              </p14:nvContentPartPr>
              <p14:xfrm>
                <a:off x="11955945" y="5941000"/>
                <a:ext cx="195840" cy="2484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E336BD9-C2BE-44E8-9C31-ED716D7E0D2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937945" y="5923000"/>
                  <a:ext cx="231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27049F9-06D1-4FDD-B5E6-6A8C66D8799F}"/>
                    </a:ext>
                  </a:extLst>
                </p14:cNvPr>
                <p14:cNvContentPartPr/>
                <p14:nvPr/>
              </p14:nvContentPartPr>
              <p14:xfrm>
                <a:off x="11945145" y="6027040"/>
                <a:ext cx="304560" cy="680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27049F9-06D1-4FDD-B5E6-6A8C66D8799F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927145" y="6009040"/>
                  <a:ext cx="34020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6E8D4F06-4156-4F04-9B42-E778EEC26FC7}"/>
              </a:ext>
            </a:extLst>
          </p:cNvPr>
          <p:cNvGrpSpPr/>
          <p:nvPr/>
        </p:nvGrpSpPr>
        <p:grpSpPr>
          <a:xfrm>
            <a:off x="407505" y="4278171"/>
            <a:ext cx="666000" cy="919429"/>
            <a:chOff x="407505" y="4278171"/>
            <a:chExt cx="666000" cy="9194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B31BB2C-87BD-4D81-8CA4-F077EC0A4AE0}"/>
                    </a:ext>
                  </a:extLst>
                </p14:cNvPr>
                <p14:cNvContentPartPr/>
                <p14:nvPr/>
              </p14:nvContentPartPr>
              <p14:xfrm>
                <a:off x="852465" y="4278171"/>
                <a:ext cx="168840" cy="411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B31BB2C-87BD-4D81-8CA4-F077EC0A4AE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34825" y="4260531"/>
                  <a:ext cx="2044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4644A35-6D15-486D-A67C-29146B451B30}"/>
                    </a:ext>
                  </a:extLst>
                </p14:cNvPr>
                <p14:cNvContentPartPr/>
                <p14:nvPr/>
              </p14:nvContentPartPr>
              <p14:xfrm>
                <a:off x="871905" y="4841211"/>
                <a:ext cx="201600" cy="350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4644A35-6D15-486D-A67C-29146B451B3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53905" y="4823211"/>
                  <a:ext cx="2372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6B28E5F-610C-4DC4-87C8-C2D7F34D029E}"/>
                    </a:ext>
                  </a:extLst>
                </p14:cNvPr>
                <p14:cNvContentPartPr/>
                <p14:nvPr/>
              </p14:nvContentPartPr>
              <p14:xfrm>
                <a:off x="420105" y="4817440"/>
                <a:ext cx="214200" cy="1134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6B28E5F-610C-4DC4-87C8-C2D7F34D029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02465" y="4799440"/>
                  <a:ext cx="249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95D6CF4-7E81-487A-8FFC-2B52B2214B36}"/>
                    </a:ext>
                  </a:extLst>
                </p14:cNvPr>
                <p14:cNvContentPartPr/>
                <p14:nvPr/>
              </p14:nvContentPartPr>
              <p14:xfrm>
                <a:off x="479865" y="4775680"/>
                <a:ext cx="122400" cy="1936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95D6CF4-7E81-487A-8FFC-2B52B2214B3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61865" y="4758040"/>
                  <a:ext cx="158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2C0F2D2-DCBA-4D1A-AB6A-C34B8BB8F1E6}"/>
                    </a:ext>
                  </a:extLst>
                </p14:cNvPr>
                <p14:cNvContentPartPr/>
                <p14:nvPr/>
              </p14:nvContentPartPr>
              <p14:xfrm>
                <a:off x="407505" y="4852000"/>
                <a:ext cx="266040" cy="73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2C0F2D2-DCBA-4D1A-AB6A-C34B8BB8F1E6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89505" y="4834000"/>
                  <a:ext cx="301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A4DD894-2E43-4291-BC7C-1D4B78062A5E}"/>
                    </a:ext>
                  </a:extLst>
                </p14:cNvPr>
                <p14:cNvContentPartPr/>
                <p14:nvPr/>
              </p14:nvContentPartPr>
              <p14:xfrm>
                <a:off x="465105" y="5071240"/>
                <a:ext cx="227160" cy="781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A4DD894-2E43-4291-BC7C-1D4B78062A5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47465" y="5053240"/>
                  <a:ext cx="262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CCC7784-D276-4F1B-B812-3ED6AF8DCEA1}"/>
                    </a:ext>
                  </a:extLst>
                </p14:cNvPr>
                <p14:cNvContentPartPr/>
                <p14:nvPr/>
              </p14:nvContentPartPr>
              <p14:xfrm>
                <a:off x="526665" y="5012200"/>
                <a:ext cx="144360" cy="1854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CCC7784-D276-4F1B-B812-3ED6AF8DCEA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09025" y="4994200"/>
                  <a:ext cx="180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0CBAAF5-2E11-4D55-B25A-2EC16D2F9B78}"/>
                    </a:ext>
                  </a:extLst>
                </p14:cNvPr>
                <p14:cNvContentPartPr/>
                <p14:nvPr/>
              </p14:nvContentPartPr>
              <p14:xfrm>
                <a:off x="451785" y="5044600"/>
                <a:ext cx="276120" cy="936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0CBAAF5-2E11-4D55-B25A-2EC16D2F9B7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33785" y="5026960"/>
                  <a:ext cx="31176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06DC2AD9-2BF2-4249-AD8D-3B087E4B9DFA}"/>
              </a:ext>
            </a:extLst>
          </p:cNvPr>
          <p:cNvGrpSpPr/>
          <p:nvPr/>
        </p:nvGrpSpPr>
        <p:grpSpPr>
          <a:xfrm>
            <a:off x="121305" y="570160"/>
            <a:ext cx="1446120" cy="848644"/>
            <a:chOff x="121305" y="570160"/>
            <a:chExt cx="1446120" cy="8486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D53E048-D959-40ED-8CE8-8BCA78FE0A25}"/>
                    </a:ext>
                  </a:extLst>
                </p14:cNvPr>
                <p14:cNvContentPartPr/>
                <p14:nvPr/>
              </p14:nvContentPartPr>
              <p14:xfrm>
                <a:off x="231105" y="1009844"/>
                <a:ext cx="29520" cy="285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D53E048-D959-40ED-8CE8-8BCA78FE0A2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13105" y="992204"/>
                  <a:ext cx="651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86E1DDD-5F47-4ABA-BD09-3CE628CFCAB7}"/>
                    </a:ext>
                  </a:extLst>
                </p14:cNvPr>
                <p14:cNvContentPartPr/>
                <p14:nvPr/>
              </p14:nvContentPartPr>
              <p14:xfrm>
                <a:off x="162345" y="964844"/>
                <a:ext cx="221760" cy="363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86E1DDD-5F47-4ABA-BD09-3CE628CFCAB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44705" y="946844"/>
                  <a:ext cx="2574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FC2185-AB70-4A2D-A519-E4344F3641D5}"/>
                    </a:ext>
                  </a:extLst>
                </p14:cNvPr>
                <p14:cNvContentPartPr/>
                <p14:nvPr/>
              </p14:nvContentPartPr>
              <p14:xfrm>
                <a:off x="407145" y="1142684"/>
                <a:ext cx="166680" cy="171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FC2185-AB70-4A2D-A519-E4344F3641D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89145" y="1124684"/>
                  <a:ext cx="202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BA1A70-88FD-474A-9B78-9AC7F6663BA1}"/>
                    </a:ext>
                  </a:extLst>
                </p14:cNvPr>
                <p14:cNvContentPartPr/>
                <p14:nvPr/>
              </p14:nvContentPartPr>
              <p14:xfrm>
                <a:off x="659145" y="1129724"/>
                <a:ext cx="90360" cy="145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BA1A70-88FD-474A-9B78-9AC7F6663BA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41145" y="1111724"/>
                  <a:ext cx="126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C08A14-A816-4AFA-AC1F-0DE7B1A1363D}"/>
                    </a:ext>
                  </a:extLst>
                </p14:cNvPr>
                <p14:cNvContentPartPr/>
                <p14:nvPr/>
              </p14:nvContentPartPr>
              <p14:xfrm>
                <a:off x="824385" y="1067804"/>
                <a:ext cx="54720" cy="201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C08A14-A816-4AFA-AC1F-0DE7B1A1363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06745" y="1049804"/>
                  <a:ext cx="90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0AED58-A824-4857-A557-5F8EB11DF42A}"/>
                    </a:ext>
                  </a:extLst>
                </p14:cNvPr>
                <p14:cNvContentPartPr/>
                <p14:nvPr/>
              </p14:nvContentPartPr>
              <p14:xfrm>
                <a:off x="980265" y="1150244"/>
                <a:ext cx="240840" cy="126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0AED58-A824-4857-A557-5F8EB11DF42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62625" y="1132244"/>
                  <a:ext cx="276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4CD15D9-15B9-4000-A20E-DB48D25B8C54}"/>
                    </a:ext>
                  </a:extLst>
                </p14:cNvPr>
                <p14:cNvContentPartPr/>
                <p14:nvPr/>
              </p14:nvContentPartPr>
              <p14:xfrm>
                <a:off x="1235145" y="1040804"/>
                <a:ext cx="262440" cy="246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4CD15D9-15B9-4000-A20E-DB48D25B8C5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217505" y="1022804"/>
                  <a:ext cx="29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9F83B62-92DB-4A3D-BB7A-BFF951E22B72}"/>
                    </a:ext>
                  </a:extLst>
                </p14:cNvPr>
                <p14:cNvContentPartPr/>
                <p14:nvPr/>
              </p14:nvContentPartPr>
              <p14:xfrm>
                <a:off x="158385" y="1349324"/>
                <a:ext cx="1409040" cy="66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9F83B62-92DB-4A3D-BB7A-BFF951E22B7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40385" y="1331324"/>
                  <a:ext cx="1444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F76A87A-9D20-4365-98CC-43FB59F229EA}"/>
                    </a:ext>
                  </a:extLst>
                </p14:cNvPr>
                <p14:cNvContentPartPr/>
                <p14:nvPr/>
              </p14:nvContentPartPr>
              <p14:xfrm>
                <a:off x="121305" y="1407644"/>
                <a:ext cx="54000" cy="11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F76A87A-9D20-4365-98CC-43FB59F229E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3665" y="1390004"/>
                  <a:ext cx="89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15FBA15-D35D-4E34-94B1-ABB0CFC7DF0A}"/>
                    </a:ext>
                  </a:extLst>
                </p14:cNvPr>
                <p14:cNvContentPartPr/>
                <p14:nvPr/>
              </p14:nvContentPartPr>
              <p14:xfrm>
                <a:off x="127785" y="585640"/>
                <a:ext cx="192240" cy="2379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15FBA15-D35D-4E34-94B1-ABB0CFC7DF0A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9785" y="568000"/>
                  <a:ext cx="227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D806207-632E-40D3-803A-3470E17D0798}"/>
                    </a:ext>
                  </a:extLst>
                </p14:cNvPr>
                <p14:cNvContentPartPr/>
                <p14:nvPr/>
              </p14:nvContentPartPr>
              <p14:xfrm>
                <a:off x="400665" y="627400"/>
                <a:ext cx="125640" cy="1306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D806207-632E-40D3-803A-3470E17D079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82665" y="609400"/>
                  <a:ext cx="161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FA06F65-1C8B-4AE4-A269-271D047E550F}"/>
                    </a:ext>
                  </a:extLst>
                </p14:cNvPr>
                <p14:cNvContentPartPr/>
                <p14:nvPr/>
              </p14:nvContentPartPr>
              <p14:xfrm>
                <a:off x="617025" y="652960"/>
                <a:ext cx="34200" cy="133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FA06F65-1C8B-4AE4-A269-271D047E550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99385" y="634960"/>
                  <a:ext cx="69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B8A1A4AF-3DDD-4E79-A8B7-4B10E4C4C514}"/>
                    </a:ext>
                  </a:extLst>
                </p14:cNvPr>
                <p14:cNvContentPartPr/>
                <p14:nvPr/>
              </p14:nvContentPartPr>
              <p14:xfrm>
                <a:off x="742665" y="570160"/>
                <a:ext cx="97200" cy="2739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B8A1A4AF-3DDD-4E79-A8B7-4B10E4C4C51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25025" y="552520"/>
                  <a:ext cx="1328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634B4D0-FC6E-4B12-9AAB-46BF794A8C6A}"/>
                    </a:ext>
                  </a:extLst>
                </p14:cNvPr>
                <p14:cNvContentPartPr/>
                <p14:nvPr/>
              </p14:nvContentPartPr>
              <p14:xfrm>
                <a:off x="894945" y="676000"/>
                <a:ext cx="326520" cy="3348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634B4D0-FC6E-4B12-9AAB-46BF794A8C6A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77305" y="658000"/>
                  <a:ext cx="362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FC69372-FE33-4DE0-924E-BF4D3586B7F0}"/>
                    </a:ext>
                  </a:extLst>
                </p14:cNvPr>
                <p14:cNvContentPartPr/>
                <p14:nvPr/>
              </p14:nvContentPartPr>
              <p14:xfrm>
                <a:off x="1340985" y="771040"/>
                <a:ext cx="360" cy="6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FC69372-FE33-4DE0-924E-BF4D3586B7F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323345" y="753040"/>
                  <a:ext cx="36000" cy="4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562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BD5DFC4-E03B-44EF-A60F-0A1A7A5965A8}"/>
              </a:ext>
            </a:extLst>
          </p:cNvPr>
          <p:cNvGrpSpPr/>
          <p:nvPr/>
        </p:nvGrpSpPr>
        <p:grpSpPr>
          <a:xfrm>
            <a:off x="486345" y="294411"/>
            <a:ext cx="8750160" cy="3336120"/>
            <a:chOff x="486345" y="294411"/>
            <a:chExt cx="8750160" cy="333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CC95F4D-8A3D-44C3-B913-0B225064A2B4}"/>
                    </a:ext>
                  </a:extLst>
                </p14:cNvPr>
                <p14:cNvContentPartPr/>
                <p14:nvPr/>
              </p14:nvContentPartPr>
              <p14:xfrm>
                <a:off x="486345" y="294411"/>
                <a:ext cx="407520" cy="497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CC95F4D-8A3D-44C3-B913-0B225064A2B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8705" y="276411"/>
                  <a:ext cx="4431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EA3D8FE-B888-40C4-9B6E-2D3DA58D0588}"/>
                    </a:ext>
                  </a:extLst>
                </p14:cNvPr>
                <p14:cNvContentPartPr/>
                <p14:nvPr/>
              </p14:nvContentPartPr>
              <p14:xfrm>
                <a:off x="948945" y="481251"/>
                <a:ext cx="531720" cy="215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EA3D8FE-B888-40C4-9B6E-2D3DA58D05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945" y="463251"/>
                  <a:ext cx="567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026F94-7FAE-4E7A-8F94-A4B7205E541C}"/>
                    </a:ext>
                  </a:extLst>
                </p14:cNvPr>
                <p14:cNvContentPartPr/>
                <p14:nvPr/>
              </p14:nvContentPartPr>
              <p14:xfrm>
                <a:off x="1520625" y="473691"/>
                <a:ext cx="212400" cy="184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026F94-7FAE-4E7A-8F94-A4B7205E54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2625" y="456051"/>
                  <a:ext cx="248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BD0CA93-2884-40B2-A8DA-CC79922FF69E}"/>
                    </a:ext>
                  </a:extLst>
                </p14:cNvPr>
                <p14:cNvContentPartPr/>
                <p14:nvPr/>
              </p14:nvContentPartPr>
              <p14:xfrm>
                <a:off x="1793145" y="455691"/>
                <a:ext cx="554400" cy="235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BD0CA93-2884-40B2-A8DA-CC79922FF6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75505" y="437691"/>
                  <a:ext cx="590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EE0810-E1D1-4F09-8E71-1A85A608CF49}"/>
                    </a:ext>
                  </a:extLst>
                </p14:cNvPr>
                <p14:cNvContentPartPr/>
                <p14:nvPr/>
              </p14:nvContentPartPr>
              <p14:xfrm>
                <a:off x="2464545" y="317811"/>
                <a:ext cx="65880" cy="33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EE0810-E1D1-4F09-8E71-1A85A608CF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46905" y="299811"/>
                  <a:ext cx="1015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DADC3C-DE43-4EB1-A1AF-D300B5AEA7C7}"/>
                    </a:ext>
                  </a:extLst>
                </p14:cNvPr>
                <p14:cNvContentPartPr/>
                <p14:nvPr/>
              </p14:nvContentPartPr>
              <p14:xfrm>
                <a:off x="2341425" y="458571"/>
                <a:ext cx="290160" cy="44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DADC3C-DE43-4EB1-A1AF-D300B5AEA7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3425" y="440931"/>
                  <a:ext cx="325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331F81-3791-4B07-BB57-DFA0A38FF8DC}"/>
                    </a:ext>
                  </a:extLst>
                </p14:cNvPr>
                <p14:cNvContentPartPr/>
                <p14:nvPr/>
              </p14:nvContentPartPr>
              <p14:xfrm>
                <a:off x="2816265" y="446691"/>
                <a:ext cx="20160" cy="19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331F81-3791-4B07-BB57-DFA0A38FF8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98625" y="428691"/>
                  <a:ext cx="55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BDFE47B-DE58-4F45-B8DC-22F0F2228B17}"/>
                    </a:ext>
                  </a:extLst>
                </p14:cNvPr>
                <p14:cNvContentPartPr/>
                <p14:nvPr/>
              </p14:nvContentPartPr>
              <p14:xfrm>
                <a:off x="2811945" y="599331"/>
                <a:ext cx="16560" cy="52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DFE47B-DE58-4F45-B8DC-22F0F2228B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94305" y="581691"/>
                  <a:ext cx="52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E4D311-4AAE-4292-A4DC-C02F7859E4AD}"/>
                    </a:ext>
                  </a:extLst>
                </p14:cNvPr>
                <p14:cNvContentPartPr/>
                <p14:nvPr/>
              </p14:nvContentPartPr>
              <p14:xfrm>
                <a:off x="3471465" y="338331"/>
                <a:ext cx="297720" cy="409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E4D311-4AAE-4292-A4DC-C02F7859E4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53465" y="320331"/>
                  <a:ext cx="3333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BDCD410-9378-4029-A4AA-FF149BF84E8B}"/>
                    </a:ext>
                  </a:extLst>
                </p14:cNvPr>
                <p14:cNvContentPartPr/>
                <p14:nvPr/>
              </p14:nvContentPartPr>
              <p14:xfrm>
                <a:off x="4146825" y="352371"/>
                <a:ext cx="300240" cy="427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BDCD410-9378-4029-A4AA-FF149BF84E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28825" y="334731"/>
                  <a:ext cx="3358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24174E-1F1A-4C15-B824-472E36916E9F}"/>
                    </a:ext>
                  </a:extLst>
                </p14:cNvPr>
                <p14:cNvContentPartPr/>
                <p14:nvPr/>
              </p14:nvContentPartPr>
              <p14:xfrm>
                <a:off x="4753065" y="369291"/>
                <a:ext cx="289080" cy="434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24174E-1F1A-4C15-B824-472E36916E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35065" y="351651"/>
                  <a:ext cx="3247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6BEEFAC-14D1-4E42-9854-18EA2D9418EF}"/>
                    </a:ext>
                  </a:extLst>
                </p14:cNvPr>
                <p14:cNvContentPartPr/>
                <p14:nvPr/>
              </p14:nvContentPartPr>
              <p14:xfrm>
                <a:off x="5281905" y="752691"/>
                <a:ext cx="45720" cy="233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6BEEFAC-14D1-4E42-9854-18EA2D9418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64265" y="735051"/>
                  <a:ext cx="81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BB861F-88A1-4B32-AFD3-ED65F5B9DC8E}"/>
                    </a:ext>
                  </a:extLst>
                </p14:cNvPr>
                <p14:cNvContentPartPr/>
                <p14:nvPr/>
              </p14:nvContentPartPr>
              <p14:xfrm>
                <a:off x="5246985" y="757731"/>
                <a:ext cx="243360" cy="271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BB861F-88A1-4B32-AFD3-ED65F5B9DC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29345" y="740091"/>
                  <a:ext cx="2790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22CB17-429C-4E64-993A-08C68A19B340}"/>
                    </a:ext>
                  </a:extLst>
                </p14:cNvPr>
                <p14:cNvContentPartPr/>
                <p14:nvPr/>
              </p14:nvContentPartPr>
              <p14:xfrm>
                <a:off x="5297385" y="984531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22CB17-429C-4E64-993A-08C68A19B3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79745" y="9668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EA7787-25C8-4560-A75E-C99CF660CCD0}"/>
                    </a:ext>
                  </a:extLst>
                </p14:cNvPr>
                <p14:cNvContentPartPr/>
                <p14:nvPr/>
              </p14:nvContentPartPr>
              <p14:xfrm>
                <a:off x="6526425" y="370011"/>
                <a:ext cx="200880" cy="424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EA7787-25C8-4560-A75E-C99CF660CCD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08425" y="352371"/>
                  <a:ext cx="2365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06ACCA-0583-482E-B581-47CBE3A3220C}"/>
                    </a:ext>
                  </a:extLst>
                </p14:cNvPr>
                <p14:cNvContentPartPr/>
                <p14:nvPr/>
              </p14:nvContentPartPr>
              <p14:xfrm>
                <a:off x="6457665" y="542091"/>
                <a:ext cx="332280" cy="44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06ACCA-0583-482E-B581-47CBE3A322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39665" y="524451"/>
                  <a:ext cx="367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72D500-FE49-43A4-B778-7230B8DE441E}"/>
                    </a:ext>
                  </a:extLst>
                </p14:cNvPr>
                <p14:cNvContentPartPr/>
                <p14:nvPr/>
              </p14:nvContentPartPr>
              <p14:xfrm>
                <a:off x="6831345" y="534171"/>
                <a:ext cx="180000" cy="217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72D500-FE49-43A4-B778-7230B8DE44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13705" y="516171"/>
                  <a:ext cx="215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13043C-3FF8-4117-9F82-268B8980E3FC}"/>
                    </a:ext>
                  </a:extLst>
                </p14:cNvPr>
                <p14:cNvContentPartPr/>
                <p14:nvPr/>
              </p14:nvContentPartPr>
              <p14:xfrm>
                <a:off x="7818465" y="400251"/>
                <a:ext cx="85680" cy="30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13043C-3FF8-4117-9F82-268B8980E3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00825" y="382251"/>
                  <a:ext cx="1213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B425E1-A403-4887-B62D-F36D4564DC2B}"/>
                    </a:ext>
                  </a:extLst>
                </p14:cNvPr>
                <p14:cNvContentPartPr/>
                <p14:nvPr/>
              </p14:nvContentPartPr>
              <p14:xfrm>
                <a:off x="7796865" y="328611"/>
                <a:ext cx="284040" cy="441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B425E1-A403-4887-B62D-F36D4564DC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79225" y="310611"/>
                  <a:ext cx="3196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EC6C3A-6A42-4C55-ABE4-0DA78D7D2D5F}"/>
                    </a:ext>
                  </a:extLst>
                </p14:cNvPr>
                <p14:cNvContentPartPr/>
                <p14:nvPr/>
              </p14:nvContentPartPr>
              <p14:xfrm>
                <a:off x="8249745" y="399171"/>
                <a:ext cx="342000" cy="294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EC6C3A-6A42-4C55-ABE4-0DA78D7D2D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31745" y="381531"/>
                  <a:ext cx="3776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CCCA9B-DD42-4557-ABC6-B5AA6236F26E}"/>
                    </a:ext>
                  </a:extLst>
                </p14:cNvPr>
                <p14:cNvContentPartPr/>
                <p14:nvPr/>
              </p14:nvContentPartPr>
              <p14:xfrm>
                <a:off x="8707305" y="385131"/>
                <a:ext cx="24120" cy="310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CCCA9B-DD42-4557-ABC6-B5AA6236F2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9305" y="367491"/>
                  <a:ext cx="597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1E5570-F9EB-4B3A-BF62-C376916536DD}"/>
                    </a:ext>
                  </a:extLst>
                </p14:cNvPr>
                <p14:cNvContentPartPr/>
                <p14:nvPr/>
              </p14:nvContentPartPr>
              <p14:xfrm>
                <a:off x="8669865" y="388731"/>
                <a:ext cx="222480" cy="366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1E5570-F9EB-4B3A-BF62-C376916536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51865" y="370731"/>
                  <a:ext cx="2581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31640DA-3C51-4D4A-93E7-F05A9AD492F3}"/>
                    </a:ext>
                  </a:extLst>
                </p14:cNvPr>
                <p14:cNvContentPartPr/>
                <p14:nvPr/>
              </p14:nvContentPartPr>
              <p14:xfrm>
                <a:off x="8701185" y="713451"/>
                <a:ext cx="23400" cy="58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31640DA-3C51-4D4A-93E7-F05A9AD492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83185" y="695811"/>
                  <a:ext cx="59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FA0C54-F2F2-4A02-9E16-CAA7E06A2EF8}"/>
                    </a:ext>
                  </a:extLst>
                </p14:cNvPr>
                <p14:cNvContentPartPr/>
                <p14:nvPr/>
              </p14:nvContentPartPr>
              <p14:xfrm>
                <a:off x="2198505" y="927291"/>
                <a:ext cx="1485360" cy="1242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FA0C54-F2F2-4A02-9E16-CAA7E06A2E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80505" y="909651"/>
                  <a:ext cx="1521000" cy="12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76CFC1B-0B6F-4ACC-9CD2-6EC406714EF3}"/>
                    </a:ext>
                  </a:extLst>
                </p14:cNvPr>
                <p14:cNvContentPartPr/>
                <p14:nvPr/>
              </p14:nvContentPartPr>
              <p14:xfrm>
                <a:off x="4338345" y="966891"/>
                <a:ext cx="859680" cy="1108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76CFC1B-0B6F-4ACC-9CD2-6EC406714E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20345" y="949251"/>
                  <a:ext cx="895320" cy="11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646F669-C4D4-4675-8ADD-D06B40B419A5}"/>
                    </a:ext>
                  </a:extLst>
                </p14:cNvPr>
                <p14:cNvContentPartPr/>
                <p14:nvPr/>
              </p14:nvContentPartPr>
              <p14:xfrm>
                <a:off x="5109105" y="1896771"/>
                <a:ext cx="223560" cy="160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646F669-C4D4-4675-8ADD-D06B40B419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91465" y="1879131"/>
                  <a:ext cx="259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B9683A-55DE-4B35-A0AD-8E31CD04CD90}"/>
                    </a:ext>
                  </a:extLst>
                </p14:cNvPr>
                <p14:cNvContentPartPr/>
                <p14:nvPr/>
              </p14:nvContentPartPr>
              <p14:xfrm>
                <a:off x="4930185" y="882651"/>
                <a:ext cx="3444120" cy="114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B9683A-55DE-4B35-A0AD-8E31CD04CD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12545" y="865011"/>
                  <a:ext cx="3479760" cy="11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B290B9-AD42-49CB-A0C9-96F5F99C8346}"/>
                    </a:ext>
                  </a:extLst>
                </p14:cNvPr>
                <p14:cNvContentPartPr/>
                <p14:nvPr/>
              </p14:nvContentPartPr>
              <p14:xfrm>
                <a:off x="8257305" y="1910091"/>
                <a:ext cx="291240" cy="155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B290B9-AD42-49CB-A0C9-96F5F99C834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39305" y="1892451"/>
                  <a:ext cx="326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6B5AFE-CEC1-4D99-8AFC-DA2478066A2D}"/>
                    </a:ext>
                  </a:extLst>
                </p14:cNvPr>
                <p14:cNvContentPartPr/>
                <p14:nvPr/>
              </p14:nvContentPartPr>
              <p14:xfrm>
                <a:off x="2240265" y="2133651"/>
                <a:ext cx="63720" cy="6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6B5AFE-CEC1-4D99-8AFC-DA2478066A2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22625" y="2116011"/>
                  <a:ext cx="99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C58F36C-FDA6-4794-A753-DB77C50513F6}"/>
                    </a:ext>
                  </a:extLst>
                </p14:cNvPr>
                <p14:cNvContentPartPr/>
                <p14:nvPr/>
              </p14:nvContentPartPr>
              <p14:xfrm>
                <a:off x="1301385" y="2457291"/>
                <a:ext cx="221760" cy="459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C58F36C-FDA6-4794-A753-DB77C50513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83385" y="2439651"/>
                  <a:ext cx="2574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488FA12-26CC-419C-A59E-5B85FB4AAD10}"/>
                    </a:ext>
                  </a:extLst>
                </p14:cNvPr>
                <p14:cNvContentPartPr/>
                <p14:nvPr/>
              </p14:nvContentPartPr>
              <p14:xfrm>
                <a:off x="1664985" y="2473851"/>
                <a:ext cx="246240" cy="350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488FA12-26CC-419C-A59E-5B85FB4AAD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47345" y="2455851"/>
                  <a:ext cx="2818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434AB5-7633-4B7F-B501-67DC74467A79}"/>
                    </a:ext>
                  </a:extLst>
                </p14:cNvPr>
                <p14:cNvContentPartPr/>
                <p14:nvPr/>
              </p14:nvContentPartPr>
              <p14:xfrm>
                <a:off x="2047305" y="2495811"/>
                <a:ext cx="236880" cy="28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434AB5-7633-4B7F-B501-67DC74467A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29665" y="2478171"/>
                  <a:ext cx="2725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C21C5E-1FB8-476F-9852-27F372DD4BCF}"/>
                    </a:ext>
                  </a:extLst>
                </p14:cNvPr>
                <p14:cNvContentPartPr/>
                <p14:nvPr/>
              </p14:nvContentPartPr>
              <p14:xfrm>
                <a:off x="2436465" y="2491851"/>
                <a:ext cx="200880" cy="37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C21C5E-1FB8-476F-9852-27F372DD4B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18825" y="2474211"/>
                  <a:ext cx="2365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2B5099-0B69-4993-9E1D-C10F94231B17}"/>
                    </a:ext>
                  </a:extLst>
                </p14:cNvPr>
                <p14:cNvContentPartPr/>
                <p14:nvPr/>
              </p14:nvContentPartPr>
              <p14:xfrm>
                <a:off x="4296945" y="2309691"/>
                <a:ext cx="311760" cy="370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2B5099-0B69-4993-9E1D-C10F94231B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78945" y="2292051"/>
                  <a:ext cx="3474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1B2668-F125-42D8-BE15-E827EB9C3707}"/>
                    </a:ext>
                  </a:extLst>
                </p14:cNvPr>
                <p14:cNvContentPartPr/>
                <p14:nvPr/>
              </p14:nvContentPartPr>
              <p14:xfrm>
                <a:off x="4750545" y="2316531"/>
                <a:ext cx="148680" cy="34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1B2668-F125-42D8-BE15-E827EB9C370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32545" y="2298891"/>
                  <a:ext cx="1843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EE188E-02D4-4A52-BA13-7C8D631DA08C}"/>
                    </a:ext>
                  </a:extLst>
                </p14:cNvPr>
                <p14:cNvContentPartPr/>
                <p14:nvPr/>
              </p14:nvContentPartPr>
              <p14:xfrm>
                <a:off x="5021265" y="2296371"/>
                <a:ext cx="135360" cy="372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EE188E-02D4-4A52-BA13-7C8D631DA0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03625" y="2278731"/>
                  <a:ext cx="1710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40166AE-17F7-4D94-9E5A-88113CF983A6}"/>
                    </a:ext>
                  </a:extLst>
                </p14:cNvPr>
                <p14:cNvContentPartPr/>
                <p14:nvPr/>
              </p14:nvContentPartPr>
              <p14:xfrm>
                <a:off x="5296305" y="2301771"/>
                <a:ext cx="161640" cy="385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40166AE-17F7-4D94-9E5A-88113CF983A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78305" y="2284131"/>
                  <a:ext cx="1972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CEACE06-61EA-49EC-893D-CDBABE62A0AC}"/>
                    </a:ext>
                  </a:extLst>
                </p14:cNvPr>
                <p14:cNvContentPartPr/>
                <p14:nvPr/>
              </p14:nvContentPartPr>
              <p14:xfrm>
                <a:off x="7680225" y="2261451"/>
                <a:ext cx="279720" cy="44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CEACE06-61EA-49EC-893D-CDBABE62A0A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62585" y="2243811"/>
                  <a:ext cx="3153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BA5B0BC-8559-4F50-BA44-256FA75A6E9D}"/>
                    </a:ext>
                  </a:extLst>
                </p14:cNvPr>
                <p14:cNvContentPartPr/>
                <p14:nvPr/>
              </p14:nvContentPartPr>
              <p14:xfrm>
                <a:off x="8056065" y="2279451"/>
                <a:ext cx="246240" cy="315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BA5B0BC-8559-4F50-BA44-256FA75A6E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38065" y="2261811"/>
                  <a:ext cx="281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743C85E-086A-4805-ACB7-938C467BB9B3}"/>
                    </a:ext>
                  </a:extLst>
                </p14:cNvPr>
                <p14:cNvContentPartPr/>
                <p14:nvPr/>
              </p14:nvContentPartPr>
              <p14:xfrm>
                <a:off x="8416065" y="2319771"/>
                <a:ext cx="222480" cy="294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743C85E-086A-4805-ACB7-938C467BB9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98425" y="2301771"/>
                  <a:ext cx="2581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CEDEEE9-159C-4531-AAC3-9E207661A27D}"/>
                    </a:ext>
                  </a:extLst>
                </p14:cNvPr>
                <p14:cNvContentPartPr/>
                <p14:nvPr/>
              </p14:nvContentPartPr>
              <p14:xfrm>
                <a:off x="8779305" y="2342451"/>
                <a:ext cx="22968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CEDEEE9-159C-4531-AAC3-9E207661A2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61305" y="2324811"/>
                  <a:ext cx="2653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994EEBB-722A-4E98-91F9-DA1801A07806}"/>
                    </a:ext>
                  </a:extLst>
                </p14:cNvPr>
                <p14:cNvContentPartPr/>
                <p14:nvPr/>
              </p14:nvContentPartPr>
              <p14:xfrm>
                <a:off x="1134345" y="2899731"/>
                <a:ext cx="8102160" cy="730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994EEBB-722A-4E98-91F9-DA1801A078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6345" y="2882091"/>
                  <a:ext cx="8137800" cy="76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171F60B-18F1-44C7-BDFA-594C0586FBFD}"/>
              </a:ext>
            </a:extLst>
          </p:cNvPr>
          <p:cNvGrpSpPr/>
          <p:nvPr/>
        </p:nvGrpSpPr>
        <p:grpSpPr>
          <a:xfrm>
            <a:off x="2586585" y="4035891"/>
            <a:ext cx="506520" cy="479160"/>
            <a:chOff x="2586585" y="4035891"/>
            <a:chExt cx="50652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4A9B1AC-DB43-4CB3-8B30-81418F342BB1}"/>
                    </a:ext>
                  </a:extLst>
                </p14:cNvPr>
                <p14:cNvContentPartPr/>
                <p14:nvPr/>
              </p14:nvContentPartPr>
              <p14:xfrm>
                <a:off x="2586585" y="4035891"/>
                <a:ext cx="172800" cy="479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4A9B1AC-DB43-4CB3-8B30-81418F342B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68585" y="4017891"/>
                  <a:ext cx="2084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2ABDF22-0FD7-4F8B-A069-169367B40B20}"/>
                    </a:ext>
                  </a:extLst>
                </p14:cNvPr>
                <p14:cNvContentPartPr/>
                <p14:nvPr/>
              </p14:nvContentPartPr>
              <p14:xfrm>
                <a:off x="2841465" y="4062531"/>
                <a:ext cx="251640" cy="337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2ABDF22-0FD7-4F8B-A069-169367B40B2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23465" y="4044891"/>
                  <a:ext cx="287280" cy="37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500D6ED-EDE4-4F22-911F-E90807054861}"/>
              </a:ext>
            </a:extLst>
          </p:cNvPr>
          <p:cNvGrpSpPr/>
          <p:nvPr/>
        </p:nvGrpSpPr>
        <p:grpSpPr>
          <a:xfrm>
            <a:off x="3266625" y="4082331"/>
            <a:ext cx="522360" cy="387720"/>
            <a:chOff x="3266625" y="4082331"/>
            <a:chExt cx="52236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8F5EE89-6EDF-4AE9-9C41-AAE2363E3C94}"/>
                    </a:ext>
                  </a:extLst>
                </p14:cNvPr>
                <p14:cNvContentPartPr/>
                <p14:nvPr/>
              </p14:nvContentPartPr>
              <p14:xfrm>
                <a:off x="3266625" y="4088091"/>
                <a:ext cx="312840" cy="36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8F5EE89-6EDF-4AE9-9C41-AAE2363E3C9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48985" y="4070451"/>
                  <a:ext cx="3484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ED6431-AD56-45FA-BEB1-D1C99C6597AE}"/>
                    </a:ext>
                  </a:extLst>
                </p14:cNvPr>
                <p14:cNvContentPartPr/>
                <p14:nvPr/>
              </p14:nvContentPartPr>
              <p14:xfrm>
                <a:off x="3619065" y="4082331"/>
                <a:ext cx="169920" cy="387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ED6431-AD56-45FA-BEB1-D1C99C6597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01425" y="4064331"/>
                  <a:ext cx="205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2F7E472-F1BA-4180-B8F4-5BB310601A61}"/>
                    </a:ext>
                  </a:extLst>
                </p14:cNvPr>
                <p14:cNvContentPartPr/>
                <p14:nvPr/>
              </p14:nvContentPartPr>
              <p14:xfrm>
                <a:off x="3279945" y="4085931"/>
                <a:ext cx="108360" cy="60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2F7E472-F1BA-4180-B8F4-5BB310601A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61945" y="4067931"/>
                  <a:ext cx="14400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CEA1CB-D9CB-4178-A132-F6A8AF6D37C8}"/>
              </a:ext>
            </a:extLst>
          </p:cNvPr>
          <p:cNvGrpSpPr/>
          <p:nvPr/>
        </p:nvGrpSpPr>
        <p:grpSpPr>
          <a:xfrm>
            <a:off x="4366785" y="4031211"/>
            <a:ext cx="1206720" cy="422280"/>
            <a:chOff x="4366785" y="4031211"/>
            <a:chExt cx="120672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2021957-0EBD-461E-8049-DF53DF66B0E2}"/>
                    </a:ext>
                  </a:extLst>
                </p14:cNvPr>
                <p14:cNvContentPartPr/>
                <p14:nvPr/>
              </p14:nvContentPartPr>
              <p14:xfrm>
                <a:off x="4366785" y="4085931"/>
                <a:ext cx="324360" cy="367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2021957-0EBD-461E-8049-DF53DF66B0E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49145" y="4067931"/>
                  <a:ext cx="3600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19F9766-2C2C-4CAA-9467-05ABDE26EF2D}"/>
                    </a:ext>
                  </a:extLst>
                </p14:cNvPr>
                <p14:cNvContentPartPr/>
                <p14:nvPr/>
              </p14:nvContentPartPr>
              <p14:xfrm>
                <a:off x="4779345" y="4031211"/>
                <a:ext cx="207720" cy="353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19F9766-2C2C-4CAA-9467-05ABDE26EF2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61705" y="4013571"/>
                  <a:ext cx="243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AEC25F1-2BCA-43C0-94B2-1FD4F17CD717}"/>
                    </a:ext>
                  </a:extLst>
                </p14:cNvPr>
                <p14:cNvContentPartPr/>
                <p14:nvPr/>
              </p14:nvContentPartPr>
              <p14:xfrm>
                <a:off x="5129985" y="4045971"/>
                <a:ext cx="144720" cy="369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AEC25F1-2BCA-43C0-94B2-1FD4F17CD7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12345" y="4028331"/>
                  <a:ext cx="1803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10E8F2A-295D-4573-917D-E22983C1965A}"/>
                    </a:ext>
                  </a:extLst>
                </p14:cNvPr>
                <p14:cNvContentPartPr/>
                <p14:nvPr/>
              </p14:nvContentPartPr>
              <p14:xfrm>
                <a:off x="5392425" y="4073331"/>
                <a:ext cx="181080" cy="369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10E8F2A-295D-4573-917D-E22983C1965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74785" y="4055691"/>
                  <a:ext cx="216720" cy="40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67B18D-5559-40C2-966A-DA80277204C7}"/>
              </a:ext>
            </a:extLst>
          </p:cNvPr>
          <p:cNvGrpSpPr/>
          <p:nvPr/>
        </p:nvGrpSpPr>
        <p:grpSpPr>
          <a:xfrm>
            <a:off x="6086145" y="4042731"/>
            <a:ext cx="1339920" cy="407880"/>
            <a:chOff x="6086145" y="4042731"/>
            <a:chExt cx="133992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B98CD7C-7703-4EB2-91F3-B28F37824EA8}"/>
                    </a:ext>
                  </a:extLst>
                </p14:cNvPr>
                <p14:cNvContentPartPr/>
                <p14:nvPr/>
              </p14:nvContentPartPr>
              <p14:xfrm>
                <a:off x="6086145" y="4062171"/>
                <a:ext cx="209160" cy="388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B98CD7C-7703-4EB2-91F3-B28F37824EA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68145" y="4044171"/>
                  <a:ext cx="2448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BD9A3A-0B99-4421-A7CA-71095540E4A3}"/>
                    </a:ext>
                  </a:extLst>
                </p14:cNvPr>
                <p14:cNvContentPartPr/>
                <p14:nvPr/>
              </p14:nvContentPartPr>
              <p14:xfrm>
                <a:off x="6384945" y="4042731"/>
                <a:ext cx="233640" cy="346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BD9A3A-0B99-4421-A7CA-71095540E4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67305" y="4025091"/>
                  <a:ext cx="2692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2CD21ED-91D2-4620-8F5A-6C16C0A3687A}"/>
                    </a:ext>
                  </a:extLst>
                </p14:cNvPr>
                <p14:cNvContentPartPr/>
                <p14:nvPr/>
              </p14:nvContentPartPr>
              <p14:xfrm>
                <a:off x="6735585" y="4078011"/>
                <a:ext cx="242640" cy="293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2CD21ED-91D2-4620-8F5A-6C16C0A3687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17945" y="4060371"/>
                  <a:ext cx="2782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DC4252B-B88D-4EF8-9772-95BEB6C9F4C7}"/>
                    </a:ext>
                  </a:extLst>
                </p14:cNvPr>
                <p14:cNvContentPartPr/>
                <p14:nvPr/>
              </p14:nvContentPartPr>
              <p14:xfrm>
                <a:off x="7164345" y="4044891"/>
                <a:ext cx="261720" cy="345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DC4252B-B88D-4EF8-9772-95BEB6C9F4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46345" y="4027251"/>
                  <a:ext cx="29736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B32A809-6392-49A0-BEE0-55479F5685E9}"/>
              </a:ext>
            </a:extLst>
          </p:cNvPr>
          <p:cNvGrpSpPr/>
          <p:nvPr/>
        </p:nvGrpSpPr>
        <p:grpSpPr>
          <a:xfrm>
            <a:off x="9677145" y="3936531"/>
            <a:ext cx="1540800" cy="813600"/>
            <a:chOff x="9677145" y="3936531"/>
            <a:chExt cx="1540800" cy="8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3EABEB1-55CF-4176-BC2E-5D078C37106A}"/>
                    </a:ext>
                  </a:extLst>
                </p14:cNvPr>
                <p14:cNvContentPartPr/>
                <p14:nvPr/>
              </p14:nvContentPartPr>
              <p14:xfrm>
                <a:off x="9677145" y="3936531"/>
                <a:ext cx="288000" cy="776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3EABEB1-55CF-4176-BC2E-5D078C37106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59505" y="3918531"/>
                  <a:ext cx="3236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F986A9-876B-4624-B603-81D66C0ADA1B}"/>
                    </a:ext>
                  </a:extLst>
                </p14:cNvPr>
                <p14:cNvContentPartPr/>
                <p14:nvPr/>
              </p14:nvContentPartPr>
              <p14:xfrm>
                <a:off x="10100145" y="4096731"/>
                <a:ext cx="926280" cy="441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F986A9-876B-4624-B603-81D66C0ADA1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82505" y="4079091"/>
                  <a:ext cx="9619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DB5CA09-9042-48D4-9E68-CFB22F0838BB}"/>
                    </a:ext>
                  </a:extLst>
                </p14:cNvPr>
                <p14:cNvContentPartPr/>
                <p14:nvPr/>
              </p14:nvContentPartPr>
              <p14:xfrm>
                <a:off x="10817265" y="3998811"/>
                <a:ext cx="400680" cy="751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DB5CA09-9042-48D4-9E68-CFB22F0838B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99265" y="3980811"/>
                  <a:ext cx="436320" cy="78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408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570F231-48D4-4A47-831F-3C40AC1C17B8}"/>
                  </a:ext>
                </a:extLst>
              </p14:cNvPr>
              <p14:cNvContentPartPr/>
              <p14:nvPr/>
            </p14:nvContentPartPr>
            <p14:xfrm>
              <a:off x="807465" y="1030611"/>
              <a:ext cx="329760" cy="284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570F231-48D4-4A47-831F-3C40AC1C1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465" y="1012971"/>
                <a:ext cx="3654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E8D89A4-5ED1-4EDA-9C80-2FCFBA8C8F64}"/>
                  </a:ext>
                </a:extLst>
              </p14:cNvPr>
              <p14:cNvContentPartPr/>
              <p14:nvPr/>
            </p14:nvContentPartPr>
            <p14:xfrm>
              <a:off x="909345" y="1654491"/>
              <a:ext cx="174600" cy="430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E8D89A4-5ED1-4EDA-9C80-2FCFBA8C8F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705" y="1636491"/>
                <a:ext cx="2102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EBD7A3D-A5BC-40EE-B276-0C45494199A4}"/>
                  </a:ext>
                </a:extLst>
              </p14:cNvPr>
              <p14:cNvContentPartPr/>
              <p14:nvPr/>
            </p14:nvContentPartPr>
            <p14:xfrm>
              <a:off x="892425" y="2460171"/>
              <a:ext cx="312840" cy="331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EBD7A3D-A5BC-40EE-B276-0C45494199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4785" y="2442171"/>
                <a:ext cx="3484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5A36151-9784-490E-A826-A2D472BF2F59}"/>
                  </a:ext>
                </a:extLst>
              </p14:cNvPr>
              <p14:cNvContentPartPr/>
              <p14:nvPr/>
            </p14:nvContentPartPr>
            <p14:xfrm>
              <a:off x="968025" y="3139851"/>
              <a:ext cx="231480" cy="420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5A36151-9784-490E-A826-A2D472BF2F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0385" y="3122211"/>
                <a:ext cx="2671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2CA03B9-32F9-488B-9695-9248E2F80E3F}"/>
                  </a:ext>
                </a:extLst>
              </p14:cNvPr>
              <p14:cNvContentPartPr/>
              <p14:nvPr/>
            </p14:nvContentPartPr>
            <p14:xfrm>
              <a:off x="929865" y="3792531"/>
              <a:ext cx="227880" cy="474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2CA03B9-32F9-488B-9695-9248E2F80E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2225" y="3774891"/>
                <a:ext cx="263520" cy="50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271F8-BF41-4776-AA59-DB961E60E4E5}"/>
              </a:ext>
            </a:extLst>
          </p:cNvPr>
          <p:cNvGrpSpPr/>
          <p:nvPr/>
        </p:nvGrpSpPr>
        <p:grpSpPr>
          <a:xfrm>
            <a:off x="916905" y="4646451"/>
            <a:ext cx="244080" cy="1035000"/>
            <a:chOff x="916905" y="4646451"/>
            <a:chExt cx="244080" cy="10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BE4046-816D-4535-A875-0718DBBD2A5D}"/>
                    </a:ext>
                  </a:extLst>
                </p14:cNvPr>
                <p14:cNvContentPartPr/>
                <p14:nvPr/>
              </p14:nvContentPartPr>
              <p14:xfrm>
                <a:off x="921585" y="4646451"/>
                <a:ext cx="239400" cy="41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BE4046-816D-4535-A875-0718DBBD2A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3585" y="4628451"/>
                  <a:ext cx="2750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D9929EA-0306-4707-8E39-99AF02E14733}"/>
                    </a:ext>
                  </a:extLst>
                </p14:cNvPr>
                <p14:cNvContentPartPr/>
                <p14:nvPr/>
              </p14:nvContentPartPr>
              <p14:xfrm>
                <a:off x="916905" y="5224251"/>
                <a:ext cx="242640" cy="45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D9929EA-0306-4707-8E39-99AF02E147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9265" y="5206611"/>
                  <a:ext cx="278280" cy="49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2D405C-58D9-400D-9F47-BD3B09B8AC7A}"/>
                  </a:ext>
                </a:extLst>
              </p14:cNvPr>
              <p14:cNvContentPartPr/>
              <p14:nvPr/>
            </p14:nvContentPartPr>
            <p14:xfrm>
              <a:off x="973785" y="5938491"/>
              <a:ext cx="237960" cy="399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2D405C-58D9-400D-9F47-BD3B09B8AC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6145" y="5920491"/>
                <a:ext cx="2736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EE859BA-9B0C-4EE8-BF37-38CE4BD1AEB5}"/>
                  </a:ext>
                </a:extLst>
              </p14:cNvPr>
              <p14:cNvContentPartPr/>
              <p14:nvPr/>
            </p14:nvContentPartPr>
            <p14:xfrm>
              <a:off x="4604025" y="1205211"/>
              <a:ext cx="256320" cy="471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EE859BA-9B0C-4EE8-BF37-38CE4BD1AE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86385" y="1187211"/>
                <a:ext cx="29196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C13DCE6-0D9D-4EFB-8DA2-2F8FB9C417D0}"/>
                  </a:ext>
                </a:extLst>
              </p14:cNvPr>
              <p14:cNvContentPartPr/>
              <p14:nvPr/>
            </p14:nvContentPartPr>
            <p14:xfrm>
              <a:off x="4721385" y="1915491"/>
              <a:ext cx="290160" cy="484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C13DCE6-0D9D-4EFB-8DA2-2F8FB9C417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03745" y="1897851"/>
                <a:ext cx="325800" cy="52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D4B042B-5291-4D52-B67C-AA6EA5BB9840}"/>
              </a:ext>
            </a:extLst>
          </p:cNvPr>
          <p:cNvGrpSpPr/>
          <p:nvPr/>
        </p:nvGrpSpPr>
        <p:grpSpPr>
          <a:xfrm>
            <a:off x="253785" y="83811"/>
            <a:ext cx="6427800" cy="978840"/>
            <a:chOff x="253785" y="83811"/>
            <a:chExt cx="6427800" cy="9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467F3A9-3299-4C5C-A6B3-488ACFCDD934}"/>
                    </a:ext>
                  </a:extLst>
                </p14:cNvPr>
                <p14:cNvContentPartPr/>
                <p14:nvPr/>
              </p14:nvContentPartPr>
              <p14:xfrm>
                <a:off x="619545" y="237531"/>
                <a:ext cx="70920" cy="46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67F3A9-3299-4C5C-A6B3-488ACFCDD9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1905" y="219531"/>
                  <a:ext cx="1065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E2000A2-CFD5-4850-B861-011BD0FC594A}"/>
                    </a:ext>
                  </a:extLst>
                </p14:cNvPr>
                <p14:cNvContentPartPr/>
                <p14:nvPr/>
              </p14:nvContentPartPr>
              <p14:xfrm>
                <a:off x="870465" y="231411"/>
                <a:ext cx="109800" cy="489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E2000A2-CFD5-4850-B861-011BD0FC59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2825" y="213771"/>
                  <a:ext cx="1454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1232F2-4ECD-4C32-9937-422CAB0ACEE4}"/>
                    </a:ext>
                  </a:extLst>
                </p14:cNvPr>
                <p14:cNvContentPartPr/>
                <p14:nvPr/>
              </p14:nvContentPartPr>
              <p14:xfrm>
                <a:off x="651225" y="514731"/>
                <a:ext cx="243720" cy="19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1232F2-4ECD-4C32-9937-422CAB0ACE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3585" y="496731"/>
                  <a:ext cx="279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A992CB-4823-416A-AA28-1CE8E54DBAFE}"/>
                    </a:ext>
                  </a:extLst>
                </p14:cNvPr>
                <p14:cNvContentPartPr/>
                <p14:nvPr/>
              </p14:nvContentPartPr>
              <p14:xfrm>
                <a:off x="1061265" y="443451"/>
                <a:ext cx="312480" cy="253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A992CB-4823-416A-AA28-1CE8E54DBA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3265" y="425451"/>
                  <a:ext cx="348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14FA8D-D6FF-43BF-8887-1FD940875ABF}"/>
                    </a:ext>
                  </a:extLst>
                </p14:cNvPr>
                <p14:cNvContentPartPr/>
                <p14:nvPr/>
              </p14:nvContentPartPr>
              <p14:xfrm>
                <a:off x="1428825" y="447051"/>
                <a:ext cx="179640" cy="174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14FA8D-D6FF-43BF-8887-1FD940875A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11185" y="429051"/>
                  <a:ext cx="215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483362-FBBE-41B1-963D-8A68FAD62749}"/>
                    </a:ext>
                  </a:extLst>
                </p14:cNvPr>
                <p14:cNvContentPartPr/>
                <p14:nvPr/>
              </p14:nvContentPartPr>
              <p14:xfrm>
                <a:off x="1458705" y="468651"/>
                <a:ext cx="159480" cy="208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483362-FBBE-41B1-963D-8A68FAD627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40705" y="451011"/>
                  <a:ext cx="195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96AFF2-C690-4897-96D4-13D5B8747A04}"/>
                    </a:ext>
                  </a:extLst>
                </p14:cNvPr>
                <p14:cNvContentPartPr/>
                <p14:nvPr/>
              </p14:nvContentPartPr>
              <p14:xfrm>
                <a:off x="1112025" y="549291"/>
                <a:ext cx="39600" cy="1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96AFF2-C690-4897-96D4-13D5B8747A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4385" y="531291"/>
                  <a:ext cx="75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EE5542-608D-4976-A866-DCB667A98AB9}"/>
                    </a:ext>
                  </a:extLst>
                </p14:cNvPr>
                <p14:cNvContentPartPr/>
                <p14:nvPr/>
              </p14:nvContentPartPr>
              <p14:xfrm>
                <a:off x="1665345" y="427971"/>
                <a:ext cx="357480" cy="222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EE5542-608D-4976-A866-DCB667A98A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47705" y="409971"/>
                  <a:ext cx="393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93FB21-4747-44F8-8C7C-C1617881DEC8}"/>
                    </a:ext>
                  </a:extLst>
                </p14:cNvPr>
                <p14:cNvContentPartPr/>
                <p14:nvPr/>
              </p14:nvContentPartPr>
              <p14:xfrm>
                <a:off x="2103825" y="300531"/>
                <a:ext cx="714240" cy="341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93FB21-4747-44F8-8C7C-C1617881DE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86185" y="282531"/>
                  <a:ext cx="7498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DB5B84-9E69-40BC-AF75-209DF075EF8C}"/>
                    </a:ext>
                  </a:extLst>
                </p14:cNvPr>
                <p14:cNvContentPartPr/>
                <p14:nvPr/>
              </p14:nvContentPartPr>
              <p14:xfrm>
                <a:off x="2846865" y="431211"/>
                <a:ext cx="160560" cy="173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DB5B84-9E69-40BC-AF75-209DF075EF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28865" y="413211"/>
                  <a:ext cx="196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7C141D-0B32-4F5E-BD09-FD5D737DA811}"/>
                    </a:ext>
                  </a:extLst>
                </p14:cNvPr>
                <p14:cNvContentPartPr/>
                <p14:nvPr/>
              </p14:nvContentPartPr>
              <p14:xfrm>
                <a:off x="3092025" y="353091"/>
                <a:ext cx="91080" cy="238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37C141D-0B32-4F5E-BD09-FD5D737DA8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74385" y="335451"/>
                  <a:ext cx="126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43CD6E-0586-4382-955A-65FA1A2B8D18}"/>
                    </a:ext>
                  </a:extLst>
                </p14:cNvPr>
                <p14:cNvContentPartPr/>
                <p14:nvPr/>
              </p14:nvContentPartPr>
              <p14:xfrm>
                <a:off x="3239985" y="448491"/>
                <a:ext cx="534600" cy="168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43CD6E-0586-4382-955A-65FA1A2B8D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22345" y="430851"/>
                  <a:ext cx="570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429A4D-2054-468F-86FA-58D7B681F78E}"/>
                    </a:ext>
                  </a:extLst>
                </p14:cNvPr>
                <p14:cNvContentPartPr/>
                <p14:nvPr/>
              </p14:nvContentPartPr>
              <p14:xfrm>
                <a:off x="3854145" y="267771"/>
                <a:ext cx="659160" cy="394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429A4D-2054-468F-86FA-58D7B681F78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36145" y="249771"/>
                  <a:ext cx="6948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E10927-A6CB-465C-9EBA-AE3D19EEF8DD}"/>
                    </a:ext>
                  </a:extLst>
                </p14:cNvPr>
                <p14:cNvContentPartPr/>
                <p14:nvPr/>
              </p14:nvContentPartPr>
              <p14:xfrm>
                <a:off x="4737945" y="403131"/>
                <a:ext cx="161280" cy="272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E10927-A6CB-465C-9EBA-AE3D19EEF8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20305" y="385491"/>
                  <a:ext cx="1969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B3D466-37A9-48BF-AAA1-8221EB1EFEF3}"/>
                    </a:ext>
                  </a:extLst>
                </p14:cNvPr>
                <p14:cNvContentPartPr/>
                <p14:nvPr/>
              </p14:nvContentPartPr>
              <p14:xfrm>
                <a:off x="5041425" y="395211"/>
                <a:ext cx="520200" cy="495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B3D466-37A9-48BF-AAA1-8221EB1EFE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23785" y="377571"/>
                  <a:ext cx="55584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054C62-23EC-4AF0-88E7-B4C6B4A5DEDA}"/>
                    </a:ext>
                  </a:extLst>
                </p14:cNvPr>
                <p14:cNvContentPartPr/>
                <p14:nvPr/>
              </p14:nvContentPartPr>
              <p14:xfrm>
                <a:off x="5443905" y="371451"/>
                <a:ext cx="146880" cy="320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054C62-23EC-4AF0-88E7-B4C6B4A5DED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25905" y="353811"/>
                  <a:ext cx="1825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930BC3-9F8C-4CD0-93D9-1D34588B3F93}"/>
                    </a:ext>
                  </a:extLst>
                </p14:cNvPr>
                <p14:cNvContentPartPr/>
                <p14:nvPr/>
              </p14:nvContentPartPr>
              <p14:xfrm>
                <a:off x="5714265" y="355611"/>
                <a:ext cx="65520" cy="298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930BC3-9F8C-4CD0-93D9-1D34588B3F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96265" y="337611"/>
                  <a:ext cx="1011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109580-4DCD-4954-8A66-70548E1F4F30}"/>
                    </a:ext>
                  </a:extLst>
                </p14:cNvPr>
                <p14:cNvContentPartPr/>
                <p14:nvPr/>
              </p14:nvContentPartPr>
              <p14:xfrm>
                <a:off x="5673225" y="462171"/>
                <a:ext cx="785880" cy="164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109580-4DCD-4954-8A66-70548E1F4F3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55585" y="444531"/>
                  <a:ext cx="821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ED7652-133A-4820-8ED2-717F9AE2FE0B}"/>
                    </a:ext>
                  </a:extLst>
                </p14:cNvPr>
                <p14:cNvContentPartPr/>
                <p14:nvPr/>
              </p14:nvContentPartPr>
              <p14:xfrm>
                <a:off x="6439665" y="454971"/>
                <a:ext cx="241920" cy="201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ED7652-133A-4820-8ED2-717F9AE2FE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22025" y="437331"/>
                  <a:ext cx="277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275795-C692-49FB-A4B9-DE6F761F7424}"/>
                    </a:ext>
                  </a:extLst>
                </p14:cNvPr>
                <p14:cNvContentPartPr/>
                <p14:nvPr/>
              </p14:nvContentPartPr>
              <p14:xfrm>
                <a:off x="4469385" y="773571"/>
                <a:ext cx="192600" cy="136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275795-C692-49FB-A4B9-DE6F761F74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51745" y="755571"/>
                  <a:ext cx="2282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8B55353-F43B-4C7A-8BE2-5DC45D6EA0CA}"/>
                    </a:ext>
                  </a:extLst>
                </p14:cNvPr>
                <p14:cNvContentPartPr/>
                <p14:nvPr/>
              </p14:nvContentPartPr>
              <p14:xfrm>
                <a:off x="4441665" y="83811"/>
                <a:ext cx="286560" cy="25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8B55353-F43B-4C7A-8BE2-5DC45D6EA0C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23665" y="65811"/>
                  <a:ext cx="3222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52ACE3-10A3-47E8-B67C-8F0E671E1083}"/>
                    </a:ext>
                  </a:extLst>
                </p14:cNvPr>
                <p14:cNvContentPartPr/>
                <p14:nvPr/>
              </p14:nvContentPartPr>
              <p14:xfrm>
                <a:off x="4833705" y="145731"/>
                <a:ext cx="151560" cy="158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52ACE3-10A3-47E8-B67C-8F0E671E10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16065" y="127731"/>
                  <a:ext cx="187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6FE796-53F3-4A25-A3C2-119E71413073}"/>
                    </a:ext>
                  </a:extLst>
                </p14:cNvPr>
                <p14:cNvContentPartPr/>
                <p14:nvPr/>
              </p14:nvContentPartPr>
              <p14:xfrm>
                <a:off x="5081025" y="222411"/>
                <a:ext cx="16200" cy="1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6FE796-53F3-4A25-A3C2-119E7141307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63385" y="204771"/>
                  <a:ext cx="51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1C67A2-3402-4D45-8C06-641452C54C07}"/>
                    </a:ext>
                  </a:extLst>
                </p14:cNvPr>
                <p14:cNvContentPartPr/>
                <p14:nvPr/>
              </p14:nvContentPartPr>
              <p14:xfrm>
                <a:off x="516585" y="734691"/>
                <a:ext cx="1561680" cy="153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1C67A2-3402-4D45-8C06-641452C54C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8945" y="716691"/>
                  <a:ext cx="1597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01B2BF3-B6E1-4A4A-9B82-608707EB63BD}"/>
                    </a:ext>
                  </a:extLst>
                </p14:cNvPr>
                <p14:cNvContentPartPr/>
                <p14:nvPr/>
              </p14:nvContentPartPr>
              <p14:xfrm>
                <a:off x="469065" y="814611"/>
                <a:ext cx="45720" cy="75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01B2BF3-B6E1-4A4A-9B82-608707EB63B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1425" y="796971"/>
                  <a:ext cx="81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665CA7-A264-4741-B72E-907215AA7607}"/>
                    </a:ext>
                  </a:extLst>
                </p14:cNvPr>
                <p14:cNvContentPartPr/>
                <p14:nvPr/>
              </p14:nvContentPartPr>
              <p14:xfrm>
                <a:off x="253785" y="822171"/>
                <a:ext cx="54360" cy="240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665CA7-A264-4741-B72E-907215AA76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6145" y="804171"/>
                  <a:ext cx="90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B42F10-38BE-4258-8E90-5F7E84C7C0F0}"/>
                    </a:ext>
                  </a:extLst>
                </p14:cNvPr>
                <p14:cNvContentPartPr/>
                <p14:nvPr/>
              </p14:nvContentPartPr>
              <p14:xfrm>
                <a:off x="334785" y="769611"/>
                <a:ext cx="115560" cy="223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B42F10-38BE-4258-8E90-5F7E84C7C0F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7145" y="751971"/>
                  <a:ext cx="15120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BAE14C-4ED7-4686-856C-8B2F20423ECE}"/>
              </a:ext>
            </a:extLst>
          </p:cNvPr>
          <p:cNvGrpSpPr/>
          <p:nvPr/>
        </p:nvGrpSpPr>
        <p:grpSpPr>
          <a:xfrm>
            <a:off x="4756305" y="2699931"/>
            <a:ext cx="375480" cy="514440"/>
            <a:chOff x="4756305" y="2699931"/>
            <a:chExt cx="37548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1B147C-977C-48F2-95B2-F87BB785ABDE}"/>
                    </a:ext>
                  </a:extLst>
                </p14:cNvPr>
                <p14:cNvContentPartPr/>
                <p14:nvPr/>
              </p14:nvContentPartPr>
              <p14:xfrm>
                <a:off x="4756305" y="2699931"/>
                <a:ext cx="375480" cy="514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1B147C-977C-48F2-95B2-F87BB785ABD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38665" y="2681931"/>
                  <a:ext cx="4111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31D907-550B-4FB2-BE57-6B8618FCFA34}"/>
                    </a:ext>
                  </a:extLst>
                </p14:cNvPr>
                <p14:cNvContentPartPr/>
                <p14:nvPr/>
              </p14:nvContentPartPr>
              <p14:xfrm>
                <a:off x="4847385" y="3027171"/>
                <a:ext cx="235080" cy="28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31D907-550B-4FB2-BE57-6B8618FCFA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29385" y="3009171"/>
                  <a:ext cx="27072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C4677A-DBCA-4033-A0E4-D2AE0FCC8E38}"/>
              </a:ext>
            </a:extLst>
          </p:cNvPr>
          <p:cNvGrpSpPr/>
          <p:nvPr/>
        </p:nvGrpSpPr>
        <p:grpSpPr>
          <a:xfrm>
            <a:off x="4888065" y="3547011"/>
            <a:ext cx="240840" cy="520920"/>
            <a:chOff x="4888065" y="3547011"/>
            <a:chExt cx="24084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023E83-D9E6-4174-8036-8016D1F581FB}"/>
                    </a:ext>
                  </a:extLst>
                </p14:cNvPr>
                <p14:cNvContentPartPr/>
                <p14:nvPr/>
              </p14:nvContentPartPr>
              <p14:xfrm>
                <a:off x="4908225" y="3598491"/>
                <a:ext cx="19800" cy="430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023E83-D9E6-4174-8036-8016D1F581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90225" y="3580491"/>
                  <a:ext cx="554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D2F97A-5BB7-4247-A9A5-8C8EE52C465E}"/>
                    </a:ext>
                  </a:extLst>
                </p14:cNvPr>
                <p14:cNvContentPartPr/>
                <p14:nvPr/>
              </p14:nvContentPartPr>
              <p14:xfrm>
                <a:off x="4888065" y="3547011"/>
                <a:ext cx="240840" cy="520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D2F97A-5BB7-4247-A9A5-8C8EE52C465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70065" y="3529011"/>
                  <a:ext cx="276480" cy="55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9BF74AF-251F-49F4-A7B1-C498A8DFD2A9}"/>
                  </a:ext>
                </a:extLst>
              </p14:cNvPr>
              <p14:cNvContentPartPr/>
              <p14:nvPr/>
            </p14:nvContentPartPr>
            <p14:xfrm>
              <a:off x="4915425" y="4389051"/>
              <a:ext cx="381240" cy="440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9BF74AF-251F-49F4-A7B1-C498A8DFD2A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97425" y="4371411"/>
                <a:ext cx="416880" cy="47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6533C9B-6899-4644-882E-A5038F580E29}"/>
              </a:ext>
            </a:extLst>
          </p:cNvPr>
          <p:cNvGrpSpPr/>
          <p:nvPr/>
        </p:nvGrpSpPr>
        <p:grpSpPr>
          <a:xfrm>
            <a:off x="5024505" y="5065491"/>
            <a:ext cx="366480" cy="971640"/>
            <a:chOff x="5024505" y="5065491"/>
            <a:chExt cx="366480" cy="9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E8F2AF4-3D83-48A1-BD81-D2F485308A1C}"/>
                    </a:ext>
                  </a:extLst>
                </p14:cNvPr>
                <p14:cNvContentPartPr/>
                <p14:nvPr/>
              </p14:nvContentPartPr>
              <p14:xfrm>
                <a:off x="5024505" y="5165571"/>
                <a:ext cx="74520" cy="327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E8F2AF4-3D83-48A1-BD81-D2F485308A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06865" y="5147931"/>
                  <a:ext cx="1101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CCC23A-D1C5-48CA-8E3E-360872710913}"/>
                    </a:ext>
                  </a:extLst>
                </p14:cNvPr>
                <p14:cNvContentPartPr/>
                <p14:nvPr/>
              </p14:nvContentPartPr>
              <p14:xfrm>
                <a:off x="5054025" y="5065491"/>
                <a:ext cx="266400" cy="405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CCC23A-D1C5-48CA-8E3E-3608727109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36385" y="5047491"/>
                  <a:ext cx="3020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6B8029-8CC2-46E7-9A7B-F1D847684C0A}"/>
                    </a:ext>
                  </a:extLst>
                </p14:cNvPr>
                <p14:cNvContentPartPr/>
                <p14:nvPr/>
              </p14:nvContentPartPr>
              <p14:xfrm>
                <a:off x="5059425" y="5614491"/>
                <a:ext cx="312120" cy="422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6B8029-8CC2-46E7-9A7B-F1D847684C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41425" y="5596491"/>
                  <a:ext cx="3477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B3DD48A-C9DF-446D-ABDE-9795110F7037}"/>
                    </a:ext>
                  </a:extLst>
                </p14:cNvPr>
                <p14:cNvContentPartPr/>
                <p14:nvPr/>
              </p14:nvContentPartPr>
              <p14:xfrm>
                <a:off x="5063745" y="5805291"/>
                <a:ext cx="327240" cy="33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B3DD48A-C9DF-446D-ABDE-9795110F70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45745" y="5787651"/>
                  <a:ext cx="36288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4F89362-4B6E-4ACD-9B21-99E958C02355}"/>
              </a:ext>
            </a:extLst>
          </p:cNvPr>
          <p:cNvGrpSpPr/>
          <p:nvPr/>
        </p:nvGrpSpPr>
        <p:grpSpPr>
          <a:xfrm>
            <a:off x="5054385" y="6259251"/>
            <a:ext cx="245520" cy="433080"/>
            <a:chOff x="5054385" y="6259251"/>
            <a:chExt cx="24552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9D299FF-0C14-424C-89A4-95EAA20B7830}"/>
                    </a:ext>
                  </a:extLst>
                </p14:cNvPr>
                <p14:cNvContentPartPr/>
                <p14:nvPr/>
              </p14:nvContentPartPr>
              <p14:xfrm>
                <a:off x="5079225" y="6259251"/>
                <a:ext cx="220680" cy="28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9D299FF-0C14-424C-89A4-95EAA20B783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61225" y="6241611"/>
                  <a:ext cx="256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6FC638C-75E3-4C58-9F62-59774F7E346C}"/>
                    </a:ext>
                  </a:extLst>
                </p14:cNvPr>
                <p14:cNvContentPartPr/>
                <p14:nvPr/>
              </p14:nvContentPartPr>
              <p14:xfrm>
                <a:off x="5054385" y="6310731"/>
                <a:ext cx="68760" cy="38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6FC638C-75E3-4C58-9F62-59774F7E346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36745" y="6293091"/>
                  <a:ext cx="1044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3495793-BF6B-4CF7-AD05-6AE879E88D8A}"/>
                    </a:ext>
                  </a:extLst>
                </p14:cNvPr>
                <p14:cNvContentPartPr/>
                <p14:nvPr/>
              </p14:nvContentPartPr>
              <p14:xfrm>
                <a:off x="5097225" y="6505131"/>
                <a:ext cx="182520" cy="44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3495793-BF6B-4CF7-AD05-6AE879E88D8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79585" y="6487131"/>
                  <a:ext cx="21816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3ED94FE-D034-4768-8002-673A8388FBB8}"/>
              </a:ext>
            </a:extLst>
          </p:cNvPr>
          <p:cNvGrpSpPr/>
          <p:nvPr/>
        </p:nvGrpSpPr>
        <p:grpSpPr>
          <a:xfrm>
            <a:off x="8462865" y="1024851"/>
            <a:ext cx="662400" cy="473400"/>
            <a:chOff x="8462865" y="1024851"/>
            <a:chExt cx="66240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D0E7F1-32D9-4F05-95C9-EAA8BAC94A0B}"/>
                    </a:ext>
                  </a:extLst>
                </p14:cNvPr>
                <p14:cNvContentPartPr/>
                <p14:nvPr/>
              </p14:nvContentPartPr>
              <p14:xfrm>
                <a:off x="8462865" y="1074891"/>
                <a:ext cx="300960" cy="423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D0E7F1-32D9-4F05-95C9-EAA8BAC94A0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44865" y="1056891"/>
                  <a:ext cx="3366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7673C5A-D80D-45E9-A877-FCAFB6F797E6}"/>
                    </a:ext>
                  </a:extLst>
                </p14:cNvPr>
                <p14:cNvContentPartPr/>
                <p14:nvPr/>
              </p14:nvContentPartPr>
              <p14:xfrm>
                <a:off x="8834745" y="1024851"/>
                <a:ext cx="290520" cy="428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7673C5A-D80D-45E9-A877-FCAFB6F797E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16745" y="1007211"/>
                  <a:ext cx="326160" cy="46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454393C-648F-460D-8EA8-3DF75CCECB23}"/>
                  </a:ext>
                </a:extLst>
              </p14:cNvPr>
              <p14:cNvContentPartPr/>
              <p14:nvPr/>
            </p14:nvContentPartPr>
            <p14:xfrm>
              <a:off x="8602185" y="1768611"/>
              <a:ext cx="180360" cy="357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454393C-648F-460D-8EA8-3DF75CCECB2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84185" y="1750611"/>
                <a:ext cx="216000" cy="39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331984AF-E4FC-49AE-A2EB-C3DD28BD2EA3}"/>
              </a:ext>
            </a:extLst>
          </p:cNvPr>
          <p:cNvGrpSpPr/>
          <p:nvPr/>
        </p:nvGrpSpPr>
        <p:grpSpPr>
          <a:xfrm>
            <a:off x="9004665" y="1772211"/>
            <a:ext cx="163080" cy="428400"/>
            <a:chOff x="9004665" y="1772211"/>
            <a:chExt cx="16308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E46A805-1FFF-4C63-805C-5B7E6C4FC3E6}"/>
                    </a:ext>
                  </a:extLst>
                </p14:cNvPr>
                <p14:cNvContentPartPr/>
                <p14:nvPr/>
              </p14:nvContentPartPr>
              <p14:xfrm>
                <a:off x="9038865" y="1864371"/>
                <a:ext cx="11520" cy="17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E46A805-1FFF-4C63-805C-5B7E6C4FC3E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20865" y="1846371"/>
                  <a:ext cx="47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032C623-1D38-4239-BFB9-7D4908950AFE}"/>
                    </a:ext>
                  </a:extLst>
                </p14:cNvPr>
                <p14:cNvContentPartPr/>
                <p14:nvPr/>
              </p14:nvContentPartPr>
              <p14:xfrm>
                <a:off x="9004665" y="1772211"/>
                <a:ext cx="163080" cy="428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032C623-1D38-4239-BFB9-7D4908950AF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87025" y="1754211"/>
                  <a:ext cx="198720" cy="46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1000908-752B-45AF-8C42-63162612EF48}"/>
                  </a:ext>
                </a:extLst>
              </p14:cNvPr>
              <p14:cNvContentPartPr/>
              <p14:nvPr/>
            </p14:nvContentPartPr>
            <p14:xfrm>
              <a:off x="8831505" y="2566731"/>
              <a:ext cx="22680" cy="28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1000908-752B-45AF-8C42-63162612EF4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13865" y="2548731"/>
                <a:ext cx="583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AF2AB04-A97D-484F-B6C8-94CFEA9EDDD3}"/>
                  </a:ext>
                </a:extLst>
              </p14:cNvPr>
              <p14:cNvContentPartPr/>
              <p14:nvPr/>
            </p14:nvContentPartPr>
            <p14:xfrm>
              <a:off x="8848785" y="2785251"/>
              <a:ext cx="24120" cy="258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AF2AB04-A97D-484F-B6C8-94CFEA9EDDD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831145" y="2767611"/>
                <a:ext cx="597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F3CAEDB-4745-4405-8501-69932339E446}"/>
                  </a:ext>
                </a:extLst>
              </p14:cNvPr>
              <p14:cNvContentPartPr/>
              <p14:nvPr/>
            </p14:nvContentPartPr>
            <p14:xfrm>
              <a:off x="8893065" y="3184491"/>
              <a:ext cx="59040" cy="196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F3CAEDB-4745-4405-8501-69932339E44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875065" y="3166491"/>
                <a:ext cx="946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3500B98-1D1B-4042-95A3-B77652C4E74A}"/>
                  </a:ext>
                </a:extLst>
              </p14:cNvPr>
              <p14:cNvContentPartPr/>
              <p14:nvPr/>
            </p14:nvContentPartPr>
            <p14:xfrm>
              <a:off x="8710545" y="3871371"/>
              <a:ext cx="182880" cy="479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3500B98-1D1B-4042-95A3-B77652C4E74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692545" y="3853731"/>
                <a:ext cx="218520" cy="51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558C978D-4D5B-450F-BFF2-A77C74798F37}"/>
              </a:ext>
            </a:extLst>
          </p:cNvPr>
          <p:cNvGrpSpPr/>
          <p:nvPr/>
        </p:nvGrpSpPr>
        <p:grpSpPr>
          <a:xfrm>
            <a:off x="11014185" y="2052291"/>
            <a:ext cx="487800" cy="433080"/>
            <a:chOff x="11014185" y="2052291"/>
            <a:chExt cx="48780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33EBA4-772B-4698-A6D1-0D2D979E0B7F}"/>
                    </a:ext>
                  </a:extLst>
                </p14:cNvPr>
                <p14:cNvContentPartPr/>
                <p14:nvPr/>
              </p14:nvContentPartPr>
              <p14:xfrm>
                <a:off x="11014185" y="2062731"/>
                <a:ext cx="204840" cy="422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33EBA4-772B-4698-A6D1-0D2D979E0B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96185" y="2045091"/>
                  <a:ext cx="2404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00FA500-F9D3-43FC-8F42-5EA9E05EFEB6}"/>
                    </a:ext>
                  </a:extLst>
                </p14:cNvPr>
                <p14:cNvContentPartPr/>
                <p14:nvPr/>
              </p14:nvContentPartPr>
              <p14:xfrm>
                <a:off x="11328465" y="2052291"/>
                <a:ext cx="173520" cy="51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00FA500-F9D3-43FC-8F42-5EA9E05EFEB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10465" y="2034651"/>
                  <a:ext cx="209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67F3B6F-C66E-4E84-9BA1-15967A6FBEBB}"/>
                    </a:ext>
                  </a:extLst>
                </p14:cNvPr>
                <p14:cNvContentPartPr/>
                <p14:nvPr/>
              </p14:nvContentPartPr>
              <p14:xfrm>
                <a:off x="11328465" y="2098731"/>
                <a:ext cx="46080" cy="340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67F3B6F-C66E-4E84-9BA1-15967A6FBEB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10825" y="2080731"/>
                  <a:ext cx="817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820581-B70B-40B3-9BA4-8C3527EF6C77}"/>
                    </a:ext>
                  </a:extLst>
                </p14:cNvPr>
                <p14:cNvContentPartPr/>
                <p14:nvPr/>
              </p14:nvContentPartPr>
              <p14:xfrm>
                <a:off x="11339265" y="2275131"/>
                <a:ext cx="135000" cy="97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820581-B70B-40B3-9BA4-8C3527EF6C7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21625" y="2257491"/>
                  <a:ext cx="17064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35042E1-EB0C-48F8-8D4C-5A49590DD0C1}"/>
              </a:ext>
            </a:extLst>
          </p:cNvPr>
          <p:cNvGrpSpPr/>
          <p:nvPr/>
        </p:nvGrpSpPr>
        <p:grpSpPr>
          <a:xfrm>
            <a:off x="10809345" y="1103331"/>
            <a:ext cx="625320" cy="452880"/>
            <a:chOff x="10809345" y="1103331"/>
            <a:chExt cx="625320" cy="45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A700FBB-AB11-4E9F-960D-101F369C1953}"/>
                    </a:ext>
                  </a:extLst>
                </p14:cNvPr>
                <p14:cNvContentPartPr/>
                <p14:nvPr/>
              </p14:nvContentPartPr>
              <p14:xfrm>
                <a:off x="10809345" y="1103331"/>
                <a:ext cx="223920" cy="452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A700FBB-AB11-4E9F-960D-101F369C19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91705" y="1085691"/>
                  <a:ext cx="2595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EA378C0-18D1-4E11-A4B4-6B5CEFFC974E}"/>
                    </a:ext>
                  </a:extLst>
                </p14:cNvPr>
                <p14:cNvContentPartPr/>
                <p14:nvPr/>
              </p14:nvContentPartPr>
              <p14:xfrm>
                <a:off x="11154585" y="1127811"/>
                <a:ext cx="280080" cy="426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EA378C0-18D1-4E11-A4B4-6B5CEFFC974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36945" y="1109811"/>
                  <a:ext cx="3157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A19E7BD-29C0-450D-BDE4-765A8BDC2C73}"/>
                    </a:ext>
                  </a:extLst>
                </p14:cNvPr>
                <p14:cNvContentPartPr/>
                <p14:nvPr/>
              </p14:nvContentPartPr>
              <p14:xfrm>
                <a:off x="11223345" y="1326531"/>
                <a:ext cx="172800" cy="55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A19E7BD-29C0-450D-BDE4-765A8BDC2C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05705" y="1308531"/>
                  <a:ext cx="208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4210890-CF41-41FF-BD8C-09AF02FB0EF8}"/>
                    </a:ext>
                  </a:extLst>
                </p14:cNvPr>
                <p14:cNvContentPartPr/>
                <p14:nvPr/>
              </p14:nvContentPartPr>
              <p14:xfrm>
                <a:off x="11191305" y="1356051"/>
                <a:ext cx="57240" cy="6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4210890-CF41-41FF-BD8C-09AF02FB0E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173665" y="1338411"/>
                  <a:ext cx="9288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6C7C74C-5553-495D-BA5B-2615C5BBB367}"/>
                  </a:ext>
                </a:extLst>
              </p14:cNvPr>
              <p14:cNvContentPartPr/>
              <p14:nvPr/>
            </p14:nvContentPartPr>
            <p14:xfrm>
              <a:off x="11369145" y="2866611"/>
              <a:ext cx="181440" cy="3506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6C7C74C-5553-495D-BA5B-2615C5BBB36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351145" y="2848593"/>
                <a:ext cx="217080" cy="386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A0FE1B1-3FF1-4280-BC52-A63E5A231B44}"/>
                  </a:ext>
                </a:extLst>
              </p14:cNvPr>
              <p14:cNvContentPartPr/>
              <p14:nvPr/>
            </p14:nvContentPartPr>
            <p14:xfrm>
              <a:off x="9320025" y="4861371"/>
              <a:ext cx="129960" cy="223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A0FE1B1-3FF1-4280-BC52-A63E5A231B4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302385" y="4843371"/>
                <a:ext cx="1656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A8CAF01-ED12-4297-8F04-7D39F6E99F37}"/>
                  </a:ext>
                </a:extLst>
              </p14:cNvPr>
              <p14:cNvContentPartPr/>
              <p14:nvPr/>
            </p14:nvContentPartPr>
            <p14:xfrm>
              <a:off x="8251545" y="588891"/>
              <a:ext cx="81360" cy="738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A8CAF01-ED12-4297-8F04-7D39F6E99F3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233545" y="570891"/>
                <a:ext cx="11700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C8C9039-AAB9-4565-B310-240918C38125}"/>
                  </a:ext>
                </a:extLst>
              </p14:cNvPr>
              <p14:cNvContentPartPr/>
              <p14:nvPr/>
            </p14:nvContentPartPr>
            <p14:xfrm>
              <a:off x="8366745" y="1605891"/>
              <a:ext cx="41760" cy="6368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C8C9039-AAB9-4565-B310-240918C3812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348745" y="1588251"/>
                <a:ext cx="7740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EC41F0F-51BE-4E27-9C3A-2658B5AD923C}"/>
                  </a:ext>
                </a:extLst>
              </p14:cNvPr>
              <p14:cNvContentPartPr/>
              <p14:nvPr/>
            </p14:nvContentPartPr>
            <p14:xfrm>
              <a:off x="8403465" y="2536491"/>
              <a:ext cx="45000" cy="6951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EC41F0F-51BE-4E27-9C3A-2658B5AD923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385825" y="2518851"/>
                <a:ext cx="80640" cy="73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97C355A-8B20-4E68-8E13-2F1C3E1BDB94}"/>
              </a:ext>
            </a:extLst>
          </p:cNvPr>
          <p:cNvGrpSpPr/>
          <p:nvPr/>
        </p:nvGrpSpPr>
        <p:grpSpPr>
          <a:xfrm>
            <a:off x="8448825" y="3479691"/>
            <a:ext cx="1049760" cy="3243240"/>
            <a:chOff x="8448825" y="3479691"/>
            <a:chExt cx="1049760" cy="32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3FED28A-EE89-4237-9EF5-B26DEBF7C4D1}"/>
                    </a:ext>
                  </a:extLst>
                </p14:cNvPr>
                <p14:cNvContentPartPr/>
                <p14:nvPr/>
              </p14:nvContentPartPr>
              <p14:xfrm>
                <a:off x="8719185" y="5762811"/>
                <a:ext cx="286560" cy="299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3FED28A-EE89-4237-9EF5-B26DEBF7C4D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01545" y="5744811"/>
                  <a:ext cx="322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324DEB0-430A-4F41-9C65-720F2B6D0F02}"/>
                    </a:ext>
                  </a:extLst>
                </p14:cNvPr>
                <p14:cNvContentPartPr/>
                <p14:nvPr/>
              </p14:nvContentPartPr>
              <p14:xfrm>
                <a:off x="9213465" y="5766051"/>
                <a:ext cx="285120" cy="260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324DEB0-430A-4F41-9C65-720F2B6D0F0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95825" y="5748051"/>
                  <a:ext cx="320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4155D98-820C-47D0-B3A0-CED438AAEF1A}"/>
                    </a:ext>
                  </a:extLst>
                </p14:cNvPr>
                <p14:cNvContentPartPr/>
                <p14:nvPr/>
              </p14:nvContentPartPr>
              <p14:xfrm>
                <a:off x="8822505" y="6190131"/>
                <a:ext cx="250920" cy="296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4155D98-820C-47D0-B3A0-CED438AAEF1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04865" y="6172131"/>
                  <a:ext cx="286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75D7DFE-A039-401A-AD28-213E8AAD30E2}"/>
                    </a:ext>
                  </a:extLst>
                </p14:cNvPr>
                <p14:cNvContentPartPr/>
                <p14:nvPr/>
              </p14:nvContentPartPr>
              <p14:xfrm>
                <a:off x="9227145" y="6178971"/>
                <a:ext cx="209520" cy="295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75D7DFE-A039-401A-AD28-213E8AAD30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09145" y="6160971"/>
                  <a:ext cx="2451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1486B49-63A0-4C2E-97A9-0B49CBFDC566}"/>
                    </a:ext>
                  </a:extLst>
                </p14:cNvPr>
                <p14:cNvContentPartPr/>
                <p14:nvPr/>
              </p14:nvContentPartPr>
              <p14:xfrm>
                <a:off x="9077745" y="3910971"/>
                <a:ext cx="233640" cy="524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1486B49-63A0-4C2E-97A9-0B49CBFDC56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59745" y="3893331"/>
                  <a:ext cx="269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83E77E-5A56-455C-BBA5-1BAA084050A0}"/>
                    </a:ext>
                  </a:extLst>
                </p14:cNvPr>
                <p14:cNvContentPartPr/>
                <p14:nvPr/>
              </p14:nvContentPartPr>
              <p14:xfrm>
                <a:off x="8753745" y="4618011"/>
                <a:ext cx="208800" cy="464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83E77E-5A56-455C-BBA5-1BAA084050A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36105" y="4600371"/>
                  <a:ext cx="2444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510C99-2058-40DF-A6AF-E8AA5ECF43C6}"/>
                    </a:ext>
                  </a:extLst>
                </p14:cNvPr>
                <p14:cNvContentPartPr/>
                <p14:nvPr/>
              </p14:nvContentPartPr>
              <p14:xfrm>
                <a:off x="9212745" y="4560411"/>
                <a:ext cx="244800" cy="418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510C99-2058-40DF-A6AF-E8AA5ECF43C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95105" y="4542411"/>
                  <a:ext cx="2804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A54976-EACB-41B5-8E81-3282C8547296}"/>
                    </a:ext>
                  </a:extLst>
                </p14:cNvPr>
                <p14:cNvContentPartPr/>
                <p14:nvPr/>
              </p14:nvContentPartPr>
              <p14:xfrm>
                <a:off x="9265665" y="4868571"/>
                <a:ext cx="122040" cy="33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A54976-EACB-41B5-8E81-3282C854729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47665" y="4850931"/>
                  <a:ext cx="157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E6787F9-0AE1-463D-8EDC-1DF14A643FEC}"/>
                    </a:ext>
                  </a:extLst>
                </p14:cNvPr>
                <p14:cNvContentPartPr/>
                <p14:nvPr/>
              </p14:nvContentPartPr>
              <p14:xfrm>
                <a:off x="8734665" y="5206611"/>
                <a:ext cx="312480" cy="369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E6787F9-0AE1-463D-8EDC-1DF14A643FE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716665" y="5188611"/>
                  <a:ext cx="3481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B17C609-9C63-4DBD-975E-D5A688988B11}"/>
                    </a:ext>
                  </a:extLst>
                </p14:cNvPr>
                <p14:cNvContentPartPr/>
                <p14:nvPr/>
              </p14:nvContentPartPr>
              <p14:xfrm>
                <a:off x="9230385" y="5167371"/>
                <a:ext cx="207000" cy="349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B17C609-9C63-4DBD-975E-D5A688988B1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12385" y="5149731"/>
                  <a:ext cx="2426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63BD3EA-7C1E-46E4-BBE9-52730172FF03}"/>
                    </a:ext>
                  </a:extLst>
                </p14:cNvPr>
                <p14:cNvContentPartPr/>
                <p14:nvPr/>
              </p14:nvContentPartPr>
              <p14:xfrm>
                <a:off x="8448825" y="3479691"/>
                <a:ext cx="21600" cy="43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63BD3EA-7C1E-46E4-BBE9-52730172FF0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31185" y="3461691"/>
                  <a:ext cx="572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F8817D4-4FEA-4280-8CDF-7814F290AD6C}"/>
                    </a:ext>
                  </a:extLst>
                </p14:cNvPr>
                <p14:cNvContentPartPr/>
                <p14:nvPr/>
              </p14:nvContentPartPr>
              <p14:xfrm>
                <a:off x="8459625" y="4120851"/>
                <a:ext cx="35640" cy="646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F8817D4-4FEA-4280-8CDF-7814F290AD6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41625" y="4103211"/>
                  <a:ext cx="7128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2298AA9-FD36-4786-BC38-300854AF3827}"/>
                    </a:ext>
                  </a:extLst>
                </p14:cNvPr>
                <p14:cNvContentPartPr/>
                <p14:nvPr/>
              </p14:nvContentPartPr>
              <p14:xfrm>
                <a:off x="8510385" y="5001411"/>
                <a:ext cx="15120" cy="458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2298AA9-FD36-4786-BC38-300854AF382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92385" y="4983771"/>
                  <a:ext cx="507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A71E425-9CB6-4FA2-AC25-891E32BA90A2}"/>
                    </a:ext>
                  </a:extLst>
                </p14:cNvPr>
                <p14:cNvContentPartPr/>
                <p14:nvPr/>
              </p14:nvContentPartPr>
              <p14:xfrm>
                <a:off x="8531985" y="5717811"/>
                <a:ext cx="15120" cy="393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A71E425-9CB6-4FA2-AC25-891E32BA90A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513985" y="5699811"/>
                  <a:ext cx="50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404F4FF-419C-49D0-B8DE-3FB3B4239474}"/>
                    </a:ext>
                  </a:extLst>
                </p14:cNvPr>
                <p14:cNvContentPartPr/>
                <p14:nvPr/>
              </p14:nvContentPartPr>
              <p14:xfrm>
                <a:off x="8576625" y="6344931"/>
                <a:ext cx="21240" cy="378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404F4FF-419C-49D0-B8DE-3FB3B423947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58985" y="6326931"/>
                  <a:ext cx="5688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AEECC8-BBBD-4935-9F1D-DCFCFE35C875}"/>
              </a:ext>
            </a:extLst>
          </p:cNvPr>
          <p:cNvGrpSpPr/>
          <p:nvPr/>
        </p:nvGrpSpPr>
        <p:grpSpPr>
          <a:xfrm>
            <a:off x="1896465" y="1005411"/>
            <a:ext cx="1141920" cy="289800"/>
            <a:chOff x="1896465" y="1005411"/>
            <a:chExt cx="114192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A61AD7D-6BED-4946-95A2-4DE4078CDF37}"/>
                    </a:ext>
                  </a:extLst>
                </p14:cNvPr>
                <p14:cNvContentPartPr/>
                <p14:nvPr/>
              </p14:nvContentPartPr>
              <p14:xfrm>
                <a:off x="1896465" y="1005411"/>
                <a:ext cx="241920" cy="261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A61AD7D-6BED-4946-95A2-4DE4078CDF3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78825" y="987411"/>
                  <a:ext cx="277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3E524E0-03E3-44EA-801F-13993BF7D65A}"/>
                    </a:ext>
                  </a:extLst>
                </p14:cNvPr>
                <p14:cNvContentPartPr/>
                <p14:nvPr/>
              </p14:nvContentPartPr>
              <p14:xfrm>
                <a:off x="2230545" y="1013691"/>
                <a:ext cx="222840" cy="281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3E524E0-03E3-44EA-801F-13993BF7D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12905" y="995691"/>
                  <a:ext cx="2584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523B1DC-6039-4E6F-AACE-DF3C2C892BFF}"/>
                    </a:ext>
                  </a:extLst>
                </p14:cNvPr>
                <p14:cNvContentPartPr/>
                <p14:nvPr/>
              </p14:nvContentPartPr>
              <p14:xfrm>
                <a:off x="2544465" y="1006491"/>
                <a:ext cx="190080" cy="232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523B1DC-6039-4E6F-AACE-DF3C2C892BF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526825" y="988851"/>
                  <a:ext cx="225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D2F935F-0452-42BD-A881-0B9BBFFD04D9}"/>
                    </a:ext>
                  </a:extLst>
                </p14:cNvPr>
                <p14:cNvContentPartPr/>
                <p14:nvPr/>
              </p14:nvContentPartPr>
              <p14:xfrm>
                <a:off x="2834265" y="1013331"/>
                <a:ext cx="204120" cy="261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D2F935F-0452-42BD-A881-0B9BBFFD04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16265" y="995691"/>
                  <a:ext cx="239760" cy="29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ECD0F11-30AF-4211-88CC-25B30BFF042E}"/>
              </a:ext>
            </a:extLst>
          </p:cNvPr>
          <p:cNvGrpSpPr/>
          <p:nvPr/>
        </p:nvGrpSpPr>
        <p:grpSpPr>
          <a:xfrm>
            <a:off x="5812185" y="1896411"/>
            <a:ext cx="1236600" cy="406440"/>
            <a:chOff x="5812185" y="1896411"/>
            <a:chExt cx="123660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1E760F1-936E-4729-B8A7-8518791EE3EB}"/>
                    </a:ext>
                  </a:extLst>
                </p14:cNvPr>
                <p14:cNvContentPartPr/>
                <p14:nvPr/>
              </p14:nvContentPartPr>
              <p14:xfrm>
                <a:off x="5812185" y="1896411"/>
                <a:ext cx="192240" cy="406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1E760F1-936E-4729-B8A7-8518791EE3E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94545" y="1878771"/>
                  <a:ext cx="2278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0AD71CB-3297-4722-9F7C-D242F891FE94}"/>
                    </a:ext>
                  </a:extLst>
                </p14:cNvPr>
                <p14:cNvContentPartPr/>
                <p14:nvPr/>
              </p14:nvContentPartPr>
              <p14:xfrm>
                <a:off x="6117825" y="1927011"/>
                <a:ext cx="228960" cy="277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0AD71CB-3297-4722-9F7C-D242F891FE9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99825" y="1909011"/>
                  <a:ext cx="2646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5356125-4F59-4D1B-9589-3D49CA3DBF95}"/>
                    </a:ext>
                  </a:extLst>
                </p14:cNvPr>
                <p14:cNvContentPartPr/>
                <p14:nvPr/>
              </p14:nvContentPartPr>
              <p14:xfrm>
                <a:off x="6512025" y="1914411"/>
                <a:ext cx="208800" cy="270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5356125-4F59-4D1B-9589-3D49CA3DBF9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94025" y="1896411"/>
                  <a:ext cx="244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3A26A81-BD19-471D-AAE8-A9E368FC6EF6}"/>
                    </a:ext>
                  </a:extLst>
                </p14:cNvPr>
                <p14:cNvContentPartPr/>
                <p14:nvPr/>
              </p14:nvContentPartPr>
              <p14:xfrm>
                <a:off x="6887865" y="1903971"/>
                <a:ext cx="160920" cy="360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3A26A81-BD19-471D-AAE8-A9E368FC6EF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70225" y="1885971"/>
                  <a:ext cx="19656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72EB818-7BE6-4EA8-8C72-1B6E7EE1F282}"/>
              </a:ext>
            </a:extLst>
          </p:cNvPr>
          <p:cNvGrpSpPr/>
          <p:nvPr/>
        </p:nvGrpSpPr>
        <p:grpSpPr>
          <a:xfrm>
            <a:off x="6217545" y="1186491"/>
            <a:ext cx="115560" cy="414360"/>
            <a:chOff x="6217545" y="1186491"/>
            <a:chExt cx="11556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9D89947-1F3A-4C74-981C-9F0B857B5BE9}"/>
                    </a:ext>
                  </a:extLst>
                </p14:cNvPr>
                <p14:cNvContentPartPr/>
                <p14:nvPr/>
              </p14:nvContentPartPr>
              <p14:xfrm>
                <a:off x="6217545" y="1186491"/>
                <a:ext cx="23400" cy="22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9D89947-1F3A-4C74-981C-9F0B857B5BE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99905" y="1168851"/>
                  <a:ext cx="59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AE41B8-A8C7-43BE-9FDA-F02322C6DFC4}"/>
                    </a:ext>
                  </a:extLst>
                </p14:cNvPr>
                <p14:cNvContentPartPr/>
                <p14:nvPr/>
              </p14:nvContentPartPr>
              <p14:xfrm>
                <a:off x="6302505" y="1369011"/>
                <a:ext cx="30600" cy="231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AE41B8-A8C7-43BE-9FDA-F02322C6DFC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84865" y="1351371"/>
                  <a:ext cx="6624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848A185-5EA6-4244-9ABB-127DFB4CCA26}"/>
                  </a:ext>
                </a:extLst>
              </p14:cNvPr>
              <p14:cNvContentPartPr/>
              <p14:nvPr/>
            </p14:nvContentPartPr>
            <p14:xfrm>
              <a:off x="2695305" y="1975971"/>
              <a:ext cx="3960" cy="892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848A185-5EA6-4244-9ABB-127DFB4CCA2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677305" y="1957971"/>
                <a:ext cx="396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34D2BF8-D2D9-42D2-90B4-31E639FD0BF9}"/>
                  </a:ext>
                </a:extLst>
              </p14:cNvPr>
              <p14:cNvContentPartPr/>
              <p14:nvPr/>
            </p14:nvContentPartPr>
            <p14:xfrm>
              <a:off x="2755425" y="2387811"/>
              <a:ext cx="65160" cy="746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34D2BF8-D2D9-42D2-90B4-31E639FD0BF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737785" y="2369811"/>
                <a:ext cx="100800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31AF121-590D-4E9A-9CA1-B58D8BFD9952}"/>
                  </a:ext>
                </a:extLst>
              </p14:cNvPr>
              <p14:cNvContentPartPr/>
              <p14:nvPr/>
            </p14:nvContentPartPr>
            <p14:xfrm>
              <a:off x="2838945" y="3482931"/>
              <a:ext cx="22320" cy="4640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31AF121-590D-4E9A-9CA1-B58D8BFD995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820945" y="3464931"/>
                <a:ext cx="579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B7D47D5-AC7E-4C15-AFB9-D89372711394}"/>
                  </a:ext>
                </a:extLst>
              </p14:cNvPr>
              <p14:cNvContentPartPr/>
              <p14:nvPr/>
            </p14:nvContentPartPr>
            <p14:xfrm>
              <a:off x="2842905" y="4308411"/>
              <a:ext cx="30960" cy="756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B7D47D5-AC7E-4C15-AFB9-D8937271139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824905" y="4290771"/>
                <a:ext cx="6660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CF48712-9B87-47AA-9EF0-D22EA47E2B5D}"/>
                  </a:ext>
                </a:extLst>
              </p14:cNvPr>
              <p14:cNvContentPartPr/>
              <p14:nvPr/>
            </p14:nvContentPartPr>
            <p14:xfrm>
              <a:off x="2833905" y="5381571"/>
              <a:ext cx="29160" cy="4384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CF48712-9B87-47AA-9EF0-D22EA47E2B5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815905" y="5363931"/>
                <a:ext cx="6480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D76C246-66AD-4268-81E4-0D5ED36CB53E}"/>
                  </a:ext>
                </a:extLst>
              </p14:cNvPr>
              <p14:cNvContentPartPr/>
              <p14:nvPr/>
            </p14:nvContentPartPr>
            <p14:xfrm>
              <a:off x="2845065" y="6054411"/>
              <a:ext cx="37800" cy="2077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D76C246-66AD-4268-81E4-0D5ED36CB53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827065" y="6036771"/>
                <a:ext cx="734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42A96A2-8EC1-485E-A928-ED294C39050B}"/>
                  </a:ext>
                </a:extLst>
              </p14:cNvPr>
              <p14:cNvContentPartPr/>
              <p14:nvPr/>
            </p14:nvContentPartPr>
            <p14:xfrm>
              <a:off x="6630465" y="1932051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42A96A2-8EC1-485E-A928-ED294C39050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612465" y="191441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1C700BF-A4A6-43FB-A5A6-E5763B3815F5}"/>
              </a:ext>
            </a:extLst>
          </p:cNvPr>
          <p:cNvGrpSpPr/>
          <p:nvPr/>
        </p:nvGrpSpPr>
        <p:grpSpPr>
          <a:xfrm>
            <a:off x="6019905" y="3552051"/>
            <a:ext cx="1265040" cy="473400"/>
            <a:chOff x="6019905" y="3552051"/>
            <a:chExt cx="126504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0CA148F-FC9B-4DF2-BC9F-C99D7804471E}"/>
                    </a:ext>
                  </a:extLst>
                </p14:cNvPr>
                <p14:cNvContentPartPr/>
                <p14:nvPr/>
              </p14:nvContentPartPr>
              <p14:xfrm>
                <a:off x="6019905" y="3552051"/>
                <a:ext cx="120600" cy="444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0CA148F-FC9B-4DF2-BC9F-C99D7804471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02265" y="3534051"/>
                  <a:ext cx="1562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98AEB03-FFAB-4939-A654-4BCD18EAB4E6}"/>
                    </a:ext>
                  </a:extLst>
                </p14:cNvPr>
                <p14:cNvContentPartPr/>
                <p14:nvPr/>
              </p14:nvContentPartPr>
              <p14:xfrm>
                <a:off x="6328425" y="3689931"/>
                <a:ext cx="237600" cy="330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98AEB03-FFAB-4939-A654-4BCD18EAB4E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10425" y="3672291"/>
                  <a:ext cx="2732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1E80124-03AE-4BCA-96AE-69C98695AA2B}"/>
                    </a:ext>
                  </a:extLst>
                </p14:cNvPr>
                <p14:cNvContentPartPr/>
                <p14:nvPr/>
              </p14:nvContentPartPr>
              <p14:xfrm>
                <a:off x="6809745" y="3616131"/>
                <a:ext cx="190440" cy="386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1E80124-03AE-4BCA-96AE-69C98695AA2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91745" y="3598131"/>
                  <a:ext cx="2260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D25B156-02F2-4389-9FF8-36DF016144AE}"/>
                    </a:ext>
                  </a:extLst>
                </p14:cNvPr>
                <p14:cNvContentPartPr/>
                <p14:nvPr/>
              </p14:nvContentPartPr>
              <p14:xfrm>
                <a:off x="7144905" y="3646011"/>
                <a:ext cx="140040" cy="379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D25B156-02F2-4389-9FF8-36DF016144A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126905" y="3628371"/>
                  <a:ext cx="175680" cy="41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B791E40-7C9A-42A7-AF77-73A291BAB8D2}"/>
              </a:ext>
            </a:extLst>
          </p:cNvPr>
          <p:cNvGrpSpPr/>
          <p:nvPr/>
        </p:nvGrpSpPr>
        <p:grpSpPr>
          <a:xfrm>
            <a:off x="6076065" y="4334691"/>
            <a:ext cx="1375560" cy="408600"/>
            <a:chOff x="6076065" y="4334691"/>
            <a:chExt cx="137556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C423F65-39FC-4A3A-856F-E94A875DCBFF}"/>
                    </a:ext>
                  </a:extLst>
                </p14:cNvPr>
                <p14:cNvContentPartPr/>
                <p14:nvPr/>
              </p14:nvContentPartPr>
              <p14:xfrm>
                <a:off x="6076065" y="4334691"/>
                <a:ext cx="194400" cy="371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C423F65-39FC-4A3A-856F-E94A875DCB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58065" y="4317051"/>
                  <a:ext cx="2300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0684318-FFFE-433D-A9FD-989BF95B7050}"/>
                    </a:ext>
                  </a:extLst>
                </p14:cNvPr>
                <p14:cNvContentPartPr/>
                <p14:nvPr/>
              </p14:nvContentPartPr>
              <p14:xfrm>
                <a:off x="6467025" y="4396251"/>
                <a:ext cx="209880" cy="347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684318-FFFE-433D-A9FD-989BF95B705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449025" y="4378611"/>
                  <a:ext cx="2455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38E476A-C7CB-4BD5-8491-297C21B9830D}"/>
                    </a:ext>
                  </a:extLst>
                </p14:cNvPr>
                <p14:cNvContentPartPr/>
                <p14:nvPr/>
              </p14:nvContentPartPr>
              <p14:xfrm>
                <a:off x="6876705" y="4402371"/>
                <a:ext cx="194400" cy="270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38E476A-C7CB-4BD5-8491-297C21B9830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58705" y="4384371"/>
                  <a:ext cx="230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52CBE9F-CE98-442E-9ADB-24F8846BE5C7}"/>
                    </a:ext>
                  </a:extLst>
                </p14:cNvPr>
                <p14:cNvContentPartPr/>
                <p14:nvPr/>
              </p14:nvContentPartPr>
              <p14:xfrm>
                <a:off x="7256505" y="4395891"/>
                <a:ext cx="195120" cy="283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52CBE9F-CE98-442E-9ADB-24F8846BE5C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38505" y="4377891"/>
                  <a:ext cx="230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3B61118-BDF8-4331-B3B7-FDA81903DD99}"/>
                    </a:ext>
                  </a:extLst>
                </p14:cNvPr>
                <p14:cNvContentPartPr/>
                <p14:nvPr/>
              </p14:nvContentPartPr>
              <p14:xfrm>
                <a:off x="7342545" y="4409571"/>
                <a:ext cx="43560" cy="26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3B61118-BDF8-4331-B3B7-FDA81903DD9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24545" y="4391931"/>
                  <a:ext cx="7920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777DC9A-2F8C-4315-891C-18DD3BC83955}"/>
              </a:ext>
            </a:extLst>
          </p:cNvPr>
          <p:cNvGrpSpPr/>
          <p:nvPr/>
        </p:nvGrpSpPr>
        <p:grpSpPr>
          <a:xfrm>
            <a:off x="6113145" y="4998891"/>
            <a:ext cx="1371600" cy="471960"/>
            <a:chOff x="6113145" y="4998891"/>
            <a:chExt cx="137160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424E952-96B8-4470-AD8F-69FDFEA0DF9D}"/>
                    </a:ext>
                  </a:extLst>
                </p14:cNvPr>
                <p14:cNvContentPartPr/>
                <p14:nvPr/>
              </p14:nvContentPartPr>
              <p14:xfrm>
                <a:off x="6113145" y="4998891"/>
                <a:ext cx="190080" cy="453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424E952-96B8-4470-AD8F-69FDFEA0DF9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095145" y="4981251"/>
                  <a:ext cx="2257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80279F5-B634-4B13-979F-17FF496295A5}"/>
                    </a:ext>
                  </a:extLst>
                </p14:cNvPr>
                <p14:cNvContentPartPr/>
                <p14:nvPr/>
              </p14:nvContentPartPr>
              <p14:xfrm>
                <a:off x="6528945" y="5066931"/>
                <a:ext cx="198720" cy="358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80279F5-B634-4B13-979F-17FF496295A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11305" y="5048931"/>
                  <a:ext cx="2343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769A56A-D978-4D15-AE3C-772A33245B32}"/>
                    </a:ext>
                  </a:extLst>
                </p14:cNvPr>
                <p14:cNvContentPartPr/>
                <p14:nvPr/>
              </p14:nvContentPartPr>
              <p14:xfrm>
                <a:off x="6922785" y="5068011"/>
                <a:ext cx="274680" cy="353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769A56A-D978-4D15-AE3C-772A33245B3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05145" y="5050011"/>
                  <a:ext cx="3103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0EA3C09-1DCF-4E4A-81DC-38F84B6BDA25}"/>
                    </a:ext>
                  </a:extLst>
                </p14:cNvPr>
                <p14:cNvContentPartPr/>
                <p14:nvPr/>
              </p14:nvContentPartPr>
              <p14:xfrm>
                <a:off x="7306185" y="5079531"/>
                <a:ext cx="178560" cy="391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0EA3C09-1DCF-4E4A-81DC-38F84B6BDA2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88185" y="5061891"/>
                  <a:ext cx="21420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F711E7F-B7AC-4FD9-B9BE-436F7AE2738B}"/>
              </a:ext>
            </a:extLst>
          </p:cNvPr>
          <p:cNvGrpSpPr/>
          <p:nvPr/>
        </p:nvGrpSpPr>
        <p:grpSpPr>
          <a:xfrm>
            <a:off x="6095505" y="5718891"/>
            <a:ext cx="1542600" cy="375120"/>
            <a:chOff x="6095505" y="5718891"/>
            <a:chExt cx="154260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83E5951-087B-43C3-8BD0-F8983231B53E}"/>
                    </a:ext>
                  </a:extLst>
                </p14:cNvPr>
                <p14:cNvContentPartPr/>
                <p14:nvPr/>
              </p14:nvContentPartPr>
              <p14:xfrm>
                <a:off x="6095505" y="5718891"/>
                <a:ext cx="267120" cy="332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83E5951-087B-43C3-8BD0-F8983231B53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077865" y="5701251"/>
                  <a:ext cx="3027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1C0F71A-12AE-4590-9F99-9E500841223A}"/>
                    </a:ext>
                  </a:extLst>
                </p14:cNvPr>
                <p14:cNvContentPartPr/>
                <p14:nvPr/>
              </p14:nvContentPartPr>
              <p14:xfrm>
                <a:off x="6536145" y="5735811"/>
                <a:ext cx="230760" cy="305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1C0F71A-12AE-4590-9F99-9E500841223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18145" y="5718171"/>
                  <a:ext cx="266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B261284-B59C-443E-9EC7-EFDBDA03F2E1}"/>
                    </a:ext>
                  </a:extLst>
                </p14:cNvPr>
                <p14:cNvContentPartPr/>
                <p14:nvPr/>
              </p14:nvContentPartPr>
              <p14:xfrm>
                <a:off x="6966705" y="5738691"/>
                <a:ext cx="241200" cy="327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B261284-B59C-443E-9EC7-EFDBDA03F2E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949065" y="5721051"/>
                  <a:ext cx="2768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894C00E-FB88-484B-B94A-76FA4CE3FFCD}"/>
                    </a:ext>
                  </a:extLst>
                </p14:cNvPr>
                <p14:cNvContentPartPr/>
                <p14:nvPr/>
              </p14:nvContentPartPr>
              <p14:xfrm>
                <a:off x="7345065" y="5769651"/>
                <a:ext cx="293040" cy="324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894C00E-FB88-484B-B94A-76FA4CE3FFC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327425" y="5752011"/>
                  <a:ext cx="32868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9716E16-F2B6-4D74-A9A4-89994715C734}"/>
              </a:ext>
            </a:extLst>
          </p:cNvPr>
          <p:cNvGrpSpPr/>
          <p:nvPr/>
        </p:nvGrpSpPr>
        <p:grpSpPr>
          <a:xfrm>
            <a:off x="6185505" y="6356091"/>
            <a:ext cx="500400" cy="341280"/>
            <a:chOff x="6185505" y="6356091"/>
            <a:chExt cx="50040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6218F79-1C5C-4B68-AE22-57BDA198ABDE}"/>
                    </a:ext>
                  </a:extLst>
                </p14:cNvPr>
                <p14:cNvContentPartPr/>
                <p14:nvPr/>
              </p14:nvContentPartPr>
              <p14:xfrm>
                <a:off x="6185505" y="6356091"/>
                <a:ext cx="163080" cy="313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6218F79-1C5C-4B68-AE22-57BDA198ABD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167865" y="6338451"/>
                  <a:ext cx="1987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2D3792-C38E-4D45-A225-DD4FEC75CA01}"/>
                    </a:ext>
                  </a:extLst>
                </p14:cNvPr>
                <p14:cNvContentPartPr/>
                <p14:nvPr/>
              </p14:nvContentPartPr>
              <p14:xfrm>
                <a:off x="6523545" y="6369411"/>
                <a:ext cx="162360" cy="327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2D3792-C38E-4D45-A225-DD4FEC75CA0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05545" y="6351411"/>
                  <a:ext cx="198000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F5969FE-1527-449C-B10C-5774F9FF993B}"/>
              </a:ext>
            </a:extLst>
          </p:cNvPr>
          <p:cNvGrpSpPr/>
          <p:nvPr/>
        </p:nvGrpSpPr>
        <p:grpSpPr>
          <a:xfrm>
            <a:off x="7038705" y="6360411"/>
            <a:ext cx="583200" cy="372960"/>
            <a:chOff x="7038705" y="6360411"/>
            <a:chExt cx="58320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C7DCFF9-1F57-4A2A-B289-9AC5788EFCE6}"/>
                    </a:ext>
                  </a:extLst>
                </p14:cNvPr>
                <p14:cNvContentPartPr/>
                <p14:nvPr/>
              </p14:nvContentPartPr>
              <p14:xfrm>
                <a:off x="7038705" y="6360411"/>
                <a:ext cx="195120" cy="321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C7DCFF9-1F57-4A2A-B289-9AC5788EFCE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021065" y="6342411"/>
                  <a:ext cx="2307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328C7F2-A026-4980-84C0-063C02380C38}"/>
                    </a:ext>
                  </a:extLst>
                </p14:cNvPr>
                <p14:cNvContentPartPr/>
                <p14:nvPr/>
              </p14:nvContentPartPr>
              <p14:xfrm>
                <a:off x="7431105" y="6395691"/>
                <a:ext cx="190800" cy="337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328C7F2-A026-4980-84C0-063C02380C3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13105" y="6378051"/>
                  <a:ext cx="226440" cy="37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359971A-DA8E-4EF5-B4E0-12208F2F2BB5}"/>
              </a:ext>
            </a:extLst>
          </p:cNvPr>
          <p:cNvGrpSpPr/>
          <p:nvPr/>
        </p:nvGrpSpPr>
        <p:grpSpPr>
          <a:xfrm>
            <a:off x="5951145" y="2703171"/>
            <a:ext cx="1213920" cy="446400"/>
            <a:chOff x="5951145" y="2703171"/>
            <a:chExt cx="121392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2709E85-BCD6-44BE-B05B-9F54848C1679}"/>
                    </a:ext>
                  </a:extLst>
                </p14:cNvPr>
                <p14:cNvContentPartPr/>
                <p14:nvPr/>
              </p14:nvContentPartPr>
              <p14:xfrm>
                <a:off x="5951145" y="2703171"/>
                <a:ext cx="192960" cy="446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2709E85-BCD6-44BE-B05B-9F54848C167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933145" y="2685171"/>
                  <a:ext cx="2286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17DD487-765E-463B-BE57-48451971F937}"/>
                    </a:ext>
                  </a:extLst>
                </p14:cNvPr>
                <p14:cNvContentPartPr/>
                <p14:nvPr/>
              </p14:nvContentPartPr>
              <p14:xfrm>
                <a:off x="6251025" y="2778411"/>
                <a:ext cx="238680" cy="308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17DD487-765E-463B-BE57-48451971F93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233385" y="2760771"/>
                  <a:ext cx="2743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A3CBDBC-AA77-4524-8B25-0F7CFC9F2B1C}"/>
                    </a:ext>
                  </a:extLst>
                </p14:cNvPr>
                <p14:cNvContentPartPr/>
                <p14:nvPr/>
              </p14:nvContentPartPr>
              <p14:xfrm>
                <a:off x="6635865" y="2756091"/>
                <a:ext cx="227880" cy="379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A3CBDBC-AA77-4524-8B25-0F7CFC9F2B1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618225" y="2738091"/>
                  <a:ext cx="2635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AA3F6DA-8001-4C26-A6CC-F7F2F3D13A28}"/>
                    </a:ext>
                  </a:extLst>
                </p14:cNvPr>
                <p14:cNvContentPartPr/>
                <p14:nvPr/>
              </p14:nvContentPartPr>
              <p14:xfrm>
                <a:off x="6929265" y="2813691"/>
                <a:ext cx="235800" cy="312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AA3F6DA-8001-4C26-A6CC-F7F2F3D13A2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911265" y="2795691"/>
                  <a:ext cx="2714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629AE0D-CF0C-48FE-A824-47B3E481CD19}"/>
                    </a:ext>
                  </a:extLst>
                </p14:cNvPr>
                <p14:cNvContentPartPr/>
                <p14:nvPr/>
              </p14:nvContentPartPr>
              <p14:xfrm>
                <a:off x="6780945" y="3107811"/>
                <a:ext cx="67680" cy="30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629AE0D-CF0C-48FE-A824-47B3E481CD1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762945" y="3089811"/>
                  <a:ext cx="103320" cy="6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8015A2-2A3A-477D-8446-2962EBA3AF10}"/>
                  </a:ext>
                </a:extLst>
              </p14:cNvPr>
              <p14:cNvContentPartPr/>
              <p14:nvPr/>
            </p14:nvContentPartPr>
            <p14:xfrm>
              <a:off x="10967385" y="2862291"/>
              <a:ext cx="266040" cy="40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8015A2-2A3A-477D-8446-2962EBA3AF1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949385" y="2844291"/>
                <a:ext cx="3016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7DD8DE-D808-4AC5-BE07-E1B716044C98}"/>
                  </a:ext>
                </a:extLst>
              </p14:cNvPr>
              <p14:cNvContentPartPr/>
              <p14:nvPr/>
            </p14:nvContentPartPr>
            <p14:xfrm>
              <a:off x="10939305" y="3559611"/>
              <a:ext cx="283680" cy="400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7DD8DE-D808-4AC5-BE07-E1B716044C9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921665" y="3541611"/>
                <a:ext cx="31932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555790-4570-4CB1-93BE-C7CA4009548C}"/>
                  </a:ext>
                </a:extLst>
              </p14:cNvPr>
              <p14:cNvContentPartPr/>
              <p14:nvPr/>
            </p14:nvContentPartPr>
            <p14:xfrm>
              <a:off x="11384265" y="3589491"/>
              <a:ext cx="114840" cy="411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555790-4570-4CB1-93BE-C7CA4009548C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1366625" y="3571851"/>
                <a:ext cx="1504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36B524-C6D4-4A1D-A7BA-2ADD4C17A2C4}"/>
                  </a:ext>
                </a:extLst>
              </p14:cNvPr>
              <p14:cNvContentPartPr/>
              <p14:nvPr/>
            </p14:nvContentPartPr>
            <p14:xfrm>
              <a:off x="11186625" y="4279611"/>
              <a:ext cx="19800" cy="24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36B524-C6D4-4A1D-A7BA-2ADD4C17A2C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168625" y="4261611"/>
                <a:ext cx="554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DAAA999-5EB1-4480-A02F-44D61D85317F}"/>
                  </a:ext>
                </a:extLst>
              </p14:cNvPr>
              <p14:cNvContentPartPr/>
              <p14:nvPr/>
            </p14:nvContentPartPr>
            <p14:xfrm>
              <a:off x="11198505" y="4488051"/>
              <a:ext cx="3240" cy="31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DAAA999-5EB1-4480-A02F-44D61D85317F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180505" y="4470411"/>
                <a:ext cx="388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2124478-38D2-4351-96C9-A0E0B2A4D43B}"/>
                  </a:ext>
                </a:extLst>
              </p14:cNvPr>
              <p14:cNvContentPartPr/>
              <p14:nvPr/>
            </p14:nvContentPartPr>
            <p14:xfrm>
              <a:off x="11218665" y="4660131"/>
              <a:ext cx="30960" cy="111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2124478-38D2-4351-96C9-A0E0B2A4D43B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1200665" y="4642491"/>
                <a:ext cx="6660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C72F213-C6FD-4C8C-A172-86F6858330DE}"/>
              </a:ext>
            </a:extLst>
          </p:cNvPr>
          <p:cNvGrpSpPr/>
          <p:nvPr/>
        </p:nvGrpSpPr>
        <p:grpSpPr>
          <a:xfrm>
            <a:off x="10900785" y="4980171"/>
            <a:ext cx="529200" cy="326160"/>
            <a:chOff x="10900785" y="4980171"/>
            <a:chExt cx="52920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77A15E9-995A-4A6B-8A1C-C155C8D02EC6}"/>
                    </a:ext>
                  </a:extLst>
                </p14:cNvPr>
                <p14:cNvContentPartPr/>
                <p14:nvPr/>
              </p14:nvContentPartPr>
              <p14:xfrm>
                <a:off x="10900785" y="5012211"/>
                <a:ext cx="262080" cy="294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77A15E9-995A-4A6B-8A1C-C155C8D02EC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883145" y="4994211"/>
                  <a:ext cx="297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53DFD00-67A7-49A4-A09D-9001A3C06821}"/>
                    </a:ext>
                  </a:extLst>
                </p14:cNvPr>
                <p14:cNvContentPartPr/>
                <p14:nvPr/>
              </p14:nvContentPartPr>
              <p14:xfrm>
                <a:off x="11258265" y="4980171"/>
                <a:ext cx="171720" cy="55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53DFD00-67A7-49A4-A09D-9001A3C0682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240625" y="4962171"/>
                  <a:ext cx="207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FF12D20-8805-4D3E-AE4A-F24DACD63947}"/>
                    </a:ext>
                  </a:extLst>
                </p14:cNvPr>
                <p14:cNvContentPartPr/>
                <p14:nvPr/>
              </p14:nvContentPartPr>
              <p14:xfrm>
                <a:off x="11287065" y="5000691"/>
                <a:ext cx="32400" cy="293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FF12D20-8805-4D3E-AE4A-F24DACD6394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269065" y="4983051"/>
                  <a:ext cx="68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54319CE-7DAF-4CDD-B504-1906E49DBCC3}"/>
                    </a:ext>
                  </a:extLst>
                </p14:cNvPr>
                <p14:cNvContentPartPr/>
                <p14:nvPr/>
              </p14:nvContentPartPr>
              <p14:xfrm>
                <a:off x="11276985" y="5156571"/>
                <a:ext cx="143640" cy="49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4319CE-7DAF-4CDD-B504-1906E49DBCC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259345" y="5138931"/>
                  <a:ext cx="17928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4ADA2AA-A38C-4634-B86A-85F32EA498F5}"/>
              </a:ext>
            </a:extLst>
          </p:cNvPr>
          <p:cNvGrpSpPr/>
          <p:nvPr/>
        </p:nvGrpSpPr>
        <p:grpSpPr>
          <a:xfrm>
            <a:off x="10981785" y="5482011"/>
            <a:ext cx="475200" cy="308160"/>
            <a:chOff x="10981785" y="5482011"/>
            <a:chExt cx="47520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D476A1F-D0AD-4D74-863E-AD4E4F04B926}"/>
                    </a:ext>
                  </a:extLst>
                </p14:cNvPr>
                <p14:cNvContentPartPr/>
                <p14:nvPr/>
              </p14:nvContentPartPr>
              <p14:xfrm>
                <a:off x="10981785" y="5494251"/>
                <a:ext cx="152280" cy="295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D476A1F-D0AD-4D74-863E-AD4E4F04B92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964145" y="5476251"/>
                  <a:ext cx="1879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53EC40E-8D54-498A-A593-64AC41C59414}"/>
                    </a:ext>
                  </a:extLst>
                </p14:cNvPr>
                <p14:cNvContentPartPr/>
                <p14:nvPr/>
              </p14:nvContentPartPr>
              <p14:xfrm>
                <a:off x="11264745" y="5482011"/>
                <a:ext cx="192240" cy="272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53EC40E-8D54-498A-A593-64AC41C5941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247105" y="5464011"/>
                  <a:ext cx="22788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03A547F-A732-4E61-9403-2178FF1C20A7}"/>
              </a:ext>
            </a:extLst>
          </p:cNvPr>
          <p:cNvGrpSpPr/>
          <p:nvPr/>
        </p:nvGrpSpPr>
        <p:grpSpPr>
          <a:xfrm>
            <a:off x="11056665" y="5923011"/>
            <a:ext cx="331920" cy="297720"/>
            <a:chOff x="11056665" y="5923011"/>
            <a:chExt cx="33192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53F1E4F-FA29-4446-8C40-672B33E8D232}"/>
                    </a:ext>
                  </a:extLst>
                </p14:cNvPr>
                <p14:cNvContentPartPr/>
                <p14:nvPr/>
              </p14:nvContentPartPr>
              <p14:xfrm>
                <a:off x="11056665" y="5923011"/>
                <a:ext cx="126720" cy="262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53F1E4F-FA29-4446-8C40-672B33E8D23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039025" y="5905011"/>
                  <a:ext cx="1623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68B691C-01D6-4612-88CE-6488CB7B9759}"/>
                    </a:ext>
                  </a:extLst>
                </p14:cNvPr>
                <p14:cNvContentPartPr/>
                <p14:nvPr/>
              </p14:nvContentPartPr>
              <p14:xfrm>
                <a:off x="11304345" y="5925891"/>
                <a:ext cx="84240" cy="294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68B691C-01D6-4612-88CE-6488CB7B975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286705" y="5907891"/>
                  <a:ext cx="11988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2BC6742-786C-49BF-92E4-AEA4F3109E17}"/>
              </a:ext>
            </a:extLst>
          </p:cNvPr>
          <p:cNvGrpSpPr/>
          <p:nvPr/>
        </p:nvGrpSpPr>
        <p:grpSpPr>
          <a:xfrm>
            <a:off x="11247825" y="6410091"/>
            <a:ext cx="36720" cy="255600"/>
            <a:chOff x="11247825" y="6410091"/>
            <a:chExt cx="3672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D7CB20B-C523-4CB9-8718-A7BFF6402DBC}"/>
                    </a:ext>
                  </a:extLst>
                </p14:cNvPr>
                <p14:cNvContentPartPr/>
                <p14:nvPr/>
              </p14:nvContentPartPr>
              <p14:xfrm>
                <a:off x="11247825" y="6410091"/>
                <a:ext cx="2160" cy="1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D7CB20B-C523-4CB9-8718-A7BFF6402DB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229825" y="6392451"/>
                  <a:ext cx="37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3B19A3B-7CB4-4FE5-9E72-11A7846F5742}"/>
                    </a:ext>
                  </a:extLst>
                </p14:cNvPr>
                <p14:cNvContentPartPr/>
                <p14:nvPr/>
              </p14:nvContentPartPr>
              <p14:xfrm>
                <a:off x="11269065" y="6511971"/>
                <a:ext cx="15480" cy="153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3B19A3B-7CB4-4FE5-9E72-11A7846F574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251065" y="6493971"/>
                  <a:ext cx="5112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317A386-0630-4BAE-93A7-EE76DF385110}"/>
              </a:ext>
            </a:extLst>
          </p:cNvPr>
          <p:cNvGrpSpPr/>
          <p:nvPr/>
        </p:nvGrpSpPr>
        <p:grpSpPr>
          <a:xfrm>
            <a:off x="4267785" y="3903411"/>
            <a:ext cx="370440" cy="291960"/>
            <a:chOff x="4267785" y="3903411"/>
            <a:chExt cx="37044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C300172-50F7-4EAC-871C-D84E0563332F}"/>
                    </a:ext>
                  </a:extLst>
                </p14:cNvPr>
                <p14:cNvContentPartPr/>
                <p14:nvPr/>
              </p14:nvContentPartPr>
              <p14:xfrm>
                <a:off x="4267785" y="3918891"/>
                <a:ext cx="133560" cy="276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C300172-50F7-4EAC-871C-D84E0563332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9785" y="3900891"/>
                  <a:ext cx="169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3862FAC-64EA-408E-8466-09C3B4D2E911}"/>
                    </a:ext>
                  </a:extLst>
                </p14:cNvPr>
                <p14:cNvContentPartPr/>
                <p14:nvPr/>
              </p14:nvContentPartPr>
              <p14:xfrm>
                <a:off x="4473705" y="3903411"/>
                <a:ext cx="164520" cy="290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3862FAC-64EA-408E-8466-09C3B4D2E91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455705" y="3885771"/>
                  <a:ext cx="20016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5172505-F48A-490C-B470-D962CFFA8ADD}"/>
              </a:ext>
            </a:extLst>
          </p:cNvPr>
          <p:cNvGrpSpPr/>
          <p:nvPr/>
        </p:nvGrpSpPr>
        <p:grpSpPr>
          <a:xfrm>
            <a:off x="4442385" y="4692891"/>
            <a:ext cx="370080" cy="312480"/>
            <a:chOff x="4442385" y="4692891"/>
            <a:chExt cx="37008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94C451-920F-4680-8094-26AACEBE92FD}"/>
                    </a:ext>
                  </a:extLst>
                </p14:cNvPr>
                <p14:cNvContentPartPr/>
                <p14:nvPr/>
              </p14:nvContentPartPr>
              <p14:xfrm>
                <a:off x="4442385" y="4692891"/>
                <a:ext cx="175680" cy="312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94C451-920F-4680-8094-26AACEBE92F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424385" y="4675251"/>
                  <a:ext cx="2113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BACE4D0-D494-4C4A-98AE-1A12FD756A4A}"/>
                    </a:ext>
                  </a:extLst>
                </p14:cNvPr>
                <p14:cNvContentPartPr/>
                <p14:nvPr/>
              </p14:nvContentPartPr>
              <p14:xfrm>
                <a:off x="4657305" y="4749411"/>
                <a:ext cx="155160" cy="231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BACE4D0-D494-4C4A-98AE-1A12FD756A4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639665" y="4731411"/>
                  <a:ext cx="19080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6E61CAF-3BA4-445E-8E31-C0AB1A934F2B}"/>
              </a:ext>
            </a:extLst>
          </p:cNvPr>
          <p:cNvGrpSpPr/>
          <p:nvPr/>
        </p:nvGrpSpPr>
        <p:grpSpPr>
          <a:xfrm>
            <a:off x="4602945" y="6522771"/>
            <a:ext cx="274680" cy="269280"/>
            <a:chOff x="4602945" y="6522771"/>
            <a:chExt cx="27468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68175FE-0F30-4AA9-9FFA-58E501681D66}"/>
                    </a:ext>
                  </a:extLst>
                </p14:cNvPr>
                <p14:cNvContentPartPr/>
                <p14:nvPr/>
              </p14:nvContentPartPr>
              <p14:xfrm>
                <a:off x="4602945" y="6527091"/>
                <a:ext cx="89640" cy="251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68175FE-0F30-4AA9-9FFA-58E501681D6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84945" y="6509091"/>
                  <a:ext cx="125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A717FA8-54CC-4AB0-BB41-1053B0D05CAE}"/>
                    </a:ext>
                  </a:extLst>
                </p14:cNvPr>
                <p14:cNvContentPartPr/>
                <p14:nvPr/>
              </p14:nvContentPartPr>
              <p14:xfrm>
                <a:off x="4780425" y="6522771"/>
                <a:ext cx="97200" cy="269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A717FA8-54CC-4AB0-BB41-1053B0D05CA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762785" y="6504771"/>
                  <a:ext cx="13284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8629D20-FEE3-4971-91F1-34624C4D2262}"/>
              </a:ext>
            </a:extLst>
          </p:cNvPr>
          <p:cNvGrpSpPr/>
          <p:nvPr/>
        </p:nvGrpSpPr>
        <p:grpSpPr>
          <a:xfrm>
            <a:off x="4686825" y="4076211"/>
            <a:ext cx="101160" cy="200520"/>
            <a:chOff x="4686825" y="4076211"/>
            <a:chExt cx="10116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5D0EC89-BADC-4CF5-9692-344CE227A80C}"/>
                    </a:ext>
                  </a:extLst>
                </p14:cNvPr>
                <p14:cNvContentPartPr/>
                <p14:nvPr/>
              </p14:nvContentPartPr>
              <p14:xfrm>
                <a:off x="4723185" y="4103571"/>
                <a:ext cx="21960" cy="1731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5D0EC89-BADC-4CF5-9692-344CE227A80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705185" y="4085931"/>
                  <a:ext cx="57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C1FF51A-2451-4993-ADAE-00751155D809}"/>
                    </a:ext>
                  </a:extLst>
                </p14:cNvPr>
                <p14:cNvContentPartPr/>
                <p14:nvPr/>
              </p14:nvContentPartPr>
              <p14:xfrm>
                <a:off x="4686825" y="4076211"/>
                <a:ext cx="101160" cy="188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C1FF51A-2451-4993-ADAE-00751155D80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668825" y="4058571"/>
                  <a:ext cx="13680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2CEFF65-3FBC-472E-A7A4-8A6B0E5D98E1}"/>
              </a:ext>
            </a:extLst>
          </p:cNvPr>
          <p:cNvGrpSpPr/>
          <p:nvPr/>
        </p:nvGrpSpPr>
        <p:grpSpPr>
          <a:xfrm>
            <a:off x="4016505" y="3061731"/>
            <a:ext cx="634320" cy="657360"/>
            <a:chOff x="4016505" y="3061731"/>
            <a:chExt cx="634320" cy="65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2FB61F2-CB14-4009-A4C8-81F579D47744}"/>
                    </a:ext>
                  </a:extLst>
                </p14:cNvPr>
                <p14:cNvContentPartPr/>
                <p14:nvPr/>
              </p14:nvContentPartPr>
              <p14:xfrm>
                <a:off x="4016505" y="3095211"/>
                <a:ext cx="97920" cy="464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2FB61F2-CB14-4009-A4C8-81F579D4774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98865" y="3077211"/>
                  <a:ext cx="1335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E08775C-5495-40B7-88CA-8EE8DB412274}"/>
                    </a:ext>
                  </a:extLst>
                </p14:cNvPr>
                <p14:cNvContentPartPr/>
                <p14:nvPr/>
              </p14:nvContentPartPr>
              <p14:xfrm>
                <a:off x="4184625" y="3239211"/>
                <a:ext cx="120960" cy="3031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E08775C-5495-40B7-88CA-8EE8DB41227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166985" y="3221211"/>
                  <a:ext cx="1566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B5B8858-DA01-4797-8520-167BCF1C19AB}"/>
                    </a:ext>
                  </a:extLst>
                </p14:cNvPr>
                <p14:cNvContentPartPr/>
                <p14:nvPr/>
              </p14:nvContentPartPr>
              <p14:xfrm>
                <a:off x="4346265" y="3252171"/>
                <a:ext cx="150840" cy="158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B5B8858-DA01-4797-8520-167BCF1C19A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328625" y="3234531"/>
                  <a:ext cx="186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27B6876-14EB-4F30-8839-448A64E81025}"/>
                    </a:ext>
                  </a:extLst>
                </p14:cNvPr>
                <p14:cNvContentPartPr/>
                <p14:nvPr/>
              </p14:nvContentPartPr>
              <p14:xfrm>
                <a:off x="4527345" y="3061731"/>
                <a:ext cx="123480" cy="541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27B6876-14EB-4F30-8839-448A64E8102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509705" y="3044091"/>
                  <a:ext cx="15912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6A26520-5D86-4F11-BB6E-FC5501CC3322}"/>
                    </a:ext>
                  </a:extLst>
                </p14:cNvPr>
                <p14:cNvContentPartPr/>
                <p14:nvPr/>
              </p14:nvContentPartPr>
              <p14:xfrm>
                <a:off x="4287225" y="3509931"/>
                <a:ext cx="86760" cy="1548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6A26520-5D86-4F11-BB6E-FC5501CC332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269585" y="3491931"/>
                  <a:ext cx="122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2CA2430-A1F7-4C9D-B560-6E3AAAFD4E86}"/>
                    </a:ext>
                  </a:extLst>
                </p14:cNvPr>
                <p14:cNvContentPartPr/>
                <p14:nvPr/>
              </p14:nvContentPartPr>
              <p14:xfrm>
                <a:off x="4323585" y="3536211"/>
                <a:ext cx="112320" cy="180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2CA2430-A1F7-4C9D-B560-6E3AAAFD4E8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305945" y="3518571"/>
                  <a:ext cx="147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D76150D-5196-4F8B-99D3-40120AF66C50}"/>
                    </a:ext>
                  </a:extLst>
                </p14:cNvPr>
                <p14:cNvContentPartPr/>
                <p14:nvPr/>
              </p14:nvContentPartPr>
              <p14:xfrm>
                <a:off x="4393425" y="3238131"/>
                <a:ext cx="50400" cy="320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D76150D-5196-4F8B-99D3-40120AF66C5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375425" y="3220491"/>
                  <a:ext cx="86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8B83D13-C499-4EBA-9297-61F263785A7F}"/>
                    </a:ext>
                  </a:extLst>
                </p14:cNvPr>
                <p14:cNvContentPartPr/>
                <p14:nvPr/>
              </p14:nvContentPartPr>
              <p14:xfrm>
                <a:off x="4373265" y="3663291"/>
                <a:ext cx="4320" cy="558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8B83D13-C499-4EBA-9297-61F263785A7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355625" y="3645291"/>
                  <a:ext cx="3996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CE939EA-82D5-472D-9A41-71303166BA8C}"/>
              </a:ext>
            </a:extLst>
          </p:cNvPr>
          <p:cNvGrpSpPr/>
          <p:nvPr/>
        </p:nvGrpSpPr>
        <p:grpSpPr>
          <a:xfrm>
            <a:off x="4784745" y="4919691"/>
            <a:ext cx="92520" cy="153720"/>
            <a:chOff x="4784745" y="4919691"/>
            <a:chExt cx="9252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D31EEE5-203B-46DA-AC71-A931D143A8AC}"/>
                    </a:ext>
                  </a:extLst>
                </p14:cNvPr>
                <p14:cNvContentPartPr/>
                <p14:nvPr/>
              </p14:nvContentPartPr>
              <p14:xfrm>
                <a:off x="4796265" y="4925091"/>
                <a:ext cx="27000" cy="1303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D31EEE5-203B-46DA-AC71-A931D143A8A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778625" y="4907451"/>
                  <a:ext cx="62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8DE8DE1-3A5B-4FE4-9AF4-86F8A4E0428C}"/>
                    </a:ext>
                  </a:extLst>
                </p14:cNvPr>
                <p14:cNvContentPartPr/>
                <p14:nvPr/>
              </p14:nvContentPartPr>
              <p14:xfrm>
                <a:off x="4784745" y="4919691"/>
                <a:ext cx="92520" cy="1537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8DE8DE1-3A5B-4FE4-9AF4-86F8A4E0428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766745" y="4902051"/>
                  <a:ext cx="12816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E64AEBE-E4D0-4BF6-8567-F5290B77C26D}"/>
              </a:ext>
            </a:extLst>
          </p:cNvPr>
          <p:cNvGrpSpPr/>
          <p:nvPr/>
        </p:nvGrpSpPr>
        <p:grpSpPr>
          <a:xfrm>
            <a:off x="4510425" y="5374731"/>
            <a:ext cx="463680" cy="879120"/>
            <a:chOff x="4510425" y="5374731"/>
            <a:chExt cx="463680" cy="87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5600BDC-E488-41E6-AB86-18CF9BB331AE}"/>
                    </a:ext>
                  </a:extLst>
                </p14:cNvPr>
                <p14:cNvContentPartPr/>
                <p14:nvPr/>
              </p14:nvContentPartPr>
              <p14:xfrm>
                <a:off x="4510425" y="5374731"/>
                <a:ext cx="115200" cy="252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5600BDC-E488-41E6-AB86-18CF9BB331A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492425" y="5357091"/>
                  <a:ext cx="150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7E91948-A997-4667-BDEC-C64BA5583263}"/>
                    </a:ext>
                  </a:extLst>
                </p14:cNvPr>
                <p14:cNvContentPartPr/>
                <p14:nvPr/>
              </p14:nvContentPartPr>
              <p14:xfrm>
                <a:off x="4683585" y="5403891"/>
                <a:ext cx="113400" cy="278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7E91948-A997-4667-BDEC-C64BA558326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665945" y="5386251"/>
                  <a:ext cx="1490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78B189F-A1A8-4D0A-BC56-E5224CACF9E7}"/>
                    </a:ext>
                  </a:extLst>
                </p14:cNvPr>
                <p14:cNvContentPartPr/>
                <p14:nvPr/>
              </p14:nvContentPartPr>
              <p14:xfrm>
                <a:off x="4540665" y="5890971"/>
                <a:ext cx="116280" cy="277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78B189F-A1A8-4D0A-BC56-E5224CACF9E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522665" y="5873331"/>
                  <a:ext cx="1519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97B8AC1-0789-46BA-8B6D-93D2BDDD7585}"/>
                    </a:ext>
                  </a:extLst>
                </p14:cNvPr>
                <p14:cNvContentPartPr/>
                <p14:nvPr/>
              </p14:nvContentPartPr>
              <p14:xfrm>
                <a:off x="4715625" y="5897451"/>
                <a:ext cx="77400" cy="3157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97B8AC1-0789-46BA-8B6D-93D2BDDD758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697985" y="5879811"/>
                  <a:ext cx="1130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4C160A7-4C6A-4E25-ACF5-164130134C31}"/>
                    </a:ext>
                  </a:extLst>
                </p14:cNvPr>
                <p14:cNvContentPartPr/>
                <p14:nvPr/>
              </p14:nvContentPartPr>
              <p14:xfrm>
                <a:off x="4796625" y="5638971"/>
                <a:ext cx="18000" cy="1162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4C160A7-4C6A-4E25-ACF5-164130134C3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778625" y="5620971"/>
                  <a:ext cx="53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0E1FBC8-CD33-4695-A936-0F2538EF3663}"/>
                    </a:ext>
                  </a:extLst>
                </p14:cNvPr>
                <p14:cNvContentPartPr/>
                <p14:nvPr/>
              </p14:nvContentPartPr>
              <p14:xfrm>
                <a:off x="4791585" y="5631411"/>
                <a:ext cx="80640" cy="1501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0E1FBC8-CD33-4695-A936-0F2538EF366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773585" y="5613411"/>
                  <a:ext cx="116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E015CF6-4BF3-4A8B-934D-26A59A0A521A}"/>
                    </a:ext>
                  </a:extLst>
                </p14:cNvPr>
                <p14:cNvContentPartPr/>
                <p14:nvPr/>
              </p14:nvContentPartPr>
              <p14:xfrm>
                <a:off x="4895985" y="6128931"/>
                <a:ext cx="28080" cy="1191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E015CF6-4BF3-4A8B-934D-26A59A0A521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878345" y="6110931"/>
                  <a:ext cx="63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70534B4-F898-4164-9314-5F16A9C6E849}"/>
                    </a:ext>
                  </a:extLst>
                </p14:cNvPr>
                <p14:cNvContentPartPr/>
                <p14:nvPr/>
              </p14:nvContentPartPr>
              <p14:xfrm>
                <a:off x="4879065" y="6120291"/>
                <a:ext cx="95040" cy="1335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70534B4-F898-4164-9314-5F16A9C6E84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861065" y="6102291"/>
                  <a:ext cx="1306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69FAA05-98FB-446D-8BDB-A56BE31209FF}"/>
              </a:ext>
            </a:extLst>
          </p:cNvPr>
          <p:cNvGrpSpPr/>
          <p:nvPr/>
        </p:nvGrpSpPr>
        <p:grpSpPr>
          <a:xfrm>
            <a:off x="4897065" y="6698451"/>
            <a:ext cx="110880" cy="131040"/>
            <a:chOff x="4897065" y="6698451"/>
            <a:chExt cx="11088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0A1C6F4-37EC-49D2-ACFE-F8A99D66C276}"/>
                    </a:ext>
                  </a:extLst>
                </p14:cNvPr>
                <p14:cNvContentPartPr/>
                <p14:nvPr/>
              </p14:nvContentPartPr>
              <p14:xfrm>
                <a:off x="4928025" y="6735171"/>
                <a:ext cx="26280" cy="943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0A1C6F4-37EC-49D2-ACFE-F8A99D66C27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910025" y="6717531"/>
                  <a:ext cx="61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6B5FBF5-0CF3-48A7-B486-BA0ED53D8C4E}"/>
                    </a:ext>
                  </a:extLst>
                </p14:cNvPr>
                <p14:cNvContentPartPr/>
                <p14:nvPr/>
              </p14:nvContentPartPr>
              <p14:xfrm>
                <a:off x="4897065" y="6698451"/>
                <a:ext cx="110880" cy="126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6B5FBF5-0CF3-48A7-B486-BA0ED53D8C4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879065" y="6680451"/>
                  <a:ext cx="14652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29A1D39-DD16-44DB-8BFA-AD8B761327F4}"/>
              </a:ext>
            </a:extLst>
          </p:cNvPr>
          <p:cNvGrpSpPr/>
          <p:nvPr/>
        </p:nvGrpSpPr>
        <p:grpSpPr>
          <a:xfrm>
            <a:off x="9327225" y="1222851"/>
            <a:ext cx="640800" cy="640080"/>
            <a:chOff x="9327225" y="1222851"/>
            <a:chExt cx="640800" cy="64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5D0F14E-939C-4169-A3EC-26E463B354A3}"/>
                    </a:ext>
                  </a:extLst>
                </p14:cNvPr>
                <p14:cNvContentPartPr/>
                <p14:nvPr/>
              </p14:nvContentPartPr>
              <p14:xfrm>
                <a:off x="9327225" y="1222851"/>
                <a:ext cx="119160" cy="457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5D0F14E-939C-4169-A3EC-26E463B354A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309585" y="1204851"/>
                  <a:ext cx="1548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99D7E59-A1D5-4ED5-B759-2917B7620BF1}"/>
                    </a:ext>
                  </a:extLst>
                </p14:cNvPr>
                <p14:cNvContentPartPr/>
                <p14:nvPr/>
              </p14:nvContentPartPr>
              <p14:xfrm>
                <a:off x="9523065" y="1330851"/>
                <a:ext cx="83520" cy="271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99D7E59-A1D5-4ED5-B759-2917B7620BF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505425" y="1312851"/>
                  <a:ext cx="1191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EBDD867-68C1-485A-B064-E883B8480092}"/>
                    </a:ext>
                  </a:extLst>
                </p14:cNvPr>
                <p14:cNvContentPartPr/>
                <p14:nvPr/>
              </p14:nvContentPartPr>
              <p14:xfrm>
                <a:off x="9661665" y="1297011"/>
                <a:ext cx="138240" cy="2732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EBDD867-68C1-485A-B064-E883B848009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643665" y="1279371"/>
                  <a:ext cx="1738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2EFABFB-DD28-4DCB-A74E-B6BA592E5696}"/>
                    </a:ext>
                  </a:extLst>
                </p14:cNvPr>
                <p14:cNvContentPartPr/>
                <p14:nvPr/>
              </p14:nvContentPartPr>
              <p14:xfrm>
                <a:off x="9878025" y="1240491"/>
                <a:ext cx="90000" cy="421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2EFABFB-DD28-4DCB-A74E-B6BA592E569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860385" y="1222491"/>
                  <a:ext cx="1256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F2DE798-E806-4F98-AF1F-C20CAB5C91F7}"/>
                    </a:ext>
                  </a:extLst>
                </p14:cNvPr>
                <p14:cNvContentPartPr/>
                <p14:nvPr/>
              </p14:nvContentPartPr>
              <p14:xfrm>
                <a:off x="9707745" y="1489251"/>
                <a:ext cx="118800" cy="60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F2DE798-E806-4F98-AF1F-C20CAB5C91F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690105" y="1471251"/>
                  <a:ext cx="154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E268B3B-B1AB-48BD-9005-4B20E2F6A0AD}"/>
                    </a:ext>
                  </a:extLst>
                </p14:cNvPr>
                <p14:cNvContentPartPr/>
                <p14:nvPr/>
              </p14:nvContentPartPr>
              <p14:xfrm>
                <a:off x="9755625" y="1505451"/>
                <a:ext cx="87120" cy="75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E268B3B-B1AB-48BD-9005-4B20E2F6A0A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737625" y="1487811"/>
                  <a:ext cx="122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D11B4FA-FB9E-4D75-A20A-ED0F178467DF}"/>
                    </a:ext>
                  </a:extLst>
                </p14:cNvPr>
                <p14:cNvContentPartPr/>
                <p14:nvPr/>
              </p14:nvContentPartPr>
              <p14:xfrm>
                <a:off x="9724665" y="1681491"/>
                <a:ext cx="12960" cy="1346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D11B4FA-FB9E-4D75-A20A-ED0F178467D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706665" y="1663851"/>
                  <a:ext cx="48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74DE7B7-B02D-41ED-A0B0-4EE4B0A40B0F}"/>
                    </a:ext>
                  </a:extLst>
                </p14:cNvPr>
                <p14:cNvContentPartPr/>
                <p14:nvPr/>
              </p14:nvContentPartPr>
              <p14:xfrm>
                <a:off x="9708825" y="1675731"/>
                <a:ext cx="123840" cy="1850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74DE7B7-B02D-41ED-A0B0-4EE4B0A40B0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691185" y="1658091"/>
                  <a:ext cx="159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6220D3A-0AA6-422E-BAAD-06A3E805EE90}"/>
                    </a:ext>
                  </a:extLst>
                </p14:cNvPr>
                <p14:cNvContentPartPr/>
                <p14:nvPr/>
              </p14:nvContentPartPr>
              <p14:xfrm>
                <a:off x="9702345" y="1816491"/>
                <a:ext cx="21600" cy="46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6220D3A-0AA6-422E-BAAD-06A3E805EE9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684345" y="1798851"/>
                  <a:ext cx="57240" cy="8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533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A67DF8F-CB35-487A-A176-CEE452A13B87}"/>
              </a:ext>
            </a:extLst>
          </p:cNvPr>
          <p:cNvGrpSpPr/>
          <p:nvPr/>
        </p:nvGrpSpPr>
        <p:grpSpPr>
          <a:xfrm>
            <a:off x="4007505" y="375771"/>
            <a:ext cx="531000" cy="418320"/>
            <a:chOff x="4007505" y="375771"/>
            <a:chExt cx="53100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B937BF-7FFE-416F-A33C-C8ABE6B0E8C4}"/>
                    </a:ext>
                  </a:extLst>
                </p14:cNvPr>
                <p14:cNvContentPartPr/>
                <p14:nvPr/>
              </p14:nvContentPartPr>
              <p14:xfrm>
                <a:off x="4105425" y="375771"/>
                <a:ext cx="131760" cy="418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B937BF-7FFE-416F-A33C-C8ABE6B0E8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87785" y="357771"/>
                  <a:ext cx="1674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62C23BC-A10A-4B04-9507-7E9719323441}"/>
                    </a:ext>
                  </a:extLst>
                </p14:cNvPr>
                <p14:cNvContentPartPr/>
                <p14:nvPr/>
              </p14:nvContentPartPr>
              <p14:xfrm>
                <a:off x="4007505" y="549291"/>
                <a:ext cx="327960" cy="3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62C23BC-A10A-4B04-9507-7E97193234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89505" y="531291"/>
                  <a:ext cx="363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C30E37-3F26-4F60-AE7B-E6439738E989}"/>
                    </a:ext>
                  </a:extLst>
                </p14:cNvPr>
                <p14:cNvContentPartPr/>
                <p14:nvPr/>
              </p14:nvContentPartPr>
              <p14:xfrm>
                <a:off x="4350225" y="534531"/>
                <a:ext cx="188280" cy="230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C30E37-3F26-4F60-AE7B-E6439738E9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32225" y="516531"/>
                  <a:ext cx="22392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5A084A-52D9-4401-AE0F-9116E2E56E39}"/>
              </a:ext>
            </a:extLst>
          </p:cNvPr>
          <p:cNvGrpSpPr/>
          <p:nvPr/>
        </p:nvGrpSpPr>
        <p:grpSpPr>
          <a:xfrm>
            <a:off x="5317905" y="337971"/>
            <a:ext cx="2214000" cy="951120"/>
            <a:chOff x="5317905" y="337971"/>
            <a:chExt cx="2214000" cy="9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EF0B80-572B-4035-8C53-0823D5B6BE3F}"/>
                    </a:ext>
                  </a:extLst>
                </p14:cNvPr>
                <p14:cNvContentPartPr/>
                <p14:nvPr/>
              </p14:nvContentPartPr>
              <p14:xfrm>
                <a:off x="5317905" y="337971"/>
                <a:ext cx="309240" cy="496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EF0B80-572B-4035-8C53-0823D5B6BE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99905" y="319971"/>
                  <a:ext cx="3448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9F50CDC-531F-44FF-84AC-2F8E59A38D1B}"/>
                    </a:ext>
                  </a:extLst>
                </p14:cNvPr>
                <p14:cNvContentPartPr/>
                <p14:nvPr/>
              </p14:nvContentPartPr>
              <p14:xfrm>
                <a:off x="5780145" y="610851"/>
                <a:ext cx="79920" cy="162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9F50CDC-531F-44FF-84AC-2F8E59A38D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62145" y="592851"/>
                  <a:ext cx="115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8819AE-64DE-4DBE-845F-3B44F299D82B}"/>
                    </a:ext>
                  </a:extLst>
                </p14:cNvPr>
                <p14:cNvContentPartPr/>
                <p14:nvPr/>
              </p14:nvContentPartPr>
              <p14:xfrm>
                <a:off x="5761065" y="488091"/>
                <a:ext cx="86760" cy="23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8819AE-64DE-4DBE-845F-3B44F299D8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3425" y="470451"/>
                  <a:ext cx="122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D7B9B56-F000-41D9-84E3-9F3953891C79}"/>
                    </a:ext>
                  </a:extLst>
                </p14:cNvPr>
                <p14:cNvContentPartPr/>
                <p14:nvPr/>
              </p14:nvContentPartPr>
              <p14:xfrm>
                <a:off x="5887425" y="610131"/>
                <a:ext cx="283680" cy="236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D7B9B56-F000-41D9-84E3-9F3953891C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69785" y="592131"/>
                  <a:ext cx="319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C21170-36EE-4AA6-BE44-AD044FCA7ACF}"/>
                    </a:ext>
                  </a:extLst>
                </p14:cNvPr>
                <p14:cNvContentPartPr/>
                <p14:nvPr/>
              </p14:nvContentPartPr>
              <p14:xfrm>
                <a:off x="6251025" y="601491"/>
                <a:ext cx="676440" cy="209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DC21170-36EE-4AA6-BE44-AD044FCA7A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33025" y="583851"/>
                  <a:ext cx="7120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E9C809-4EBC-4B78-A6E3-870F3AC875E7}"/>
                    </a:ext>
                  </a:extLst>
                </p14:cNvPr>
                <p14:cNvContentPartPr/>
                <p14:nvPr/>
              </p14:nvContentPartPr>
              <p14:xfrm>
                <a:off x="7016025" y="575571"/>
                <a:ext cx="515880" cy="713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E9C809-4EBC-4B78-A6E3-870F3AC875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98385" y="557571"/>
                  <a:ext cx="551520" cy="74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42DE7FD-EAD2-44BA-AB8C-362002FEDFDD}"/>
                  </a:ext>
                </a:extLst>
              </p14:cNvPr>
              <p14:cNvContentPartPr/>
              <p14:nvPr/>
            </p14:nvContentPartPr>
            <p14:xfrm>
              <a:off x="3099945" y="603291"/>
              <a:ext cx="77040" cy="1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42DE7FD-EAD2-44BA-AB8C-362002FEDF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82305" y="585291"/>
                <a:ext cx="1126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927AC10-93FF-48E2-A6A4-6A80FC00ED26}"/>
                  </a:ext>
                </a:extLst>
              </p14:cNvPr>
              <p14:cNvContentPartPr/>
              <p14:nvPr/>
            </p14:nvContentPartPr>
            <p14:xfrm>
              <a:off x="2940465" y="1714251"/>
              <a:ext cx="312480" cy="515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927AC10-93FF-48E2-A6A4-6A80FC00ED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22825" y="1696251"/>
                <a:ext cx="34812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08416F1-62FD-4A71-8FA6-C3806363E0C8}"/>
                  </a:ext>
                </a:extLst>
              </p14:cNvPr>
              <p14:cNvContentPartPr/>
              <p14:nvPr/>
            </p14:nvContentPartPr>
            <p14:xfrm>
              <a:off x="4232145" y="1734771"/>
              <a:ext cx="148320" cy="450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08416F1-62FD-4A71-8FA6-C3806363E0C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14505" y="1717131"/>
                <a:ext cx="1839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E65451B-EDF5-45B8-9B4B-C395A55F2ED0}"/>
                  </a:ext>
                </a:extLst>
              </p14:cNvPr>
              <p14:cNvContentPartPr/>
              <p14:nvPr/>
            </p14:nvContentPartPr>
            <p14:xfrm>
              <a:off x="5665305" y="1784451"/>
              <a:ext cx="270720" cy="475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E65451B-EDF5-45B8-9B4B-C395A55F2E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47665" y="1766451"/>
                <a:ext cx="30636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4B8CFF6-986A-4295-8A6B-D67F1396BAF0}"/>
                  </a:ext>
                </a:extLst>
              </p14:cNvPr>
              <p14:cNvContentPartPr/>
              <p14:nvPr/>
            </p14:nvContentPartPr>
            <p14:xfrm>
              <a:off x="7084425" y="1797051"/>
              <a:ext cx="179640" cy="474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4B8CFF6-986A-4295-8A6B-D67F1396BAF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66425" y="1779051"/>
                <a:ext cx="215280" cy="50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412E6345-1207-488B-B63B-561FF31CAE34}"/>
              </a:ext>
            </a:extLst>
          </p:cNvPr>
          <p:cNvGrpSpPr/>
          <p:nvPr/>
        </p:nvGrpSpPr>
        <p:grpSpPr>
          <a:xfrm>
            <a:off x="7405905" y="297291"/>
            <a:ext cx="2652120" cy="667080"/>
            <a:chOff x="7405905" y="297291"/>
            <a:chExt cx="265212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AECD84-B98A-4A55-804F-2C6D4AADFAF4}"/>
                    </a:ext>
                  </a:extLst>
                </p14:cNvPr>
                <p14:cNvContentPartPr/>
                <p14:nvPr/>
              </p14:nvContentPartPr>
              <p14:xfrm>
                <a:off x="7405905" y="297291"/>
                <a:ext cx="232920" cy="667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AECD84-B98A-4A55-804F-2C6D4AADFA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88265" y="279291"/>
                  <a:ext cx="26856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914CF1-3DB8-4305-9FFF-2A5DFB356015}"/>
                    </a:ext>
                  </a:extLst>
                </p14:cNvPr>
                <p14:cNvContentPartPr/>
                <p14:nvPr/>
              </p14:nvContentPartPr>
              <p14:xfrm>
                <a:off x="7900905" y="380091"/>
                <a:ext cx="20520" cy="379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914CF1-3DB8-4305-9FFF-2A5DFB3560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83265" y="362451"/>
                  <a:ext cx="561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67B8B3F-622B-46E7-BE31-39E28292D631}"/>
                    </a:ext>
                  </a:extLst>
                </p14:cNvPr>
                <p14:cNvContentPartPr/>
                <p14:nvPr/>
              </p14:nvContentPartPr>
              <p14:xfrm>
                <a:off x="7903065" y="334371"/>
                <a:ext cx="275760" cy="502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67B8B3F-622B-46E7-BE31-39E28292D6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85065" y="316731"/>
                  <a:ext cx="3114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4A0724-4984-489F-BD41-41CEA8F0C0DC}"/>
                    </a:ext>
                  </a:extLst>
                </p14:cNvPr>
                <p14:cNvContentPartPr/>
                <p14:nvPr/>
              </p14:nvContentPartPr>
              <p14:xfrm>
                <a:off x="8283585" y="592491"/>
                <a:ext cx="227160" cy="267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4A0724-4984-489F-BD41-41CEA8F0C0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5945" y="574851"/>
                  <a:ext cx="2628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AF5D70-D485-47B5-A49A-63D99AE19447}"/>
                    </a:ext>
                  </a:extLst>
                </p14:cNvPr>
                <p14:cNvContentPartPr/>
                <p14:nvPr/>
              </p14:nvContentPartPr>
              <p14:xfrm>
                <a:off x="8621265" y="582051"/>
                <a:ext cx="270720" cy="22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AF5D70-D485-47B5-A49A-63D99AE194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03625" y="564051"/>
                  <a:ext cx="306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296380E-48A3-4885-9B53-D842246F1F87}"/>
                    </a:ext>
                  </a:extLst>
                </p14:cNvPr>
                <p14:cNvContentPartPr/>
                <p14:nvPr/>
              </p14:nvContentPartPr>
              <p14:xfrm>
                <a:off x="8870745" y="519771"/>
                <a:ext cx="56880" cy="66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296380E-48A3-4885-9B53-D842246F1F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52745" y="501771"/>
                  <a:ext cx="92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8B3437-162C-44B1-82BF-4F99286B1732}"/>
                    </a:ext>
                  </a:extLst>
                </p14:cNvPr>
                <p14:cNvContentPartPr/>
                <p14:nvPr/>
              </p14:nvContentPartPr>
              <p14:xfrm>
                <a:off x="9026985" y="613731"/>
                <a:ext cx="426960" cy="198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8B3437-162C-44B1-82BF-4F99286B17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09345" y="596091"/>
                  <a:ext cx="462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35D89A-97F3-40AA-85F7-47BCD1290F35}"/>
                    </a:ext>
                  </a:extLst>
                </p14:cNvPr>
                <p14:cNvContentPartPr/>
                <p14:nvPr/>
              </p14:nvContentPartPr>
              <p14:xfrm>
                <a:off x="9509385" y="341571"/>
                <a:ext cx="548640" cy="461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35D89A-97F3-40AA-85F7-47BCD1290F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91385" y="323571"/>
                  <a:ext cx="584280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2470AE-B68E-4483-8CC1-C767B3C8BF5C}"/>
              </a:ext>
            </a:extLst>
          </p:cNvPr>
          <p:cNvGrpSpPr/>
          <p:nvPr/>
        </p:nvGrpSpPr>
        <p:grpSpPr>
          <a:xfrm>
            <a:off x="2657865" y="3070011"/>
            <a:ext cx="515160" cy="804240"/>
            <a:chOff x="2657865" y="3070011"/>
            <a:chExt cx="515160" cy="80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FEABEC1-8E11-4605-8678-E4203030FD0E}"/>
                    </a:ext>
                  </a:extLst>
                </p14:cNvPr>
                <p14:cNvContentPartPr/>
                <p14:nvPr/>
              </p14:nvContentPartPr>
              <p14:xfrm>
                <a:off x="2657865" y="3349731"/>
                <a:ext cx="360000" cy="524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FEABEC1-8E11-4605-8678-E4203030FD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39865" y="3331731"/>
                  <a:ext cx="3956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25552C-62B6-4007-B47F-243D8ADABEEA}"/>
                    </a:ext>
                  </a:extLst>
                </p14:cNvPr>
                <p14:cNvContentPartPr/>
                <p14:nvPr/>
              </p14:nvContentPartPr>
              <p14:xfrm>
                <a:off x="2995905" y="3070011"/>
                <a:ext cx="177120" cy="330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25552C-62B6-4007-B47F-243D8ADABE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78265" y="3052371"/>
                  <a:ext cx="21276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171B91-F1AB-44A0-A21D-9322A68B3A70}"/>
              </a:ext>
            </a:extLst>
          </p:cNvPr>
          <p:cNvGrpSpPr/>
          <p:nvPr/>
        </p:nvGrpSpPr>
        <p:grpSpPr>
          <a:xfrm>
            <a:off x="4186065" y="3061731"/>
            <a:ext cx="492480" cy="714960"/>
            <a:chOff x="4186065" y="3061731"/>
            <a:chExt cx="492480" cy="71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7EFAEC-4EA7-4691-8435-E8CAA20CBC22}"/>
                    </a:ext>
                  </a:extLst>
                </p14:cNvPr>
                <p14:cNvContentPartPr/>
                <p14:nvPr/>
              </p14:nvContentPartPr>
              <p14:xfrm>
                <a:off x="4186065" y="3335691"/>
                <a:ext cx="276120" cy="441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7EFAEC-4EA7-4691-8435-E8CAA20CBC2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68065" y="3318051"/>
                  <a:ext cx="3117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0CE77D-908D-4505-B5F2-C28E380200DD}"/>
                    </a:ext>
                  </a:extLst>
                </p14:cNvPr>
                <p14:cNvContentPartPr/>
                <p14:nvPr/>
              </p14:nvContentPartPr>
              <p14:xfrm>
                <a:off x="4462545" y="3061731"/>
                <a:ext cx="216000" cy="219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0CE77D-908D-4505-B5F2-C28E380200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44545" y="3043731"/>
                  <a:ext cx="25164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6C1A94-F12C-498C-BDC2-59202DFBE6B0}"/>
              </a:ext>
            </a:extLst>
          </p:cNvPr>
          <p:cNvGrpSpPr/>
          <p:nvPr/>
        </p:nvGrpSpPr>
        <p:grpSpPr>
          <a:xfrm>
            <a:off x="2903745" y="2516331"/>
            <a:ext cx="280800" cy="295920"/>
            <a:chOff x="2903745" y="2516331"/>
            <a:chExt cx="28080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F5CF0C-01A3-478D-AF98-E975F6D4400B}"/>
                    </a:ext>
                  </a:extLst>
                </p14:cNvPr>
                <p14:cNvContentPartPr/>
                <p14:nvPr/>
              </p14:nvContentPartPr>
              <p14:xfrm>
                <a:off x="2912745" y="2585811"/>
                <a:ext cx="258840" cy="186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F5CF0C-01A3-478D-AF98-E975F6D440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94745" y="2567811"/>
                  <a:ext cx="294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41B1F81-E634-4917-A182-FD0B0C302CAA}"/>
                    </a:ext>
                  </a:extLst>
                </p14:cNvPr>
                <p14:cNvContentPartPr/>
                <p14:nvPr/>
              </p14:nvContentPartPr>
              <p14:xfrm>
                <a:off x="2903745" y="2516331"/>
                <a:ext cx="280800" cy="295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41B1F81-E634-4917-A182-FD0B0C302C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6105" y="2498691"/>
                  <a:ext cx="31644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5FC8BE-DACE-4C35-85C3-C5DAF0B66A43}"/>
              </a:ext>
            </a:extLst>
          </p:cNvPr>
          <p:cNvGrpSpPr/>
          <p:nvPr/>
        </p:nvGrpSpPr>
        <p:grpSpPr>
          <a:xfrm>
            <a:off x="4228905" y="2558811"/>
            <a:ext cx="236880" cy="294840"/>
            <a:chOff x="4228905" y="2558811"/>
            <a:chExt cx="23688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51D3CDC-DC34-443E-AC8B-A03B4248A081}"/>
                    </a:ext>
                  </a:extLst>
                </p14:cNvPr>
                <p14:cNvContentPartPr/>
                <p14:nvPr/>
              </p14:nvContentPartPr>
              <p14:xfrm>
                <a:off x="4269225" y="2558811"/>
                <a:ext cx="182880" cy="243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51D3CDC-DC34-443E-AC8B-A03B4248A0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51225" y="2541171"/>
                  <a:ext cx="218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7E8AE0-8C9F-4DE7-939E-3A5D57CAAF25}"/>
                    </a:ext>
                  </a:extLst>
                </p14:cNvPr>
                <p14:cNvContentPartPr/>
                <p14:nvPr/>
              </p14:nvContentPartPr>
              <p14:xfrm>
                <a:off x="4228905" y="2585451"/>
                <a:ext cx="236880" cy="268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7E8AE0-8C9F-4DE7-939E-3A5D57CAAF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10905" y="2567811"/>
                  <a:ext cx="27252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1C3FA9C-3A3B-4E13-BF90-F29C121958A3}"/>
              </a:ext>
            </a:extLst>
          </p:cNvPr>
          <p:cNvGrpSpPr/>
          <p:nvPr/>
        </p:nvGrpSpPr>
        <p:grpSpPr>
          <a:xfrm>
            <a:off x="5653065" y="2572491"/>
            <a:ext cx="574920" cy="1145160"/>
            <a:chOff x="5653065" y="2572491"/>
            <a:chExt cx="574920" cy="11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7A7BD5-00D0-4D80-8676-3FF715A1C323}"/>
                    </a:ext>
                  </a:extLst>
                </p14:cNvPr>
                <p14:cNvContentPartPr/>
                <p14:nvPr/>
              </p14:nvContentPartPr>
              <p14:xfrm>
                <a:off x="5653065" y="3268371"/>
                <a:ext cx="318600" cy="449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7A7BD5-00D0-4D80-8676-3FF715A1C32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35065" y="3250731"/>
                  <a:ext cx="35424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B53DDB3-3446-46CE-B8F1-A3C1277104F6}"/>
                    </a:ext>
                  </a:extLst>
                </p14:cNvPr>
                <p14:cNvContentPartPr/>
                <p14:nvPr/>
              </p14:nvContentPartPr>
              <p14:xfrm>
                <a:off x="6071025" y="2994411"/>
                <a:ext cx="156960" cy="401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B53DDB3-3446-46CE-B8F1-A3C1277104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53025" y="2976411"/>
                  <a:ext cx="1926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AD5255-967B-4AA1-A43D-CEAAE03A2A9A}"/>
                    </a:ext>
                  </a:extLst>
                </p14:cNvPr>
                <p14:cNvContentPartPr/>
                <p14:nvPr/>
              </p14:nvContentPartPr>
              <p14:xfrm>
                <a:off x="5893545" y="2572491"/>
                <a:ext cx="173160" cy="230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AD5255-967B-4AA1-A43D-CEAAE03A2A9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75545" y="2554491"/>
                  <a:ext cx="208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927D90E-0D7B-42B4-AEF6-63BD29BFB87D}"/>
                    </a:ext>
                  </a:extLst>
                </p14:cNvPr>
                <p14:cNvContentPartPr/>
                <p14:nvPr/>
              </p14:nvContentPartPr>
              <p14:xfrm>
                <a:off x="5844585" y="2623971"/>
                <a:ext cx="222840" cy="22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927D90E-0D7B-42B4-AEF6-63BD29BFB8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26585" y="2605971"/>
                  <a:ext cx="25848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17818FD-7CFA-4B85-9D06-D2C81271C4DE}"/>
              </a:ext>
            </a:extLst>
          </p:cNvPr>
          <p:cNvGrpSpPr/>
          <p:nvPr/>
        </p:nvGrpSpPr>
        <p:grpSpPr>
          <a:xfrm>
            <a:off x="7066425" y="2596971"/>
            <a:ext cx="515520" cy="1110240"/>
            <a:chOff x="7066425" y="2596971"/>
            <a:chExt cx="515520" cy="11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462753-97E6-4C7A-86D8-0100DF28889B}"/>
                    </a:ext>
                  </a:extLst>
                </p14:cNvPr>
                <p14:cNvContentPartPr/>
                <p14:nvPr/>
              </p14:nvContentPartPr>
              <p14:xfrm>
                <a:off x="7066425" y="3238851"/>
                <a:ext cx="272160" cy="468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462753-97E6-4C7A-86D8-0100DF2888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48425" y="3221211"/>
                  <a:ext cx="3078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925CECC-01BF-4D6C-9C78-83D9A3837506}"/>
                    </a:ext>
                  </a:extLst>
                </p14:cNvPr>
                <p14:cNvContentPartPr/>
                <p14:nvPr/>
              </p14:nvContentPartPr>
              <p14:xfrm>
                <a:off x="7407705" y="3019251"/>
                <a:ext cx="174240" cy="237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925CECC-01BF-4D6C-9C78-83D9A38375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90065" y="3001251"/>
                  <a:ext cx="209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B086C9A-4564-4529-B986-AAB5493A0321}"/>
                    </a:ext>
                  </a:extLst>
                </p14:cNvPr>
                <p14:cNvContentPartPr/>
                <p14:nvPr/>
              </p14:nvContentPartPr>
              <p14:xfrm>
                <a:off x="7176225" y="2596971"/>
                <a:ext cx="169560" cy="244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B086C9A-4564-4529-B986-AAB5493A03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58585" y="2578971"/>
                  <a:ext cx="205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DD4677-76E9-4E05-828A-F117FBF20E04}"/>
                    </a:ext>
                  </a:extLst>
                </p14:cNvPr>
                <p14:cNvContentPartPr/>
                <p14:nvPr/>
              </p14:nvContentPartPr>
              <p14:xfrm>
                <a:off x="7082265" y="2611371"/>
                <a:ext cx="313560" cy="286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DD4677-76E9-4E05-828A-F117FBF20E0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64265" y="2593731"/>
                  <a:ext cx="34920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08553BF-37D3-4224-A9BA-3EC7DA99195D}"/>
              </a:ext>
            </a:extLst>
          </p:cNvPr>
          <p:cNvGrpSpPr/>
          <p:nvPr/>
        </p:nvGrpSpPr>
        <p:grpSpPr>
          <a:xfrm>
            <a:off x="1122825" y="4947411"/>
            <a:ext cx="469080" cy="194760"/>
            <a:chOff x="1122825" y="4947411"/>
            <a:chExt cx="46908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64D838-64D6-4E85-A01F-1CB44C2A1854}"/>
                    </a:ext>
                  </a:extLst>
                </p14:cNvPr>
                <p14:cNvContentPartPr/>
                <p14:nvPr/>
              </p14:nvContentPartPr>
              <p14:xfrm>
                <a:off x="1122825" y="4947411"/>
                <a:ext cx="295200" cy="9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F64D838-64D6-4E85-A01F-1CB44C2A18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4825" y="4929771"/>
                  <a:ext cx="330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B0385F3-89D9-4CD4-92CD-6E4E0D5A183C}"/>
                    </a:ext>
                  </a:extLst>
                </p14:cNvPr>
                <p14:cNvContentPartPr/>
                <p14:nvPr/>
              </p14:nvContentPartPr>
              <p14:xfrm>
                <a:off x="1145505" y="5101491"/>
                <a:ext cx="446400" cy="4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B0385F3-89D9-4CD4-92CD-6E4E0D5A183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7505" y="5083491"/>
                  <a:ext cx="48204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337F8F1-C7BE-4BB8-9808-2D9E2D6FDD23}"/>
                  </a:ext>
                </a:extLst>
              </p14:cNvPr>
              <p14:cNvContentPartPr/>
              <p14:nvPr/>
            </p14:nvContentPartPr>
            <p14:xfrm>
              <a:off x="7245345" y="4533051"/>
              <a:ext cx="194040" cy="612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337F8F1-C7BE-4BB8-9808-2D9E2D6FDD2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27705" y="4515051"/>
                <a:ext cx="22968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3B3DDF8-FEE7-4524-8345-BACF266A21FF}"/>
                  </a:ext>
                </a:extLst>
              </p14:cNvPr>
              <p14:cNvContentPartPr/>
              <p14:nvPr/>
            </p14:nvContentPartPr>
            <p14:xfrm>
              <a:off x="5896065" y="4521891"/>
              <a:ext cx="318240" cy="490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3B3DDF8-FEE7-4524-8345-BACF266A21F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78065" y="4504251"/>
                <a:ext cx="353880" cy="52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1E9CD4F-D698-4E66-92DA-2D1DD2B7BA0B}"/>
              </a:ext>
            </a:extLst>
          </p:cNvPr>
          <p:cNvGrpSpPr/>
          <p:nvPr/>
        </p:nvGrpSpPr>
        <p:grpSpPr>
          <a:xfrm>
            <a:off x="6533985" y="4745451"/>
            <a:ext cx="326160" cy="295560"/>
            <a:chOff x="6533985" y="4745451"/>
            <a:chExt cx="32616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3EEC3A4-8A67-4EE4-84C4-C15E30BF1045}"/>
                    </a:ext>
                  </a:extLst>
                </p14:cNvPr>
                <p14:cNvContentPartPr/>
                <p14:nvPr/>
              </p14:nvContentPartPr>
              <p14:xfrm>
                <a:off x="6533985" y="4855611"/>
                <a:ext cx="326160" cy="20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3EEC3A4-8A67-4EE4-84C4-C15E30BF10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15985" y="4837971"/>
                  <a:ext cx="361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4578F77-853C-44D9-AFB4-519F7BE2A3FB}"/>
                    </a:ext>
                  </a:extLst>
                </p14:cNvPr>
                <p14:cNvContentPartPr/>
                <p14:nvPr/>
              </p14:nvContentPartPr>
              <p14:xfrm>
                <a:off x="6670065" y="4745451"/>
                <a:ext cx="67680" cy="295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4578F77-853C-44D9-AFB4-519F7BE2A3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52065" y="4727811"/>
                  <a:ext cx="10332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8EDC425-7201-45AE-B341-A2F9203DEC04}"/>
                  </a:ext>
                </a:extLst>
              </p14:cNvPr>
              <p14:cNvContentPartPr/>
              <p14:nvPr/>
            </p14:nvContentPartPr>
            <p14:xfrm>
              <a:off x="4335825" y="4484811"/>
              <a:ext cx="366480" cy="610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8EDC425-7201-45AE-B341-A2F9203DEC0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18185" y="4466811"/>
                <a:ext cx="402120" cy="6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0CEAE59C-2190-4A4D-8B54-8B4ECBCE3EB8}"/>
              </a:ext>
            </a:extLst>
          </p:cNvPr>
          <p:cNvGrpSpPr/>
          <p:nvPr/>
        </p:nvGrpSpPr>
        <p:grpSpPr>
          <a:xfrm>
            <a:off x="5002905" y="4637811"/>
            <a:ext cx="316800" cy="397440"/>
            <a:chOff x="5002905" y="4637811"/>
            <a:chExt cx="31680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415973-F387-4C19-888C-3167337C1837}"/>
                    </a:ext>
                  </a:extLst>
                </p14:cNvPr>
                <p14:cNvContentPartPr/>
                <p14:nvPr/>
              </p14:nvContentPartPr>
              <p14:xfrm>
                <a:off x="5002905" y="4776051"/>
                <a:ext cx="316800" cy="33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415973-F387-4C19-888C-3167337C18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85265" y="4758051"/>
                  <a:ext cx="3524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F08E257-7A93-4EB8-A618-CA8FAB998753}"/>
                    </a:ext>
                  </a:extLst>
                </p14:cNvPr>
                <p14:cNvContentPartPr/>
                <p14:nvPr/>
              </p14:nvContentPartPr>
              <p14:xfrm>
                <a:off x="5166345" y="4637811"/>
                <a:ext cx="21960" cy="397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F08E257-7A93-4EB8-A618-CA8FAB99875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48345" y="4619811"/>
                  <a:ext cx="57600" cy="43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1F1A1CB-86FC-4625-AF1A-CE84417C294F}"/>
                  </a:ext>
                </a:extLst>
              </p14:cNvPr>
              <p14:cNvContentPartPr/>
              <p14:nvPr/>
            </p14:nvContentPartPr>
            <p14:xfrm>
              <a:off x="2932545" y="4575891"/>
              <a:ext cx="297000" cy="580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1F1A1CB-86FC-4625-AF1A-CE84417C294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14905" y="4557891"/>
                <a:ext cx="332640" cy="61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414CC2E-FF6E-4665-8323-97C09CFB5B99}"/>
              </a:ext>
            </a:extLst>
          </p:cNvPr>
          <p:cNvGrpSpPr/>
          <p:nvPr/>
        </p:nvGrpSpPr>
        <p:grpSpPr>
          <a:xfrm>
            <a:off x="3564705" y="4648611"/>
            <a:ext cx="297000" cy="375840"/>
            <a:chOff x="3564705" y="4648611"/>
            <a:chExt cx="29700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54F436E-936D-4CED-80B3-F8C5BC112CD4}"/>
                    </a:ext>
                  </a:extLst>
                </p14:cNvPr>
                <p14:cNvContentPartPr/>
                <p14:nvPr/>
              </p14:nvContentPartPr>
              <p14:xfrm>
                <a:off x="3564705" y="4812771"/>
                <a:ext cx="297000" cy="50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54F436E-936D-4CED-80B3-F8C5BC112CD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47065" y="4795131"/>
                  <a:ext cx="332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E97261D-B724-4FCB-87C8-617D7B27ED40}"/>
                    </a:ext>
                  </a:extLst>
                </p14:cNvPr>
                <p14:cNvContentPartPr/>
                <p14:nvPr/>
              </p14:nvContentPartPr>
              <p14:xfrm>
                <a:off x="3714825" y="4648611"/>
                <a:ext cx="21240" cy="375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E97261D-B724-4FCB-87C8-617D7B27ED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97185" y="4630971"/>
                  <a:ext cx="56880" cy="41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C8F2891-E510-4D6C-AD28-8E1D873EF2D6}"/>
              </a:ext>
            </a:extLst>
          </p:cNvPr>
          <p:cNvGrpSpPr/>
          <p:nvPr/>
        </p:nvGrpSpPr>
        <p:grpSpPr>
          <a:xfrm>
            <a:off x="8523705" y="4729971"/>
            <a:ext cx="459360" cy="173880"/>
            <a:chOff x="8523705" y="4729971"/>
            <a:chExt cx="45936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9C56E2D-054B-4215-9B44-F8B7BD439B75}"/>
                    </a:ext>
                  </a:extLst>
                </p14:cNvPr>
                <p14:cNvContentPartPr/>
                <p14:nvPr/>
              </p14:nvContentPartPr>
              <p14:xfrm>
                <a:off x="8523705" y="4729971"/>
                <a:ext cx="307800" cy="31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9C56E2D-054B-4215-9B44-F8B7BD439B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05705" y="4712331"/>
                  <a:ext cx="343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F41517A-740D-429B-91AB-C5454879787A}"/>
                    </a:ext>
                  </a:extLst>
                </p14:cNvPr>
                <p14:cNvContentPartPr/>
                <p14:nvPr/>
              </p14:nvContentPartPr>
              <p14:xfrm>
                <a:off x="8615145" y="4897731"/>
                <a:ext cx="367920" cy="6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F41517A-740D-429B-91AB-C5454879787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97505" y="4880091"/>
                  <a:ext cx="4035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6C44B54-1268-475E-B020-CE7EC981AD51}"/>
              </a:ext>
            </a:extLst>
          </p:cNvPr>
          <p:cNvGrpSpPr/>
          <p:nvPr/>
        </p:nvGrpSpPr>
        <p:grpSpPr>
          <a:xfrm>
            <a:off x="9356385" y="4617291"/>
            <a:ext cx="681480" cy="565560"/>
            <a:chOff x="9356385" y="4617291"/>
            <a:chExt cx="681480" cy="56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0937CCB-054F-4B38-9D30-CA70FBBB4D12}"/>
                    </a:ext>
                  </a:extLst>
                </p14:cNvPr>
                <p14:cNvContentPartPr/>
                <p14:nvPr/>
              </p14:nvContentPartPr>
              <p14:xfrm>
                <a:off x="9356385" y="4654011"/>
                <a:ext cx="303120" cy="493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0937CCB-054F-4B38-9D30-CA70FBBB4D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38385" y="4636011"/>
                  <a:ext cx="3387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89B83BE-C623-4960-B46B-6B522BA7CBF1}"/>
                    </a:ext>
                  </a:extLst>
                </p14:cNvPr>
                <p14:cNvContentPartPr/>
                <p14:nvPr/>
              </p14:nvContentPartPr>
              <p14:xfrm>
                <a:off x="9761385" y="4617291"/>
                <a:ext cx="276480" cy="565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89B83BE-C623-4960-B46B-6B522BA7CBF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43385" y="4599651"/>
                  <a:ext cx="312120" cy="60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26243A-9031-4539-A683-5EA785B139E3}"/>
              </a:ext>
            </a:extLst>
          </p:cNvPr>
          <p:cNvGrpSpPr/>
          <p:nvPr/>
        </p:nvGrpSpPr>
        <p:grpSpPr>
          <a:xfrm>
            <a:off x="1435665" y="6043611"/>
            <a:ext cx="1995120" cy="798840"/>
            <a:chOff x="1435665" y="6043611"/>
            <a:chExt cx="19951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331B9F6-E027-4579-984B-DC55DD364C61}"/>
                    </a:ext>
                  </a:extLst>
                </p14:cNvPr>
                <p14:cNvContentPartPr/>
                <p14:nvPr/>
              </p14:nvContentPartPr>
              <p14:xfrm>
                <a:off x="1435665" y="6049731"/>
                <a:ext cx="245520" cy="266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331B9F6-E027-4579-984B-DC55DD364C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17665" y="6032091"/>
                  <a:ext cx="2811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0063866-B712-43B4-BBA7-3BE0C379A189}"/>
                    </a:ext>
                  </a:extLst>
                </p14:cNvPr>
                <p14:cNvContentPartPr/>
                <p14:nvPr/>
              </p14:nvContentPartPr>
              <p14:xfrm>
                <a:off x="1958385" y="6218211"/>
                <a:ext cx="265320" cy="17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0063866-B712-43B4-BBA7-3BE0C379A18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40745" y="6200211"/>
                  <a:ext cx="300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5F4E3E0-708B-479E-93AA-7AF34BE1D1E6}"/>
                    </a:ext>
                  </a:extLst>
                </p14:cNvPr>
                <p14:cNvContentPartPr/>
                <p14:nvPr/>
              </p14:nvContentPartPr>
              <p14:xfrm>
                <a:off x="2072145" y="6043611"/>
                <a:ext cx="194400" cy="353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5F4E3E0-708B-479E-93AA-7AF34BE1D1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54505" y="6025611"/>
                  <a:ext cx="2300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987B823-B740-486D-868E-F0F96135ADB4}"/>
                    </a:ext>
                  </a:extLst>
                </p14:cNvPr>
                <p14:cNvContentPartPr/>
                <p14:nvPr/>
              </p14:nvContentPartPr>
              <p14:xfrm>
                <a:off x="2344665" y="6209931"/>
                <a:ext cx="162720" cy="185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987B823-B740-486D-868E-F0F96135ADB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26665" y="6192291"/>
                  <a:ext cx="198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F85A583-37C8-44CE-9D6A-5513558B27DA}"/>
                    </a:ext>
                  </a:extLst>
                </p14:cNvPr>
                <p14:cNvContentPartPr/>
                <p14:nvPr/>
              </p14:nvContentPartPr>
              <p14:xfrm>
                <a:off x="2866665" y="6055851"/>
                <a:ext cx="197280" cy="55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F85A583-37C8-44CE-9D6A-5513558B27D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49025" y="6037851"/>
                  <a:ext cx="232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9256B7C-3BEF-4048-8563-B9333CC35D03}"/>
                    </a:ext>
                  </a:extLst>
                </p14:cNvPr>
                <p14:cNvContentPartPr/>
                <p14:nvPr/>
              </p14:nvContentPartPr>
              <p14:xfrm>
                <a:off x="2847225" y="6093651"/>
                <a:ext cx="212400" cy="292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9256B7C-3BEF-4048-8563-B9333CC35D0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29585" y="6075651"/>
                  <a:ext cx="2480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9AB656C-4BCE-4B48-B3A8-B507C9675D6D}"/>
                    </a:ext>
                  </a:extLst>
                </p14:cNvPr>
                <p14:cNvContentPartPr/>
                <p14:nvPr/>
              </p14:nvContentPartPr>
              <p14:xfrm>
                <a:off x="1535385" y="6530331"/>
                <a:ext cx="209160" cy="181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9AB656C-4BCE-4B48-B3A8-B507C9675D6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17385" y="6512331"/>
                  <a:ext cx="244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E959996-A64F-40E0-B1A8-6D4BD9A95CE0}"/>
                    </a:ext>
                  </a:extLst>
                </p14:cNvPr>
                <p14:cNvContentPartPr/>
                <p14:nvPr/>
              </p14:nvContentPartPr>
              <p14:xfrm>
                <a:off x="2221185" y="6504411"/>
                <a:ext cx="94320" cy="198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E959996-A64F-40E0-B1A8-6D4BD9A95C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03185" y="6486411"/>
                  <a:ext cx="129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0D23E19-B274-446A-B7A9-6A33349E78DA}"/>
                    </a:ext>
                  </a:extLst>
                </p14:cNvPr>
                <p14:cNvContentPartPr/>
                <p14:nvPr/>
              </p14:nvContentPartPr>
              <p14:xfrm>
                <a:off x="2174025" y="6596931"/>
                <a:ext cx="200160" cy="41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0D23E19-B274-446A-B7A9-6A33349E78D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56025" y="6578931"/>
                  <a:ext cx="235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A93F2CA-8B8F-4DEE-85AA-119164B98218}"/>
                    </a:ext>
                  </a:extLst>
                </p14:cNvPr>
                <p14:cNvContentPartPr/>
                <p14:nvPr/>
              </p14:nvContentPartPr>
              <p14:xfrm>
                <a:off x="2401185" y="6594411"/>
                <a:ext cx="130680" cy="134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A93F2CA-8B8F-4DEE-85AA-119164B9821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83545" y="6576771"/>
                  <a:ext cx="166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CCA87E5-9208-443E-8B6E-F79FB990A201}"/>
                    </a:ext>
                  </a:extLst>
                </p14:cNvPr>
                <p14:cNvContentPartPr/>
                <p14:nvPr/>
              </p14:nvContentPartPr>
              <p14:xfrm>
                <a:off x="2983305" y="6470571"/>
                <a:ext cx="120240" cy="223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CCA87E5-9208-443E-8B6E-F79FB990A20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65665" y="6452571"/>
                  <a:ext cx="155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06E048C-BC53-41CF-8F1C-BF8F8A522659}"/>
                    </a:ext>
                  </a:extLst>
                </p14:cNvPr>
                <p14:cNvContentPartPr/>
                <p14:nvPr/>
              </p14:nvContentPartPr>
              <p14:xfrm>
                <a:off x="3126945" y="6485691"/>
                <a:ext cx="139320" cy="241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06E048C-BC53-41CF-8F1C-BF8F8A52265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09305" y="6467691"/>
                  <a:ext cx="174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A5D2F17-647D-4C29-A5CF-C1B9D6C28B8C}"/>
                    </a:ext>
                  </a:extLst>
                </p14:cNvPr>
                <p14:cNvContentPartPr/>
                <p14:nvPr/>
              </p14:nvContentPartPr>
              <p14:xfrm>
                <a:off x="3120105" y="6418011"/>
                <a:ext cx="310680" cy="412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A5D2F17-647D-4C29-A5CF-C1B9D6C28B8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02105" y="6400371"/>
                  <a:ext cx="3463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8A6E078-5EA5-4432-94BF-3A6B7ECB896D}"/>
                    </a:ext>
                  </a:extLst>
                </p14:cNvPr>
                <p14:cNvContentPartPr/>
                <p14:nvPr/>
              </p14:nvContentPartPr>
              <p14:xfrm>
                <a:off x="2793945" y="6388851"/>
                <a:ext cx="237240" cy="453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8A6E078-5EA5-4432-94BF-3A6B7ECB896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75945" y="6371211"/>
                  <a:ext cx="2728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23118CE-2089-426D-A43E-DCB173C213F6}"/>
                    </a:ext>
                  </a:extLst>
                </p14:cNvPr>
                <p14:cNvContentPartPr/>
                <p14:nvPr/>
              </p14:nvContentPartPr>
              <p14:xfrm>
                <a:off x="2443665" y="6589484"/>
                <a:ext cx="74160" cy="24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23118CE-2089-426D-A43E-DCB173C213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25665" y="6571844"/>
                  <a:ext cx="10980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586766C-F3BD-4957-80ED-2A3979BBA504}"/>
              </a:ext>
            </a:extLst>
          </p:cNvPr>
          <p:cNvGrpSpPr/>
          <p:nvPr/>
        </p:nvGrpSpPr>
        <p:grpSpPr>
          <a:xfrm>
            <a:off x="10418745" y="4735484"/>
            <a:ext cx="1630800" cy="578520"/>
            <a:chOff x="10418745" y="4735484"/>
            <a:chExt cx="1630800" cy="57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A6F1FB3-976C-42F4-8AC1-CC49EB9A61D8}"/>
                    </a:ext>
                  </a:extLst>
                </p14:cNvPr>
                <p14:cNvContentPartPr/>
                <p14:nvPr/>
              </p14:nvContentPartPr>
              <p14:xfrm>
                <a:off x="10418745" y="4735484"/>
                <a:ext cx="685800" cy="468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A6F1FB3-976C-42F4-8AC1-CC49EB9A61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400745" y="4717844"/>
                  <a:ext cx="7214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0A2CECB-E4E0-4469-A2EB-B54562BB187D}"/>
                    </a:ext>
                  </a:extLst>
                </p14:cNvPr>
                <p14:cNvContentPartPr/>
                <p14:nvPr/>
              </p14:nvContentPartPr>
              <p14:xfrm>
                <a:off x="11152785" y="4994324"/>
                <a:ext cx="55800" cy="165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0A2CECB-E4E0-4469-A2EB-B54562BB187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135145" y="4976684"/>
                  <a:ext cx="91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EC0F34B-B210-473F-AAF3-22EC21BDBFCF}"/>
                    </a:ext>
                  </a:extLst>
                </p14:cNvPr>
                <p14:cNvContentPartPr/>
                <p14:nvPr/>
              </p14:nvContentPartPr>
              <p14:xfrm>
                <a:off x="11303265" y="4901084"/>
                <a:ext cx="81720" cy="228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EC0F34B-B210-473F-AAF3-22EC21BDBFC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285625" y="4883444"/>
                  <a:ext cx="1173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0D2C071-7517-4946-969A-92779950EF3A}"/>
                    </a:ext>
                  </a:extLst>
                </p14:cNvPr>
                <p14:cNvContentPartPr/>
                <p14:nvPr/>
              </p14:nvContentPartPr>
              <p14:xfrm>
                <a:off x="11415225" y="4997924"/>
                <a:ext cx="222480" cy="223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0D2C071-7517-4946-969A-92779950EF3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97585" y="4980284"/>
                  <a:ext cx="2581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D83E90F-910E-4C76-8A3B-0A29C9030966}"/>
                    </a:ext>
                  </a:extLst>
                </p14:cNvPr>
                <p14:cNvContentPartPr/>
                <p14:nvPr/>
              </p14:nvContentPartPr>
              <p14:xfrm>
                <a:off x="11696025" y="4959404"/>
                <a:ext cx="353520" cy="35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D83E90F-910E-4C76-8A3B-0A29C903096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678385" y="4941404"/>
                  <a:ext cx="389160" cy="39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F01B5FB-596B-498D-A251-4D28F137E765}"/>
              </a:ext>
            </a:extLst>
          </p:cNvPr>
          <p:cNvGrpSpPr/>
          <p:nvPr/>
        </p:nvGrpSpPr>
        <p:grpSpPr>
          <a:xfrm>
            <a:off x="9513705" y="1800404"/>
            <a:ext cx="2154960" cy="1769760"/>
            <a:chOff x="9513705" y="1800404"/>
            <a:chExt cx="2154960" cy="176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902ABA9-7462-4786-B8B2-2597B9E904E5}"/>
                    </a:ext>
                  </a:extLst>
                </p14:cNvPr>
                <p14:cNvContentPartPr/>
                <p14:nvPr/>
              </p14:nvContentPartPr>
              <p14:xfrm>
                <a:off x="9538185" y="2043404"/>
                <a:ext cx="314280" cy="40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902ABA9-7462-4786-B8B2-2597B9E904E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520545" y="2025404"/>
                  <a:ext cx="349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4DAB02F-1EED-45C9-BE4C-6A516A19438E}"/>
                    </a:ext>
                  </a:extLst>
                </p14:cNvPr>
                <p14:cNvContentPartPr/>
                <p14:nvPr/>
              </p14:nvContentPartPr>
              <p14:xfrm>
                <a:off x="9513705" y="1903364"/>
                <a:ext cx="212040" cy="267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4DAB02F-1EED-45C9-BE4C-6A516A19438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95705" y="1885724"/>
                  <a:ext cx="2476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493AFD7-9287-47E6-81C6-9777A5F5F0D2}"/>
                    </a:ext>
                  </a:extLst>
                </p14:cNvPr>
                <p14:cNvContentPartPr/>
                <p14:nvPr/>
              </p14:nvContentPartPr>
              <p14:xfrm>
                <a:off x="10056225" y="1800404"/>
                <a:ext cx="267120" cy="434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493AFD7-9287-47E6-81C6-9777A5F5F0D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38585" y="1782404"/>
                  <a:ext cx="302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F313656-1786-4120-B185-0A611B366B22}"/>
                    </a:ext>
                  </a:extLst>
                </p14:cNvPr>
                <p14:cNvContentPartPr/>
                <p14:nvPr/>
              </p14:nvContentPartPr>
              <p14:xfrm>
                <a:off x="10405065" y="2061404"/>
                <a:ext cx="37080" cy="132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F313656-1786-4120-B185-0A611B366B2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387425" y="2043764"/>
                  <a:ext cx="72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CDF17DD-03AA-4DCE-8B7B-BC281F4D2C23}"/>
                    </a:ext>
                  </a:extLst>
                </p14:cNvPr>
                <p14:cNvContentPartPr/>
                <p14:nvPr/>
              </p14:nvContentPartPr>
              <p14:xfrm>
                <a:off x="10400745" y="1913444"/>
                <a:ext cx="76320" cy="3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CDF17DD-03AA-4DCE-8B7B-BC281F4D2C2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82745" y="1895804"/>
                  <a:ext cx="111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F35716B-AB1F-4302-814D-22F379F9BF2E}"/>
                    </a:ext>
                  </a:extLst>
                </p14:cNvPr>
                <p14:cNvContentPartPr/>
                <p14:nvPr/>
              </p14:nvContentPartPr>
              <p14:xfrm>
                <a:off x="10506585" y="2036204"/>
                <a:ext cx="246240" cy="185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F35716B-AB1F-4302-814D-22F379F9BF2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88585" y="2018204"/>
                  <a:ext cx="281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2703112-A4B1-44A7-8B28-0A4F8D273B36}"/>
                    </a:ext>
                  </a:extLst>
                </p14:cNvPr>
                <p14:cNvContentPartPr/>
                <p14:nvPr/>
              </p14:nvContentPartPr>
              <p14:xfrm>
                <a:off x="10787385" y="2042684"/>
                <a:ext cx="411120" cy="188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2703112-A4B1-44A7-8B28-0A4F8D273B3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69745" y="2024684"/>
                  <a:ext cx="446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F131D2C-D947-4DA8-8A9E-D11BFC7368A5}"/>
                    </a:ext>
                  </a:extLst>
                </p14:cNvPr>
                <p14:cNvContentPartPr/>
                <p14:nvPr/>
              </p14:nvContentPartPr>
              <p14:xfrm>
                <a:off x="11296065" y="2111444"/>
                <a:ext cx="372600" cy="552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F131D2C-D947-4DA8-8A9E-D11BFC7368A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78425" y="2093444"/>
                  <a:ext cx="40824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9663091-C737-4F0B-B916-86DA1E66850A}"/>
                    </a:ext>
                  </a:extLst>
                </p14:cNvPr>
                <p14:cNvContentPartPr/>
                <p14:nvPr/>
              </p14:nvContentPartPr>
              <p14:xfrm>
                <a:off x="10115625" y="2119724"/>
                <a:ext cx="114840" cy="114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9663091-C737-4F0B-B916-86DA1E6685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097625" y="2101724"/>
                  <a:ext cx="150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A0A4E65-D94A-43CE-AA0B-CF517E6E0921}"/>
                    </a:ext>
                  </a:extLst>
                </p14:cNvPr>
                <p14:cNvContentPartPr/>
                <p14:nvPr/>
              </p14:nvContentPartPr>
              <p14:xfrm>
                <a:off x="10377705" y="2430764"/>
                <a:ext cx="536040" cy="506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A0A4E65-D94A-43CE-AA0B-CF517E6E092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360065" y="2412764"/>
                  <a:ext cx="57168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3C70E58-DE8D-4F72-B59F-E14DF9CC2F08}"/>
                    </a:ext>
                  </a:extLst>
                </p14:cNvPr>
                <p14:cNvContentPartPr/>
                <p14:nvPr/>
              </p14:nvContentPartPr>
              <p14:xfrm>
                <a:off x="10217505" y="2949164"/>
                <a:ext cx="292320" cy="463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3C70E58-DE8D-4F72-B59F-E14DF9CC2F0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99505" y="2931164"/>
                  <a:ext cx="3279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096B66E-00AE-487E-99C2-01D09612421A}"/>
                    </a:ext>
                  </a:extLst>
                </p14:cNvPr>
                <p14:cNvContentPartPr/>
                <p14:nvPr/>
              </p14:nvContentPartPr>
              <p14:xfrm>
                <a:off x="10234425" y="3183524"/>
                <a:ext cx="272520" cy="51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096B66E-00AE-487E-99C2-01D0961242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16425" y="3165524"/>
                  <a:ext cx="308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68CCED5-8C33-4FD1-B2AD-DA5A0F3A8875}"/>
                    </a:ext>
                  </a:extLst>
                </p14:cNvPr>
                <p14:cNvContentPartPr/>
                <p14:nvPr/>
              </p14:nvContentPartPr>
              <p14:xfrm>
                <a:off x="10578225" y="3280004"/>
                <a:ext cx="24120" cy="275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68CCED5-8C33-4FD1-B2AD-DA5A0F3A887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60225" y="3262364"/>
                  <a:ext cx="597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104E5C8-7826-4D49-A6E1-C4D7D16E6029}"/>
                    </a:ext>
                  </a:extLst>
                </p14:cNvPr>
                <p14:cNvContentPartPr/>
                <p14:nvPr/>
              </p14:nvContentPartPr>
              <p14:xfrm>
                <a:off x="10718985" y="3297284"/>
                <a:ext cx="16920" cy="272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104E5C8-7826-4D49-A6E1-C4D7D16E602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00985" y="3279644"/>
                  <a:ext cx="525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E837BC0-FB24-4734-B97D-95185C5BBC2A}"/>
                    </a:ext>
                  </a:extLst>
                </p14:cNvPr>
                <p14:cNvContentPartPr/>
                <p14:nvPr/>
              </p14:nvContentPartPr>
              <p14:xfrm>
                <a:off x="10598025" y="3432644"/>
                <a:ext cx="121680" cy="20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E837BC0-FB24-4734-B97D-95185C5BBC2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580025" y="3415004"/>
                  <a:ext cx="15732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777EBF8-D1B2-45EA-A9D7-ABB4806A8163}"/>
                  </a:ext>
                </a:extLst>
              </p14:cNvPr>
              <p14:cNvContentPartPr/>
              <p14:nvPr/>
            </p14:nvContentPartPr>
            <p14:xfrm>
              <a:off x="10793145" y="5368724"/>
              <a:ext cx="510840" cy="5947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777EBF8-D1B2-45EA-A9D7-ABB4806A816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775505" y="5350724"/>
                <a:ext cx="546480" cy="63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607B6BD-29BD-4949-B231-8B6D632DB150}"/>
              </a:ext>
            </a:extLst>
          </p:cNvPr>
          <p:cNvGrpSpPr/>
          <p:nvPr/>
        </p:nvGrpSpPr>
        <p:grpSpPr>
          <a:xfrm>
            <a:off x="10679025" y="6118244"/>
            <a:ext cx="521640" cy="477000"/>
            <a:chOff x="10679025" y="6118244"/>
            <a:chExt cx="521640" cy="4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77D8225-B351-40F9-B5C6-572BF32F8267}"/>
                    </a:ext>
                  </a:extLst>
                </p14:cNvPr>
                <p14:cNvContentPartPr/>
                <p14:nvPr/>
              </p14:nvContentPartPr>
              <p14:xfrm>
                <a:off x="10699905" y="6118244"/>
                <a:ext cx="284400" cy="56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77D8225-B351-40F9-B5C6-572BF32F82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681905" y="6100604"/>
                  <a:ext cx="3200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4DFB122-E6C7-4522-ADAC-BCDDCC7E5900}"/>
                    </a:ext>
                  </a:extLst>
                </p14:cNvPr>
                <p14:cNvContentPartPr/>
                <p14:nvPr/>
              </p14:nvContentPartPr>
              <p14:xfrm>
                <a:off x="10679025" y="6162524"/>
                <a:ext cx="288720" cy="390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4DFB122-E6C7-4522-ADAC-BCDDCC7E590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661385" y="6144524"/>
                  <a:ext cx="3243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7AEF326-4026-4CC3-864A-D16C81E06E7A}"/>
                    </a:ext>
                  </a:extLst>
                </p14:cNvPr>
                <p14:cNvContentPartPr/>
                <p14:nvPr/>
              </p14:nvContentPartPr>
              <p14:xfrm>
                <a:off x="11026425" y="6387524"/>
                <a:ext cx="16560" cy="207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7AEF326-4026-4CC3-864A-D16C81E06E7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08785" y="6369524"/>
                  <a:ext cx="52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240C67A-1F0E-4CFE-AD10-955971644F49}"/>
                    </a:ext>
                  </a:extLst>
                </p14:cNvPr>
                <p14:cNvContentPartPr/>
                <p14:nvPr/>
              </p14:nvContentPartPr>
              <p14:xfrm>
                <a:off x="11157105" y="6383204"/>
                <a:ext cx="15120" cy="199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240C67A-1F0E-4CFE-AD10-955971644F4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139465" y="6365564"/>
                  <a:ext cx="50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A7D8913-8B1B-442D-86DC-E2ADF9AFE8B4}"/>
                    </a:ext>
                  </a:extLst>
                </p14:cNvPr>
                <p14:cNvContentPartPr/>
                <p14:nvPr/>
              </p14:nvContentPartPr>
              <p14:xfrm>
                <a:off x="11066025" y="6481124"/>
                <a:ext cx="134640" cy="4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A7D8913-8B1B-442D-86DC-E2ADF9AFE8B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048385" y="6463484"/>
                  <a:ext cx="1702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BAD7780-E18C-4841-86C4-D545566488C2}"/>
              </a:ext>
            </a:extLst>
          </p:cNvPr>
          <p:cNvGrpSpPr/>
          <p:nvPr/>
        </p:nvGrpSpPr>
        <p:grpSpPr>
          <a:xfrm>
            <a:off x="667065" y="169491"/>
            <a:ext cx="2872080" cy="779040"/>
            <a:chOff x="667065" y="169491"/>
            <a:chExt cx="2872080" cy="77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091A3D-2470-4642-ADFD-E30FC9F100F2}"/>
                    </a:ext>
                  </a:extLst>
                </p14:cNvPr>
                <p14:cNvContentPartPr/>
                <p14:nvPr/>
              </p14:nvContentPartPr>
              <p14:xfrm>
                <a:off x="667065" y="169491"/>
                <a:ext cx="445320" cy="610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091A3D-2470-4642-ADFD-E30FC9F100F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9065" y="151851"/>
                  <a:ext cx="4809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30352B-C41E-482C-AF60-F45003435BFE}"/>
                    </a:ext>
                  </a:extLst>
                </p14:cNvPr>
                <p14:cNvContentPartPr/>
                <p14:nvPr/>
              </p14:nvContentPartPr>
              <p14:xfrm>
                <a:off x="1081425" y="465771"/>
                <a:ext cx="519840" cy="289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30352B-C41E-482C-AF60-F45003435BF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3785" y="448131"/>
                  <a:ext cx="5554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325E08-83DA-4830-A4F0-C51B65E2EEB1}"/>
                    </a:ext>
                  </a:extLst>
                </p14:cNvPr>
                <p14:cNvContentPartPr/>
                <p14:nvPr/>
              </p14:nvContentPartPr>
              <p14:xfrm>
                <a:off x="1667145" y="542091"/>
                <a:ext cx="229320" cy="191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325E08-83DA-4830-A4F0-C51B65E2EEB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49145" y="524091"/>
                  <a:ext cx="264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AF63AB-3BE4-4754-93B5-3D9B84B3EADE}"/>
                    </a:ext>
                  </a:extLst>
                </p14:cNvPr>
                <p14:cNvContentPartPr/>
                <p14:nvPr/>
              </p14:nvContentPartPr>
              <p14:xfrm>
                <a:off x="1961625" y="510771"/>
                <a:ext cx="614880" cy="261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AF63AB-3BE4-4754-93B5-3D9B84B3EAD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43985" y="493131"/>
                  <a:ext cx="6505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0D2630-AB66-47A3-8382-21D822CF3527}"/>
                    </a:ext>
                  </a:extLst>
                </p14:cNvPr>
                <p14:cNvContentPartPr/>
                <p14:nvPr/>
              </p14:nvContentPartPr>
              <p14:xfrm>
                <a:off x="3072585" y="355971"/>
                <a:ext cx="282600" cy="470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0D2630-AB66-47A3-8382-21D822CF352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54585" y="338331"/>
                  <a:ext cx="31824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256485-5711-4A12-9494-D4C3B517B7E1}"/>
                    </a:ext>
                  </a:extLst>
                </p14:cNvPr>
                <p14:cNvContentPartPr/>
                <p14:nvPr/>
              </p14:nvContentPartPr>
              <p14:xfrm>
                <a:off x="3134505" y="585651"/>
                <a:ext cx="180360" cy="4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256485-5711-4A12-9494-D4C3B517B7E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16865" y="567651"/>
                  <a:ext cx="21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9A1A67-5374-4C26-8754-65F069C08659}"/>
                    </a:ext>
                  </a:extLst>
                </p14:cNvPr>
                <p14:cNvContentPartPr/>
                <p14:nvPr/>
              </p14:nvContentPartPr>
              <p14:xfrm>
                <a:off x="3412425" y="688611"/>
                <a:ext cx="82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9A1A67-5374-4C26-8754-65F069C0865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394785" y="670971"/>
                  <a:ext cx="43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9C4027-DFEA-4598-816C-1404CFCB9F05}"/>
                    </a:ext>
                  </a:extLst>
                </p14:cNvPr>
                <p14:cNvContentPartPr/>
                <p14:nvPr/>
              </p14:nvContentPartPr>
              <p14:xfrm>
                <a:off x="3502065" y="746931"/>
                <a:ext cx="37080" cy="20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9C4027-DFEA-4598-816C-1404CFCB9F0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84065" y="729291"/>
                  <a:ext cx="72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BCFD24-A46A-4F49-B2E5-3E6C526CC297}"/>
                    </a:ext>
                  </a:extLst>
                </p14:cNvPr>
                <p14:cNvContentPartPr/>
                <p14:nvPr/>
              </p14:nvContentPartPr>
              <p14:xfrm>
                <a:off x="3444105" y="851331"/>
                <a:ext cx="71280" cy="14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BCFD24-A46A-4F49-B2E5-3E6C526CC29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26105" y="833691"/>
                  <a:ext cx="1069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3A45F9-CD12-4453-91FC-1010C82CD4E6}"/>
                    </a:ext>
                  </a:extLst>
                </p14:cNvPr>
                <p14:cNvContentPartPr/>
                <p14:nvPr/>
              </p14:nvContentPartPr>
              <p14:xfrm>
                <a:off x="3052425" y="588171"/>
                <a:ext cx="997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3A45F9-CD12-4453-91FC-1010C82CD4E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34425" y="570171"/>
                  <a:ext cx="135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4AC4C1D-4875-4570-9701-2E9DBA5C6DFD}"/>
                    </a:ext>
                  </a:extLst>
                </p14:cNvPr>
                <p14:cNvContentPartPr/>
                <p14:nvPr/>
              </p14:nvContentPartPr>
              <p14:xfrm>
                <a:off x="2550585" y="212804"/>
                <a:ext cx="236880" cy="590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4AC4C1D-4875-4570-9701-2E9DBA5C6DF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532585" y="195164"/>
                  <a:ext cx="27252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21B6714-C96C-434F-B355-E9D67270B793}"/>
                    </a:ext>
                  </a:extLst>
                </p14:cNvPr>
                <p14:cNvContentPartPr/>
                <p14:nvPr/>
              </p14:nvContentPartPr>
              <p14:xfrm>
                <a:off x="2347545" y="435284"/>
                <a:ext cx="352440" cy="54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21B6714-C96C-434F-B355-E9D67270B79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329905" y="417644"/>
                  <a:ext cx="38808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CA90B1D-B4F1-4EC1-A9D0-CEC66EC74828}"/>
              </a:ext>
            </a:extLst>
          </p:cNvPr>
          <p:cNvGrpSpPr/>
          <p:nvPr/>
        </p:nvGrpSpPr>
        <p:grpSpPr>
          <a:xfrm>
            <a:off x="1682265" y="1031804"/>
            <a:ext cx="1315800" cy="736200"/>
            <a:chOff x="1682265" y="1031804"/>
            <a:chExt cx="1315800" cy="73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665965D-69BE-433B-803E-D4FEE958433C}"/>
                    </a:ext>
                  </a:extLst>
                </p14:cNvPr>
                <p14:cNvContentPartPr/>
                <p14:nvPr/>
              </p14:nvContentPartPr>
              <p14:xfrm>
                <a:off x="1682265" y="1036484"/>
                <a:ext cx="1315800" cy="731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665965D-69BE-433B-803E-D4FEE958433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664625" y="1018484"/>
                  <a:ext cx="135144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6A604FA-DE39-406E-BAC2-59D9C318CE2D}"/>
                    </a:ext>
                  </a:extLst>
                </p14:cNvPr>
                <p14:cNvContentPartPr/>
                <p14:nvPr/>
              </p14:nvContentPartPr>
              <p14:xfrm>
                <a:off x="2743185" y="1031804"/>
                <a:ext cx="237960" cy="240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6A604FA-DE39-406E-BAC2-59D9C318CE2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25185" y="1013804"/>
                  <a:ext cx="27360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35A8470-D35F-47B1-93F2-440030C81706}"/>
              </a:ext>
            </a:extLst>
          </p:cNvPr>
          <p:cNvGrpSpPr/>
          <p:nvPr/>
        </p:nvGrpSpPr>
        <p:grpSpPr>
          <a:xfrm>
            <a:off x="556545" y="1692404"/>
            <a:ext cx="652680" cy="613080"/>
            <a:chOff x="556545" y="1692404"/>
            <a:chExt cx="652680" cy="61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77C3AD-4D57-45C8-AAC2-FC90D59BB4AB}"/>
                    </a:ext>
                  </a:extLst>
                </p14:cNvPr>
                <p14:cNvContentPartPr/>
                <p14:nvPr/>
              </p14:nvContentPartPr>
              <p14:xfrm>
                <a:off x="556545" y="1692404"/>
                <a:ext cx="151920" cy="467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77C3AD-4D57-45C8-AAC2-FC90D59BB4A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8545" y="1674764"/>
                  <a:ext cx="1875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8E4F93-C8AB-4B71-8C4C-BF437F7F2D94}"/>
                    </a:ext>
                  </a:extLst>
                </p14:cNvPr>
                <p14:cNvContentPartPr/>
                <p14:nvPr/>
              </p14:nvContentPartPr>
              <p14:xfrm>
                <a:off x="730065" y="1709684"/>
                <a:ext cx="236520" cy="47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8E4F93-C8AB-4B71-8C4C-BF437F7F2D9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2425" y="1691684"/>
                  <a:ext cx="2721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F99F148-6F05-4428-8CAB-77B2F64A3B64}"/>
                    </a:ext>
                  </a:extLst>
                </p14:cNvPr>
                <p14:cNvContentPartPr/>
                <p14:nvPr/>
              </p14:nvContentPartPr>
              <p14:xfrm>
                <a:off x="1087545" y="2038004"/>
                <a:ext cx="21960" cy="218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F99F148-6F05-4428-8CAB-77B2F64A3B6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9545" y="2020004"/>
                  <a:ext cx="57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59BC39-FB89-4003-8576-1915E477BD78}"/>
                    </a:ext>
                  </a:extLst>
                </p14:cNvPr>
                <p14:cNvContentPartPr/>
                <p14:nvPr/>
              </p14:nvContentPartPr>
              <p14:xfrm>
                <a:off x="1054785" y="2018204"/>
                <a:ext cx="154440" cy="287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59BC39-FB89-4003-8576-1915E477BD7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36785" y="2000204"/>
                  <a:ext cx="1900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311E90B-DCB8-4E08-903B-D1E4FE125CB5}"/>
                    </a:ext>
                  </a:extLst>
                </p14:cNvPr>
                <p14:cNvContentPartPr/>
                <p14:nvPr/>
              </p14:nvContentPartPr>
              <p14:xfrm>
                <a:off x="1096545" y="2252924"/>
                <a:ext cx="4680" cy="22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311E90B-DCB8-4E08-903B-D1E4FE125CB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8545" y="2234924"/>
                  <a:ext cx="4032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B853C9A-6C80-407D-B4CF-A510E5D976F6}"/>
              </a:ext>
            </a:extLst>
          </p:cNvPr>
          <p:cNvGrpSpPr/>
          <p:nvPr/>
        </p:nvGrpSpPr>
        <p:grpSpPr>
          <a:xfrm>
            <a:off x="7106025" y="3877604"/>
            <a:ext cx="300240" cy="396360"/>
            <a:chOff x="7106025" y="3877604"/>
            <a:chExt cx="300240" cy="3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5E38CA7-EA1C-430C-A900-D39486DEE64A}"/>
                    </a:ext>
                  </a:extLst>
                </p14:cNvPr>
                <p14:cNvContentPartPr/>
                <p14:nvPr/>
              </p14:nvContentPartPr>
              <p14:xfrm>
                <a:off x="7193505" y="3877604"/>
                <a:ext cx="11880" cy="317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5E38CA7-EA1C-430C-A900-D39486DEE6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175865" y="3859604"/>
                  <a:ext cx="475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5AC1E20-9D03-4C77-8534-21D38FF884DE}"/>
                    </a:ext>
                  </a:extLst>
                </p14:cNvPr>
                <p14:cNvContentPartPr/>
                <p14:nvPr/>
              </p14:nvContentPartPr>
              <p14:xfrm>
                <a:off x="7309065" y="3886964"/>
                <a:ext cx="11880" cy="297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5AC1E20-9D03-4C77-8534-21D38FF884D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91065" y="3868964"/>
                  <a:ext cx="47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C555552-7C46-4C5E-AE7C-1FA497754B51}"/>
                    </a:ext>
                  </a:extLst>
                </p14:cNvPr>
                <p14:cNvContentPartPr/>
                <p14:nvPr/>
              </p14:nvContentPartPr>
              <p14:xfrm>
                <a:off x="7106025" y="4108724"/>
                <a:ext cx="300240" cy="165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C555552-7C46-4C5E-AE7C-1FA497754B5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088385" y="4091084"/>
                  <a:ext cx="3358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136937C-B6BE-4F58-9C3B-2C18ECDC8A18}"/>
              </a:ext>
            </a:extLst>
          </p:cNvPr>
          <p:cNvGrpSpPr/>
          <p:nvPr/>
        </p:nvGrpSpPr>
        <p:grpSpPr>
          <a:xfrm>
            <a:off x="5888865" y="3868604"/>
            <a:ext cx="273240" cy="421920"/>
            <a:chOff x="5888865" y="3868604"/>
            <a:chExt cx="27324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4EE088E-D4A9-4F68-9951-93382EA20D65}"/>
                    </a:ext>
                  </a:extLst>
                </p14:cNvPr>
                <p14:cNvContentPartPr/>
                <p14:nvPr/>
              </p14:nvContentPartPr>
              <p14:xfrm>
                <a:off x="5946105" y="3868604"/>
                <a:ext cx="28800" cy="295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4EE088E-D4A9-4F68-9951-93382EA20D6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928465" y="3850964"/>
                  <a:ext cx="644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AF66067-F44D-40C5-8F71-50D2467DAD4D}"/>
                    </a:ext>
                  </a:extLst>
                </p14:cNvPr>
                <p14:cNvContentPartPr/>
                <p14:nvPr/>
              </p14:nvContentPartPr>
              <p14:xfrm>
                <a:off x="6043665" y="3868604"/>
                <a:ext cx="29160" cy="316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AF66067-F44D-40C5-8F71-50D2467DAD4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026025" y="3850964"/>
                  <a:ext cx="648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6B81D5F-D30D-477A-8B52-4B598D53656E}"/>
                    </a:ext>
                  </a:extLst>
                </p14:cNvPr>
                <p14:cNvContentPartPr/>
                <p14:nvPr/>
              </p14:nvContentPartPr>
              <p14:xfrm>
                <a:off x="5888865" y="4105844"/>
                <a:ext cx="273240" cy="184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6B81D5F-D30D-477A-8B52-4B598D53656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71225" y="4087844"/>
                  <a:ext cx="30888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455CAC8-8DAC-4337-9168-E531EC21FA09}"/>
              </a:ext>
            </a:extLst>
          </p:cNvPr>
          <p:cNvGrpSpPr/>
          <p:nvPr/>
        </p:nvGrpSpPr>
        <p:grpSpPr>
          <a:xfrm>
            <a:off x="4343025" y="3898484"/>
            <a:ext cx="339120" cy="394560"/>
            <a:chOff x="4343025" y="3898484"/>
            <a:chExt cx="33912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44BF127-0438-4407-AA8B-0D39558D8A39}"/>
                    </a:ext>
                  </a:extLst>
                </p14:cNvPr>
                <p14:cNvContentPartPr/>
                <p14:nvPr/>
              </p14:nvContentPartPr>
              <p14:xfrm>
                <a:off x="4395585" y="3909644"/>
                <a:ext cx="46080" cy="279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44BF127-0438-4407-AA8B-0D39558D8A3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77585" y="3892004"/>
                  <a:ext cx="817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AEA06D3-5105-4B50-9FDB-92DA6CC99AFE}"/>
                    </a:ext>
                  </a:extLst>
                </p14:cNvPr>
                <p14:cNvContentPartPr/>
                <p14:nvPr/>
              </p14:nvContentPartPr>
              <p14:xfrm>
                <a:off x="4531305" y="3898484"/>
                <a:ext cx="39600" cy="288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AEA06D3-5105-4B50-9FDB-92DA6CC99AF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513665" y="3880484"/>
                  <a:ext cx="75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504A151-80D2-4C22-92A2-8DEEC2361739}"/>
                    </a:ext>
                  </a:extLst>
                </p14:cNvPr>
                <p14:cNvContentPartPr/>
                <p14:nvPr/>
              </p14:nvContentPartPr>
              <p14:xfrm>
                <a:off x="4343025" y="4094324"/>
                <a:ext cx="339120" cy="198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504A151-80D2-4C22-92A2-8DEEC236173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25025" y="4076684"/>
                  <a:ext cx="37476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B06238B-1F89-41C2-B36D-5CDF49D6132A}"/>
              </a:ext>
            </a:extLst>
          </p:cNvPr>
          <p:cNvGrpSpPr/>
          <p:nvPr/>
        </p:nvGrpSpPr>
        <p:grpSpPr>
          <a:xfrm>
            <a:off x="3026145" y="3912164"/>
            <a:ext cx="374400" cy="423000"/>
            <a:chOff x="3026145" y="3912164"/>
            <a:chExt cx="37440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615853-9B31-4C44-A460-E8FB044EC358}"/>
                    </a:ext>
                  </a:extLst>
                </p14:cNvPr>
                <p14:cNvContentPartPr/>
                <p14:nvPr/>
              </p14:nvContentPartPr>
              <p14:xfrm>
                <a:off x="3076905" y="3942404"/>
                <a:ext cx="32040" cy="261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615853-9B31-4C44-A460-E8FB044EC35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59265" y="3924764"/>
                  <a:ext cx="676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7796414-8E15-4E49-B35D-D49EA37DDD53}"/>
                    </a:ext>
                  </a:extLst>
                </p14:cNvPr>
                <p14:cNvContentPartPr/>
                <p14:nvPr/>
              </p14:nvContentPartPr>
              <p14:xfrm>
                <a:off x="3194625" y="3912164"/>
                <a:ext cx="34200" cy="305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7796414-8E15-4E49-B35D-D49EA37DDD5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176625" y="3894524"/>
                  <a:ext cx="698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E58D67A-41F2-453A-BEBC-54DD6266A16F}"/>
                    </a:ext>
                  </a:extLst>
                </p14:cNvPr>
                <p14:cNvContentPartPr/>
                <p14:nvPr/>
              </p14:nvContentPartPr>
              <p14:xfrm>
                <a:off x="3026145" y="4127804"/>
                <a:ext cx="374400" cy="207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E58D67A-41F2-453A-BEBC-54DD6266A16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08145" y="4109804"/>
                  <a:ext cx="410040" cy="24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91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D786E9-E83B-4055-8E9E-0E9EAF967D8A}"/>
              </a:ext>
            </a:extLst>
          </p:cNvPr>
          <p:cNvGrpSpPr/>
          <p:nvPr/>
        </p:nvGrpSpPr>
        <p:grpSpPr>
          <a:xfrm>
            <a:off x="1204905" y="317451"/>
            <a:ext cx="3935160" cy="2833200"/>
            <a:chOff x="1204905" y="317451"/>
            <a:chExt cx="3935160" cy="28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3B94AF5-0243-42AD-B263-E5CD4DE44612}"/>
                    </a:ext>
                  </a:extLst>
                </p14:cNvPr>
                <p14:cNvContentPartPr/>
                <p14:nvPr/>
              </p14:nvContentPartPr>
              <p14:xfrm>
                <a:off x="1204905" y="317451"/>
                <a:ext cx="376560" cy="524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3B94AF5-0243-42AD-B263-E5CD4DE446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7265" y="299451"/>
                  <a:ext cx="4122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B2916C-C0DB-41E1-9858-55ADAFD90789}"/>
                    </a:ext>
                  </a:extLst>
                </p14:cNvPr>
                <p14:cNvContentPartPr/>
                <p14:nvPr/>
              </p14:nvContentPartPr>
              <p14:xfrm>
                <a:off x="2082945" y="581691"/>
                <a:ext cx="261000" cy="48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B2916C-C0DB-41E1-9858-55ADAFD907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4945" y="564051"/>
                  <a:ext cx="296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8134FA-9087-4F48-92C8-505010AA6BC3}"/>
                    </a:ext>
                  </a:extLst>
                </p14:cNvPr>
                <p14:cNvContentPartPr/>
                <p14:nvPr/>
              </p14:nvContentPartPr>
              <p14:xfrm>
                <a:off x="2199225" y="475851"/>
                <a:ext cx="59400" cy="293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8134FA-9087-4F48-92C8-505010AA6BC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1585" y="458211"/>
                  <a:ext cx="950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3192B1-E4F1-48F4-87A2-41659B96697F}"/>
                    </a:ext>
                  </a:extLst>
                </p14:cNvPr>
                <p14:cNvContentPartPr/>
                <p14:nvPr/>
              </p14:nvContentPartPr>
              <p14:xfrm>
                <a:off x="2968185" y="339051"/>
                <a:ext cx="217080" cy="481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3192B1-E4F1-48F4-87A2-41659B9669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50185" y="321411"/>
                  <a:ext cx="2527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B41EA73-E025-4A66-95B5-C5E8515A5634}"/>
                    </a:ext>
                  </a:extLst>
                </p14:cNvPr>
                <p14:cNvContentPartPr/>
                <p14:nvPr/>
              </p14:nvContentPartPr>
              <p14:xfrm>
                <a:off x="3803385" y="564411"/>
                <a:ext cx="279720" cy="48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B41EA73-E025-4A66-95B5-C5E8515A56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85745" y="546411"/>
                  <a:ext cx="315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1CF251E-1707-40DF-B46A-E56DEB896E75}"/>
                    </a:ext>
                  </a:extLst>
                </p14:cNvPr>
                <p14:cNvContentPartPr/>
                <p14:nvPr/>
              </p14:nvContentPartPr>
              <p14:xfrm>
                <a:off x="3937665" y="469731"/>
                <a:ext cx="63720" cy="281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1CF251E-1707-40DF-B46A-E56DEB896E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19665" y="452091"/>
                  <a:ext cx="99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06B999-A2AF-4615-825D-491E2627F93D}"/>
                    </a:ext>
                  </a:extLst>
                </p14:cNvPr>
                <p14:cNvContentPartPr/>
                <p14:nvPr/>
              </p14:nvContentPartPr>
              <p14:xfrm>
                <a:off x="4748385" y="369291"/>
                <a:ext cx="189360" cy="423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06B999-A2AF-4615-825D-491E2627F9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30385" y="351651"/>
                  <a:ext cx="2250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2B77DE-74BB-4394-AC8E-FA9713C5B542}"/>
                    </a:ext>
                  </a:extLst>
                </p14:cNvPr>
                <p14:cNvContentPartPr/>
                <p14:nvPr/>
              </p14:nvContentPartPr>
              <p14:xfrm>
                <a:off x="2858025" y="956091"/>
                <a:ext cx="2282040" cy="35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2B77DE-74BB-4394-AC8E-FA9713C5B5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40385" y="938091"/>
                  <a:ext cx="23176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7D1765-2543-494C-9749-8F2B694CE4F3}"/>
                    </a:ext>
                  </a:extLst>
                </p14:cNvPr>
                <p14:cNvContentPartPr/>
                <p14:nvPr/>
              </p14:nvContentPartPr>
              <p14:xfrm>
                <a:off x="3683505" y="1504371"/>
                <a:ext cx="227160" cy="406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7D1765-2543-494C-9749-8F2B694CE4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65505" y="1486371"/>
                  <a:ext cx="2628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E04ADA8-61BC-4D6D-87E6-591150D3DE1B}"/>
                    </a:ext>
                  </a:extLst>
                </p14:cNvPr>
                <p14:cNvContentPartPr/>
                <p14:nvPr/>
              </p14:nvContentPartPr>
              <p14:xfrm>
                <a:off x="4129545" y="1479891"/>
                <a:ext cx="279000" cy="39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E04ADA8-61BC-4D6D-87E6-591150D3DE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11545" y="1461891"/>
                  <a:ext cx="3146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EF3B34-8B5A-4A9A-8AAA-056E67B52D49}"/>
                    </a:ext>
                  </a:extLst>
                </p14:cNvPr>
                <p14:cNvContentPartPr/>
                <p14:nvPr/>
              </p14:nvContentPartPr>
              <p14:xfrm>
                <a:off x="3726345" y="2218971"/>
                <a:ext cx="135720" cy="157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EF3B34-8B5A-4A9A-8AAA-056E67B52D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08345" y="2201331"/>
                  <a:ext cx="171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E7C433F-1066-40D3-84E8-2E98100FAB7C}"/>
                    </a:ext>
                  </a:extLst>
                </p14:cNvPr>
                <p14:cNvContentPartPr/>
                <p14:nvPr/>
              </p14:nvContentPartPr>
              <p14:xfrm>
                <a:off x="3608265" y="2152731"/>
                <a:ext cx="171720" cy="330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E7C433F-1066-40D3-84E8-2E98100FAB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90265" y="2134731"/>
                  <a:ext cx="2073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E947BB-28FE-4A78-AE35-3D159DD1C881}"/>
                    </a:ext>
                  </a:extLst>
                </p14:cNvPr>
                <p14:cNvContentPartPr/>
                <p14:nvPr/>
              </p14:nvContentPartPr>
              <p14:xfrm>
                <a:off x="3929745" y="2126451"/>
                <a:ext cx="87840" cy="343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E947BB-28FE-4A78-AE35-3D159DD1C8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12105" y="2108451"/>
                  <a:ext cx="1234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364AC9-288D-49D7-9C31-BBBE06FB80FA}"/>
                    </a:ext>
                  </a:extLst>
                </p14:cNvPr>
                <p14:cNvContentPartPr/>
                <p14:nvPr/>
              </p14:nvContentPartPr>
              <p14:xfrm>
                <a:off x="4162305" y="2083611"/>
                <a:ext cx="115560" cy="344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364AC9-288D-49D7-9C31-BBBE06FB80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44305" y="2065611"/>
                  <a:ext cx="1512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BC1210A-6AE3-4856-802C-1A4DDB9EA194}"/>
                    </a:ext>
                  </a:extLst>
                </p14:cNvPr>
                <p14:cNvContentPartPr/>
                <p14:nvPr/>
              </p14:nvContentPartPr>
              <p14:xfrm>
                <a:off x="4327545" y="2168211"/>
                <a:ext cx="126000" cy="23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BC1210A-6AE3-4856-802C-1A4DDB9EA1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09905" y="2150211"/>
                  <a:ext cx="161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23F5A1-C3B1-40C9-AA8B-935E5915233B}"/>
                    </a:ext>
                  </a:extLst>
                </p14:cNvPr>
                <p14:cNvContentPartPr/>
                <p14:nvPr/>
              </p14:nvContentPartPr>
              <p14:xfrm>
                <a:off x="4519065" y="2068131"/>
                <a:ext cx="79560" cy="36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23F5A1-C3B1-40C9-AA8B-935E591523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01065" y="2050131"/>
                  <a:ext cx="1152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8BA363-C32B-4587-B800-052A1AB7E8C5}"/>
                    </a:ext>
                  </a:extLst>
                </p14:cNvPr>
                <p14:cNvContentPartPr/>
                <p14:nvPr/>
              </p14:nvContentPartPr>
              <p14:xfrm>
                <a:off x="1497585" y="1140411"/>
                <a:ext cx="1002600" cy="1415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8BA363-C32B-4587-B800-052A1AB7E8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79945" y="1122411"/>
                  <a:ext cx="103824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6404DE-18B2-4730-AA3D-BDABD5756D50}"/>
                    </a:ext>
                  </a:extLst>
                </p14:cNvPr>
                <p14:cNvContentPartPr/>
                <p14:nvPr/>
              </p14:nvContentPartPr>
              <p14:xfrm>
                <a:off x="2460945" y="2720091"/>
                <a:ext cx="29124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6404DE-18B2-4730-AA3D-BDABD5756D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42945" y="2702091"/>
                  <a:ext cx="326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10504F-F560-41DA-9455-6D75CC1E6025}"/>
                    </a:ext>
                  </a:extLst>
                </p14:cNvPr>
                <p14:cNvContentPartPr/>
                <p14:nvPr/>
              </p14:nvContentPartPr>
              <p14:xfrm>
                <a:off x="2593065" y="2575371"/>
                <a:ext cx="49680" cy="322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10504F-F560-41DA-9455-6D75CC1E602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75425" y="2557731"/>
                  <a:ext cx="85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219F2E-2234-4BB6-8DD3-6BA84C1267F8}"/>
                    </a:ext>
                  </a:extLst>
                </p14:cNvPr>
                <p14:cNvContentPartPr/>
                <p14:nvPr/>
              </p14:nvContentPartPr>
              <p14:xfrm>
                <a:off x="2937225" y="2545491"/>
                <a:ext cx="1289880" cy="605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219F2E-2234-4BB6-8DD3-6BA84C1267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19225" y="2527491"/>
                  <a:ext cx="132552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3DC002-FE4A-41D0-950A-72BBBB615165}"/>
                    </a:ext>
                  </a:extLst>
                </p14:cNvPr>
                <p14:cNvContentPartPr/>
                <p14:nvPr/>
              </p14:nvContentPartPr>
              <p14:xfrm>
                <a:off x="4056465" y="2564931"/>
                <a:ext cx="135360" cy="165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3DC002-FE4A-41D0-950A-72BBBB6151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38465" y="2547291"/>
                  <a:ext cx="171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4DC60D1-D7D3-4A1F-9027-9198E94F005F}"/>
                    </a:ext>
                  </a:extLst>
                </p14:cNvPr>
                <p14:cNvContentPartPr/>
                <p14:nvPr/>
              </p14:nvContentPartPr>
              <p14:xfrm>
                <a:off x="1432425" y="1115931"/>
                <a:ext cx="293040" cy="24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4DC60D1-D7D3-4A1F-9027-9198E94F00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4785" y="1097931"/>
                  <a:ext cx="32868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59E9EC-F71D-46C2-AE75-15B6A53C53AD}"/>
              </a:ext>
            </a:extLst>
          </p:cNvPr>
          <p:cNvGrpSpPr/>
          <p:nvPr/>
        </p:nvGrpSpPr>
        <p:grpSpPr>
          <a:xfrm>
            <a:off x="1558785" y="3899451"/>
            <a:ext cx="1019160" cy="445320"/>
            <a:chOff x="1558785" y="3899451"/>
            <a:chExt cx="1019160" cy="44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1CDE573-C09F-475E-89F3-CB3498943813}"/>
                    </a:ext>
                  </a:extLst>
                </p14:cNvPr>
                <p14:cNvContentPartPr/>
                <p14:nvPr/>
              </p14:nvContentPartPr>
              <p14:xfrm>
                <a:off x="1558785" y="3899451"/>
                <a:ext cx="226440" cy="445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1CDE573-C09F-475E-89F3-CB34989438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41145" y="3881451"/>
                  <a:ext cx="2620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82198AB-C927-488A-A03D-466D1AA0CE18}"/>
                    </a:ext>
                  </a:extLst>
                </p14:cNvPr>
                <p14:cNvContentPartPr/>
                <p14:nvPr/>
              </p14:nvContentPartPr>
              <p14:xfrm>
                <a:off x="1945065" y="4166931"/>
                <a:ext cx="248040" cy="46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82198AB-C927-488A-A03D-466D1AA0CE1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27065" y="4149291"/>
                  <a:ext cx="283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6B30689-8456-4BDB-B185-60A0FD42E409}"/>
                    </a:ext>
                  </a:extLst>
                </p14:cNvPr>
                <p14:cNvContentPartPr/>
                <p14:nvPr/>
              </p14:nvContentPartPr>
              <p14:xfrm>
                <a:off x="2049105" y="4044171"/>
                <a:ext cx="41400" cy="262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6B30689-8456-4BDB-B185-60A0FD42E4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31465" y="4026531"/>
                  <a:ext cx="770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5E18C2-DFE9-4BFB-8DDD-CCFC9DDC937E}"/>
                    </a:ext>
                  </a:extLst>
                </p14:cNvPr>
                <p14:cNvContentPartPr/>
                <p14:nvPr/>
              </p14:nvContentPartPr>
              <p14:xfrm>
                <a:off x="2307585" y="3998091"/>
                <a:ext cx="270360" cy="343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5E18C2-DFE9-4BFB-8DDD-CCFC9DDC93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89945" y="3980091"/>
                  <a:ext cx="30600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EA26A4-FD9A-4C9F-B798-E1C9CC78D57C}"/>
              </a:ext>
            </a:extLst>
          </p:cNvPr>
          <p:cNvGrpSpPr/>
          <p:nvPr/>
        </p:nvGrpSpPr>
        <p:grpSpPr>
          <a:xfrm>
            <a:off x="2959185" y="3961731"/>
            <a:ext cx="740520" cy="369360"/>
            <a:chOff x="2959185" y="3961731"/>
            <a:chExt cx="74052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EF9C13-0864-4553-89DA-AD8F7A7F42CA}"/>
                    </a:ext>
                  </a:extLst>
                </p14:cNvPr>
                <p14:cNvContentPartPr/>
                <p14:nvPr/>
              </p14:nvContentPartPr>
              <p14:xfrm>
                <a:off x="2959185" y="4062171"/>
                <a:ext cx="225360" cy="7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EF9C13-0864-4553-89DA-AD8F7A7F42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41185" y="4044171"/>
                  <a:ext cx="261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A2C8879-D31D-4858-87D8-E9FDB0E7D57C}"/>
                    </a:ext>
                  </a:extLst>
                </p14:cNvPr>
                <p14:cNvContentPartPr/>
                <p14:nvPr/>
              </p14:nvContentPartPr>
              <p14:xfrm>
                <a:off x="3043065" y="4166931"/>
                <a:ext cx="228600" cy="25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A2C8879-D31D-4858-87D8-E9FDB0E7D57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25425" y="4149291"/>
                  <a:ext cx="264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35C6BD5-83E8-4D35-A09C-210184B5C7FF}"/>
                    </a:ext>
                  </a:extLst>
                </p14:cNvPr>
                <p14:cNvContentPartPr/>
                <p14:nvPr/>
              </p14:nvContentPartPr>
              <p14:xfrm>
                <a:off x="3513225" y="3961731"/>
                <a:ext cx="186480" cy="369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35C6BD5-83E8-4D35-A09C-210184B5C7F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95585" y="3944091"/>
                  <a:ext cx="2221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1DEE2A0-E7D4-4591-8583-20E897DE2255}"/>
                    </a:ext>
                  </a:extLst>
                </p14:cNvPr>
                <p14:cNvContentPartPr/>
                <p14:nvPr/>
              </p14:nvContentPartPr>
              <p14:xfrm>
                <a:off x="3006705" y="4191411"/>
                <a:ext cx="141480" cy="1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1DEE2A0-E7D4-4591-8583-20E897DE225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88705" y="4173771"/>
                  <a:ext cx="17712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FC8688-BF8E-41C1-8986-A1FD8EA9403E}"/>
              </a:ext>
            </a:extLst>
          </p:cNvPr>
          <p:cNvGrpSpPr/>
          <p:nvPr/>
        </p:nvGrpSpPr>
        <p:grpSpPr>
          <a:xfrm>
            <a:off x="4280025" y="3909171"/>
            <a:ext cx="545760" cy="650160"/>
            <a:chOff x="4280025" y="3909171"/>
            <a:chExt cx="545760" cy="65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CBD87D8-06BE-4BD6-8680-9C6AF8EDA19C}"/>
                    </a:ext>
                  </a:extLst>
                </p14:cNvPr>
                <p14:cNvContentPartPr/>
                <p14:nvPr/>
              </p14:nvContentPartPr>
              <p14:xfrm>
                <a:off x="4456425" y="4053531"/>
                <a:ext cx="252360" cy="302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CBD87D8-06BE-4BD6-8680-9C6AF8EDA1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38425" y="4035891"/>
                  <a:ext cx="2880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6969093-6A3F-48C2-A1E6-0425AFF13D88}"/>
                    </a:ext>
                  </a:extLst>
                </p14:cNvPr>
                <p14:cNvContentPartPr/>
                <p14:nvPr/>
              </p14:nvContentPartPr>
              <p14:xfrm>
                <a:off x="4280025" y="3909171"/>
                <a:ext cx="316080" cy="65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6969093-6A3F-48C2-A1E6-0425AFF13D8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62025" y="3891531"/>
                  <a:ext cx="35172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FBB9754-62B8-431A-A032-AF63E518553B}"/>
                    </a:ext>
                  </a:extLst>
                </p14:cNvPr>
                <p14:cNvContentPartPr/>
                <p14:nvPr/>
              </p14:nvContentPartPr>
              <p14:xfrm>
                <a:off x="4752705" y="4008891"/>
                <a:ext cx="73080" cy="501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FBB9754-62B8-431A-A032-AF63E518553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35065" y="3991251"/>
                  <a:ext cx="108720" cy="53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35BF876-3141-471A-B9AC-B3A3DA29242D}"/>
                  </a:ext>
                </a:extLst>
              </p14:cNvPr>
              <p14:cNvContentPartPr/>
              <p14:nvPr/>
            </p14:nvContentPartPr>
            <p14:xfrm>
              <a:off x="3661905" y="5014011"/>
              <a:ext cx="167760" cy="422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35BF876-3141-471A-B9AC-B3A3DA29242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43905" y="4996371"/>
                <a:ext cx="203400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D7B3CF7-6FA7-4B67-AB53-BEB90572FF3E}"/>
              </a:ext>
            </a:extLst>
          </p:cNvPr>
          <p:cNvGrpSpPr/>
          <p:nvPr/>
        </p:nvGrpSpPr>
        <p:grpSpPr>
          <a:xfrm>
            <a:off x="4343385" y="4929051"/>
            <a:ext cx="633240" cy="641880"/>
            <a:chOff x="4343385" y="4929051"/>
            <a:chExt cx="633240" cy="64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492A4AE-A90D-4D67-B86F-CB0763963CA0}"/>
                    </a:ext>
                  </a:extLst>
                </p14:cNvPr>
                <p14:cNvContentPartPr/>
                <p14:nvPr/>
              </p14:nvContentPartPr>
              <p14:xfrm>
                <a:off x="4343385" y="4929051"/>
                <a:ext cx="199080" cy="622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492A4AE-A90D-4D67-B86F-CB0763963C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25745" y="4911051"/>
                  <a:ext cx="23472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DA4E8F-D92F-49AD-AF6D-C4CCEF80CB5E}"/>
                    </a:ext>
                  </a:extLst>
                </p14:cNvPr>
                <p14:cNvContentPartPr/>
                <p14:nvPr/>
              </p14:nvContentPartPr>
              <p14:xfrm>
                <a:off x="4591785" y="5147931"/>
                <a:ext cx="166320" cy="23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DA4E8F-D92F-49AD-AF6D-C4CCEF80CB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73785" y="5129931"/>
                  <a:ext cx="2019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3CAA3A0-2416-42F6-9996-5577609D5F66}"/>
                    </a:ext>
                  </a:extLst>
                </p14:cNvPr>
                <p14:cNvContentPartPr/>
                <p14:nvPr/>
              </p14:nvContentPartPr>
              <p14:xfrm>
                <a:off x="4828305" y="5003571"/>
                <a:ext cx="148320" cy="567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3CAA3A0-2416-42F6-9996-5577609D5F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10305" y="4985571"/>
                  <a:ext cx="183960" cy="60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79153F-38A9-40D2-BD44-FBDF8635D00B}"/>
              </a:ext>
            </a:extLst>
          </p:cNvPr>
          <p:cNvGrpSpPr/>
          <p:nvPr/>
        </p:nvGrpSpPr>
        <p:grpSpPr>
          <a:xfrm>
            <a:off x="1641945" y="6066291"/>
            <a:ext cx="643320" cy="790920"/>
            <a:chOff x="1641945" y="6066291"/>
            <a:chExt cx="643320" cy="79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59B486-1FB1-440E-8B99-BEA25EFE5FB5}"/>
                    </a:ext>
                  </a:extLst>
                </p14:cNvPr>
                <p14:cNvContentPartPr/>
                <p14:nvPr/>
              </p14:nvContentPartPr>
              <p14:xfrm>
                <a:off x="1804665" y="6066291"/>
                <a:ext cx="166320" cy="43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959B486-1FB1-440E-8B99-BEA25EFE5FB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87025" y="6048291"/>
                  <a:ext cx="2019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5E2CCF2-5C8E-4BDB-B7C4-9B44D3D6C4CB}"/>
                    </a:ext>
                  </a:extLst>
                </p14:cNvPr>
                <p14:cNvContentPartPr/>
                <p14:nvPr/>
              </p14:nvContentPartPr>
              <p14:xfrm>
                <a:off x="1641945" y="6598011"/>
                <a:ext cx="156960" cy="259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5E2CCF2-5C8E-4BDB-B7C4-9B44D3D6C4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23945" y="6580011"/>
                  <a:ext cx="192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490F3E6-32A7-4D4A-ADA7-42F6E6EA3C2E}"/>
                    </a:ext>
                  </a:extLst>
                </p14:cNvPr>
                <p14:cNvContentPartPr/>
                <p14:nvPr/>
              </p14:nvContentPartPr>
              <p14:xfrm>
                <a:off x="1879185" y="6643000"/>
                <a:ext cx="150840" cy="151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490F3E6-32A7-4D4A-ADA7-42F6E6EA3C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61185" y="6625360"/>
                  <a:ext cx="186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FD106B4-A868-49A6-B7AF-ED44DA56ED98}"/>
                    </a:ext>
                  </a:extLst>
                </p14:cNvPr>
                <p14:cNvContentPartPr/>
                <p14:nvPr/>
              </p14:nvContentPartPr>
              <p14:xfrm>
                <a:off x="2114985" y="6561280"/>
                <a:ext cx="170280" cy="289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FD106B4-A868-49A6-B7AF-ED44DA56ED9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96985" y="6543280"/>
                  <a:ext cx="205920" cy="32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5A29018-E08A-4833-B989-9B0C9B41CBCA}"/>
              </a:ext>
            </a:extLst>
          </p:cNvPr>
          <p:cNvGrpSpPr/>
          <p:nvPr/>
        </p:nvGrpSpPr>
        <p:grpSpPr>
          <a:xfrm>
            <a:off x="3015705" y="6051520"/>
            <a:ext cx="565200" cy="741240"/>
            <a:chOff x="3015705" y="6051520"/>
            <a:chExt cx="565200" cy="74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52FD68A-6F91-41AF-80B7-3F9828235153}"/>
                    </a:ext>
                  </a:extLst>
                </p14:cNvPr>
                <p14:cNvContentPartPr/>
                <p14:nvPr/>
              </p14:nvContentPartPr>
              <p14:xfrm>
                <a:off x="3161865" y="6051520"/>
                <a:ext cx="205560" cy="380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52FD68A-6F91-41AF-80B7-3F982823515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44225" y="6033520"/>
                  <a:ext cx="2412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D491EED-2610-4753-A317-B2425F620309}"/>
                    </a:ext>
                  </a:extLst>
                </p14:cNvPr>
                <p14:cNvContentPartPr/>
                <p14:nvPr/>
              </p14:nvContentPartPr>
              <p14:xfrm>
                <a:off x="3015705" y="6492520"/>
                <a:ext cx="147960" cy="291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D491EED-2610-4753-A317-B2425F62030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98065" y="6474880"/>
                  <a:ext cx="1836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33C39CC-73AF-4F58-B3BA-7B13D11BE504}"/>
                    </a:ext>
                  </a:extLst>
                </p14:cNvPr>
                <p14:cNvContentPartPr/>
                <p14:nvPr/>
              </p14:nvContentPartPr>
              <p14:xfrm>
                <a:off x="3286065" y="6569920"/>
                <a:ext cx="113040" cy="181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33C39CC-73AF-4F58-B3BA-7B13D11BE50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68425" y="6551920"/>
                  <a:ext cx="148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447979-4E32-4A0F-BC87-933EFF991AF0}"/>
                    </a:ext>
                  </a:extLst>
                </p14:cNvPr>
                <p14:cNvContentPartPr/>
                <p14:nvPr/>
              </p14:nvContentPartPr>
              <p14:xfrm>
                <a:off x="3511065" y="6486760"/>
                <a:ext cx="69840" cy="306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447979-4E32-4A0F-BC87-933EFF991AF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93065" y="6469120"/>
                  <a:ext cx="10548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66F5A6-2715-4BD9-813D-CCC6DBC70C0D}"/>
              </a:ext>
            </a:extLst>
          </p:cNvPr>
          <p:cNvGrpSpPr/>
          <p:nvPr/>
        </p:nvGrpSpPr>
        <p:grpSpPr>
          <a:xfrm>
            <a:off x="2106345" y="3123651"/>
            <a:ext cx="370800" cy="533880"/>
            <a:chOff x="2106345" y="3123651"/>
            <a:chExt cx="370800" cy="5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03D1F7-3209-444C-AE65-F747BD6C15FC}"/>
                    </a:ext>
                  </a:extLst>
                </p14:cNvPr>
                <p14:cNvContentPartPr/>
                <p14:nvPr/>
              </p14:nvContentPartPr>
              <p14:xfrm>
                <a:off x="2174025" y="3123651"/>
                <a:ext cx="231480" cy="471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03D1F7-3209-444C-AE65-F747BD6C15F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56025" y="3105651"/>
                  <a:ext cx="2671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F9D25F-7A47-4040-81DD-91352B0DA398}"/>
                    </a:ext>
                  </a:extLst>
                </p14:cNvPr>
                <p14:cNvContentPartPr/>
                <p14:nvPr/>
              </p14:nvContentPartPr>
              <p14:xfrm>
                <a:off x="2106345" y="3514971"/>
                <a:ext cx="212760" cy="142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F9D25F-7A47-4040-81DD-91352B0DA3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88345" y="3496971"/>
                  <a:ext cx="248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7E3397-969B-4FB8-98A2-ABD39B98C63F}"/>
                    </a:ext>
                  </a:extLst>
                </p14:cNvPr>
                <p14:cNvContentPartPr/>
                <p14:nvPr/>
              </p14:nvContentPartPr>
              <p14:xfrm>
                <a:off x="2217225" y="3148120"/>
                <a:ext cx="259920" cy="482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7E3397-969B-4FB8-98A2-ABD39B98C6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99585" y="3130480"/>
                  <a:ext cx="295560" cy="51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87C36E-4D7F-4825-A1FB-CC9BCB5A1486}"/>
                  </a:ext>
                </a:extLst>
              </p14:cNvPr>
              <p14:cNvContentPartPr/>
              <p14:nvPr/>
            </p14:nvContentPartPr>
            <p14:xfrm>
              <a:off x="5380545" y="94600"/>
              <a:ext cx="331560" cy="664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87C36E-4D7F-4825-A1FB-CC9BCB5A148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362905" y="76960"/>
                <a:ext cx="367200" cy="66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95988149-A5F4-471C-9BF2-0889FB889BF2}"/>
              </a:ext>
            </a:extLst>
          </p:cNvPr>
          <p:cNvGrpSpPr/>
          <p:nvPr/>
        </p:nvGrpSpPr>
        <p:grpSpPr>
          <a:xfrm>
            <a:off x="6134385" y="316720"/>
            <a:ext cx="637560" cy="486720"/>
            <a:chOff x="6134385" y="316720"/>
            <a:chExt cx="637560" cy="48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1A1D5E0-7799-4227-A2CD-6E67DD3368E1}"/>
                    </a:ext>
                  </a:extLst>
                </p14:cNvPr>
                <p14:cNvContentPartPr/>
                <p14:nvPr/>
              </p14:nvContentPartPr>
              <p14:xfrm>
                <a:off x="6134385" y="316720"/>
                <a:ext cx="309240" cy="430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1A1D5E0-7799-4227-A2CD-6E67DD3368E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16385" y="299080"/>
                  <a:ext cx="3448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05A0DC3-94DE-4661-883F-DFD1E69CF368}"/>
                    </a:ext>
                  </a:extLst>
                </p14:cNvPr>
                <p14:cNvContentPartPr/>
                <p14:nvPr/>
              </p14:nvContentPartPr>
              <p14:xfrm>
                <a:off x="6506625" y="644320"/>
                <a:ext cx="44640" cy="137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05A0DC3-94DE-4661-883F-DFD1E69CF36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88985" y="626680"/>
                  <a:ext cx="80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34E1AE-C1C1-426E-8202-502CC0DC4FCA}"/>
                    </a:ext>
                  </a:extLst>
                </p14:cNvPr>
                <p14:cNvContentPartPr/>
                <p14:nvPr/>
              </p14:nvContentPartPr>
              <p14:xfrm>
                <a:off x="6502665" y="539560"/>
                <a:ext cx="52200" cy="16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34E1AE-C1C1-426E-8202-502CC0DC4F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84665" y="521920"/>
                  <a:ext cx="87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EB2C09-5378-4F54-88EF-C7079E9C6BD4}"/>
                    </a:ext>
                  </a:extLst>
                </p14:cNvPr>
                <p14:cNvContentPartPr/>
                <p14:nvPr/>
              </p14:nvContentPartPr>
              <p14:xfrm>
                <a:off x="6614265" y="637120"/>
                <a:ext cx="157680" cy="166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EB2C09-5378-4F54-88EF-C7079E9C6BD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96265" y="619120"/>
                  <a:ext cx="19332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19B9BA-5A31-4DFF-A04F-5752C32B9355}"/>
                  </a:ext>
                </a:extLst>
              </p14:cNvPr>
              <p14:cNvContentPartPr/>
              <p14:nvPr/>
            </p14:nvContentPartPr>
            <p14:xfrm>
              <a:off x="7301145" y="453520"/>
              <a:ext cx="343080" cy="268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19B9BA-5A31-4DFF-A04F-5752C32B93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83505" y="435880"/>
                <a:ext cx="3787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4367E7F-671D-458C-9393-52473A9B066C}"/>
                  </a:ext>
                </a:extLst>
              </p14:cNvPr>
              <p14:cNvContentPartPr/>
              <p14:nvPr/>
            </p14:nvContentPartPr>
            <p14:xfrm>
              <a:off x="8170545" y="444160"/>
              <a:ext cx="500760" cy="586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4367E7F-671D-458C-9393-52473A9B066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152545" y="426160"/>
                <a:ext cx="53640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7D8E7CF-1DF6-4FCB-80CB-F77E994A91FA}"/>
                  </a:ext>
                </a:extLst>
              </p14:cNvPr>
              <p14:cNvContentPartPr/>
              <p14:nvPr/>
            </p14:nvContentPartPr>
            <p14:xfrm>
              <a:off x="6446865" y="1380880"/>
              <a:ext cx="303120" cy="341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7D8E7CF-1DF6-4FCB-80CB-F77E994A91F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28865" y="1362880"/>
                <a:ext cx="3387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FD12E2-AF25-477F-9C21-E5FFD8DFFF00}"/>
                  </a:ext>
                </a:extLst>
              </p14:cNvPr>
              <p14:cNvContentPartPr/>
              <p14:nvPr/>
            </p14:nvContentPartPr>
            <p14:xfrm>
              <a:off x="7390785" y="1339480"/>
              <a:ext cx="291600" cy="302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FD12E2-AF25-477F-9C21-E5FFD8DFFF0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372785" y="1321840"/>
                <a:ext cx="3272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6019864-69B0-413F-A8F4-5FF7C44B62E2}"/>
                  </a:ext>
                </a:extLst>
              </p14:cNvPr>
              <p14:cNvContentPartPr/>
              <p14:nvPr/>
            </p14:nvContentPartPr>
            <p14:xfrm>
              <a:off x="8256225" y="1240120"/>
              <a:ext cx="323640" cy="335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6019864-69B0-413F-A8F4-5FF7C44B62E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38585" y="1222120"/>
                <a:ext cx="359280" cy="37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39844D37-6DA3-4533-8709-F92B7D457318}"/>
              </a:ext>
            </a:extLst>
          </p:cNvPr>
          <p:cNvGrpSpPr/>
          <p:nvPr/>
        </p:nvGrpSpPr>
        <p:grpSpPr>
          <a:xfrm>
            <a:off x="9174225" y="1094320"/>
            <a:ext cx="2344680" cy="865080"/>
            <a:chOff x="9174225" y="1094320"/>
            <a:chExt cx="2344680" cy="86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039D31E-26F1-4257-9176-73BD8E2DD83F}"/>
                    </a:ext>
                  </a:extLst>
                </p14:cNvPr>
                <p14:cNvContentPartPr/>
                <p14:nvPr/>
              </p14:nvContentPartPr>
              <p14:xfrm>
                <a:off x="9188985" y="1348840"/>
                <a:ext cx="208800" cy="44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039D31E-26F1-4257-9176-73BD8E2DD83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70985" y="1330840"/>
                  <a:ext cx="244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4F9CA40-12FC-49F9-9075-37D63C048C31}"/>
                    </a:ext>
                  </a:extLst>
                </p14:cNvPr>
                <p14:cNvContentPartPr/>
                <p14:nvPr/>
              </p14:nvContentPartPr>
              <p14:xfrm>
                <a:off x="9174225" y="1463320"/>
                <a:ext cx="251640" cy="14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4F9CA40-12FC-49F9-9075-37D63C048C3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56225" y="1445320"/>
                  <a:ext cx="287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B5689D6-217B-4AC5-9078-F97BB412D1EA}"/>
                    </a:ext>
                  </a:extLst>
                </p14:cNvPr>
                <p14:cNvContentPartPr/>
                <p14:nvPr/>
              </p14:nvContentPartPr>
              <p14:xfrm>
                <a:off x="9626025" y="1237240"/>
                <a:ext cx="275760" cy="342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B5689D6-217B-4AC5-9078-F97BB412D1E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08025" y="1219240"/>
                  <a:ext cx="3114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C75E3AC-D5A8-4C53-A004-BF3A2F4A5DAD}"/>
                    </a:ext>
                  </a:extLst>
                </p14:cNvPr>
                <p14:cNvContentPartPr/>
                <p14:nvPr/>
              </p14:nvContentPartPr>
              <p14:xfrm>
                <a:off x="9898545" y="1547920"/>
                <a:ext cx="43200" cy="97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C75E3AC-D5A8-4C53-A004-BF3A2F4A5DA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0545" y="1530280"/>
                  <a:ext cx="78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8BCBC4F-E83C-40C6-9632-C2AB34B0D7E4}"/>
                    </a:ext>
                  </a:extLst>
                </p14:cNvPr>
                <p14:cNvContentPartPr/>
                <p14:nvPr/>
              </p14:nvContentPartPr>
              <p14:xfrm>
                <a:off x="9959025" y="1394200"/>
                <a:ext cx="35280" cy="18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8BCBC4F-E83C-40C6-9632-C2AB34B0D7E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41385" y="1376200"/>
                  <a:ext cx="70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C822F4-EB9D-4862-807D-3F72E10AFA23}"/>
                    </a:ext>
                  </a:extLst>
                </p14:cNvPr>
                <p14:cNvContentPartPr/>
                <p14:nvPr/>
              </p14:nvContentPartPr>
              <p14:xfrm>
                <a:off x="10072065" y="1497880"/>
                <a:ext cx="113400" cy="122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C822F4-EB9D-4862-807D-3F72E10AFA2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54425" y="1479880"/>
                  <a:ext cx="1490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61474D1-54AC-4210-9928-7B07BFD6484E}"/>
                    </a:ext>
                  </a:extLst>
                </p14:cNvPr>
                <p14:cNvContentPartPr/>
                <p14:nvPr/>
              </p14:nvContentPartPr>
              <p14:xfrm>
                <a:off x="9664545" y="1094320"/>
                <a:ext cx="574920" cy="68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61474D1-54AC-4210-9928-7B07BFD6484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46545" y="1076680"/>
                  <a:ext cx="610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ED94CBC-3EBB-45FA-B7AE-1539D59823DC}"/>
                    </a:ext>
                  </a:extLst>
                </p14:cNvPr>
                <p14:cNvContentPartPr/>
                <p14:nvPr/>
              </p14:nvContentPartPr>
              <p14:xfrm>
                <a:off x="10261785" y="1578160"/>
                <a:ext cx="5760" cy="12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ED94CBC-3EBB-45FA-B7AE-1539D59823D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43785" y="1560520"/>
                  <a:ext cx="41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23A896E-9981-44B8-8F1F-0717A59F7F5C}"/>
                    </a:ext>
                  </a:extLst>
                </p14:cNvPr>
                <p14:cNvContentPartPr/>
                <p14:nvPr/>
              </p14:nvContentPartPr>
              <p14:xfrm>
                <a:off x="10425585" y="1329040"/>
                <a:ext cx="372600" cy="261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23A896E-9981-44B8-8F1F-0717A59F7F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407585" y="1311400"/>
                  <a:ext cx="408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BFB6E36-78A6-4958-B2BB-8ED37E1E6908}"/>
                    </a:ext>
                  </a:extLst>
                </p14:cNvPr>
                <p14:cNvContentPartPr/>
                <p14:nvPr/>
              </p14:nvContentPartPr>
              <p14:xfrm>
                <a:off x="10418745" y="1124920"/>
                <a:ext cx="369360" cy="54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BFB6E36-78A6-4958-B2BB-8ED37E1E690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01105" y="1106920"/>
                  <a:ext cx="405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4CEDDF-1A92-428F-A9AE-21E678C8CEA9}"/>
                    </a:ext>
                  </a:extLst>
                </p14:cNvPr>
                <p14:cNvContentPartPr/>
                <p14:nvPr/>
              </p14:nvContentPartPr>
              <p14:xfrm>
                <a:off x="10928865" y="1515520"/>
                <a:ext cx="3240" cy="27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4CEDDF-1A92-428F-A9AE-21E678C8CE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10865" y="1497520"/>
                  <a:ext cx="38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628C035-08CB-4C51-98B7-43C22DA32CF4}"/>
                    </a:ext>
                  </a:extLst>
                </p14:cNvPr>
                <p14:cNvContentPartPr/>
                <p14:nvPr/>
              </p14:nvContentPartPr>
              <p14:xfrm>
                <a:off x="11140545" y="1318600"/>
                <a:ext cx="378360" cy="640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628C035-08CB-4C51-98B7-43C22DA32CF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122905" y="1300600"/>
                  <a:ext cx="41400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617480-91F2-40AD-ACB8-36000841995A}"/>
                    </a:ext>
                  </a:extLst>
                </p14:cNvPr>
                <p14:cNvContentPartPr/>
                <p14:nvPr/>
              </p14:nvContentPartPr>
              <p14:xfrm>
                <a:off x="11035785" y="1168840"/>
                <a:ext cx="393120" cy="25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617480-91F2-40AD-ACB8-36000841995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018145" y="1150840"/>
                  <a:ext cx="42876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EB01764-99C6-417A-9803-FEDE366545BA}"/>
                  </a:ext>
                </a:extLst>
              </p14:cNvPr>
              <p14:cNvContentPartPr/>
              <p14:nvPr/>
            </p14:nvContentPartPr>
            <p14:xfrm>
              <a:off x="6533265" y="2242360"/>
              <a:ext cx="297360" cy="384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EB01764-99C6-417A-9803-FEDE366545B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515625" y="2224360"/>
                <a:ext cx="3330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91D89E9-0FAC-4848-B73B-4E27E1166EF5}"/>
                  </a:ext>
                </a:extLst>
              </p14:cNvPr>
              <p14:cNvContentPartPr/>
              <p14:nvPr/>
            </p14:nvContentPartPr>
            <p14:xfrm>
              <a:off x="7477545" y="2221120"/>
              <a:ext cx="314640" cy="335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91D89E9-0FAC-4848-B73B-4E27E1166EF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459545" y="2203480"/>
                <a:ext cx="3502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171A4EA-99EE-41D1-A420-A9FE5EBB1134}"/>
                  </a:ext>
                </a:extLst>
              </p14:cNvPr>
              <p14:cNvContentPartPr/>
              <p14:nvPr/>
            </p14:nvContentPartPr>
            <p14:xfrm>
              <a:off x="8412105" y="2177200"/>
              <a:ext cx="201960" cy="415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171A4EA-99EE-41D1-A420-A9FE5EBB113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394105" y="2159200"/>
                <a:ext cx="237600" cy="45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599746CE-F28E-4EE4-8CCB-E567D378F0CA}"/>
              </a:ext>
            </a:extLst>
          </p:cNvPr>
          <p:cNvGrpSpPr/>
          <p:nvPr/>
        </p:nvGrpSpPr>
        <p:grpSpPr>
          <a:xfrm>
            <a:off x="9230385" y="2218240"/>
            <a:ext cx="2355840" cy="799920"/>
            <a:chOff x="9230385" y="2218240"/>
            <a:chExt cx="2355840" cy="79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70F7548-08CB-4EC8-9D9F-A0D3279F343C}"/>
                    </a:ext>
                  </a:extLst>
                </p14:cNvPr>
                <p14:cNvContentPartPr/>
                <p14:nvPr/>
              </p14:nvContentPartPr>
              <p14:xfrm>
                <a:off x="9230385" y="2374840"/>
                <a:ext cx="188280" cy="18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70F7548-08CB-4EC8-9D9F-A0D3279F343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12385" y="2357200"/>
                  <a:ext cx="223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D70937-03D0-49B0-B637-67B538FE30FF}"/>
                    </a:ext>
                  </a:extLst>
                </p14:cNvPr>
                <p14:cNvContentPartPr/>
                <p14:nvPr/>
              </p14:nvContentPartPr>
              <p14:xfrm>
                <a:off x="9253065" y="2509480"/>
                <a:ext cx="224640" cy="14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D70937-03D0-49B0-B637-67B538FE30F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35425" y="2491480"/>
                  <a:ext cx="260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0B3DE7-43B4-4E98-AC4E-25EF2C0FE831}"/>
                    </a:ext>
                  </a:extLst>
                </p14:cNvPr>
                <p14:cNvContentPartPr/>
                <p14:nvPr/>
              </p14:nvContentPartPr>
              <p14:xfrm>
                <a:off x="9622785" y="2325520"/>
                <a:ext cx="324000" cy="314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0B3DE7-43B4-4E98-AC4E-25EF2C0FE83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605145" y="2307520"/>
                  <a:ext cx="3596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7DDC4BD-610F-4FBA-A783-AFA8A4817909}"/>
                    </a:ext>
                  </a:extLst>
                </p14:cNvPr>
                <p14:cNvContentPartPr/>
                <p14:nvPr/>
              </p14:nvContentPartPr>
              <p14:xfrm>
                <a:off x="10002585" y="2566000"/>
                <a:ext cx="35640" cy="98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7DDC4BD-610F-4FBA-A783-AFA8A481790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84945" y="2548000"/>
                  <a:ext cx="71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39125C9-9F89-49B0-9C70-FCF404BBFA1A}"/>
                    </a:ext>
                  </a:extLst>
                </p14:cNvPr>
                <p14:cNvContentPartPr/>
                <p14:nvPr/>
              </p14:nvContentPartPr>
              <p14:xfrm>
                <a:off x="10010865" y="2449720"/>
                <a:ext cx="55440" cy="38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39125C9-9F89-49B0-9C70-FCF404BBFA1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92865" y="2431720"/>
                  <a:ext cx="91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543B14-8852-424B-93B1-13FBB7950211}"/>
                    </a:ext>
                  </a:extLst>
                </p14:cNvPr>
                <p14:cNvContentPartPr/>
                <p14:nvPr/>
              </p14:nvContentPartPr>
              <p14:xfrm>
                <a:off x="10123185" y="2535760"/>
                <a:ext cx="124200" cy="111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543B14-8852-424B-93B1-13FBB795021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05185" y="2518120"/>
                  <a:ext cx="159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9303FE-803E-4C9F-BB6E-5F9AB6227BD8}"/>
                    </a:ext>
                  </a:extLst>
                </p14:cNvPr>
                <p14:cNvContentPartPr/>
                <p14:nvPr/>
              </p14:nvContentPartPr>
              <p14:xfrm>
                <a:off x="9542145" y="2218240"/>
                <a:ext cx="674280" cy="44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9303FE-803E-4C9F-BB6E-5F9AB6227BD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24505" y="2200600"/>
                  <a:ext cx="709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994B451-3CB3-42C5-8D1B-48509BF3CDBC}"/>
                    </a:ext>
                  </a:extLst>
                </p14:cNvPr>
                <p14:cNvContentPartPr/>
                <p14:nvPr/>
              </p14:nvContentPartPr>
              <p14:xfrm>
                <a:off x="10419105" y="2604160"/>
                <a:ext cx="4680" cy="3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994B451-3CB3-42C5-8D1B-48509BF3CDB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01105" y="2586520"/>
                  <a:ext cx="40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DC75795-62CF-417E-84C6-ABD4BA46ABE8}"/>
                    </a:ext>
                  </a:extLst>
                </p14:cNvPr>
                <p14:cNvContentPartPr/>
                <p14:nvPr/>
              </p14:nvContentPartPr>
              <p14:xfrm>
                <a:off x="10536465" y="2357200"/>
                <a:ext cx="352800" cy="214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DC75795-62CF-417E-84C6-ABD4BA46ABE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18825" y="2339560"/>
                  <a:ext cx="388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D24D7D0-B292-4E18-AF1F-8AD75CB7B38F}"/>
                    </a:ext>
                  </a:extLst>
                </p14:cNvPr>
                <p14:cNvContentPartPr/>
                <p14:nvPr/>
              </p14:nvContentPartPr>
              <p14:xfrm>
                <a:off x="10447905" y="2218960"/>
                <a:ext cx="403920" cy="60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D24D7D0-B292-4E18-AF1F-8AD75CB7B38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429905" y="2201320"/>
                  <a:ext cx="439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A32FE54-F872-423A-900F-F1875D952B60}"/>
                    </a:ext>
                  </a:extLst>
                </p14:cNvPr>
                <p14:cNvContentPartPr/>
                <p14:nvPr/>
              </p14:nvContentPartPr>
              <p14:xfrm>
                <a:off x="11064225" y="2545120"/>
                <a:ext cx="9720" cy="1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A32FE54-F872-423A-900F-F1875D952B6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046585" y="2527120"/>
                  <a:ext cx="45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0DA944F-3518-4046-A28F-03796D14932B}"/>
                    </a:ext>
                  </a:extLst>
                </p14:cNvPr>
                <p14:cNvContentPartPr/>
                <p14:nvPr/>
              </p14:nvContentPartPr>
              <p14:xfrm>
                <a:off x="11219385" y="2312200"/>
                <a:ext cx="366840" cy="705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0DA944F-3518-4046-A28F-03796D14932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201385" y="2294560"/>
                  <a:ext cx="402480" cy="74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85FAB82-7B8A-4955-BF59-031200C002F7}"/>
                  </a:ext>
                </a:extLst>
              </p14:cNvPr>
              <p14:cNvContentPartPr/>
              <p14:nvPr/>
            </p14:nvContentPartPr>
            <p14:xfrm>
              <a:off x="7492665" y="3234520"/>
              <a:ext cx="8640" cy="97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85FAB82-7B8A-4955-BF59-031200C002F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474665" y="3216520"/>
                <a:ext cx="442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F6DE24C-DA11-4D06-B71B-88685195FF92}"/>
                  </a:ext>
                </a:extLst>
              </p14:cNvPr>
              <p14:cNvContentPartPr/>
              <p14:nvPr/>
            </p14:nvContentPartPr>
            <p14:xfrm>
              <a:off x="7515705" y="3451960"/>
              <a:ext cx="58320" cy="293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F6DE24C-DA11-4D06-B71B-88685195FF9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497705" y="3433960"/>
                <a:ext cx="939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B567E18-6105-457B-A190-2BDACC83AB5B}"/>
                  </a:ext>
                </a:extLst>
              </p14:cNvPr>
              <p14:cNvContentPartPr/>
              <p14:nvPr/>
            </p14:nvContentPartPr>
            <p14:xfrm>
              <a:off x="7626585" y="3957040"/>
              <a:ext cx="6120" cy="486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B567E18-6105-457B-A190-2BDACC83AB5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608585" y="3939400"/>
                <a:ext cx="417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99B8008-294F-4C92-9193-D4C6451104F1}"/>
                  </a:ext>
                </a:extLst>
              </p14:cNvPr>
              <p14:cNvContentPartPr/>
              <p14:nvPr/>
            </p14:nvContentPartPr>
            <p14:xfrm>
              <a:off x="6688785" y="4834360"/>
              <a:ext cx="175680" cy="4399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99B8008-294F-4C92-9193-D4C6451104F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671145" y="4816360"/>
                <a:ext cx="21132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C061505-3742-4657-969F-362461E78551}"/>
                  </a:ext>
                </a:extLst>
              </p14:cNvPr>
              <p14:cNvContentPartPr/>
              <p14:nvPr/>
            </p14:nvContentPartPr>
            <p14:xfrm>
              <a:off x="7677345" y="4814560"/>
              <a:ext cx="223920" cy="435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C061505-3742-4657-969F-362461E7855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659705" y="4796560"/>
                <a:ext cx="25956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C531146-B70E-467F-A6F4-72958AD915BB}"/>
                  </a:ext>
                </a:extLst>
              </p14:cNvPr>
              <p14:cNvContentPartPr/>
              <p14:nvPr/>
            </p14:nvContentPartPr>
            <p14:xfrm>
              <a:off x="8695425" y="4864240"/>
              <a:ext cx="175320" cy="374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C531146-B70E-467F-A6F4-72958AD915B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677785" y="4846600"/>
                <a:ext cx="210960" cy="41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D9DDE44-2B51-45A9-8232-CF75C0EA3F1F}"/>
              </a:ext>
            </a:extLst>
          </p:cNvPr>
          <p:cNvGrpSpPr/>
          <p:nvPr/>
        </p:nvGrpSpPr>
        <p:grpSpPr>
          <a:xfrm>
            <a:off x="9283665" y="4801960"/>
            <a:ext cx="2546640" cy="748440"/>
            <a:chOff x="9283665" y="4801960"/>
            <a:chExt cx="2546640" cy="74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E8337B6-99AA-449A-B9DC-539060F4EAD5}"/>
                    </a:ext>
                  </a:extLst>
                </p14:cNvPr>
                <p14:cNvContentPartPr/>
                <p14:nvPr/>
              </p14:nvContentPartPr>
              <p14:xfrm>
                <a:off x="9283665" y="4936600"/>
                <a:ext cx="245520" cy="29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E8337B6-99AA-449A-B9DC-539060F4EAD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66025" y="4918960"/>
                  <a:ext cx="281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C122CBC-859E-4477-9D23-E2BC6B8C82F8}"/>
                    </a:ext>
                  </a:extLst>
                </p14:cNvPr>
                <p14:cNvContentPartPr/>
                <p14:nvPr/>
              </p14:nvContentPartPr>
              <p14:xfrm>
                <a:off x="9304905" y="5078080"/>
                <a:ext cx="264960" cy="29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C122CBC-859E-4477-9D23-E2BC6B8C82F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87265" y="5060080"/>
                  <a:ext cx="300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2D77BF9-A879-4D89-B8D2-74C36AF888D7}"/>
                    </a:ext>
                  </a:extLst>
                </p14:cNvPr>
                <p14:cNvContentPartPr/>
                <p14:nvPr/>
              </p14:nvContentPartPr>
              <p14:xfrm>
                <a:off x="9785505" y="4801960"/>
                <a:ext cx="386640" cy="455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2D77BF9-A879-4D89-B8D2-74C36AF888D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67865" y="4783960"/>
                  <a:ext cx="4222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C22E298-2505-4CB1-A246-BB91F035773C}"/>
                    </a:ext>
                  </a:extLst>
                </p14:cNvPr>
                <p14:cNvContentPartPr/>
                <p14:nvPr/>
              </p14:nvContentPartPr>
              <p14:xfrm>
                <a:off x="10114185" y="5155120"/>
                <a:ext cx="128160" cy="144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C22E298-2505-4CB1-A246-BB91F035773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096185" y="5137480"/>
                  <a:ext cx="163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F58F8D-410C-4E1F-8A6A-F6ADCE132726}"/>
                    </a:ext>
                  </a:extLst>
                </p14:cNvPr>
                <p14:cNvContentPartPr/>
                <p14:nvPr/>
              </p14:nvContentPartPr>
              <p14:xfrm>
                <a:off x="10220385" y="5053600"/>
                <a:ext cx="59760" cy="36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F58F8D-410C-4E1F-8A6A-F6ADCE13272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02385" y="5035600"/>
                  <a:ext cx="95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1B8CD37-FF17-4CF1-85D1-7542E3A29861}"/>
                    </a:ext>
                  </a:extLst>
                </p14:cNvPr>
                <p14:cNvContentPartPr/>
                <p14:nvPr/>
              </p14:nvContentPartPr>
              <p14:xfrm>
                <a:off x="10296345" y="5162680"/>
                <a:ext cx="187560" cy="159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1B8CD37-FF17-4CF1-85D1-7542E3A2986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78345" y="5145040"/>
                  <a:ext cx="223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BC783EA-DC7D-44DB-8F20-8D881A3C2267}"/>
                    </a:ext>
                  </a:extLst>
                </p14:cNvPr>
                <p14:cNvContentPartPr/>
                <p14:nvPr/>
              </p14:nvContentPartPr>
              <p14:xfrm>
                <a:off x="10577145" y="5211640"/>
                <a:ext cx="5760" cy="1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BC783EA-DC7D-44DB-8F20-8D881A3C226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559505" y="5193640"/>
                  <a:ext cx="41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8D0B764-C84C-45E9-A468-C878B071CF28}"/>
                    </a:ext>
                  </a:extLst>
                </p14:cNvPr>
                <p14:cNvContentPartPr/>
                <p14:nvPr/>
              </p14:nvContentPartPr>
              <p14:xfrm>
                <a:off x="10685865" y="4935520"/>
                <a:ext cx="297720" cy="338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8D0B764-C84C-45E9-A468-C878B071CF2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8225" y="4917520"/>
                  <a:ext cx="3333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14AC365-DEFE-46BE-BF3D-9C2C964BEE7A}"/>
                    </a:ext>
                  </a:extLst>
                </p14:cNvPr>
                <p14:cNvContentPartPr/>
                <p14:nvPr/>
              </p14:nvContentPartPr>
              <p14:xfrm>
                <a:off x="11093025" y="5124880"/>
                <a:ext cx="15120" cy="6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14AC365-DEFE-46BE-BF3D-9C2C964BEE7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75025" y="5107240"/>
                  <a:ext cx="50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9C1FBB0-C218-4207-9425-A8230D7F71E7}"/>
                    </a:ext>
                  </a:extLst>
                </p14:cNvPr>
                <p14:cNvContentPartPr/>
                <p14:nvPr/>
              </p14:nvContentPartPr>
              <p14:xfrm>
                <a:off x="11287425" y="4915360"/>
                <a:ext cx="542880" cy="635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9C1FBB0-C218-4207-9425-A8230D7F71E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269785" y="4897360"/>
                  <a:ext cx="578520" cy="67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A8DAA78-A26A-4ADF-935A-2E6E911241CF}"/>
              </a:ext>
            </a:extLst>
          </p:cNvPr>
          <p:cNvGrpSpPr/>
          <p:nvPr/>
        </p:nvGrpSpPr>
        <p:grpSpPr>
          <a:xfrm>
            <a:off x="8391225" y="5626000"/>
            <a:ext cx="3254400" cy="1082520"/>
            <a:chOff x="8391225" y="5626000"/>
            <a:chExt cx="3254400" cy="10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60E4FE9-187C-4ADC-BFFF-951BB6C09684}"/>
                    </a:ext>
                  </a:extLst>
                </p14:cNvPr>
                <p14:cNvContentPartPr/>
                <p14:nvPr/>
              </p14:nvContentPartPr>
              <p14:xfrm>
                <a:off x="10235505" y="5693680"/>
                <a:ext cx="185400" cy="376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60E4FE9-187C-4ADC-BFFF-951BB6C096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17865" y="5675680"/>
                  <a:ext cx="22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F5EBEF2-FFEF-4866-A095-1AA3A03997BD}"/>
                    </a:ext>
                  </a:extLst>
                </p14:cNvPr>
                <p14:cNvContentPartPr/>
                <p14:nvPr/>
              </p14:nvContentPartPr>
              <p14:xfrm>
                <a:off x="10315065" y="5626000"/>
                <a:ext cx="163800" cy="217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F5EBEF2-FFEF-4866-A095-1AA3A03997B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97065" y="5608360"/>
                  <a:ext cx="1994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31299F2-0B36-4B69-A8BE-92C47B61B98B}"/>
                    </a:ext>
                  </a:extLst>
                </p14:cNvPr>
                <p14:cNvContentPartPr/>
                <p14:nvPr/>
              </p14:nvContentPartPr>
              <p14:xfrm>
                <a:off x="8401665" y="6099400"/>
                <a:ext cx="29160" cy="419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31299F2-0B36-4B69-A8BE-92C47B61B98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83665" y="6081760"/>
                  <a:ext cx="648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3541ED2-CB0F-4BDB-AC40-E7D6759DC77B}"/>
                    </a:ext>
                  </a:extLst>
                </p14:cNvPr>
                <p14:cNvContentPartPr/>
                <p14:nvPr/>
              </p14:nvContentPartPr>
              <p14:xfrm>
                <a:off x="8391225" y="6057280"/>
                <a:ext cx="222120" cy="523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3541ED2-CB0F-4BDB-AC40-E7D6759DC77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73225" y="6039640"/>
                  <a:ext cx="2577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0B94494-AA44-4AA6-83CE-CDA5A7C5D536}"/>
                    </a:ext>
                  </a:extLst>
                </p14:cNvPr>
                <p14:cNvContentPartPr/>
                <p14:nvPr/>
              </p14:nvContentPartPr>
              <p14:xfrm>
                <a:off x="8704425" y="6337000"/>
                <a:ext cx="199080" cy="196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0B94494-AA44-4AA6-83CE-CDA5A7C5D53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86425" y="6319000"/>
                  <a:ext cx="2347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43E492-E992-407D-BCA2-4BF3D4E7713E}"/>
                    </a:ext>
                  </a:extLst>
                </p14:cNvPr>
                <p14:cNvContentPartPr/>
                <p14:nvPr/>
              </p14:nvContentPartPr>
              <p14:xfrm>
                <a:off x="8992065" y="6344200"/>
                <a:ext cx="173520" cy="172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43E492-E992-407D-BCA2-4BF3D4E7713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74425" y="6326560"/>
                  <a:ext cx="209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C46C505-CDFE-408E-B986-CCA56F720D25}"/>
                    </a:ext>
                  </a:extLst>
                </p14:cNvPr>
                <p14:cNvContentPartPr/>
                <p14:nvPr/>
              </p14:nvContentPartPr>
              <p14:xfrm>
                <a:off x="9253065" y="6155920"/>
                <a:ext cx="444600" cy="360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C46C505-CDFE-408E-B986-CCA56F720D2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35425" y="6138280"/>
                  <a:ext cx="4802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FC81EA1-1F29-42C1-909C-B038FF57FB2F}"/>
                    </a:ext>
                  </a:extLst>
                </p14:cNvPr>
                <p14:cNvContentPartPr/>
                <p14:nvPr/>
              </p14:nvContentPartPr>
              <p14:xfrm>
                <a:off x="9668145" y="6321520"/>
                <a:ext cx="644040" cy="223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FC81EA1-1F29-42C1-909C-B038FF57FB2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50145" y="6303520"/>
                  <a:ext cx="67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393BCD-842D-4DFA-BCBD-6E49506A413C}"/>
                    </a:ext>
                  </a:extLst>
                </p14:cNvPr>
                <p14:cNvContentPartPr/>
                <p14:nvPr/>
              </p14:nvContentPartPr>
              <p14:xfrm>
                <a:off x="10512705" y="6325120"/>
                <a:ext cx="371160" cy="227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393BCD-842D-4DFA-BCBD-6E49506A41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95065" y="6307480"/>
                  <a:ext cx="406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640DF43-E9BA-4628-BE56-384B366F1934}"/>
                    </a:ext>
                  </a:extLst>
                </p14:cNvPr>
                <p14:cNvContentPartPr/>
                <p14:nvPr/>
              </p14:nvContentPartPr>
              <p14:xfrm>
                <a:off x="10902945" y="6301720"/>
                <a:ext cx="366840" cy="406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640DF43-E9BA-4628-BE56-384B366F193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885305" y="6283720"/>
                  <a:ext cx="4024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A86E7EF-8E78-4346-B51E-D7A0068D5C0C}"/>
                    </a:ext>
                  </a:extLst>
                </p14:cNvPr>
                <p14:cNvContentPartPr/>
                <p14:nvPr/>
              </p14:nvContentPartPr>
              <p14:xfrm>
                <a:off x="11281305" y="6082840"/>
                <a:ext cx="183240" cy="189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A86E7EF-8E78-4346-B51E-D7A0068D5C0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263665" y="6064840"/>
                  <a:ext cx="218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46F88BE-576D-42E5-ADA6-16669C95F8B4}"/>
                    </a:ext>
                  </a:extLst>
                </p14:cNvPr>
                <p14:cNvContentPartPr/>
                <p14:nvPr/>
              </p14:nvContentPartPr>
              <p14:xfrm>
                <a:off x="11642745" y="6364720"/>
                <a:ext cx="2880" cy="19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46F88BE-576D-42E5-ADA6-16669C95F8B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624745" y="6347080"/>
                  <a:ext cx="38520" cy="5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89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3EAE03-D1F3-4177-8F8B-894B4CF1824D}"/>
              </a:ext>
            </a:extLst>
          </p:cNvPr>
          <p:cNvGrpSpPr/>
          <p:nvPr/>
        </p:nvGrpSpPr>
        <p:grpSpPr>
          <a:xfrm>
            <a:off x="3139185" y="174531"/>
            <a:ext cx="2625120" cy="733320"/>
            <a:chOff x="3139185" y="174531"/>
            <a:chExt cx="2625120" cy="73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1B2CDB2-EECF-4D70-AA4F-B360FA297675}"/>
                    </a:ext>
                  </a:extLst>
                </p14:cNvPr>
                <p14:cNvContentPartPr/>
                <p14:nvPr/>
              </p14:nvContentPartPr>
              <p14:xfrm>
                <a:off x="3522585" y="174531"/>
                <a:ext cx="351000" cy="576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1B2CDB2-EECF-4D70-AA4F-B360FA2976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04585" y="156891"/>
                  <a:ext cx="38664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0AEB422-2EF4-45CE-9190-0733021D2B9B}"/>
                    </a:ext>
                  </a:extLst>
                </p14:cNvPr>
                <p14:cNvContentPartPr/>
                <p14:nvPr/>
              </p14:nvContentPartPr>
              <p14:xfrm>
                <a:off x="3684225" y="361371"/>
                <a:ext cx="368280" cy="356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0AEB422-2EF4-45CE-9190-0733021D2B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66585" y="343731"/>
                  <a:ext cx="4039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706C8F-26D1-4EE5-918F-F66760E40B16}"/>
                    </a:ext>
                  </a:extLst>
                </p14:cNvPr>
                <p14:cNvContentPartPr/>
                <p14:nvPr/>
              </p14:nvContentPartPr>
              <p14:xfrm>
                <a:off x="4092105" y="478371"/>
                <a:ext cx="157680" cy="5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706C8F-26D1-4EE5-918F-F66760E40B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4465" y="460731"/>
                  <a:ext cx="193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30C0578-2E4B-48C2-8C02-CA363244C047}"/>
                    </a:ext>
                  </a:extLst>
                </p14:cNvPr>
                <p14:cNvContentPartPr/>
                <p14:nvPr/>
              </p14:nvContentPartPr>
              <p14:xfrm>
                <a:off x="4349505" y="387651"/>
                <a:ext cx="525240" cy="19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30C0578-2E4B-48C2-8C02-CA363244C0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31865" y="370011"/>
                  <a:ext cx="560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53191F-9BCF-4FB0-93FC-96FBC5E4C570}"/>
                    </a:ext>
                  </a:extLst>
                </p14:cNvPr>
                <p14:cNvContentPartPr/>
                <p14:nvPr/>
              </p14:nvContentPartPr>
              <p14:xfrm>
                <a:off x="4908945" y="305571"/>
                <a:ext cx="514440" cy="527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53191F-9BCF-4FB0-93FC-96FBC5E4C5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90945" y="287931"/>
                  <a:ext cx="5500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DC66EC-B209-4B48-AAE7-14B1DC27BD9C}"/>
                    </a:ext>
                  </a:extLst>
                </p14:cNvPr>
                <p14:cNvContentPartPr/>
                <p14:nvPr/>
              </p14:nvContentPartPr>
              <p14:xfrm>
                <a:off x="3139185" y="750531"/>
                <a:ext cx="2625120" cy="157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DC66EC-B209-4B48-AAE7-14B1DC27BD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21185" y="732531"/>
                  <a:ext cx="26607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816C5-26F1-482A-8255-3CB103AC904F}"/>
              </a:ext>
            </a:extLst>
          </p:cNvPr>
          <p:cNvGrpSpPr/>
          <p:nvPr/>
        </p:nvGrpSpPr>
        <p:grpSpPr>
          <a:xfrm>
            <a:off x="7988385" y="186411"/>
            <a:ext cx="3301920" cy="822240"/>
            <a:chOff x="7988385" y="186411"/>
            <a:chExt cx="3301920" cy="82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20F3BE-EBE5-42BD-AF05-4C3644DF0909}"/>
                    </a:ext>
                  </a:extLst>
                </p14:cNvPr>
                <p14:cNvContentPartPr/>
                <p14:nvPr/>
              </p14:nvContentPartPr>
              <p14:xfrm>
                <a:off x="7988385" y="186411"/>
                <a:ext cx="314640" cy="548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20F3BE-EBE5-42BD-AF05-4C3644DF09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70385" y="168771"/>
                  <a:ext cx="35028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16B146-6033-4C0B-95A4-5D41498ED1F4}"/>
                    </a:ext>
                  </a:extLst>
                </p14:cNvPr>
                <p14:cNvContentPartPr/>
                <p14:nvPr/>
              </p14:nvContentPartPr>
              <p14:xfrm>
                <a:off x="8078385" y="448131"/>
                <a:ext cx="202680" cy="241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16B146-6033-4C0B-95A4-5D41498ED1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60745" y="430131"/>
                  <a:ext cx="238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D0F2FB-70D6-444E-82EA-113603C49167}"/>
                    </a:ext>
                  </a:extLst>
                </p14:cNvPr>
                <p14:cNvContentPartPr/>
                <p14:nvPr/>
              </p14:nvContentPartPr>
              <p14:xfrm>
                <a:off x="8421105" y="365691"/>
                <a:ext cx="21240" cy="239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D0F2FB-70D6-444E-82EA-113603C491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03105" y="348051"/>
                  <a:ext cx="56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69208AE-597E-4FBF-89C3-F25FC044841E}"/>
                    </a:ext>
                  </a:extLst>
                </p14:cNvPr>
                <p14:cNvContentPartPr/>
                <p14:nvPr/>
              </p14:nvContentPartPr>
              <p14:xfrm>
                <a:off x="8728185" y="291531"/>
                <a:ext cx="253080" cy="481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69208AE-597E-4FBF-89C3-F25FC04484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10185" y="273891"/>
                  <a:ext cx="2887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222A1A3-6E13-4F0F-BD28-AAF3892EF327}"/>
                    </a:ext>
                  </a:extLst>
                </p14:cNvPr>
                <p14:cNvContentPartPr/>
                <p14:nvPr/>
              </p14:nvContentPartPr>
              <p14:xfrm>
                <a:off x="8798025" y="482691"/>
                <a:ext cx="172800" cy="255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222A1A3-6E13-4F0F-BD28-AAF3892EF3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80385" y="464691"/>
                  <a:ext cx="2084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B20C70-6CA2-49B7-8410-651B9FB4AF78}"/>
                    </a:ext>
                  </a:extLst>
                </p14:cNvPr>
                <p14:cNvContentPartPr/>
                <p14:nvPr/>
              </p14:nvContentPartPr>
              <p14:xfrm>
                <a:off x="9045705" y="520491"/>
                <a:ext cx="618480" cy="216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3B20C70-6CA2-49B7-8410-651B9FB4AF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27705" y="502851"/>
                  <a:ext cx="654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C79185-3D6A-4EE2-8E44-4E22BF249735}"/>
                    </a:ext>
                  </a:extLst>
                </p14:cNvPr>
                <p14:cNvContentPartPr/>
                <p14:nvPr/>
              </p14:nvContentPartPr>
              <p14:xfrm>
                <a:off x="9668505" y="555771"/>
                <a:ext cx="322920" cy="201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C79185-3D6A-4EE2-8E44-4E22BF2497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50865" y="538131"/>
                  <a:ext cx="3585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68A84D-87AC-4E13-A525-535C5287FD25}"/>
                    </a:ext>
                  </a:extLst>
                </p14:cNvPr>
                <p14:cNvContentPartPr/>
                <p14:nvPr/>
              </p14:nvContentPartPr>
              <p14:xfrm>
                <a:off x="10058025" y="556851"/>
                <a:ext cx="244800" cy="173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68A84D-87AC-4E13-A525-535C5287FD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40385" y="539211"/>
                  <a:ext cx="2804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321CCB0-0531-44F9-AE96-BC271B70EE97}"/>
                    </a:ext>
                  </a:extLst>
                </p14:cNvPr>
                <p14:cNvContentPartPr/>
                <p14:nvPr/>
              </p14:nvContentPartPr>
              <p14:xfrm>
                <a:off x="10401465" y="485571"/>
                <a:ext cx="258120" cy="189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321CCB0-0531-44F9-AE96-BC271B70EE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83465" y="467931"/>
                  <a:ext cx="293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920C1D-7BCE-4735-BABE-93F34D75EC56}"/>
                    </a:ext>
                  </a:extLst>
                </p14:cNvPr>
                <p14:cNvContentPartPr/>
                <p14:nvPr/>
              </p14:nvContentPartPr>
              <p14:xfrm>
                <a:off x="10682625" y="316011"/>
                <a:ext cx="607680" cy="692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920C1D-7BCE-4735-BABE-93F34D75EC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64625" y="298371"/>
                  <a:ext cx="643320" cy="72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652D159-B477-4A0C-871A-E296807730AE}"/>
              </a:ext>
            </a:extLst>
          </p:cNvPr>
          <p:cNvGrpSpPr/>
          <p:nvPr/>
        </p:nvGrpSpPr>
        <p:grpSpPr>
          <a:xfrm>
            <a:off x="29145" y="1177851"/>
            <a:ext cx="11688120" cy="5376600"/>
            <a:chOff x="29145" y="1177851"/>
            <a:chExt cx="11688120" cy="537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89A695-4232-4881-85E6-BA9DFAEE91FB}"/>
                    </a:ext>
                  </a:extLst>
                </p14:cNvPr>
                <p14:cNvContentPartPr/>
                <p14:nvPr/>
              </p14:nvContentPartPr>
              <p14:xfrm>
                <a:off x="11293185" y="2888931"/>
                <a:ext cx="424080" cy="203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89A695-4232-4881-85E6-BA9DFAEE91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75185" y="2871291"/>
                  <a:ext cx="459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F4C6EB0-CA91-4659-9004-F4EC71536E92}"/>
                    </a:ext>
                  </a:extLst>
                </p14:cNvPr>
                <p14:cNvContentPartPr/>
                <p14:nvPr/>
              </p14:nvContentPartPr>
              <p14:xfrm>
                <a:off x="364305" y="1233651"/>
                <a:ext cx="287640" cy="39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F4C6EB0-CA91-4659-9004-F4EC71536E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6305" y="1216011"/>
                  <a:ext cx="3232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345D52-078A-4E12-8297-2225F950D6B7}"/>
                    </a:ext>
                  </a:extLst>
                </p14:cNvPr>
                <p14:cNvContentPartPr/>
                <p14:nvPr/>
              </p14:nvContentPartPr>
              <p14:xfrm>
                <a:off x="697305" y="1519851"/>
                <a:ext cx="21240" cy="95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345D52-078A-4E12-8297-2225F950D6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9665" y="1501851"/>
                  <a:ext cx="56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C60306-C220-478B-9714-2301BFC0DC1D}"/>
                    </a:ext>
                  </a:extLst>
                </p14:cNvPr>
                <p14:cNvContentPartPr/>
                <p14:nvPr/>
              </p14:nvContentPartPr>
              <p14:xfrm>
                <a:off x="721065" y="1368651"/>
                <a:ext cx="26280" cy="29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C60306-C220-478B-9714-2301BFC0DC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3425" y="1350651"/>
                  <a:ext cx="61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C7A8CC-F9EA-4601-9963-BAAFB59926E8}"/>
                    </a:ext>
                  </a:extLst>
                </p14:cNvPr>
                <p14:cNvContentPartPr/>
                <p14:nvPr/>
              </p14:nvContentPartPr>
              <p14:xfrm>
                <a:off x="802065" y="1444611"/>
                <a:ext cx="166680" cy="221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C7A8CC-F9EA-4601-9963-BAAFB59926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4425" y="1426611"/>
                  <a:ext cx="202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2547F0F-3BE0-4C5A-9802-968C7773D39D}"/>
                    </a:ext>
                  </a:extLst>
                </p14:cNvPr>
                <p14:cNvContentPartPr/>
                <p14:nvPr/>
              </p14:nvContentPartPr>
              <p14:xfrm>
                <a:off x="515865" y="1938891"/>
                <a:ext cx="320040" cy="259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2547F0F-3BE0-4C5A-9802-968C7773D3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8225" y="1921251"/>
                  <a:ext cx="3556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97D8BC0-C6C9-487C-88E7-8C6A7826A9CE}"/>
                    </a:ext>
                  </a:extLst>
                </p14:cNvPr>
                <p14:cNvContentPartPr/>
                <p14:nvPr/>
              </p14:nvContentPartPr>
              <p14:xfrm>
                <a:off x="502545" y="2485011"/>
                <a:ext cx="406080" cy="618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97D8BC0-C6C9-487C-88E7-8C6A7826A9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4905" y="2467371"/>
                  <a:ext cx="44172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9C88D0-B313-4166-B59B-9691D84FBADA}"/>
                    </a:ext>
                  </a:extLst>
                </p14:cNvPr>
                <p14:cNvContentPartPr/>
                <p14:nvPr/>
              </p14:nvContentPartPr>
              <p14:xfrm>
                <a:off x="1093305" y="1177851"/>
                <a:ext cx="253080" cy="179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9C88D0-B313-4166-B59B-9691D84FBA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5305" y="1160211"/>
                  <a:ext cx="288720" cy="18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55FC70-1738-4F53-A685-073A911DF570}"/>
                    </a:ext>
                  </a:extLst>
                </p14:cNvPr>
                <p14:cNvContentPartPr/>
                <p14:nvPr/>
              </p14:nvContentPartPr>
              <p14:xfrm>
                <a:off x="1437105" y="1751331"/>
                <a:ext cx="356400" cy="594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55FC70-1738-4F53-A685-073A911DF5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19465" y="1733331"/>
                  <a:ext cx="39204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F281AE-FA46-42DA-ADC7-10AB5914E6DD}"/>
                    </a:ext>
                  </a:extLst>
                </p14:cNvPr>
                <p14:cNvContentPartPr/>
                <p14:nvPr/>
              </p14:nvContentPartPr>
              <p14:xfrm>
                <a:off x="1765425" y="2078571"/>
                <a:ext cx="527400" cy="245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F281AE-FA46-42DA-ADC7-10AB5914E6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47425" y="2060571"/>
                  <a:ext cx="5630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9D455A-AC83-4FB4-BF99-F2C2D6448E88}"/>
                    </a:ext>
                  </a:extLst>
                </p14:cNvPr>
                <p14:cNvContentPartPr/>
                <p14:nvPr/>
              </p14:nvContentPartPr>
              <p14:xfrm>
                <a:off x="2322705" y="2155251"/>
                <a:ext cx="92520" cy="144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9D455A-AC83-4FB4-BF99-F2C2D6448E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05065" y="2137611"/>
                  <a:ext cx="128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FC19DB-4739-44CB-B34B-39F12CE073EC}"/>
                    </a:ext>
                  </a:extLst>
                </p14:cNvPr>
                <p14:cNvContentPartPr/>
                <p14:nvPr/>
              </p14:nvContentPartPr>
              <p14:xfrm>
                <a:off x="2370225" y="2026371"/>
                <a:ext cx="53280" cy="21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FC19DB-4739-44CB-B34B-39F12CE073E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52225" y="2008371"/>
                  <a:ext cx="88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38C666-ED03-4705-A0A1-AC62EE53F417}"/>
                    </a:ext>
                  </a:extLst>
                </p14:cNvPr>
                <p14:cNvContentPartPr/>
                <p14:nvPr/>
              </p14:nvContentPartPr>
              <p14:xfrm>
                <a:off x="2442225" y="1982811"/>
                <a:ext cx="448200" cy="352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38C666-ED03-4705-A0A1-AC62EE53F41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24225" y="1965171"/>
                  <a:ext cx="4838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7FEFAB-9449-45ED-8D43-E2D065A02D76}"/>
                    </a:ext>
                  </a:extLst>
                </p14:cNvPr>
                <p14:cNvContentPartPr/>
                <p14:nvPr/>
              </p14:nvContentPartPr>
              <p14:xfrm>
                <a:off x="2997705" y="1954011"/>
                <a:ext cx="291600" cy="354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7FEFAB-9449-45ED-8D43-E2D065A02D7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80065" y="1936011"/>
                  <a:ext cx="3272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D281D33-EC8A-4B32-8633-0CE10845FA20}"/>
                    </a:ext>
                  </a:extLst>
                </p14:cNvPr>
                <p14:cNvContentPartPr/>
                <p14:nvPr/>
              </p14:nvContentPartPr>
              <p14:xfrm>
                <a:off x="3314865" y="2103771"/>
                <a:ext cx="160920" cy="217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D281D33-EC8A-4B32-8633-0CE10845FA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96865" y="2086131"/>
                  <a:ext cx="1965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249ADD-7434-492D-A19D-DDE01EAC50E5}"/>
                    </a:ext>
                  </a:extLst>
                </p14:cNvPr>
                <p14:cNvContentPartPr/>
                <p14:nvPr/>
              </p14:nvContentPartPr>
              <p14:xfrm>
                <a:off x="2752185" y="2226171"/>
                <a:ext cx="28080" cy="81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249ADD-7434-492D-A19D-DDE01EAC50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34185" y="2208171"/>
                  <a:ext cx="63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28D0591-57E0-4A4F-BBC2-D83F50B0E988}"/>
                    </a:ext>
                  </a:extLst>
                </p14:cNvPr>
                <p14:cNvContentPartPr/>
                <p14:nvPr/>
              </p14:nvContentPartPr>
              <p14:xfrm>
                <a:off x="2214705" y="1359651"/>
                <a:ext cx="285840" cy="428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28D0591-57E0-4A4F-BBC2-D83F50B0E9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96705" y="1341651"/>
                  <a:ext cx="3214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4FC453-F5D0-4EC6-A65E-5654E013163B}"/>
                    </a:ext>
                  </a:extLst>
                </p14:cNvPr>
                <p14:cNvContentPartPr/>
                <p14:nvPr/>
              </p14:nvContentPartPr>
              <p14:xfrm>
                <a:off x="4157265" y="1978851"/>
                <a:ext cx="352800" cy="49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4FC453-F5D0-4EC6-A65E-5654E013163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39625" y="1961211"/>
                  <a:ext cx="388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BBFD65B-0C52-429C-AE3B-363FFBA899AD}"/>
                    </a:ext>
                  </a:extLst>
                </p14:cNvPr>
                <p14:cNvContentPartPr/>
                <p14:nvPr/>
              </p14:nvContentPartPr>
              <p14:xfrm>
                <a:off x="4142505" y="2108811"/>
                <a:ext cx="409320" cy="26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BBFD65B-0C52-429C-AE3B-363FFBA899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24865" y="2090811"/>
                  <a:ext cx="444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910640-093E-4C8F-A1A3-BDBF048290E9}"/>
                    </a:ext>
                  </a:extLst>
                </p14:cNvPr>
                <p14:cNvContentPartPr/>
                <p14:nvPr/>
              </p14:nvContentPartPr>
              <p14:xfrm>
                <a:off x="4417185" y="1886691"/>
                <a:ext cx="221760" cy="326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910640-093E-4C8F-A1A3-BDBF048290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99185" y="1868691"/>
                  <a:ext cx="257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DE0D9A-66FF-4A70-8DA9-4697DE2DDDB6}"/>
                    </a:ext>
                  </a:extLst>
                </p14:cNvPr>
                <p14:cNvContentPartPr/>
                <p14:nvPr/>
              </p14:nvContentPartPr>
              <p14:xfrm>
                <a:off x="5022345" y="1828011"/>
                <a:ext cx="347040" cy="470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DE0D9A-66FF-4A70-8DA9-4697DE2DDD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04345" y="1810011"/>
                  <a:ext cx="3826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6F2A8CC-2DC9-46EB-8C5B-D3ACC017F1DF}"/>
                    </a:ext>
                  </a:extLst>
                </p14:cNvPr>
                <p14:cNvContentPartPr/>
                <p14:nvPr/>
              </p14:nvContentPartPr>
              <p14:xfrm>
                <a:off x="5362905" y="1464411"/>
                <a:ext cx="157320" cy="372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6F2A8CC-2DC9-46EB-8C5B-D3ACC017F1D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44905" y="1446411"/>
                  <a:ext cx="1929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DE291BB-148E-4015-A1FB-F4A239535531}"/>
                    </a:ext>
                  </a:extLst>
                </p14:cNvPr>
                <p14:cNvContentPartPr/>
                <p14:nvPr/>
              </p14:nvContentPartPr>
              <p14:xfrm>
                <a:off x="6110985" y="1801731"/>
                <a:ext cx="222480" cy="475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DE291BB-148E-4015-A1FB-F4A2395355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92985" y="1783731"/>
                  <a:ext cx="2581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1485A91-2185-455F-B494-868E7957628F}"/>
                    </a:ext>
                  </a:extLst>
                </p14:cNvPr>
                <p14:cNvContentPartPr/>
                <p14:nvPr/>
              </p14:nvContentPartPr>
              <p14:xfrm>
                <a:off x="6413745" y="2058771"/>
                <a:ext cx="199440" cy="212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1485A91-2185-455F-B494-868E7957628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96105" y="2041131"/>
                  <a:ext cx="2350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0FBC878-1FEA-4CA7-B1EC-973A33BCC1BA}"/>
                    </a:ext>
                  </a:extLst>
                </p14:cNvPr>
                <p14:cNvContentPartPr/>
                <p14:nvPr/>
              </p14:nvContentPartPr>
              <p14:xfrm>
                <a:off x="6730905" y="2080731"/>
                <a:ext cx="189720" cy="217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0FBC878-1FEA-4CA7-B1EC-973A33BCC1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12905" y="2063091"/>
                  <a:ext cx="2253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4834F0-52EE-4247-87D0-2EA23269A2F4}"/>
                    </a:ext>
                  </a:extLst>
                </p14:cNvPr>
                <p14:cNvContentPartPr/>
                <p14:nvPr/>
              </p14:nvContentPartPr>
              <p14:xfrm>
                <a:off x="6744225" y="2100531"/>
                <a:ext cx="181080" cy="176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4834F0-52EE-4247-87D0-2EA23269A2F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26585" y="2082531"/>
                  <a:ext cx="216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E4497FF-CD11-443C-AA76-8FE2D5BE6F73}"/>
                    </a:ext>
                  </a:extLst>
                </p14:cNvPr>
                <p14:cNvContentPartPr/>
                <p14:nvPr/>
              </p14:nvContentPartPr>
              <p14:xfrm>
                <a:off x="6588345" y="2049771"/>
                <a:ext cx="14400" cy="107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E4497FF-CD11-443C-AA76-8FE2D5BE6F7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70345" y="2031771"/>
                  <a:ext cx="50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C435350-08A0-4C5B-A150-4410F93AD027}"/>
                    </a:ext>
                  </a:extLst>
                </p14:cNvPr>
                <p14:cNvContentPartPr/>
                <p14:nvPr/>
              </p14:nvContentPartPr>
              <p14:xfrm>
                <a:off x="6960225" y="2094051"/>
                <a:ext cx="183600" cy="218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C435350-08A0-4C5B-A150-4410F93AD0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42585" y="2076411"/>
                  <a:ext cx="219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FBC9A7-77A1-411C-9B19-5F1430A0FA85}"/>
                    </a:ext>
                  </a:extLst>
                </p14:cNvPr>
                <p14:cNvContentPartPr/>
                <p14:nvPr/>
              </p14:nvContentPartPr>
              <p14:xfrm>
                <a:off x="7291065" y="2090451"/>
                <a:ext cx="136800" cy="239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FBC9A7-77A1-411C-9B19-5F1430A0FA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73065" y="2072451"/>
                  <a:ext cx="1724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82F34B-1F81-43D9-95DA-FBD6A3E8917F}"/>
                    </a:ext>
                  </a:extLst>
                </p14:cNvPr>
                <p14:cNvContentPartPr/>
                <p14:nvPr/>
              </p14:nvContentPartPr>
              <p14:xfrm>
                <a:off x="7790025" y="2136891"/>
                <a:ext cx="60480" cy="107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82F34B-1F81-43D9-95DA-FBD6A3E8917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72025" y="2119251"/>
                  <a:ext cx="96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4AB34F4-A4E4-41EA-9AA6-5DB4F104AE73}"/>
                    </a:ext>
                  </a:extLst>
                </p14:cNvPr>
                <p14:cNvContentPartPr/>
                <p14:nvPr/>
              </p14:nvContentPartPr>
              <p14:xfrm>
                <a:off x="7803345" y="2025651"/>
                <a:ext cx="63720" cy="43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4AB34F4-A4E4-41EA-9AA6-5DB4F104AE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85345" y="2008011"/>
                  <a:ext cx="99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48110D4-BA8D-402D-934A-E0B4E08F83F3}"/>
                    </a:ext>
                  </a:extLst>
                </p14:cNvPr>
                <p14:cNvContentPartPr/>
                <p14:nvPr/>
              </p14:nvContentPartPr>
              <p14:xfrm>
                <a:off x="7909905" y="2126451"/>
                <a:ext cx="239760" cy="170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48110D4-BA8D-402D-934A-E0B4E08F83F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92265" y="2108451"/>
                  <a:ext cx="275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1C949D5-77A7-41FC-B8C6-A0477CEC509E}"/>
                    </a:ext>
                  </a:extLst>
                </p14:cNvPr>
                <p14:cNvContentPartPr/>
                <p14:nvPr/>
              </p14:nvContentPartPr>
              <p14:xfrm>
                <a:off x="8678145" y="1876611"/>
                <a:ext cx="280440" cy="461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1C949D5-77A7-41FC-B8C6-A0477CEC509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60505" y="1858611"/>
                  <a:ext cx="3160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AB3C1B9-38BF-48E2-9DEC-D9DC8D91031C}"/>
                    </a:ext>
                  </a:extLst>
                </p14:cNvPr>
                <p14:cNvContentPartPr/>
                <p14:nvPr/>
              </p14:nvContentPartPr>
              <p14:xfrm>
                <a:off x="8812065" y="2012691"/>
                <a:ext cx="103680" cy="279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AB3C1B9-38BF-48E2-9DEC-D9DC8D91031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94425" y="1994691"/>
                  <a:ext cx="1393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91ACC81-675B-4062-95E2-DE856B414774}"/>
                    </a:ext>
                  </a:extLst>
                </p14:cNvPr>
                <p14:cNvContentPartPr/>
                <p14:nvPr/>
              </p14:nvContentPartPr>
              <p14:xfrm>
                <a:off x="9032025" y="2207451"/>
                <a:ext cx="68040" cy="3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91ACC81-675B-4062-95E2-DE856B41477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14025" y="2189451"/>
                  <a:ext cx="103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EB1DAC4-C106-4EB4-8A2C-635A27A8D653}"/>
                    </a:ext>
                  </a:extLst>
                </p14:cNvPr>
                <p14:cNvContentPartPr/>
                <p14:nvPr/>
              </p14:nvContentPartPr>
              <p14:xfrm>
                <a:off x="9222825" y="2076051"/>
                <a:ext cx="461160" cy="217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EB1DAC4-C106-4EB4-8A2C-635A27A8D6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04825" y="2058411"/>
                  <a:ext cx="496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7BA254-2BBF-4939-87D9-8059042C083D}"/>
                    </a:ext>
                  </a:extLst>
                </p14:cNvPr>
                <p14:cNvContentPartPr/>
                <p14:nvPr/>
              </p14:nvContentPartPr>
              <p14:xfrm>
                <a:off x="9718545" y="2083611"/>
                <a:ext cx="357120" cy="391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7BA254-2BBF-4939-87D9-8059042C083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00905" y="2065971"/>
                  <a:ext cx="3927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9FD387-CCC4-41F0-B335-65DE65BCFC65}"/>
                    </a:ext>
                  </a:extLst>
                </p14:cNvPr>
                <p14:cNvContentPartPr/>
                <p14:nvPr/>
              </p14:nvContentPartPr>
              <p14:xfrm>
                <a:off x="5115945" y="2567811"/>
                <a:ext cx="216000" cy="418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9FD387-CCC4-41F0-B335-65DE65BCFC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97945" y="2550171"/>
                  <a:ext cx="2516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5E3A-6C9F-4608-93FC-5505805DFADA}"/>
                    </a:ext>
                  </a:extLst>
                </p14:cNvPr>
                <p14:cNvContentPartPr/>
                <p14:nvPr/>
              </p14:nvContentPartPr>
              <p14:xfrm>
                <a:off x="5264985" y="2875611"/>
                <a:ext cx="154440" cy="269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5E3A-6C9F-4608-93FC-5505805DFAD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46985" y="2857611"/>
                  <a:ext cx="190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2B5D3F-9DE6-452C-B972-A1E7C6D18BA4}"/>
                    </a:ext>
                  </a:extLst>
                </p14:cNvPr>
                <p14:cNvContentPartPr/>
                <p14:nvPr/>
              </p14:nvContentPartPr>
              <p14:xfrm>
                <a:off x="5312505" y="2978211"/>
                <a:ext cx="110520" cy="1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2B5D3F-9DE6-452C-B972-A1E7C6D18BA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94505" y="2960571"/>
                  <a:ext cx="146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EECE1BF-DC84-4987-BBE1-4D4403E62D66}"/>
                    </a:ext>
                  </a:extLst>
                </p14:cNvPr>
                <p14:cNvContentPartPr/>
                <p14:nvPr/>
              </p14:nvContentPartPr>
              <p14:xfrm>
                <a:off x="5606985" y="2773011"/>
                <a:ext cx="234000" cy="412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EECE1BF-DC84-4987-BBE1-4D4403E62D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89345" y="2755011"/>
                  <a:ext cx="2696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3C67401-171A-4B09-9BF1-743EEF56F88E}"/>
                    </a:ext>
                  </a:extLst>
                </p14:cNvPr>
                <p14:cNvContentPartPr/>
                <p14:nvPr/>
              </p14:nvContentPartPr>
              <p14:xfrm>
                <a:off x="5627505" y="2980011"/>
                <a:ext cx="156240" cy="35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3C67401-171A-4B09-9BF1-743EEF56F88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09865" y="2962371"/>
                  <a:ext cx="1918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8EC3C43-1ED1-4893-A4F2-8759F41F3108}"/>
                    </a:ext>
                  </a:extLst>
                </p14:cNvPr>
                <p14:cNvContentPartPr/>
                <p14:nvPr/>
              </p14:nvContentPartPr>
              <p14:xfrm>
                <a:off x="5897865" y="2960571"/>
                <a:ext cx="645480" cy="419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8EC3C43-1ED1-4893-A4F2-8759F41F310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80225" y="2942931"/>
                  <a:ext cx="6811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ADADB2A-D58E-4697-B3DE-86C31CA3E21C}"/>
                    </a:ext>
                  </a:extLst>
                </p14:cNvPr>
                <p14:cNvContentPartPr/>
                <p14:nvPr/>
              </p14:nvContentPartPr>
              <p14:xfrm>
                <a:off x="6575025" y="2820171"/>
                <a:ext cx="522720" cy="346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ADADB2A-D58E-4697-B3DE-86C31CA3E21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57385" y="2802171"/>
                  <a:ext cx="5583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581DB92-F1AD-42F8-87C7-EE4E7A53D134}"/>
                    </a:ext>
                  </a:extLst>
                </p14:cNvPr>
                <p14:cNvContentPartPr/>
                <p14:nvPr/>
              </p14:nvContentPartPr>
              <p14:xfrm>
                <a:off x="7438305" y="2784531"/>
                <a:ext cx="84600" cy="338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581DB92-F1AD-42F8-87C7-EE4E7A53D1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20305" y="2766531"/>
                  <a:ext cx="1202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8A2A75F-8918-43B3-A2CA-63E71D4EB315}"/>
                    </a:ext>
                  </a:extLst>
                </p14:cNvPr>
                <p14:cNvContentPartPr/>
                <p14:nvPr/>
              </p14:nvContentPartPr>
              <p14:xfrm>
                <a:off x="7401585" y="2945811"/>
                <a:ext cx="331200" cy="147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8A2A75F-8918-43B3-A2CA-63E71D4EB31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83585" y="2927811"/>
                  <a:ext cx="366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2D3C34B-7E45-4F03-A6EE-6169A8AC01D2}"/>
                    </a:ext>
                  </a:extLst>
                </p14:cNvPr>
                <p14:cNvContentPartPr/>
                <p14:nvPr/>
              </p14:nvContentPartPr>
              <p14:xfrm>
                <a:off x="8103945" y="2899011"/>
                <a:ext cx="258120" cy="161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2D3C34B-7E45-4F03-A6EE-6169A8AC01D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86305" y="2881371"/>
                  <a:ext cx="293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1D5AF68-4343-4C63-B049-F6C0852F9596}"/>
                    </a:ext>
                  </a:extLst>
                </p14:cNvPr>
                <p14:cNvContentPartPr/>
                <p14:nvPr/>
              </p14:nvContentPartPr>
              <p14:xfrm>
                <a:off x="8406705" y="2870931"/>
                <a:ext cx="185040" cy="175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1D5AF68-4343-4C63-B049-F6C0852F959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89065" y="2852931"/>
                  <a:ext cx="220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8C49915-14BC-4C06-B802-918C7CD98687}"/>
                    </a:ext>
                  </a:extLst>
                </p14:cNvPr>
                <p14:cNvContentPartPr/>
                <p14:nvPr/>
              </p14:nvContentPartPr>
              <p14:xfrm>
                <a:off x="8710905" y="3003411"/>
                <a:ext cx="37440" cy="16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8C49915-14BC-4C06-B802-918C7CD9868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92905" y="2985411"/>
                  <a:ext cx="73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676AB6-D31B-4EF0-B1F1-AA88C1A4CEEA}"/>
                    </a:ext>
                  </a:extLst>
                </p14:cNvPr>
                <p14:cNvContentPartPr/>
                <p14:nvPr/>
              </p14:nvContentPartPr>
              <p14:xfrm>
                <a:off x="8961105" y="2764011"/>
                <a:ext cx="442080" cy="597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676AB6-D31B-4EF0-B1F1-AA88C1A4CEE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43465" y="2746011"/>
                  <a:ext cx="4777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AE0ADCE-7C04-408B-B7BE-A3EA7D638E89}"/>
                    </a:ext>
                  </a:extLst>
                </p14:cNvPr>
                <p14:cNvContentPartPr/>
                <p14:nvPr/>
              </p14:nvContentPartPr>
              <p14:xfrm>
                <a:off x="8553585" y="2914851"/>
                <a:ext cx="39960" cy="7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AE0ADCE-7C04-408B-B7BE-A3EA7D638E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35585" y="2896851"/>
                  <a:ext cx="75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67AC3A4-AB33-469A-ADF4-F8343005ED6E}"/>
                    </a:ext>
                  </a:extLst>
                </p14:cNvPr>
                <p14:cNvContentPartPr/>
                <p14:nvPr/>
              </p14:nvContentPartPr>
              <p14:xfrm>
                <a:off x="9666705" y="2902611"/>
                <a:ext cx="358560" cy="205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67AC3A4-AB33-469A-ADF4-F8343005ED6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48705" y="2884971"/>
                  <a:ext cx="394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43BF9A9-C5FE-4310-9263-BD5F23C3E556}"/>
                    </a:ext>
                  </a:extLst>
                </p14:cNvPr>
                <p14:cNvContentPartPr/>
                <p14:nvPr/>
              </p14:nvContentPartPr>
              <p14:xfrm>
                <a:off x="10093665" y="2879211"/>
                <a:ext cx="609840" cy="194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43BF9A9-C5FE-4310-9263-BD5F23C3E5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76025" y="2861571"/>
                  <a:ext cx="645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C30284D-D945-451E-91AC-F1A3C42E3D41}"/>
                    </a:ext>
                  </a:extLst>
                </p14:cNvPr>
                <p14:cNvContentPartPr/>
                <p14:nvPr/>
              </p14:nvContentPartPr>
              <p14:xfrm>
                <a:off x="10765425" y="2897571"/>
                <a:ext cx="127440" cy="216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C30284D-D945-451E-91AC-F1A3C42E3D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747425" y="2879571"/>
                  <a:ext cx="163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0417FC-C5E5-48F5-9469-0BAEA13CCD8F}"/>
                    </a:ext>
                  </a:extLst>
                </p14:cNvPr>
                <p14:cNvContentPartPr/>
                <p14:nvPr/>
              </p14:nvContentPartPr>
              <p14:xfrm>
                <a:off x="5748465" y="3448371"/>
                <a:ext cx="462600" cy="670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0417FC-C5E5-48F5-9469-0BAEA13CCD8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30825" y="3430371"/>
                  <a:ext cx="49824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3FD43A7-8CD3-48A0-B6F7-1600F1886FDB}"/>
                    </a:ext>
                  </a:extLst>
                </p14:cNvPr>
                <p14:cNvContentPartPr/>
                <p14:nvPr/>
              </p14:nvContentPartPr>
              <p14:xfrm>
                <a:off x="6177585" y="3516051"/>
                <a:ext cx="777600" cy="281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3FD43A7-8CD3-48A0-B6F7-1600F1886FD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59945" y="3498411"/>
                  <a:ext cx="813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D9D01E7-D885-43AB-AD5A-5B4A5E9539C0}"/>
                    </a:ext>
                  </a:extLst>
                </p14:cNvPr>
                <p14:cNvContentPartPr/>
                <p14:nvPr/>
              </p14:nvContentPartPr>
              <p14:xfrm>
                <a:off x="7295745" y="3387171"/>
                <a:ext cx="172080" cy="422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D9D01E7-D885-43AB-AD5A-5B4A5E9539C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77745" y="3369531"/>
                  <a:ext cx="20772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2521D1F-4148-4221-ADD7-57A458BE5D1D}"/>
                    </a:ext>
                  </a:extLst>
                </p14:cNvPr>
                <p14:cNvContentPartPr/>
                <p14:nvPr/>
              </p14:nvContentPartPr>
              <p14:xfrm>
                <a:off x="7253265" y="3576891"/>
                <a:ext cx="259920" cy="61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2521D1F-4148-4221-ADD7-57A458BE5D1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35265" y="3559251"/>
                  <a:ext cx="295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EC8ECCC-2573-48A6-A165-0E3EEB85EA1F}"/>
                    </a:ext>
                  </a:extLst>
                </p14:cNvPr>
                <p14:cNvContentPartPr/>
                <p14:nvPr/>
              </p14:nvContentPartPr>
              <p14:xfrm>
                <a:off x="7597065" y="3554211"/>
                <a:ext cx="210600" cy="164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EC8ECCC-2573-48A6-A165-0E3EEB85EA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79425" y="3536571"/>
                  <a:ext cx="246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625E622-11BA-4DC0-9C72-35E79CD37487}"/>
                    </a:ext>
                  </a:extLst>
                </p14:cNvPr>
                <p14:cNvContentPartPr/>
                <p14:nvPr/>
              </p14:nvContentPartPr>
              <p14:xfrm>
                <a:off x="7891185" y="3564291"/>
                <a:ext cx="245520" cy="134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625E622-11BA-4DC0-9C72-35E79CD3748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73185" y="3546651"/>
                  <a:ext cx="281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A67DD77-3AEC-454D-A9EB-F1A3448A9D32}"/>
                    </a:ext>
                  </a:extLst>
                </p14:cNvPr>
                <p14:cNvContentPartPr/>
                <p14:nvPr/>
              </p14:nvContentPartPr>
              <p14:xfrm>
                <a:off x="8225625" y="3412731"/>
                <a:ext cx="81360" cy="303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A67DD77-3AEC-454D-A9EB-F1A3448A9D3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07625" y="3394731"/>
                  <a:ext cx="1170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E793673-0327-41C1-AAE8-AA58FE07D0CD}"/>
                    </a:ext>
                  </a:extLst>
                </p14:cNvPr>
                <p14:cNvContentPartPr/>
                <p14:nvPr/>
              </p14:nvContentPartPr>
              <p14:xfrm>
                <a:off x="8201865" y="3421731"/>
                <a:ext cx="444960" cy="306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E793673-0327-41C1-AAE8-AA58FE07D0C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84225" y="3404091"/>
                  <a:ext cx="4806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75397B5-9649-42AF-8115-71ED6F543657}"/>
                    </a:ext>
                  </a:extLst>
                </p14:cNvPr>
                <p14:cNvContentPartPr/>
                <p14:nvPr/>
              </p14:nvContentPartPr>
              <p14:xfrm>
                <a:off x="9008625" y="3412731"/>
                <a:ext cx="155520" cy="349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75397B5-9649-42AF-8115-71ED6F54365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90985" y="3395091"/>
                  <a:ext cx="191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A460321-E762-4AB4-8EEF-07D34475F4B9}"/>
                    </a:ext>
                  </a:extLst>
                </p14:cNvPr>
                <p14:cNvContentPartPr/>
                <p14:nvPr/>
              </p14:nvContentPartPr>
              <p14:xfrm>
                <a:off x="8996745" y="3549891"/>
                <a:ext cx="259920" cy="55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A460321-E762-4AB4-8EEF-07D34475F4B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78745" y="3532251"/>
                  <a:ext cx="295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5BF515C-879F-49D3-82B6-6B885F8F9BC3}"/>
                    </a:ext>
                  </a:extLst>
                </p14:cNvPr>
                <p14:cNvContentPartPr/>
                <p14:nvPr/>
              </p14:nvContentPartPr>
              <p14:xfrm>
                <a:off x="9254145" y="3408411"/>
                <a:ext cx="552960" cy="319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5BF515C-879F-49D3-82B6-6B885F8F9BC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36145" y="3390411"/>
                  <a:ext cx="5886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A54B982-F5C3-40DA-A2DC-FD24A0A7DC4C}"/>
                    </a:ext>
                  </a:extLst>
                </p14:cNvPr>
                <p14:cNvContentPartPr/>
                <p14:nvPr/>
              </p14:nvContentPartPr>
              <p14:xfrm>
                <a:off x="9892785" y="3398331"/>
                <a:ext cx="471600" cy="351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A54B982-F5C3-40DA-A2DC-FD24A0A7DC4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75145" y="3380331"/>
                  <a:ext cx="5072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BC00B0-9BE6-406B-A063-E9D963784C15}"/>
                    </a:ext>
                  </a:extLst>
                </p14:cNvPr>
                <p14:cNvContentPartPr/>
                <p14:nvPr/>
              </p14:nvContentPartPr>
              <p14:xfrm>
                <a:off x="6410865" y="4018971"/>
                <a:ext cx="186840" cy="672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BC00B0-9BE6-406B-A063-E9D963784C1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92865" y="4001331"/>
                  <a:ext cx="22248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6B32726-09B3-4794-8FF5-5C610BA5A474}"/>
                    </a:ext>
                  </a:extLst>
                </p14:cNvPr>
                <p14:cNvContentPartPr/>
                <p14:nvPr/>
              </p14:nvContentPartPr>
              <p14:xfrm>
                <a:off x="6719745" y="4100691"/>
                <a:ext cx="187560" cy="727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6B32726-09B3-4794-8FF5-5C610BA5A47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02105" y="4083051"/>
                  <a:ext cx="22320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78A45F-7BD3-475C-8E9F-10EEB8B5D061}"/>
                    </a:ext>
                  </a:extLst>
                </p14:cNvPr>
                <p14:cNvContentPartPr/>
                <p14:nvPr/>
              </p14:nvContentPartPr>
              <p14:xfrm>
                <a:off x="6594105" y="4336851"/>
                <a:ext cx="306360" cy="163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78A45F-7BD3-475C-8E9F-10EEB8B5D0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76105" y="4318851"/>
                  <a:ext cx="342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2D26890-1EA9-4C24-8EFD-D67473CC932A}"/>
                    </a:ext>
                  </a:extLst>
                </p14:cNvPr>
                <p14:cNvContentPartPr/>
                <p14:nvPr/>
              </p14:nvContentPartPr>
              <p14:xfrm>
                <a:off x="6988305" y="4325331"/>
                <a:ext cx="219600" cy="151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2D26890-1EA9-4C24-8EFD-D67473CC932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70665" y="4307691"/>
                  <a:ext cx="255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125D296-D69E-47F3-AD72-8E7A6B3CD31D}"/>
                    </a:ext>
                  </a:extLst>
                </p14:cNvPr>
                <p14:cNvContentPartPr/>
                <p14:nvPr/>
              </p14:nvContentPartPr>
              <p14:xfrm>
                <a:off x="7297905" y="4140291"/>
                <a:ext cx="41400" cy="352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125D296-D69E-47F3-AD72-8E7A6B3CD31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79905" y="4122651"/>
                  <a:ext cx="770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791F83D-0496-4F0C-BF40-48559C0EF70D}"/>
                    </a:ext>
                  </a:extLst>
                </p14:cNvPr>
                <p14:cNvContentPartPr/>
                <p14:nvPr/>
              </p14:nvContentPartPr>
              <p14:xfrm>
                <a:off x="7437945" y="4165491"/>
                <a:ext cx="71640" cy="358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791F83D-0496-4F0C-BF40-48559C0EF70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19945" y="4147851"/>
                  <a:ext cx="1072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46A86A0-63C8-4855-89A1-4554C38A4065}"/>
                    </a:ext>
                  </a:extLst>
                </p14:cNvPr>
                <p14:cNvContentPartPr/>
                <p14:nvPr/>
              </p14:nvContentPartPr>
              <p14:xfrm>
                <a:off x="7661505" y="4363131"/>
                <a:ext cx="104400" cy="18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46A86A0-63C8-4855-89A1-4554C38A406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43865" y="4345131"/>
                  <a:ext cx="140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C7D636C-4A4D-4E45-AD19-F0D227F54BF1}"/>
                    </a:ext>
                  </a:extLst>
                </p14:cNvPr>
                <p14:cNvContentPartPr/>
                <p14:nvPr/>
              </p14:nvContentPartPr>
              <p14:xfrm>
                <a:off x="7961385" y="4296171"/>
                <a:ext cx="322200" cy="193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C7D636C-4A4D-4E45-AD19-F0D227F54BF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43745" y="4278531"/>
                  <a:ext cx="357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34C5920-EA8C-4D1E-8875-2E76A75ADDC5}"/>
                    </a:ext>
                  </a:extLst>
                </p14:cNvPr>
                <p14:cNvContentPartPr/>
                <p14:nvPr/>
              </p14:nvContentPartPr>
              <p14:xfrm>
                <a:off x="8402745" y="4130571"/>
                <a:ext cx="248400" cy="326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34C5920-EA8C-4D1E-8875-2E76A75ADD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85105" y="4112571"/>
                  <a:ext cx="284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5043EF-3DA4-4617-A0A7-D7EDD9A5AA49}"/>
                    </a:ext>
                  </a:extLst>
                </p14:cNvPr>
                <p14:cNvContentPartPr/>
                <p14:nvPr/>
              </p14:nvContentPartPr>
              <p14:xfrm>
                <a:off x="8764905" y="4119051"/>
                <a:ext cx="969480" cy="329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5043EF-3DA4-4617-A0A7-D7EDD9A5AA4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47265" y="4101051"/>
                  <a:ext cx="10051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5ED2B5F-1315-4E78-B1C7-EFCFE94369F4}"/>
                    </a:ext>
                  </a:extLst>
                </p14:cNvPr>
                <p14:cNvContentPartPr/>
                <p14:nvPr/>
              </p14:nvContentPartPr>
              <p14:xfrm>
                <a:off x="9746985" y="3953451"/>
                <a:ext cx="264960" cy="754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5ED2B5F-1315-4E78-B1C7-EFCFE94369F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28985" y="3935451"/>
                  <a:ext cx="300600" cy="7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21C1A18-3B0C-4235-93F4-F1C4F73D25E9}"/>
                    </a:ext>
                  </a:extLst>
                </p14:cNvPr>
                <p14:cNvContentPartPr/>
                <p14:nvPr/>
              </p14:nvContentPartPr>
              <p14:xfrm>
                <a:off x="5804985" y="2308251"/>
                <a:ext cx="166320" cy="207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21C1A18-3B0C-4235-93F4-F1C4F73D25E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87345" y="2290611"/>
                  <a:ext cx="201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84EE136-C134-4F53-876A-0B42F734DC1B}"/>
                    </a:ext>
                  </a:extLst>
                </p14:cNvPr>
                <p14:cNvContentPartPr/>
                <p14:nvPr/>
              </p14:nvContentPartPr>
              <p14:xfrm>
                <a:off x="5941425" y="1504731"/>
                <a:ext cx="342360" cy="167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84EE136-C134-4F53-876A-0B42F734DC1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923425" y="1487091"/>
                  <a:ext cx="378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57ADADF-B98D-42EF-9F95-7CE5B1BA03EA}"/>
                    </a:ext>
                  </a:extLst>
                </p14:cNvPr>
                <p14:cNvContentPartPr/>
                <p14:nvPr/>
              </p14:nvContentPartPr>
              <p14:xfrm>
                <a:off x="6561345" y="1410051"/>
                <a:ext cx="214200" cy="426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57ADADF-B98D-42EF-9F95-7CE5B1BA03E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43705" y="1392411"/>
                  <a:ext cx="2498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D57D2AC-E7AF-4A30-A793-D3194DAF7F49}"/>
                    </a:ext>
                  </a:extLst>
                </p14:cNvPr>
                <p14:cNvContentPartPr/>
                <p14:nvPr/>
              </p14:nvContentPartPr>
              <p14:xfrm>
                <a:off x="291225" y="3329211"/>
                <a:ext cx="367560" cy="6998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D57D2AC-E7AF-4A30-A793-D3194DAF7F4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73225" y="3311571"/>
                  <a:ext cx="40320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0B94F91-480F-4558-8178-C6A3298F342A}"/>
                    </a:ext>
                  </a:extLst>
                </p14:cNvPr>
                <p14:cNvContentPartPr/>
                <p14:nvPr/>
              </p14:nvContentPartPr>
              <p14:xfrm>
                <a:off x="763185" y="3383571"/>
                <a:ext cx="112680" cy="6080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0B94F91-480F-4558-8178-C6A3298F342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5185" y="3365571"/>
                  <a:ext cx="14832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585B8C9-1E2E-4B6F-9663-2D1CA37D71C7}"/>
                    </a:ext>
                  </a:extLst>
                </p14:cNvPr>
                <p14:cNvContentPartPr/>
                <p14:nvPr/>
              </p14:nvContentPartPr>
              <p14:xfrm>
                <a:off x="632865" y="3682011"/>
                <a:ext cx="799200" cy="4359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585B8C9-1E2E-4B6F-9663-2D1CA37D71C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4865" y="3664011"/>
                  <a:ext cx="83484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190217E-8B49-4A07-9E8F-3D934640D734}"/>
                    </a:ext>
                  </a:extLst>
                </p14:cNvPr>
                <p14:cNvContentPartPr/>
                <p14:nvPr/>
              </p14:nvContentPartPr>
              <p14:xfrm>
                <a:off x="1563105" y="3705051"/>
                <a:ext cx="159840" cy="2988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190217E-8B49-4A07-9E8F-3D934640D7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545465" y="3687411"/>
                  <a:ext cx="1954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FF67717-FB79-4D44-8225-F9868F28B3BD}"/>
                    </a:ext>
                  </a:extLst>
                </p14:cNvPr>
                <p14:cNvContentPartPr/>
                <p14:nvPr/>
              </p14:nvContentPartPr>
              <p14:xfrm>
                <a:off x="1879545" y="3646731"/>
                <a:ext cx="41400" cy="3207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FF67717-FB79-4D44-8225-F9868F28B3B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61545" y="3629091"/>
                  <a:ext cx="770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D13C5E8-A682-425A-9EFF-24851D698A92}"/>
                    </a:ext>
                  </a:extLst>
                </p14:cNvPr>
                <p14:cNvContentPartPr/>
                <p14:nvPr/>
              </p14:nvContentPartPr>
              <p14:xfrm>
                <a:off x="46785" y="4131291"/>
                <a:ext cx="2361960" cy="23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D13C5E8-A682-425A-9EFF-24851D698A9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785" y="4113291"/>
                  <a:ext cx="2397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F98A934-8CB5-44A9-A8AB-38C7C0F26AE2}"/>
                    </a:ext>
                  </a:extLst>
                </p14:cNvPr>
                <p14:cNvContentPartPr/>
                <p14:nvPr/>
              </p14:nvContentPartPr>
              <p14:xfrm>
                <a:off x="29145" y="4348011"/>
                <a:ext cx="159480" cy="3646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F98A934-8CB5-44A9-A8AB-38C7C0F26A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505" y="4330371"/>
                  <a:ext cx="1951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D8D9A1A-687D-482D-AF6A-C2EE775651FF}"/>
                    </a:ext>
                  </a:extLst>
                </p14:cNvPr>
                <p14:cNvContentPartPr/>
                <p14:nvPr/>
              </p14:nvContentPartPr>
              <p14:xfrm>
                <a:off x="350265" y="4639611"/>
                <a:ext cx="14040" cy="133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D8D9A1A-687D-482D-AF6A-C2EE775651F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2625" y="4621971"/>
                  <a:ext cx="49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D5A0D8C-B9B3-4125-BE2E-39E2BF9A60D6}"/>
                    </a:ext>
                  </a:extLst>
                </p14:cNvPr>
                <p14:cNvContentPartPr/>
                <p14:nvPr/>
              </p14:nvContentPartPr>
              <p14:xfrm>
                <a:off x="541065" y="4327131"/>
                <a:ext cx="27720" cy="3290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D5A0D8C-B9B3-4125-BE2E-39E2BF9A60D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3065" y="4309491"/>
                  <a:ext cx="63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A957BC7-6F8C-42AC-8BB7-F0AFEFE32C7E}"/>
                    </a:ext>
                  </a:extLst>
                </p14:cNvPr>
                <p14:cNvContentPartPr/>
                <p14:nvPr/>
              </p14:nvContentPartPr>
              <p14:xfrm>
                <a:off x="529905" y="4276011"/>
                <a:ext cx="249480" cy="3819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A957BC7-6F8C-42AC-8BB7-F0AFEFE32C7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12265" y="4258371"/>
                  <a:ext cx="2851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0D50508-E5B6-43EB-9EAF-2127178DD4DE}"/>
                    </a:ext>
                  </a:extLst>
                </p14:cNvPr>
                <p14:cNvContentPartPr/>
                <p14:nvPr/>
              </p14:nvContentPartPr>
              <p14:xfrm>
                <a:off x="828705" y="4499931"/>
                <a:ext cx="214560" cy="1476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0D50508-E5B6-43EB-9EAF-2127178DD4D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10705" y="4481931"/>
                  <a:ext cx="2502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4520E43-A3F5-42C8-852B-A165C9ABBF43}"/>
                    </a:ext>
                  </a:extLst>
                </p14:cNvPr>
                <p14:cNvContentPartPr/>
                <p14:nvPr/>
              </p14:nvContentPartPr>
              <p14:xfrm>
                <a:off x="1109505" y="4501731"/>
                <a:ext cx="198360" cy="1440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4520E43-A3F5-42C8-852B-A165C9ABBF4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1865" y="4483731"/>
                  <a:ext cx="234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8D2A94B-A313-4720-A681-DB5D21EEB092}"/>
                    </a:ext>
                  </a:extLst>
                </p14:cNvPr>
                <p14:cNvContentPartPr/>
                <p14:nvPr/>
              </p14:nvContentPartPr>
              <p14:xfrm>
                <a:off x="1424145" y="4482291"/>
                <a:ext cx="281880" cy="138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8D2A94B-A313-4720-A681-DB5D21EEB09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406505" y="4464291"/>
                  <a:ext cx="317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44AA1D8-5DC6-47BE-A508-5375B4D97352}"/>
                    </a:ext>
                  </a:extLst>
                </p14:cNvPr>
                <p14:cNvContentPartPr/>
                <p14:nvPr/>
              </p14:nvContentPartPr>
              <p14:xfrm>
                <a:off x="2051625" y="4470771"/>
                <a:ext cx="612000" cy="2055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44AA1D8-5DC6-47BE-A508-5375B4D9735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033985" y="4452771"/>
                  <a:ext cx="6476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0C7CBB0-0E00-471B-9B6A-6B9131C468F6}"/>
                    </a:ext>
                  </a:extLst>
                </p14:cNvPr>
                <p14:cNvContentPartPr/>
                <p14:nvPr/>
              </p14:nvContentPartPr>
              <p14:xfrm>
                <a:off x="2855505" y="4489131"/>
                <a:ext cx="871560" cy="3276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0C7CBB0-0E00-471B-9B6A-6B9131C468F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37505" y="4471131"/>
                  <a:ext cx="9072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71136A3-05A8-4A9E-BD14-6B5C18891796}"/>
                    </a:ext>
                  </a:extLst>
                </p14:cNvPr>
                <p14:cNvContentPartPr/>
                <p14:nvPr/>
              </p14:nvContentPartPr>
              <p14:xfrm>
                <a:off x="3846225" y="4362051"/>
                <a:ext cx="30240" cy="3272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71136A3-05A8-4A9E-BD14-6B5C1889179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28585" y="4344411"/>
                  <a:ext cx="65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68B4BE8-89C4-4182-B044-76A247AC594F}"/>
                    </a:ext>
                  </a:extLst>
                </p14:cNvPr>
                <p14:cNvContentPartPr/>
                <p14:nvPr/>
              </p14:nvContentPartPr>
              <p14:xfrm>
                <a:off x="3727065" y="4528731"/>
                <a:ext cx="596880" cy="3924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68B4BE8-89C4-4182-B044-76A247AC594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709425" y="4510731"/>
                  <a:ext cx="6325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139D312-4DA4-4C33-BB28-34AC8AA86ABE}"/>
                    </a:ext>
                  </a:extLst>
                </p14:cNvPr>
                <p14:cNvContentPartPr/>
                <p14:nvPr/>
              </p14:nvContentPartPr>
              <p14:xfrm>
                <a:off x="4479465" y="4388331"/>
                <a:ext cx="228240" cy="321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139D312-4DA4-4C33-BB28-34AC8AA86AB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61465" y="4370331"/>
                  <a:ext cx="2638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31C9273-2D39-4C5D-AF4E-B91CD5654D07}"/>
                    </a:ext>
                  </a:extLst>
                </p14:cNvPr>
                <p14:cNvContentPartPr/>
                <p14:nvPr/>
              </p14:nvContentPartPr>
              <p14:xfrm>
                <a:off x="4579545" y="4527651"/>
                <a:ext cx="67680" cy="1490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31C9273-2D39-4C5D-AF4E-B91CD5654D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61905" y="4510011"/>
                  <a:ext cx="103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A93D067-8A91-4610-9D35-12E857690FF6}"/>
                    </a:ext>
                  </a:extLst>
                </p14:cNvPr>
                <p14:cNvContentPartPr/>
                <p14:nvPr/>
              </p14:nvContentPartPr>
              <p14:xfrm>
                <a:off x="4757025" y="4612611"/>
                <a:ext cx="103680" cy="54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A93D067-8A91-4610-9D35-12E857690FF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39385" y="4594611"/>
                  <a:ext cx="139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71011B1-E4DF-4883-AA72-087DEB93E359}"/>
                    </a:ext>
                  </a:extLst>
                </p14:cNvPr>
                <p14:cNvContentPartPr/>
                <p14:nvPr/>
              </p14:nvContentPartPr>
              <p14:xfrm>
                <a:off x="4970145" y="4503171"/>
                <a:ext cx="339120" cy="2394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71011B1-E4DF-4883-AA72-087DEB93E3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952145" y="4485531"/>
                  <a:ext cx="374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39C8693-37E9-4474-BD33-3C356B80D4C3}"/>
                    </a:ext>
                  </a:extLst>
                </p14:cNvPr>
                <p14:cNvContentPartPr/>
                <p14:nvPr/>
              </p14:nvContentPartPr>
              <p14:xfrm>
                <a:off x="5348865" y="4577331"/>
                <a:ext cx="419760" cy="4017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39C8693-37E9-4474-BD33-3C356B80D4C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31225" y="4559691"/>
                  <a:ext cx="4554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804F1AA-57BD-4D49-83B9-5003A6DCB696}"/>
                    </a:ext>
                  </a:extLst>
                </p14:cNvPr>
                <p14:cNvContentPartPr/>
                <p14:nvPr/>
              </p14:nvContentPartPr>
              <p14:xfrm>
                <a:off x="5961585" y="4747611"/>
                <a:ext cx="30960" cy="111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804F1AA-57BD-4D49-83B9-5003A6DCB69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943585" y="4729971"/>
                  <a:ext cx="66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31B3FBE-FEE0-4CF4-8ACA-C5FC5A41E216}"/>
                    </a:ext>
                  </a:extLst>
                </p14:cNvPr>
                <p14:cNvContentPartPr/>
                <p14:nvPr/>
              </p14:nvContentPartPr>
              <p14:xfrm>
                <a:off x="113745" y="5030931"/>
                <a:ext cx="210960" cy="262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31B3FBE-FEE0-4CF4-8ACA-C5FC5A41E21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6105" y="5012931"/>
                  <a:ext cx="2466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7B7B3C1-7637-4152-93E9-AED9C5961B60}"/>
                    </a:ext>
                  </a:extLst>
                </p14:cNvPr>
                <p14:cNvContentPartPr/>
                <p14:nvPr/>
              </p14:nvContentPartPr>
              <p14:xfrm>
                <a:off x="469065" y="5270331"/>
                <a:ext cx="10080" cy="14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7B7B3C1-7637-4152-93E9-AED9C5961B6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1425" y="5252691"/>
                  <a:ext cx="45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8C056BE-A97A-4180-8DE8-DB0C4C8019D7}"/>
                    </a:ext>
                  </a:extLst>
                </p14:cNvPr>
                <p14:cNvContentPartPr/>
                <p14:nvPr/>
              </p14:nvContentPartPr>
              <p14:xfrm>
                <a:off x="678225" y="4965411"/>
                <a:ext cx="46800" cy="3841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8C056BE-A97A-4180-8DE8-DB0C4C8019D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0225" y="4947411"/>
                  <a:ext cx="824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08F09F7-2204-4D0E-8B27-7B1A7A326BB6}"/>
                    </a:ext>
                  </a:extLst>
                </p14:cNvPr>
                <p14:cNvContentPartPr/>
                <p14:nvPr/>
              </p14:nvContentPartPr>
              <p14:xfrm>
                <a:off x="653385" y="4906371"/>
                <a:ext cx="184680" cy="2116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08F09F7-2204-4D0E-8B27-7B1A7A326BB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35385" y="4888371"/>
                  <a:ext cx="220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E8BE779-0145-47C8-8B65-6324B5D1F3C3}"/>
                    </a:ext>
                  </a:extLst>
                </p14:cNvPr>
                <p14:cNvContentPartPr/>
                <p14:nvPr/>
              </p14:nvContentPartPr>
              <p14:xfrm>
                <a:off x="915825" y="4868931"/>
                <a:ext cx="491760" cy="3862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E8BE779-0145-47C8-8B65-6324B5D1F3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98185" y="4850931"/>
                  <a:ext cx="5274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FD5A626-62B3-4A7C-8DCA-3BCFBCD0E7A4}"/>
                    </a:ext>
                  </a:extLst>
                </p14:cNvPr>
                <p14:cNvContentPartPr/>
                <p14:nvPr/>
              </p14:nvContentPartPr>
              <p14:xfrm>
                <a:off x="1129665" y="4978731"/>
                <a:ext cx="325440" cy="853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FD5A626-62B3-4A7C-8DCA-3BCFBCD0E7A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12025" y="4961091"/>
                  <a:ext cx="361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7661EB6-19CA-4F49-8529-715E1092FC85}"/>
                    </a:ext>
                  </a:extLst>
                </p14:cNvPr>
                <p14:cNvContentPartPr/>
                <p14:nvPr/>
              </p14:nvContentPartPr>
              <p14:xfrm>
                <a:off x="1809705" y="4933011"/>
                <a:ext cx="119520" cy="2592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7661EB6-19CA-4F49-8529-715E1092FC8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791705" y="4915371"/>
                  <a:ext cx="155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617681E-8667-40C7-859F-ADB2E25ED489}"/>
                    </a:ext>
                  </a:extLst>
                </p14:cNvPr>
                <p14:cNvContentPartPr/>
                <p14:nvPr/>
              </p14:nvContentPartPr>
              <p14:xfrm>
                <a:off x="1734465" y="4870011"/>
                <a:ext cx="863640" cy="3106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617681E-8667-40C7-859F-ADB2E25ED48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16465" y="4852371"/>
                  <a:ext cx="8992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D6B0B8A-E61A-4F87-B49C-D53A8DA03AD3}"/>
                    </a:ext>
                  </a:extLst>
                </p14:cNvPr>
                <p14:cNvContentPartPr/>
                <p14:nvPr/>
              </p14:nvContentPartPr>
              <p14:xfrm>
                <a:off x="3008865" y="4904571"/>
                <a:ext cx="158760" cy="339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D6B0B8A-E61A-4F87-B49C-D53A8DA03AD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991225" y="4886931"/>
                  <a:ext cx="1944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AA3DD16-192D-4078-BFCF-3FB3C233ED6C}"/>
                    </a:ext>
                  </a:extLst>
                </p14:cNvPr>
                <p14:cNvContentPartPr/>
                <p14:nvPr/>
              </p14:nvContentPartPr>
              <p14:xfrm>
                <a:off x="3280665" y="4961811"/>
                <a:ext cx="42840" cy="871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AA3DD16-192D-4078-BFCF-3FB3C233ED6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262665" y="4944171"/>
                  <a:ext cx="78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C249399-BEE3-4F91-9822-00D2FA722294}"/>
                    </a:ext>
                  </a:extLst>
                </p14:cNvPr>
                <p14:cNvContentPartPr/>
                <p14:nvPr/>
              </p14:nvContentPartPr>
              <p14:xfrm>
                <a:off x="3380025" y="4996011"/>
                <a:ext cx="116280" cy="2073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C249399-BEE3-4F91-9822-00D2FA72229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62385" y="4978371"/>
                  <a:ext cx="151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BB83C00-77F2-4F0B-AA60-F64969026F1E}"/>
                    </a:ext>
                  </a:extLst>
                </p14:cNvPr>
                <p14:cNvContentPartPr/>
                <p14:nvPr/>
              </p14:nvContentPartPr>
              <p14:xfrm>
                <a:off x="3908505" y="4898451"/>
                <a:ext cx="308880" cy="4921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BB83C00-77F2-4F0B-AA60-F64969026F1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890865" y="4880451"/>
                  <a:ext cx="34452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732A381-D2A0-4C6D-A79A-5348886E89E6}"/>
                    </a:ext>
                  </a:extLst>
                </p14:cNvPr>
                <p14:cNvContentPartPr/>
                <p14:nvPr/>
              </p14:nvContentPartPr>
              <p14:xfrm>
                <a:off x="4246185" y="5057211"/>
                <a:ext cx="195840" cy="1188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732A381-D2A0-4C6D-A79A-5348886E89E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228185" y="5039571"/>
                  <a:ext cx="231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EB55C1C-A5B2-464B-B81E-10E8CE9FC3D6}"/>
                    </a:ext>
                  </a:extLst>
                </p14:cNvPr>
                <p14:cNvContentPartPr/>
                <p14:nvPr/>
              </p14:nvContentPartPr>
              <p14:xfrm>
                <a:off x="4456785" y="5055051"/>
                <a:ext cx="507960" cy="1944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EB55C1C-A5B2-464B-B81E-10E8CE9FC3D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439145" y="5037051"/>
                  <a:ext cx="543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1B74C55-6F2E-4E20-8DC8-4778AB8C315A}"/>
                    </a:ext>
                  </a:extLst>
                </p14:cNvPr>
                <p14:cNvContentPartPr/>
                <p14:nvPr/>
              </p14:nvContentPartPr>
              <p14:xfrm>
                <a:off x="5395305" y="4894491"/>
                <a:ext cx="126720" cy="3866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1B74C55-6F2E-4E20-8DC8-4778AB8C315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377665" y="4876491"/>
                  <a:ext cx="1623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9AD52B6-6057-43A7-A634-52CB86C2B53C}"/>
                    </a:ext>
                  </a:extLst>
                </p14:cNvPr>
                <p14:cNvContentPartPr/>
                <p14:nvPr/>
              </p14:nvContentPartPr>
              <p14:xfrm>
                <a:off x="5255985" y="5118771"/>
                <a:ext cx="280440" cy="579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9AD52B6-6057-43A7-A634-52CB86C2B53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237985" y="5100771"/>
                  <a:ext cx="316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28BE7B0-D694-437B-9E6B-B396835B518A}"/>
                    </a:ext>
                  </a:extLst>
                </p14:cNvPr>
                <p14:cNvContentPartPr/>
                <p14:nvPr/>
              </p14:nvContentPartPr>
              <p14:xfrm>
                <a:off x="5526705" y="5123451"/>
                <a:ext cx="231840" cy="1648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28BE7B0-D694-437B-9E6B-B396835B518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09065" y="5105811"/>
                  <a:ext cx="267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D63BAAC-D567-499E-A7BF-3B0E4EEE7452}"/>
                    </a:ext>
                  </a:extLst>
                </p14:cNvPr>
                <p14:cNvContentPartPr/>
                <p14:nvPr/>
              </p14:nvContentPartPr>
              <p14:xfrm>
                <a:off x="5821905" y="4979451"/>
                <a:ext cx="420480" cy="3074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D63BAAC-D567-499E-A7BF-3B0E4EEE745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803905" y="4961451"/>
                  <a:ext cx="456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BCFB060-9A01-4743-9064-34F46087F951}"/>
                    </a:ext>
                  </a:extLst>
                </p14:cNvPr>
                <p14:cNvContentPartPr/>
                <p14:nvPr/>
              </p14:nvContentPartPr>
              <p14:xfrm>
                <a:off x="6051225" y="4954971"/>
                <a:ext cx="540360" cy="3207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BCFB060-9A01-4743-9064-34F46087F95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033225" y="4937331"/>
                  <a:ext cx="576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58C3549-4504-4B0F-9DA2-2DD2FDB749C1}"/>
                    </a:ext>
                  </a:extLst>
                </p14:cNvPr>
                <p14:cNvContentPartPr/>
                <p14:nvPr/>
              </p14:nvContentPartPr>
              <p14:xfrm>
                <a:off x="6927825" y="4931211"/>
                <a:ext cx="160920" cy="3308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58C3549-4504-4B0F-9DA2-2DD2FDB749C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909825" y="4913211"/>
                  <a:ext cx="1965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D45FE75-D70F-416D-8058-DBB8986BDD20}"/>
                    </a:ext>
                  </a:extLst>
                </p14:cNvPr>
                <p14:cNvContentPartPr/>
                <p14:nvPr/>
              </p14:nvContentPartPr>
              <p14:xfrm>
                <a:off x="6880665" y="5098971"/>
                <a:ext cx="237240" cy="475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D45FE75-D70F-416D-8058-DBB8986BDD2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863025" y="5080971"/>
                  <a:ext cx="272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B42B936-E016-455B-A0B5-89D62541DBD2}"/>
                    </a:ext>
                  </a:extLst>
                </p14:cNvPr>
                <p14:cNvContentPartPr/>
                <p14:nvPr/>
              </p14:nvContentPartPr>
              <p14:xfrm>
                <a:off x="7110705" y="4977651"/>
                <a:ext cx="469440" cy="2649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B42B936-E016-455B-A0B5-89D62541DBD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093065" y="4959651"/>
                  <a:ext cx="5050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9FDBB61-E502-4498-B4F1-988C4BC729A3}"/>
                    </a:ext>
                  </a:extLst>
                </p14:cNvPr>
                <p14:cNvContentPartPr/>
                <p14:nvPr/>
              </p14:nvContentPartPr>
              <p14:xfrm>
                <a:off x="7737465" y="4963251"/>
                <a:ext cx="392040" cy="2635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9FDBB61-E502-4498-B4F1-988C4BC729A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719825" y="4945251"/>
                  <a:ext cx="427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F810120-3DBB-4EF1-AA72-4E1FB7DE86F7}"/>
                    </a:ext>
                  </a:extLst>
                </p14:cNvPr>
                <p14:cNvContentPartPr/>
                <p14:nvPr/>
              </p14:nvContentPartPr>
              <p14:xfrm>
                <a:off x="8253705" y="5137491"/>
                <a:ext cx="15480" cy="39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F810120-3DBB-4EF1-AA72-4E1FB7DE86F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235705" y="5119851"/>
                  <a:ext cx="51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9EFDAF3-57AA-4C3E-9794-AE512950234F}"/>
                    </a:ext>
                  </a:extLst>
                </p14:cNvPr>
                <p14:cNvContentPartPr/>
                <p14:nvPr/>
              </p14:nvContentPartPr>
              <p14:xfrm>
                <a:off x="160185" y="5645811"/>
                <a:ext cx="216720" cy="3164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9EFDAF3-57AA-4C3E-9794-AE512950234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42185" y="5628171"/>
                  <a:ext cx="2523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AA97239-3DDE-4CA6-B13F-98D7AC8BDF18}"/>
                    </a:ext>
                  </a:extLst>
                </p14:cNvPr>
                <p14:cNvContentPartPr/>
                <p14:nvPr/>
              </p14:nvContentPartPr>
              <p14:xfrm>
                <a:off x="541065" y="5815011"/>
                <a:ext cx="23760" cy="136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AA97239-3DDE-4CA6-B13F-98D7AC8BDF1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3065" y="5797371"/>
                  <a:ext cx="59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BF4454F-72FA-439A-8BAF-CE44837774A2}"/>
                    </a:ext>
                  </a:extLst>
                </p14:cNvPr>
                <p14:cNvContentPartPr/>
                <p14:nvPr/>
              </p14:nvContentPartPr>
              <p14:xfrm>
                <a:off x="781545" y="5543211"/>
                <a:ext cx="348120" cy="3704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BF4454F-72FA-439A-8BAF-CE44837774A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63545" y="5525211"/>
                  <a:ext cx="3837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6344A7A-C955-46A8-A677-F0E1D849D210}"/>
                    </a:ext>
                  </a:extLst>
                </p14:cNvPr>
                <p14:cNvContentPartPr/>
                <p14:nvPr/>
              </p14:nvContentPartPr>
              <p14:xfrm>
                <a:off x="1205625" y="5641491"/>
                <a:ext cx="161280" cy="3765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6344A7A-C955-46A8-A677-F0E1D849D21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87625" y="5623491"/>
                  <a:ext cx="1969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2052EB6-366B-4D03-A292-5F11400A8693}"/>
                    </a:ext>
                  </a:extLst>
                </p14:cNvPr>
                <p14:cNvContentPartPr/>
                <p14:nvPr/>
              </p14:nvContentPartPr>
              <p14:xfrm>
                <a:off x="1552665" y="5519091"/>
                <a:ext cx="99000" cy="3207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2052EB6-366B-4D03-A292-5F11400A869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534665" y="5501451"/>
                  <a:ext cx="1346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1D8576F-4539-4F97-ACE7-2D2DB4CF45A5}"/>
                    </a:ext>
                  </a:extLst>
                </p14:cNvPr>
                <p14:cNvContentPartPr/>
                <p14:nvPr/>
              </p14:nvContentPartPr>
              <p14:xfrm>
                <a:off x="1479945" y="5667411"/>
                <a:ext cx="258840" cy="1580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1D8576F-4539-4F97-ACE7-2D2DB4CF45A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61945" y="5649771"/>
                  <a:ext cx="29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AAEBF71-29C9-4C82-BA8E-3CA014FE1662}"/>
                    </a:ext>
                  </a:extLst>
                </p14:cNvPr>
                <p14:cNvContentPartPr/>
                <p14:nvPr/>
              </p14:nvContentPartPr>
              <p14:xfrm>
                <a:off x="1711065" y="5635371"/>
                <a:ext cx="29520" cy="280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AAEBF71-29C9-4C82-BA8E-3CA014FE166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93425" y="5617731"/>
                  <a:ext cx="65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EEE9BF2-99C8-4ECE-93B4-696F3777384C}"/>
                    </a:ext>
                  </a:extLst>
                </p14:cNvPr>
                <p14:cNvContentPartPr/>
                <p14:nvPr/>
              </p14:nvContentPartPr>
              <p14:xfrm>
                <a:off x="1824465" y="5651571"/>
                <a:ext cx="369360" cy="1695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EEE9BF2-99C8-4ECE-93B4-696F3777384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806465" y="5633931"/>
                  <a:ext cx="405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724C172-53C6-4EF7-AE46-3FA070289C3A}"/>
                    </a:ext>
                  </a:extLst>
                </p14:cNvPr>
                <p14:cNvContentPartPr/>
                <p14:nvPr/>
              </p14:nvContentPartPr>
              <p14:xfrm>
                <a:off x="2226945" y="5479131"/>
                <a:ext cx="886680" cy="4154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724C172-53C6-4EF7-AE46-3FA070289C3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208945" y="5461131"/>
                  <a:ext cx="9223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6F46ACD-402A-487B-A581-30314D51BEBB}"/>
                    </a:ext>
                  </a:extLst>
                </p14:cNvPr>
                <p14:cNvContentPartPr/>
                <p14:nvPr/>
              </p14:nvContentPartPr>
              <p14:xfrm>
                <a:off x="3185625" y="5709531"/>
                <a:ext cx="100800" cy="1530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6F46ACD-402A-487B-A581-30314D51BEB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167625" y="5691891"/>
                  <a:ext cx="136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0D58876-200F-44D2-B845-6C320D41D953}"/>
                    </a:ext>
                  </a:extLst>
                </p14:cNvPr>
                <p14:cNvContentPartPr/>
                <p14:nvPr/>
              </p14:nvContentPartPr>
              <p14:xfrm>
                <a:off x="3488025" y="5467611"/>
                <a:ext cx="322200" cy="3610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0D58876-200F-44D2-B845-6C320D41D95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470025" y="5449971"/>
                  <a:ext cx="3578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C734B56-F993-410F-A9FA-6064641E50FE}"/>
                    </a:ext>
                  </a:extLst>
                </p14:cNvPr>
                <p14:cNvContentPartPr/>
                <p14:nvPr/>
              </p14:nvContentPartPr>
              <p14:xfrm>
                <a:off x="3849825" y="5654091"/>
                <a:ext cx="145800" cy="1450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C734B56-F993-410F-A9FA-6064641E50F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832185" y="5636451"/>
                  <a:ext cx="181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76C7618-009C-429E-AD14-9A69EC9FE3CF}"/>
                    </a:ext>
                  </a:extLst>
                </p14:cNvPr>
                <p14:cNvContentPartPr/>
                <p14:nvPr/>
              </p14:nvContentPartPr>
              <p14:xfrm>
                <a:off x="6779505" y="5412531"/>
                <a:ext cx="263880" cy="5601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76C7618-009C-429E-AD14-9A69EC9FE3C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761505" y="5394891"/>
                  <a:ext cx="29952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648EDFF-2523-468B-A3BC-75172F05AE07}"/>
                    </a:ext>
                  </a:extLst>
                </p14:cNvPr>
                <p14:cNvContentPartPr/>
                <p14:nvPr/>
              </p14:nvContentPartPr>
              <p14:xfrm>
                <a:off x="7442625" y="5456451"/>
                <a:ext cx="134640" cy="4122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648EDFF-2523-468B-A3BC-75172F05AE0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424985" y="5438451"/>
                  <a:ext cx="1702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8216ACA-AB08-4D06-96E4-9328CDE08849}"/>
                    </a:ext>
                  </a:extLst>
                </p14:cNvPr>
                <p14:cNvContentPartPr/>
                <p14:nvPr/>
              </p14:nvContentPartPr>
              <p14:xfrm>
                <a:off x="7649625" y="5608371"/>
                <a:ext cx="167760" cy="2458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8216ACA-AB08-4D06-96E4-9328CDE0884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631625" y="5590731"/>
                  <a:ext cx="203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77123DB-0A07-4EE1-BEB1-594A453A62CA}"/>
                    </a:ext>
                  </a:extLst>
                </p14:cNvPr>
                <p14:cNvContentPartPr/>
                <p14:nvPr/>
              </p14:nvContentPartPr>
              <p14:xfrm>
                <a:off x="8167665" y="5646171"/>
                <a:ext cx="45720" cy="1846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77123DB-0A07-4EE1-BEB1-594A453A62C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149665" y="5628531"/>
                  <a:ext cx="81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6BEBE2F-326E-451B-A7B1-2DF7EC815D12}"/>
                    </a:ext>
                  </a:extLst>
                </p14:cNvPr>
                <p14:cNvContentPartPr/>
                <p14:nvPr/>
              </p14:nvContentPartPr>
              <p14:xfrm>
                <a:off x="8187825" y="5534211"/>
                <a:ext cx="67320" cy="752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6BEBE2F-326E-451B-A7B1-2DF7EC815D1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170185" y="5516571"/>
                  <a:ext cx="102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C7E1715-F13D-4C43-A31A-EDF975DBBE9F}"/>
                    </a:ext>
                  </a:extLst>
                </p14:cNvPr>
                <p14:cNvContentPartPr/>
                <p14:nvPr/>
              </p14:nvContentPartPr>
              <p14:xfrm>
                <a:off x="8329665" y="5656611"/>
                <a:ext cx="230040" cy="1350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C7E1715-F13D-4C43-A31A-EDF975DBBE9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311665" y="5638971"/>
                  <a:ext cx="265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0567D5F-D152-48D5-B815-AE1DFEC4D9F9}"/>
                    </a:ext>
                  </a:extLst>
                </p14:cNvPr>
                <p14:cNvContentPartPr/>
                <p14:nvPr/>
              </p14:nvContentPartPr>
              <p14:xfrm>
                <a:off x="8776785" y="5455731"/>
                <a:ext cx="775440" cy="2865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0567D5F-D152-48D5-B815-AE1DFEC4D9F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759145" y="5438091"/>
                  <a:ext cx="811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71A28AA-3648-46B2-8926-7D50E50934D5}"/>
                    </a:ext>
                  </a:extLst>
                </p14:cNvPr>
                <p14:cNvContentPartPr/>
                <p14:nvPr/>
              </p14:nvContentPartPr>
              <p14:xfrm>
                <a:off x="9605505" y="5399931"/>
                <a:ext cx="202320" cy="3772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71A28AA-3648-46B2-8926-7D50E50934D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587865" y="5381931"/>
                  <a:ext cx="2379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53454B0-DDC2-4781-8E3F-DE8AFF08FEAE}"/>
                    </a:ext>
                  </a:extLst>
                </p14:cNvPr>
                <p14:cNvContentPartPr/>
                <p14:nvPr/>
              </p14:nvContentPartPr>
              <p14:xfrm>
                <a:off x="9677505" y="5577771"/>
                <a:ext cx="367200" cy="1648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53454B0-DDC2-4781-8E3F-DE8AFF08FEA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659865" y="5559771"/>
                  <a:ext cx="402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110881D-23BD-49D8-83B3-3BB596FFFAD1}"/>
                    </a:ext>
                  </a:extLst>
                </p14:cNvPr>
                <p14:cNvContentPartPr/>
                <p14:nvPr/>
              </p14:nvContentPartPr>
              <p14:xfrm>
                <a:off x="10153065" y="5498931"/>
                <a:ext cx="410760" cy="2653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110881D-23BD-49D8-83B3-3BB596FFFAD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135425" y="5480931"/>
                  <a:ext cx="4464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436F00A-6BED-46D5-80E0-76448A5206C4}"/>
                    </a:ext>
                  </a:extLst>
                </p14:cNvPr>
                <p14:cNvContentPartPr/>
                <p14:nvPr/>
              </p14:nvContentPartPr>
              <p14:xfrm>
                <a:off x="10631865" y="5522691"/>
                <a:ext cx="487440" cy="3931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436F00A-6BED-46D5-80E0-76448A5206C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613865" y="5505051"/>
                  <a:ext cx="5230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B362FAB-D98A-4535-B74D-C5527D29C641}"/>
                    </a:ext>
                  </a:extLst>
                </p14:cNvPr>
                <p14:cNvContentPartPr/>
                <p14:nvPr/>
              </p14:nvContentPartPr>
              <p14:xfrm>
                <a:off x="11311545" y="5639691"/>
                <a:ext cx="4320" cy="273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B362FAB-D98A-4535-B74D-C5527D29C64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293545" y="5622051"/>
                  <a:ext cx="399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15F5555-6061-47BC-B721-E715A42DB2DB}"/>
                    </a:ext>
                  </a:extLst>
                </p14:cNvPr>
                <p14:cNvContentPartPr/>
                <p14:nvPr/>
              </p14:nvContentPartPr>
              <p14:xfrm>
                <a:off x="4305945" y="5624931"/>
                <a:ext cx="468720" cy="5356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15F5555-6061-47BC-B721-E715A42DB2D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288305" y="5606931"/>
                  <a:ext cx="50436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EFFABE9-2C73-4752-8978-A622E419292D}"/>
                    </a:ext>
                  </a:extLst>
                </p14:cNvPr>
                <p14:cNvContentPartPr/>
                <p14:nvPr/>
              </p14:nvContentPartPr>
              <p14:xfrm>
                <a:off x="4859625" y="5615211"/>
                <a:ext cx="641160" cy="3560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EFFABE9-2C73-4752-8978-A622E419292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841625" y="5597211"/>
                  <a:ext cx="6768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34A048B-0C3C-454E-82C4-4D42CEC320B2}"/>
                    </a:ext>
                  </a:extLst>
                </p14:cNvPr>
                <p14:cNvContentPartPr/>
                <p14:nvPr/>
              </p14:nvContentPartPr>
              <p14:xfrm>
                <a:off x="5620665" y="5677491"/>
                <a:ext cx="43560" cy="1152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34A048B-0C3C-454E-82C4-4D42CEC320B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603025" y="5659851"/>
                  <a:ext cx="79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A9ACE43-FB3D-4196-BE09-72B7426AB90E}"/>
                    </a:ext>
                  </a:extLst>
                </p14:cNvPr>
                <p14:cNvContentPartPr/>
                <p14:nvPr/>
              </p14:nvContentPartPr>
              <p14:xfrm>
                <a:off x="5621385" y="5593251"/>
                <a:ext cx="54000" cy="432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A9ACE43-FB3D-4196-BE09-72B7426AB90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603745" y="5575611"/>
                  <a:ext cx="89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E60B1BC-073A-482D-ACB1-2FD65C114313}"/>
                    </a:ext>
                  </a:extLst>
                </p14:cNvPr>
                <p14:cNvContentPartPr/>
                <p14:nvPr/>
              </p14:nvContentPartPr>
              <p14:xfrm>
                <a:off x="5768265" y="5667411"/>
                <a:ext cx="214560" cy="1497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E60B1BC-073A-482D-ACB1-2FD65C11431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750265" y="5649771"/>
                  <a:ext cx="250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F3EB932-4CB5-4B9B-8ADC-DEF6B88E8D97}"/>
                    </a:ext>
                  </a:extLst>
                </p14:cNvPr>
                <p14:cNvContentPartPr/>
                <p14:nvPr/>
              </p14:nvContentPartPr>
              <p14:xfrm>
                <a:off x="6045825" y="5650491"/>
                <a:ext cx="343440" cy="5526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F3EB932-4CB5-4B9B-8ADC-DEF6B88E8D9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027825" y="5632851"/>
                  <a:ext cx="379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1A5075A-D746-49C8-AB21-FD31AB74CAFA}"/>
                    </a:ext>
                  </a:extLst>
                </p14:cNvPr>
                <p14:cNvContentPartPr/>
                <p14:nvPr/>
              </p14:nvContentPartPr>
              <p14:xfrm>
                <a:off x="4965105" y="5986731"/>
                <a:ext cx="294840" cy="4276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1A5075A-D746-49C8-AB21-FD31AB74CAF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947465" y="5968731"/>
                  <a:ext cx="3304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60125D8-0A18-4ED3-9AD8-C6F731340B90}"/>
                    </a:ext>
                  </a:extLst>
                </p14:cNvPr>
                <p14:cNvContentPartPr/>
                <p14:nvPr/>
              </p14:nvContentPartPr>
              <p14:xfrm>
                <a:off x="5222865" y="6332331"/>
                <a:ext cx="84600" cy="2019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60125D8-0A18-4ED3-9AD8-C6F731340B9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204865" y="6314331"/>
                  <a:ext cx="120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61B4286-FE30-47A6-A2C4-150948E61E40}"/>
                    </a:ext>
                  </a:extLst>
                </p14:cNvPr>
                <p14:cNvContentPartPr/>
                <p14:nvPr/>
              </p14:nvContentPartPr>
              <p14:xfrm>
                <a:off x="5456145" y="6194091"/>
                <a:ext cx="52560" cy="3596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61B4286-FE30-47A6-A2C4-150948E61E4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438145" y="6176091"/>
                  <a:ext cx="882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D3FCC876-1A49-41E0-B35D-D6D6CB24B37D}"/>
                    </a:ext>
                  </a:extLst>
                </p14:cNvPr>
                <p14:cNvContentPartPr/>
                <p14:nvPr/>
              </p14:nvContentPartPr>
              <p14:xfrm>
                <a:off x="5608785" y="6194451"/>
                <a:ext cx="47880" cy="3600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D3FCC876-1A49-41E0-B35D-D6D6CB24B37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591145" y="6176811"/>
                  <a:ext cx="835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8AF9579-E559-4D66-89E0-3B19908E8729}"/>
                    </a:ext>
                  </a:extLst>
                </p14:cNvPr>
                <p14:cNvContentPartPr/>
                <p14:nvPr/>
              </p14:nvContentPartPr>
              <p14:xfrm>
                <a:off x="5515545" y="6384531"/>
                <a:ext cx="122400" cy="342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8AF9579-E559-4D66-89E0-3B19908E872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497545" y="6366531"/>
                  <a:ext cx="158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7B4EF33-F1BB-4379-89DD-87F93531393D}"/>
                    </a:ext>
                  </a:extLst>
                </p14:cNvPr>
                <p14:cNvContentPartPr/>
                <p14:nvPr/>
              </p14:nvContentPartPr>
              <p14:xfrm>
                <a:off x="5753505" y="6356811"/>
                <a:ext cx="351360" cy="1663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7B4EF33-F1BB-4379-89DD-87F93531393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735505" y="6339171"/>
                  <a:ext cx="387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9AF7749-4C51-443D-9B76-48A9C2E4FC1C}"/>
                    </a:ext>
                  </a:extLst>
                </p14:cNvPr>
                <p14:cNvContentPartPr/>
                <p14:nvPr/>
              </p14:nvContentPartPr>
              <p14:xfrm>
                <a:off x="6189825" y="6385251"/>
                <a:ext cx="67320" cy="1274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9AF7749-4C51-443D-9B76-48A9C2E4FC1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171825" y="6367251"/>
                  <a:ext cx="102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52D035A-A559-4147-BC9B-08B8B81C52C8}"/>
                    </a:ext>
                  </a:extLst>
                </p14:cNvPr>
                <p14:cNvContentPartPr/>
                <p14:nvPr/>
              </p14:nvContentPartPr>
              <p14:xfrm>
                <a:off x="6155625" y="6282651"/>
                <a:ext cx="50760" cy="399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52D035A-A559-4147-BC9B-08B8B81C52C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137625" y="6264651"/>
                  <a:ext cx="86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24BF4EA-8969-48A3-A1B8-D0BCB854B29A}"/>
                    </a:ext>
                  </a:extLst>
                </p14:cNvPr>
                <p14:cNvContentPartPr/>
                <p14:nvPr/>
              </p14:nvContentPartPr>
              <p14:xfrm>
                <a:off x="6568905" y="6247731"/>
                <a:ext cx="275400" cy="2646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24BF4EA-8969-48A3-A1B8-D0BCB854B29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551265" y="6230091"/>
                  <a:ext cx="3110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A954FBC-3440-47A0-B7E1-3FA36A127826}"/>
                    </a:ext>
                  </a:extLst>
                </p14:cNvPr>
                <p14:cNvContentPartPr/>
                <p14:nvPr/>
              </p14:nvContentPartPr>
              <p14:xfrm>
                <a:off x="7017105" y="6265371"/>
                <a:ext cx="235080" cy="2354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A954FBC-3440-47A0-B7E1-3FA36A12782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999105" y="6247371"/>
                  <a:ext cx="270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051913A-EA5E-4D0B-BB65-B30C167E09A5}"/>
                    </a:ext>
                  </a:extLst>
                </p14:cNvPr>
                <p14:cNvContentPartPr/>
                <p14:nvPr/>
              </p14:nvContentPartPr>
              <p14:xfrm>
                <a:off x="7285305" y="6257451"/>
                <a:ext cx="407160" cy="2228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051913A-EA5E-4D0B-BB65-B30C167E09A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267305" y="6239811"/>
                  <a:ext cx="442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30A2060F-B8C3-4D3A-AF9E-BE002A46904B}"/>
                    </a:ext>
                  </a:extLst>
                </p14:cNvPr>
                <p14:cNvContentPartPr/>
                <p14:nvPr/>
              </p14:nvContentPartPr>
              <p14:xfrm>
                <a:off x="7794705" y="6168171"/>
                <a:ext cx="104040" cy="3078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30A2060F-B8C3-4D3A-AF9E-BE002A46904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776705" y="6150531"/>
                  <a:ext cx="1396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E042839-63AA-4987-91BD-75C5421F0290}"/>
                    </a:ext>
                  </a:extLst>
                </p14:cNvPr>
                <p14:cNvContentPartPr/>
                <p14:nvPr/>
              </p14:nvContentPartPr>
              <p14:xfrm>
                <a:off x="7729905" y="6308931"/>
                <a:ext cx="158760" cy="561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E042839-63AA-4987-91BD-75C5421F029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712265" y="6291291"/>
                  <a:ext cx="19440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CAD875DC-B1DC-42FF-AC4C-AD410E85264B}"/>
              </a:ext>
            </a:extLst>
          </p:cNvPr>
          <p:cNvGrpSpPr/>
          <p:nvPr/>
        </p:nvGrpSpPr>
        <p:grpSpPr>
          <a:xfrm>
            <a:off x="8229225" y="6064131"/>
            <a:ext cx="1649520" cy="599400"/>
            <a:chOff x="8229225" y="6064131"/>
            <a:chExt cx="1649520" cy="59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46DAC74-59CD-4A88-8459-932B8BEB0295}"/>
                    </a:ext>
                  </a:extLst>
                </p14:cNvPr>
                <p14:cNvContentPartPr/>
                <p14:nvPr/>
              </p14:nvContentPartPr>
              <p14:xfrm>
                <a:off x="8229225" y="6178251"/>
                <a:ext cx="630000" cy="3178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46DAC74-59CD-4A88-8459-932B8BEB029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211585" y="6160251"/>
                  <a:ext cx="665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993AAC6-7757-478C-808A-F9322BAAC7E7}"/>
                    </a:ext>
                  </a:extLst>
                </p14:cNvPr>
                <p14:cNvContentPartPr/>
                <p14:nvPr/>
              </p14:nvContentPartPr>
              <p14:xfrm>
                <a:off x="8829705" y="6258171"/>
                <a:ext cx="453240" cy="1854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993AAC6-7757-478C-808A-F9322BAAC7E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811705" y="6240171"/>
                  <a:ext cx="488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5042366-CEF5-45EA-9230-4CD38D549678}"/>
                    </a:ext>
                  </a:extLst>
                </p14:cNvPr>
                <p14:cNvContentPartPr/>
                <p14:nvPr/>
              </p14:nvContentPartPr>
              <p14:xfrm>
                <a:off x="9356745" y="6064131"/>
                <a:ext cx="171720" cy="3718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5042366-CEF5-45EA-9230-4CD38D54967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339105" y="6046131"/>
                  <a:ext cx="207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7B998D5-C8EF-4838-B0F3-8226CEC913F1}"/>
                    </a:ext>
                  </a:extLst>
                </p14:cNvPr>
                <p14:cNvContentPartPr/>
                <p14:nvPr/>
              </p14:nvContentPartPr>
              <p14:xfrm>
                <a:off x="9377265" y="6233331"/>
                <a:ext cx="138240" cy="1540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7B998D5-C8EF-4838-B0F3-8226CEC913F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359265" y="6215331"/>
                  <a:ext cx="173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D164FFC-7D48-47B0-B0B2-09D3C704BDEE}"/>
                    </a:ext>
                  </a:extLst>
                </p14:cNvPr>
                <p14:cNvContentPartPr/>
                <p14:nvPr/>
              </p14:nvContentPartPr>
              <p14:xfrm>
                <a:off x="9589665" y="6244131"/>
                <a:ext cx="289080" cy="4194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D164FFC-7D48-47B0-B0B2-09D3C704BDE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571665" y="6226491"/>
                  <a:ext cx="324720" cy="45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F09F6A9-A41A-4975-AAF7-6D982085D049}"/>
              </a:ext>
            </a:extLst>
          </p:cNvPr>
          <p:cNvGrpSpPr/>
          <p:nvPr/>
        </p:nvGrpSpPr>
        <p:grpSpPr>
          <a:xfrm>
            <a:off x="10226505" y="6125691"/>
            <a:ext cx="600480" cy="390960"/>
            <a:chOff x="10226505" y="6125691"/>
            <a:chExt cx="60048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B87370D-BEE9-41ED-A633-49F3B9BB7DEE}"/>
                    </a:ext>
                  </a:extLst>
                </p14:cNvPr>
                <p14:cNvContentPartPr/>
                <p14:nvPr/>
              </p14:nvContentPartPr>
              <p14:xfrm>
                <a:off x="10226505" y="6143691"/>
                <a:ext cx="184680" cy="3729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B87370D-BEE9-41ED-A633-49F3B9BB7DE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208865" y="6126051"/>
                  <a:ext cx="220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1DD39BE-3F5D-4008-80B1-A036628268F9}"/>
                    </a:ext>
                  </a:extLst>
                </p14:cNvPr>
                <p14:cNvContentPartPr/>
                <p14:nvPr/>
              </p14:nvContentPartPr>
              <p14:xfrm>
                <a:off x="10543305" y="6125691"/>
                <a:ext cx="56160" cy="1512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1DD39BE-3F5D-4008-80B1-A036628268F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525665" y="6107691"/>
                  <a:ext cx="91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C4EE178-5750-4AFC-8F7D-2C33145BB793}"/>
                    </a:ext>
                  </a:extLst>
                </p14:cNvPr>
                <p14:cNvContentPartPr/>
                <p14:nvPr/>
              </p14:nvContentPartPr>
              <p14:xfrm>
                <a:off x="10673985" y="6223251"/>
                <a:ext cx="153000" cy="2379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C4EE178-5750-4AFC-8F7D-2C33145BB79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655985" y="6205251"/>
                  <a:ext cx="188640" cy="27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4144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6B200EDEE52541A1BC54DDBA3C5D09" ma:contentTypeVersion="4" ma:contentTypeDescription="Create a new document." ma:contentTypeScope="" ma:versionID="5dfb085030438892b166a6238fe7cceb">
  <xsd:schema xmlns:xsd="http://www.w3.org/2001/XMLSchema" xmlns:xs="http://www.w3.org/2001/XMLSchema" xmlns:p="http://schemas.microsoft.com/office/2006/metadata/properties" xmlns:ns2="aa7cd070-1b0d-4d38-b510-771bee77f14e" targetNamespace="http://schemas.microsoft.com/office/2006/metadata/properties" ma:root="true" ma:fieldsID="c4441f1bcd705460474bf6169b5fc7a9" ns2:_="">
    <xsd:import namespace="aa7cd070-1b0d-4d38-b510-771bee77f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cd070-1b0d-4d38-b510-771bee77f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5F81BD-08DB-40B2-95C3-BA037B932A01}"/>
</file>

<file path=customXml/itemProps2.xml><?xml version="1.0" encoding="utf-8"?>
<ds:datastoreItem xmlns:ds="http://schemas.openxmlformats.org/officeDocument/2006/customXml" ds:itemID="{AE6A4D17-66A6-4706-91DC-59B6D481660A}"/>
</file>

<file path=customXml/itemProps3.xml><?xml version="1.0" encoding="utf-8"?>
<ds:datastoreItem xmlns:ds="http://schemas.openxmlformats.org/officeDocument/2006/customXml" ds:itemID="{D11F36F1-E0CB-4767-A100-7597FEE9B6AD}"/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 Nag</dc:creator>
  <cp:lastModifiedBy>SN AN</cp:lastModifiedBy>
  <cp:revision>2</cp:revision>
  <dcterms:created xsi:type="dcterms:W3CDTF">2021-11-15T05:33:11Z</dcterms:created>
  <dcterms:modified xsi:type="dcterms:W3CDTF">2021-11-17T04:32:50Z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0x010100A26B200EDEE52541A1BC54DDBA3C5D09</vt:lpwstr>
  </property>
</Properties>
</file>