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07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theme/theme1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0:54.628"/>
    </inkml:context>
    <inkml:brush xml:id="br0">
      <inkml:brushProperty name="width" value="0.05" units="cm"/>
      <inkml:brushProperty name="height" value="0.05" units="cm"/>
      <inkml:brushProperty name="color" value="#FF4E00"/>
      <inkml:brushProperty name="inkEffects" value="rainbow"/>
      <inkml:brushProperty name="anchorX" value="0"/>
      <inkml:brushProperty name="anchorY" value="0"/>
      <inkml:brushProperty name="scaleFactor" value="0.5"/>
    </inkml:brush>
  </inkml:definitions>
  <inkml:trace contextRef="#ctx0" brushRef="#br0">1 61 1744 0 0,'0'0'4570'0'0,"0"-2"-3719"0"0,1 0-195 0 0,0 0-129 0 0,2-2-121 0 0,0 1-72 0 0,2 0-63 0 0,0 0-54 0 0,4-1-76 0 0,2 0-8 0 0,1-1-29 0 0,2 1 26 0 0,1 1-18 0 0,0 0 89 0 0,1 0-62 0 0,0 1 31 0 0,1 0-16 0 0,1 1-6 0 0,0 0 24 0 0,0 0-16 0 0,2 1-23 0 0,1 0-16 0 0,1 1 7 0 0,2-1 4 0 0,2 0-34 0 0,2 0 58 0 0,2 0-66 0 0,3 0-553 0 0,3 0 927 0 0,3 0-330 0 0,5 0 113 0 0,3 0-6 0 0,5 0-5 0 0,3 1-51 0 0,7-1 14 0 0,5 1-25 0 0,5 0-10 0 0,4-1-26 0 0,3 0-12 0 0,5 1 5 0 0,2-1-41 0 0,3-1 16 0 0,2 1-30 0 0,2-1 12 0 0,0 0 14 0 0,2 0 5 0 0,-1 0 23 0 0,1 0-29 0 0,-1 0 15 0 0,0-1-5 0 0,0 1 1 0 0,0 0-14 0 0,0 0-24 0 0,0 0 6 0 0,0 1-32 0 0,-1 0 13 0 0,1 1 4 0 0,0 0-21 0 0,-1 0-8 0 0,1-1-7 0 0,-1 1-9 0 0,-1-1 29 0 0,0 0-4 0 0,-1 0-35 0 0,0 0 11 0 0,-1 0 33 0 0,0-1-26 0 0,-1 0-4 0 0,0 0 12 0 0,-1 1-15 0 0,1-1 18 0 0,-2 1-5 0 0,0 0-44 0 0,0 1 64 0 0,-2-1-50 0 0,0 1 16 0 0,-2-1 1 0 0,-1 1-2 0 0,-1-1 1 0 0,0 0-42 0 0,-1 1 40 0 0,0 0-28 0 0,0-1 4 0 0,-1 0 8 0 0,-1 1-4 0 0,-1 0 2 0 0,0 0-9 0 0,-1 1 16 0 0,0 0-5 0 0,-1 0 7 0 0,0 0 22 0 0,-1 1-35 0 0,-1 0 22 0 0,-1 0-22 0 0,0 0 25 0 0,-2 1-8 0 0,0-2 8 0 0,-1 1-2 0 0,0-1 15 0 0,-2 0-13 0 0,1 0-47 0 0,-1-1 69 0 0,-1 0-4 0 0,0 0-12 0 0,-1-1 35 0 0,-1 1-5 0 0,-1-1-7 0 0,1 0-24 0 0,-1-1 6 0 0,-2 1 5 0 0,0-1-7 0 0,-2 1-7 0 0,-2 0 12 0 0,-2 0-18 0 0,-3 0 33 0 0,-3-1-15 0 0,-3 1 15 0 0,-2 0-8 0 0,-1 1 12 0 0,-3-1-8 0 0,-1 0-11 0 0,-3 1 31 0 0,-2-1-10 0 0,-3 0-15 0 0,0 1 10 0 0,-4-1-17 0 0,-1 1 4 0 0,-2-1-16 0 0,-2 1 18 0 0,-3-1-2 0 0,-4 1 20 0 0,1-1 14 0 0,-4 1-7 0 0,1-1 8 0 0,-2 0 3 0 0,0 1 37 0 0,-1-1-15 0 0,-3 1 30 0 0,2-1-26 0 0,-1 0-1 0 0,-2 0-27 0 0,1 1 6 0 0,0-1-14 0 0,-2 0-20 0 0,-2 1-13 0 0,3-1 11 0 0,-2 1-19 0 0,0-1-9 0 0,-1 0 11 0 0,-1 1 5 0 0,2-1-34 0 0,-1 1 25 0 0,0-1-14 0 0,-1 0 8 0 0,0 0-25 0 0,-1 1 36 0 0,-1-1-26 0 0,0 0 3 0 0,0 0 9 0 0,4 0-13 0 0,0 0 9 0 0,-1 0-35 0 0,1 0-14 0 0,-2 0-67 0 0,-1 0-50 0 0,0 0-93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1:24.0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30 2260 0 0,'17'-9'3297'0'0,"-1"4"-1305"0"0,-1 0-820 0 0,-1-1-360 0 0,-1 3-328 0 0,5 1-580 0 0,-1 6-2440 0 0,-7 3-2445 0 0</inkml:trace>
  <inkml:trace contextRef="#ctx0" brushRef="#br0" timeOffset="1">391 257 1712 0 0,'-14'8'3368'0'0,"6"-2"-563"0"0,-3-1-1461 0 0,-3 2-948 0 0,0-2-608 0 0,1 0-808 0 0,-3 4-1232 0 0,5-2 319 0 0,3 0 129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4:58.8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829 1 1452 0 0,'0'0'5385'0'0,"-3"0"-4987"0"0,-10 0 8 0 0,10 0 1723 0 0,-14 4 5609 0 0,11 13-7677 0 0,0 0 0 0 0,1 0 0 0 0,-3 26 0 0 0,-2 3-30 0 0,-56 218 13 0 0,-113 554 359 0 0,162-675-365 0 0,-22 120 833 0 0,36-244-711 0 0,-4 15 105 0 0,6-33-253 0 0,0 0 1 0 0,0 1 0 0 0,1-1 0 0 0,-1 0-1 0 0,0 0 1 0 0,0 0 0 0 0,0 0 0 0 0,-1 0-1 0 0,1 0 1 0 0,0 0 0 0 0,0 0-1 0 0,0 0 1 0 0,-1-1 0 0 0,1 1 0 0 0,0 0-1 0 0,-1-1 1 0 0,1 1 0 0 0,-1-1 0 0 0,1 1-1 0 0,-1-1 1 0 0,1 0 0 0 0,-3 1-1 0 0,-14 0 26 0 0,-1-1 0 0 0,0 0 0 0 0,1-1-1 0 0,-31-6 1 0 0,6 0-51 0 0,0 3 1 0 0,0 1-1 0 0,-46 4 0 0 0,39-1-9 0 0,46 0 19 0 0,-18 0-139 0 0,187-21 648 0 0,334-8-749 0 0,-483 28 185 0 0,31-1-376 0 0,209-13-767 0 0,-223 14 740 0 0,-30 0 271 0 0,2 1-440 0 0,12 0-2372 0 0,-6-1 2266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4:59.2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21 2620 0 0,'0'0'2269'0'0,"21"-21"11358"0"0,-27 27-13629 0 0,5-6-31 0 0,0 1 1 0 0,1-1-1 0 0,-1 1 0 0 0,0 0 1 0 0,1-1-1 0 0,-1 1 1 0 0,1 0-1 0 0,-1-1 0 0 0,1 1 1 0 0,0 0-1 0 0,-1 0 1 0 0,1-1-1 0 0,-1 1 0 0 0,1 0 1 0 0,0 0-1 0 0,0 0 1 0 0,0-1-1 0 0,-1 1 0 0 0,1 0 1 0 0,0 0-1 0 0,0 0 1 0 0,0 0-1 0 0,0 0 0 0 0,0-1 1 0 0,1 1-1 0 0,-1 0 1 0 0,0 0-1 0 0,0 0 0 0 0,0 0 1 0 0,1-1-1 0 0,-1 1 1 0 0,0 0-1 0 0,1 0 0 0 0,-1-1 1 0 0,1 1-1 0 0,-1 0 1 0 0,1-1-1 0 0,-1 1 0 0 0,1 0 1 0 0,0-1-1 0 0,-1 1 1 0 0,1-1-1 0 0,-1 1 0 0 0,1-1 1 0 0,1 2-1 0 0,0-2-21 0 0,12-2 119 0 0,-1 0 692 0 0,-12 0-504 0 0,-8-3-246 0 0,1 6-75 0 0,1-1 0 0 0,-1 1 0 0 0,1 1 0 0 0,-1-1 1 0 0,1 1-1 0 0,-6 2 0 0 0,9-3-415 0 0,-4 2 308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5:00.1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489 18 568 0 0,'0'0'3527'0'0,"0"-15"5617"0"0,0 12-8286 0 0,-14 67-704 0 0,-3-1 1 0 0,-29 72 0 0 0,-64 120-3 0 0,56-133-49 0 0,-108 308 680 0 0,139-349-332 0 0,3 1-1 0 0,4 0 1 0 0,-8 127-1 0 0,22-180-248 0 0,1 1 0 0 0,2 0 0 0 0,1 0 0 0 0,1 0 0 0 0,10 38 1 0 0,-11-60-272 0 0,0 0 0 0 0,1 0 0 0 0,-1 0 0 0 0,2-1 0 0 0,-1 1 0 0 0,1-1 0 0 0,1 0 0 0 0,-1 0 1 0 0,1 0-1 0 0,0-1 0 0 0,1 0 0 0 0,-1 0 0 0 0,1 0 0 0 0,1 0 0 0 0,-1-1 0 0 0,1 0 0 0 0,-1 0 1 0 0,2-1-1 0 0,-1 0 0 0 0,0 0 0 0 0,1-1 0 0 0,0 0 0 0 0,15 4 0 0 0,-4-3-664 0 0,0-2-1 0 0,1 0 1 0 0,0-1 0 0 0,-1-1-1 0 0,37-4 1 0 0,-19-1-1563 0 0,0-2 1 0 0,39-14 0 0 0,-44 11-975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5:00.8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32 628 0 0,'0'0'2098'0'0,"-11"5"1806"0"0,11-5-3785 0 0,0 0 0 0 0,0 0 0 0 0,0 0 0 0 0,-1 0-1 0 0,1 0 1 0 0,0 0 0 0 0,0 0 0 0 0,-1 0 0 0 0,1 0 0 0 0,0 0 0 0 0,0 0 0 0 0,0 0-1 0 0,-1 0 1 0 0,1 0 0 0 0,0 0 0 0 0,0 0 0 0 0,0 0 0 0 0,0 1 0 0 0,-1-1 0 0 0,1 0-1 0 0,0 0 1 0 0,0 0 0 0 0,0 0 0 0 0,0 0 0 0 0,-1 1 0 0 0,1-1 0 0 0,0 0-1 0 0,0 0 1 0 0,0 0 0 0 0,0 0 0 0 0,0 1 0 0 0,0-1 0 0 0,0 0 0 0 0,0 0 0 0 0,0 0-1 0 0,0 1 1 0 0,-1-1 0 0 0,1 0 0 0 0,0 0 0 0 0,0 1 0 0 0,0-1 0 0 0,0 0-1 0 0,0 0 1 0 0,1 0 0 0 0,-1 1 0 0 0,0-1 0 0 0,0 0 0 0 0,34 8 840 0 0,0-2 0 0 0,1-1 0 0 0,40 0 0 0 0,111-6-20 0 0,-105-1-590 0 0,843-46 332 0 0,-846 41-782 0 0,34-1-332 0 0,-109 7 421 0 0,-36 5-4981 0 0,15-1 307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6:22.2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214 95 392 0 0,'-6'10'4223'0'0,"4"-2"-753"0"0,-5-3-4149 0 0,-94 49 1141 0 0,99-53-387 0 0,-39 23 308 0 0,39-23 11 0 0,5-3-357 0 0,0 1 1 0 0,0 0-1 0 0,0-1 0 0 0,0 2 0 0 0,0-1 1 0 0,0 0-1 0 0,6 0 0 0 0,14-4 62 0 0,100-36 86 0 0,-79 28-341 0 0,44-19-1 0 0,-69 24-329 0 0,-16 9-407 0 0,-26 9 8 0 0,-334 50 286 0 0,355-60 950 0 0,37-14-91 0 0,205-36-1062 0 0,-95 16-191 0 0,-7-4-105 0 0,-136 38 1070 0 0,-72 16 394 0 0,45-11 36 0 0,-11 3 342 0 0,0-2 0 0 0,-57 2-1 0 0,144-23-781 0 0,146-38-1560 0 0,-284 88 1699 0 0,-43 13-1243 0 0,126-47 48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6:52.9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9 460 0 0,'0'0'1458'0'0,"-4"-9"-2668"0"0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7:01.2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1 644 0 0,'0'0'2252'0'0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3:04.9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429 8 1080 0 0,'0'0'1584'0'0,"-8"-8"3873"0"0,5 10-5325 0 0,0 0 0 0 0,0 1 0 0 0,1-1 1 0 0,-1 0-1 0 0,1 1 0 0 0,0-1 0 0 0,-1 1 1 0 0,1 0-1 0 0,0 0 0 0 0,0 0 0 0 0,1 0 1 0 0,-1 0-1 0 0,1 0 0 0 0,-1 1 0 0 0,0 5 1 0 0,-16 63 510 0 0,15-54-452 0 0,-51 232 504 0 0,-53 276 400 0 0,45 7 615 0 0,59-463-1490 0 0,-56 738 2421 0 0,16-553-890 0 0,33-206-1490 0 0,6-32-480 0 0,1 0 0 0 0,0 1 0 0 0,0 21 0 0 0,2-32-790 0 0,-8-24-9201 0 0,6 6 5265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3:05.8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 39 1140 0 0,'0'0'6793'0'0,"-16"26"-4244"0"0,20-10-1859 0 0,-3-15-522 0 0,28 12 481 0 0,335-19 959 0 0,-169-3-1208 0 0,905-26 1825 0 0,-724 22-1777 0 0,817-14 404 0 0,-1097 24-724 0 0,-93 3-114 0 0,19-2-9 0 0,16 2-21 0 0,-35 0 19 0 0,-1 0-67 0 0,10 0-18 0 0,-9 0-70 0 0,-14 8-6112 0 0,0-3 2689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3:03.4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74 31 224 0 0,'-16'1'1265'0'0,"12"-1"-295"0"0,1 0-217 0 0,-7 1-788 0 0,-19-1 4145 0 0,18 1-359 0 0,35-1-3089 0 0,630-8 972 0 0,-203 1-1381 0 0,658 11-55 0 0,-1062-2-231 0 0,15 0 342 0 0,62-7 0 0 0,-121 5-227 0 0,4-5-185 0 0,-7 5 72 0 0,0-1 0 0 0,1 1 0 0 0,-1 0 0 0 0,0 0 0 0 0,0 0 0 0 0,0 0 0 0 0,0-1 0 0 0,0 1 0 0 0,1 0 1 0 0,-1 0-1 0 0,0 0 0 0 0,0-1 0 0 0,0 1 0 0 0,0 0 0 0 0,0 0 0 0 0,0-1 0 0 0,0 1 0 0 0,0 0 0 0 0,0 0 0 0 0,0 0 0 0 0,0-1 0 0 0,0 1 0 0 0,0 0 0 0 0,0 0 0 0 0,0-1 0 0 0,0 1 0 0 0,0 0 0 0 0,0 0 0 0 0,0 0 0 0 0,0-1 1 0 0,0 1-1 0 0,-1 0 0 0 0,1 0 0 0 0,0 0 0 0 0,0-1 0 0 0,0 1 0 0 0,0 0 0 0 0,0 0 0 0 0,-1 0 0 0 0,1 0 0 0 0,0-1 0 0 0,0 1 0 0 0,0 0 0 0 0,0 0 0 0 0,-1 0 0 0 0,1 0 0 0 0,0 0 0 0 0,0 0 0 0 0,0 0 0 0 0,-1 0 0 0 0,1 0 1 0 0,0-1-1 0 0,0 1 0 0 0,-1 0 0 0 0,1 0 0 0 0,0 0 0 0 0,-1 0 0 0 0,-21-7-6071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1:24.4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299 6 1668 0 0,'-3'0'1896'0'0,"-7"2"-943"0"0,0-2 1 0 0,0 1-1 0 0,1-1 0 0 0,-1-1 0 0 0,0 0 0 0 0,0 0 0 0 0,-13-4 0 0 0,21 5-961 0 0,1-1-624 0 0,-1 1 250 0 0,0 0 0 0 0,0 1 0 0 0,0-1 0 0 0,1 0 0 0 0,-1 0 0 0 0,0 1-1 0 0,0-1 1 0 0,1 1 0 0 0,-1-1 0 0 0,0 1 0 0 0,-2 1 0 0 0</inkml:trace>
  <inkml:trace contextRef="#ctx0" brushRef="#br0" timeOffset="1">45 423 1460 0 0,'-9'5'2476'0'0,"1"2"873"0"0,-2 4-1285 0 0,2-4-456 0 0,-1 1-932 0 0,17-1-1868 0 0,9-1-828 0 0,0 1-3997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3:04.1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301 163 200 0 0,'-6'-15'996'0'0,"1"-1"1"0"0,0 1-1 0 0,2-1 0 0 0,0 0 0 0 0,0 0 1 0 0,2-1-1 0 0,0-24 0 0 0,1 39-745 0 0,-2-6 544 0 0,-1 15-698 0 0,0 1-1 0 0,0 0 0 0 0,0 0 1 0 0,1 0-1 0 0,1 0 1 0 0,-1 0-1 0 0,1 0 0 0 0,0 1 1 0 0,1-1-1 0 0,1 16 0 0 0,-2 12 100 0 0,-3 35 90 0 0,-43 455 671 0 0,-72 283-395 0 0,110-746-475 0 0,-12 141 44 0 0,-1 69-79 0 0,3-36 396 0 0,7 91 400 0 0,12-326-1184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3:10.5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1 452 0 0,'0'0'2896'0'0,"-2"1"-3418"0"0,-11 6 7835 0 0,10-5-7812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3:11.0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28 512 0 0,'0'0'3196'0'0,"-5"-7"-751"0"0,1 0-625 0 0,-2 0-1676 0 0,-4 0-5857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3:11.3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7 552 0 0,'0'0'192'0'0,"-8"-7"-620"0"0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3:13.0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85 45 2532 0 0,'-11'-7'5783'0'0,"-11"-17"1869"0"0,11 13-9796 0 0,-3 11 816 0 0,5-1-5210 0 0,-9 0 2985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3:13.5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121 46 332 0 0,'-26'-12'6176'0'0,"11"1"-2929"0"0,-16-6 965 0 0,29 16-3920 0 0,2 1-324 0 0,-1 0 0 0 0,1-1 0 0 0,0 1 0 0 0,-1 0 0 0 0,1-1 0 0 0,0 1-1 0 0,-1 0 1 0 0,1-1 0 0 0,0 1 0 0 0,-1 0 0 0 0,1 0 0 0 0,-1-1 0 0 0,1 1 0 0 0,0 0-1 0 0,-1 0 1 0 0,1 0 0 0 0,-1 0 0 0 0,1-1 0 0 0,-1 1 0 0 0,1 0 0 0 0,-1 0 0 0 0,1 0-1 0 0,-1 0 1 0 0,1 0 0 0 0,-1 0 0 0 0,1 0 0 0 0,0 0 0 0 0,-1 1 0 0 0,1-1 0 0 0,-1 0-1 0 0,1 0 1 0 0,-1 0 0 0 0,1 0 0 0 0,-1 1 0 0 0,1-1 0 0 0,0 0 0 0 0,-1 1 0 0 0,-20 8-6252 0 0,11 0 1933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3:14.0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63 2164 0 0,'2'-13'5621'0'0,"3"-27"-780"0"0,-4 39-4548 0 0,0-4 351 0 0,-1 2-2303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3:12.5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9 1220 0 0,'0'0'6877'0'0,"-2"-8"-5333"0"0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3:14.8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99 74 524 0 0,'0'0'8111'0'0,"-9"-28"-771"0"0,-17-2-5740 0 0,24 29-1609 0 0,-5-5-1025 0 0,6 5 864 0 0,1 1 1 0 0,-1-1-1 0 0,1 1 1 0 0,0-1-1 0 0,-1 1 1 0 0,1-1-1 0 0,-1 1 1 0 0,1-1-1 0 0,-1 1 1 0 0,0-1-1 0 0,1 1 1 0 0,-1 0-1 0 0,1-1 1 0 0,-1 1-1 0 0,0 0 1 0 0,1-1-1 0 0,-1 1 1 0 0,0 0-1 0 0,1 0 1 0 0,-1 0-1 0 0,-1 0 1 0 0,-1 0-373 0 0,-4 0 320 0 0,-4 0-5198 0 0,-9 0 1205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3:15.4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31 1840 0 0,'0'0'4817'0'0,"0"-8"-3559"0"0,1 4 1877 0 0,0 3-3833 0 0,9-12 5083 0 0,-7 8-6155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1:24.7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1956 0 0,'24'35'8996'0'0,"-23"-34"-8258"0"0,6 8-1841 0 0,4-1-3607 0 0,-2-4 1237 0 0</inkml:trace>
  <inkml:trace contextRef="#ctx0" brushRef="#br0" timeOffset="1">627 256 1872 0 0,'16'11'9665'0'0,"-3"-5"-9203"0"0,-3-5-823 0 0,21 0-5375 0 0,-10 0 2238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4:26.2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210 4 96 0 0,'0'0'3031'0'0,"-3"0"-2822"0"0,-9 0-44 0 0,10 0 178 0 0,-11 6-167 0 0,-89 32-330 0 0,100-37 188 0 0,-35 11 4733 0 0,46-16-4353 0 0,-25 19-2 0 0,10-8-412 0 0,2-4-10 0 0,1 1 1 0 0,0-1-1 0 0,0 1 1 0 0,0 0-1 0 0,1 0 1 0 0,-5 9-1 0 0,7-12-17 0 0,0 0 12 0 0,0-1 0 0 0,0 1 1 0 0,0-1-1 0 0,0 1 0 0 0,0-1 1 0 0,0 1-1 0 0,0-1 0 0 0,1 0 0 0 0,-1 1 1 0 0,0-1-1 0 0,0 1 0 0 0,1-1 0 0 0,-1 0 1 0 0,0 1-1 0 0,1-1 0 0 0,-1 0 1 0 0,0 1-1 0 0,1-1 0 0 0,-1 0 0 0 0,0 1 1 0 0,1-1-1 0 0,-1 0 0 0 0,1 1 0 0 0,4-1-81 0 0,0 0 0 0 0,-1 0-1 0 0,1 0 1 0 0,-1-1-1 0 0,1 1 1 0 0,0-1-1 0 0,-1 0 1 0 0,1 0 0 0 0,-1-1-1 0 0,0 1 1 0 0,1-1-1 0 0,6-4 1 0 0,-3 1-11 0 0,1 0 0 0 0,-1 0 0 0 0,0-1 0 0 0,-1 0 1 0 0,11-11-1 0 0,-16 15 183 0 0,0 0 1 0 0,-1-1 0 0 0,1 1-1 0 0,-1-1 1 0 0,1 1-1 0 0,-1-1 1 0 0,0 0 0 0 0,0 0-1 0 0,0 1 1 0 0,0-1 0 0 0,0 0-1 0 0,0-6 1 0 0,-1 8 101 0 0,-1-2-93 0 0,1 3-79 0 0,0 0 0 0 0,0-1 0 0 0,0 1 0 0 0,0 0 0 0 0,0 0 0 0 0,0-1 0 0 0,-1 1 0 0 0,1 0 0 0 0,0 0 0 0 0,0-1 0 0 0,0 1 0 0 0,0 0-1 0 0,0 0 1 0 0,0 0 0 0 0,0-1 0 0 0,0 1 0 0 0,-1 0 0 0 0,1 0 0 0 0,0 0 0 0 0,0-1 0 0 0,0 1 0 0 0,0 0 0 0 0,-1 0 0 0 0,1 0-1 0 0,0 0 1 0 0,0-1 0 0 0,-1 1 0 0 0,1 0 0 0 0,0 0 0 0 0,0 0 0 0 0,0 0 0 0 0,-1 0 0 0 0,1 0 0 0 0,0 0 0 0 0,0 0 0 0 0,-1 0 0 0 0,1 0-1 0 0,-8 1 6 0 0,1 0-1 0 0,-1 1 0 0 0,1 0 1 0 0,0 0-1 0 0,0 1 0 0 0,0-1 1 0 0,0 2-1 0 0,0-1 0 0 0,1 1 1 0 0,-1 0-1 0 0,1 0 0 0 0,0 1 1 0 0,0 0-1 0 0,1 0 0 0 0,-1 0 0 0 0,-7 11 1 0 0,13-16-12 0 0,-1 1 0 0 0,1-1 1 0 0,-1 1-1 0 0,1 0 0 0 0,0-1 0 0 0,-1 1 1 0 0,1 0-1 0 0,0-1 0 0 0,-1 1 1 0 0,1 0-1 0 0,0-1 0 0 0,0 1 0 0 0,0 0 1 0 0,-1-1-1 0 0,1 1 0 0 0,0 0 1 0 0,0-1-1 0 0,0 1 0 0 0,0 0 0 0 0,0 0 1 0 0,0-1-1 0 0,1 1 0 0 0,-1 0 1 0 0,0-1-1 0 0,0 1 0 0 0,0 0 0 0 0,1-1 1 0 0,-1 1-1 0 0,0 0 0 0 0,1-1 0 0 0,-1 1 1 0 0,1 0-1 0 0,-1-1 0 0 0,0 1 1 0 0,1-1-1 0 0,0 1 0 0 0,-1-1 0 0 0,1 1 1 0 0,-1-1-1 0 0,1 0 0 0 0,-1 1 1 0 0,1-1-1 0 0,0 1 0 0 0,-1-1 0 0 0,1 0 1 0 0,0 0-1 0 0,-1 1 0 0 0,1-1 0 0 0,0 0 1 0 0,-1 0-1 0 0,1 0 0 0 0,0 0 1 0 0,1 0-1 0 0,2 1-27 0 0,0 0 0 0 0,0 0 1 0 0,1-1-1 0 0,-1 0 0 0 0,1 1 1 0 0,-1-2-1 0 0,5 1 0 0 0,-5-1 19 0 0,0 0 0 0 0,0 0 0 0 0,0 0 0 0 0,0-1 0 0 0,-1 0 0 0 0,1 1 0 0 0,0-1 0 0 0,-1 0 0 0 0,1-1 0 0 0,-1 1 0 0 0,0-1 0 0 0,1 1 0 0 0,-1-1 0 0 0,-1 0 0 0 0,1 0 0 0 0,0 0 0 0 0,2-5 0 0 0,-4 6 151 0 0,-1 0-126 0 0,-1 1 1 0 0,1 0-1 0 0,-1-1 0 0 0,1 1 0 0 0,-1 0 0 0 0,0-1 1 0 0,1 1-1 0 0,-1 0 0 0 0,0 0 0 0 0,0-1 0 0 0,0 1 1 0 0,-1-1-1 0 0,-50 12 96 0 0,50-9-109 0 0,0-1 0 0 0,-1 1 0 0 0,1 1 0 0 0,0-1 0 0 0,0 0 0 0 0,0 0 0 0 0,0 1 0 0 0,0 0 0 0 0,0-1 0 0 0,0 1 0 0 0,0 0 0 0 0,1 0 0 0 0,-3 2 0 0 0,3-2 3 0 0,8 2-6 0 0,-6-3-3 0 0,-1 0 0 0 0,1-1 0 0 0,-1 1-1 0 0,1-1 1 0 0,-1 1 0 0 0,1-1 0 0 0,-1 0 0 0 0,1 1 0 0 0,0-1 0 0 0,-1 1 0 0 0,1-1 0 0 0,-1 0 0 0 0,1 1 0 0 0,0-1 0 0 0,-1 0-1 0 0,1 0 1 0 0,0 0 0 0 0,0 0 0 0 0,-1 1 0 0 0,1-1 0 0 0,0 0 0 0 0,-1 0 0 0 0,2 0 0 0 0,4-1-5 0 0,1 0 0 0 0,-1 0 1 0 0,0-1-1 0 0,0 1 0 0 0,0-1 0 0 0,0 0 1 0 0,0-1-1 0 0,0 0 0 0 0,0 0 1 0 0,-1 0-1 0 0,1 0 0 0 0,-1-1 0 0 0,0 0 1 0 0,0 0-1 0 0,-1 0 0 0 0,7-8 0 0 0,-10 11 78 0 0,-1-1-35 0 0,1 1-1 0 0,-1-1 0 0 0,0 0 0 0 0,0 1 0 0 0,0-1 0 0 0,0 1 0 0 0,0-1 0 0 0,-1 1 0 0 0,1-1 0 0 0,0 1 0 0 0,-1-1 0 0 0,0-2 0 0 0,-2 2-25 0 0,-1 0-13 0 0,-19 7 102 0 0,20-4-94 0 0,0-1 0 0 0,1 1 0 0 0,-1 0 0 0 0,0 0 0 0 0,1 0 0 0 0,-1 0 0 0 0,0 0 0 0 0,1 1 1 0 0,0-1-1 0 0,-1 1 0 0 0,1-1 0 0 0,0 1 0 0 0,-4 3 0 0 0,5-3 4 0 0,1-2-12 0 0,0 0 1 0 0,0 1-1 0 0,-1-1 0 0 0,1 0 1 0 0,0 1-1 0 0,0-1 1 0 0,0 1-1 0 0,-1-1 1 0 0,1 0-1 0 0,0 1 1 0 0,0-1-1 0 0,0 1 1 0 0,0-1-1 0 0,0 1 1 0 0,0-1-1 0 0,0 0 1 0 0,0 1-1 0 0,0-1 1 0 0,0 1-1 0 0,0-1 1 0 0,0 1-1 0 0,0 0 1 0 0,3 0-51 0 0,0 1 0 0 0,0-1 0 0 0,0 0 0 0 0,1 0 0 0 0,-1 0 0 0 0,0 0 0 0 0,0-1 0 0 0,1 1 0 0 0,-1-1 0 0 0,0 0 0 0 0,1 0 0 0 0,-1 0 0 0 0,1 0 0 0 0,-1 0 1 0 0,0-1-1 0 0,6-1 0 0 0,1 0-39 0 0,0-1 0 0 0,-1-1 0 0 0,18-7 0 0 0,-26 9 118 0 0,1 1-1 0 0,0 0 1 0 0,0 0 0 0 0,0-1-1 0 0,-1 1 1 0 0,1-1 0 0 0,-1 0-1 0 0,1 0 1 0 0,-1 1 0 0 0,0-1-1 0 0,1 0 1 0 0,-1 0 0 0 0,0 0-1 0 0,0 0 1 0 0,-1 0 0 0 0,1 0-1 0 0,0-1 1 0 0,0-3 0 0 0,-1 4 37 0 0,-3 2-43 0 0,-10 0-6 0 0,10 0-3 0 0,0 1-19 0 0,-25 14-448 0 0,19-4-3275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4:27.4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66 107 40 0 0,'0'0'5206'0'0,"8"-8"-4219"0"0,-3-9-255 0 0,-4 15-564 0 0,7-26 882 0 0,-7 28-1040 0 0,-1-1 0 0 0,0 0-1 0 0,1 1 1 0 0,-1-1-1 0 0,0 0 1 0 0,0 0-1 0 0,1 1 1 0 0,-1-1 0 0 0,0 0-1 0 0,0 0 1 0 0,0 1-1 0 0,0-1 1 0 0,0 0-1 0 0,0 0 1 0 0,0 0-1 0 0,0 1 1 0 0,0-1 0 0 0,-1 0-1 0 0,1 0 1 0 0,0 0-1 0 0,-1 1-5 0 0,1-1 1 0 0,-1 1-1 0 0,1 0 0 0 0,-1 0 0 0 0,1 0 0 0 0,0 0 0 0 0,-1 0 0 0 0,1 0 1 0 0,-1 0-1 0 0,1 0 0 0 0,-1 0 0 0 0,1 0 0 0 0,-1 0 0 0 0,1 0 0 0 0,-1 0 1 0 0,1 0-1 0 0,0 0 0 0 0,-1 0 0 0 0,1 0 0 0 0,-1 0 0 0 0,1 1 0 0 0,-1-1 1 0 0,1 0-1 0 0,-1 1 0 0 0,-4 2 0 0 0,0 0 1 0 0,0 0-1 0 0,1 1 1 0 0,-1 0-1 0 0,-4 5 1 0 0,-21 27 3 0 0,29-34-5 0 0,0 0 1 0 0,0 0-1 0 0,0-1 0 0 0,0 1 0 0 0,0 1 0 0 0,0-1 1 0 0,1 0-1 0 0,-1 0 0 0 0,1 0 0 0 0,-1 0 0 0 0,1 4 0 0 0,0-4 5 0 0,0 2-10 0 0,15 2 29 0 0,-12-6-65 0 0,0-1-1 0 0,0 1 1 0 0,0-1 0 0 0,0 0-1 0 0,0 0 1 0 0,0 0 0 0 0,0-1-1 0 0,0 1 1 0 0,-1-1 0 0 0,1 1-1 0 0,-1-1 1 0 0,1 0 0 0 0,-1 0-1 0 0,1 0 1 0 0,-1 0 0 0 0,0 0-1 0 0,2-4 1 0 0,-3 5 34 0 0,2-3-2 0 0,0 0 0 0 0,0-1 0 0 0,0 1 0 0 0,-1-1 0 0 0,1 0 0 0 0,1-6 0 0 0,-4 10 29 0 0,1 0-15 0 0,-1 1-1 0 0,0-1 1 0 0,1 1-1 0 0,-1-1 1 0 0,0 1-1 0 0,0-1 1 0 0,1 0-1 0 0,-1 1 1 0 0,0-1-1 0 0,0 1 1 0 0,0-1-1 0 0,0 0 0 0 0,0 1 1 0 0,0-1-1 0 0,0 1 1 0 0,0-1-1 0 0,0 0 1 0 0,0 1-1 0 0,0-1 1 0 0,0 0-1 0 0,0 1 1 0 0,0-1-1 0 0,-1 1 1 0 0,1-1-1 0 0,0 1 1 0 0,0-1-1 0 0,-1 0 0 0 0,1 1 1 0 0,0-1-1 0 0,-1 1 1 0 0,1-1-1 0 0,-1 1 1 0 0,1 0-1 0 0,0-1 1 0 0,-1 1-1 0 0,1-1 1 0 0,-2 1-1 0 0,2-1-2 0 0,-1 0-1 0 0,0 0 1 0 0,0 0 0 0 0,0 1-1 0 0,0-1 1 0 0,0 1 0 0 0,0-1-1 0 0,-1 1 1 0 0,1-1 0 0 0,0 1-1 0 0,0-1 1 0 0,0 1 0 0 0,0 0-1 0 0,-1 0 1 0 0,1 0 0 0 0,0-1-1 0 0,0 1 1 0 0,-1 0-1 0 0,1 1 1 0 0,0-1 0 0 0,-1 0-1 0 0,-3 0 4 0 0,-4 1-5 0 0,-22 23 10 0 0,28-23-14 0 0,2 0 1 0 0,1-1 0 0 0,-1 0 0 0 0,0 1 1 0 0,1-1-1 0 0,-1 0 0 0 0,0 1 0 0 0,1-1 0 0 0,-1 1 0 0 0,1-1 0 0 0,-1 1 0 0 0,1-1 0 0 0,-1 1 1 0 0,1 0-1 0 0,-1-1 0 0 0,1 1 0 0 0,-1 0 0 0 0,1-1 0 0 0,0 1 0 0 0,-1 0 0 0 0,1-1 1 0 0,0 1-1 0 0,-1 1 0 0 0,-2 6 2 0 0,2-6-2 0 0,3 9 19 0 0,0-10-30 0 0,0 0 1 0 0,0-1-1 0 0,0 1 1 0 0,0-1-1 0 0,0 1 0 0 0,1-1 1 0 0,-1 0-1 0 0,0 0 0 0 0,0 0 1 0 0,0 0-1 0 0,0 0 0 0 0,0-1 1 0 0,1 1-1 0 0,-1 0 0 0 0,0-1 1 0 0,0 0-1 0 0,0 1 0 0 0,0-1 1 0 0,0 0-1 0 0,-1 0 1 0 0,1 0-1 0 0,0-1 0 0 0,0 1 1 0 0,0 0-1 0 0,-1 0 0 0 0,3-3 1 0 0,1-1 14 0 0,0-1 0 0 0,-1 1 0 0 0,1-1 0 0 0,-1 0 0 0 0,-1 0 0 0 0,5-10 0 0 0,-7 16 8 0 0,-1-1 1 0 0,0 0 0 0 0,0 0-1 0 0,1 0 1 0 0,-1 0-1 0 0,0 0 1 0 0,0 0 0 0 0,0 0-1 0 0,0 0 1 0 0,0 1-1 0 0,0-1 1 0 0,0 0 0 0 0,-1 0-1 0 0,1 0 1 0 0,0 0-1 0 0,0 0 1 0 0,-1 0 0 0 0,1 0-1 0 0,0 1 1 0 0,-1-1 0 0 0,1 0-1 0 0,-1 0 1 0 0,1 0-1 0 0,-1 1 1 0 0,0-1 0 0 0,1 0-1 0 0,-1 1 1 0 0,0-1-1 0 0,1 1 1 0 0,-1-1 0 0 0,0 0-1 0 0,0 1 1 0 0,0-1-1 0 0,-1 0 8 0 0,-23 13-6 0 0,23-11-11 0 0,0 0 0 0 0,0 0 0 0 0,0 0 0 0 0,0 1-1 0 0,0-1 1 0 0,0 1 0 0 0,0 0 0 0 0,1-1-1 0 0,-1 1 1 0 0,-1 3 0 0 0,3-5-30 0 0,-1 1 1 0 0,1-1-1 0 0,0 1 1 0 0,0-1-1 0 0,-1 1 1 0 0,1-1-1 0 0,0 1 1 0 0,0-1-1 0 0,0 1 1 0 0,-1 0-1 0 0,1-1 1 0 0,0 1-1 0 0,0-1 1 0 0,0 1-1 0 0,0 0 1 0 0,0-1-1 0 0,0 1 1 0 0,0-1-1 0 0,0 1 1 0 0,1-1-1 0 0,-1 1 1 0 0,0 0-1 0 0,0-1 1 0 0,0 1-1 0 0,1-1 1 0 0,-1 1-1 0 0,1 0-172 0 0,40-18-1554 0 0,-36 13 1798 0 0,0 0 0 0 0,-1 0 1 0 0,1-1-1 0 0,-1 0 0 0 0,0 0 0 0 0,5-8 1 0 0,-8 11-10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4:28.5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175 1 836 0 0,'0'0'3542'0'0,"-12"6"-335"0"0,8-3-3087 0 0,-24 5 372 0 0,22-6-492 0 0,0 0 0 0 0,1 0 1 0 0,0 0-1 0 0,0 1 0 0 0,-1 0 0 0 0,2 0 1 0 0,-1 1-1 0 0,0-1 0 0 0,-7 9 0 0 0,-33 39 403 0 0,41-45-371 0 0,0 0 1 0 0,1 0-1 0 0,0 1 0 0 0,0-1 0 0 0,0 1 1 0 0,1 0-1 0 0,-3 11 0 0 0,5-16-25 0 0,0-1-1 0 0,0 0 1 0 0,1 0-1 0 0,-1 0 1 0 0,0 0-1 0 0,0 0 1 0 0,0 0-1 0 0,1 0 1 0 0,-1 0-1 0 0,1 0 1 0 0,-1 0-1 0 0,1 0 1 0 0,-1 0-1 0 0,1 0 1 0 0,0 0-1 0 0,-1 0 1 0 0,1 0-1 0 0,0 0 1 0 0,0 0-1 0 0,-1-1 1 0 0,1 1-1 0 0,0 0 1 0 0,0-1-1 0 0,0 1 1 0 0,0-1-1 0 0,0 1 1 0 0,0-1-1 0 0,0 1 1 0 0,0-1-1 0 0,0 0 1 0 0,0 1-1 0 0,0-1 1 0 0,1 0-1 0 0,-1 0 1 0 0,0 0-1 0 0,0 0 1 0 0,0 0-1 0 0,2 0 1 0 0,2 1 11 0 0,0-1-1 0 0,0 0 1 0 0,0 0 0 0 0,0-1 0 0 0,0 1 0 0 0,0-1 0 0 0,0 0 0 0 0,5-2 0 0 0,-4 1-4 0 0,-1 0 0 0 0,0-1 0 0 0,0 1 0 0 0,0-1 0 0 0,0 0 0 0 0,0-1 0 0 0,-1 1 0 0 0,0-1 0 0 0,1 0 0 0 0,-1 0 0 0 0,-1 0 0 0 0,7-9 0 0 0,-9 11 32 0 0,-2-2 0 0 0,1 4-44 0 0,0-1 1 0 0,0 1-1 0 0,0 0 1 0 0,0-1-1 0 0,0 1 1 0 0,0 0-1 0 0,0 0 1 0 0,0-1-1 0 0,0 1 1 0 0,0 0-1 0 0,0-1 1 0 0,-1 1-1 0 0,1 0 1 0 0,0-1-1 0 0,0 1 1 0 0,0 0-1 0 0,-1 0 1 0 0,1-1-1 0 0,0 1 1 0 0,0 0-1 0 0,-1 0 1 0 0,1 0-1 0 0,0-1 1 0 0,0 1-1 0 0,-1 0 1 0 0,1 0-1 0 0,0 0 1 0 0,-1 0-1 0 0,1 0 1 0 0,0 0-1 0 0,-1 0 1 0 0,1-1-1 0 0,0 1 1 0 0,-1 0-1 0 0,1 0 1 0 0,0 0-1 0 0,-1 0 1 0 0,-1 0 5 0 0,-33 15-27 0 0,31-11 25 0 0,3-3-10 0 0,0 0 1 0 0,0-1 0 0 0,0 1 0 0 0,0 0 0 0 0,0 0 0 0 0,0 0 0 0 0,0 0 0 0 0,1 0 0 0 0,-1 0 0 0 0,0 0 0 0 0,0 0-1 0 0,1 0 1 0 0,-1 0 0 0 0,1 0 0 0 0,-1 1 0 0 0,1-1 0 0 0,0 0 0 0 0,0 0 0 0 0,-1 1 0 0 0,1-1 0 0 0,0 0 0 0 0,0 0-1 0 0,0 1 1 0 0,0-1 0 0 0,0 2 0 0 0,1-3-3 0 0,-1 1-1 0 0,1-1 1 0 0,-1 1-1 0 0,1-1 1 0 0,0 1-1 0 0,-1-1 1 0 0,1 0-1 0 0,-1 1 1 0 0,1-1-1 0 0,0 0 1 0 0,-1 1-1 0 0,1-1 1 0 0,0 0 0 0 0,-1 0-1 0 0,1 1 1 0 0,0-1-1 0 0,0 0 1 0 0,-1 0-1 0 0,1 0 1 0 0,0 0-1 0 0,-1 0 1 0 0,1 0-1 0 0,0 0 1 0 0,0-1-1 0 0,-1 1 1 0 0,1 0-1 0 0,0 0 1 0 0,-1 0-1 0 0,2-1 1 0 0,24-6-278 0 0,-22 4 256 0 0,0 1-1 0 0,0-1 1 0 0,0 0 0 0 0,0 0-1 0 0,-1 0 1 0 0,1-1-1 0 0,-1 1 1 0 0,0-1 0 0 0,0 0-1 0 0,0 0 1 0 0,-1 0 0 0 0,0 0-1 0 0,3-5 1 0 0,-5 7 53 0 0,0 2-22 0 0,0 0 1 0 0,0-1-1 0 0,0 1 0 0 0,0 0 0 0 0,0-1 0 0 0,0 1 1 0 0,0 0-1 0 0,0-1 0 0 0,0 1 0 0 0,0 0 1 0 0,-1 0-1 0 0,1-1 0 0 0,0 1 0 0 0,0 0 0 0 0,0 0 1 0 0,-1-1-1 0 0,1 1 0 0 0,0 0 0 0 0,0 0 1 0 0,0 0-1 0 0,-1-1 0 0 0,1 1 0 0 0,0 0 0 0 0,0 0 1 0 0,-1 0-1 0 0,1 0 0 0 0,0 0 0 0 0,-1-1 1 0 0,1 1-1 0 0,0 0 0 0 0,-1 0 0 0 0,1 0 0 0 0,0 0 1 0 0,0 0-1 0 0,-1 0 0 0 0,-4 0-146 0 0,0 0 1 0 0,0 1-1 0 0,0 0 0 0 0,0-1 0 0 0,0 1 1 0 0,0 1-1 0 0,0-1 0 0 0,0 1 0 0 0,1 0 1 0 0,-1 0-1 0 0,1 0 0 0 0,-1 1 0 0 0,1 0 0 0 0,0 0 1 0 0,-7 6-1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4:29.6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118 84 372 0 0,'0'0'2445'0'0,"2"-31"2447"0"0,-1 28-4717 0 0,0 0-1 0 0,-1 0 1 0 0,1 1-1 0 0,-1-1 1 0 0,0 0-1 0 0,0 0 1 0 0,0 0-1 0 0,0 1 1 0 0,-1-1-1 0 0,-1-5 1 0 0,2 7 110 0 0,0 0-235 0 0,-1-1 1 0 0,1 1 0 0 0,-1 0 0 0 0,0 0 0 0 0,0 0 0 0 0,1 0 0 0 0,-1 0 0 0 0,0 1-1 0 0,0-1 1 0 0,0 0 0 0 0,0 0 0 0 0,0 0 0 0 0,0 1 0 0 0,0-1 0 0 0,-2 0 0 0 0,-3 3-56 0 0,-1 0-1 0 0,1 1 1 0 0,0-1 0 0 0,0 2 0 0 0,0-1 0 0 0,0 1 0 0 0,1 0 0 0 0,-1 0 0 0 0,1 0 0 0 0,0 1 0 0 0,0-1 0 0 0,1 1 0 0 0,-1 1 0 0 0,1-1-1 0 0,0 1 1 0 0,0-1 0 0 0,1 1 0 0 0,0 0 0 0 0,0 1 0 0 0,-3 8 0 0 0,6-14 1 0 0,0 0 0 0 0,0 0-1 0 0,0 0 1 0 0,0 0 0 0 0,0 0 0 0 0,1 0-1 0 0,-1 0 1 0 0,0 0 0 0 0,1 0 0 0 0,-1 0 0 0 0,0 0-1 0 0,1 0 1 0 0,-1 0 0 0 0,1 0 0 0 0,-1 0-1 0 0,1 0 1 0 0,0 0 0 0 0,-1-1 0 0 0,1 1 0 0 0,0 0-1 0 0,0 0 1 0 0,0-1 0 0 0,-1 1 0 0 0,1 0-1 0 0,0-1 1 0 0,0 1 0 0 0,0-1 0 0 0,0 1-1 0 0,0-1 1 0 0,0 0 0 0 0,0 1 0 0 0,0-1 0 0 0,2 0-1 0 0,1 1-60 0 0,1 0 0 0 0,-1 0 0 0 0,1 0 0 0 0,-1-1 0 0 0,1 0 1 0 0,-1 0-1 0 0,7-1 0 0 0,-3-1 19 0 0,0 0 0 0 0,1 0 0 0 0,-1-1 0 0 0,0 0 0 0 0,-1 0 0 0 0,1-1 0 0 0,-1 0 0 0 0,1-1 0 0 0,-1 0 0 0 0,0 0 0 0 0,-1 0 0 0 0,1-1 0 0 0,6-7 0 0 0,-12 12 62 0 0,-1 1 1 0 0,1-1-1 0 0,0 0 1 0 0,-1 0-1 0 0,1 1 1 0 0,0-1-1 0 0,-1 0 1 0 0,1 0-1 0 0,-1 0 1 0 0,1 1-1 0 0,-1-1 1 0 0,1 0-1 0 0,-1 0 1 0 0,0 0-1 0 0,0 0 1 0 0,1 0-1 0 0,-1 0 1 0 0,0 0-1 0 0,0 0 1 0 0,0 0-1 0 0,0 0 1 0 0,0 0 0 0 0,0-1-1 0 0,0 1-11 0 0,-1 1 0 0 0,1-1 0 0 0,0 1-1 0 0,-1 0 1 0 0,1-1 0 0 0,0 1 0 0 0,-1-1 0 0 0,1 1 0 0 0,0 0 0 0 0,-1 0 0 0 0,1-1-1 0 0,-1 1 1 0 0,1 0 0 0 0,-1-1 0 0 0,1 1 0 0 0,-1 0 0 0 0,1 0 0 0 0,-1 0-1 0 0,1 0 1 0 0,-1 0 0 0 0,1-1 0 0 0,-1 1 0 0 0,1 0 0 0 0,-1 0 0 0 0,1 0 0 0 0,-1 0-1 0 0,0 1 1 0 0,-1-1 20 0 0,-5 6 45 0 0,-19 24 17 0 0,25-28-93 0 0,0-1 0 0 0,1 1-1 0 0,-1-1 1 0 0,0 1 0 0 0,1-1 0 0 0,-1 1 0 0 0,1 0 0 0 0,-1-1 0 0 0,1 1-1 0 0,0 0 1 0 0,0-1 0 0 0,0 1 0 0 0,0 0 0 0 0,0-1 0 0 0,0 1 0 0 0,0 0-1 0 0,1-1 1 0 0,-1 1 0 0 0,0 0 0 0 0,2 2 0 0 0,-2-3 3 0 0,1 0 1 0 0,-1 0 0 0 0,1-1-1 0 0,-1 1 1 0 0,1 0-1 0 0,-1-1 1 0 0,1 1-1 0 0,0-1 1 0 0,-1 1-1 0 0,1-1 1 0 0,0 1-1 0 0,-1-1 1 0 0,1 1 0 0 0,0-1-1 0 0,0 1 1 0 0,-1-1-1 0 0,1 0 1 0 0,1 1-1 0 0,2-1-19 0 0,-1 1 0 0 0,1-1 0 0 0,0 0 0 0 0,-1 0 0 0 0,1 0 0 0 0,-1 0 0 0 0,1 0 0 0 0,4-2 0 0 0,-3 1 37 0 0,1 0 0 0 0,-1-1 0 0 0,0 0 0 0 0,0 0 0 0 0,-1 0 0 0 0,1-1 0 0 0,0 1 1 0 0,-1-1-1 0 0,1 0 0 0 0,-1-1 0 0 0,0 1 0 0 0,0-1 0 0 0,0 1 0 0 0,-1-1 0 0 0,1 0 1 0 0,-1-1-1 0 0,0 1 0 0 0,0 0 0 0 0,0-1 0 0 0,-1 0 0 0 0,4-9 0 0 0,-6 13 30 0 0,0 0-43 0 0,0 1 1 0 0,0-1-1 0 0,0 1 1 0 0,-1 0-1 0 0,1-1 1 0 0,0 1-1 0 0,0 0 0 0 0,0-1 1 0 0,-1 1-1 0 0,1 0 1 0 0,0 0-1 0 0,-1-1 1 0 0,1 1-1 0 0,0 0 1 0 0,-1 0-1 0 0,1-1 0 0 0,0 1 1 0 0,-1 0-1 0 0,1 0 1 0 0,0 0-1 0 0,-1 0 1 0 0,1 0-1 0 0,0-1 1 0 0,-1 1-1 0 0,1 0 0 0 0,-1 0 1 0 0,-4 2-32 0 0,0-1-1 0 0,0 1 1 0 0,0 1 0 0 0,0-1-1 0 0,1 1 1 0 0,-1-1 0 0 0,1 1-1 0 0,0 0 1 0 0,0 1 0 0 0,0-1-1 0 0,0 1 1 0 0,1 0 0 0 0,-6 7-1 0 0,8-10-222 0 0,2 13-2168 0 0,6-8 337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4:30.5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208 22 740 0 0,'0'0'2650'0'0,"-30"-19"2483"0"0,28 19-5104 0 0,1-1 0 0 0,-1 1 1 0 0,1 0-1 0 0,-1-1 0 0 0,0 1 1 0 0,1 0-1 0 0,-1 0 0 0 0,0 0 1 0 0,1 0-1 0 0,-1 0 0 0 0,1 1 1 0 0,-1-1-1 0 0,0 0 0 0 0,1 1 1 0 0,-1-1-1 0 0,1 1 1 0 0,-1-1-1 0 0,1 1 0 0 0,-1 0 1 0 0,1 0-1 0 0,0 0 0 0 0,-1 0 1 0 0,1 0-1 0 0,-2 1 0 0 0,-40 32-76 0 0,36-29 108 0 0,-7 6-50 0 0,0 1 0 0 0,1 0 0 0 0,1 1 0 0 0,-21 26 1 0 0,33-38-12 0 0,0-1 0 0 0,-1 1 1 0 0,1-1-1 0 0,0 0 1 0 0,0 1-1 0 0,0-1 1 0 0,-1 1-1 0 0,1-1 1 0 0,0 1-1 0 0,0-1 1 0 0,0 1-1 0 0,0-1 1 0 0,0 0-1 0 0,0 1 1 0 0,0-1-1 0 0,0 1 0 0 0,0-1 1 0 0,0 1-1 0 0,0-1 1 0 0,0 1-1 0 0,1-1 1 0 0,-1 0-1 0 0,0 1 1 0 0,0-1-1 0 0,0 1 1 0 0,1-1-1 0 0,-1 0 1 0 0,0 1-1 0 0,0-1 1 0 0,1 1-1 0 0,-1-1 0 0 0,0 0 1 0 0,1 1-1 0 0,-1-1 1 0 0,0 0-1 0 0,1 0 1 0 0,-1 1-1 0 0,0-1 1 0 0,1 0-1 0 0,-1 0 1 0 0,1 0-1 0 0,-1 1 1 0 0,1-1-1 0 0,-1 0 1 0 0,0 0-1 0 0,1 0 1 0 0,-1 0-1 0 0,1 0 0 0 0,-1 0 1 0 0,2 0-1 0 0,23 0 21 0 0,-16-3-29 0 0,0 0 0 0 0,0-1 0 0 0,0 0-1 0 0,-1-1 1 0 0,0 0 0 0 0,0 0 0 0 0,0-1 0 0 0,0 0-1 0 0,-1 0 1 0 0,0-1 0 0 0,0 0 0 0 0,10-14 0 0 0,-17 20 14 0 0,1 0 1 0 0,0 1 0 0 0,-1-1 0 0 0,1 0-1 0 0,-1 0 1 0 0,0 0 0 0 0,1 0 0 0 0,-1 0 0 0 0,0 0-1 0 0,1 0 1 0 0,-1 0 0 0 0,0 0 0 0 0,0 0-1 0 0,0 0 1 0 0,0 0 0 0 0,0 0 0 0 0,0 1-1 0 0,0-1 1 0 0,0 0 0 0 0,0 0 0 0 0,-1-2 0 0 0,0 3-4 0 0,1-1 0 0 0,-1 1 0 0 0,1-1 0 0 0,-1 1 0 0 0,1 0-1 0 0,-1-1 1 0 0,1 1 0 0 0,-1 0 0 0 0,0-1 0 0 0,1 1 0 0 0,-1 0 0 0 0,0 0 0 0 0,1-1 0 0 0,-1 1 0 0 0,0 0 0 0 0,0 0 0 0 0,1 0 0 0 0,-1 0 0 0 0,0 0 0 0 0,1 0 0 0 0,-2 0 0 0 0,-33 9 23 0 0,23-4-16 0 0,8-4-2 0 0,0 1 0 0 0,0 0 0 0 0,0 0-1 0 0,0 1 1 0 0,0-1 0 0 0,1 1-1 0 0,-1 0 1 0 0,1 0 0 0 0,-5 6 0 0 0,-11 14-4 0 0,19-22-6 0 0,-1 1 0 0 0,0-1-1 0 0,1 0 1 0 0,-1 0 0 0 0,0 1 0 0 0,1-1 0 0 0,0 1 0 0 0,-1-1-1 0 0,1 0 1 0 0,0 1 0 0 0,0-1 0 0 0,0 0 0 0 0,0 1 0 0 0,0-1-1 0 0,0 1 1 0 0,0-1 0 0 0,0 1 0 0 0,0-1 0 0 0,1 0 0 0 0,-1 1-1 0 0,1 1 1 0 0,0-2-47 0 0,2-1-14 0 0,0 1 41 0 0,1-1 0 0 0,-1 0 0 0 0,1 0 0 0 0,-1 0 0 0 0,1-1 0 0 0,-1 1 0 0 0,1-1 0 0 0,-1 1 0 0 0,0-1 0 0 0,1-1 0 0 0,-1 1 0 0 0,0 0 0 0 0,0-1-1 0 0,0 1 1 0 0,0-1 0 0 0,0 0 0 0 0,0 0 0 0 0,0 0 0 0 0,0-1 0 0 0,-1 1 0 0 0,1 0 0 0 0,-1-1 0 0 0,0 0 0 0 0,0 0 0 0 0,0 0 0 0 0,0 0 0 0 0,0 0 0 0 0,-1 0 0 0 0,1 0 0 0 0,-1 0 0 0 0,0 0 0 0 0,0-1 0 0 0,1-3 0 0 0,-2 5 45 0 0,0 2-37 0 0,0 0-1 0 0,0-1 1 0 0,0 1 0 0 0,0 0-1 0 0,0-1 1 0 0,0 1 0 0 0,0 0-1 0 0,0-1 1 0 0,0 1 0 0 0,0 0-1 0 0,0-1 1 0 0,0 1 0 0 0,0 0-1 0 0,0-1 1 0 0,0 1 0 0 0,0 0-1 0 0,-1-1 1 0 0,1 1 0 0 0,0 0-1 0 0,0 0 1 0 0,0-1 0 0 0,-1 1-1 0 0,1 0 1 0 0,0-1 0 0 0,0 1-1 0 0,-1 0 1 0 0,1 0 0 0 0,0 0-1 0 0,0-1 1 0 0,-1 1 0 0 0,0 0-1 0 0,0 1-299 0 0,-1-1 0 0 0,0 1-1 0 0,0 0 1 0 0,1 0 0 0 0,-1 1-1 0 0,0-1 1 0 0,1 0 0 0 0,-1 0-1 0 0,1 1 1 0 0,-3 2 0 0 0,-2 3-2076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4:31.7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1 306 792 0 0,'0'0'2062'0'0,"18"1"541"0"0,-5-4-2346 0 0,0 0-1 0 0,0-1 1 0 0,0-1-1 0 0,0 0 0 0 0,-1 0 1 0 0,0-2-1 0 0,0 1 1 0 0,0-1-1 0 0,-1-1 1 0 0,15-14-1 0 0,-21 17-183 0 0,0 0 1 0 0,0-1-1 0 0,-1 0 0 0 0,0 0 1 0 0,0 0-1 0 0,-1 0 0 0 0,0-1 0 0 0,0 1 1 0 0,4-14-1 0 0,6-13 316 0 0,-13 31-343 0 0,1 0 0 0 0,0 0 0 0 0,-1 0 0 0 0,0-1 0 0 0,1 1 1 0 0,-1 0-1 0 0,0 0 0 0 0,0-1 0 0 0,-1 1 0 0 0,1 0 1 0 0,0 0-1 0 0,-1-3 0 0 0,-1-13 242 0 0,1 17-286 0 0,1 1 1 0 0,-1-1 0 0 0,0 1 0 0 0,1-1 0 0 0,-1 1 0 0 0,0-1-1 0 0,0 1 1 0 0,1-1 0 0 0,-1 1 0 0 0,0 0 0 0 0,0-1-1 0 0,1 1 1 0 0,-1 0 0 0 0,0 0 0 0 0,0 0 0 0 0,0 0 0 0 0,0 0-1 0 0,1-1 1 0 0,-1 1 0 0 0,0 1 0 0 0,0-1 0 0 0,0 0-1 0 0,-1 0 1 0 0,-23 4 8 0 0,18 0-6 0 0,1-1 1 0 0,0 1 0 0 0,1 1-1 0 0,-1-1 1 0 0,1 1 0 0 0,0 0 0 0 0,0 0-1 0 0,0 1 1 0 0,1-1 0 0 0,0 1-1 0 0,0 0 1 0 0,1 0 0 0 0,-5 9 0 0 0,8-14-5 0 0,0 0 1 0 0,0-1-1 0 0,0 1 1 0 0,1 0 0 0 0,-1 0-1 0 0,0 0 1 0 0,0-1-1 0 0,1 1 1 0 0,-1 0-1 0 0,0-1 1 0 0,1 1 0 0 0,-1 0-1 0 0,1-1 1 0 0,-1 1-1 0 0,1 0 1 0 0,-1-1 0 0 0,1 1-1 0 0,-1-1 1 0 0,1 1-1 0 0,0-1 1 0 0,-1 1-1 0 0,1-1 1 0 0,0 0 0 0 0,-1 1-1 0 0,1-1 1 0 0,0 0-1 0 0,0 1 1 0 0,-1-1 0 0 0,1 0-1 0 0,0 0 1 0 0,0 0-1 0 0,-1 1 1 0 0,1-1-1 0 0,0 0 1 0 0,0 0 0 0 0,0 0-1 0 0,-1-1 1 0 0,1 1-1 0 0,1 0 1 0 0,4-1-75 0 0,0-1 1 0 0,0 1-1 0 0,0-1 0 0 0,0-1 1 0 0,0 1-1 0 0,-1-1 0 0 0,1 0 1 0 0,-1 0-1 0 0,1-1 0 0 0,-1 1 1 0 0,0-1-1 0 0,-1 0 0 0 0,1-1 1 0 0,-1 1-1 0 0,0-1 0 0 0,0 0 1 0 0,0 0-1 0 0,0 0 0 0 0,-1 0 0 0 0,0-1 1 0 0,0 1-1 0 0,-1-1 0 0 0,1 0 1 0 0,1-10-1 0 0,-3 16 78 0 0,-1-1 0 0 0,1 0-1 0 0,-1 0 1 0 0,0 1 0 0 0,0-1 0 0 0,1 0-1 0 0,-1 0 1 0 0,0 0 0 0 0,0 1 0 0 0,0-1-1 0 0,0 0 1 0 0,0 0 0 0 0,0 0 0 0 0,0 0-1 0 0,0 1 1 0 0,0-1 0 0 0,0 0 0 0 0,-1 0 0 0 0,1 0-1 0 0,0 1 1 0 0,0-1 0 0 0,-1 0 0 0 0,0-1-1 0 0,1 2 9 0 0,-1 0 0 0 0,0-1 0 0 0,1 1 0 0 0,-1 0 0 0 0,0 0 0 0 0,1 0 0 0 0,-1 0 0 0 0,0 0 0 0 0,0 0 0 0 0,1 0 0 0 0,-1 0 0 0 0,0 0 0 0 0,1 0 0 0 0,-1 0 0 0 0,0 0 0 0 0,1 0 0 0 0,-1 1 0 0 0,0-1 0 0 0,1 0 0 0 0,-2 1 0 0 0,-27 17 286 0 0,25-15-286 0 0,1 1 0 0 0,0-1 1 0 0,0 1-1 0 0,0 0 0 0 0,0-1 1 0 0,1 1-1 0 0,-1 0 0 0 0,1 1 1 0 0,0-1-1 0 0,0 0 0 0 0,-2 9 1 0 0,4-13-17 0 0,0 1 0 0 0,0 0 0 0 0,0-1 1 0 0,0 1-1 0 0,-1 0 0 0 0,1-1 0 0 0,0 1 1 0 0,1 0-1 0 0,-1-1 0 0 0,0 1 0 0 0,0 0 1 0 0,0-1-1 0 0,0 1 0 0 0,0 0 0 0 0,1-1 1 0 0,-1 1-1 0 0,0 0 0 0 0,1-1 0 0 0,-1 1 1 0 0,0-1-1 0 0,1 1 0 0 0,-1 0 0 0 0,1-1 1 0 0,-1 1-1 0 0,1-1 0 0 0,-1 1 1 0 0,1-1-1 0 0,-1 0 0 0 0,1 1 0 0 0,-1-1 1 0 0,1 0-1 0 0,0 1 0 0 0,-1-1 0 0 0,1 0 1 0 0,0 0-1 0 0,-1 1 0 0 0,1-1 0 0 0,0 0 1 0 0,-1 0-1 0 0,1 0 0 0 0,0 0 0 0 0,-1 0 1 0 0,1 0-1 0 0,0 0 0 0 0,0 0 0 0 0,26-2-194 0 0,-22-1 224 0 0,0-1-1 0 0,-1 1 1 0 0,1-1 0 0 0,-1 0-1 0 0,0 0 1 0 0,0 0-1 0 0,0 0 1 0 0,0-1-1 0 0,-1 0 1 0 0,0 0 0 0 0,0 0-1 0 0,0 0 1 0 0,-1 0-1 0 0,1 0 1 0 0,-1-1-1 0 0,-1 1 1 0 0,1-1 0 0 0,-1 0-1 0 0,0 1 1 0 0,0-1-1 0 0,0 0 1 0 0,-1-7 0 0 0,0 12-13 0 0,0 0 1 0 0,0 1-1 0 0,0-1 1 0 0,0 0 0 0 0,0 1-1 0 0,0-1 1 0 0,0 1-1 0 0,0-1 1 0 0,0 0 0 0 0,-1 1-1 0 0,1-1 1 0 0,0 1-1 0 0,0-1 1 0 0,-1 1 0 0 0,1-1-1 0 0,0 0 1 0 0,-1 1-1 0 0,1-1 1 0 0,0 1 0 0 0,-1 0-1 0 0,1-1 1 0 0,-1 1-1 0 0,1-1 1 0 0,-1 1 0 0 0,1 0-1 0 0,-1-1 1 0 0,1 1-1 0 0,-1 0 1 0 0,1-1 0 0 0,-1 1-1 0 0,1 0 1 0 0,-1 0-1 0 0,0 0 1 0 0,1-1 0 0 0,-1 1-1 0 0,0 0 1 0 0,1 0-1 0 0,-1 0 1 0 0,1 0-1 0 0,-1 0 1 0 0,0 0 0 0 0,1 0-1 0 0,-1 0 1 0 0,1 1-1 0 0,-1-1 1 0 0,0 0 0 0 0,1 0-1 0 0,-1 0 1 0 0,1 1-1 0 0,-1-1 1 0 0,0 1 0 0 0,-3 0 4 0 0,1 0 0 0 0,0 1 0 0 0,-1 0 0 0 0,1 0 1 0 0,0 0-1 0 0,-6 4 0 0 0,7-3-20 0 0,-32 35-127 0 0,32-35-69 0 0,0 0 0 0 0,0 0 0 0 0,0 0 0 0 0,1 0 0 0 0,-1 0 0 0 0,1 0-1 0 0,0 1 1 0 0,0-1 0 0 0,0 0 0 0 0,0 1 0 0 0,-1 6 0 0 0,6 0-3152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4:32.4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90 35 696 0 0,'0'0'3138'0'0,"31"-6"660"0"0,-31 6-3740 0 0,1-1 0 0 0,0 1 0 0 0,0-1 0 0 0,0 0 0 0 0,0 1 0 0 0,0-1 0 0 0,-1 0 0 0 0,1 0 0 0 0,0 1 0 0 0,-1-1 0 0 0,1 0 0 0 0,-1 0 0 0 0,1 0-1 0 0,-1 0 1 0 0,1 0 0 0 0,-1 0 0 0 0,1 0 0 0 0,-1 0 0 0 0,0 0 0 0 0,0 0 0 0 0,1 0 0 0 0,-1 0 0 0 0,0 0 0 0 0,0 0 0 0 0,0 0 0 0 0,0 0 0 0 0,0-1 0 0 0,-1 0 0 0 0,0 1 127 0 0,0 0-180 0 0,0 1 0 0 0,0 0 0 0 0,0 0 0 0 0,-1 0 0 0 0,1 0 0 0 0,0 0 0 0 0,0 1 0 0 0,0-1 0 0 0,-1 0-1 0 0,1 1 1 0 0,0-1 0 0 0,0 0 0 0 0,0 1 0 0 0,0-1 0 0 0,0 1 0 0 0,0 0 0 0 0,0-1 0 0 0,0 1 0 0 0,0 0 0 0 0,-2 1 0 0 0,-21 17 25 0 0,14-9 24 0 0,0-1 0 0 0,1 1 0 0 0,0 1 0 0 0,0-1 0 0 0,1 2 1 0 0,0-1-1 0 0,-8 19 0 0 0,15-29-40 0 0,1-1 0 0 0,-1 1 1 0 0,1 0-1 0 0,-1 0 0 0 0,1 0 0 0 0,0 0 1 0 0,0 0-1 0 0,-1-1 0 0 0,1 1 0 0 0,0 0 1 0 0,0 0-1 0 0,0 0 0 0 0,0 0 0 0 0,0 0 1 0 0,0 0-1 0 0,0 0 0 0 0,0 0 0 0 0,1 0 1 0 0,-1 0-1 0 0,0-1 0 0 0,1 2 0 0 0,0-1-7 0 0,-1-1 0 0 0,1 1-1 0 0,-1-1 1 0 0,1 0-1 0 0,-1 1 1 0 0,1-1 0 0 0,0 0-1 0 0,-1 0 1 0 0,1 1-1 0 0,-1-1 1 0 0,1 0 0 0 0,0 0-1 0 0,-1 0 1 0 0,1 0-1 0 0,0 0 1 0 0,-1 0 0 0 0,1 0-1 0 0,0 0 1 0 0,-1 0-1 0 0,1 0 1 0 0,1 0 0 0 0,2-1-2 0 0,0 0 0 0 0,0-1 0 0 0,0 1 0 0 0,0-1 0 0 0,0 0 0 0 0,0 0 0 0 0,5-3 0 0 0,-2-1 30 0 0,-1-1 1 0 0,0 1-1 0 0,0-1 0 0 0,0 0 0 0 0,-1 0 0 0 0,0-1 0 0 0,0 1 1 0 0,6-17-1 0 0,2-1 394 0 0,-12 24-328 0 0,-4-3-22 0 0,1 2-25 0 0,-7 7-36 0 0,9-4-58 0 0,-2 0-87 0 0,0 1 0 0 0,0-1 0 0 0,0 1 1 0 0,0 0-1 0 0,1-1 0 0 0,-1 1 0 0 0,1 0 0 0 0,-1 0 0 0 0,1 0 0 0 0,0 0 0 0 0,0 0 0 0 0,0 0 0 0 0,0 0 1 0 0,0 1-1 0 0,0-1 0 0 0,1 0 0 0 0,-1 1 0 0 0,1-1 0 0 0,-1 4 0 0 0,20-11-4050 0 0,-11-4 1774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7:07.9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186 94 344 0 0,'0'0'3545'0'0,"0"0"-3530"0"0,0 0 0 0 0,0-1 0 0 0,-1 1-1 0 0,1 0 1 0 0,0-1 0 0 0,0 1 0 0 0,-1 0 0 0 0,1-1 0 0 0,0 1 0 0 0,-1 0 0 0 0,1-1-1 0 0,0 1 1 0 0,-1 0 0 0 0,1 0 0 0 0,0-1 0 0 0,-1 1 0 0 0,1 0 0 0 0,0 0-1 0 0,-1 0 1 0 0,1-1 0 0 0,-1 1 0 0 0,1 0 0 0 0,-1 0 0 0 0,-16 12 208 0 0,12-8 158 0 0,10-7-252 0 0,-3 2-90 0 0,28-34 279 0 0,-29 33-285 0 0,1-8 8 0 0,-2 10-40 0 0,0 0 0 0 0,0 0 0 0 0,0-1 0 0 0,0 1-1 0 0,0 0 1 0 0,0 0 0 0 0,0-1 0 0 0,1 1 0 0 0,-1 0 0 0 0,0 0 0 0 0,0-1 0 0 0,0 1 0 0 0,0 0 0 0 0,0 0-1 0 0,0-1 1 0 0,0 1 0 0 0,0 0 0 0 0,0 0 0 0 0,0-1 0 0 0,-1 1 0 0 0,1 0 0 0 0,0 0 0 0 0,0-1 0 0 0,0 1 0 0 0,0 0-1 0 0,0 0 1 0 0,0 0 0 0 0,0-1 0 0 0,-1 1 0 0 0,1 0 0 0 0,0 0 0 0 0,0 0 0 0 0,0-1 0 0 0,-1 1 0 0 0,1 0-1 0 0,0 0 1 0 0,0 0 0 0 0,0 0 0 0 0,-1 0 0 0 0,1-1 0 0 0,0 1 0 0 0,0 0 0 0 0,-1 0 0 0 0,1 0 0 0 0,0 0-1 0 0,0 0 1 0 0,-1 0 0 0 0,1 0 0 0 0,0 0 0 0 0,0 0 0 0 0,-1 0 0 0 0,1 0 0 0 0,0 0 0 0 0,0 0 0 0 0,-1 0-1 0 0,1 0 1 0 0,0 0 0 0 0,-1 0 0 0 0,-1 0-2 0 0,-26 7-45 0 0,4 2 97 0 0,21-8-43 0 0,1 0 1 0 0,-1 1-1 0 0,0-1 0 0 0,1 0 1 0 0,0 1-1 0 0,-1 0 0 0 0,1-1 0 0 0,0 1 1 0 0,0 0-1 0 0,-1 0 0 0 0,2 0 0 0 0,-1 1 1 0 0,0-1-1 0 0,0 0 0 0 0,1 1 1 0 0,-2 2-1 0 0,2-3 20 0 0,2 1 2 0 0,0-2-28 0 0,-1 0 0 0 0,1 0 0 0 0,-1 0 0 0 0,1-1 0 0 0,-1 1-1 0 0,1 0 1 0 0,-1 0 0 0 0,1 0 0 0 0,0 0 0 0 0,0 0 0 0 0,-1-1-1 0 0,1 1 1 0 0,0 0 0 0 0,0-1 0 0 0,0 1 0 0 0,0 0 0 0 0,0-1-1 0 0,1 1 1 0 0,-1-1 24 0 0,11 2-220 0 0,0-1 0 0 0,23-1 0 0 0,-31-1 113 0 0,0 1 1 0 0,0-1 0 0 0,0 1-1 0 0,0-1 1 0 0,0 0-1 0 0,-1 0 1 0 0,1-1 0 0 0,0 1-1 0 0,0-1 1 0 0,-1 0 0 0 0,1 0-1 0 0,-1 0 1 0 0,0-1 0 0 0,1 1-1 0 0,3-5 1 0 0,-6 6 98 0 0,0 1 0 0 0,0-1 0 0 0,-1 0 0 0 0,1 1 0 0 0,0-1 1 0 0,-1 0-1 0 0,1 0 0 0 0,0 0 0 0 0,-1 0 0 0 0,1 1 0 0 0,-1-1 0 0 0,1 0 0 0 0,-1 0 0 0 0,0 0 0 0 0,1 0 0 0 0,-1 0 1 0 0,0 0-1 0 0,0 0 0 0 0,0 0 0 0 0,0 0 0 0 0,0 0 0 0 0,0 0 0 0 0,0 0 0 0 0,0 0 0 0 0,0 0 0 0 0,0 0 0 0 0,0 0 1 0 0,-1 0-1 0 0,1 0 0 0 0,0 0 0 0 0,-1 0 0 0 0,1 0 0 0 0,-1 0 0 0 0,1 0 0 0 0,-1 0 0 0 0,1 0 0 0 0,-1 1 0 0 0,0-1 1 0 0,1 0-1 0 0,-1 0 0 0 0,0 1 0 0 0,0-1 0 0 0,1 0 0 0 0,-1 1 0 0 0,0-1 0 0 0,0 1 0 0 0,0-1 0 0 0,0 1 0 0 0,0 0 1 0 0,0-1-1 0 0,-2 0 0 0 0,1 1 54 0 0,-16 1 99 0 0,3 2-67 0 0,1 0 1 0 0,-1 1-1 0 0,1 1 1 0 0,0 0-1 0 0,0 1 0 0 0,0 1 1 0 0,1 0-1 0 0,0 1 0 0 0,-19 14 1 0 0,29-20-76 0 0,1 1 1 0 0,0-1-1 0 0,-1 0 1 0 0,1 0-1 0 0,0 1 1 0 0,1-1-1 0 0,-1 1 1 0 0,-2 3-1 0 0,4-5-25 0 0,0-1 0 0 0,-1 1 0 0 0,1-1 1 0 0,0 1-1 0 0,0-1 0 0 0,0 1 0 0 0,0-1 0 0 0,-1 1 0 0 0,1-1 0 0 0,0 1 0 0 0,0-1 0 0 0,0 1 1 0 0,0-1-1 0 0,0 1 0 0 0,0 0 0 0 0,0-1 0 0 0,0 1 0 0 0,1-1 0 0 0,-1 1 0 0 0,0-1 0 0 0,0 1 1 0 0,0-1-1 0 0,0 1 0 0 0,1-1 0 0 0,-1 1 0 0 0,0-1 0 0 0,1 1 0 0 0,-1-1 0 0 0,0 1 0 0 0,1-1 1 0 0,-1 0-1 0 0,1 1 0 0 0,-1-1 0 0 0,0 1 0 0 0,1-1 0 0 0,-1 0 0 0 0,1 0 0 0 0,-1 1 0 0 0,1-1 1 0 0,-1 0-1 0 0,1 0 0 0 0,-1 0 0 0 0,1 1 0 0 0,-1-1 0 0 0,1 0 0 0 0,0 0 0 0 0,-1 0 0 0 0,1 0 1 0 0,-1 0-1 0 0,1 0 0 0 0,-1 0 0 0 0,1 0 0 0 0,-1 0 0 0 0,1 0 0 0 0,0-1 0 0 0,-1 1 0 0 0,1 0 1 0 0,9-1-27 0 0,0 1 0 0 0,0-2 1 0 0,0 1-1 0 0,0-2 0 0 0,0 1 0 0 0,-1-1 1 0 0,17-7-1 0 0,-21 8 12 0 0,0-1 1 0 0,0 0-1 0 0,0 1 1 0 0,-1-1-1 0 0,1-1 1 0 0,-1 1-1 0 0,0-1 1 0 0,0 0-1 0 0,0 0 0 0 0,0 0 1 0 0,-1 0-1 0 0,0-1 1 0 0,0 1-1 0 0,0-1 1 0 0,0 0-1 0 0,2-7 1 0 0,-4 11 17 0 0,0 0-1 0 0,-1 0 1 0 0,0 0 0 0 0,1 0 0 0 0,-1 0 0 0 0,0-1 0 0 0,1 1 0 0 0,-1 0 0 0 0,0 0 0 0 0,0 0 0 0 0,0-1 0 0 0,0 1 0 0 0,0 0 0 0 0,0 0 0 0 0,-1 0-1 0 0,1-1 1 0 0,0 1 0 0 0,0 0 0 0 0,-1 0 0 0 0,1 0 0 0 0,-1 0 0 0 0,1 0 0 0 0,-1 0 0 0 0,0 0 0 0 0,1 0 0 0 0,-1 0 0 0 0,0 0 0 0 0,0 0 0 0 0,1 0 0 0 0,-1 0-1 0 0,0 0 1 0 0,0 1 0 0 0,0-1 0 0 0,0 0 0 0 0,0 1 0 0 0,0-1 0 0 0,0 1 0 0 0,-1-1 0 0 0,1 1 0 0 0,0-1 0 0 0,0 1 0 0 0,0 0 0 0 0,0 0 0 0 0,-1-1 0 0 0,1 1-1 0 0,0 0 1 0 0,0 0 0 0 0,-2 0 0 0 0,-6 0 43 0 0,1 0 1 0 0,-1 1-1 0 0,1 0 0 0 0,-1 0 0 0 0,-13 4 1 0 0,8 0 3 0 0,0 0 1 0 0,0 0 0 0 0,0 1-1 0 0,1 1 1 0 0,-22 14 0 0 0,34-21-54 0 0,1 1 0 0 0,-1-1 0 0 0,0 1 1 0 0,1-1-1 0 0,-1 1 0 0 0,1-1 0 0 0,-1 1 1 0 0,0-1-1 0 0,1 1 0 0 0,0 0 0 0 0,-1-1 0 0 0,1 1 1 0 0,-1 0-1 0 0,1-1 0 0 0,0 1 0 0 0,-1 0 1 0 0,1 0-1 0 0,0-1 0 0 0,0 1 0 0 0,-1 1 0 0 0,2-1-4 0 0,-1-1 0 0 0,0 1-1 0 0,0-1 1 0 0,0 1 0 0 0,1-1-1 0 0,-1 1 1 0 0,0-1 0 0 0,1 0-1 0 0,-1 1 1 0 0,0-1 0 0 0,1 1-1 0 0,-1-1 1 0 0,0 0 0 0 0,1 1-1 0 0,-1-1 1 0 0,1 0 0 0 0,-1 1-1 0 0,1-1 1 0 0,-1 0 0 0 0,1 0-1 0 0,0 1 1 0 0,2 0-29 0 0,1 0 0 0 0,-1 0 0 0 0,0-1-1 0 0,0 1 1 0 0,1-1 0 0 0,-1 1 0 0 0,0-1 0 0 0,5-1 0 0 0,1 0-16 0 0,-1-1 0 0 0,0 0-1 0 0,0 0 1 0 0,0-1 0 0 0,0 0 0 0 0,-1 0 0 0 0,1-1-1 0 0,-1 0 1 0 0,1 0 0 0 0,-1-1 0 0 0,-1 0 0 0 0,1 0 0 0 0,-1 0-1 0 0,0-1 1 0 0,0 0 0 0 0,0 0 0 0 0,7-12 0 0 0,-13 17 55 0 0,1 1 1 0 0,-1-1 0 0 0,0 1 0 0 0,0-1 0 0 0,0 0 0 0 0,1 1 0 0 0,-1-1 0 0 0,0 1 0 0 0,0-1 0 0 0,0 1-1 0 0,0-1 1 0 0,0 0 0 0 0,0 1 0 0 0,0-1 0 0 0,0 1 0 0 0,0-1 0 0 0,0 0 0 0 0,0 1 0 0 0,-1-1-1 0 0,1 1 1 0 0,0-1 0 0 0,0 1 0 0 0,-1-1 0 0 0,1 1 0 0 0,0-1 0 0 0,-1 1 0 0 0,1-1 0 0 0,0 1-1 0 0,-1-1 1 0 0,1 1 0 0 0,0-1 0 0 0,-1 1 0 0 0,1 0 0 0 0,-1-1 0 0 0,0 0 0 0 0,-1 1 19 0 0,1-1 1 0 0,-1 0 0 0 0,1 0-1 0 0,-1 0 1 0 0,1 1-1 0 0,-1-1 1 0 0,1 1 0 0 0,-1-1-1 0 0,0 1 1 0 0,1 0-1 0 0,-1 0 1 0 0,1 0 0 0 0,-3 0-1 0 0,-7 1 24 0 0,1 1-1 0 0,-1 0 0 0 0,1 0 1 0 0,0 2-1 0 0,-1-1 0 0 0,1 1 1 0 0,1 1-1 0 0,-1-1 0 0 0,1 2 1 0 0,0-1-1 0 0,-9 8 0 0 0,17-12-129 0 0,0 0-1 0 0,1-1 1 0 0,0 1-1 0 0,-1 0 1 0 0,1 0-1 0 0,-1-1 1 0 0,1 1-1 0 0,0 0 1 0 0,-1 0-1 0 0,1 0 1 0 0,0 0-1 0 0,0-1 1 0 0,0 1-1 0 0,0 0 1 0 0,0 0-1 0 0,0 0 1 0 0,0 0-1 0 0,0 0 1 0 0,0-1 0 0 0,0 1-1 0 0,0 0 1 0 0,0 0-1 0 0,1 0 1 0 0,-1 0-1 0 0,0 0 1 0 0,1-1-1 0 0,-1 1 1 0 0,0 0-1 0 0,1 0 1 0 0,-1-1-1 0 0,1 1 1 0 0,0 0-1 0 0,-1-1 1 0 0,1 1-1 0 0,-1-1 1 0 0,1 1-1 0 0,0 0 1 0 0,-1-1-1 0 0,1 1 1 0 0,0-1-1 0 0,0 0 1 0 0,-1 1-1 0 0,3 0 1 0 0,-1 0-1552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7:09.2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142 31 892 0 0,'0'0'5655'0'0,"-9"13"-5713"0"0,16-23 57 0 0,-6 9 1 0 0,-1 0 0 0 0,1 0-1 0 0,0 0 1 0 0,0 0 0 0 0,0 0-1 0 0,-1 0 1 0 0,1 0 0 0 0,-1 0 0 0 0,1 0-1 0 0,-1 0 1 0 0,1 0 0 0 0,-1 0-1 0 0,1 0 1 0 0,-1 0 0 0 0,0-1 0 0 0,0 1-1 0 0,0 0 1 0 0,0 0 0 0 0,0 0-1 0 0,0 0 1 0 0,0-1 0 0 0,0 1-1 0 0,0 0 1 0 0,0 0 0 0 0,-1-2 0 0 0,1 2 8 0 0,-17-2-34 0 0,5 6 25 0 0,-1 1 0 0 0,2 0 1 0 0,-21 10-1 0 0,18-8 16 0 0,11-3 0 0 0,-1-1 1 0 0,1 0 0 0 0,-1 1 0 0 0,1 0 0 0 0,0 0 0 0 0,0 0 0 0 0,0 0 0 0 0,1 0 0 0 0,-1 1 0 0 0,1-1-1 0 0,0 1 1 0 0,0 0 0 0 0,0-1 0 0 0,-2 7 0 0 0,1-4 44 0 0,3-5-53 0 0,-1 1 1 0 0,1-1-1 0 0,-1 1 1 0 0,1-1-1 0 0,0 1 1 0 0,-1-1 0 0 0,1 1-1 0 0,0-1 1 0 0,0 1-1 0 0,0-1 1 0 0,0 1-1 0 0,1-1 1 0 0,-1 1-1 0 0,0-1 1 0 0,1 1 0 0 0,-1-1-1 0 0,1 1 1 0 0,-1-1-1 0 0,1 0 1 0 0,0 1-1 0 0,-1-1 1 0 0,1 0 0 0 0,0 1-1 0 0,0-1 1 0 0,0 0-1 0 0,0 0 1 0 0,0 0-1 0 0,0 0 1 0 0,0 0-1 0 0,1 0 1 0 0,-1 0 0 0 0,0 0-1 0 0,0 0 1 0 0,1-1-1 0 0,-1 1 1 0 0,1-1-1 0 0,-1 1 1 0 0,0-1 0 0 0,1 1-1 0 0,2 0 1 0 0,-2-1-9 0 0,2 0-48 0 0,3-1 13 0 0,0 0 1 0 0,0 0-1 0 0,-1-1 0 0 0,1 0 1 0 0,0 0-1 0 0,-1 0 1 0 0,1-1-1 0 0,-1 0 1 0 0,0-1-1 0 0,0 1 0 0 0,0-1 1 0 0,0 0-1 0 0,-1-1 1 0 0,1 1-1 0 0,-1-1 1 0 0,0 0-1 0 0,-1-1 1 0 0,1 1-1 0 0,-1-1 0 0 0,0 0 1 0 0,-1 0-1 0 0,1 0 1 0 0,4-13-1 0 0,-7 18 76 0 0,-9-11-66 0 0,5 11 33 0 0,0 0-1 0 0,-1 0 1 0 0,1 1 0 0 0,0-1-1 0 0,-1 1 1 0 0,1 0-1 0 0,0 0 1 0 0,-1 0 0 0 0,1 0-1 0 0,0 1 1 0 0,-1-1-1 0 0,1 1 1 0 0,0 0-1 0 0,-1 0 1 0 0,-4 2 0 0 0,-49 23-11 0 0,53-23 8 0 0,-1 0 0 0 0,1 0 0 0 0,0 0 0 0 0,-1 0 0 0 0,2 1 1 0 0,-1 0-1 0 0,0 0 0 0 0,1 0 0 0 0,-5 6 0 0 0,7-8-3 0 0,0 0 0 0 0,1 0 1 0 0,-1 0-1 0 0,0 0 0 0 0,0 0 0 0 0,1 0 1 0 0,0 0-1 0 0,-1 0 0 0 0,1 0 0 0 0,0 0 1 0 0,0 1-1 0 0,0-1 0 0 0,0 0 0 0 0,0 0 1 0 0,0 0-1 0 0,1 0 0 0 0,-1 0 1 0 0,1 0-1 0 0,0 0 0 0 0,-1 0 0 0 0,1 0 1 0 0,0 0-1 0 0,0 0 0 0 0,0 0 0 0 0,1 0 1 0 0,-1 0-1 0 0,2 2 0 0 0,0-2-125 0 0,-1 0-1 0 0,0 0 0 0 0,1 0 1 0 0,-1 0-1 0 0,1 0 1 0 0,0 0-1 0 0,0-1 0 0 0,-1 1 1 0 0,1-1-1 0 0,0 0 1 0 0,0 0-1 0 0,0 0 0 0 0,0 0 1 0 0,1-1-1 0 0,-1 1 0 0 0,0-1 1 0 0,0 0-1 0 0,0 0 1 0 0,0 0-1 0 0,0 0 0 0 0,1-1 1 0 0,-1 1-1 0 0,0-1 1 0 0,0 1-1 0 0,0-1 0 0 0,0 0 1 0 0,0-1-1 0 0,0 1 0 0 0,0 0 1 0 0,5-4-1 0 0,-6 3-635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7:09.9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217 71 1644 0 0,'1'-1'81'0'0,"0"-1"1"0"0,0 0-1 0 0,0 0 1 0 0,0 0-1 0 0,0 0 0 0 0,-1 0 1 0 0,1 0-1 0 0,-1 0 0 0 0,1 0 1 0 0,-1 0-1 0 0,0 0 0 0 0,0 0 1 0 0,0 0-1 0 0,0 0 0 0 0,0 0 1 0 0,0 0-1 0 0,0 0 0 0 0,-1 0 1 0 0,1 0-1 0 0,-1 0 0 0 0,1 0 1 0 0,-1 0-1 0 0,0 0 1 0 0,-1-2-1 0 0,0 3-42 0 0,0-1-1 0 0,1 0 1 0 0,-1 1 0 0 0,0-1-1 0 0,0 1 1 0 0,0-1 0 0 0,0 1 0 0 0,0 0-1 0 0,0 0 1 0 0,0 0 0 0 0,-1 0-1 0 0,1 0 1 0 0,0 1 0 0 0,-1-1 0 0 0,1 1-1 0 0,0-1 1 0 0,-1 1 0 0 0,1 0 0 0 0,0 0-1 0 0,-1 0 1 0 0,1 0 0 0 0,-3 1-1 0 0,-5-1 3 0 0,0 2-1 0 0,0-1 0 0 0,0 1 0 0 0,0 0 0 0 0,0 1 0 0 0,0 0 0 0 0,1 1 1 0 0,0 0-1 0 0,-1 0 0 0 0,2 1 0 0 0,-1 1 0 0 0,0-1 0 0 0,1 1 0 0 0,-12 12 0 0 0,19-17-36 0 0,0 0-1 0 0,0-1 0 0 0,0 1 1 0 0,1 1-1 0 0,-1-1 0 0 0,0 0 1 0 0,1 0-1 0 0,-1 0 0 0 0,1 0 1 0 0,-1 0-1 0 0,1 0 0 0 0,0 1 1 0 0,-1-1-1 0 0,1 0 0 0 0,0 0 1 0 0,0 1-1 0 0,0-1 0 0 0,0 0 0 0 0,0 0 1 0 0,0 1-1 0 0,0-1 0 0 0,0 0 1 0 0,1 0-1 0 0,-1 0 0 0 0,0 1 1 0 0,1-1-1 0 0,-1 0 0 0 0,1 0 1 0 0,-1 0-1 0 0,1 0 0 0 0,0 0 1 0 0,1 2-1 0 0,0-1-12 0 0,0 0-1 0 0,0 0 1 0 0,0-1 0 0 0,0 1-1 0 0,0-1 1 0 0,0 1 0 0 0,1-1-1 0 0,-1 0 1 0 0,1 0 0 0 0,-1 0-1 0 0,1 0 1 0 0,-1 0-1 0 0,1 0 1 0 0,0-1 0 0 0,3 1-1 0 0,-1-1-68 0 0,1 1 0 0 0,-1-1 0 0 0,1-1 0 0 0,-1 1-1 0 0,1-1 1 0 0,-1 0 0 0 0,1 0 0 0 0,-1 0 0 0 0,0-1-1 0 0,0 0 1 0 0,1 0 0 0 0,-1 0 0 0 0,0-1 0 0 0,-1 1-1 0 0,1-1 1 0 0,0 0 0 0 0,-1-1 0 0 0,0 1 0 0 0,6-6-1 0 0,-3-1 77 0 0,-6 8 8 0 0,0 1 0 0 0,0-1 0 0 0,0 0 0 0 0,0 1 0 0 0,0-1 0 0 0,-1 0 0 0 0,1 0 0 0 0,0 0-1 0 0,-1 1 1 0 0,1-1 0 0 0,-1 0 0 0 0,0 0 0 0 0,0 0 0 0 0,0-3 0 0 0,0 4 8 0 0,0 0-1 0 0,-1 0 1 0 0,1 0 0 0 0,0 0 0 0 0,-1 0 0 0 0,1 0-1 0 0,-1 0 1 0 0,1 0 0 0 0,-1 1 0 0 0,0-1-1 0 0,1 0 1 0 0,-1 0 0 0 0,0 1 0 0 0,1-1 0 0 0,-1 1-1 0 0,0-1 1 0 0,0 0 0 0 0,0 1 0 0 0,-1-1-1 0 0,-1-1 19 0 0,0 1 0 0 0,0 1 0 0 0,0-1 0 0 0,0 0 0 0 0,0 1-1 0 0,0-1 1 0 0,0 1 0 0 0,0 0 0 0 0,0 0 0 0 0,0 0 0 0 0,0 1 0 0 0,-4 0-1 0 0,-6 2 49 0 0,-1 2 0 0 0,2-1 0 0 0,-19 10-1 0 0,27-12-49 0 0,0 0-1 0 0,0 1 1 0 0,1-1-1 0 0,-1 1 1 0 0,0 0-1 0 0,1 0 1 0 0,0 0-1 0 0,0 1 0 0 0,0-1 1 0 0,0 1-1 0 0,0-1 1 0 0,1 1-1 0 0,0 0 1 0 0,-3 6-1 0 0,4-9-24 0 0,1 1 1 0 0,0-1-1 0 0,0 0 0 0 0,0 0 1 0 0,0 0-1 0 0,0 0 0 0 0,0 0 1 0 0,0 0-1 0 0,1 1 0 0 0,-1-1 1 0 0,0 0-1 0 0,1 0 0 0 0,-1 0 1 0 0,1 0-1 0 0,-1 0 0 0 0,1 0 0 0 0,-1 0 1 0 0,1 0-1 0 0,-1 0 0 0 0,1 0 1 0 0,0 0-1 0 0,0-1 0 0 0,0 1 1 0 0,-1 0-1 0 0,1 0 0 0 0,0-1 1 0 0,0 1-1 0 0,2 0 0 0 0,0 1-18 0 0,-1 0 0 0 0,1 0 0 0 0,0-1 0 0 0,0 1 0 0 0,0-1 0 0 0,1 0 0 0 0,-1 0 0 0 0,4 0 0 0 0,-2 0-131 0 0,1-1 1 0 0,0 1 0 0 0,0-2-1 0 0,0 1 1 0 0,0-1 0 0 0,0 1-1 0 0,0-2 1 0 0,-1 1 0 0 0,1-1-1 0 0,9-4 1 0 0,-12 5 120 0 0,0-1-1 0 0,0 0 0 0 0,0 0 1 0 0,0 0-1 0 0,0 0 0 0 0,-1 0 1 0 0,1-1-1 0 0,-1 1 0 0 0,0-1 1 0 0,0 0-1 0 0,0 0 0 0 0,0 1 1 0 0,0-1-1 0 0,-1-1 0 0 0,1 1 1 0 0,-1 0-1 0 0,0 0 0 0 0,0 0 1 0 0,0-1-1 0 0,1-3 0 0 0,-2 7 47 0 0,0-1 0 0 0,0 0 0 0 0,0 0-1 0 0,0 0 1 0 0,-1 0 0 0 0,1 1 0 0 0,0-1 0 0 0,0 0-1 0 0,0 0 1 0 0,-1 1 0 0 0,1-1 0 0 0,0 0-1 0 0,-1 0 1 0 0,1 1 0 0 0,-1-1 0 0 0,1 0 0 0 0,0 1-1 0 0,-1-1 1 0 0,0 0 0 0 0,1 1 0 0 0,-1-1 0 0 0,1 1-1 0 0,-1-1 1 0 0,0 1 0 0 0,1-1 0 0 0,-1 1 0 0 0,0 0-1 0 0,0-1 1 0 0,1 1 0 0 0,-1 0 0 0 0,0-1-1 0 0,-1 1 1 0 0,-18-4 252 0 0,17 4-204 0 0,0 1-1 0 0,-8 4-9 0 0,8-4-8 0 0,-17 15 113 0 0,19-16-158 0 0,1 1 1 0 0,0 0 0 0 0,-1-1-1 0 0,1 1 1 0 0,0 0-1 0 0,0-1 1 0 0,-1 1 0 0 0,1 0-1 0 0,0-1 1 0 0,0 1-1 0 0,0 0 1 0 0,0 0 0 0 0,0-1-1 0 0,0 1 1 0 0,0 0-1 0 0,0 0 1 0 0,0-1 0 0 0,1 1-1 0 0,-1 0 1 0 0,0-1-1 0 0,0 1 1 0 0,1 0 0 0 0,-1-1-1 0 0,0 1 1 0 0,1 0 0 0 0,-1-1-1 0 0,1 1 1 0 0,-1-1-1 0 0,1 1 1 0 0,-1 0 0 0 0,1-1-1 0 0,-1 0 1 0 0,1 1-1 0 0,-1-1 1 0 0,1 1 0 0 0,0-1-1 0 0,-1 0 1 0 0,1 1-1 0 0,0-1 1 0 0,-1 0 0 0 0,1 1-1 0 0,0-1 1 0 0,36 3 133 0 0,-28-3-150 0 0,-5-1-7 0 0,1 0 0 0 0,0-1 1 0 0,0 1-1 0 0,-1-1 0 0 0,1 0 1 0 0,-1 0-1 0 0,1 0 0 0 0,-1-1 1 0 0,0 0-1 0 0,0 0 0 0 0,0 0 1 0 0,0 0-1 0 0,0 0 0 0 0,5-7 1 0 0,0-14-50 0 0,-9 23 67 0 0,0 0 1 0 0,1 0-1 0 0,-1 0 0 0 0,0 0 0 0 0,0 0 1 0 0,0 1-1 0 0,0-1 0 0 0,0 0 1 0 0,0 0-1 0 0,0 0 0 0 0,-1 0 1 0 0,1 0-1 0 0,0 0 0 0 0,0 0 0 0 0,-1 0 1 0 0,1 0-1 0 0,-1 1 0 0 0,1-1 1 0 0,0 0-1 0 0,-1 0 0 0 0,0 0 1 0 0,1 1-1 0 0,-1-1 0 0 0,1 0 0 0 0,-2-1 1 0 0,0 2 9 0 0,-14-5 1 0 0,-3 12-1921 0 0,17-6 1371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1:25.1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1100 0 1436 0 0,'-37'11'1744'0'0,"4"-1"-444"0"0,0 2-259 0 0,2-1-249 0 0,0 1-184 0 0,2-1-168 0 0,0-1-136 0 0,6 1-44 0 0,2-4-100 0 0,-1 1-96 0 0,3 1-128 0 0,5-4-128 0 0,-1 0-136 0 0,3 2-116 0 0,1-1-172 0 0,1-1-364 0 0,-6 0-2141 0 0</inkml:trace>
  <inkml:trace contextRef="#ctx0" brushRef="#br0" timeOffset="1">47 356 432 0 0,'0'0'1240'0'0,"-19"6"288"0"0,5-1-212 0 0,1-3-884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7:22.8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9 556 0 0,'4'0'509'0'0,"124"-9"968"0"0,-124 9-1499 0 0,-6 2-98 0 0,0-1 41 0 0,0 0 1 0 0,0 0-1 0 0,0 0 1 0 0,0 0-1 0 0,0 0 1 0 0,0 0-1 0 0,0 0 1 0 0,-1 0-1 0 0,-2 0 1 0 0,-12 4-386 0 0,1-3 53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7:23.3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183 29 1160 0 0,'-168'19'2702'0'0,"165"-19"-2572"0"0,-8-1 269 0 0,15 3 189 0 0,28 2-1 0 0,365-21 255 0 0,-372 11-796 0 0,-22 3-85 0 0,-16 1-73 0 0,-124 12-1348 0 0,30-1 985 0 0,47-5 422 0 0,44-2 131 0 0,-2 0 143 0 0,17-2-218 0 0,1 0-1 0 0,0 0 0 0 0,0-1 1 0 0,0 1-1 0 0,-1 0 0 0 0,1 0 1 0 0,0 0-1 0 0,0 0 0 0 0,0 0 1 0 0,0 0-1 0 0,0 0 0 0 0,-1-1 1 0 0,1 1-1 0 0,0 0 0 0 0,0 0 1 0 0,0 0-1 0 0,0 0 0 0 0,0-1 1 0 0,0 1-1 0 0,0 0 0 0 0,0 0 1 0 0,-1 0-1 0 0,1-1 0 0 0,0 1 1 0 0,0 0-1 0 0,0 0 1 0 0,0 0-1 0 0,0 0 0 0 0,0-1 1 0 0,0 1-1 0 0,0 0 0 0 0,0 0 1 0 0,0 0-1 0 0,0-1 0 0 0,0 1 1 0 0,1 0-1 0 0,-1 0 0 0 0,0 0 1 0 0,0-1-1 0 0,0 1 0 0 0,0 0 1 0 0,0 0-1 0 0,0 0 0 0 0,0 0 1 0 0,0-1-1 0 0,1 1 0 0 0,-1 0 1 0 0,0 0-1 0 0,0 0 0 0 0,0 0 1 0 0,0 0-1 0 0,0 0 0 0 0,1-1 1 0 0,-1 1-1 0 0,0 0 0 0 0,0 0 1 0 0,0 0-1 0 0,1 0 0 0 0,-1 0 1 0 0,0 0-1 0 0,0 0 0 0 0,1 0 1 0 0,6-3 50 0 0,0 1 1 0 0,1 0-1 0 0,-1 1 1 0 0,15-2 0 0 0,-17 3-49 0 0,47-7 62 0 0,7 1-73 0 0,-28 2 18 0 0,-28 4-19 0 0,0-1-4 0 0,1 1 68 0 0,14-4-654 0 0,-16 2-16 0 0,-14-2-116 0 0,0 2-160 0 0,9 1 122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7:23.7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2 364 0 0,'0'0'648'0'0,"8"7"308"0"0,9-9-388 0 0,8 2-268 0 0,1-1-96 0 0,3-1-80 0 0,-2 2-40 0 0,-8-2-248 0 0,1 0-1596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7:24.0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655 19 816 0 0,'0'0'3440'0'0,"0"-1"-3297"0"0,0 0 0 0 0,0-1-1 0 0,0 1 1 0 0,0 0 0 0 0,0 0 0 0 0,0 0 0 0 0,0-1 0 0 0,-1 1 0 0 0,1 0 0 0 0,0 0 0 0 0,-1 0 0 0 0,1 0 0 0 0,-2-2 0 0 0,-65 50-126 0 0,-14 8-38 0 0,-314 173-119 0 0,300-175-49 0 0,93-52 72 0 0,1 0-17 0 0,-8-1-1652 0 0,8-1 954 0 0,10-5 653 0 0,6-2-1033 0 0,1-2 636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7:24.4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404 27 892 0 0,'29'-25'2324'0'0,"-27"24"-1867"0"0,-16 9-385 0 0,-53 35-87 0 0,-281 170 659 0 0,348-213-632 0 0,0 0 1 0 0,-1 0 0 0 0,1 0-1 0 0,0 0 1 0 0,0 0-1 0 0,0 0 1 0 0,0 0 0 0 0,0 0-1 0 0,-1 0 1 0 0,1 0 0 0 0,0 0-1 0 0,0 0 1 0 0,0 0-1 0 0,0 0 1 0 0,0 0 0 0 0,-1 0-1 0 0,1 0 1 0 0,0 0 0 0 0,0 0-1 0 0,0 0 1 0 0,0 0-1 0 0,0 0 1 0 0,0 0 0 0 0,-1 1-1 0 0,1-1 1 0 0,0 0 0 0 0,0 0-1 0 0,0 0 1 0 0,0 0 0 0 0,0 0-1 0 0,0 0 1 0 0,0 0-1 0 0,-1 0 1 0 0,1 1 0 0 0,0-1-1 0 0,0 0 1 0 0,0 0 0 0 0,0 0-1 0 0,0 0 1 0 0,0 0-1 0 0,0 1 1 0 0,0-1 0 0 0,0 0-1 0 0,0 0 1 0 0,0 0 0 0 0,0 0-1 0 0,0 0 1 0 0,0 1-1 0 0,0-1 1 0 0,0 0 0 0 0,0 0-1 0 0,0 0 1 0 0,0 0 0 0 0,0 0-1 0 0,0 1 1 0 0,0-1-1 0 0,0 0 1 0 0,0 0 0 0 0,0 0-1 0 0,1 0 1 0 0,11 0 133 0 0,21-7-220 0 0,20-15-67 0 0,-2-2 0 0 0,-1-3 0 0 0,-1-1 0 0 0,48-38-1 0 0,-71 46 877 0 0,-41 30-453 0 0,-6 6-649 0 0,-1-1 1 0 0,-1-1 0 0 0,-43 19 0 0 0,63-32-682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7:25.7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1 106 244 0 0,'0'0'1888'0'0,"7"-9"-934"0"0,-4 6-778 0 0,0 0-1 0 0,0 0 1 0 0,0-1-1 0 0,-1 1 1 0 0,1-1-1 0 0,-1 0 1 0 0,0 1-1 0 0,0-1 1 0 0,0 0-1 0 0,2-7 0 0 0,-4 9-59 0 0,16-24 617 0 0,-16 25-681 0 0,0 0 0 0 0,0 0 0 0 0,0 0-1 0 0,0 1 1 0 0,0-1 0 0 0,0 0 0 0 0,0 0 0 0 0,0 1-1 0 0,1-1 1 0 0,-1 0 0 0 0,0 0 0 0 0,0 0 0 0 0,1 1-1 0 0,-1-1 1 0 0,0 0 0 0 0,1 1 0 0 0,-1-1-1 0 0,1 0 1 0 0,-1 1 0 0 0,1-1 0 0 0,-1 0 0 0 0,1 1-1 0 0,-1-1 1 0 0,1 1 0 0 0,0-1 0 0 0,-1 1 0 0 0,1-1-1 0 0,0 1 1 0 0,-1 0 0 0 0,1-1 0 0 0,0 1 0 0 0,0 0-1 0 0,-1 0 1 0 0,1-1 0 0 0,0 1 0 0 0,0 0 0 0 0,-1 0-1 0 0,1 0 1 0 0,0 0 0 0 0,0 0 0 0 0,0 0-1 0 0,-1 0 1 0 0,3 0 0 0 0,-1 1-28 0 0,29 9 23 0 0,-1-2-31 0 0,71 48-49 0 0,-42-22 49 0 0,75 31-1 0 0,52-3-17 0 0,-76-28 92 0 0,-107-33-94 0 0,8 1 11 0 0,5 1 17 0 0,-26-9-54 0 0,-374-157 382 0 0,363 150-45 0 0,21 12-299 0 0,0 1 1 0 0,1 0-1 0 0,-1-1 0 0 0,0 1 1 0 0,1 0-1 0 0,-1-1 0 0 0,1 1 1 0 0,-1 0-1 0 0,0 0 0 0 0,1 0 1 0 0,-1-1-1 0 0,1 1 0 0 0,-1 0 0 0 0,1 0 1 0 0,-1 0-1 0 0,1 0 0 0 0,-1 0 1 0 0,1 0-1 0 0,-1 0 0 0 0,0 0 1 0 0,1 0-1 0 0,-1 0 0 0 0,1 0 1 0 0,-1 0-1 0 0,2 0 0 0 0,38 5 119 0 0,-7 6-323 0 0,0 1-1 0 0,-1 1 0 0 0,-1 2 0 0 0,46 29 1 0 0,-75-43 168 0 0,7 2-81 0 0,-6-5 37 0 0,-9-6 19 0 0,-14-4 71 0 0,0 1 0 0 0,-1 0 0 0 0,0 2 0 0 0,-1 0 0 0 0,0 1 0 0 0,0 2-1 0 0,-1 0 1 0 0,1 1 0 0 0,-25-2 0 0 0,44 7 7 0 0,3 0-23 0 0,-1 0 0 0 0,0 0 0 0 0,1-1 1 0 0,-1 1-1 0 0,1 0 0 0 0,-1 0 0 0 0,1 0 1 0 0,-1 0-1 0 0,1 0 0 0 0,-1 0 0 0 0,0 0 1 0 0,1 0-1 0 0,-1 0 0 0 0,1 0 0 0 0,-1 1 1 0 0,1-1-1 0 0,-1 0 0 0 0,0 0 0 0 0,1 0 0 0 0,-1 1 1 0 0,1-1-1 0 0,-1 0 0 0 0,1 1 0 0 0,0-1 1 0 0,-1 0-1 0 0,1 1 0 0 0,-1-1 0 0 0,1 1 1 0 0,0-1-1 0 0,-1 1 0 0 0,0 0 0 0 0,14 12 22 0 0,22 6 24 0 0,62 12-149 0 0,-95-30 30 0 0,9 2 20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7:29.8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165 61 1060 0 0,'0'0'2818'0'0,"-23"-25"-871"0"0,11 20-1807 0 0,0 0-1 0 0,0 1 1 0 0,-1 1 0 0 0,-21-3-1 0 0,16 2 84 0 0,15 4-118 0 0,1-1-53 0 0,-16-3-502 0 0,0 0 3307 0 0,31 15-1103 0 0,-10-9-1723 0 0,0 1-1 0 0,0-1 0 0 0,0 1 0 0 0,-1 0 0 0 0,1 0 1 0 0,-1 0-1 0 0,0 0 0 0 0,2 4 0 0 0,9 11 72 0 0,26 27 98 0 0,40 61 0 0 0,38 49-88 0 0,-116-154-162 0 0,0-1-14 0 0,11-3-2510 0 0,-11 3 2381 0 0,-1-1 1 0 0,0 1 0 0 0,0-1 0 0 0,1 0 0 0 0,-1 1-1 0 0,0-1 1 0 0,0 0 0 0 0,0 1 0 0 0,0-1 0 0 0,0 0-1 0 0,0 1 1 0 0,0-1 0 0 0,0 0 0 0 0,0 1 0 0 0,0-1-1 0 0,0 1 1 0 0,0-1 0 0 0,0 0 0 0 0,0 1 0 0 0,0-1-1 0 0,-1 0 1 0 0,1 1 0 0 0,0-1 0 0 0,-1 1 0 0 0,0-2-1 0 0,-4-10-1667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7:30.3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285 110 1072 0 0,'0'0'844'0'0,"3"-44"3766"0"0,-2 42-4385 0 0,0-3-8 0 0,0 1-1 0 0,0-1 1 0 0,0 1 0 0 0,1-1 0 0 0,0 1 0 0 0,4-9 0 0 0,1-1-125 0 0,-7 12 62 0 0,0 0-15 0 0,-2-4 878 0 0,-2 17-787 0 0,0 4-227 0 0,-1 0-1 0 0,-1 0 1 0 0,0-1 0 0 0,0 0 0 0 0,-10 15 0 0 0,-50 69 54 0 0,26-41-45 0 0,16-20 140 0 0,1 1 0 0 0,1 1 0 0 0,3 1 1 0 0,-16 47-1 0 0,21-64 103 0 0,4-9-3223 0 0,7-18 1526 0 0,3 4 1366 0 0,0 0 0 0 0,-1 0 0 0 0,1 0-1 0 0,0 0 1 0 0,0 0 0 0 0,-1 0 0 0 0,1-1-1 0 0,0 1 1 0 0,0 0 0 0 0,0 0 0 0 0,-1 0-1 0 0,1 0 1 0 0,0-1 0 0 0,0 1 0 0 0,0 0-1 0 0,0 0 1 0 0,-1 0 0 0 0,1-1 0 0 0,0 1-1 0 0,0 0 1 0 0,0 0 0 0 0,0-1 0 0 0,0 1-1 0 0,0 0 1 0 0,0 0 0 0 0,0-1 0 0 0,0 1-1 0 0,0 0 1 0 0,0 0 0 0 0,0-1 0 0 0,0 1-1 0 0,0-1 1 0 0,3-7-1597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7:30.9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24 836 0 0,'0'0'1092'0'0,"-14"-23"5979"0"0,14 28-7042 0 0,-1 0 1 0 0,1 0 0 0 0,0-1-1 0 0,0 1 1 0 0,1 0-1 0 0,0 0 1 0 0,0 0 0 0 0,0 0-1 0 0,0-1 1 0 0,4 9-1 0 0,0 6 71 0 0,-2-8-112 0 0,8 39 154 0 0,17 47 0 0 0,-23-82-102 0 0,1-1 0 0 0,1 0 0 0 0,0 0 0 0 0,1-1 0 0 0,0 1-1 0 0,1-2 1 0 0,16 19 0 0 0,7 9-340 0 0,-31-38 87 0 0,-11-9-6885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7:31.5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354 89 732 0 0,'0'0'688'0'0,"1"-31"2785"0"0,5 25-2866 0 0,0 0 1 0 0,0 0-1 0 0,14-9 0 0 0,-19 14-454 0 0,24-17 112 0 0,-24 17-224 0 0,6-4 7 0 0,-6 7-49 0 0,-1-1 0 0 0,0 1 1 0 0,0-1-1 0 0,0 1 1 0 0,0-1-1 0 0,0 1 0 0 0,-1-1 1 0 0,1 1-1 0 0,0-1 0 0 0,-1 1 1 0 0,1-1-1 0 0,-1 0 1 0 0,1 1-1 0 0,-1-1 0 0 0,0 0 1 0 0,1 1-1 0 0,-3 1 0 0 0,-1 3-8 0 0,-51 73 381 0 0,-4-2 0 0 0,-79 80 0 0 0,29-34-177 0 0,100-112-194 0 0,1 0 1 0 0,1 0 0 0 0,0 1-1 0 0,0 0 1 0 0,-9 25-1 0 0,16-36-102 0 0,3 6-605 0 0,13-12-5211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1:25.5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0 64 0 0,'-4'9'3384'0'0,"6"3"-1840"0"0,2-1-943 0 0,-1-4-221 0 0,1 1-404 0 0,0 3-653 0 0,2 3-2191 0 0</inkml:trace>
  <inkml:trace contextRef="#ctx0" brushRef="#br0" timeOffset="1">596 587 52 0 0,'0'0'2768'0'0,"2"14"821"0"0,0-4-577 0 0,-2 1-1924 0 0,2-1-1428 0 0,2-1-1116 0 0,4 1-2141 0 0</inkml:trace>
  <inkml:trace contextRef="#ctx0" brushRef="#br0" timeOffset="2">1164 672 1172 0 0,'0'0'8837'0'0,"-11"-3"-8841"0"0,17-6-1012 0 0,3 2-1076 0 0,3 0-61 0 0,-2 0-187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7:32.3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59 41 452 0 0,'0'0'737'0'0,"-13"-5"1305"0"0,-23-15 944 0 0,35 19-2366 0 0,-7-10 1174 0 0,8 7-770 0 0,5 11-1132 0 0,13 26 283 0 0,-1 0 1 0 0,-1 1-1 0 0,17 59 1 0 0,-3-11-112 0 0,33 72 380 0 0,-62-153-511 0 0,-2-1-187 0 0,1 0 194 0 0,0-1 1 0 0,0 1 0 0 0,0 0 0 0 0,0 0-1 0 0,-1 0 1 0 0,1 0 0 0 0,0 0 0 0 0,0-1-1 0 0,0 1 1 0 0,0 0 0 0 0,-1 0-1 0 0,1 0 1 0 0,0 0 0 0 0,0 0 0 0 0,0 0-1 0 0,0 0 1 0 0,-1 0 0 0 0,1 0 0 0 0,0 0-1 0 0,0 0 1 0 0,0 0 0 0 0,-1 0-1 0 0,1 0 1 0 0,0 0 0 0 0,0 0 0 0 0,0 0-1 0 0,-1 0 1 0 0,1 0 0 0 0,0 0 0 0 0,0 0-1 0 0,0 0 1 0 0,-1 0 0 0 0,1 0-1 0 0,0 1 1 0 0,0-1 0 0 0,0 0 0 0 0,0 0-1 0 0,-1 0 1 0 0,1 0 0 0 0,0 0 0 0 0,0 0-1 0 0,0 1 1 0 0,0-1 0 0 0,0 0-1 0 0,0 0 1 0 0,-1 0 0 0 0,1 1 0 0 0,0-1-1 0 0,0 0 1 0 0,0 0 0 0 0,0 0 0 0 0,0 0-1 0 0,0 1 1 0 0,0-1 0 0 0,0 0-1 0 0,0 0 1 0 0,0 1 0 0 0,-10-16-2913 0 0,9 13 1350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7:33.0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481 110 288 0 0,'22'-46'2638'0'0,"-9"20"-886"0"0,-13 25-1442 0 0,8-17 869 0 0,-1 2-570 0 0,-9 13-370 0 0,-7 7 7 0 0,3 1-173 0 0,0 0-1 0 0,0 0 0 0 0,1 1 0 0 0,-1-1 0 0 0,-5 9 0 0 0,-13 14 197 0 0,-88 68 532 0 0,-50 46-4 0 0,48-35-662 0 0,75-71 35 0 0,38-35-139 0 0,0 1-22 0 0,0 0 0 0 0,0 0 0 0 0,0-1 0 0 0,0 1 0 0 0,-1 0 0 0 0,1 0 0 0 0,0-1 0 0 0,-1 1 0 0 0,1-1 0 0 0,-1 1 0 0 0,0-1 0 0 0,1 0 0 0 0,-1 1 0 0 0,0-1 0 0 0,-2 1 0 0 0,3-1 12 0 0,-1 0-56 0 0,4-8-2149 0 0,0-4-3255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1:36.0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0 908 0 0,'0'0'6531'0'0,"3"0"-6064"0"0,22 1 72 0 0,-10 3-3858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1:36.3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19 416 0 0,'16'0'1675'0'0,"-1"0"0"0"0,1-1 0 0 0,0-1 0 0 0,-1-1 0 0 0,19-5 0 0 0,-32 8-1460 0 0,14-4-2123 0 0,-15 4 1599 0 0,5 1-63 0 0,-1 3-2634 0 0,-2 2 324 0 0</inkml:trace>
  <inkml:trace contextRef="#ctx0" brushRef="#br0" timeOffset="1">656 213 2384 0 0,'1'0'354'0'0,"-1"1"0"0"0,0 0 1 0 0,0 0-1 0 0,0-1 0 0 0,-1 1 0 0 0,1 0 0 0 0,0 0 0 0 0,0-1 0 0 0,0 1 1 0 0,0 0-1 0 0,-1 0 0 0 0,1-1 0 0 0,0 1 0 0 0,-1 0 0 0 0,1-1 0 0 0,-1 1 1 0 0,1 0-1 0 0,-1-1 0 0 0,1 1 0 0 0,-1-1 0 0 0,1 1 0 0 0,-1-1 0 0 0,1 1 1 0 0,-2 0-1 0 0,-6 2-877 0 0,5-2 214 0 0,-6 7-1441 0 0,8-6 1390 0 0,-4 8-2766 0 0,-1 3 360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1:36.7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156 1 1620 0 0,'-18'10'1299'0'0,"1"-1"0"0"0,-2-1 0 0 0,1 0 0 0 0,-1-1 0 0 0,-26 6 0 0 0,43-13-1508 0 0,-9 6-673 0 0</inkml:trace>
  <inkml:trace contextRef="#ctx0" brushRef="#br0" timeOffset="1">55 501 2036 0 0,'-10'9'1880'0'0,"1"2"-384"0"0,1-6 465 0 0,-4 7-865 0 0,4 0-512 0 0,1 1-432 0 0,7 2-268 0 0,7 6-712 0 0,3-10-8 0 0,2 4-1485 0 0,1-2-379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1:37.0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2360 0 0,'83'29'9360'0'0,"-81"-29"-8828"0"0,25 14 467 0 0,-16-1-2434 0 0,-3 1-3787 0 0,-4-4 1032 0 0</inkml:trace>
  <inkml:trace contextRef="#ctx0" brushRef="#br0" timeOffset="1">468 271 1772 0 0,'0'0'1828'0'0,"-16"7"689"0"0,-3 2-877 0 0,-2-4-1120 0 0,9-1-40 0 0,-1-1-108 0 0,-1-1-140 0 0,2 3-180 0 0,-1-1-56 0 0,-1 1-200 0 0,3-2-384 0 0,-3 3-436 0 0,2-1-1357 0 0,-1 0-427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1:37.4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881 1 332 0 0,'-29'0'2448'0'0,"4"1"-756"0"0,6-1-383 0 0,-1 0-485 0 0,3 2-8 0 0,-6-2-880 0 0,3 2-888 0 0,3 0-3049 0 0</inkml:trace>
  <inkml:trace contextRef="#ctx0" brushRef="#br0" timeOffset="1">174 144 1516 0 0,'-31'3'1908'0'0,"7"-1"-368"0"0,3 1-579 0 0,2-3-269 0 0,1 2-308 0 0,3 0 20 0 0,-9 3-228 0 0,9-1-168 0 0,9 3-512 0 0,20 0-4177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1:37.8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1 636 0 0,'-4'10'2020'0'0,"-1"-1"344"0"0,1 8-1475 0 0,8 3-917 0 0,-1-6-320 0 0,1-2-1405 0 0,4 2 377 0 0</inkml:trace>
  <inkml:trace contextRef="#ctx0" brushRef="#br0" timeOffset="1">571 702 128 0 0,'-6'11'2560'0'0,"0"-2"-732"0"0,2-1 677 0 0,-3 5-1617 0 0,5-5 268 0 0,-6 6-872 0 0,8-3-56 0 0,-2-3-212 0 0,4 1-32 0 0,-2 3-392 0 0,6 4-92 0 0,0-2-404 0 0,5 2-1533 0 0,-3-2-487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1:38.1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0 673 1880 0 0,'0'0'4161'0'0,"10"-9"-505"0"0,-2 2-1864 0 0,-1-2-1752 0 0,3 4-1256 0 0,6 0-1316 0 0,-5 0 87 0 0,3-4-487 0 0</inkml:trace>
  <inkml:trace contextRef="#ctx0" brushRef="#br0" timeOffset="1">671 123 360 0 0,'-6'-9'2460'0'0,"2"0"-652"0"0,-3 2 765 0 0,-1-10-837 0 0,0 3-940 0 0,2-2-692 0 0,4 1-384 0 0,4 1-948 0 0,6 1-2305 0 0,-2 5 1141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1:38.5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837 108 848 0 0,'-14'-7'2036'0'0,"2"0"-348"0"0,3 2 713 0 0,-7-5-881 0 0,5 1-732 0 0,-1 2-776 0 0,2 2-580 0 0,1-1-1712 0 0</inkml:trace>
  <inkml:trace contextRef="#ctx0" brushRef="#br0" timeOffset="1">170 14 92 0 0,'-18'-2'2136'0'0,"3"1"852"0"0,-7-5-1183 0 0,3 5-641 0 0,3-1-412 0 0,1 0-300 0 0,-6 4-632 0 0,5 7-496 0 0,10 1-192 0 0,-4-1-1537 0 0,-1 6-451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1:25.8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10 119 1112 0 0,'-4'-10'2444'0'0,"2"1"-539"0"0,0 0 883 0 0,0-6-1028 0 0,2-1-772 0 0,6 5-732 0 0,-2 4-148 0 0,2-1-284 0 0,3 1-220 0 0,1 0-420 0 0,4 2-492 0 0,-1-2-1436 0 0,5 0-773 0 0</inkml:trace>
  <inkml:trace contextRef="#ctx0" brushRef="#br0" timeOffset="1">408 489 1840 0 0,'-14'16'2212'0'0,"0"-2"-571"0"0,1 2-369 0 0,3-2-360 0 0,0 3-448 0 0,-1-1-244 0 0,1 1-384 0 0,4 2-4 0 0,0 1-116 0 0,-1-1-264 0 0,5 0-336 0 0,2 0-1157 0 0,-2 0-27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1:38.9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774 1 304 0 0,'-17'9'2524'0'0,"3"1"-684"0"0,1-3-471 0 0,-1 0-393 0 0,4 0-420 0 0,1 2-152 0 0,-1-1-464 0 0,-2 3-120 0 0,3 1-332 0 0,-1-1-508 0 0,2 1-925 0 0,2 0 93 0 0</inkml:trace>
  <inkml:trace contextRef="#ctx0" brushRef="#br0" timeOffset="1">241 633 2012 0 0,'-29'1'1792'0'0,"4"3"-396"0"0,-1-1-331 0 0,3 1-345 0 0,2-1-388 0 0,1 1-336 0 0,-1 1-228 0 0,4-1-36 0 0,-1-3-332 0 0,5 3-209 0 0,-1-1-899 0 0,0 3 416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1:39.2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199 3 616 0 0,'-24'0'1712'0'0,"3"-2"-456"0"0,4 2-252 0 0,-3 0-196 0 0,3 0 433 0 0,-10 0-529 0 0,1 0-316 0 0,9 0-272 0 0,-1 3-296 0 0,9 4-432 0 0,7 5-4085 0 0</inkml:trace>
  <inkml:trace contextRef="#ctx0" brushRef="#br0" timeOffset="1">373 317 1116 0 0,'4'12'2496'0'0,"2"-2"-696"0"0,0-3-379 0 0,-2 2 535 0 0,7 7-1260 0 0,-5-4-168 0 0,2-2-228 0 0,-2-1-360 0 0,5 3-284 0 0,5-1-792 0 0,-1 1-1644 0 0,5 0-809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1:39.6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57 2700 0 0,'0'0'2428'0'0,"22"3"1293"0"0,-11 2-565 0 0,3-1-1968 0 0,7-2-1856 0 0,-1-2-2572 0 0,3 0-3641 0 0</inkml:trace>
  <inkml:trace contextRef="#ctx0" brushRef="#br0" timeOffset="1">722 62 452 0 0,'0'0'2712'0'0,"7"-7"2381"0"0,-1-2-2773 0 0,-12-1-820 0 0,1-1-648 0 0,-3 2-820 0 0,2 2-844 0 0,-2-1-3992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2:17.4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0 913 772 0 0,'0'0'4336'0'0,"12"-8"-1147"0"0,45 2-2824 0 0,-54 6-352 0 0,0-1 1 0 0,7-1-12 0 0,11-4 80 0 0,0-1-1 0 0,0 0 1 0 0,0-2 0 0 0,-1-1 0 0 0,0 0 0 0 0,-1-1-1 0 0,0-1 1 0 0,25-22 0 0 0,-33 23 62 0 0,-1-1 0 0 0,0-1 0 0 0,0 1 0 0 0,-1-2 0 0 0,-1 1 0 0 0,11-25 0 0 0,18-27 149 0 0,-32 56-191 0 0,1-1 1 0 0,-1 0-1 0 0,4-12 1 0 0,-1 2 41 0 0,12-26 245 0 0,-6 11-247 0 0,1 2 0 0 0,2-1 0 0 0,1 2 0 0 0,36-50 0 0 0,-45 72-133 0 0,5-9-17 0 0,1 2 1 0 0,0-1-1 0 0,1 2 1 0 0,1 0-1 0 0,1 1 1 0 0,0 0-1 0 0,1 2 1 0 0,21-12-1 0 0,2 5-39 0 0,2 1 0 0 0,0 3 0 0 0,1 1 0 0 0,1 3 0 0 0,0 1 0 0 0,1 3 0 0 0,0 1 0 0 0,59 0 0 0 0,-90 7-75 0 0,1 2 0 0 0,-1 0 0 0 0,0 0-1 0 0,0 2 1 0 0,0 0 0 0 0,27 11 0 0 0,-9-1-194 0 0,61 39 1 0 0,-47-23-28 0 0,-1 2 1 0 0,-2 3-1 0 0,-1 1 1 0 0,56 59-1 0 0,-94-88 277 0 0,307 324-1790 0 0,-301-320 1814 0 0,4 6-25 0 0,37 27 0 0 0,-45-39 65 0 0,0 0-1 0 0,0 0 1 0 0,1-1 0 0 0,0 0 0 0 0,0-1-1 0 0,0 0 1 0 0,17 4 0 0 0,204 22-87 0 0,-224-28 97 0 0,0 1 0 0 0,-1-1 0 0 0,1 2 1 0 0,0-1-1 0 0,-1 0 0 0 0,0 1 0 0 0,1 0 0 0 0,-1 0 0 0 0,9 8 0 0 0,37 42 70 0 0,-4-4-34 0 0,-37-40-76 0 0,1 0 1 0 0,0-1-1 0 0,0-1 1 0 0,1 1-1 0 0,0-2 1 0 0,0 1-1 0 0,1-2 1 0 0,-1 0-1 0 0,27 7 1 0 0,-20-8 5 0 0,0-2 1 0 0,28 2-1 0 0,35 2 10 0 0,-80-5 22 0 0,128 11-249 0 0,-128-12 230 0 0,0 1-1 0 0,0 0 1 0 0,0 0 0 0 0,0 0-1 0 0,0 0 1 0 0,-1 0-1 0 0,1 1 1 0 0,0-1 0 0 0,-1 1-1 0 0,1-1 1 0 0,-1 1-1 0 0,0-1 1 0 0,1 1 0 0 0,-1 0-1 0 0,0-1 1 0 0,0 1-1 0 0,0 0 1 0 0,0 0 0 0 0,1 3-1 0 0,-2-3 3 0 0,1 14-2515 0 0,-2-15 1682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2:18.0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70 86 1348 0 0,'0'0'1090'0'0,"-9"-10"2107"0"0,-31-46 1699 0 0,39 54-4737 0 0,-18-16 380 0 0,57 37-478 0 0,-19-10-103 0 0,1 0 0 0 0,-1 1 0 0 0,-1 1 1 0 0,0 1-1 0 0,0 1 0 0 0,-1 0 0 0 0,17 19 1 0 0,-17-17-74 0 0,12 13 36 0 0,-29-28 78 0 0,0 1 1 0 0,1-1 0 0 0,-1 1 0 0 0,0-1 0 0 0,1 1 0 0 0,-1-1-1 0 0,0 1 1 0 0,0-1 0 0 0,1 1 0 0 0,-1-1 0 0 0,0 1 0 0 0,0-1-1 0 0,0 1 1 0 0,0-1 0 0 0,0 1 0 0 0,0 0 0 0 0,0-1-1 0 0,0 1 1 0 0,0-1 0 0 0,0 1 0 0 0,0-1 0 0 0,0 1 0 0 0,0 0-1 0 0,-1-1 1 0 0,1 1 0 0 0,0-1 0 0 0,0 1 0 0 0,-1-1 0 0 0,1 1-1 0 0,0-1 1 0 0,0 1 0 0 0,-1-1 0 0 0,1 0 0 0 0,-1 1-1 0 0,1-1 1 0 0,0 1 0 0 0,-1-1 0 0 0,1 0 0 0 0,-1 1 0 0 0,1-1-1 0 0,-1 0 1 0 0,1 1 0 0 0,-1-1 0 0 0,1 0 0 0 0,-1 0 0 0 0,0 1-1 0 0,-32 10 52 0 0,25-9-53 0 0,-25 10-70 0 0,-50 23 1 0 0,36-7-4994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2:19.8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0 982 252 0 0,'6'-12'3435'0'0,"13"1"-3058"0"0,1 0-1 0 0,0 2 1 0 0,1 0 0 0 0,-1 1-1 0 0,2 1 1 0 0,-1 0-1 0 0,1 2 1 0 0,41-4 0 0 0,-57 8-370 0 0,-1 1 0 0 0,1 0 0 0 0,0 0 0 0 0,-1 0 0 0 0,1 1 0 0 0,-1 0 0 0 0,1 0 0 0 0,-1 1 0 0 0,0-1 0 0 0,1 1 0 0 0,-1 0 0 0 0,0 0 0 0 0,0 1 0 0 0,0 0 0 0 0,0 0 0 0 0,-1 0 0 0 0,1 0 0 0 0,-1 1-1 0 0,7 6 1 0 0,2 6 43 0 0,0 0-1 0 0,-1 1 0 0 0,0 0 0 0 0,8 20 0 0 0,15 19 56 0 0,20 15 171 0 0,69 71 0 0 0,29 35 592 0 0,45 101-395 0 0,-8-43-385 0 0,-175-221-89 0 0,0 0-1 0 0,1-2 1 0 0,0 0-1 0 0,1 0 1 0 0,0-2 0 0 0,1 0-1 0 0,0-1 1 0 0,0 0-1 0 0,1-2 1 0 0,1 0-1 0 0,-1-2 1 0 0,1 0-1 0 0,0-1 1 0 0,0-1 0 0 0,0 0-1 0 0,0-2 1 0 0,33-1-1 0 0,-26-4 61 0 0,-1-2 0 0 0,0 0 0 0 0,0-1 0 0 0,0-2 0 0 0,-1-1 0 0 0,-1 0 0 0 0,1-2 0 0 0,-2-1 0 0 0,33-23 0 0 0,2-8 183 0 0,-2-2 1 0 0,64-68-1 0 0,-78 67-425 0 0,-2-1 0 0 0,-3-3 0 0 0,48-85 0 0 0,-81 131 148 0 0,80-128-106 0 0,-28 48 984 0 0,48-101 0 0 0,-87 153-845 0 0,-2-2 0 0 0,-1 0-1 0 0,-2 0 1 0 0,-1-1 0 0 0,8-51 0 0 0,-13 45 34 0 0,3 1 1 0 0,1 0 0 0 0,2 1-1 0 0,24-56 1 0 0,40-100-36 0 0,-55 139 8 0 0,-13 38-12 0 0,1 0 0 0 0,1 1 0 0 0,1 0 0 0 0,0 1 1 0 0,1 0-1 0 0,26-28 0 0 0,-7 13-113 0 0,1 3 0 0 0,41-30 0 0 0,-53 45-12 0 0,-14 10 111 0 0,-1 0 0 0 0,1 0 0 0 0,-1-1-1 0 0,9-9 1 0 0,-12 12 7 0 0,-1 1 13 0 0,10-11-1 0 0,-10 11 7 0 0,16-15 42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2:21.6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545 1086 888 0 0,'0'0'974'0'0,"-39"-25"3929"0"0,32 20-4693 0 0,-1 1 1 0 0,1-1-1 0 0,-1 2 0 0 0,0-1 0 0 0,-8-2 0 0 0,14 6-170 0 0,-1-1-9 0 0,-61 6 225 0 0,-43 20 172 0 0,16-3 180 0 0,84-20-521 0 0,0-1 0 0 0,0 0 0 0 0,0-1 0 0 0,0 0 1 0 0,0 0-1 0 0,-1 0 0 0 0,1-1 0 0 0,0 0 0 0 0,0-1 0 0 0,0 0 0 0 0,0 0 1 0 0,1 0-1 0 0,-1-1 0 0 0,0 1 0 0 0,1-2 0 0 0,0 1 0 0 0,0-1 0 0 0,0 0 0 0 0,0 0 1 0 0,0-1-1 0 0,1 1 0 0 0,-7-8 0 0 0,9 7-43 0 0,0 1 0 0 0,0-1 0 0 0,0 1 0 0 0,1-1 1 0 0,0 0-1 0 0,0 0 0 0 0,0 0 0 0 0,0 0 0 0 0,1 0 0 0 0,0-1 0 0 0,0 1 0 0 0,0 0 0 0 0,1 0 1 0 0,0-1-1 0 0,0 1 0 0 0,1-10 0 0 0,2-8 2 0 0,1 1 1 0 0,10-32 0 0 0,-14 52-38 0 0,12-34 87 0 0,25-53 0 0 0,-9 26-28 0 0,-22 50-58 0 0,2 0-1 0 0,-1 1 0 0 0,2 0 0 0 0,-1 0 0 0 0,2 1 0 0 0,0 0 0 0 0,0 0 0 0 0,15-11 1 0 0,-12 11 16 0 0,-1-1 0 0 0,0 0 0 0 0,-1-1 0 0 0,0 0 1 0 0,12-19-1 0 0,-21 28-22 0 0,-1 1 0 0 0,1-1 0 0 0,0 0 0 0 0,-1 0 0 0 0,0 0 0 0 0,0 0 0 0 0,0 0 0 0 0,0 0 0 0 0,-1 0 0 0 0,1-1 0 0 0,-1 1 0 0 0,0 0 0 0 0,-1 0 0 0 0,1 0 0 0 0,-1 0 0 0 0,1-1 0 0 0,-3-5 0 0 0,-2-2-57 0 0,0 1 1 0 0,-1 0-1 0 0,0 0 1 0 0,-10-14-1 0 0,13 20 12 0 0,-54-53-200 0 0,44 36 219 0 0,-31-44-106 0 0,35 53 109 0 0,1-1 0 0 0,-11-25 0 0 0,19 38 21 0 0,-1 0 16 0 0,-4-11-16 0 0,3 9-4 0 0,0 0 0 0 0,0 0 0 0 0,1 1 0 0 0,-1-1-1 0 0,1 0 1 0 0,0 0 0 0 0,0-1 0 0 0,-1-2-1 0 0,2 4 21 0 0,-7-17 265 0 0,4 10-7226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2:23.1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258 11 96 0 0,'0'0'6359'0'0,"-18"-2"-3994"0"0,-2-6 52 0 0,13 7-1495 0 0,12 22-923 0 0,-5-20-9 0 0,30 96 15 0 0,14 52-361 0 0,-11-25 181 0 0,6 26 141 0 0,-34-130 52 0 0,2 14-29 0 0,-1 1 0 0 0,2 49-1 0 0,4 3 97 0 0,-12-85-96 0 0,0 0 13 0 0,0 5 0 0 0,6 31-9 0 0,-3-22 0 0 0,-2-15 27 0 0,5 34-91 0 0,-1-17 134 0 0,-5-17-61 0 0,0 2 12 0 0,0 0 0 0 0,0 0 0 0 0,-1-1-1 0 0,1 1 1 0 0,-1 0 0 0 0,1-1 0 0 0,-1 1 0 0 0,-2 4 0 0 0,-83 11 82 0 0,29-7 115 0 0,-201 57 240 0 0,256-68-516 0 0,-10 3 41 0 0,10-11-6577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2:23.8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1184 0 0,'0'0'2984'0'0,"12"3"-2016"0"0,3-1-643 0 0,8 0-486 0 0,-5-4-863 0 0,1 2-848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2:24.2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0 992 0 0,'0'0'2148'0'0,"13"4"-600"0"0,3-1-1224 0 0,1 3-500 0 0,-3-1-756 0 0,5-5-568 0 0</inkml:trace>
  <inkml:trace contextRef="#ctx0" brushRef="#br0" timeOffset="1">381 34 748 0 0,'0'0'1464'0'0,"21"1"1684"0"0,-1 1-1959 0 0,-3 0-1213 0 0,2 0-1921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1:26.2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184 0 784 0 0,'-108'60'10505'0'0,"71"-41"-9272"0"0,34-17-1291 0 0,0-1 0 0 0,0 1 0 0 0,1 0 0 0 0,-1 0 0 0 0,1 0 0 0 0,-1 0 0 0 0,1 0 0 0 0,0 1 0 0 0,0-1 0 0 0,0 1 0 0 0,0 0 0 0 0,-2 3 0 0 0,3-4-336 0 0,0 0 0 0 0,0 1 1 0 0,1-1-1 0 0,-1 0 0 0 0,0 1 1 0 0,1-1-1 0 0,0 1 0 0 0,-1-1 0 0 0,1 1 1 0 0,0-1-1 0 0,0 1 0 0 0,0-1 1 0 0,1 1-1 0 0,-1-1 0 0 0,2 5 1 0 0,0 2-2672 0 0</inkml:trace>
  <inkml:trace contextRef="#ctx0" brushRef="#br0" timeOffset="1">102 313 2764 0 0,'0'0'7121'0'0,"-17"0"-4241"0"0,5-9-1420 0 0,2 0-1256 0 0,6 1-744 0 0,1-6-1556 0 0,5 5 0 0 0,-1-3-980 0 0,3-4-1141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2:24.6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 97 536 0 0,'-18'-20'6333'0'0,"16"16"-5787"0"0,1 0 0 0 0,0 0 0 0 0,-1 0 0 0 0,1 0 0 0 0,1 0 0 0 0,-1 0 0 0 0,1-1 0 0 0,-1 1 0 0 0,1 0 0 0 0,1 0 0 0 0,0-8 0 0 0,-1 10-261 0 0,0 1-251 0 0,1 0 0 0 0,-1 0 1 0 0,0 1-1 0 0,1-1 0 0 0,-1 0 1 0 0,1 0-1 0 0,-1 0 0 0 0,1 0 0 0 0,-1 1 1 0 0,1-1-1 0 0,-1 0 0 0 0,1 0 1 0 0,0 1-1 0 0,-1-1 0 0 0,1 1 0 0 0,0-1 1 0 0,0 0-1 0 0,-1 1 0 0 0,1-1 1 0 0,0 1-1 0 0,0 0 0 0 0,0-1 0 0 0,0 1 1 0 0,0 0-1 0 0,1-1 0 0 0,1 1-7 0 0,0 0 0 0 0,0-1 0 0 0,0 1 0 0 0,0 0 0 0 0,0 1 0 0 0,-1-1 0 0 0,1 1 0 0 0,4 0 0 0 0,6 3-14 0 0,-1 0 1 0 0,21 11 0 0 0,24 14-395 0 0,0 3 0 0 0,-2 2 0 0 0,-1 2 0 0 0,-2 3 0 0 0,91 89 0 0 0,-116-100-6 0 0,9 10-793 0 0,-12-15-4437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2:24.9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629 76 1060 0 0,'-19'-66'7655'0'0,"19"64"-7335"0"0,0 2-292 0 0,0 0 1 0 0,0-1-1 0 0,0 1 1 0 0,0 0-1 0 0,0-1 1 0 0,0 1-1 0 0,0 0 1 0 0,0-1-1 0 0,0 1 1 0 0,-1 0-1 0 0,1 0 1 0 0,0-1-1 0 0,0 1 1 0 0,0 0-1 0 0,0-1 1 0 0,-1 1-1 0 0,1 0 1 0 0,0 0-1 0 0,0-1 1 0 0,0 1-1 0 0,-1 0 1 0 0,1 0-1 0 0,0 0 1 0 0,0-1-1 0 0,-1 1 1 0 0,1 0-1 0 0,0 0 1 0 0,0 0-1 0 0,-1 0 1 0 0,1 0-1 0 0,0 0 1 0 0,-1 0-1 0 0,1-1 1 0 0,0 1-1 0 0,-1 0 1 0 0,-4 2 29 0 0,1 0 0 0 0,0 0 1 0 0,-1 0-1 0 0,1 1 0 0 0,0 0 1 0 0,0 0-1 0 0,0 0 0 0 0,1 0 0 0 0,-6 6 1 0 0,-35 43 256 0 0,20-21-184 0 0,-371 375 1872 0 0,308-318-2171 0 0,85-86-359 0 0,-3 4 1055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2:25.8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15 996 0 0,'0'0'5033'0'0,"1"-1"-4862"0"0,0 0 1 0 0,-1-1-1 0 0,1 1 0 0 0,0 0 0 0 0,0 0 0 0 0,0 0 0 0 0,0 1 1 0 0,0-1-1 0 0,0 0 0 0 0,0 0 0 0 0,0 0 0 0 0,0 1 0 0 0,0-1 1 0 0,2 0-1 0 0,79 6 137 0 0,29 6-706 0 0,-19-1-3812 0 0,-71-8 2317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2:26.2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60 0 0,'0'0'2376'0'0,"12"6"-88"0"0,2-3-1371 0 0,3-1-837 0 0,-1 1-949 0 0</inkml:trace>
  <inkml:trace contextRef="#ctx0" brushRef="#br0" timeOffset="1">225 32 1236 0 0,'0'0'2184'0'0,"12"3"645"0"0,2 1-2741 0 0,3-2-1309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2:26.5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0 952 0 0,'0'0'1056'0'0,"14"4"2316"0"0,1-2-3392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2:27.1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0 656 0 0,'0'1'290'0'0,"0"-1"-1"0"0,0 1 1 0 0,0-1-1 0 0,0 1 1 0 0,0-1-1 0 0,0 1 1 0 0,0-1-1 0 0,0 1 1 0 0,0 0-1 0 0,0-1 1 0 0,0 1 0 0 0,0-1-1 0 0,0 1 1 0 0,1-1-1 0 0,-1 1 1 0 0,0-1-1 0 0,0 1 1 0 0,1-1-1 0 0,-1 1 1 0 0,0-1-1 0 0,1 0 1 0 0,-1 1 0 0 0,0-1-1 0 0,1 1 1 0 0,-1-1-1 0 0,1 0 1 0 0,-1 1-1 0 0,0-1 1 0 0,1 0-1 0 0,-1 0 1 0 0,1 1-1 0 0,-1-1 1 0 0,1 0-1 0 0,0 1 1 0 0,7-2-1247 0 0,-5 0 794 0 0,0 1-144 0 0,38-8-4462 0 0,-39 7 2579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2:27.4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0 137 712 0 0,'26'-19'6027'0'0,"-1"1"-9410"0"0,-24 16 2431 0 0</inkml:trace>
  <inkml:trace contextRef="#ctx0" brushRef="#br0" timeOffset="1">239 4 904 0 0,'0'0'2068'0'0,"9"-3"-2156"0"0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2:27.8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51 976 0 0,'0'0'3560'0'0,"16"-4"-2631"0"0,103-26-1645 0 0,-117 30 701 0 0,6-2 532 0 0,0 0 0 0 0,-1 0 0 0 0,1-1 0 0 0,9-4 0 0 0,-16 6-397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2:30.1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1 323 276 0 0,'0'0'795'0'0,"9"-35"2236"0"0,12-17-2518 0 0,-14 40-254 0 0,0 0 0 0 0,0 0-1 0 0,1 1 1 0 0,1 0 0 0 0,0 1 0 0 0,19-19 0 0 0,-23 24-72 0 0,-1-1 0 0 0,0 0 1 0 0,-1-1-1 0 0,1 1 0 0 0,-1-1 1 0 0,-1 1-1 0 0,1-1 0 0 0,-1 0 1 0 0,2-12-1 0 0,-3 17-116 0 0,8-39 1428 0 0,-9 39-813 0 0,1 0-640 0 0,-1 2-20 0 0,-1-1 1 0 0,1 1-1 0 0,0-1 0 0 0,1 0 1 0 0,-1 1-1 0 0,0-1 1 0 0,0 0-1 0 0,0 1 0 0 0,0-1 1 0 0,0 1-1 0 0,1-1 0 0 0,-1 1 1 0 0,0-1-1 0 0,0 0 0 0 0,1 1 1 0 0,-1-1-1 0 0,0 1 1 0 0,1-1-1 0 0,-1 1 0 0 0,1-1 1 0 0,-1 1-1 0 0,0 0 0 0 0,1-1 1 0 0,-1 1-1 0 0,1 0 1 0 0,0-1-1 0 0,-1 1 0 0 0,1 0 1 0 0,0-1-1 0 0,49 10 34 0 0,1-2 0 0 0,91 2-1 0 0,-48-5-51 0 0,-32-3-12 0 0,-60 0-5 0 0,2-1 33 0 0,28 1 13 0 0,-29 0-40 0 0,-2-2 2 0 0,-1 1 1 0 0,1 0-1 0 0,-1 0 0 0 0,1 0 1 0 0,-1 0-1 0 0,1 0 1 0 0,0 0-1 0 0,-1 0 0 0 0,1 0 1 0 0,-1 0-1 0 0,1 0 0 0 0,-1 0 1 0 0,1 0-1 0 0,-1 1 0 0 0,1-1 1 0 0,-1 0-1 0 0,1 0 0 0 0,-1 0 1 0 0,1 1-1 0 0,-1-1 1 0 0,1 0-1 0 0,-1 1 0 0 0,1-1 1 0 0,-1 0-1 0 0,1 1 0 0 0,-1-1 1 0 0,0 1-1 0 0,1 0 0 0 0,13 23 14 0 0,-14-20-14 0 0,-1 3-2 0 0,-4 5 6 0 0,0-1 0 0 0,0 1 0 0 0,-1-1 0 0 0,-1 0 0 0 0,0-1 1 0 0,-9 11-1 0 0,15-18-3 0 0,-21 23-16 0 0,-1-1 1 0 0,-28 25-1 0 0,25-25 10 0 0,-36 42 0 0 0,39-37-11 0 0,10-16 14 0 0,1 2 0 0 0,0 0 1 0 0,2 0-1 0 0,-10 18 0 0 0,18-31 14 0 0,-19 27 330 0 0,17-22 710 0 0,3-7-690 0 0,-11 12-7531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5:53.7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 39 700 0 0,'0'0'1028'0'0,"-26"-17"4249"0"0,25 16-4490 0 0,0 1-594 0 0,0 0 1 0 0,0-1-1 0 0,0 1 0 0 0,0 0 1 0 0,1-1-1 0 0,-1 1 0 0 0,0-1 1 0 0,0 1-1 0 0,1-1 0 0 0,-1 0 1 0 0,0 1-1 0 0,1-1 0 0 0,-1 0 1 0 0,1 1-1 0 0,-1-1 0 0 0,1 0 1 0 0,-1 0-1 0 0,1 0 0 0 0,-1 1 1 0 0,1-1-1 0 0,-1-2 0 0 0,1 3-175 0 0,0 0-1 0 0,0-1 0 0 0,1 1 0 0 0,-1 0 0 0 0,0-1 1 0 0,0 1-1 0 0,0 0 0 0 0,1 0 0 0 0,-1-1 0 0 0,0 1 1 0 0,0 0-1 0 0,1-1 0 0 0,-1 1 0 0 0,0 0 0 0 0,0 0 0 0 0,1 0 1 0 0,-1-1-1 0 0,0 1 0 0 0,1 0 0 0 0,-1 0 0 0 0,0 0 1 0 0,1 0-1 0 0,-1 0 0 0 0,0 0 0 0 0,1 0 0 0 0,-1 0 1 0 0,1 0-1 0 0,-1 0 0 0 0,0 0 0 0 0,1 0 0 0 0,-1 0 1 0 0,0 0-1 0 0,1 0 0 0 0,-1 0 0 0 0,0 0 0 0 0,1 0 0 0 0,-1 0 1 0 0,1 1-1 0 0,2-1 7 0 0,40 15 168 0 0,39 23 311 0 0,121 50-89 0 0,-173-78-370 0 0,-3-2-3 0 0,40 19 0 0 0,-65-26-49 0 0,16 4 581 0 0,0 0-2384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1:26.6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254 571 1832 0 0,'-9'-5'3460'0'0,"-3"-6"-1379"0"0,0 4-1129 0 0,3 0-856 0 0,1-1-472 0 0,-2-1-3181 0 0</inkml:trace>
  <inkml:trace contextRef="#ctx0" brushRef="#br0" timeOffset="1">165 149 2168 0 0,'-17'-16'1956'0'0,"-1"2"-423"0"0,5 0-361 0 0,-1 2-232 0 0,2 1-184 0 0,1-1-252 0 0,1 3-164 0 0,-2-1-248 0 0,3-1 4 0 0,-1 4-120 0 0,2-1-172 0 0,-1-1-284 0 0,1 4-336 0 0,-6-6-2657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5:54.2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1576 0 0,'0'0'6007'0'0,"26"22"-1056"0"0,11-10-4530 0 0,199 56-255 0 0,-234-67-174 0 0,14 3 64 0 0,-9-2-435 0 0,11 4 1162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5:55.6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6 210 828 0 0,'0'0'1754'0'0,"-6"-18"7662"0"0,50-2-8904 0 0,1 2 0 0 0,48-12 0 0 0,-55 18-435 0 0,136-43 93 0 0,-172 54-151 0 0,1 1-23 0 0,45-18-17 0 0,-47 17 47 0 0,4-2-28 0 0,1 1 1 0 0,-1 0 0 0 0,0-1 0 0 0,1 2 0 0 0,9-3 0 0 0,0-1-9 0 0,4-2-128 0 0,3-1 543 0 0,-19 6-2122 0 0,-12 4-2434 0 0,7-2 3043 0 0,-2 0-1907 0 0,-14 0 1359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5:56.3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71 4 64 0 0,'0'0'2690'0'0,"-16"1"411"0"0,1-2-908 0 0,-16-3-160 0 0,22 8-1934 0 0,18 2 456 0 0,14 1-108 0 0,-21-6-383 0 0,1 0-19 0 0,112 41 110 0 0,-62-20-225 0 0,-51-21 49 0 0,4 13-62 0 0,-6-12 85 0 0,-2 0 2 0 0,1 1 1 0 0,-1 0-1 0 0,0-1 0 0 0,1 1 1 0 0,-1-1-1 0 0,0 0 1 0 0,-1 0-1 0 0,-2 3 0 0 0,-2 2 49 0 0,-14 15 57 0 0,2 1-1 0 0,0 1 1 0 0,1 0 0 0 0,-25 47 0 0 0,14-30-431 0 0,28-40 139 0 0,-4 8-217 0 0,-1 1-5024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5:58.4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20 872 0 0,'0'0'1034'0'0,"1"-19"5323"0"0,103 133-4223 0 0,66 84-1861 0 0,-138-167-290 0 0,-21-21-78 0 0,-9-9 15 0 0,4 5-1021 0 0,1 2-3291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5:58.8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1412 0 0,'0'0'1187'0'0,"12"7"2289"0"0,43 9 107 0 0,-42-14-3342 0 0,-1 1-1 0 0,1 1 1 0 0,13 6-1 0 0,18 10 365 0 0,72 24 0 0 0,-60-25-432 0 0,-21-8-144 0 0,9 2 0 0 0,-41-12-24 0 0,13 3-15 0 0,-5-3 252 0 0,19-2-7606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5:59.2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63 1072 0 0,'0'0'3550'0'0,"9"4"-2190"0"0,-2-3 1584 0 0,14-2-2686 0 0,0-2 0 0 0,-1 0 0 0 0,1-1 0 0 0,37-14 0 0 0,-4 3-272 0 0,-51 14 4 0 0,37-12-1775 0 0,-22 4-2863 0 0,-16 8 3293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5:59.5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0 182 244 0 0,'18'-7'5134'0'0,"41"-28"-941"0"0,25-28-3880 0 0,-46 33-123 0 0,8-7-816 0 0,-44 36 480 0 0,8-7-447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6:00.0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 33 272 0 0,'0'0'3150'0'0,"-3"-2"-1844"0"0,0-1-1 0 0,1 1 1 0 0,-1-1 0 0 0,1 0-1 0 0,0 1 1 0 0,-3-6-1 0 0,6 7-1283 0 0,0 0 0 0 0,0 0 0 0 0,1 0 0 0 0,-1 0 0 0 0,1 1 0 0 0,-1-1 0 0 0,0 0 0 0 0,1 1 0 0 0,0-1 0 0 0,-1 1 1 0 0,1 0-1 0 0,-1-1 0 0 0,1 1 0 0 0,-1 0 0 0 0,1 0 0 0 0,0 0 0 0 0,-1 0 0 0 0,1 0 0 0 0,-1 0 0 0 0,1 1 0 0 0,0-1 0 0 0,-1 0 0 0 0,1 1 0 0 0,-1-1 0 0 0,3 2 0 0 0,48 17 83 0 0,-47-17-73 0 0,55 25-226 0 0,61 37 0 0 0,-77-34-459 0 0,-43-29 521 0 0,-4-11-6995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6:00.4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274 14 1072 0 0,'0'-2'679'0'0,"-1"1"-1"0"0,1 0 1 0 0,-1 0 0 0 0,0 0-1 0 0,1 0 1 0 0,-1 0-1 0 0,0 0 1 0 0,0 0 0 0 0,0 0-1 0 0,0 1 1 0 0,0-1 0 0 0,-1-1-1 0 0,-6 7-581 0 0,1-1 0 0 0,0 1-1 0 0,1 0 1 0 0,-1 1 0 0 0,1 0 0 0 0,0 0-1 0 0,0 0 1 0 0,-6 10 0 0 0,-13 12 53 0 0,2-7-141 0 0,1 2 0 0 0,1 1 0 0 0,1 0 1 0 0,2 1-1 0 0,0 1 0 0 0,-23 47 0 0 0,37-66-665 0 0,0 3-401 0 0,3-4-3307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6:01.1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166 75 848 0 0,'0'0'1505'0'0,"18"-32"4030"0"0,-17 30-5363 0 0,22-20 871 0 0,-10 7 415 0 0,-10 12-511 0 0,-13 12-1179 0 0,-88 114 601 0 0,47-54-1473 0 0,-6-4-4466 0 0,50-58 3003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1:26.9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134 93 908 0 0,'-21'-8'2012'0'0,"6"-1"-360"0"0,1 0-299 0 0,0 2-293 0 0,5 0-200 0 0,-5 0-152 0 0,6 0 240 0 0,-7-3-592 0 0,3-1-468 0 0,4 3-724 0 0,5-1-2729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6:03.2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1 526 444 0 0,'0'0'1151'0'0,"13"-36"5153"0"0,-11 18-5137 0 0,-2 16-739 0 0,0 1-397 0 0,0 1 0 0 0,0-1 0 0 0,0 1-1 0 0,1-1 1 0 0,-1 1 0 0 0,0-1 0 0 0,0 1-1 0 0,0 0 1 0 0,0-1 0 0 0,1 1 0 0 0,-1-1-1 0 0,0 1 1 0 0,0-1 0 0 0,1 1 0 0 0,-1 0 0 0 0,0-1-1 0 0,0 1 1 0 0,1-1 0 0 0,-1 1 0 0 0,1 0-1 0 0,-1 0 1 0 0,0-1 0 0 0,1 1 0 0 0,-1 0-1 0 0,1-1 1 0 0,2 2-6 0 0,0 0 1 0 0,0 0-1 0 0,0 0 0 0 0,0 0 0 0 0,0 1 1 0 0,-1-1-1 0 0,1 1 0 0 0,0-1 0 0 0,-1 1 0 0 0,1 0 1 0 0,-1 0-1 0 0,0 0 0 0 0,0 0 0 0 0,1 1 1 0 0,-1-1-1 0 0,-1 1 0 0 0,1-1 0 0 0,0 1 0 0 0,-1 0 1 0 0,2 3-1 0 0,8 14 31 0 0,13 35 0 0 0,-20-44-49 0 0,0-1 43 0 0,0 1 22 0 0,0-1 0 0 0,0 0 0 0 0,1 0 0 0 0,0 0 0 0 0,1-1 0 0 0,0 0 0 0 0,10 11 0 0 0,-15-19 38 0 0,4-1-81 0 0,0 0 0 0 0,0 0-1 0 0,-1-1 1 0 0,1 0 0 0 0,0 0 0 0 0,0 0 0 0 0,0 0-1 0 0,0-1 1 0 0,-1 0 0 0 0,7-3 0 0 0,11-8-68 0 0,-1-1 0 0 0,-1-1 1 0 0,32-30-1 0 0,49-61-262 0 0,-86 89 283 0 0,289-321-400 0 0,-211 229 420 0 0,-92 108-1 0 0,12-13-8 0 0,-12 12-19 0 0,-23 13-6193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6:04.9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7 527 908 0 0,'0'0'2204'0'0,"-6"-35"4176"0"0,6 35-6365 0 0,0-1 0 0 0,0 1 1 0 0,0 0-1 0 0,0 0 0 0 0,0 0 1 0 0,-1-1-1 0 0,1 1 0 0 0,0 0 1 0 0,0 0-1 0 0,0 0 1 0 0,0-1-1 0 0,0 1 0 0 0,0 0 1 0 0,0 0-1 0 0,0-1 0 0 0,0 1 1 0 0,1 0-1 0 0,-1 0 0 0 0,0 0 1 0 0,0-1-1 0 0,0 1 1 0 0,0 0-1 0 0,0 0 0 0 0,0 0 1 0 0,0-1-1 0 0,0 1 0 0 0,1 0 1 0 0,-1 0-1 0 0,0 0 0 0 0,0 0 1 0 0,0-1-1 0 0,0 1 1 0 0,1 0-1 0 0,-1 0 0 0 0,0 0 1 0 0,0 0-1 0 0,0 0 0 0 0,0 0 1 0 0,1 0-1 0 0,-1 0 0 0 0,0-1 1 0 0,0 1-1 0 0,1 0 1 0 0,-1 0-1 0 0,0 0 0 0 0,0 0 1 0 0,0 0-1 0 0,1 0 0 0 0,-1 0 1 0 0,0 0-1 0 0,0 0 1 0 0,0 0-1 0 0,1 1 0 0 0,-1-1 1 0 0,0 0-1 0 0,0 0 0 0 0,1 0 1 0 0,-1 0-1 0 0,0 0 0 0 0,0 0 1 0 0,0 0-1 0 0,0 0 1 0 0,1 1-1 0 0,-1-1 0 0 0,0 0 1 0 0,2 1-15 0 0,11 37 394 0 0,-2-7-308 0 0,-10-25-70 0 0,1-1-1 0 0,0 1 1 0 0,0-1 0 0 0,1 1-1 0 0,4 7 1 0 0,18 37 380 0 0,-24-49-360 0 0,-1 0-1 0 0,1 0 0 0 0,0 0 0 0 0,-1 0 0 0 0,1-1 0 0 0,0 1 1 0 0,-1 0-1 0 0,1 0 0 0 0,0 0 0 0 0,0 0 0 0 0,0-1 0 0 0,0 1 1 0 0,0 0-1 0 0,0-1 0 0 0,0 1 0 0 0,0-1 0 0 0,0 1 0 0 0,0-1 1 0 0,0 0-1 0 0,0 1 0 0 0,0-1 0 0 0,1 0 0 0 0,0 0 1 0 0,0 0-13 0 0,1 0 1 0 0,-1 0-1 0 0,0-1 1 0 0,0 1 0 0 0,1-1-1 0 0,-1 0 1 0 0,0 0-1 0 0,0 0 1 0 0,0 0 0 0 0,0 0-1 0 0,3-2 1 0 0,7-6-50 0 0,0-1 1 0 0,0 0 0 0 0,11-14-1 0 0,-6 7 83 0 0,129-119-144 0 0,144-142 4 0 0,-227 214 98 0 0,34-37 47 0 0,-96 99-62 0 0,0 2 97 0 0,5-1-573 0 0,-11 5-967 0 0,-15 5-3539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8:05.2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459 208 152 0 0,'-28'-29'2963'0'0,"27"28"-2728"0"0,-36-22 1712 0 0,35 22-1553 0 0,-16-5-82 0 0,-59-5 65 0 0,73 10-333 0 0,-60-4 61 0 0,60 5 57 0 0,1-3-231 0 0,2 3 80 0 0,1 0 1 0 0,-1 0-1 0 0,1 0 0 0 0,-1-1 1 0 0,1 1-1 0 0,-1 0 1 0 0,1 0-1 0 0,-1-1 1 0 0,1 1-1 0 0,-1 0 0 0 0,1-1 1 0 0,0 1-1 0 0,-1 0 1 0 0,1-1-1 0 0,0 1 1 0 0,-1 0-1 0 0,1-1 0 0 0,0 1 1 0 0,0-1-1 0 0,-1 1 1 0 0,1-1-1 0 0,0 1 1 0 0,0-1-1 0 0,0 1 0 0 0,-1-1 1 0 0,1 1-1 0 0,0-1 1 0 0,0 1-1 0 0,0-1 1 0 0,0 0-1 0 0,8-50 559 0 0,-8 49-525 0 0,-8-20-48 0 0,3 20 21 0 0,-1 0-1 0 0,1 0 1 0 0,0 0-1 0 0,-1 1 1 0 0,1-1 0 0 0,-1 2-1 0 0,0-1 1 0 0,1 0-1 0 0,-1 1 1 0 0,0 0-1 0 0,1 1 1 0 0,-1-1 0 0 0,1 1-1 0 0,-1 0 1 0 0,-6 2-1 0 0,-3 1 42 0 0,0 1 0 0 0,1 0 0 0 0,0 1 0 0 0,-15 9 0 0 0,27-14-36 0 0,-1 0-1 0 0,1 1 0 0 0,0-1 1 0 0,0 1-1 0 0,0 0 1 0 0,0 0-1 0 0,0 0 1 0 0,0 0-1 0 0,0 0 1 0 0,-1 3-1 0 0,2-4-15 0 0,1-1 0 0 0,-1 1 0 0 0,1 0 1 0 0,-1 0-1 0 0,1 0 0 0 0,0 0 0 0 0,-1 0 0 0 0,1 0 0 0 0,0 0 0 0 0,0 0 0 0 0,0 0 1 0 0,0 0-1 0 0,0 0 0 0 0,0 0 0 0 0,0 0 0 0 0,0 0 0 0 0,0 0 0 0 0,1 0 0 0 0,-1 0 0 0 0,0-1 1 0 0,1 3-1 0 0,0-2-6 0 0,0 0 0 0 0,0 1 0 0 0,0-1 1 0 0,0 0-1 0 0,0 1 0 0 0,1-1 0 0 0,-1 0 0 0 0,0 0 1 0 0,1 0-1 0 0,-1 0 0 0 0,0-1 0 0 0,1 1 0 0 0,-1 0 1 0 0,4 1-1 0 0,0-1-25 0 0,1 1 0 0 0,-1-1 0 0 0,1 0 0 0 0,-1 0 0 0 0,1-1 0 0 0,6 0-1 0 0,-7 0 12 0 0,1 0-1 0 0,-1 0 0 0 0,1-1 0 0 0,-1 0 1 0 0,0 0-1 0 0,1-1 0 0 0,-1 1 0 0 0,0-1 0 0 0,0 0 1 0 0,0-1-1 0 0,0 1 0 0 0,0-1 0 0 0,-1 0 1 0 0,1 0-1 0 0,-1 0 0 0 0,0-1 0 0 0,0 0 0 0 0,0 1 1 0 0,0-1-1 0 0,-1-1 0 0 0,1 1 0 0 0,-1 0 1 0 0,0-1-1 0 0,-1 0 0 0 0,1 0 0 0 0,-1 0 0 0 0,0 0 1 0 0,0 0-1 0 0,0 0 0 0 0,-1 0 0 0 0,0-1 1 0 0,1-8-1 0 0,-2 13 27 0 0,0 0 0 0 0,0 0 0 0 0,0 1 0 0 0,0-1 0 0 0,-1 0 0 0 0,1 0 0 0 0,0 0 0 0 0,-1 0 0 0 0,1 0 0 0 0,0 1 0 0 0,-1-1 0 0 0,1 0 0 0 0,-1 0 0 0 0,1 0 0 0 0,-1 1 0 0 0,0-1 0 0 0,1 0 0 0 0,-1 1 1 0 0,0-1-1 0 0,1 1 0 0 0,-1-1 0 0 0,0 1 0 0 0,0-1 0 0 0,0 1 0 0 0,1-1 0 0 0,-1 1 0 0 0,0 0 0 0 0,0 0 0 0 0,0-1 0 0 0,0 1 0 0 0,0 0 0 0 0,0 0 0 0 0,-1 0 0 0 0,-30 0 210 0 0,30 1-229 0 0,-2-1 17 0 0,0 1 1 0 0,1 0-1 0 0,-1 0 1 0 0,1 0-1 0 0,0 1 1 0 0,-1-1-1 0 0,1 1 0 0 0,0 0 1 0 0,0 0-1 0 0,0 0 1 0 0,0 0-1 0 0,0 0 1 0 0,0 1-1 0 0,1-1 1 0 0,-1 1-1 0 0,1 0 0 0 0,0 0 1 0 0,-4 6-1 0 0,4-7-8 0 0,1 0 0 0 0,0 1 0 0 0,-1-1-1 0 0,1 1 1 0 0,0-1 0 0 0,0 1 0 0 0,1 0-1 0 0,-1-1 1 0 0,1 1 0 0 0,-1 0 0 0 0,1 0-1 0 0,0-1 1 0 0,0 1 0 0 0,0 0-1 0 0,0 0 1 0 0,0-1 0 0 0,1 1 0 0 0,-1 0-1 0 0,1-1 1 0 0,0 1 0 0 0,0 0 0 0 0,0-1-1 0 0,2 4 1 0 0,-2-4-3 0 0,0-1 0 0 0,0 0 0 0 0,1 0 0 0 0,-1 0 0 0 0,0 0 0 0 0,1 0 0 0 0,-1 0 0 0 0,1 0 0 0 0,-1 0 0 0 0,1-1 0 0 0,-1 1 0 0 0,1 0 0 0 0,-1-1 0 0 0,1 0 0 0 0,0 1 0 0 0,-1-1 0 0 0,1 0 0 0 0,0 0 0 0 0,-1 0 0 0 0,1 0 0 0 0,0 0 0 0 0,-1 0 0 0 0,1 0 0 0 0,-1 0 0 0 0,4-2 0 0 0,0 1 22 0 0,0 0-1 0 0,1-1 0 0 0,-1 0 0 0 0,0 0 0 0 0,0-1 0 0 0,0 1 0 0 0,5-5 0 0 0,-6 4 94 0 0,-1 1 0 0 0,1-1 0 0 0,0-1-1 0 0,-1 1 1 0 0,6-8 0 0 0,-9 10-59 0 0,-23 15 75 0 0,1 17-75 0 0,22-31-57 0 0,-1 1 0 0 0,1 0 0 0 0,-1-1 0 0 0,1 1 0 0 0,-1-1 0 0 0,1 1 0 0 0,0 0 0 0 0,0-1 1 0 0,-1 1-1 0 0,1 0 0 0 0,0 0 0 0 0,0-1 0 0 0,0 1 0 0 0,-1 0 0 0 0,1 0 0 0 0,0-1 0 0 0,0 1 0 0 0,0 0 0 0 0,0 0 1 0 0,0-1-1 0 0,1 1 0 0 0,-1 0 0 0 0,0-1 0 0 0,0 1 0 0 0,0 0 0 0 0,1 0 0 0 0,-1-1 0 0 0,0 1 0 0 0,1 0 0 0 0,-1-1 1 0 0,1 1-1 0 0,-1-1 0 0 0,0 1 0 0 0,1 0 0 0 0,0-1 0 0 0,-1 1 0 0 0,1-1 0 0 0,-1 1 0 0 0,1-1 0 0 0,-1 0 0 0 0,1 1 1 0 0,0-1-1 0 0,-1 0 0 0 0,1 1 0 0 0,0-1 0 0 0,0 0 0 0 0,-1 0 0 0 0,1 1 0 0 0,0-1 0 0 0,-1 0 0 0 0,1 0 0 0 0,0 0 1 0 0,1 0-1 0 0,1 0-56 0 0,1 0 1 0 0,-1 0 0 0 0,0-1 0 0 0,1 1 0 0 0,-1-1 0 0 0,0 0-1 0 0,0 0 1 0 0,1 0 0 0 0,-1 0 0 0 0,0-1 0 0 0,0 1 0 0 0,0-1-1 0 0,0 0 1 0 0,0 0 0 0 0,-1 0 0 0 0,1 0 0 0 0,-1 0-1 0 0,1-1 1 0 0,-1 1 0 0 0,0-1 0 0 0,0 1 0 0 0,0-1 0 0 0,3-5-1 0 0,-4 6-19 0 0,-1 2 73 0 0,0-1-1 0 0,0 1 1 0 0,0-1-1 0 0,0 1 1 0 0,0 0-1 0 0,0-1 1 0 0,0 1-1 0 0,0-1 1 0 0,0 1-1 0 0,0 0 1 0 0,0-1-1 0 0,0 1 1 0 0,0 0-1 0 0,0-1 1 0 0,0 1-1 0 0,-1-1 1 0 0,1 1-1 0 0,0 0 1 0 0,0-1-1 0 0,0 1 1 0 0,-1 0-1 0 0,1 0 1 0 0,0-1-1 0 0,0 1 1 0 0,-1 0-1 0 0,1-1 1 0 0,0 1-1 0 0,-1 0 1 0 0,1 0-1 0 0,0 0 1 0 0,-1-1-1 0 0,1 1 1 0 0,0 0-1 0 0,-1 0 1 0 0,1 0-1 0 0,-1 0 1 0 0,1 0-1 0 0,0 0 1 0 0,-1 0-1 0 0,1 0 1 0 0,0 0-1 0 0,-1 0 1 0 0,-21 9 24 0 0,-19 25-734 0 0,25-12-2175 0 0,11-13 489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8:06.3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74 123 140 0 0,'0'0'1980'0'0,"3"-35"2378"0"0,11-9-2815 0 0,-13 43-1435 0 0,1-4-113 0 0,0 1 261 0 0,-1 1 0 0 0,1-1 0 0 0,-1 1 0 0 0,0-1-1 0 0,0 0 1 0 0,0 1 0 0 0,0-7 0 0 0,-1 10-255 0 0,-1 0 1 0 0,1-1 0 0 0,-1 1-1 0 0,0 0 1 0 0,1 0-1 0 0,-1-1 1 0 0,1 1-1 0 0,-1 0 1 0 0,0 0-1 0 0,1 0 1 0 0,-1 0 0 0 0,0 0-1 0 0,1 0 1 0 0,-1 0-1 0 0,1 0 1 0 0,-1 0-1 0 0,0 0 1 0 0,1 0-1 0 0,-1 0 1 0 0,0 1 0 0 0,1-1-1 0 0,-1 0 1 0 0,1 0-1 0 0,-1 1 1 0 0,0-1-1 0 0,0 1 1 0 0,-21 16 73 0 0,18-12-60 0 0,0-1 0 0 0,0 1 0 0 0,1 0 0 0 0,-1 0 0 0 0,1 0 0 0 0,-5 11 0 0 0,4-4-5 0 0,3-9-6 0 0,0-1 0 0 0,0 0 0 0 0,0 1-1 0 0,0-1 1 0 0,0 1 0 0 0,1-1 0 0 0,-1 1 0 0 0,1 0-1 0 0,-1-1 1 0 0,1 1 0 0 0,0 0 0 0 0,0-1 0 0 0,0 1-1 0 0,1-1 1 0 0,-1 1 0 0 0,1 0 0 0 0,-1-1 0 0 0,1 1 0 0 0,0-1-1 0 0,0 1 1 0 0,2 3 0 0 0,-2-5-29 0 0,4 1 20 0 0,-5-2 4 0 0,0 0 0 0 0,0 0 0 0 0,0 1 0 0 0,1-1 0 0 0,-1 0 0 0 0,0 0 0 0 0,0 0-1 0 0,0 1 1 0 0,1-1 0 0 0,-1 0 0 0 0,0 0 0 0 0,0 0 0 0 0,1 0 0 0 0,-1 1 0 0 0,0-1-1 0 0,0 0 1 0 0,1 0 0 0 0,-1 0 0 0 0,0 0 0 0 0,1 0 0 0 0,-1 0 0 0 0,0 0 0 0 0,1 0 0 0 0,-1 0-1 0 0,0 0 1 0 0,0 0 0 0 0,1 0 0 0 0,-1 0 0 0 0,0 0 0 0 0,1 0 0 0 0,-1 0 0 0 0,0-1 0 0 0,0 1-1 0 0,1 0 1 0 0,5-4 10 0 0,0 0-1 0 0,0-1 0 0 0,-1 1 0 0 0,1-1 1 0 0,-1 0-1 0 0,0-1 0 0 0,0 1 1 0 0,-1-1-1 0 0,0 0 0 0 0,0 0 0 0 0,0 0 1 0 0,-1-1-1 0 0,0 1 0 0 0,0-1 1 0 0,-1 0-1 0 0,1 0 0 0 0,-1 0 0 0 0,1-8 1 0 0,-3 14 4 0 0,0 0-12 0 0,0 1 0 0 0,0 0 1 0 0,0-1-1 0 0,0 1 0 0 0,0 0 0 0 0,0 0 1 0 0,0-1-1 0 0,0 1 0 0 0,0 0 0 0 0,0-1 1 0 0,0 1-1 0 0,-1 0 0 0 0,1 0 0 0 0,0-1 1 0 0,0 1-1 0 0,0 0 0 0 0,0 0 0 0 0,0-1 1 0 0,-1 1-1 0 0,1 0 0 0 0,0 0 0 0 0,0-1 1 0 0,0 1-1 0 0,-1 0 0 0 0,1 0 0 0 0,0 0 1 0 0,0 0-1 0 0,-1-1 0 0 0,1 1 0 0 0,0 0 1 0 0,-1 0-1 0 0,1 0 0 0 0,0 0 0 0 0,0 0 1 0 0,-1 0-1 0 0,1 0 0 0 0,0 0 0 0 0,-1 0 1 0 0,1 0-1 0 0,-1 0 0 0 0,-14 0 16 0 0,5 4-25 0 0,1 0-1 0 0,0 0 1 0 0,0 1-1 0 0,0 0 1 0 0,1 1 0 0 0,0 0-1 0 0,0 0 1 0 0,0 1-1 0 0,-8 10 1 0 0,15-17 3 0 0,1 1 0 0 0,-1 0-1 0 0,0-1 1 0 0,1 1 0 0 0,-1 0 0 0 0,1-1 0 0 0,-1 1 0 0 0,1 0-1 0 0,-1 0 1 0 0,1-1 0 0 0,0 1 0 0 0,-1 0 0 0 0,1 0 0 0 0,0 0 0 0 0,0 0-1 0 0,-1-1 1 0 0,1 1 0 0 0,0 0 0 0 0,0 0 0 0 0,0 0 0 0 0,0 0-1 0 0,0 0 1 0 0,0 0 0 0 0,1 0 0 0 0,-1-1 0 0 0,0 1 0 0 0,0 0-1 0 0,1 0 1 0 0,-1 0 0 0 0,0 0 0 0 0,1-1 0 0 0,-1 1 0 0 0,1 0-1 0 0,-1 0 1 0 0,1-1 0 0 0,-1 1 0 0 0,1 0 0 0 0,-1-1 0 0 0,1 1-1 0 0,0-1 1 0 0,-1 1 0 0 0,1-1 0 0 0,1 2 0 0 0,0-1-20 0 0,0 0 0 0 0,0 0 0 0 0,1 0 0 0 0,-1 0 0 0 0,0 0 0 0 0,1-1 0 0 0,-1 1 0 0 0,1-1 0 0 0,-1 1 0 0 0,1-1 0 0 0,-1 0 0 0 0,1 0 0 0 0,-1 0 0 0 0,0 0 0 0 0,5-1 0 0 0,-2-1 10 0 0,-1 1 0 0 0,1-1 0 0 0,-1 0 0 0 0,0-1 0 0 0,0 1 0 0 0,0-1 0 0 0,-1 1 0 0 0,1-1 0 0 0,0 0 0 0 0,-1 0 0 0 0,0-1 0 0 0,0 1 0 0 0,0-1 0 0 0,0 0 0 0 0,0 0 0 0 0,-1 0 0 0 0,0 0 0 0 0,0 0 0 0 0,0 0 0 0 0,3-8 0 0 0,-5 11 22 0 0,0-1-1 0 0,-1 1 1 0 0,1 0 0 0 0,0 0-1 0 0,0 0 1 0 0,0-1 0 0 0,-1 1-1 0 0,1 0 1 0 0,-1 0 0 0 0,1 0-1 0 0,-1 0 1 0 0,1 0 0 0 0,-1 0-1 0 0,0 0 1 0 0,1 0 0 0 0,-1 0-1 0 0,0 0 1 0 0,0 0 0 0 0,0 0-1 0 0,0 0 1 0 0,0 1 0 0 0,0-1-1 0 0,0 0 1 0 0,0 1 0 0 0,-1-2-1 0 0,-1 1 36 0 0,-41 13 12 0 0,41-11-57 0 0,0 1 1 0 0,0 0 0 0 0,0 0 0 0 0,1 0 0 0 0,-1 1 0 0 0,1-1 0 0 0,-1 0 0 0 0,1 1 0 0 0,0 0 0 0 0,0-1 0 0 0,0 1-1 0 0,0 0 1 0 0,-2 6 0 0 0,3-7 0 0 0,2-2-103 0 0,0 0 86 0 0,0 0 0 0 0,1 0 0 0 0,-1 0 0 0 0,0 0 0 0 0,0 0 0 0 0,0-1-1 0 0,0 1 1 0 0,0 0 0 0 0,0 0 0 0 0,0-1 0 0 0,0 1 0 0 0,0-1 0 0 0,0 1 0 0 0,0-1 0 0 0,0 1 0 0 0,0-1 0 0 0,0 0-1 0 0,0 1 1 0 0,0-1 0 0 0,0 0 0 0 0,-1 0 0 0 0,1 0 0 0 0,0 0 0 0 0,-1 1 0 0 0,1-1 0 0 0,0 0 0 0 0,-1 0 0 0 0,1 0-1 0 0,-1 0 1 0 0,0 0 0 0 0,1-1 0 0 0,-1 1 0 0 0,0-1 0 0 0,3-5-66 0 0,-2 6-35 0 0,-1-9-2152 0 0,-1 10 1981 0 0,-11 4-2115 0 0,6 4 870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8:07.1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48 388 0 0,'0'1'143'0'0,"1"-1"1"0"0,-1 1-1 0 0,1-1 0 0 0,0 0 0 0 0,-1 1 1 0 0,1-1-1 0 0,0 0 0 0 0,-1 0 0 0 0,1 1 1 0 0,0-1-1 0 0,-1 0 0 0 0,1 0 0 0 0,0 0 1 0 0,0 0-1 0 0,-1 0 0 0 0,1 0 0 0 0,0 0 1 0 0,0 0-1 0 0,-1 0 0 0 0,1 0 0 0 0,0 0 1 0 0,-1-1-1 0 0,1 1 0 0 0,0 0 0 0 0,-1 0 1 0 0,1-1-1 0 0,0 1 0 0 0,0-1 0 0 0,18-14 464 0 0,-15 12-213 0 0,-3 1-234 0 0,14-20 3379 0 0,-17 24-3515 0 0,-1-1-1 0 0,0 1 1 0 0,1-1 0 0 0,-1 1-1 0 0,1 0 1 0 0,-1 0-1 0 0,1 0 1 0 0,0 0 0 0 0,0 1-1 0 0,0-1 1 0 0,0 0-1 0 0,0 1 1 0 0,1 0 0 0 0,-3 3-1 0 0,1 1 8 0 0,0 0 0 0 0,0 0 0 0 0,1 1-1 0 0,-3 13 1 0 0,5-20-21 0 0,-1 0 0 0 0,1 0 0 0 0,0-1 0 0 0,0 1 0 0 0,0 0 0 0 0,0 0-1 0 0,0 0 1 0 0,1 0 0 0 0,-1 0 0 0 0,0 0 0 0 0,0-1 0 0 0,0 1 0 0 0,1 0 0 0 0,-1 0 0 0 0,1 0-1 0 0,-1-1 1 0 0,0 1 0 0 0,1 0 0 0 0,-1-1 0 0 0,1 1 0 0 0,0 0 0 0 0,-1-1 0 0 0,1 1 0 0 0,-1 0-1 0 0,1-1 1 0 0,0 1 0 0 0,0-1 0 0 0,-1 1 0 0 0,1-1 0 0 0,0 0 0 0 0,0 1 0 0 0,-1-1 0 0 0,1 0-1 0 0,0 1 1 0 0,0-1 0 0 0,0 0 0 0 0,0 0 0 0 0,1 0 0 0 0,-1 1 9 0 0,1-1 1 0 0,0 0-1 0 0,0 0 1 0 0,0 0-1 0 0,0 0 1 0 0,0-1-1 0 0,-1 1 1 0 0,1 0-1 0 0,0-1 1 0 0,0 1-1 0 0,0-1 1 0 0,-1 0-1 0 0,1 0 1 0 0,0 1-1 0 0,-1-1 1 0 0,1 0-1 0 0,-1 0 1 0 0,1-1-1 0 0,1-1 1 0 0,1-1 66 0 0,0 0 0 0 0,0 0 0 0 0,-1 0 0 0 0,0-1 0 0 0,0 0 1 0 0,0 1-1 0 0,-1-1 0 0 0,1 0 0 0 0,-1 0 0 0 0,0-1 0 0 0,-1 1 1 0 0,2-8-1 0 0,-2 4 153 0 0,-3-11 95 0 0,1 19-333 0 0,1 1-1 0 0,0-1 0 0 0,-1 1 0 0 0,1 0 0 0 0,-1-1 0 0 0,1 1 0 0 0,-1 0 0 0 0,1-1 1 0 0,-1 1-1 0 0,0 0 0 0 0,1 0 0 0 0,-1-1 0 0 0,1 1 0 0 0,-1 0 0 0 0,0 0 1 0 0,1 0-1 0 0,-1 0 0 0 0,1 0 0 0 0,-1 0 0 0 0,0 0 0 0 0,1 0 0 0 0,-1 0 0 0 0,0 0 1 0 0,1 0-1 0 0,-1 0 0 0 0,1 0 0 0 0,-1 0 0 0 0,0 1 0 0 0,1-1 0 0 0,-1 0 0 0 0,1 1 1 0 0,-1-1-1 0 0,0 1 0 0 0,-6 2-22 0 0,1 1 1 0 0,0 0 0 0 0,0 0-1 0 0,0 1 1 0 0,0 0 0 0 0,1 0-1 0 0,0 0 1 0 0,0 0 0 0 0,-6 8-1 0 0,11-12 16 0 0,-1 0-1 0 0,0 0 1 0 0,0 0-1 0 0,1 0 1 0 0,-1 0-1 0 0,1 0 0 0 0,-1 0 1 0 0,1 0-1 0 0,-1 0 1 0 0,1 0-1 0 0,0 0 0 0 0,-1 0 1 0 0,1 0-1 0 0,0 1 1 0 0,0-1-1 0 0,0 0 0 0 0,0 0 1 0 0,0 0-1 0 0,0 0 1 0 0,0 1-1 0 0,0-1 1 0 0,1 0-1 0 0,-1 0 0 0 0,0 0 1 0 0,1 0-1 0 0,-1 0 1 0 0,1 0-1 0 0,-1 0 0 0 0,1 0 1 0 0,-1 0-1 0 0,1 0 1 0 0,0 0-1 0 0,-1 0 0 0 0,1 0 1 0 0,0 0-1 0 0,0 0 1 0 0,0-1-1 0 0,0 1 1 0 0,0 0-1 0 0,0-1 0 0 0,0 1 1 0 0,0-1-1 0 0,0 1 1 0 0,0-1-1 0 0,0 1 0 0 0,0-1 1 0 0,0 1-1 0 0,0-1 1 0 0,0 0-1 0 0,0 0 1 0 0,1 0-1 0 0,-1 0 0 0 0,0 0 1 0 0,0 0-1 0 0,0 0 1 0 0,0 0-1 0 0,1 0 0 0 0,-1 0 1 0 0,0-1-1 0 0,0 1 1 0 0,0 0-1 0 0,0-1 0 0 0,0 1 1 0 0,0-1-1 0 0,1 0 1 0 0,3-2-2 0 0,0 0 0 0 0,0 0 1 0 0,0-1-1 0 0,-1 0 1 0 0,1 0-1 0 0,-1 0 0 0 0,0 0 1 0 0,5-6-1 0 0,-8 8 10 0 0,-1 0-14 0 0,0-5-20 0 0,-10 13 20 0 0,5-2-44 0 0,1 0 0 0 0,1 0 0 0 0,-1 1 0 0 0,1-1 0 0 0,0 1 0 0 0,0 0 0 0 0,-3 7 0 0 0,4-10-311 0 0,1 1-1 0 0,0 0 1 0 0,0 0-1 0 0,0 0 1 0 0,1 0 0 0 0,-1 0-1 0 0,1 0 1 0 0,-1 0-1 0 0,1 0 1 0 0,0 0 0 0 0,0 0-1 0 0,0 1 1 0 0,1-1-1 0 0,-1 0 1 0 0,2 5-1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8:07.9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91 99 668 0 0,'0'0'4932'0'0,"10"-26"-1833"0"0,-11 26-3096 0 0,1-1-1 0 0,0 1 0 0 0,-1 0 1 0 0,1-1-1 0 0,0 1 0 0 0,0 0 0 0 0,-1-1 1 0 0,1 1-1 0 0,-1 0 0 0 0,1 0 1 0 0,0-1-1 0 0,-1 1 0 0 0,1 0 0 0 0,-1 0 1 0 0,1 0-1 0 0,0-1 0 0 0,-1 1 0 0 0,1 0 1 0 0,-1 0-1 0 0,1 0 0 0 0,-1 0 1 0 0,1 0-1 0 0,-1 0 0 0 0,1 0 0 0 0,0 0 1 0 0,-1 0-1 0 0,1 0 0 0 0,-1 0 0 0 0,1 0 1 0 0,-1 1-1 0 0,1-1 0 0 0,-1 0 1 0 0,1 0-1 0 0,0 0 0 0 0,-1 1 0 0 0,1-1 1 0 0,0 0-1 0 0,-1 0 0 0 0,1 1 1 0 0,-1-1-1 0 0,1 0 0 0 0,0 1 0 0 0,0-1 1 0 0,-1 0-1 0 0,1 1 0 0 0,-4 1 9 0 0,3-1 26 0 0,-11 6-10 0 0,11-7-14 0 0,0 1 0 0 0,1-1 1 0 0,-1 1-1 0 0,0-1 0 0 0,0 1 0 0 0,0 0 1 0 0,0-1-1 0 0,1 1 0 0 0,-1 0 1 0 0,0 0-1 0 0,1 0 0 0 0,-1-1 0 0 0,1 1 1 0 0,-1 0-1 0 0,1 0 0 0 0,-1 0 0 0 0,1 0 1 0 0,-1 0-1 0 0,1 0 0 0 0,0 0 0 0 0,0 0 1 0 0,0 0-1 0 0,-1 0 0 0 0,1 0 1 0 0,0 0-1 0 0,0 0 0 0 0,0 0 0 0 0,1 0 1 0 0,-1 0-1 0 0,0 2 0 0 0,1-1 150 0 0,2-2-64 0 0,0-1-63 0 0,0 0 0 0 0,0 0 0 0 0,0-1 0 0 0,-1 1 0 0 0,1 0 0 0 0,0-1 0 0 0,-1 0 0 0 0,1 0 0 0 0,-1 1 0 0 0,0-1 0 0 0,0-1 0 0 0,1 1 0 0 0,-2 0 0 0 0,1 0 0 0 0,0-1 0 0 0,0 1 0 0 0,-1-1 0 0 0,1 0 1 0 0,-1 1-1 0 0,0-1 0 0 0,1 0 0 0 0,-2 0 0 0 0,1 0 0 0 0,0 0 0 0 0,0 0 0 0 0,-1 0 0 0 0,1-4 0 0 0,-1 5 33 0 0,0 1-63 0 0,0 1 0 0 0,0-1 0 0 0,0 0 1 0 0,0 1-1 0 0,0-1 0 0 0,0 1 0 0 0,0-1 0 0 0,0 1 0 0 0,0-1 0 0 0,0 0 0 0 0,0 1 0 0 0,0-1 0 0 0,0 1 0 0 0,-1-1 0 0 0,1 1 0 0 0,0-1 0 0 0,0 1 0 0 0,-1-1 0 0 0,1 1 0 0 0,0-1 0 0 0,-1 1 0 0 0,1-1 1 0 0,0 1-1 0 0,-1-1 0 0 0,1 1 0 0 0,-1 0 0 0 0,1-1 0 0 0,-1 1 0 0 0,1 0 0 0 0,-1-1 0 0 0,1 1 0 0 0,-1 0 0 0 0,1-1 0 0 0,-1 1 0 0 0,1 0 0 0 0,-1 0 0 0 0,0 0 0 0 0,-4 0-5 0 0,0 1-1 0 0,0 0 0 0 0,1 0 0 0 0,-1 0 1 0 0,0 1-1 0 0,1-1 0 0 0,-1 1 1 0 0,1 0-1 0 0,0 1 0 0 0,0-1 0 0 0,0 1 1 0 0,0-1-1 0 0,0 1 0 0 0,0 1 1 0 0,1-1-1 0 0,-1 0 0 0 0,1 1 0 0 0,0 0 1 0 0,0-1-1 0 0,0 1 0 0 0,1 1 1 0 0,0-1-1 0 0,-1 0 0 0 0,1 0 0 0 0,-2 8 1 0 0,5-11 3 0 0,-1 0 0 0 0,1 1 0 0 0,-1-1 0 0 0,1 0 1 0 0,0 0-1 0 0,0 0 0 0 0,-1 1 0 0 0,1-1 0 0 0,0 0 1 0 0,0 0-1 0 0,0 0 0 0 0,0 0 0 0 0,0 0 0 0 0,0 0 0 0 0,1-1 1 0 0,-1 1-1 0 0,0 0 0 0 0,0-1 0 0 0,1 1 0 0 0,-1 0 1 0 0,0-1-1 0 0,1 0 0 0 0,-1 1 0 0 0,3 0 0 0 0,2-2 9 0 0,1 0 0 0 0,-1-1-1 0 0,0 1 1 0 0,0-1 0 0 0,1 0 0 0 0,-1-1-1 0 0,-1 0 1 0 0,1 0 0 0 0,0 0-1 0 0,-1 0 1 0 0,1-1 0 0 0,-1 0 0 0 0,0 0-1 0 0,0 0 1 0 0,-1-1 0 0 0,1 0-1 0 0,5-8 1 0 0,-4 7 87 0 0,-4 3-68 0 0,0 1 0 0 0,-1 0 0 0 0,1-1 0 0 0,0 1 0 0 0,-1-1 0 0 0,1 0 1 0 0,-1 1-1 0 0,0-1 0 0 0,0 0 0 0 0,0 0 0 0 0,0 0 0 0 0,0 0 0 0 0,0-3 0 0 0,-1 5-28 0 0,0 1 0 0 0,0-1 0 0 0,0 0-1 0 0,0 1 1 0 0,0-1 0 0 0,0 0 0 0 0,-1 0 0 0 0,1 1 0 0 0,0-1 0 0 0,0 0 0 0 0,0 1 0 0 0,-1-1 0 0 0,1 0 0 0 0,0 1 0 0 0,-1-1 0 0 0,1 0-1 0 0,-1 1 1 0 0,1-1 0 0 0,-1 1 0 0 0,1-1 0 0 0,-1 1 0 0 0,1-1 0 0 0,-1 1 0 0 0,1-1 0 0 0,-1 1 0 0 0,0 0 0 0 0,1-1 0 0 0,-1 1 0 0 0,0 0 0 0 0,1-1-1 0 0,-1 1 1 0 0,0 0 0 0 0,1 0 0 0 0,-1 0 0 0 0,0 0 0 0 0,1 0 0 0 0,-1 0 0 0 0,0 0 0 0 0,0 0 0 0 0,1 0 0 0 0,-1 0 0 0 0,0 0 0 0 0,0 0 0 0 0,1 0-1 0 0,-2 1 1 0 0,-32 6 70 0 0,32-6-69 0 0,-1-1-60 0 0,0 1 0 0 0,0 0 0 0 0,0 0 0 0 0,0 0 0 0 0,0 0 0 0 0,0 1 0 0 0,0-1 0 0 0,1 1 0 0 0,-1 0 0 0 0,0 0 0 0 0,1 0 0 0 0,0 0 0 0 0,-1 0 0 0 0,1 1 0 0 0,0-1-1 0 0,0 0 1 0 0,0 1 0 0 0,1 0 0 0 0,-1-1 0 0 0,0 1 0 0 0,1 0 0 0 0,0 0 0 0 0,0 0 0 0 0,0 0 0 0 0,0 0 0 0 0,0 0 0 0 0,1 0 0 0 0,-1 4 0 0 0,1-6-92 0 0,1 0 0 0 0,-1 0 0 0 0,1 1-1 0 0,-1-1 1 0 0,1 0 0 0 0,0 0 0 0 0,0 0 0 0 0,-1 0 0 0 0,1 0 0 0 0,0 0 0 0 0,0 0 0 0 0,0-1-1 0 0,0 1 1 0 0,2 1 0 0 0,6 2-3153 0 0,6-3 798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8:08.7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64 35 792 0 0,'0'0'2544'0'0,"24"-11"2443"0"0,-13 2-4092 0 0,4-2-406 0 0,-15 8-461 0 0,-7 3-75 0 0,4 1 36 0 0,0 0 11 0 0,-1 1 1 0 0,0 0-1 0 0,0 0 0 0 0,1 0 1 0 0,-1 0-1 0 0,1 1 1 0 0,0-1-1 0 0,-1 1 0 0 0,1 0 1 0 0,1 0-1 0 0,-6 6 1 0 0,4-5 1 0 0,-2 2 2 0 0,0 0 0 0 0,1 1 0 0 0,-1 0 1 0 0,1 1-1 0 0,1-1 0 0 0,-1 1 0 0 0,-5 13 0 0 0,9-18-9 0 0,0 1 0 0 0,-1 0 0 0 0,1-1 0 0 0,0 1 0 0 0,1 0 0 0 0,-1 0 0 0 0,1 0 0 0 0,0 0 0 0 0,0 0 0 0 0,0 0 0 0 0,0 0 1 0 0,1 0-1 0 0,-1 0 0 0 0,1 0 0 0 0,0-1 0 0 0,1 1 0 0 0,-1 0 0 0 0,2 4 0 0 0,-2-7 5 0 0,0 0 1 0 0,0 0-1 0 0,0 1 1 0 0,0-1-1 0 0,0 0 1 0 0,0 0-1 0 0,0 0 1 0 0,0-1-1 0 0,0 1 1 0 0,0 0-1 0 0,0 0 0 0 0,0-1 1 0 0,1 1-1 0 0,-1 0 1 0 0,0-1-1 0 0,1 0 1 0 0,-1 1-1 0 0,0-1 1 0 0,1 0-1 0 0,-1 1 1 0 0,0-1-1 0 0,1 0 1 0 0,-1 0-1 0 0,1 0 0 0 0,-1 0 1 0 0,0 0-1 0 0,1-1 1 0 0,-1 1-1 0 0,0 0 1 0 0,1-1-1 0 0,-1 1 1 0 0,0 0-1 0 0,1-1 1 0 0,-1 0-1 0 0,0 1 1 0 0,0-1-1 0 0,2-1 0 0 0,2-1-31 0 0,-1 1 0 0 0,0-1-1 0 0,1 0 1 0 0,-1-1-1 0 0,0 1 1 0 0,-1-1-1 0 0,1 0 1 0 0,5-7 0 0 0,-8 9 33 0 0,0 1 0 0 0,0 0 1 0 0,0-1-1 0 0,0 1 0 0 0,0-1 1 0 0,-1 1-1 0 0,1-1 0 0 0,0 0 1 0 0,-1 1-1 0 0,1-1 0 0 0,-1 1 1 0 0,0-1-1 0 0,0 0 1 0 0,1 0-1 0 0,-1 1 0 0 0,0-1 1 0 0,0 0-1 0 0,-1 1 0 0 0,1-1 1 0 0,0 0-1 0 0,-1 1 0 0 0,1-1 1 0 0,-1 0-1 0 0,1 1 0 0 0,-1-1 1 0 0,1 1-1 0 0,-1-1 0 0 0,0 1 1 0 0,-1-2-1 0 0,1 1 42 0 0,-16-1 58 0 0,13 4-87 0 0,-1-1 0 0 0,1 1 0 0 0,-1 0-1 0 0,1 1 1 0 0,-1-1 0 0 0,1 1 0 0 0,-1-1 0 0 0,1 1-1 0 0,0 1 1 0 0,0-1 0 0 0,-4 4 0 0 0,6-4-20 0 0,0 0 1 0 0,-1 0-1 0 0,2 0 0 0 0,-1 0 1 0 0,0 1-1 0 0,0-1 0 0 0,1 1 1 0 0,-1-1-1 0 0,1 1 0 0 0,0 0 1 0 0,0-1-1 0 0,0 1 0 0 0,0 0 1 0 0,0 0-1 0 0,1 0 0 0 0,-1 0 1 0 0,1 0-1 0 0,0 0 1 0 0,0 3-1 0 0,0-5 1 0 0,0-1 0 0 0,0 1 0 0 0,0 0 0 0 0,0 0 0 0 0,1-1 0 0 0,-1 1 0 0 0,0 0 0 0 0,1-1 0 0 0,-1 1 0 0 0,0 0 0 0 0,1-1 1 0 0,-1 1-1 0 0,1 0 0 0 0,-1-1 0 0 0,1 1 0 0 0,-1-1 0 0 0,1 1 0 0 0,0-1 0 0 0,-1 1 0 0 0,1-1 0 0 0,0 1 0 0 0,-1-1 0 0 0,1 0 0 0 0,0 1 0 0 0,-1-1 0 0 0,1 0 0 0 0,0 0 0 0 0,0 0 0 0 0,-1 1 0 0 0,1-1 0 0 0,0 0 1 0 0,0 0-1 0 0,0 0 0 0 0,-1 0 0 0 0,3 0 0 0 0,24-3-91 0 0,-20 2 65 0 0,10-10 1 0 0,-14 8 19 0 0,-1 1 18 0 0,0 1 0 0 0,1-1 0 0 0,-1 0 0 0 0,0 0 0 0 0,-1 0 0 0 0,1 0 0 0 0,0-1 0 0 0,-1 1 0 0 0,1 0 0 0 0,-1-1 0 0 0,1 1 0 0 0,-1-1 0 0 0,1-4 1 0 0,-2 5 33 0 0,-11-1 105 0 0,11 3-141 0 0,-1-1 1 0 0,0 1-1 0 0,0-1 1 0 0,0 1-1 0 0,0 0 0 0 0,0-1 1 0 0,0 1-1 0 0,0 0 0 0 0,0 0 1 0 0,0 0-1 0 0,-1 0 1 0 0,1 0-1 0 0,0 0 0 0 0,0 0 1 0 0,0 0-1 0 0,0 0 0 0 0,0 1 1 0 0,0-1-1 0 0,0 0 1 0 0,-1 1-1 0 0,-2 1-7 0 0,-1 0 1 0 0,1 0-1 0 0,0 1 0 0 0,0-1 1 0 0,0 1-1 0 0,1 0 1 0 0,-1 0-1 0 0,-4 5 0 0 0,6-5-346 0 0,0-1-1 0 0,-1 1 1 0 0,2 0 0 0 0,-1 0-1 0 0,0 0 1 0 0,0 0-1 0 0,-1 5 1 0 0,4-4-1752 0 0,5 5-402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8:09.7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116 81 744 0 0,'0'0'1032'0'0,"-13"-40"5080"0"0,-2 8-4461 0 0,14 30-1544 0 0,1 2-107 0 0,-1-1 1 0 0,1 1-1 0 0,-1-1 0 0 0,1 1 0 0 0,-1-1 0 0 0,0 1 1 0 0,1-1-1 0 0,-1 1 0 0 0,0 0 0 0 0,1-1 0 0 0,-1 1 1 0 0,0 0-1 0 0,1-1 0 0 0,-1 1 0 0 0,0 0 0 0 0,1 0 1 0 0,-1 0-1 0 0,0-1 0 0 0,0 1 0 0 0,1 0 1 0 0,-1 0-1 0 0,0 0 0 0 0,0 0 0 0 0,1 1 0 0 0,-1-1 1 0 0,0 0-1 0 0,0 0 0 0 0,-20 7 4 0 0,17-5-3 0 0,1 1 1 0 0,-1-1 0 0 0,1 1-1 0 0,0-1 1 0 0,0 1 0 0 0,0 0-1 0 0,1 0 1 0 0,-1 1 0 0 0,1-1-1 0 0,0 0 1 0 0,-1 1 0 0 0,2-1 0 0 0,-1 1-1 0 0,0 0 1 0 0,1 0 0 0 0,-1-1-1 0 0,1 1 1 0 0,0 0 0 0 0,0 0-1 0 0,1 0 1 0 0,-1 0 0 0 0,1 0-1 0 0,0 1 1 0 0,0-1 0 0 0,0 0 0 0 0,1 0-1 0 0,1 6 1 0 0,-2-8-13 0 0,1-1 0 0 0,-1 0 0 0 0,1 1 0 0 0,0-1 0 0 0,0 0 0 0 0,-1 1 0 0 0,1-1 0 0 0,0 0 0 0 0,0 0 0 0 0,0 0 0 0 0,0 0 0 0 0,0 0 0 0 0,0 0 0 0 0,0 0-1 0 0,1 0 1 0 0,-1 0 0 0 0,0 0 0 0 0,1-1 0 0 0,-1 1 0 0 0,0 0 0 0 0,1-1 0 0 0,-1 0 0 0 0,1 1 0 0 0,-1-1 0 0 0,0 0 0 0 0,1 1 0 0 0,-1-1 0 0 0,1 0 0 0 0,-1 0 0 0 0,1 0 0 0 0,-1 0 0 0 0,1-1 0 0 0,-1 1 0 0 0,1 0 0 0 0,-1 0 0 0 0,1-1 0 0 0,-1 1 0 0 0,0-1 0 0 0,1 0 0 0 0,2-1 0 0 0,1 0 2 0 0,0-1 1 0 0,0 0 0 0 0,0-1-1 0 0,0 1 1 0 0,0-1 0 0 0,-1 0-1 0 0,1 0 1 0 0,5-7 0 0 0,-8 8 89 0 0,-1 1 1 0 0,1-1 0 0 0,0 0 0 0 0,-1 0 0 0 0,0 0 0 0 0,0 0-1 0 0,0 0 1 0 0,0 0 0 0 0,0-1 0 0 0,-1 1 0 0 0,1-4 0 0 0,-1 5 90 0 0,0 1-131 0 0,-1-1 0 0 0,1 1-1 0 0,-1-1 1 0 0,1 1 0 0 0,-1 0 0 0 0,0-1-1 0 0,1 1 1 0 0,-1 0 0 0 0,0-1-1 0 0,0 1 1 0 0,0 0 0 0 0,0 0 0 0 0,0 0-1 0 0,-3-2 1 0 0,4 3 5 0 0,-1-1-38 0 0,0 0-1 0 0,0 0 1 0 0,0 1-1 0 0,-1-1 1 0 0,1 0 0 0 0,0 1-1 0 0,0-1 1 0 0,-1 1 0 0 0,1-1-1 0 0,0 1 1 0 0,-1 0 0 0 0,1-1-1 0 0,-1 1 1 0 0,1 0 0 0 0,-1 0-1 0 0,1 0 1 0 0,0 0 0 0 0,-1 0-1 0 0,1 1 1 0 0,-2-1 0 0 0,1 0-6 0 0,1 0 1 0 0,-1 1 0 0 0,1-1 0 0 0,-1 0-1 0 0,1 1 1 0 0,-1-1 0 0 0,1 1-1 0 0,-1-1 1 0 0,1 1 0 0 0,0 0-1 0 0,-1-1 1 0 0,1 1 0 0 0,0 0 0 0 0,0 0-1 0 0,-1 0 1 0 0,1 0 0 0 0,0 0-1 0 0,0 0 1 0 0,0 1 0 0 0,0-1 0 0 0,0 0-1 0 0,1 0 1 0 0,-1 1 0 0 0,0-1-1 0 0,1 0 1 0 0,-1 1 0 0 0,0-1 0 0 0,1 1-1 0 0,0-1 1 0 0,-1 1 0 0 0,1 2-1 0 0,0-2-6 0 0,0 0 0 0 0,0 0 0 0 0,0 1 0 0 0,0-1 0 0 0,1 0 0 0 0,-1 0 0 0 0,1 0 0 0 0,0 1 0 0 0,0-1-1 0 0,-1 0 1 0 0,1 0 0 0 0,1 0 0 0 0,-1 0 0 0 0,0-1 0 0 0,0 1 0 0 0,1 0 0 0 0,-1 0 0 0 0,1-1 0 0 0,-1 1 0 0 0,1-1-1 0 0,0 1 1 0 0,0-1 0 0 0,-1 0 0 0 0,1 0 0 0 0,0 0 0 0 0,0 0 0 0 0,0 0 0 0 0,0 0 0 0 0,0 0 0 0 0,1 0 0 0 0,-1-1-1 0 0,0 0 1 0 0,0 1 0 0 0,0-1 0 0 0,1 0 0 0 0,-1 0 0 0 0,0 0 0 0 0,0 0 0 0 0,1 0 0 0 0,-1-1 0 0 0,0 1 0 0 0,0 0 0 0 0,0-1-1 0 0,0 0 1 0 0,0 0 0 0 0,1 0 0 0 0,-1 1 0 0 0,0-2 0 0 0,-1 1 0 0 0,1 0 0 0 0,2-2 0 0 0,-2 1 13 0 0,0 0 0 0 0,0 0 0 0 0,0-1 0 0 0,0 1 0 0 0,0 0 1 0 0,-1-1-1 0 0,1 1 0 0 0,1-5 0 0 0,-3 5 2 0 0,1 1 0 0 0,-1 0 0 0 0,0 0 0 0 0,1 0 0 0 0,-1 0 0 0 0,0-1 0 0 0,0 1 0 0 0,0 0 0 0 0,0 0 0 0 0,0 0 0 0 0,0-1 0 0 0,0 1 0 0 0,0 0 0 0 0,0 0 0 0 0,-1 0 0 0 0,1-1 0 0 0,-1 1 0 0 0,1 0 0 0 0,0 0 0 0 0,-1 0 0 0 0,0 0 0 0 0,1 0 0 0 0,-2-2 0 0 0,0 2 51 0 0,0 0-69 0 0,0 0 1 0 0,0 1-1 0 0,0 0 1 0 0,-1-1-1 0 0,1 1 1 0 0,0 0-1 0 0,-1 0 1 0 0,1 0-1 0 0,0 0 1 0 0,0 1-1 0 0,-1-1 1 0 0,1 1-1 0 0,0-1 1 0 0,0 1-1 0 0,0 0 1 0 0,-3 1-1 0 0,4-1-38 0 0,0-1 28 0 0,1 0 0 0 0,-1 1-1 0 0,1-1 1 0 0,-1 0-1 0 0,1 1 1 0 0,0-1 0 0 0,-1 1-1 0 0,1-1 1 0 0,0 1 0 0 0,-1-1-1 0 0,1 1 1 0 0,0-1-1 0 0,-1 1 1 0 0,1-1 0 0 0,0 1-1 0 0,0-1 1 0 0,0 1-1 0 0,-1-1 1 0 0,1 1 0 0 0,0-1-1 0 0,0 1 1 0 0,0 0-1 0 0,0-1 1 0 0,0 1 0 0 0,0 0-1 0 0,0 1-44 0 0,2 7-5638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8:10.7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19 112 660 0 0,'12'4'5812'0'0,"-10"-5"-5658"0"0,12-40 1116 0 0,-14 40-1224 0 0,1 1 1 0 0,-1-1-1 0 0,0 1 0 0 0,1-1 1 0 0,-1 1-1 0 0,0-1 0 0 0,0 1 1 0 0,1-1-1 0 0,-1 0 0 0 0,0 1 1 0 0,0-1-1 0 0,0 1 0 0 0,0-1 1 0 0,0 1-1 0 0,0-1 0 0 0,0 0 0 0 0,0 1 1 0 0,0-1-1 0 0,0 1 0 0 0,0-1 1 0 0,0 0-1 0 0,0 1 0 0 0,-1-1 1 0 0,1 1-1 0 0,0-1 0 0 0,0 1 1 0 0,-1-1-1 0 0,1 1 0 0 0,0-1 1 0 0,-1 1-1 0 0,1-1 0 0 0,0 1 1 0 0,-1-1-1 0 0,1 1 0 0 0,-1 0 1 0 0,1-1-1 0 0,-1 1 0 0 0,-1-1-50 0 0,-24 22 152 0 0,24-19-147 0 0,0 1-1 0 0,0 1 1 0 0,1-1 0 0 0,-1 0 0 0 0,1 0 0 0 0,-1 0 0 0 0,1 1 0 0 0,0-1 0 0 0,1 1 0 0 0,-2 3 0 0 0,2-5 1 0 0,0 0-1 0 0,0 0 1 0 0,0 0-1 0 0,0-1 1 0 0,0 1-1 0 0,1 0 1 0 0,-1 0-1 0 0,1 0 1 0 0,-1-1 0 0 0,1 1-1 0 0,-1 0 1 0 0,1 0-1 0 0,0-1 1 0 0,0 1-1 0 0,0-1 1 0 0,0 1-1 0 0,0-1 1 0 0,0 1-1 0 0,0-1 1 0 0,0 0-1 0 0,1 1 1 0 0,2 1 0 0 0,-3-2 18 0 0,2-1-60 0 0,0 0 30 0 0,-1 1 0 0 0,1-1 0 0 0,0-1 0 0 0,0 1 0 0 0,-1 0 0 0 0,1-1 0 0 0,0 1 0 0 0,-1-1 0 0 0,1 0 0 0 0,-1 0-1 0 0,1 0 1 0 0,-1 0 0 0 0,1 0 0 0 0,-1-1 0 0 0,1 1 0 0 0,-1-1 0 0 0,0 1 0 0 0,0-1 0 0 0,0 0 0 0 0,0 0 0 0 0,0 0 0 0 0,0 0 0 0 0,-1 0 0 0 0,3-5-1 0 0,0 0 224 0 0,0-1 0 0 0,0 0 0 0 0,-1 0-1 0 0,0 0 1 0 0,-1 0 0 0 0,3-14 0 0 0,-5 20-34 0 0,-1-5 44 0 0,1 7-204 0 0,0-1 0 0 0,0 0 0 0 0,0 1 0 0 0,0-1 0 0 0,0 0 0 0 0,0 1 0 0 0,0-1 0 0 0,0 0 0 0 0,0 1 0 0 0,0-1 0 0 0,0 0 0 0 0,0 1 0 0 0,-1-1 0 0 0,1 0-1 0 0,0 1 1 0 0,-1-1 0 0 0,1 1 0 0 0,0-1 0 0 0,-1 1 0 0 0,1-1 0 0 0,-1 1 0 0 0,0-2 0 0 0,-1 2-34 0 0,-1 0 0 0 0,0-1 0 0 0,1 1-1 0 0,-1 0 1 0 0,0 0 0 0 0,0 0 0 0 0,1 1 0 0 0,-1-1-1 0 0,1 1 1 0 0,-1-1 0 0 0,0 1 0 0 0,1 0-1 0 0,-1 0 1 0 0,1 0 0 0 0,-1 1 0 0 0,1-1-1 0 0,0 0 1 0 0,0 1 0 0 0,-1-1 0 0 0,1 1-1 0 0,0 0 1 0 0,1 0 0 0 0,-1 0 0 0 0,0 0-1 0 0,0 0 1 0 0,1 0 0 0 0,-1 0 0 0 0,1 1-1 0 0,0-1 1 0 0,-1 1 0 0 0,1-1 0 0 0,1 1 0 0 0,-1-1-1 0 0,-1 5 1 0 0,2-5-46 0 0,6 20-249 0 0,-4-21 294 0 0,0 1 0 0 0,1-1 1 0 0,-1 0-1 0 0,1 1 0 0 0,0-1 1 0 0,-1 0-1 0 0,1-1 0 0 0,0 1 1 0 0,0 0-1 0 0,0-1 0 0 0,-1 0 1 0 0,1 1-1 0 0,0-1 0 0 0,0 0 1 0 0,0 0-1 0 0,0-1 0 0 0,-1 1 1 0 0,1-1-1 0 0,0 1 0 0 0,0-1 0 0 0,-1 0 1 0 0,1 0-1 0 0,0 0 0 0 0,-1 0 1 0 0,4-3-1 0 0,-2 1 38 0 0,-1 1-1 0 0,0-1 0 0 0,0 0 1 0 0,0 0-1 0 0,0-1 0 0 0,-1 1 1 0 0,1-1-1 0 0,-1 1 1 0 0,0-1-1 0 0,0 0 0 0 0,0 0 1 0 0,0 0-1 0 0,-1 0 1 0 0,0 0-1 0 0,2-8 0 0 0,-3 11 22 0 0,0 0-1 0 0,0 0 0 0 0,0 0 0 0 0,0 0 1 0 0,0 0-1 0 0,0 0 0 0 0,0-1 0 0 0,-1 1 1 0 0,1 0-1 0 0,0 0 0 0 0,-1 0 0 0 0,1 0 1 0 0,-1 0-1 0 0,1 0 0 0 0,-1 0 0 0 0,1 0 1 0 0,-1 0-1 0 0,0 0 0 0 0,1 0 0 0 0,-1 0 1 0 0,0 1-1 0 0,0-1 0 0 0,0 0 0 0 0,0 1 1 0 0,0-1-1 0 0,0 0 0 0 0,0 1 0 0 0,0-1 1 0 0,-1 0-1 0 0,-31-9 608 0 0,29 9-605 0 0,2 0 35 0 0,-18 1 58 0 0,-9 4-77 0 0,28-3-91 0 0,0-1-1 0 0,0 0 1 0 0,0 0 0 0 0,0 0-1 0 0,0 1 1 0 0,0-1 0 0 0,0 1-1 0 0,0-1 1 0 0,0 0-1 0 0,0 1 1 0 0,0 0 0 0 0,0-1-1 0 0,1 1 1 0 0,-1-1 0 0 0,0 1-1 0 0,0 0 1 0 0,1 0-1 0 0,-1-1 1 0 0,0 1 0 0 0,1 0-1 0 0,-1 0 1 0 0,1 0 0 0 0,-1 0-1 0 0,1 0 1 0 0,-1 1-1 0 0,1-1-23 0 0,1 0-1 0 0,-1 0 0 0 0,0 0 1 0 0,1 0-1 0 0,-1 0 1 0 0,1 0-1 0 0,-1 0 0 0 0,1 0 1 0 0,-1 0-1 0 0,1-1 0 0 0,0 1 1 0 0,-1 0-1 0 0,1 0 0 0 0,0-1 1 0 0,0 1-1 0 0,0 0 0 0 0,-1-1 1 0 0,1 1-1 0 0,0-1 0 0 0,0 1 1 0 0,0-1-1 0 0,0 1 0 0 0,0-1 1 0 0,0 0-1 0 0,0 0 0 0 0,0 1 1 0 0,0-1-1 0 0,0 0 0 0 0,0 0 1 0 0,0 0-1 0 0,2 0 0 0 0,8 3-2771 0 0,-9-2 1654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8:11.8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1 109 1436 0 0,'0'0'5431'0'0,"3"0"-5176"0"0,31-8 1157 0 0,-32 7-1235 0 0,20-24 1380 0 0,-21 25-1520 0 0,-1 0-1 0 0,0-1 1 0 0,1 1-1 0 0,-1 0 1 0 0,1 0-1 0 0,-1 0 0 0 0,0-1 1 0 0,1 1-1 0 0,-1 0 1 0 0,0-1-1 0 0,1 1 1 0 0,-1 0-1 0 0,0-1 1 0 0,1 1-1 0 0,-1 0 1 0 0,0-1-1 0 0,0 1 1 0 0,1-1-1 0 0,-1 1 0 0 0,0 0 1 0 0,0-1-1 0 0,0 1 1 0 0,0-1-1 0 0,0 1 1 0 0,0-1-1 0 0,0 0 1 0 0,-11-1 562 0 0,8 3-592 0 0,-21 27 30 0 0,21-22-28 0 0,1 0 1 0 0,0 0-1 0 0,0 0 1 0 0,0 0-1 0 0,1 1 1 0 0,0-1-1 0 0,-1 13 1 0 0,2-18-6 0 0,1 1-1 0 0,-1-1 1 0 0,0 1 0 0 0,1-1 0 0 0,-1 0-1 0 0,1 1 1 0 0,0-1 0 0 0,-1 0 0 0 0,1 0-1 0 0,0 1 1 0 0,-1-1 0 0 0,1 0 0 0 0,0 0 0 0 0,0 0-1 0 0,0 0 1 0 0,0 0 0 0 0,0 0 0 0 0,1 0-1 0 0,-1 0 1 0 0,0-1 0 0 0,0 1 0 0 0,0 0-1 0 0,1-1 1 0 0,-1 1 0 0 0,3 0 0 0 0,-1 0-3 0 0,0-1-1 0 0,0 0 1 0 0,0 0 0 0 0,0 0 0 0 0,0-1 0 0 0,0 1 0 0 0,0-1-1 0 0,0 0 1 0 0,0 1 0 0 0,-1-1 0 0 0,1 0 0 0 0,0-1 0 0 0,0 1 0 0 0,-1 0-1 0 0,1-1 1 0 0,-1 0 0 0 0,1 1 0 0 0,-1-1 0 0 0,0 0 0 0 0,3-3-1 0 0,1-1-7 0 0,0 0 90 0 0,-1 1 0 0 0,0-1-1 0 0,0-1 1 0 0,-1 1 0 0 0,0 0 0 0 0,0-1 0 0 0,0 0 0 0 0,-1 0 0 0 0,0 0 0 0 0,0-1-1 0 0,-1 1 1 0 0,2-11 0 0 0,-3 16-21 0 0,-1-1-35 0 0,-1 1 1 0 0,1-1-1 0 0,0 0 0 0 0,-1 1 1 0 0,1-1-1 0 0,-1 1 0 0 0,0-1 0 0 0,-1-2 1 0 0,-1 4-34 0 0,1 0 0 0 0,-1 1 1 0 0,1-1-1 0 0,0 0 1 0 0,-1 1-1 0 0,1 0 0 0 0,-1-1 1 0 0,0 1-1 0 0,1 0 1 0 0,-1 0-1 0 0,1 1 0 0 0,-1-1 1 0 0,1 1-1 0 0,-1-1 1 0 0,1 1-1 0 0,0-1 1 0 0,-1 1-1 0 0,1 0 0 0 0,0 0 1 0 0,-1 1-1 0 0,1-1 1 0 0,0 0-1 0 0,0 1 0 0 0,0-1 1 0 0,0 1-1 0 0,0 0 1 0 0,0-1-1 0 0,1 1 0 0 0,-1 0 1 0 0,0 0-1 0 0,1 0 1 0 0,0 0-1 0 0,-1 1 1 0 0,1-1-1 0 0,0 0 0 0 0,0 1 1 0 0,0-1-1 0 0,0 0 1 0 0,1 1-1 0 0,-1-1 0 0 0,1 1 1 0 0,0-1-1 0 0,-1 1 1 0 0,1-1-1 0 0,0 1 0 0 0,1 4 1 0 0,-1-5-11 0 0,0-1 1 0 0,0 1-1 0 0,0-1 0 0 0,1 1 1 0 0,-1-1-1 0 0,0 1 1 0 0,1-1-1 0 0,-1 1 0 0 0,1-1 1 0 0,0 1-1 0 0,-1-1 0 0 0,1 0 1 0 0,0 1-1 0 0,0-1 1 0 0,0 0-1 0 0,0 0 0 0 0,0 0 1 0 0,0 0-1 0 0,0 1 0 0 0,1-1 1 0 0,-1-1-1 0 0,0 1 1 0 0,0 0-1 0 0,1 0 0 0 0,-1 0 1 0 0,1-1-1 0 0,-1 1 0 0 0,0-1 1 0 0,1 1-1 0 0,-1-1 1 0 0,1 0-1 0 0,0 1 0 0 0,-1-1 1 0 0,1 0-1 0 0,-1 0 0 0 0,1 0 1 0 0,-1 0-1 0 0,3-1 1 0 0,-3 1 14 0 0,1 0-16 0 0,0-1 0 0 0,1 1-1 0 0,-1-1 1 0 0,0 0-1 0 0,0 0 1 0 0,0 0-1 0 0,0 0 1 0 0,-1 0-1 0 0,1 0 1 0 0,0-1-1 0 0,0 1 1 0 0,-1 0 0 0 0,1-1-1 0 0,-1 0 1 0 0,1 1-1 0 0,-1-1 1 0 0,0 0-1 0 0,1 0 1 0 0,-1 0-1 0 0,0 1 1 0 0,1-5-1 0 0,0 3 32 0 0,-1 1-1 0 0,0-1 0 0 0,0 0 0 0 0,0 1 0 0 0,0-1 0 0 0,0 0 0 0 0,-1 0 0 0 0,1 0 0 0 0,-1 1 0 0 0,0-1 1 0 0,0 0-1 0 0,0 0 0 0 0,0 0 0 0 0,0 0 0 0 0,-1 0 0 0 0,0-4 0 0 0,-1 4 25 0 0,0 0 0 0 0,1 0 0 0 0,-1 0 0 0 0,0 0 1 0 0,-1 1-1 0 0,1-1 0 0 0,0 1 0 0 0,-1-1 0 0 0,0 1 0 0 0,1 0 0 0 0,-1 0 0 0 0,0 0 0 0 0,0 0 0 0 0,0 0 0 0 0,-5-1 1 0 0,6 2 36 0 0,-1 1-56 0 0,0 0-33 0 0,1 0 0 0 0,-1 0 0 0 0,1 0 0 0 0,-1 1 0 0 0,1-1 0 0 0,-1 1 0 0 0,1 0 0 0 0,0 0-1 0 0,-1 0 1 0 0,1 0 0 0 0,0 0 0 0 0,0 0 0 0 0,-4 3 0 0 0,5-3-13 0 0,0 0 0 0 0,1 0 0 0 0,-1-1 0 0 0,0 1 0 0 0,1 0 0 0 0,-1 0 0 0 0,0 0 0 0 0,1 0 0 0 0,-1 0 0 0 0,1 0 0 0 0,0 0 0 0 0,-1 0 0 0 0,1 1 0 0 0,0-1 0 0 0,0 0 0 0 0,0 0 0 0 0,0 0 0 0 0,-1 0 0 0 0,2 0 0 0 0,-1 0 0 0 0,0 1 0 0 0,0-1 0 0 0,0 0 0 0 0,0 0 0 0 0,1 0 0 0 0,-1 0 0 0 0,0 0 0 0 0,1 0 0 0 0,-1 0 0 0 0,1 0 0 0 0,-1 0 0 0 0,1 0 0 0 0,0 0 0 0 0,0 1 0 0 0,1-1 15 0 0,-1 1 0 0 0,0-1 1 0 0,1 0-1 0 0,-1 0 0 0 0,1 0 0 0 0,-1 0 0 0 0,1 0 0 0 0,-1 0 0 0 0,1 0 1 0 0,0 0-1 0 0,-1-1 0 0 0,1 1 0 0 0,0-1 0 0 0,0 1 0 0 0,-1-1 1 0 0,1 0-1 0 0,0 1 0 0 0,0-1 0 0 0,0 0 0 0 0,-1 0 0 0 0,1 0 1 0 0,0-1-1 0 0,0 1 0 0 0,0 0 0 0 0,-1-1 0 0 0,1 1 0 0 0,0-1 0 0 0,0 1 1 0 0,3-3-1 0 0,-4 2 27 0 0,1 1 0 0 0,-1-1 0 0 0,0 0 0 0 0,1 0 0 0 0,-1 0 0 0 0,1 0 0 0 0,-1 0 0 0 0,0-1 0 0 0,0 1 0 0 0,0 0 0 0 0,0-1 1 0 0,0 1-1 0 0,0-1 0 0 0,0 1 0 0 0,0-1 0 0 0,0 1 0 0 0,-1-1 0 0 0,1 1 0 0 0,-1-1 0 0 0,1 0 0 0 0,-1 1 0 0 0,0-1 0 0 0,1 0 0 0 0,-1 1 0 0 0,0-1 0 0 0,0 0 1 0 0,0 0-1 0 0,-1 1 0 0 0,1-3 0 0 0,-1 2-107 0 0,-3 7-2939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1:27.3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1 236 2296 0 0,'5'-23'1711'0'0,"1"1"1"0"0,0-1-1 0 0,12-23 0 0 0,-13 34-1515 0 0,1 1 0 0 0,0-1 0 0 0,0 1 0 0 0,1 1 0 0 0,1 0 0 0 0,0 0 1 0 0,12-13-1 0 0,-18 22-372 0 0,0 0 1 0 0,0-1-1 0 0,0 1 1 0 0,0 0 0 0 0,0 0-1 0 0,0 0 1 0 0,1 1-1 0 0,-1-1 1 0 0,3 0-1 0 0,-2 0-1336 0 0,1 2-787 0 0,15 0-441 0 0</inkml:trace>
  <inkml:trace contextRef="#ctx0" brushRef="#br0" timeOffset="1">397 44 296 0 0,'0'0'2476'0'0,"9"-9"837"0"0,3-3-1261 0 0,-2 1-712 0 0,-5 6-712 0 0,5-2-712 0 0,-10 18-2612 0 0,-4-1-2225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8:12.8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109 28 976 0 0,'0'0'4805'0'0,"0"-3"-4448"0"0,-1 0 1 0 0,-1-1 0 0 0,1 1 0 0 0,0 0 0 0 0,-1 0 0 0 0,-3-5-1 0 0,2 8-298 0 0,-1 0-1 0 0,0 0 1 0 0,1 0 0 0 0,-1 0-1 0 0,0 0 1 0 0,1 1-1 0 0,-1-1 1 0 0,-5 3-1 0 0,7-2-2 0 0,-20 25 149 0 0,21-23-197 0 0,0 0 0 0 0,0 1 1 0 0,0-1-1 0 0,1 1 0 0 0,-1-1 1 0 0,1 1-1 0 0,0-1 0 0 0,0 1 0 0 0,0-1 1 0 0,0 1-1 0 0,1-1 0 0 0,-1 1 1 0 0,1-1-1 0 0,0 0 0 0 0,0 1 0 0 0,0-1 1 0 0,1 0-1 0 0,-1 0 0 0 0,1 0 1 0 0,-1 0-1 0 0,1 0 0 0 0,0 0 0 0 0,0 0 1 0 0,1 0-1 0 0,-1-1 0 0 0,1 1 1 0 0,4 3-1 0 0,-6-5 5 0 0,17 4 21 0 0,-16-5-17 0 0,0 0-1 0 0,0-1 1 0 0,0 1 0 0 0,-1 0-1 0 0,1-1 1 0 0,0 0-1 0 0,0 1 1 0 0,-1-1 0 0 0,1 0-1 0 0,0 0 1 0 0,-1 0 0 0 0,1 0-1 0 0,-1 0 1 0 0,1 0-1 0 0,-1 0 1 0 0,0 0 0 0 0,1-1-1 0 0,-1 1 1 0 0,0-1-1 0 0,0 1 1 0 0,0-1 0 0 0,0 1-1 0 0,1-4 1 0 0,-1 3 107 0 0,-1-1 16 0 0,0 0 1 0 0,0-1 0 0 0,-1 1-1 0 0,0 0 1 0 0,1 0-1 0 0,-1-1 1 0 0,-2-3 0 0 0,-2 7-136 0 0,0 0 0 0 0,0 0 0 0 0,1 1 1 0 0,-1 0-1 0 0,0-1 0 0 0,0 2 0 0 0,1-1 0 0 0,-1 1 1 0 0,0-1-1 0 0,1 1 0 0 0,0 0 0 0 0,-1 1 1 0 0,1-1-1 0 0,0 1 0 0 0,0 0 0 0 0,0 0 0 0 0,1 0 1 0 0,-1 0-1 0 0,1 1 0 0 0,-1 0 0 0 0,1-1 1 0 0,1 1-1 0 0,-4 5 0 0 0,5-7-12 0 0,-1 0 0 0 0,1 1 0 0 0,0-1 1 0 0,0 1-1 0 0,0-1 0 0 0,0 1 0 0 0,0 0 0 0 0,1 0 0 0 0,-1-1 0 0 0,1 1 1 0 0,0 0-1 0 0,0-1 0 0 0,0 1 0 0 0,0 0 0 0 0,0 0 0 0 0,0 0 0 0 0,1-1 1 0 0,0 1-1 0 0,0 2 0 0 0,1-2-28 0 0,-1-1 1 0 0,1 0-1 0 0,-1 0 1 0 0,1 0-1 0 0,0 0 1 0 0,0 0-1 0 0,0 0 1 0 0,0-1-1 0 0,0 1 1 0 0,0-1-1 0 0,0 1 1 0 0,0-1-1 0 0,3 1 1 0 0,-2 0-87 0 0,18-2-99 0 0,-18-1 220 0 0,0 0-1 0 0,0-1 1 0 0,-1 0-1 0 0,1 0 1 0 0,0 0-1 0 0,-1 0 1 0 0,1 0-1 0 0,-1 0 1 0 0,0 0-1 0 0,0-1 1 0 0,0 1-1 0 0,0-1 0 0 0,0 0 1 0 0,-1 0-1 0 0,1 1 1 0 0,-1-1-1 0 0,0 0 1 0 0,1 0-1 0 0,-1 0 1 0 0,-1-1-1 0 0,1 1 1 0 0,0 0-1 0 0,-1 0 1 0 0,0 0-1 0 0,1-1 1 0 0,-1 1-1 0 0,0 0 1 0 0,-1 0-1 0 0,1 0 1 0 0,-1-1-1 0 0,-1-3 1 0 0,2 6 18 0 0,0 0-1 0 0,-1 0 1 0 0,1-1 0 0 0,-1 1 0 0 0,1 0 0 0 0,-1 0 0 0 0,0 1 0 0 0,1-1 0 0 0,-1 0 0 0 0,0 0 0 0 0,0 0 0 0 0,0 0 0 0 0,1 0 0 0 0,-1 1 0 0 0,0-1 0 0 0,0 0 0 0 0,0 1 0 0 0,0-1 0 0 0,0 1 0 0 0,0-1-1 0 0,0 1 1 0 0,-1 0 0 0 0,1-1 0 0 0,0 1 0 0 0,0 0 0 0 0,0 0 0 0 0,-2 0 0 0 0,0 0 20 0 0,0 0 1 0 0,-1 0-1 0 0,1 0 0 0 0,0 1 0 0 0,-1 0 0 0 0,1-1 1 0 0,0 1-1 0 0,0 0 0 0 0,-3 2 0 0 0,-1 0-11 0 0,6-3-28 0 0,0 0 0 0 0,1 1 0 0 0,-1-1 0 0 0,0 0 0 0 0,1 1 0 0 0,-1-1 0 0 0,0 0 0 0 0,1 1 0 0 0,-1-1 0 0 0,1 1 0 0 0,-1-1 0 0 0,1 1 0 0 0,-1-1 0 0 0,1 1 0 0 0,-1-1 0 0 0,1 1 0 0 0,-1 0 0 0 0,1-1 0 0 0,0 1 0 0 0,-1 0 0 0 0,1-1 0 0 0,0 1 0 0 0,-1 0 0 0 0,1-1 0 0 0,0 1 0 0 0,0 0 0 0 0,0 0 0 0 0,0-1 0 0 0,0 1 0 0 0,0 0 0 0 0,0 0 0 0 0,0-1 1 0 0,0 1-1 0 0,0 0 0 0 0,0-1 0 0 0,1 2 0 0 0,-1-1-3 0 0,-1 0-19 0 0,1 1 0 0 0,0 0 0 0 0,1 0 0 0 0,-1-1 0 0 0,0 1 0 0 0,0 0 0 0 0,1-1 0 0 0,-1 1 0 0 0,1-1 0 0 0,-1 1 1 0 0,1 0-1 0 0,0-1 0 0 0,0 1 0 0 0,-1-1 0 0 0,1 0 0 0 0,0 1 0 0 0,0-1 0 0 0,1 0 0 0 0,-1 1 0 0 0,0-1 0 0 0,0 0 0 0 0,1 0 0 0 0,-1 0 0 0 0,0 0 0 0 0,1 0 0 0 0,-1 0 0 0 0,1-1 0 0 0,-1 1 0 0 0,1 0 0 0 0,0-1 1 0 0,-1 1-1 0 0,1-1 0 0 0,-1 0 0 0 0,1 1 0 0 0,3-1 0 0 0,-3 0 7 0 0,1 0-1 0 0,0 0 1 0 0,-1 0 0 0 0,1 0 0 0 0,-1 0-1 0 0,1-1 1 0 0,0 1 0 0 0,-1-1 0 0 0,1 1-1 0 0,-1-1 1 0 0,1 0 0 0 0,-1 0 0 0 0,1 0-1 0 0,-1-1 1 0 0,0 1 0 0 0,0-1 0 0 0,0 1 0 0 0,1-1-1 0 0,-1 0 1 0 0,-1 1 0 0 0,1-1 0 0 0,0 0-1 0 0,0 0 1 0 0,2-4 0 0 0,-3 4 53 0 0,0 0 0 0 0,0 1 0 0 0,0-1 0 0 0,0 0 0 0 0,0 0 1 0 0,0 0-1 0 0,-1 0 0 0 0,1 0 0 0 0,-1 0 0 0 0,1 0 0 0 0,-1 0 0 0 0,0 0 0 0 0,0 0 0 0 0,0 0 1 0 0,0 0-1 0 0,0 0 0 0 0,0 0 0 0 0,0 0 0 0 0,-1 0 0 0 0,1 0 0 0 0,-1 0 0 0 0,1 0 1 0 0,-1 0-1 0 0,0 0 0 0 0,0 0 0 0 0,0 0 0 0 0,0 0 0 0 0,0 1 0 0 0,0-1 0 0 0,-1 0 0 0 0,1 1 1 0 0,0-1-1 0 0,-1 1 0 0 0,1-1 0 0 0,-1 1 0 0 0,0 0 0 0 0,1 0 0 0 0,-1 0 0 0 0,0 0 0 0 0,0 0 1 0 0,0 0-1 0 0,0 0 0 0 0,0 1 0 0 0,-3-2 0 0 0,3 2 26 0 0,-20 1 60 0 0,22-1-126 0 0,-1 0-58 0 0,-1 1-1 0 0,1-1 1 0 0,0 1-1 0 0,0-1 1 0 0,-1 1-1 0 0,1 0 1 0 0,0 0 0 0 0,0-1-1 0 0,0 1 1 0 0,0 0-1 0 0,0 0 1 0 0,0 0-1 0 0,0 0 1 0 0,0 0-1 0 0,0 0 1 0 0,1 1 0 0 0,-1-1-1 0 0,0 0 1 0 0,1 0-1 0 0,-1 0 1 0 0,0 3-1 0 0,1-3-530 0 0,5 12-3872 0 0,3-8 1636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8:13.8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 28 1088 0 0,'0'0'4411'0'0,"11"-7"-3976"0"0,-6 1 2744 0 0,-5 5-3105 0 0,-1-1 0 0 0,0 1-1 0 0,0 0 1 0 0,0 0 0 0 0,0 0-1 0 0,0 1 1 0 0,0-1-1 0 0,0 0 1 0 0,-1 0 0 0 0,1 1-1 0 0,0-1 1 0 0,0 0 0 0 0,-1 1-1 0 0,1-1 1 0 0,0 1-1 0 0,-1 0 1 0 0,1-1 0 0 0,-3 1-1 0 0,2-1-1 0 0,0 2-56 0 0,-8 1 28 0 0,9-1-47 0 0,-1 1-1 0 0,0-1 1 0 0,0 0-1 0 0,1 0 1 0 0,-1 1-1 0 0,1-1 1 0 0,-1 1-1 0 0,1-1 0 0 0,-1 1 1 0 0,1 0-1 0 0,0 0 1 0 0,0-1-1 0 0,0 1 1 0 0,0 0-1 0 0,0 0 1 0 0,0 0-1 0 0,1 0 1 0 0,-1 0-1 0 0,1 0 1 0 0,-1 0-1 0 0,1 0 0 0 0,0 3 1 0 0,-1 0 14 0 0,1 0 0 0 0,-1 0 1 0 0,1 0-1 0 0,1 0 0 0 0,0 9 0 0 0,0-12-27 0 0,-1 0 0 0 0,1 0 0 0 0,-1 0 0 0 0,1 0 0 0 0,0 0 0 0 0,-1 0 0 0 0,1-1 0 0 0,0 1 0 0 0,0 0 0 0 0,0-1 0 0 0,1 1 0 0 0,-1-1 0 0 0,0 1 0 0 0,1-1 0 0 0,-1 1 0 0 0,1-1 0 0 0,-1 0 0 0 0,3 2 0 0 0,-3-3-90 0 0,32-3-986 0 0,-28 0 1113 0 0,1-1 1 0 0,-2 0-1 0 0,1 0 1 0 0,0 0 0 0 0,-1 0-1 0 0,0-1 1 0 0,0 0 0 0 0,5-8-1 0 0,-8 12 166 0 0,0-25 944 0 0,-3 25-1088 0 0,1 0 0 0 0,0-1 0 0 0,-1 1 0 0 0,0 0 0 0 0,1 0 0 0 0,-1 0 0 0 0,1 0 0 0 0,-1 1 0 0 0,0-1 0 0 0,0 0 0 0 0,0 1 0 0 0,1-1 0 0 0,-1 1 0 0 0,0-1 0 0 0,0 1 0 0 0,0 0 0 0 0,0 0 1 0 0,0 0-1 0 0,1 0 0 0 0,-1 0 0 0 0,0 0 0 0 0,0 1 0 0 0,0-1 0 0 0,0 1 0 0 0,-2 0 0 0 0,1 0-37 0 0,0 0-1 0 0,0 1 1 0 0,0-1 0 0 0,0 0 0 0 0,0 1-1 0 0,0 0 1 0 0,1 0 0 0 0,-1 0 0 0 0,0 0-1 0 0,1 0 1 0 0,0 0 0 0 0,0 1 0 0 0,0-1-1 0 0,-3 4 1 0 0,5-5-23 0 0,0 0-1 0 0,-1 0 1 0 0,1 0-1 0 0,0 0 1 0 0,0 0-1 0 0,0 0 1 0 0,0 1-1 0 0,0-1 1 0 0,0 0-1 0 0,0 0 1 0 0,0 0-1 0 0,0 0 1 0 0,1 0-1 0 0,-1 0 1 0 0,0 0-1 0 0,1 0 1 0 0,-1 0 0 0 0,1 0-1 0 0,-1 0 1 0 0,1 0-1 0 0,-1 0 1 0 0,1-1-1 0 0,0 1 1 0 0,-1 0-1 0 0,1 0 1 0 0,0 0-1 0 0,0-1 1 0 0,0 1-1 0 0,-1 0 1 0 0,1-1-1 0 0,0 1 1 0 0,0-1-1 0 0,0 1 1 0 0,0-1-1 0 0,0 1 1 0 0,1-1-1 0 0,34 14-1208 0 0,-33-13 1040 0 0,21-2-188 0 0,-22 1 400 0 0,0-1 0 0 0,0 1 1 0 0,0-1-1 0 0,0 1 0 0 0,0-1 0 0 0,0 0 0 0 0,0 0 0 0 0,0 0 0 0 0,0 0 0 0 0,0 0 1 0 0,0 0-1 0 0,-1-1 0 0 0,1 1 0 0 0,0-1 0 0 0,-1 1 0 0 0,1-1 0 0 0,-1 1 0 0 0,0-1 1 0 0,1 0-1 0 0,-1 0 0 0 0,0 0 0 0 0,0 0 0 0 0,0 0 0 0 0,0 0 0 0 0,-1 0 0 0 0,1 0 1 0 0,0 0-1 0 0,-1 0 0 0 0,0 0 0 0 0,1 0 0 0 0,-1 0 0 0 0,0-4 0 0 0,0 5 142 0 0,-6-3 159 0 0,5 4-306 0 0,1-1-1 0 0,0 1 1 0 0,-1 0 0 0 0,1-1-1 0 0,0 1 1 0 0,0-1-1 0 0,-1 1 1 0 0,1 0 0 0 0,-1 0-1 0 0,1-1 1 0 0,0 1 0 0 0,-1 0-1 0 0,1 0 1 0 0,-1-1 0 0 0,1 1-1 0 0,0 0 1 0 0,-1 0 0 0 0,1 0-1 0 0,-1 0 1 0 0,1 0-1 0 0,-1 0 1 0 0,1-1 0 0 0,-1 1-1 0 0,1 0 1 0 0,-1 1 0 0 0,-5-2 37 0 0,-1 1 0 0 0,1 1 0 0 0,0-1 1 0 0,0 1-1 0 0,0 0 0 0 0,0 0 0 0 0,-1 1 0 0 0,2 0 1 0 0,-1 0-1 0 0,0 0 0 0 0,0 1 0 0 0,-7 4 0 0 0,12-6-78 0 0,1 0 0 0 0,-1-1 0 0 0,0 1 0 0 0,1 0 1 0 0,-1-1-1 0 0,1 1 0 0 0,-1 0 0 0 0,1 0 0 0 0,-1 0 0 0 0,1-1 0 0 0,0 1 0 0 0,0 0 0 0 0,-1 0 0 0 0,1 0 0 0 0,0 0 0 0 0,0 0 0 0 0,0 0 0 0 0,0 0 0 0 0,0-1 0 0 0,0 1 0 0 0,0 0 0 0 0,0 0 0 0 0,0 0 0 0 0,0 0 0 0 0,0 0 0 0 0,1 0 0 0 0,-1 0 0 0 0,1 1 0 0 0,-1-1-68 0 0,1 1 1 0 0,-1 0-1 0 0,1-1 0 0 0,0 1 1 0 0,0-1-1 0 0,0 1 0 0 0,0-1 1 0 0,0 1-1 0 0,0-1 0 0 0,0 1 1 0 0,0-1-1 0 0,0 0 0 0 0,3 2 1 0 0,0-1-97 0 0,0 0 1 0 0,-1-1 0 0 0,1 0 0 0 0,0 1 0 0 0,1-1 0 0 0,-1 0-1 0 0,0-1 1 0 0,0 1 0 0 0,0-1 0 0 0,1 0 0 0 0,-1 0 0 0 0,0 0-1 0 0,0-1 1 0 0,6-1 0 0 0,-8 2 231 0 0,0-1 0 0 0,0 0-1 0 0,0 0 1 0 0,0 1 0 0 0,0-1-1 0 0,0 0 1 0 0,0-1 0 0 0,0 1-1 0 0,-1 0 1 0 0,1-1 0 0 0,-1 1 0 0 0,1-1-1 0 0,-1 1 1 0 0,1-1 0 0 0,-1 1-1 0 0,0-1 1 0 0,0 0 0 0 0,0 0-1 0 0,0 0 1 0 0,0 0 0 0 0,0 0 0 0 0,0 0-1 0 0,0 0 1 0 0,-1 0 0 0 0,1 0-1 0 0,-1 0 1 0 0,0 0 0 0 0,0 0-1 0 0,0 0 1 0 0,0-3 0 0 0,0 4 28 0 0,0 0 0 0 0,0 0 0 0 0,-1 0 0 0 0,1 0 1 0 0,0 0-1 0 0,-1 0 0 0 0,1 0 0 0 0,-1 1 0 0 0,1-1 0 0 0,-1 0 0 0 0,1 0 1 0 0,-1 0-1 0 0,1 1 0 0 0,-1-1 0 0 0,0 0 0 0 0,0 1 0 0 0,1-1 0 0 0,-1 0 1 0 0,0 1-1 0 0,0-1 0 0 0,0 1 0 0 0,0-1 0 0 0,-1 0 0 0 0,-18-5 667 0 0,19 5-713 0 0,-1 1 125 0 0,-18 4 153 0 0,18-4-453 0 0,1 1 1 0 0,0-1-1 0 0,-1 1 1 0 0,1-1-1 0 0,-1 1 1 0 0,1-1-1 0 0,0 1 1 0 0,0 0-1 0 0,-1 0 1 0 0,1 0-1 0 0,0 0 1 0 0,0 0-1 0 0,0 0 0 0 0,0 0 1 0 0,0 0-1 0 0,0 0 1 0 0,0 0-1 0 0,0 0 1 0 0,1 0-1 0 0,-1 1 1 0 0,0-1-1 0 0,1 0 1 0 0,-1 1-1 0 0,1-1 1 0 0,-1 1-1 0 0,1-1 1 0 0,0 0-1 0 0,0 1 1 0 0,-1-1-1 0 0,1 1 1 0 0,0-1-1 0 0,0 1 1 0 0,0-1-1 0 0,1 1 1 0 0,-1-1-1 0 0,0 0 0 0 0,1 3 1 0 0,0-2-924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8:14.6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41 348 0 0,'0'0'8066'0'0,"0"0"-8035"0"0,0 0-1 0 0,0 0 0 0 0,0 0 1 0 0,0 0-1 0 0,1 0 1 0 0,-1 0-1 0 0,0 0 1 0 0,0 0-1 0 0,0 0 1 0 0,0 0-1 0 0,0 0 1 0 0,0 0-1 0 0,1 0 1 0 0,-1 0-1 0 0,0 0 0 0 0,0-1 1 0 0,0 1-1 0 0,0 0 1 0 0,0 0-1 0 0,0 0 1 0 0,1 0-1 0 0,-1 0 1 0 0,0 0-1 0 0,0 0 1 0 0,0 0-1 0 0,0 0 1 0 0,0 0-1 0 0,0-1 1 0 0,0 1-1 0 0,0 0 0 0 0,0 0 1 0 0,0 0-1 0 0,0 0 1 0 0,0 0-1 0 0,0 0 1 0 0,0-1-1 0 0,1 1 1 0 0,-1 0-1 0 0,0 0 1 0 0,0 0-1 0 0,0 0 1 0 0,0 0-1 0 0,0 0 0 0 0,0-1 1 0 0,0 1-1 0 0,-1 0 1 0 0,1 0-1 0 0,0 0 1 0 0,0 0-1 0 0,0 0 1 0 0,0 0-1 0 0,0-1 1 0 0,0 1-1 0 0,0 0 1 0 0,0 0-1 0 0,0 0 0 0 0,0 0 1 0 0,0 0-1 0 0,0 0 1 0 0,-1-1-1 0 0,-1 1-22 0 0,-1 0-1 0 0,0 0 1 0 0,1 0-1 0 0,-1 0 0 0 0,1 1 1 0 0,-1-1-1 0 0,0 1 1 0 0,1-1-1 0 0,-1 1 1 0 0,1 0-1 0 0,-1 0 1 0 0,1 0-1 0 0,-1 0 0 0 0,1 1 1 0 0,0-1-1 0 0,0 0 1 0 0,-3 3-1 0 0,-3 2 10 0 0,4-3-11 0 0,-1 0 0 0 0,1 1 0 0 0,1-1 0 0 0,-1 1 0 0 0,0 0 0 0 0,1-1 1 0 0,0 1-1 0 0,0 1 0 0 0,0-1 0 0 0,-4 9 0 0 0,6-10-6 0 0,0 0 0 0 0,0 0 0 0 0,0-1 0 0 0,0 1 0 0 0,1 0 0 0 0,0 0 0 0 0,-1 0 0 0 0,1 0 0 0 0,0 0-1 0 0,0 0 1 0 0,0 0 0 0 0,1 0 0 0 0,-1 0 0 0 0,1 0 0 0 0,0-1 0 0 0,0 1 0 0 0,0 0 0 0 0,0 0 0 0 0,0-1 0 0 0,0 1 0 0 0,2 2 0 0 0,1-1-9 0 0,-2-2 8 0 0,0-1 1 0 0,0 1 0 0 0,1 0 0 0 0,-1-1-1 0 0,1 0 1 0 0,-1 1 0 0 0,1-1 0 0 0,0 0-1 0 0,-1 0 1 0 0,1-1 0 0 0,0 1 0 0 0,0 0-1 0 0,0-1 1 0 0,-1 0 0 0 0,1 0 0 0 0,0 0-1 0 0,0 0 1 0 0,0 0 0 0 0,0 0 0 0 0,0-1 0 0 0,-1 1-1 0 0,1-1 1 0 0,0 0 0 0 0,0 0 0 0 0,-1 0-1 0 0,1 0 1 0 0,-1 0 0 0 0,1-1 0 0 0,-1 1-1 0 0,1-1 1 0 0,-1 0 0 0 0,0 0 0 0 0,0 0-1 0 0,0 0 1 0 0,3-3 0 0 0,-3 4 39 0 0,0-2 84 0 0,-1 1 0 0 0,1 0 0 0 0,0-1 0 0 0,0 0-1 0 0,-1 1 1 0 0,1-1 0 0 0,-1 0 0 0 0,0 0 0 0 0,0 0 0 0 0,0 0-1 0 0,0 0 1 0 0,-1 0 0 0 0,1 0 0 0 0,-1 0 0 0 0,0 0 0 0 0,0 0-1 0 0,0 0 1 0 0,0 0 0 0 0,0 0 0 0 0,-1 0 0 0 0,1 0 0 0 0,-1 0-1 0 0,0 0 1 0 0,0 0 0 0 0,0 0 0 0 0,0 1 0 0 0,0-1 0 0 0,-1 0-1 0 0,1 0 1 0 0,-1 1 0 0 0,0-1 0 0 0,0 1 0 0 0,0 0 0 0 0,-3-3-1 0 0,3 3-125 0 0,0 1 0 0 0,0 0 0 0 0,0 0 0 0 0,0 0 0 0 0,0 0-1 0 0,0 0 1 0 0,-1 0 0 0 0,1 1 0 0 0,0-1 0 0 0,0 1 0 0 0,-1 0-1 0 0,1-1 1 0 0,-1 1 0 0 0,1 0 0 0 0,0 0 0 0 0,-1 1 0 0 0,1-1-1 0 0,0 0 1 0 0,-1 1 0 0 0,1-1 0 0 0,0 1 0 0 0,0 0 0 0 0,-1 0-1 0 0,1 0 1 0 0,0 0 0 0 0,0 0 0 0 0,0 0 0 0 0,0 1 0 0 0,0-1-1 0 0,0 1 1 0 0,1-1 0 0 0,-1 1 0 0 0,0 0 0 0 0,1-1 0 0 0,-1 1-1 0 0,1 0 1 0 0,0 0 0 0 0,0 0 0 0 0,-2 4 0 0 0,3-4-36 0 0,-1-1 0 0 0,1 1 0 0 0,0 0 0 0 0,0-1 1 0 0,0 1-1 0 0,1 0 0 0 0,-1-1 0 0 0,0 1 0 0 0,0 0 1 0 0,1-1-1 0 0,-1 1 0 0 0,1 0 0 0 0,0-1 0 0 0,-1 1 1 0 0,1-1-1 0 0,0 1 0 0 0,0-1 0 0 0,0 0 0 0 0,0 1 0 0 0,0-1 1 0 0,0 0-1 0 0,1 0 0 0 0,-1 1 0 0 0,0-1 0 0 0,1 0 1 0 0,-1 0-1 0 0,0-1 0 0 0,1 1 0 0 0,-1 0 0 0 0,1 0 1 0 0,-1-1-1 0 0,3 2 0 0 0,-2-2-44 0 0,2 0 14 0 0,-1 0 45 0 0,0 0 1 0 0,1-1-1 0 0,-1 1 1 0 0,0-1-1 0 0,1 0 0 0 0,-1 0 1 0 0,0 0-1 0 0,0 0 1 0 0,0-1-1 0 0,0 1 1 0 0,0-1-1 0 0,0 0 1 0 0,-1 1-1 0 0,1-2 0 0 0,0 1 1 0 0,-1 0-1 0 0,0 0 1 0 0,1-1-1 0 0,2-4 1 0 0,-1 1 55 0 0,0 1 1 0 0,-1-1-1 0 0,0 0 1 0 0,0 0-1 0 0,0-1 1 0 0,-1 1-1 0 0,0 0 1 0 0,2-14-1 0 0,-4 19-17 0 0,0 0 1 0 0,0-1-1 0 0,0 1 0 0 0,0 0 0 0 0,0 0 0 0 0,-1-1 1 0 0,1 1-1 0 0,0 0 0 0 0,-1 0 0 0 0,1 0 0 0 0,-1-1 1 0 0,1 1-1 0 0,-1 0 0 0 0,0 0 0 0 0,1 0 0 0 0,-1 0 1 0 0,0 0-1 0 0,0 0 0 0 0,0 0 0 0 0,0 0 0 0 0,0 0 1 0 0,0 1-1 0 0,0-1 0 0 0,0 0 0 0 0,0 1 0 0 0,0-1 1 0 0,0 0-1 0 0,0 1 0 0 0,0-1 0 0 0,-1 1 0 0 0,1 0 1 0 0,0-1-1 0 0,0 1 0 0 0,-3 0 0 0 0,1 0-18 0 0,-2 2-191 0 0,4-2 111 0 0,0 1-1 0 0,0-1 1 0 0,0 0 0 0 0,0 1-1 0 0,0-1 1 0 0,0 1-1 0 0,0-1 1 0 0,0 1-1 0 0,1-1 1 0 0,-1 1-1 0 0,0 0 1 0 0,0-1-1 0 0,1 1 1 0 0,-1 0 0 0 0,-1 1-1 0 0,0 9-1336 0 0,7-2-3468 0 0,3-5 1529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8:15.4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172 10 512 0 0,'0'0'11700'0'0,"-3"0"-11568"0"0,-46-1 256 0 0,45 1-364 0 0,1 0-27 0 0,-4 2 4 0 0,0 0 1 0 0,1 1 0 0 0,-1 0-1 0 0,1 0 1 0 0,-1 0 0 0 0,1 1-1 0 0,0 0 1 0 0,1 0 0 0 0,-1 1-1 0 0,1-1 1 0 0,-1 1 0 0 0,1 1-1 0 0,1-1 1 0 0,-1 0 0 0 0,1 1-1 0 0,0 0 1 0 0,0 0 0 0 0,-4 11 0 0 0,7-15-1 0 0,1-1 0 0 0,-1 0 0 0 0,0 1 0 0 0,1-1 1 0 0,0 1-1 0 0,-1-1 0 0 0,1 1 0 0 0,0-1 1 0 0,0 1-1 0 0,0-1 0 0 0,0 1 0 0 0,0-1 0 0 0,0 1 1 0 0,0 0-1 0 0,1-1 0 0 0,-1 1 0 0 0,0-1 1 0 0,1 0-1 0 0,-1 1 0 0 0,1-1 0 0 0,0 1 0 0 0,-1-1 1 0 0,1 0-1 0 0,0 1 0 0 0,0-1 0 0 0,0 0 1 0 0,0 0-1 0 0,0 0 0 0 0,0 0 0 0 0,0 1 0 0 0,0-2 1 0 0,1 1-1 0 0,-1 0 0 0 0,0 0 0 0 0,2 1 1 0 0,-1-1-3 0 0,2-1-32 0 0,0 0 10 0 0,0-1 0 0 0,0 1 0 0 0,0-1 0 0 0,1 0 0 0 0,-1 0 0 0 0,0 0 0 0 0,0 0 1 0 0,0-1-1 0 0,0 0 0 0 0,-1 0 0 0 0,1 0 0 0 0,0 0 0 0 0,-1 0 0 0 0,1-1 0 0 0,-1 1 0 0 0,0-1 0 0 0,0 0 0 0 0,4-5 0 0 0,-5 5 80 0 0,1 1 0 0 0,-1-1 0 0 0,-1 0 1 0 0,1 1-1 0 0,0-1 0 0 0,-1 0 0 0 0,1 0 0 0 0,-1 0 0 0 0,0 0 0 0 0,0 0 1 0 0,0 0-1 0 0,0 0 0 0 0,-1 0 0 0 0,1-1 0 0 0,-1 1 0 0 0,0 0 0 0 0,0 0 1 0 0,0-1-1 0 0,0 1 0 0 0,-1 0 0 0 0,1 0 0 0 0,-1 0 0 0 0,0 0 1 0 0,0-1-1 0 0,0 1 0 0 0,-2-4 0 0 0,2 6-40 0 0,0 0 0 0 0,-1-1 0 0 0,1 1 0 0 0,0 0 0 0 0,0 1 0 0 0,0-1 0 0 0,-1 0 0 0 0,1 0 0 0 0,-1 0 0 0 0,1 1 0 0 0,-1-1 0 0 0,1 1 0 0 0,-1-1 0 0 0,1 1 0 0 0,-1 0 0 0 0,1-1 0 0 0,-1 1 0 0 0,1 0 0 0 0,-1 0 0 0 0,1 0 0 0 0,-1 0 0 0 0,0 0 0 0 0,1 1 0 0 0,-1-1 0 0 0,1 0 0 0 0,-1 1 0 0 0,1-1 0 0 0,-3 2 0 0 0,2-1-47 0 0,-1 0 0 0 0,1 0 0 0 0,-1 0 1 0 0,1 0-1 0 0,0 0 0 0 0,0 1 0 0 0,-1-1 0 0 0,1 1 1 0 0,0-1-1 0 0,0 1 0 0 0,1 0 0 0 0,-1 0 1 0 0,0 0-1 0 0,1 0 0 0 0,-1 0 0 0 0,1 1 1 0 0,-1-1-1 0 0,1 0 0 0 0,0 0 0 0 0,0 1 0 0 0,0-1 1 0 0,1 1-1 0 0,-1-1 0 0 0,0 1 0 0 0,1 0 1 0 0,0-1-1 0 0,-1 1 0 0 0,1-1 0 0 0,0 1 1 0 0,0 0-1 0 0,1-1 0 0 0,-1 1 0 0 0,0-1 0 0 0,1 1 1 0 0,0-1-1 0 0,-1 1 0 0 0,1-1 0 0 0,0 1 1 0 0,2 2-1 0 0,-2-3-49 0 0,1 1 0 0 0,0-1 0 0 0,0 1 1 0 0,0-1-1 0 0,0 0 0 0 0,0 0 0 0 0,0 0 0 0 0,0 0 0 0 0,1 0 1 0 0,-1-1-1 0 0,1 1 0 0 0,-1-1 0 0 0,1 1 0 0 0,0-1 1 0 0,0 0-1 0 0,-1 0 0 0 0,1 0 0 0 0,0 0 0 0 0,0-1 0 0 0,0 1 1 0 0,0-1-1 0 0,0 0 0 0 0,0 0 0 0 0,0 0 0 0 0,0 0 1 0 0,0 0-1 0 0,0-1 0 0 0,0 1 0 0 0,0-1 0 0 0,5-2 0 0 0,-5 2 135 0 0,0 0 0 0 0,0 0 0 0 0,1 0 0 0 0,-1-1 0 0 0,0 0 0 0 0,-1 1 0 0 0,1-1-1 0 0,0 0 1 0 0,0 0 0 0 0,-1-1 0 0 0,1 1 0 0 0,-1-1 0 0 0,0 1 0 0 0,0-1 0 0 0,0 0-1 0 0,0 0 1 0 0,0 1 0 0 0,0-1 0 0 0,-1-1 0 0 0,0 1 0 0 0,1 0 0 0 0,-1 0 0 0 0,0 0-1 0 0,-1-1 1 0 0,1 1 0 0 0,0-6 0 0 0,-1 7 39 0 0,0-1-1 0 0,0 0 1 0 0,-1 1-1 0 0,1-1 1 0 0,-1 0-1 0 0,0 1 1 0 0,0-1-1 0 0,0 1 1 0 0,0-1-1 0 0,0 1 1 0 0,0 0-1 0 0,-1-1 1 0 0,1 1-1 0 0,-1 0 1 0 0,1 0-1 0 0,-1 0 1 0 0,0 0-1 0 0,0 0 1 0 0,0 0-1 0 0,0 1 1 0 0,0-1-1 0 0,0 0 1 0 0,-1 1-1 0 0,-2-1 1 0 0,2 0-55 0 0,0 1 1 0 0,-1-1-1 0 0,1 1 1 0 0,0 0-1 0 0,-1 1 1 0 0,1-1-1 0 0,-1 0 1 0 0,1 1-1 0 0,-1 0 1 0 0,0 0-1 0 0,1 0 1 0 0,-1 0-1 0 0,1 1 1 0 0,-1-1-1 0 0,1 1 1 0 0,-1 0-1 0 0,-6 3 1 0 0,10-4-103 0 0,-1 0 1 0 0,0 1 0 0 0,0-1-1 0 0,0 1 1 0 0,1-1 0 0 0,-1 1-1 0 0,0-1 1 0 0,1 1 0 0 0,-1 0-1 0 0,0-1 1 0 0,1 1 0 0 0,-1 0-1 0 0,1-1 1 0 0,-1 1 0 0 0,1 0-1 0 0,-1 0 1 0 0,1 0 0 0 0,0-1-1 0 0,-1 1 1 0 0,1 0 0 0 0,0 0-1 0 0,0 0 1 0 0,-1 0 0 0 0,1 0 0 0 0,0 0-1 0 0,0 0 1 0 0,0-1 0 0 0,0 1-1 0 0,0 0 1 0 0,1 0 0 0 0,-1 0-1 0 0,0 0 1 0 0,0 0 0 0 0,0 0-1 0 0,1 0 1 0 0,-1-1 0 0 0,0 1-1 0 0,1 0 1 0 0,-1 0 0 0 0,1 0-1 0 0,-1-1 1 0 0,1 1 0 0 0,-1 0-1 0 0,1-1 1 0 0,0 1 0 0 0,1 1-1 0 0,0 0-281 0 0,0 0 0 0 0,0 0 0 0 0,0 0 0 0 0,0 0 0 0 0,0-1 0 0 0,1 1-1 0 0,-1 0 1 0 0,0-1 0 0 0,1 0 0 0 0,0 1 0 0 0,-1-1 0 0 0,1 0 0 0 0,0 0 0 0 0,-1-1 0 0 0,1 1-1 0 0,4 0 1 0 0,9-1-1676 0 0,-12 0-203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8:16.4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183 107 200 0 0,'0'0'2594'0'0,"4"-11"-69"0"0,16-37 1092 0 0,-19 46-2994 0 0,-2-1-461 0 0,1 1 0 0 0,-1 0 0 0 0,0-1 0 0 0,0 1 1 0 0,0-1-1 0 0,0 1 0 0 0,0 0 0 0 0,-1 0 0 0 0,1 0 0 0 0,-4-4 0 0 0,3 4-130 0 0,0 1 0 0 0,0 0 1 0 0,0 0-1 0 0,0 0 0 0 0,0 0 0 0 0,-1 0 0 0 0,1 0 0 0 0,0 1 0 0 0,-1-1 0 0 0,1 1 0 0 0,-5-1 0 0 0,4 1-9 0 0,-32 13 207 0 0,32-11-214 0 0,1-1-6 0 0,0-1-1 0 0,0 1 1 0 0,0 0-1 0 0,0 0 0 0 0,0 1 1 0 0,0-1-1 0 0,1 0 1 0 0,-1 1-1 0 0,0-1 1 0 0,1 1-1 0 0,-1-1 0 0 0,1 1 1 0 0,0-1-1 0 0,-1 1 1 0 0,1 0-1 0 0,-1 3 0 0 0,-2 0 3 0 0,0 1-1 0 0,1 0 0 0 0,0 0 1 0 0,0 0-1 0 0,1 1 0 0 0,-1-1 0 0 0,1 1 1 0 0,-1 8-1 0 0,2-13-4 0 0,1 0-1 0 0,0 1 1 0 0,-1-1 0 0 0,1 1 0 0 0,0-1-1 0 0,0 1 1 0 0,0-1 0 0 0,1 1 0 0 0,-1-1-1 0 0,1 1 1 0 0,-1-1 0 0 0,1 0 0 0 0,0 1-1 0 0,0-1 1 0 0,0 0 0 0 0,0 0 0 0 0,0 1-1 0 0,0-1 1 0 0,1 0 0 0 0,-1 0 0 0 0,1 0-1 0 0,0 0 1 0 0,-1-1 0 0 0,3 3-1 0 0,-2-3-44 0 0,2-1 17 0 0,-1-1 0 0 0,1 1 0 0 0,0-1 0 0 0,0 0 0 0 0,0 0 0 0 0,-1 0-1 0 0,1-1 1 0 0,0 1 0 0 0,-1-1 0 0 0,1 0 0 0 0,-1 0 0 0 0,0 0-1 0 0,0 0 1 0 0,0 0 0 0 0,0-1 0 0 0,0 0 0 0 0,0 1 0 0 0,-1-1 0 0 0,1 0-1 0 0,2-4 1 0 0,-3 3 46 0 0,1 0-1 0 0,0-1 1 0 0,-1 1-1 0 0,0-1 0 0 0,0 1 1 0 0,0-1-1 0 0,-1 0 1 0 0,0 0-1 0 0,1 0 0 0 0,-2 1 1 0 0,1-1-1 0 0,-1 0 1 0 0,1 0-1 0 0,-2-9 0 0 0,1 12 31 0 0,-1 0-1 0 0,1 0 0 0 0,-1 0 0 0 0,0 0 0 0 0,0 0 1 0 0,1 0-1 0 0,-1 0 0 0 0,-1 0 0 0 0,1 0 0 0 0,0 0 0 0 0,0 0 1 0 0,-1 1-1 0 0,1-1 0 0 0,-1 1 0 0 0,1-1 0 0 0,-1 1 1 0 0,0-1-1 0 0,1 1 0 0 0,-1 0 0 0 0,0 0 0 0 0,0 0 1 0 0,0 0-1 0 0,0 0 0 0 0,0 0 0 0 0,0 1 0 0 0,0-1 0 0 0,-3 0 1 0 0,-2 0 139 0 0,-1 0 0 0 0,1 0-1 0 0,-1 1 1 0 0,1 0 0 0 0,-10 1 0 0 0,13-1-180 0 0,0 0 0 0 0,1 0 0 0 0,-1 1 0 0 0,0-1 0 0 0,0 1 0 0 0,0 0 0 0 0,0 1 0 0 0,0-1 0 0 0,1 1 0 0 0,-1-1 0 0 0,1 1 0 0 0,-1 0 0 0 0,1 0 0 0 0,0 1 0 0 0,-1-1 0 0 0,1 1 0 0 0,1 0 0 0 0,-1-1 0 0 0,0 1 0 0 0,1 0 0 0 0,-3 4 0 0 0,4-5-55 0 0,0-1 1 0 0,1 0-1 0 0,-1 0 1 0 0,1 1-1 0 0,-1-1 1 0 0,1 0-1 0 0,-1 1 1 0 0,1-1-1 0 0,0 0 1 0 0,0 1 0 0 0,0-1-1 0 0,0 0 1 0 0,0 1-1 0 0,0-1 1 0 0,0 0-1 0 0,0 1 1 0 0,1-1-1 0 0,-1 1 1 0 0,0-1-1 0 0,1 0 1 0 0,-1 0-1 0 0,1 1 1 0 0,0-1-1 0 0,-1 0 1 0 0,1 0-1 0 0,0 0 1 0 0,0 0-1 0 0,-1 1 1 0 0,1-1 0 0 0,0 0-1 0 0,0-1 1 0 0,0 1-1 0 0,0 0 1 0 0,1 0-1 0 0,-1 0 1 0 0,0-1-1 0 0,1 2 1 0 0,2 0-150 0 0,0 1 0 0 0,1-1 1 0 0,-1 0-1 0 0,0-1 1 0 0,1 1-1 0 0,-1-1 0 0 0,0 1 1 0 0,1-1-1 0 0,0-1 1 0 0,6 2-1 0 0,-7-2 139 0 0,0 0 0 0 0,0 0 0 0 0,0 0-1 0 0,-1 0 1 0 0,1 0 0 0 0,0-1 0 0 0,0 0 0 0 0,0 0 0 0 0,0 0-1 0 0,0 0 1 0 0,-1 0 0 0 0,1-1 0 0 0,0 0 0 0 0,-1 1 0 0 0,0-1 0 0 0,1-1-1 0 0,-1 1 1 0 0,0 0 0 0 0,0-1 0 0 0,0 0 0 0 0,0 0 0 0 0,-1 0-1 0 0,1 0 1 0 0,-1 0 0 0 0,3-4 0 0 0,-5 5 110 0 0,1 1 0 0 0,0-1 0 0 0,-1 0 0 0 0,1 0 0 0 0,-1 0 0 0 0,0 0 0 0 0,1 0 0 0 0,-1 0 0 0 0,0 0 0 0 0,0-1 0 0 0,-1 1 0 0 0,1 0-1 0 0,0 0 1 0 0,-1 0 0 0 0,1 0 0 0 0,-1 1 0 0 0,1-1 0 0 0,-1 0 0 0 0,0 0 0 0 0,0 0 0 0 0,0 0 0 0 0,0 1 0 0 0,0-1 0 0 0,0 0 0 0 0,-1 1 0 0 0,1-1 0 0 0,-1 1 0 0 0,1-1 0 0 0,-1 1 0 0 0,1 0 0 0 0,-1 0 0 0 0,0-1 0 0 0,1 1 0 0 0,-1 0 0 0 0,0 1 0 0 0,0-1 0 0 0,0 0 0 0 0,0 0 0 0 0,0 1 0 0 0,0-1-1 0 0,0 1 1 0 0,0 0 0 0 0,0 0 0 0 0,0 0 0 0 0,0 0 0 0 0,0 0 0 0 0,-3 0 0 0 0,3 0-62 0 0,-1 1 0 0 0,1-1 0 0 0,-1 0 0 0 0,1 1 0 0 0,-1 0-1 0 0,1-1 1 0 0,0 1 0 0 0,-1 0 0 0 0,1 0 0 0 0,0 0 0 0 0,0 1 0 0 0,-1-1 0 0 0,1 0-1 0 0,0 1 1 0 0,0 0 0 0 0,1-1 0 0 0,-1 1 0 0 0,0 0 0 0 0,1 0 0 0 0,-1 0 0 0 0,1 0-1 0 0,-1 0 1 0 0,1 0 0 0 0,0 1 0 0 0,-2 3 0 0 0,3-4-51 0 0,0-1-1 0 0,0 0 1 0 0,-1 1 0 0 0,1-1-1 0 0,1 1 1 0 0,-1-1 0 0 0,0 1-1 0 0,0-1 1 0 0,0 0 0 0 0,1 1-1 0 0,-1-1 1 0 0,1 0 0 0 0,-1 1-1 0 0,1-1 1 0 0,-1 0 0 0 0,1 1-1 0 0,0-1 1 0 0,0 0 0 0 0,-1 0-1 0 0,1 0 1 0 0,0 0 0 0 0,0 0-1 0 0,0 0 1 0 0,0 0 0 0 0,1 0-1 0 0,-1 0 1 0 0,1 1 0 0 0,33 14-1301 0 0,-33-15 1332 0 0,1 0 1 0 0,0 0 0 0 0,-1-1 0 0 0,1 1 0 0 0,-1-1 0 0 0,1 0 0 0 0,0 0-1 0 0,-1 0 1 0 0,1 0 0 0 0,0 0 0 0 0,-1 0 0 0 0,1-1 0 0 0,0 1 0 0 0,-1-1-1 0 0,1 0 1 0 0,-1 0 0 0 0,1 0 0 0 0,-1 0 0 0 0,1 0 0 0 0,-1-1 0 0 0,0 1-1 0 0,3-3 1 0 0,-3 3 192 0 0,-2 1-151 0 0,1 0 0 0 0,-1 0 0 0 0,0 0 0 0 0,0 0 0 0 0,1 0 0 0 0,-1 0 0 0 0,0-1 1 0 0,1 1-1 0 0,-1 0 0 0 0,0 0 0 0 0,0 0 0 0 0,1 0 0 0 0,-1 0 0 0 0,0-1 0 0 0,0 1 1 0 0,1 0-1 0 0,-1 0 0 0 0,0 0 0 0 0,0-1 0 0 0,1 1 0 0 0,-1 0 0 0 0,0 0 0 0 0,0-1 0 0 0,0 1 1 0 0,0 0-1 0 0,0 0 0 0 0,1-1 0 0 0,-1 1 0 0 0,0 0 0 0 0,0-1 0 0 0,0 1 0 0 0,0 0 1 0 0,0 0-1 0 0,0-1 0 0 0,0 1 0 0 0,0 0 0 0 0,0-1 0 0 0,0 1 0 0 0,0 0 0 0 0,0-1 1 0 0,0 1-1 0 0,0 0 0 0 0,0 0 0 0 0,0-1 0 0 0,-1 1 0 0 0,1 0 0 0 0,0-1 0 0 0,0 1 0 0 0,0 0 1 0 0,0 0-1 0 0,-1-1 0 0 0,1 1 0 0 0,0-1 61 0 0,-1-1 1 0 0,0 1 0 0 0,1 0-1 0 0,-1 0 1 0 0,0 0-1 0 0,0 0 1 0 0,0 0-1 0 0,0 0 1 0 0,0 0-1 0 0,0 0 1 0 0,0 0-1 0 0,-2-1 1 0 0,0 1-52 0 0,0 0 1 0 0,-1 0-1 0 0,1 0 0 0 0,-1 0 1 0 0,1 1-1 0 0,0-1 0 0 0,-1 1 1 0 0,1 0-1 0 0,-1 0 0 0 0,1 1 1 0 0,-1-1-1 0 0,1 1 1 0 0,-1-1-1 0 0,1 1 0 0 0,0 0 1 0 0,-1 0-1 0 0,-4 3 0 0 0,6-3-266 0 0,-5 10-775 0 0,7-11 867 0 0,0 0 0 0 0,0 0 0 0 0,0 1 1 0 0,0-1-1 0 0,0 0 0 0 0,0 0 0 0 0,-1 0 0 0 0,1 1 0 0 0,0-1 0 0 0,0 0 1 0 0,0 0-1 0 0,0 1 0 0 0,0-1 0 0 0,1 0 0 0 0,-1 0 0 0 0,0 1 0 0 0,0-1 0 0 0,0 0 1 0 0,0 0-1 0 0,0 0 0 0 0,0 1 0 0 0,0-1 0 0 0,0 0 0 0 0,0 0 0 0 0,1 0 0 0 0,-1 1 1 0 0,0-1-1 0 0,0 0 0 0 0,0 0-145 0 0,0 0 145 0 0,1 0 0 0 0,-1 1 1 0 0,0-1-1 0 0,0 0 0 0 0,0 0 0 0 0,1 0 0 0 0,-1 0 0 0 0,8 3-3018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8:17.6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139 184 660 0 0,'0'0'5082'0'0,"18"-24"-1492"0"0,-16 22-3529 0 0,-1 0-1 0 0,0 0 1 0 0,0 0 0 0 0,0 0 0 0 0,0 0 0 0 0,-1 0 0 0 0,1-1 0 0 0,0 1 0 0 0,-1 0 0 0 0,0-1 0 0 0,0 1 0 0 0,1 0 0 0 0,-1-1 0 0 0,-1-3 0 0 0,1 5 29 0 0,0-12 197 0 0,0 9-212 0 0,0 0 0 0 0,0 0 0 0 0,0 0 0 0 0,-1 0 0 0 0,0 0 0 0 0,1 0 0 0 0,-2 0 0 0 0,1 0 0 0 0,0 1 0 0 0,-4-7 0 0 0,4 9 10 0 0,-2-1-41 0 0,0 0 0 0 0,-1 1 1 0 0,1-1-1 0 0,-1 1 0 0 0,0 0 0 0 0,1 0 0 0 0,-1 0 1 0 0,0 1-1 0 0,0-1 0 0 0,-4 1 0 0 0,5 0-43 0 0,1 0 0 0 0,-1 0 0 0 0,0 0 0 0 0,0 0 0 0 0,0 1 1 0 0,1 0-1 0 0,-1-1 0 0 0,0 1 0 0 0,1 0 0 0 0,-1 0 0 0 0,1 0 0 0 0,-1 1 0 0 0,1-1 0 0 0,-1 1 0 0 0,1-1 0 0 0,0 1 0 0 0,0 0 0 0 0,0 0 1 0 0,0 0-1 0 0,0 0 0 0 0,0 0 0 0 0,0 0 0 0 0,1 0 0 0 0,-1 1 0 0 0,-2 4 0 0 0,4-4-4 0 0,-1 0 1 0 0,1 0-1 0 0,0 1 0 0 0,0-1 0 0 0,0 0 0 0 0,0 0 1 0 0,1 0-1 0 0,-1 0 0 0 0,1 0 0 0 0,0 0 0 0 0,0 0 1 0 0,0 0-1 0 0,0 0 0 0 0,0 0 0 0 0,1-1 0 0 0,-1 1 1 0 0,1 0-1 0 0,0-1 0 0 0,0 1 0 0 0,0-1 0 0 0,0 0 1 0 0,0 0-1 0 0,0 1 0 0 0,1-2 0 0 0,3 4 0 0 0,-4-4-3 0 0,1-1 12 0 0,0 1-18 0 0,0-1 0 0 0,0 0 0 0 0,0 0 0 0 0,0 0 1 0 0,0 0-1 0 0,0-1 0 0 0,0 1 0 0 0,0-1 0 0 0,-1 0 0 0 0,1 0 1 0 0,0 0-1 0 0,0 0 0 0 0,-1-1 0 0 0,1 1 0 0 0,0 0 0 0 0,-1-1 1 0 0,0 0-1 0 0,1 0 0 0 0,-1 0 0 0 0,0 0 0 0 0,0 0 0 0 0,0 0 1 0 0,0 0-1 0 0,0-1 0 0 0,-1 1 0 0 0,1-1 0 0 0,-1 1 0 0 0,2-5 1 0 0,0 2 22 0 0,-1 0 0 0 0,0 0 0 0 0,0 0 1 0 0,-1 0-1 0 0,0 0 0 0 0,0 0 1 0 0,0 0-1 0 0,0-1 0 0 0,-1 1 0 0 0,0 0 1 0 0,0 0-1 0 0,0-1 0 0 0,-1 1 1 0 0,1 0-1 0 0,-4-10 0 0 0,3 13 1 0 0,0 0 0 0 0,0 1 0 0 0,0-1-1 0 0,0 1 1 0 0,0-1 0 0 0,0 1 0 0 0,-1-1 0 0 0,1 1 0 0 0,0 0-1 0 0,-1 0 1 0 0,1 0 0 0 0,-1 0 0 0 0,0 0 0 0 0,1 0 0 0 0,-1 0-1 0 0,0 0 1 0 0,1 0 0 0 0,-1 1 0 0 0,0-1 0 0 0,0 1 0 0 0,0 0-1 0 0,-3-1 1 0 0,-40 1 243 0 0,44 0-249 0 0,-2 0-11 0 0,-1 0 0 0 0,1 0 0 0 0,-1 1 0 0 0,1 0 0 0 0,-1-1-1 0 0,1 1 1 0 0,0 0 0 0 0,-1 1 0 0 0,1-1 0 0 0,0 1 0 0 0,0-1 0 0 0,0 1-1 0 0,0 0 1 0 0,0 0 0 0 0,0 0 0 0 0,1 1 0 0 0,-1-1 0 0 0,1 0-1 0 0,-1 1 1 0 0,1 0 0 0 0,0 0 0 0 0,0 0 0 0 0,0 0 0 0 0,0 0-1 0 0,1 0 1 0 0,-1 0 0 0 0,1 0 0 0 0,0 1 0 0 0,0-1 0 0 0,0 0-1 0 0,0 1 1 0 0,1-1 0 0 0,-1 1 0 0 0,1 6 0 0 0,0-8-23 0 0,1-1 1 0 0,-1 1-1 0 0,1-1 1 0 0,0 0-1 0 0,-1 1 1 0 0,1-1-1 0 0,0 0 1 0 0,0 1-1 0 0,0-1 1 0 0,0 0-1 0 0,0 0 1 0 0,0 0-1 0 0,0 0 1 0 0,0 0-1 0 0,0 0 1 0 0,0 0-1 0 0,1 0 1 0 0,-1 0-1 0 0,0-1 1 0 0,1 1-1 0 0,-1 0 1 0 0,3 0-1 0 0,26 6-392 0 0,-28-7 417 0 0,2 1-19 0 0,0-1 0 0 0,-1 0 0 0 0,1 0 0 0 0,0-1 0 0 0,0 1 1 0 0,0-1-1 0 0,0 0 0 0 0,-1 0 0 0 0,1 0 0 0 0,0-1 0 0 0,-1 1 0 0 0,1-1 1 0 0,-1 0-1 0 0,1 0 0 0 0,-1 0 0 0 0,0 0 0 0 0,0 0 0 0 0,0-1 0 0 0,0 1 1 0 0,0-1-1 0 0,-1 0 0 0 0,4-5 0 0 0,-6 8 47 0 0,1-1 1 0 0,-1 1-1 0 0,0-1 0 0 0,1 0 1 0 0,-1 1-1 0 0,0-1 1 0 0,0 0-1 0 0,1 1 0 0 0,-1-1 1 0 0,0 0-1 0 0,0 1 0 0 0,0-1 1 0 0,0 0-1 0 0,0 1 1 0 0,0-1-1 0 0,0 0 0 0 0,0 1 1 0 0,0-1-1 0 0,0 0 0 0 0,0 1 1 0 0,-1-1-1 0 0,1 0 1 0 0,0 1-1 0 0,0-1 0 0 0,-1 0 1 0 0,1 1-1 0 0,0-1 1 0 0,-1 1-1 0 0,1-1 0 0 0,-1 0 1 0 0,1 1-1 0 0,-1-1 0 0 0,1 1 1 0 0,-1 0-1 0 0,1-1 1 0 0,-1 1-1 0 0,1-1 0 0 0,-1 1 1 0 0,1 0-1 0 0,-1-1 0 0 0,0 1 1 0 0,1 0-1 0 0,-1 0 1 0 0,0-1-1 0 0,1 1 0 0 0,-1 0 1 0 0,0 0-1 0 0,1 0 0 0 0,-1 0 1 0 0,0 0-1 0 0,1 0 1 0 0,-2 0-1 0 0,-3-1 92 0 0,0 0-1 0 0,-1 1 1 0 0,1-1 0 0 0,0 1 0 0 0,-9 1-1 0 0,9 0-77 0 0,0 1-1 0 0,0-1 0 0 0,0 1 0 0 0,0 0 0 0 0,0 1 0 0 0,1-1 0 0 0,-10 6 0 0 0,13-7-58 0 0,-1 0 0 0 0,1 1-1 0 0,-1-1 1 0 0,1 0 0 0 0,0 0 0 0 0,-1 1-1 0 0,1-1 1 0 0,0 0 0 0 0,0 1 0 0 0,0 0-1 0 0,0-1 1 0 0,0 1 0 0 0,0-1 0 0 0,1 1-1 0 0,-1 0 1 0 0,0 0 0 0 0,1-1 0 0 0,-1 1 0 0 0,1 0-1 0 0,0 0 1 0 0,0 0 0 0 0,0 0 0 0 0,0-1-1 0 0,0 1 1 0 0,0 0 0 0 0,0 0 0 0 0,1 3-1 0 0,0-3-30 0 0,-1-1-1 0 0,1 0 1 0 0,0 0-1 0 0,0 1 0 0 0,0-1 1 0 0,0 0-1 0 0,0 0 1 0 0,0 0-1 0 0,0 0 0 0 0,0 0 1 0 0,0 0-1 0 0,0 0 0 0 0,1-1 1 0 0,-1 1-1 0 0,0 0 1 0 0,1-1-1 0 0,-1 1 0 0 0,0-1 1 0 0,1 1-1 0 0,-1-1 0 0 0,1 0 1 0 0,-1 1-1 0 0,0-1 1 0 0,1 0-1 0 0,-1 0 0 0 0,3 0 1 0 0,0 0-70 0 0,1 0 0 0 0,-1 0 1 0 0,0-1-1 0 0,0 0 0 0 0,0 1 0 0 0,0-1 1 0 0,5-2-1 0 0,-8 2 141 0 0,0 1-1 0 0,0 0 1 0 0,0 0 0 0 0,-1-1 0 0 0,1 1-1 0 0,0-1 1 0 0,0 1 0 0 0,-1 0 0 0 0,1-1-1 0 0,0 0 1 0 0,-1 1 0 0 0,1-1 0 0 0,0 1-1 0 0,-1-1 1 0 0,1 0 0 0 0,-1 1 0 0 0,1-1-1 0 0,-1 0 1 0 0,0 1 0 0 0,1-1 0 0 0,-1 0-1 0 0,0 0 1 0 0,1 0 0 0 0,-1 1 0 0 0,0-1-1 0 0,0 0 1 0 0,0 0 0 0 0,1 0 0 0 0,-1 0-1 0 0,0 1 1 0 0,0-1 0 0 0,0 0 0 0 0,-1 0-1 0 0,1 0 1 0 0,0 0 0 0 0,0 1 0 0 0,0-1-1 0 0,-1 0 1 0 0,1 0 0 0 0,0 0 0 0 0,-1 1-1 0 0,1-1 1 0 0,-1 0 0 0 0,0 0 0 0 0,0-1 68 0 0,-7 0-45 0 0,-5-2-1094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8:18.5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90 86 1024 0 0,'0'0'827'0'0,"-43"-18"4133"0"0,50-15-3352 0 0,-6 31-1074 0 0,-1 2-447 0 0,0-1-1 0 0,0 0 1 0 0,1 1-1 0 0,-1-1 0 0 0,0 0 1 0 0,0 1-1 0 0,0-1 0 0 0,0 0 1 0 0,0 0-1 0 0,0 1 0 0 0,0-1 1 0 0,0 0-1 0 0,0 1 0 0 0,0-1 1 0 0,0 0-1 0 0,0 1 0 0 0,-1-1 1 0 0,1 0-1 0 0,0 1 0 0 0,0-1 1 0 0,-1 0-1 0 0,1 1 0 0 0,0-1 1 0 0,-1 1-1 0 0,1-1 0 0 0,-1 1 1 0 0,1-1-1 0 0,-1 0 0 0 0,0 0 1 0 0,-25 3 368 0 0,24-1-381 0 0,1-1-72 0 0,1-1 0 0 0,0 1 0 0 0,0 0 0 0 0,0 0 1 0 0,0 0-1 0 0,-1 0 0 0 0,1 0 0 0 0,0 0 0 0 0,0 0 0 0 0,0 0 0 0 0,0 0 0 0 0,-1 0 0 0 0,1 0 0 0 0,0 0 0 0 0,0 0 0 0 0,0 0 1 0 0,-1 0-1 0 0,1 0 0 0 0,0 0 0 0 0,0 0 0 0 0,-1 0 0 0 0,1 0 0 0 0,0 0 0 0 0,0 0 0 0 0,0 0 0 0 0,0 0 0 0 0,-1 0 0 0 0,1 0 1 0 0,0 0-1 0 0,0 0 0 0 0,0 0 0 0 0,0 1 0 0 0,-1-1 0 0 0,1 0 0 0 0,0 0 0 0 0,0 0 0 0 0,0 0 0 0 0,0 0 0 0 0,0 1 1 0 0,-1-1-1 0 0,1 0 0 0 0,0 0 0 0 0,-7 14 44 0 0,1 13-99 0 0,7-19-53 0 0,0 1 0 0 0,1-1-1 0 0,1 0 1 0 0,-1-1 0 0 0,5 10-1 0 0,-5-15 51 0 0,-1 0-1 0 0,1 1 0 0 0,0-1 0 0 0,0 0 0 0 0,1 0 0 0 0,-1 0 0 0 0,0 0 0 0 0,1 0 0 0 0,-1-1 1 0 0,1 1-1 0 0,-1-1 0 0 0,1 0 0 0 0,0 1 0 0 0,0-1 0 0 0,-1 0 0 0 0,1-1 0 0 0,0 1 1 0 0,3 0-1 0 0,-2-1 20 0 0,-1-1 0 0 0,0 1 1 0 0,1-1-1 0 0,-1 0 0 0 0,0 0 1 0 0,1 0-1 0 0,-1 0 0 0 0,0 0 1 0 0,0-1-1 0 0,0 0 0 0 0,0 1 1 0 0,0-1-1 0 0,0 0 0 0 0,-1 0 1 0 0,1-1-1 0 0,-1 1 0 0 0,5-6 1 0 0,-3 4 130 0 0,-1 0 0 0 0,0-1-1 0 0,0 0 1 0 0,-1 1 0 0 0,1-1 0 0 0,-1 0 0 0 0,0 0 0 0 0,0-1 0 0 0,-1 1-1 0 0,2-8 1 0 0,-3 11-56 0 0,1 0-1 0 0,-1 0 1 0 0,0 1-1 0 0,0-1 1 0 0,0 0 0 0 0,-1 0-1 0 0,1 0 1 0 0,0 1-1 0 0,-1-1 1 0 0,1 0-1 0 0,-1 0 1 0 0,0 1-1 0 0,1-1 1 0 0,-1 0-1 0 0,0 1 1 0 0,0-1 0 0 0,0 1-1 0 0,0-1 1 0 0,0 1-1 0 0,-1-1 1 0 0,1 1-1 0 0,-2-2 1 0 0,1 2 36 0 0,-13-4 158 0 0,12 4-218 0 0,-2 1-13 0 0,-17 8 109 0 0,20-7-116 0 0,1 0 1 0 0,-1 0-1 0 0,1 0 0 0 0,-1 0 0 0 0,1 0 0 0 0,-1 0 1 0 0,1 0-1 0 0,0 0 0 0 0,-1 1 0 0 0,1-1 0 0 0,0 1 1 0 0,0-1-1 0 0,0 1 0 0 0,0-1 0 0 0,1 1 0 0 0,-1-1 1 0 0,0 1-1 0 0,0 2 0 0 0,0-1-1 0 0,0-2-43 0 0,5 7-104 0 0,-4-7 140 0 0,0 0-1 0 0,0 0 1 0 0,1-1-1 0 0,-1 1 1 0 0,0 0-1 0 0,1 0 1 0 0,-1 0-1 0 0,1 0 1 0 0,-1 0-1 0 0,1 0 1 0 0,-1-1-1 0 0,1 1 1 0 0,-1 0-1 0 0,1 0 1 0 0,0-1-1 0 0,-1 1 1 0 0,1-1 0 0 0,1 2-1 0 0,2-1-81 0 0,1 1 0 0 0,0-1 0 0 0,-1 0-1 0 0,1 0 1 0 0,0-1 0 0 0,0 1 0 0 0,-1-1 0 0 0,1 0 0 0 0,0 0 0 0 0,0-1-1 0 0,0 0 1 0 0,-1 1 0 0 0,1-1 0 0 0,6-3 0 0 0,-9 3 54 0 0,2-2-16 0 0,-2-13 57 0 0,-2 15 28 0 0,0-1 1 0 0,0 1 0 0 0,0 0-1 0 0,0-1 1 0 0,0 1-1 0 0,-1-1 1 0 0,1 1 0 0 0,0 0-1 0 0,-1-1 1 0 0,1 1 0 0 0,-1 0-1 0 0,1-1 1 0 0,-1 1 0 0 0,0 0-1 0 0,0 0 1 0 0,1 0 0 0 0,-1-1-1 0 0,0 1 1 0 0,0 0 0 0 0,0 0-1 0 0,0 0 1 0 0,0 0 0 0 0,0 1-1 0 0,-1-1 1 0 0,1 0 0 0 0,0 0-1 0 0,-2 0 1 0 0,-37-12 549 0 0,29 11-428 0 0,9 2-138 0 0,0-1 0 0 0,0 2-1 0 0,1-1 1 0 0,-1 0 0 0 0,0 0 0 0 0,0 1 0 0 0,1-1 0 0 0,-1 0 0 0 0,0 1 0 0 0,0 0 0 0 0,1-1 0 0 0,-1 1 0 0 0,1 0 0 0 0,-1 0 0 0 0,1 0 0 0 0,-1 0-1 0 0,1 0 1 0 0,0 0 0 0 0,-1 1 0 0 0,1-1 0 0 0,0 0 0 0 0,0 1 0 0 0,0-1 0 0 0,0 1 0 0 0,-2 2 0 0 0,3-2-89 0 0,13 21-1845 0 0,8-12-2469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8:19.4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123 76 876 0 0,'0'0'1641'0'0,"-6"-37"2135"0"0,6 36-3490 0 0,0-1-246 0 0,0 1 0 0 0,0-1 1 0 0,0 1-1 0 0,0-1 1 0 0,-1 1-1 0 0,1-1 0 0 0,-1 1 1 0 0,1-1-1 0 0,-1 1 0 0 0,1-1 1 0 0,-1 1-1 0 0,0 0 1 0 0,0-1-1 0 0,0 1 0 0 0,0 0 1 0 0,0 0-1 0 0,0-1 1 0 0,0 1-1 0 0,0 0 0 0 0,0 0 1 0 0,0 0-1 0 0,-1 0 1 0 0,1 1-1 0 0,0-1 0 0 0,-1 0 1 0 0,1 0-1 0 0,0 1 0 0 0,-1-1 1 0 0,1 1-1 0 0,-1-1 1 0 0,1 1-1 0 0,-3 0 0 0 0,1-1 12 0 0,0 1-21 0 0,0 0 1 0 0,0 0-1 0 0,0 0 1 0 0,0 1-1 0 0,0-1 1 0 0,-1 1-1 0 0,1-1 1 0 0,0 1 0 0 0,0 0-1 0 0,1 0 1 0 0,-1 1-1 0 0,0-1 1 0 0,0 0-1 0 0,0 1 1 0 0,1 0-1 0 0,-4 3 1 0 0,3-2 13 0 0,0 0-13 0 0,1 0 0 0 0,-1 0 0 0 0,1 0 0 0 0,0 0 0 0 0,0 0 0 0 0,0 0 0 0 0,1 1 0 0 0,-1-1 0 0 0,1 0 0 0 0,-1 1 0 0 0,1 0 0 0 0,0-1 0 0 0,1 1 0 0 0,-1 0 0 0 0,1-1 0 0 0,-1 1 0 0 0,1 0 0 0 0,0 0 0 0 0,0-1 0 0 0,1 1 0 0 0,-1 0 0 0 0,3 7 0 0 0,-2-9-58 0 0,0 1 1 0 0,0 0 0 0 0,0-1 0 0 0,1 1 0 0 0,-1 0-1 0 0,1-1 1 0 0,0 0 0 0 0,0 1 0 0 0,0-1 0 0 0,0 0-1 0 0,0 0 1 0 0,0 0 0 0 0,1 0 0 0 0,-1 0 0 0 0,1-1-1 0 0,-1 1 1 0 0,1-1 0 0 0,0 0 0 0 0,-1 0 0 0 0,1 1 0 0 0,0-2-1 0 0,4 2 1 0 0,-4-1-150 0 0,15-1-153 0 0,-16-1 319 0 0,1 1 0 0 0,0-1 0 0 0,-1 0 0 0 0,1 0 0 0 0,-1 0 0 0 0,1 0 0 0 0,-1 0 0 0 0,0 0 0 0 0,1-1 1 0 0,-1 1-1 0 0,0-1 0 0 0,0 0 0 0 0,0 1 0 0 0,0-1 0 0 0,0 0 0 0 0,-1 0 0 0 0,1-1 0 0 0,0 1 0 0 0,-1 0 0 0 0,0 0 0 0 0,1-1 1 0 0,-1 1-1 0 0,0-1 0 0 0,0 1 0 0 0,1-4 0 0 0,5-10 560 0 0,-6 14-468 0 0,0 0 0 0 0,-1 0-1 0 0,1-1 1 0 0,-1 1 0 0 0,1 0-1 0 0,-1-1 1 0 0,0 1 0 0 0,0 0-1 0 0,0-1 1 0 0,0 1 0 0 0,-1 0 0 0 0,1-1-1 0 0,-1 1 1 0 0,1 0 0 0 0,-1 0-1 0 0,0-1 1 0 0,0 1 0 0 0,0 0-1 0 0,0 0 1 0 0,0 0 0 0 0,0 0 0 0 0,-1 0-1 0 0,1 0 1 0 0,0 0 0 0 0,-3-1-1 0 0,2 1-63 0 0,1 2 0 0 0,-1-1 0 0 0,1 0-1 0 0,-1 0 1 0 0,0 0 0 0 0,1 1 0 0 0,-1-1-1 0 0,0 1 1 0 0,1-1 0 0 0,-1 1 0 0 0,0 0 0 0 0,0 0-1 0 0,1-1 1 0 0,-1 1 0 0 0,0 1 0 0 0,0-1-1 0 0,0 0 1 0 0,1 0 0 0 0,-1 1 0 0 0,0-1-1 0 0,1 0 1 0 0,-1 1 0 0 0,0 0 0 0 0,1-1-1 0 0,-1 1 1 0 0,1 0 0 0 0,-1 0 0 0 0,1 0 0 0 0,-1 0-1 0 0,1 0 1 0 0,-1 1 0 0 0,0 0 0 0 0,-1 1-15 0 0,1-1-1 0 0,0 1 1 0 0,0 0 0 0 0,0 0 0 0 0,0 0 0 0 0,0 0 0 0 0,1 0 0 0 0,-1 0 0 0 0,1 0 0 0 0,0 1 0 0 0,0-1 0 0 0,0 0 0 0 0,1 1-1 0 0,-2 5 1 0 0,3-7-25 0 0,-1-1-1 0 0,0 0 1 0 0,0 0-1 0 0,1 0 1 0 0,-1 0-1 0 0,1 1 1 0 0,-1-1-1 0 0,1 0 1 0 0,-1 0-1 0 0,1 0 0 0 0,0 0 1 0 0,-1 0-1 0 0,1 0 1 0 0,0 0-1 0 0,0-1 1 0 0,0 1-1 0 0,0 0 1 0 0,0 0-1 0 0,-1-1 1 0 0,2 1-1 0 0,-1 0 1 0 0,0-1-1 0 0,0 1 0 0 0,0-1 1 0 0,1 1-1 0 0,28 6-806 0 0,-26-7 794 0 0,0 0 0 0 0,-1-1 0 0 0,1 1 0 0 0,0-1 0 0 0,0 1 0 0 0,-1-1 1 0 0,1 0-1 0 0,0-1 0 0 0,-1 1 0 0 0,1-1 0 0 0,-1 1 0 0 0,0-1 1 0 0,1 0-1 0 0,-1 0 0 0 0,0 0 0 0 0,0-1 0 0 0,0 1 0 0 0,-1-1 0 0 0,1 0 1 0 0,-1 0-1 0 0,1 0 0 0 0,-1 0 0 0 0,0 0 0 0 0,0 0 0 0 0,3-6 0 0 0,-5 8 64 0 0,0 0-1 0 0,0 1 1 0 0,0-1-1 0 0,0 0 1 0 0,0 0-1 0 0,0 0 1 0 0,0 0-1 0 0,0 1 1 0 0,0-1-1 0 0,0 0 0 0 0,0 0 1 0 0,0 0-1 0 0,-1 0 1 0 0,1 1-1 0 0,0-1 1 0 0,0 0-1 0 0,-1 0 1 0 0,1 1-1 0 0,-1-1 0 0 0,1 0 1 0 0,-1 1-1 0 0,1-1 1 0 0,-1 0-1 0 0,1 1 1 0 0,-1-1-1 0 0,0 1 1 0 0,1-1-1 0 0,-1 1 0 0 0,0-1 1 0 0,1 1-1 0 0,-1-1 1 0 0,-1 0-1 0 0,-18-7 538 0 0,13 6-432 0 0,1 1 0 0 0,-1 0 0 0 0,0 0 0 0 0,1 0 0 0 0,-13 2 1 0 0,17-1-146 0 0,-1 0 1 0 0,1 0-1 0 0,-1 1 1 0 0,1-1 0 0 0,0 1-1 0 0,-1 0 1 0 0,1 0 0 0 0,0 0-1 0 0,0 0 1 0 0,0 0 0 0 0,0 0-1 0 0,-1 0 1 0 0,2 1 0 0 0,-1-1-1 0 0,0 1 1 0 0,0-1 0 0 0,0 1-1 0 0,-2 3 1 0 0,3-4-283 0 0,6 12-1384 0 0,4-6-2645 0 0,1-4 1767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8:20.3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60 91 288 0 0,'0'0'2188'0'0,"-1"-32"3131"0"0,-7-8-5083 0 0,7 38-232 0 0,1 1-4 0 0,-1 0 2 0 0,1 0-1 0 0,-1-1 1 0 0,1 1-1 0 0,-1 0 1 0 0,0 0-1 0 0,1 0 0 0 0,-1 0 1 0 0,0 0-1 0 0,0 0 1 0 0,0 0-1 0 0,0 0 1 0 0,-2-1-1 0 0,1 3 15 0 0,-1 1 0 0 0,0 0 0 0 0,1 0 0 0 0,-1 0 0 0 0,1 0 0 0 0,0 0 0 0 0,0 1 0 0 0,0-1 0 0 0,0 1 0 0 0,0-1 0 0 0,0 1 0 0 0,1 0 0 0 0,-1 0 0 0 0,1 0 0 0 0,0 0 0 0 0,-1 0 0 0 0,2 0 0 0 0,-1 0 0 0 0,0 0 0 0 0,1 0 0 0 0,-1 0 0 0 0,1 1 0 0 0,0-1 0 0 0,0 0 0 0 0,0 5 0 0 0,0-2 3 0 0,1 1-1 0 0,-1 0 1 0 0,1 0 0 0 0,1 0-1 0 0,-1 0 1 0 0,1-1-1 0 0,0 1 1 0 0,0 0-1 0 0,1-1 1 0 0,0 0-1 0 0,5 8 1 0 0,-5-11-2 0 0,-2-2-15 0 0,0 0 0 0 0,1 0 0 0 0,-1 0-1 0 0,1 0 1 0 0,0 0 0 0 0,-1-1 0 0 0,1 1 0 0 0,0 0 0 0 0,-1-1-1 0 0,1 0 1 0 0,0 1 0 0 0,0-1 0 0 0,-1 0 0 0 0,1 0 0 0 0,0 0-1 0 0,0 0 1 0 0,-1 0 0 0 0,1 0 0 0 0,0 0 0 0 0,0-1 0 0 0,-1 1-1 0 0,1-1 1 0 0,0 1 0 0 0,-1-1 0 0 0,1 0 0 0 0,0 0 0 0 0,-1 1-1 0 0,1-1 1 0 0,-1 0 0 0 0,0 0 0 0 0,3-3 0 0 0,2-2 150 0 0,-1-1 1 0 0,0 0 0 0 0,0 0-1 0 0,-1-1 1 0 0,0 1 0 0 0,0-1-1 0 0,4-14 1 0 0,1 1 533 0 0,-8 21-661 0 0,-1-1 0 0 0,1 0 0 0 0,-1 0 0 0 0,1 0 0 0 0,-1 0 0 0 0,0 0 0 0 0,1 0 1 0 0,-1 1-1 0 0,0-1 0 0 0,0 0 0 0 0,0 0 0 0 0,0 0 0 0 0,0 0 0 0 0,1 0 0 0 0,-2 0 0 0 0,1 0 0 0 0,0 0 0 0 0,0 0 0 0 0,0 0 0 0 0,0 0 0 0 0,-1 0 0 0 0,1 0 0 0 0,0 0 0 0 0,-1 0 0 0 0,1 1 0 0 0,-1-1 0 0 0,0-1 0 0 0,0 1 4 0 0,-2 1-5 0 0,0 0-22 0 0,0 1 1 0 0,0 0-1 0 0,0-1 0 0 0,0 1 1 0 0,0 0-1 0 0,0 0 1 0 0,0 1-1 0 0,0-1 1 0 0,0 1-1 0 0,1-1 0 0 0,-1 1 1 0 0,1 0-1 0 0,-1 0 1 0 0,1 0-1 0 0,0 0 1 0 0,0 0-1 0 0,0 1 1 0 0,0-1-1 0 0,0 1 0 0 0,0-1 1 0 0,1 1-1 0 0,-2 2 1 0 0,1-1-12 0 0,1-1-1 0 0,0 0 0 0 0,0-1 0 0 0,1 1 0 0 0,-1 0-1 0 0,1 0 1 0 0,-1 0 0 0 0,1-1 0 0 0,0 1 0 0 0,0 0 0 0 0,1 5 0 0 0,-1-6-14 0 0,1-1 1 0 0,0 0-1 0 0,-1 1 0 0 0,1-1 1 0 0,0 0-1 0 0,0 0 1 0 0,0 0-1 0 0,0 1 0 0 0,0-1 1 0 0,0 0-1 0 0,0 0 1 0 0,2 1-1 0 0,1 2-97 0 0,-2-4 39 0 0,0 1 0 0 0,1-1 0 0 0,-1 1 0 0 0,0-1 0 0 0,0 0 0 0 0,1 0 0 0 0,-1 0 0 0 0,0 0 0 0 0,1 0 0 0 0,-1-1 0 0 0,0 1 0 0 0,0-1 0 0 0,1 1 0 0 0,-1-1 0 0 0,0 0 1 0 0,0 0-1 0 0,0 0 0 0 0,0 0 0 0 0,0 0 0 0 0,0 0 0 0 0,2-2 0 0 0,-2 1 48 0 0,0 0 0 0 0,-1 0 1 0 0,1 0-1 0 0,0 0 0 0 0,-1 0 1 0 0,1 0-1 0 0,-1-1 0 0 0,0 1 1 0 0,1-1-1 0 0,-1 1 0 0 0,0-1 0 0 0,-1 1 1 0 0,1-1-1 0 0,0 1 0 0 0,-1-1 1 0 0,1 0-1 0 0,-1 1 0 0 0,0-1 1 0 0,0 0-1 0 0,0 0 0 0 0,-1-4 0 0 0,0 4 100 0 0,-1 0 0 0 0,1 1 0 0 0,0-1 0 0 0,-1 0 0 0 0,0 1 0 0 0,1-1 0 0 0,-1 1 0 0 0,0 0 0 0 0,-1 0 0 0 0,1-1 0 0 0,0 1 0 0 0,0 1 0 0 0,-1-1 0 0 0,1 0 0 0 0,-1 1 0 0 0,0-1-1 0 0,1 1 1 0 0,-1 0 0 0 0,0-1 0 0 0,-5 0 0 0 0,5 1-79 0 0,0 0 0 0 0,0 1 1 0 0,0-1-1 0 0,0 1 0 0 0,0-1 0 0 0,0 1 0 0 0,0 0 0 0 0,-1 0 0 0 0,1 1 0 0 0,0-1 0 0 0,0 1 0 0 0,0-1 1 0 0,0 1-1 0 0,0 0 0 0 0,0 0 0 0 0,0 0 0 0 0,1 1 0 0 0,-1-1 0 0 0,0 1 0 0 0,0-1 0 0 0,1 1 0 0 0,-5 4 1 0 0,6-5-515 0 0,1 13-3566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8:21.2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74 44 616 0 0,'13'-14'4768'0'0,"-13"13"-4739"0"0,0 0 0 0 0,1 1 0 0 0,-1-1 0 0 0,0 0 0 0 0,0 0 0 0 0,0 0 0 0 0,0 0 0 0 0,0 0 0 0 0,0 1 0 0 0,0-1 0 0 0,-1 0 0 0 0,1 0 0 0 0,0 0 0 0 0,0 0 0 0 0,0 0 0 0 0,-1 1 0 0 0,1-1 0 0 0,-1 0 0 0 0,1 0 0 0 0,-1 1 0 0 0,1-1 0 0 0,-1 0 0 0 0,1 1 0 0 0,-1-1 0 0 0,1 0 0 0 0,-1 1 0 0 0,0-1 0 0 0,0 0 0 0 0,0 0 185 0 0,-12-4 208 0 0,10 6-352 0 0,-1 1 1 0 0,1-1 0 0 0,0 0 0 0 0,0 1 0 0 0,-1 0-1 0 0,1 0 1 0 0,1 0 0 0 0,-1 0 0 0 0,0 0 0 0 0,0 1-1 0 0,1-1 1 0 0,-1 1 0 0 0,1-1 0 0 0,0 1 0 0 0,0 0 0 0 0,0 0-1 0 0,0 0 1 0 0,0 0 0 0 0,-1 4 0 0 0,1-3-34 0 0,1 1 1 0 0,-1-1-1 0 0,1 1 1 0 0,-1-1-1 0 0,1 1 1 0 0,0-1-1 0 0,1 1 1 0 0,-1 0-1 0 0,1-1 0 0 0,0 1 1 0 0,0 0-1 0 0,1-1 1 0 0,-1 1-1 0 0,2 5 1 0 0,-1-8-35 0 0,0 0 0 0 0,0-1 0 0 0,0 1-1 0 0,0-1 1 0 0,0 0 0 0 0,1 1 0 0 0,-1-1 0 0 0,0 0 0 0 0,1 0 0 0 0,-1 0 0 0 0,0 0 0 0 0,1 0 0 0 0,0 0-1 0 0,-1 0 1 0 0,1 0 0 0 0,-1 0 0 0 0,1-1 0 0 0,0 1 0 0 0,2 0 0 0 0,-2-1-31 0 0,2 0-6 0 0,0 0-2 0 0,0-1 0 0 0,1 1 1 0 0,-1-1-1 0 0,0 0 0 0 0,0 0 0 0 0,0 0 1 0 0,0-1-1 0 0,0 1 0 0 0,0-1 1 0 0,-1 0-1 0 0,1 0 0 0 0,0-1 0 0 0,-1 1 1 0 0,1-1-1 0 0,-1 1 0 0 0,0-1 1 0 0,0 0-1 0 0,0 0 0 0 0,-1-1 0 0 0,1 1 1 0 0,-1-1-1 0 0,1 1 0 0 0,-1-1 0 0 0,0 0 1 0 0,0 0-1 0 0,-1 0 0 0 0,1 0 1 0 0,-1 0-1 0 0,0 0 0 0 0,0 0 0 0 0,-1 0 1 0 0,1 0-1 0 0,-1 0 0 0 0,1-1 1 0 0,-1 1-1 0 0,-1 0 0 0 0,0-5 0 0 0,1 7 76 0 0,-1 0-1 0 0,0 0 0 0 0,0 0 1 0 0,0 0-1 0 0,0 0 0 0 0,0 1 1 0 0,-1-1-1 0 0,1 0 0 0 0,0 1 1 0 0,-1-1-1 0 0,1 1 0 0 0,-1-1 1 0 0,0 1-1 0 0,1 0 0 0 0,-1-1 1 0 0,0 1-1 0 0,0 0 0 0 0,0 0 1 0 0,0 1-1 0 0,0-1 0 0 0,-3-1 1 0 0,3 2 59 0 0,-30 4 144 0 0,30-2-231 0 0,0-1-1 0 0,0 1 1 0 0,0 0-1 0 0,1 0 1 0 0,-1 0-1 0 0,1 0 1 0 0,-1 0-1 0 0,1 0 1 0 0,0 0-1 0 0,-1 1 0 0 0,1-1 1 0 0,1 0-1 0 0,-1 1 1 0 0,0-1-1 0 0,0 1 1 0 0,1-1-1 0 0,0 1 1 0 0,-1-1-1 0 0,1 1 1 0 0,0-1-1 0 0,0 1 1 0 0,0-1-1 0 0,1 1 0 0 0,-1-1 1 0 0,0 1-1 0 0,2 3 1 0 0,-1-3-69 0 0,0 1 1 0 0,0-1 0 0 0,0 1-1 0 0,0-1 1 0 0,1 0 0 0 0,0 0-1 0 0,0 1 1 0 0,-1-1-1 0 0,2 0 1 0 0,-1-1 0 0 0,0 1-1 0 0,1 0 1 0 0,-1-1 0 0 0,1 1-1 0 0,0-1 1 0 0,-1 0-1 0 0,6 4 1 0 0,-6-6-183 0 0,1 0 135 0 0,0 0 0 0 0,0 0 1 0 0,0 0-1 0 0,0 0 0 0 0,0-1 0 0 0,0 0 1 0 0,-1 1-1 0 0,4-3 0 0 0,-4 2 153 0 0,0 0-1 0 0,0 0 0 0 0,-1-1 0 0 0,1 1 0 0 0,-1-1 1 0 0,1 0-1 0 0,-1 1 0 0 0,0-1 0 0 0,1 0 1 0 0,-1 0-1 0 0,0 0 0 0 0,0 0 0 0 0,-1 0 1 0 0,1 0-1 0 0,0 0 0 0 0,0 0 0 0 0,-1 0 1 0 0,0 0-1 0 0,1 0 0 0 0,-1 0 0 0 0,0-1 1 0 0,0 1-1 0 0,0 0 0 0 0,0 0 0 0 0,0 0 1 0 0,-1 0-1 0 0,1-1 0 0 0,-1 1 0 0 0,1 0 1 0 0,-1 0-1 0 0,0 0 0 0 0,0 0 0 0 0,0 0 1 0 0,0 0-1 0 0,0 0 0 0 0,0 1 0 0 0,-1-1 0 0 0,1 0 1 0 0,0 1-1 0 0,-1-1 0 0 0,0 1 0 0 0,1-1 1 0 0,-1 1-1 0 0,-2-2 0 0 0,0 2 36 0 0,1 0 0 0 0,0 0 0 0 0,0 0 0 0 0,0 1 0 0 0,-1-1 0 0 0,1 1 0 0 0,0 0 0 0 0,-1 0 0 0 0,1 0 0 0 0,0 1 0 0 0,-1-1 0 0 0,1 1 0 0 0,0 0 0 0 0,0 0 0 0 0,-5 2 0 0 0,6-2-95 0 0,-1 0-1 0 0,1 0 0 0 0,0 0 0 0 0,0 1 1 0 0,0-1-1 0 0,0 1 0 0 0,0-1 0 0 0,0 1 1 0 0,1 0-1 0 0,-1 0 0 0 0,0 0 0 0 0,1 0 1 0 0,-1 0-1 0 0,1 0 0 0 0,0 0 0 0 0,0 0 1 0 0,0 1-1 0 0,0-1 0 0 0,0 0 0 0 0,-1 5 1 0 0,2-5-188 0 0,3-1-187 0 0,-1 1 0 0 0,0-1 0 0 0,1 1 0 0 0,-1-1 1 0 0,1 0-1 0 0,-1 0 0 0 0,6 1 0 0 0,16-9-2732 0 0,-22 6 1850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0:55.667"/>
    </inkml:context>
    <inkml:brush xml:id="br0">
      <inkml:brushProperty name="width" value="0.05" units="cm"/>
      <inkml:brushProperty name="height" value="0.05" units="cm"/>
      <inkml:brushProperty name="color" value="#FF4E00"/>
      <inkml:brushProperty name="inkEffects" value="rainbow"/>
      <inkml:brushProperty name="anchorX" value="-8868.2666"/>
      <inkml:brushProperty name="anchorY" value="-1014.255"/>
      <inkml:brushProperty name="scaleFactor" value="0.5"/>
    </inkml:brush>
  </inkml:definitions>
  <inkml:trace contextRef="#ctx0" brushRef="#br0">16 0 580 0 0,'0'0'6527'0'0,"-3"0"-5875"0"0,0 0 86 0 0,-1 0-90 0 0,-2 0 3186 0 0,8 2-3538 0 0,0 0-52 0 0,2 2 103 0 0,1 1-126 0 0,1 2 46 0 0,1 1-81 0 0,0 1 127 0 0,2 1-115 0 0,0 2 69 0 0,2 2-80 0 0,0 1 40 0 0,3 1-98 0 0,1 3 97 0 0,3 1-144 0 0,1 2 127 0 0,3 2-163 0 0,2 1 99 0 0,3 1-116 0 0,3 2 110 0 0,2 0-62 0 0,2 1 14 0 0,3 2-16 0 0,1-1-35 0 0,1 0 10 0 0,0 0-16 0 0,-1-1 13 0 0,1-2-32 0 0,-2-1-1 0 0,-1 0 14 0 0,-1-2-62 0 0,-1-1 60 0 0,-1-1-34 0 0,-3-2 5 0 0,-2 0-94 0 0,-2-3 139 0 0,-2 0-130 0 0,-2-2 110 0 0,-2-1-121 0 0,-2-2 134 0 0,-3-1-205 0 0,-1-1 239 0 0,-1 0-168 0 0,-2-2 141 0 0,-2-1-136 0 0,0 0 142 0 0,-3-2-136 0 0,1 1 130 0 0,-1-2-132 0 0,0 1 142 0 0,-1-1-150 0 0,0 0 125 0 0,0-1-80 0 0,-1 1 121 0 0,0 0-142 0 0,-1-1 162 0 0,0 0-160 0 0,-1 0 141 0 0,0-1-122 0 0,0-1 135 0 0,0 2-166 0 0,-1-1 171 0 0,1 0-127 0 0,-1-1 118 0 0,-1 0-145 0 0,1 0 150 0 0,-1-1-144 0 0,-1 2 136 0 0,0 0-152 0 0,0-1 180 0 0,-3 2-171 0 0,1-1 155 0 0,-5 1-125 0 0,2-1 131 0 0,-5 1-174 0 0,-1 1 183 0 0,-1 0-140 0 0,-2 1 149 0 0,-1 0-168 0 0,-1 1 167 0 0,-2 1-144 0 0,0 1 109 0 0,-3 2-93 0 0,-1 0 125 0 0,-2 2-163 0 0,-2 1 157 0 0,-1 0-156 0 0,-1 1 173 0 0,0 2-183 0 0,-2 0 177 0 0,1 1-165 0 0,-1 0 175 0 0,0 2-178 0 0,-1 1 189 0 0,1 0-145 0 0,1 0 143 0 0,2 0-153 0 0,0-1 134 0 0,2 0-148 0 0,0 1 142 0 0,2-2-152 0 0,0 1 148 0 0,1-1-152 0 0,1 0 158 0 0,2-1-67 0 0,1-2 17 0 0,2 0-20 0 0,1-1 14 0 0,1 0-43 0 0,1-2 36 0 0,2 0-17 0 0,0-1 0 0 0,2-2-18 0 0,1 0 14 0 0,1-1 4 0 0,2-2-34 0 0,0 0 39 0 0,0-1-23 0 0,1 0 8 0 0,1-1-21 0 0,-2 1 24 0 0,2-1-17 0 0,0 0-60 0 0,1 0 88 0 0,-1-1-63 0 0,1 0-13 0 0,0-1-70 0 0,0 1-30 0 0,0-1-86 0 0,1 0-131 0 0,1-1-25 0 0,-2 1-189 0 0,1 0-81 0 0,0-1-270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1:42.2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50 657 940 0 0,'0'0'1062'0'0,"-28"-11"5325"0"0,28 10-6329 0 0,-18-2 1733 0 0,18 3-1762 0 0,0 0 1 0 0,0 0-1 0 0,0 0 1 0 0,0 0-1 0 0,0 1 1 0 0,0-1-1 0 0,0 0 1 0 0,0 0-1 0 0,0 0 1 0 0,1 0-1 0 0,-1 1 1 0 0,0-1-1 0 0,0 0 1 0 0,0 0-1 0 0,0 0 1 0 0,0 0-1 0 0,0 1 1 0 0,0-1-1 0 0,0 0 1 0 0,0 0-1 0 0,0 0 1 0 0,-1 1-1 0 0,1-1 1 0 0,0 0-1 0 0,0 0 1 0 0,0 0-1 0 0,0 0 1 0 0,0 1-1 0 0,0-1 1 0 0,0 0-1 0 0,0 0 1 0 0,0 0-1 0 0,-1 0 1 0 0,1 0-1 0 0,0 0 1 0 0,0 1-1 0 0,0-1 1 0 0,0 0-1 0 0,0 0 1 0 0,0 0-1 0 0,-1 0 1 0 0,1 0-1 0 0,0 0 1 0 0,0 0-1 0 0,0 0 1 0 0,0 0-1 0 0,-1 0 1 0 0,1 0-1 0 0,0 0 1 0 0,0 0-1 0 0,0 0 1 0 0,-1 0-1 0 0,2 1-2 0 0,0-1-1 0 0,1 1 1 0 0,-1-1 0 0 0,0 1 0 0 0,0-1-1 0 0,1 0 1 0 0,-1 0 0 0 0,0 0-1 0 0,0 0 1 0 0,1 0 0 0 0,-1 0-1 0 0,0 0 1 0 0,0 0 0 0 0,1 0-1 0 0,1-1 1 0 0,0 1 39 0 0,720-41 1009 0 0,-441 19-986 0 0,-216 17-66 0 0,1098-62-575 0 0,-1036 67 69 0 0,169 19 1 0 0,-227-15 559 0 0,130-10-1 0 0,-47 0 57 0 0,-131 7-132 0 0,0 1 0 0 0,31 6 0 0 0,-51-7-26 0 0,1-1 23 0 0,23 5-8 0 0,-24-5 14 0 0,37 17 172 0 0,-32-12-80 0 0,0 0-1 0 0,0-1 0 0 0,1 0 1 0 0,0 0-1 0 0,0-1 0 0 0,0 0 1 0 0,0-1-1 0 0,0 1 0 0 0,1-2 1 0 0,11 2-1 0 0,10 1 139 0 0,44-1 0 0 0,-70-3-252 0 0,14 2 42 0 0,146 8 12 0 0,-160-10-37 0 0,29 4 41 0 0,14 3 279 0 0,-13-3 815 0 0,-32-5-1032 0 0,7-15 122 0 0,50-95-487 0 0,45-79-192 0 0,-49 103 294 0 0,107-128 0 0 0,-162 214 156 0 0,1 0 0 0 0,-1 0 0 0 0,1 1 0 0 0,-1-1 0 0 0,1 0 0 0 0,0 1 0 0 0,0-1 0 0 0,-1 0 0 0 0,1 1 0 0 0,0-1 0 0 0,0 1 0 0 0,0-1 0 0 0,-1 1 0 0 0,1 0 0 0 0,0-1 0 0 0,0 1 0 0 0,0 0 0 0 0,0 0 0 0 0,0 0 1 0 0,0-1-1 0 0,0 1 0 0 0,0 0 0 0 0,0 0 0 0 0,0 0 0 0 0,-1 1 0 0 0,1-1 0 0 0,0 0 0 0 0,0 0 0 0 0,2 1 0 0 0,-1 0 3 0 0,-1 0-1 0 0,1 1 1 0 0,0-1 0 0 0,0 1-1 0 0,0-1 1 0 0,-1 1 0 0 0,1 0-1 0 0,-1 0 1 0 0,1 0 0 0 0,-1 0-1 0 0,2 3 1 0 0,1 4 23 0 0,0 0 0 0 0,0 0-1 0 0,-1 0 1 0 0,4 18 0 0 0,49 269 598 0 0,-38-188-424 0 0,-11-73-140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8:22.1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248 12 828 0 0,'0'0'645'0'0,"-6"-9"2092"0"0,2 8-2591 0 0,0 1 0 0 0,-1-1 0 0 0,1 1 0 0 0,0 0 0 0 0,-1 0 0 0 0,1 0 0 0 0,-1 1 0 0 0,1-1 1 0 0,0 1-1 0 0,-1 0 0 0 0,-3 2 0 0 0,-46 21 451 0 0,49-21-502 0 0,1-1-81 0 0,1 0-1 0 0,0 0 1 0 0,0 0-1 0 0,0 1 1 0 0,0-1-1 0 0,0 1 0 0 0,1 0 1 0 0,-1 0-1 0 0,1 0 1 0 0,0 0-1 0 0,0 0 1 0 0,0 0-1 0 0,0 1 1 0 0,0-1-1 0 0,1 1 0 0 0,-1-1 1 0 0,1 1-1 0 0,0 0 1 0 0,0-1-1 0 0,1 1 1 0 0,-1 0-1 0 0,1 0 1 0 0,-1-1-1 0 0,1 1 1 0 0,1 0-1 0 0,-1 0 0 0 0,0 0 1 0 0,2 4-1 0 0,-1-5-6 0 0,-1-1-1 0 0,1 0 0 0 0,0 0 1 0 0,0 0-1 0 0,1 1 1 0 0,-1-1-1 0 0,0 0 0 0 0,1 0 1 0 0,-1-1-1 0 0,1 1 1 0 0,0 0-1 0 0,-1 0 0 0 0,1-1 1 0 0,0 1-1 0 0,0-1 1 0 0,0 1-1 0 0,0-1 0 0 0,0 0 1 0 0,1 0-1 0 0,-1 0 1 0 0,0 0-1 0 0,0 0 0 0 0,1-1 1 0 0,-1 1-1 0 0,1-1 1 0 0,4 1-1 0 0,-4-1-29 0 0,-1-1 95 0 0,-1 1-51 0 0,1 0 1 0 0,-1-1 0 0 0,1 1-1 0 0,-1-1 1 0 0,0 1 0 0 0,1-1-1 0 0,-1 0 1 0 0,0 0 0 0 0,1 0-1 0 0,-1 1 1 0 0,0-1 0 0 0,0 0-1 0 0,2-3 1 0 0,-2 2 42 0 0,1-1 0 0 0,-1 1 0 0 0,0-1 0 0 0,-1 0 0 0 0,1 0 0 0 0,0 1 1 0 0,-1-1-1 0 0,0 0 0 0 0,1 0 0 0 0,-1 0 0 0 0,0 0 0 0 0,-1 0 0 0 0,1 1 0 0 0,0-1 0 0 0,-1 0 0 0 0,0 0 0 0 0,1 0 0 0 0,-1 1 0 0 0,-2-4 0 0 0,1 3 22 0 0,0 0-1 0 0,0 0 1 0 0,0 0-1 0 0,-1 0 1 0 0,1 0-1 0 0,-1 0 0 0 0,0 1 1 0 0,0-1-1 0 0,0 1 1 0 0,0 0-1 0 0,0 0 1 0 0,0 0-1 0 0,-1 0 0 0 0,1 0 1 0 0,-1 1-1 0 0,-4-2 1 0 0,5 2-73 0 0,0 0 0 0 0,-1 0 1 0 0,1 0-1 0 0,0 0 0 0 0,-1 1 1 0 0,1 0-1 0 0,-1-1 0 0 0,1 1 0 0 0,-1 0 1 0 0,1 1-1 0 0,0-1 0 0 0,-1 0 1 0 0,1 1-1 0 0,-1 0 0 0 0,1 0 1 0 0,0 0-1 0 0,0 0 0 0 0,0 1 1 0 0,-1-1-1 0 0,1 1 0 0 0,0 0 1 0 0,1-1-1 0 0,-1 1 0 0 0,0 1 1 0 0,1-1-1 0 0,-1 0 0 0 0,1 1 1 0 0,-1-1-1 0 0,1 1 0 0 0,0 0 0 0 0,0 0 1 0 0,0 0-1 0 0,1 0 0 0 0,-1 0 1 0 0,1 0-1 0 0,0 0 0 0 0,-1 0 1 0 0,1 4-1 0 0,0-5-24 0 0,1 0 0 0 0,0 0 1 0 0,0 0-1 0 0,0 0 0 0 0,0 0 0 0 0,1-1 0 0 0,-1 1 0 0 0,0 0 1 0 0,1 0-1 0 0,-1 0 0 0 0,1-1 0 0 0,0 1 0 0 0,0 0 0 0 0,0-1 1 0 0,-1 1-1 0 0,1-1 0 0 0,1 1 0 0 0,-1-1 0 0 0,0 1 1 0 0,0-1-1 0 0,0 0 0 0 0,1 1 0 0 0,-1-1 0 0 0,1 0 0 0 0,-1 0 1 0 0,1 0-1 0 0,-1 0 0 0 0,1 0 0 0 0,0-1 0 0 0,-1 1 1 0 0,1 0-1 0 0,0-1 0 0 0,2 1 0 0 0,-1 0-10 0 0,1 0 1 0 0,-1 0-1 0 0,1-1 0 0 0,-1 1 0 0 0,1-1 1 0 0,-1 0-1 0 0,1 0 0 0 0,-1 0 1 0 0,0-1-1 0 0,1 1 0 0 0,-1-1 0 0 0,1 0 1 0 0,-1 0-1 0 0,0 0 0 0 0,7-3 1 0 0,-8 3 35 0 0,0 0 1 0 0,0-1 0 0 0,0 1 0 0 0,0-1-1 0 0,0 1 1 0 0,-1-1 0 0 0,1 0 0 0 0,0 0-1 0 0,-1 0 1 0 0,1 0 0 0 0,-1 0 0 0 0,0 0-1 0 0,0 0 1 0 0,1-1 0 0 0,-2 1-1 0 0,1 0 1 0 0,0-1 0 0 0,0 1 0 0 0,-1-1-1 0 0,1 1 1 0 0,-1 0 0 0 0,0-1 0 0 0,0 1-1 0 0,0-1 1 0 0,0 1 0 0 0,0-1 0 0 0,0 1-1 0 0,-1-1 1 0 0,1 1 0 0 0,-1-1 0 0 0,1 1-1 0 0,-1 0 1 0 0,0-1 0 0 0,0 1 0 0 0,0 0-1 0 0,-1 0 1 0 0,1 0 0 0 0,0-1 0 0 0,-1 2-1 0 0,1-1 1 0 0,-1 0 0 0 0,0 0 0 0 0,0 0-1 0 0,0 1 1 0 0,0-1 0 0 0,0 1-1 0 0,0-1 1 0 0,0 1 0 0 0,0 0 0 0 0,0 0-1 0 0,-1 0 1 0 0,1 0 0 0 0,-5-1 0 0 0,5 1 3 0 0,0 2-51 0 0,0-1-1 0 0,0 0 1 0 0,0 0 0 0 0,0 1-1 0 0,0-1 1 0 0,1 1 0 0 0,-1-1-1 0 0,0 1 1 0 0,0 0 0 0 0,0 0 0 0 0,1-1-1 0 0,-1 1 1 0 0,1 1 0 0 0,-1-1-1 0 0,1 0 1 0 0,-1 0 0 0 0,1 0-1 0 0,-1 1 1 0 0,1-1 0 0 0,0 1-1 0 0,0-1 1 0 0,0 1 0 0 0,0 0-1 0 0,0-1 1 0 0,0 1 0 0 0,0 0 0 0 0,1 0-1 0 0,-1-1 1 0 0,0 1 0 0 0,1 0-1 0 0,0 0 1 0 0,-1 0 0 0 0,1 0-1 0 0,0 0 1 0 0,0 0 0 0 0,0 0-1 0 0,0-1 1 0 0,0 1 0 0 0,1 0-1 0 0,-1 0 1 0 0,0 0 0 0 0,2 2 0 0 0,-2-3-259 0 0,1 0 1 0 0,0 0 0 0 0,0 0 0 0 0,-1 0 0 0 0,1 0 0 0 0,0 0 0 0 0,0 0 0 0 0,0-1 0 0 0,0 1 0 0 0,0 0-1 0 0,0-1 1 0 0,1 1 0 0 0,-1 0 0 0 0,0-1 0 0 0,0 1 0 0 0,0-1 0 0 0,2 1 0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8:35.7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15 836 0 0,'0'0'3770'0'0,"0"1"-3581"0"0,1 0 1 0 0,-1 0-1 0 0,1 0 0 0 0,-1 0 0 0 0,1 0 0 0 0,-1 0 0 0 0,1 0 0 0 0,0 0 0 0 0,-1 0 0 0 0,1 0 0 0 0,0 0 0 0 0,0 0 0 0 0,1 1 0 0 0,1-2-104 0 0,0-1 0 0 0,0 1-1 0 0,0-1 1 0 0,0 0 0 0 0,0 0-1 0 0,0 0 1 0 0,-1-1 0 0 0,1 1-1 0 0,2-2 1 0 0,-3 2 120 0 0,3-4 150 0 0,8-6 544 0 0,-11 9-433 0 0,-7 5-88 0 0,3-2-355 0 0,-2 10-14 0 0,3-10-10 0 0,1-1 0 0 0,-1 1 1 0 0,0 0-1 0 0,1 0 0 0 0,-1 1 1 0 0,1-1-1 0 0,0 0 0 0 0,-1 0 1 0 0,1 0-1 0 0,0 0 0 0 0,0 0 1 0 0,0 0-1 0 0,-1 0 1 0 0,1 1-1 0 0,0-1 0 0 0,0 0 1 0 0,1 0-1 0 0,-1 2 0 0 0,1 0 4 0 0,0 0-1 0 0,0-1 1 0 0,0 1-1 0 0,1 0 1 0 0,-1-1 0 0 0,1 0-1 0 0,-1 1 1 0 0,1-1-1 0 0,0 0 1 0 0,2 3-1 0 0,0-3 0 0 0,-1 1 0 0 0,1-1 0 0 0,0 0 1 0 0,-1 0-1 0 0,1-1 0 0 0,0 1 0 0 0,1-1 0 0 0,-1 0 0 0 0,0 0 0 0 0,0 0 0 0 0,9 0 0 0 0,-9 0 1 0 0,0-1 0 0 0,0 0 1 0 0,0 0-1 0 0,0-1 0 0 0,0 1 0 0 0,0-1 0 0 0,0 0 1 0 0,0 0-1 0 0,0-1 0 0 0,0 1 0 0 0,-1-1 0 0 0,1 1 1 0 0,0-1-1 0 0,-1 0 0 0 0,0-1 0 0 0,1 1 0 0 0,-1 0 1 0 0,0-1-1 0 0,5-6 0 0 0,-6 8 38 0 0,-2 1-36 0 0,0-1 0 0 0,1 1 1 0 0,-1-1-1 0 0,0 1 0 0 0,0-1 1 0 0,1 1-1 0 0,-1 0 0 0 0,0-1 1 0 0,0 1-1 0 0,0-1 0 0 0,1 1 1 0 0,-1-1-1 0 0,0 1 0 0 0,0-1 1 0 0,0 0-1 0 0,0 1 0 0 0,0-1 1 0 0,0 1-1 0 0,0-1 0 0 0,0 1 1 0 0,0-1-1 0 0,0 1 0 0 0,-1-1 1 0 0,1 1-1 0 0,0-1 0 0 0,0 1 1 0 0,0-1-1 0 0,-1 1 0 0 0,1 0 1 0 0,0-1-1 0 0,0 1 0 0 0,-1-1 1 0 0,1 1-1 0 0,0 0 0 0 0,-1-1 1 0 0,1 1-1 0 0,-1-1 0 0 0,1 1 1 0 0,0 0-1 0 0,-1 0 0 0 0,0-1 1 0 0,-9 3 67 0 0,0 1 0 0 0,1 0 0 0 0,-1 0 0 0 0,1 1 0 0 0,0 0 0 0 0,0 1 0 0 0,0 0 0 0 0,0 1 0 0 0,-12 10 0 0 0,19-15-72 0 0,1 0-1 0 0,-1 0 0 0 0,0 1 1 0 0,1-1-1 0 0,0 0 0 0 0,-1 1 1 0 0,1-1-1 0 0,0 1 0 0 0,-1 0 1 0 0,1-1-1 0 0,0 1 0 0 0,0 0 1 0 0,1 0-1 0 0,-1 0 0 0 0,-1 3 1 0 0,2-4-19 0 0,0 0 1 0 0,0 0 0 0 0,0 0-1 0 0,0 0 1 0 0,0 1-1 0 0,0-1 1 0 0,1 0 0 0 0,-1 0-1 0 0,0 0 1 0 0,1 0-1 0 0,-1 0 1 0 0,1 0 0 0 0,-1 0-1 0 0,1 0 1 0 0,-1 0-1 0 0,1 0 1 0 0,-1 0 0 0 0,1 0-1 0 0,0 0 1 0 0,1 1-1 0 0,1 0-53 0 0,0 0 0 0 0,0 0-1 0 0,0 0 1 0 0,1 0-1 0 0,-1-1 1 0 0,0 1-1 0 0,1-1 1 0 0,-1 0 0 0 0,1 0-1 0 0,0 0 1 0 0,-1-1-1 0 0,1 1 1 0 0,0-1-1 0 0,-1 0 1 0 0,8 0 0 0 0,-5-1 58 0 0,0 0 0 0 0,0 0 1 0 0,0 0-1 0 0,0-1 1 0 0,0 0-1 0 0,0 0 1 0 0,-1-1-1 0 0,1 0 0 0 0,-1 0 1 0 0,0 0-1 0 0,0 0 1 0 0,10-9-1 0 0,-14 11 65 0 0,-1 0-30 0 0,1 1 0 0 0,-1 0 0 0 0,0-1 0 0 0,1 1 0 0 0,-1 0 0 0 0,0-1 0 0 0,1 1 0 0 0,-1 0 0 0 0,0-1 0 0 0,0 1 1 0 0,1-1-1 0 0,-1 1 0 0 0,0-1 0 0 0,0 1 0 0 0,0-1 0 0 0,0 1 0 0 0,0-1 0 0 0,0 1 0 0 0,1-1 0 0 0,-1 1 0 0 0,0-1 1 0 0,0 1-1 0 0,0-1 0 0 0,-1 1 0 0 0,1-1 0 0 0,0 1 0 0 0,0-1 0 0 0,0 1 0 0 0,0-1 0 0 0,0 1 0 0 0,-1-1 0 0 0,1 1 1 0 0,0 0-1 0 0,0-1 0 0 0,-1 1 0 0 0,1-1 0 0 0,0 1 0 0 0,-1 0 0 0 0,1-1 0 0 0,0 1 0 0 0,-1 0 0 0 0,1-1 0 0 0,-1 1 1 0 0,0-1-1 0 0,-4 1 58 0 0,-1 0-1 0 0,0 0 1 0 0,1 0 0 0 0,-1 0 0 0 0,1 1 0 0 0,-1 0 0 0 0,1 0 0 0 0,-1 0 0 0 0,1 1 0 0 0,0 0 0 0 0,0 0 0 0 0,-1 0 0 0 0,-5 5-1 0 0,10-6-95 0 0,0-1 14 0 0,1 0 0 0 0,-1 0-1 0 0,1 1 1 0 0,-1-1-1 0 0,1 0 1 0 0,-1 1-1 0 0,1-1 1 0 0,-1 0-1 0 0,1 1 1 0 0,0-1-1 0 0,-1 1 1 0 0,1-1 0 0 0,0 1-1 0 0,-1-1 1 0 0,1 0-1 0 0,0 1 1 0 0,0-1-1 0 0,-1 1 1 0 0,1-1-1 0 0,0 1 1 0 0,0 1-1 0 0,0-2-8 0 0,-1 0-1 0 0,1 0 0 0 0,0 0 0 0 0,0 1 0 0 0,0-1 1 0 0,0 0-1 0 0,0 0 0 0 0,0 0 0 0 0,0 1 0 0 0,0-1 1 0 0,0 0-1 0 0,0 0 0 0 0,0 1 0 0 0,-1-1 0 0 0,1 0 1 0 0,1 0-1 0 0,-1 1 0 0 0,0-1 0 0 0,0 0 0 0 0,0 0 1 0 0,0 1-1 0 0,0-1 0 0 0,0 0 0 0 0,0 0 0 0 0,0 1 1 0 0,0-1-1 0 0,0 0 0 0 0,0 0 0 0 0,1 0 0 0 0,-1 1 1 0 0,0-1-1 0 0,0 0 0 0 0,0 0 0 0 0,0 0 0 0 0,1 1 1 0 0,-1-1-1 0 0,0 0 0 0 0,0 0 0 0 0,0 0 0 0 0,1 0 1 0 0,-1 0-1 0 0,0 0 0 0 0,0 0 0 0 0,1 1 0 0 0,-1-1 1 0 0,0 0-1 0 0,4-1-24 0 0,0 0 0 0 0,-1 1 0 0 0,1-1-1 0 0,0-1 1 0 0,-1 1 0 0 0,1-1 0 0 0,-1 1 0 0 0,0-1 0 0 0,0 0 0 0 0,1 0 0 0 0,-1 0 0 0 0,0-1 0 0 0,-1 1 0 0 0,1-1 0 0 0,0 1 0 0 0,-1-1 0 0 0,1 0 0 0 0,-1 0 0 0 0,0 0 0 0 0,0 0 0 0 0,0-1-1 0 0,-1 1 1 0 0,1-1 0 0 0,1-4 0 0 0,-3 7 38 0 0,0 0 0 0 0,0 0-1 0 0,0 0 1 0 0,0 1-1 0 0,0-1 1 0 0,0 0 0 0 0,0 0-1 0 0,-1 0 1 0 0,1 1 0 0 0,0-1-1 0 0,0 0 1 0 0,-1 0-1 0 0,1 1 1 0 0,-1-1 0 0 0,1 0-1 0 0,0 1 1 0 0,-1-1 0 0 0,1 0-1 0 0,-1 1 1 0 0,0-1-1 0 0,1 1 1 0 0,-1-1 0 0 0,1 1-1 0 0,-1-1 1 0 0,0 1 0 0 0,1-1-1 0 0,-1 1 1 0 0,0 0-1 0 0,0-1 1 0 0,1 1 0 0 0,-1 0-1 0 0,0 0 1 0 0,0 0 0 0 0,0-1-1 0 0,1 1 1 0 0,-1 0-1 0 0,0 0 1 0 0,-1 0 0 0 0,-1 0 25 0 0,-19 16-352 0 0,22-16 322 0 0,-2 13-1002 0 0,6-1-2699 0 0,3-1 548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8:36.6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196 98 1040 0 0,'0'0'2460'0'0,"4"-39"1459"0"0,-4 38-3703 0 0,-2-2-85 0 0,0 1-1 0 0,0-1 1 0 0,0 1-1 0 0,0 0 0 0 0,-1 0 1 0 0,1 0-1 0 0,0 0 1 0 0,-1 0-1 0 0,0 0 1 0 0,1 1-1 0 0,-6-3 0 0 0,7 3 6 0 0,0 1 60 0 0,-40-20 1026 0 0,38 18-1201 0 0,0 1-1 0 0,1 0 0 0 0,-1-1 0 0 0,0 1 0 0 0,0 1 1 0 0,0-1-1 0 0,0 0 0 0 0,0 1 0 0 0,0 0 0 0 0,0-1 1 0 0,0 1-1 0 0,0 0 0 0 0,0 1 0 0 0,0-1 1 0 0,0 0-1 0 0,0 1 0 0 0,0 0 0 0 0,0 0 0 0 0,0 0 1 0 0,0 0-1 0 0,0 0 0 0 0,1 0 0 0 0,-1 1 1 0 0,0-1-1 0 0,1 1 0 0 0,-1 0 0 0 0,1 0 0 0 0,0 0 1 0 0,-1 0-1 0 0,-1 3 0 0 0,-2 1-2 0 0,4-4-15 0 0,-1 1 0 0 0,1-1 0 0 0,0 1-1 0 0,0-1 1 0 0,0 1 0 0 0,0 0 0 0 0,0 0 0 0 0,0 0 0 0 0,1 0-1 0 0,-1 0 1 0 0,1 0 0 0 0,0 0 0 0 0,0 1 0 0 0,0-1 0 0 0,1 0 0 0 0,-1 1-1 0 0,1-1 1 0 0,0 7 0 0 0,-1-9-3 0 0,1 0-1 0 0,0 1 1 0 0,0-1-1 0 0,0 0 1 0 0,0 0 0 0 0,0 0-1 0 0,0 0 1 0 0,0 0-1 0 0,0 0 1 0 0,1 0-1 0 0,-1 0 1 0 0,0 0 0 0 0,1 0-1 0 0,-1 0 1 0 0,0 0-1 0 0,1 0 1 0 0,-1 0 0 0 0,1 0-1 0 0,0 0 1 0 0,-1 0-1 0 0,1 0 1 0 0,0 0-1 0 0,-1-1 1 0 0,1 1 0 0 0,0 0-1 0 0,0-1 1 0 0,0 1-1 0 0,0 0 1 0 0,1 0 0 0 0,0-1-4 0 0,0 0 1 0 0,0 0 0 0 0,0 0 0 0 0,0 0 0 0 0,0-1 0 0 0,0 1 0 0 0,0 0 0 0 0,0-1 0 0 0,0 0 0 0 0,0 1 0 0 0,-1-1 0 0 0,1 0 0 0 0,0 0 0 0 0,2-2 0 0 0,4-2 36 0 0,-2 0 0 0 0,1 0 0 0 0,0-1 1 0 0,-1 0-1 0 0,0 0 0 0 0,8-11 0 0 0,-12 12 87 0 0,-1 4-84 0 0,0 0 0 0 0,0 0-1 0 0,0-1 1 0 0,-1 1 0 0 0,1 0 0 0 0,0-1 0 0 0,-1 1 0 0 0,1 0 0 0 0,-1-1 0 0 0,1 1 0 0 0,-1 0 0 0 0,0-1 0 0 0,0 1 0 0 0,1-1 0 0 0,-1 1 0 0 0,0-1-1 0 0,0 1 1 0 0,0-1 0 0 0,-1 1 0 0 0,1-1 0 0 0,-1-2 0 0 0,0 3-1 0 0,-5 1-2 0 0,0 0-1 0 0,-1 0 0 0 0,1 1 0 0 0,-1 0 0 0 0,1 0 1 0 0,-7 3-1 0 0,11-3-32 0 0,0-1 1 0 0,0 1-1 0 0,0 0 0 0 0,0 1 1 0 0,0-1-1 0 0,0 0 1 0 0,0 1-1 0 0,0-1 0 0 0,1 1 1 0 0,-1-1-1 0 0,1 1 0 0 0,-1 0 1 0 0,1 0-1 0 0,0-1 1 0 0,-1 1-1 0 0,1 0 0 0 0,0 0 1 0 0,0 1-1 0 0,1-1 1 0 0,-1 0-1 0 0,0 0 0 0 0,1 0 1 0 0,-1 3-1 0 0,0-3-32 0 0,1 0 0 0 0,0-1 0 0 0,0 1 0 0 0,0 0 0 0 0,1 0 0 0 0,-1-1 0 0 0,0 1 0 0 0,1 0 0 0 0,-1 0 0 0 0,1-1 0 0 0,-1 1 0 0 0,1 0 0 0 0,0-1 0 0 0,0 1 0 0 0,0-1 0 0 0,0 1-1 0 0,0-1 1 0 0,0 1 0 0 0,0-1 0 0 0,0 0 0 0 0,0 1 0 0 0,1-1 0 0 0,-1 0 0 0 0,1 0 0 0 0,-1 0 0 0 0,1 0 0 0 0,2 1 0 0 0,-1 0-2 0 0,1-1-1 0 0,-1 0 1 0 0,1 0 0 0 0,-1 0-1 0 0,1 0 1 0 0,0-1-1 0 0,-1 1 1 0 0,1-1 0 0 0,0 0-1 0 0,-1 0 1 0 0,1 0 0 0 0,0-1-1 0 0,-1 1 1 0 0,1-1 0 0 0,0 0-1 0 0,-1 0 1 0 0,1 0-1 0 0,4-3 1 0 0,-2 2 108 0 0,0-1 1 0 0,-1 0-1 0 0,1 0 1 0 0,0 0-1 0 0,6-6 1 0 0,-10 7 19 0 0,-2 2-82 0 0,0 0-1 0 0,1 0 0 0 0,-1 0 1 0 0,0-1-1 0 0,0 1 0 0 0,1 0 1 0 0,-1 0-1 0 0,0-1 0 0 0,0 1 1 0 0,1 0-1 0 0,-1 0 0 0 0,0-1 0 0 0,0 1 1 0 0,0 0-1 0 0,1-1 0 0 0,-1 1 1 0 0,0 0-1 0 0,0-1 0 0 0,0 1 1 0 0,0 0-1 0 0,0-1 0 0 0,0 1 1 0 0,0-1-1 0 0,0 1 0 0 0,0 0 1 0 0,0-1-1 0 0,0 1 0 0 0,0 0 0 0 0,0-1 1 0 0,0 1-1 0 0,0 0 0 0 0,0-1 1 0 0,0 1-1 0 0,-1 0 0 0 0,1-1 1 0 0,0 1-1 0 0,0 0 0 0 0,0-1 1 0 0,0 1-1 0 0,-1 0 0 0 0,1-1 0 0 0,0 1 1 0 0,0 0-1 0 0,-1 0 0 0 0,1-1 1 0 0,0 1-1 0 0,-1 0 0 0 0,1 0 1 0 0,0 0-1 0 0,-1 0 0 0 0,1-1 1 0 0,0 1-1 0 0,-1 0 0 0 0,1 0 1 0 0,0 0-1 0 0,-1 0 0 0 0,0 0 0 0 0,-2 0-53 0 0,-1 0 0 0 0,0 0 0 0 0,1 1-1 0 0,-1-1 1 0 0,1 1 0 0 0,-1 0-1 0 0,1 0 1 0 0,-1 0 0 0 0,1 1-1 0 0,0-1 1 0 0,-1 1 0 0 0,1 0 0 0 0,0 0-1 0 0,0 0 1 0 0,0 0 0 0 0,0 0-1 0 0,-3 4 1 0 0,5-4-485 0 0,-2 7-1110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8:37.5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88 23 804 0 0,'0'0'8509'0'0,"1"-1"-8417"0"0,6-2 19 0 0,-6 2 85 0 0,-4-2-312 0 0,2 1 200 0 0,0 1 0 0 0,0 0 0 0 0,0 0-1 0 0,0 0 1 0 0,0 0 0 0 0,0 0 0 0 0,0 0 0 0 0,0 0 0 0 0,-1 1 0 0 0,1-1 0 0 0,0 0 0 0 0,-1 1 0 0 0,1-1 0 0 0,0 1 0 0 0,-1-1-1 0 0,-2 0 1 0 0,-7 1-58 0 0,8 0 24 0 0,0 1-60 0 0,1-1 10 0 0,-1 0-1 0 0,1 0 1 0 0,0 1-1 0 0,0-1 1 0 0,0 1 0 0 0,0-1-1 0 0,0 1 1 0 0,0 0-1 0 0,0 0 1 0 0,0 0-1 0 0,0 0 1 0 0,0 0-1 0 0,0 0 1 0 0,1 1-1 0 0,-1-1 1 0 0,0 1-1 0 0,1-1 1 0 0,-1 1-1 0 0,1-1 1 0 0,-2 4-1 0 0,0 0 13 0 0,1 0-1 0 0,1 0 0 0 0,-1 1 0 0 0,1-1 0 0 0,-1 0 1 0 0,1 1-1 0 0,1-1 0 0 0,-1 0 0 0 0,1 12 0 0 0,1-16-10 0 0,-1 0-1 0 0,0 0 1 0 0,0 1-1 0 0,1-1 0 0 0,-1 0 1 0 0,0 0-1 0 0,1 0 1 0 0,-1 0-1 0 0,1 0 0 0 0,0 0 1 0 0,-1 0-1 0 0,1 0 1 0 0,0 0-1 0 0,0 0 0 0 0,0 0 1 0 0,-1 0-1 0 0,1 0 1 0 0,0 0-1 0 0,0-1 0 0 0,0 1 1 0 0,0 0-1 0 0,0-1 1 0 0,1 1-1 0 0,-1-1 0 0 0,0 1 1 0 0,0-1-1 0 0,0 0 1 0 0,0 1-1 0 0,1-1 0 0 0,-1 0 1 0 0,0 0-1 0 0,0 0 1 0 0,0 0-1 0 0,3 0 0 0 0,-1 0 12 0 0,-1 0-1 0 0,1 0 1 0 0,0 0-1 0 0,0 0 0 0 0,0 0 1 0 0,0-1-1 0 0,0 0 1 0 0,-1 1-1 0 0,1-1 1 0 0,0 0-1 0 0,0-1 0 0 0,-1 1 1 0 0,1 0-1 0 0,2-2 1 0 0,3-5 47 0 0,-2 3 181 0 0,0 0 0 0 0,0-1 0 0 0,10-13-1 0 0,-15 18-112 0 0,1-3 162 0 0,-2 3-273 0 0,1 0-1 0 0,-1 1 1 0 0,1-1 0 0 0,-1 0 0 0 0,1 1 0 0 0,-1-1 0 0 0,0 0 0 0 0,1 1 0 0 0,-1-1-1 0 0,0 0 1 0 0,0 0 0 0 0,0 1 0 0 0,1-1 0 0 0,-1 0 0 0 0,0 0 0 0 0,0 0 0 0 0,0 1-1 0 0,0-1 1 0 0,-1-1 0 0 0,0 1-13 0 0,0 0 0 0 0,0 0 0 0 0,-1 0 0 0 0,1 0 0 0 0,-1 1 0 0 0,1-1 0 0 0,-1 0-1 0 0,1 1 1 0 0,-1 0 0 0 0,0-1 0 0 0,1 1 0 0 0,-1 0 0 0 0,1 0 0 0 0,-1 0 0 0 0,0 0 0 0 0,1 0 0 0 0,-1 0-1 0 0,1 0 1 0 0,-1 0 0 0 0,0 1 0 0 0,-2 0 0 0 0,-40 16 59 0 0,40-16-69 0 0,2 0 3 0 0,0-1 1 0 0,0 1 0 0 0,1 0 0 0 0,-1-1-1 0 0,0 1 1 0 0,1 0 0 0 0,-1 0-1 0 0,0 0 1 0 0,1 1 0 0 0,0-1-1 0 0,-1 0 1 0 0,1 1 0 0 0,-1-1 0 0 0,1 1-1 0 0,0-1 1 0 0,0 1 0 0 0,0-1-1 0 0,0 1 1 0 0,-1 3 0 0 0,2-4-9 0 0,-1 0 0 0 0,1 0 0 0 0,0 0 1 0 0,0-1-1 0 0,0 1 0 0 0,0 0 0 0 0,0 0 0 0 0,0 0 0 0 0,0 0 1 0 0,0 0-1 0 0,0 0 0 0 0,1-1 0 0 0,-1 1 0 0 0,0 0 0 0 0,0 0 1 0 0,1 0-1 0 0,-1-1 0 0 0,1 1 0 0 0,-1 0 0 0 0,1 0 0 0 0,-1-1 1 0 0,1 1-1 0 0,-1 0 0 0 0,1-1 0 0 0,0 1 0 0 0,-1 0 0 0 0,1-1 1 0 0,0 1-1 0 0,-1-1 0 0 0,1 1 0 0 0,0-1 0 0 0,0 0 0 0 0,-1 1 1 0 0,1-1-1 0 0,0 0 0 0 0,0 0 0 0 0,1 1 0 0 0,30 6-423 0 0,-31-7 429 0 0,2 0-14 0 0,0 0 0 0 0,0 0 0 0 0,0-1 0 0 0,0 1 0 0 0,-1-1-1 0 0,1 0 1 0 0,0 0 0 0 0,0 0 0 0 0,0 0 0 0 0,-1 0 0 0 0,1-1 0 0 0,0 1 0 0 0,-1-1-1 0 0,0 1 1 0 0,1-1 0 0 0,-1 0 0 0 0,0 0 0 0 0,2-3 0 0 0,-2 4 21 0 0,-1 0 2 0 0,1-18 310 0 0,-2 17-217 0 0,-1 1-76 0 0,0 1 0 0 0,1-1 0 0 0,-1 0 1 0 0,0 1-1 0 0,1-1 0 0 0,-1 1 0 0 0,0-1 0 0 0,0 1 1 0 0,0-1-1 0 0,0 1 0 0 0,0-1 0 0 0,1 1 0 0 0,-1 0 1 0 0,0 0-1 0 0,0-1 0 0 0,0 1 0 0 0,0 0 0 0 0,0 0 1 0 0,0 0-1 0 0,0 0 0 0 0,0 0 0 0 0,0 0 0 0 0,-1 0 1 0 0,-27 2 255 0 0,27-2-316 0 0,1 0 1 0 0,0 1-1 0 0,-1-1 0 0 0,1 1 1 0 0,0-1-1 0 0,-1 1 0 0 0,1-1 0 0 0,0 1 1 0 0,0 0-1 0 0,-1 0 0 0 0,1-1 1 0 0,0 1-1 0 0,0 0 0 0 0,0 0 0 0 0,0 0 1 0 0,0 0-1 0 0,1 0 0 0 0,-1 1 1 0 0,0-1-1 0 0,0 0 0 0 0,0 2 0 0 0,0-2-260 0 0,1 0 0 0 0,0 1 0 0 0,0-1-1 0 0,0 0 1 0 0,0 0 0 0 0,0 0 0 0 0,0 0-1 0 0,0 0 1 0 0,0 0 0 0 0,0 0 0 0 0,1 0 0 0 0,-1 0-1 0 0,0 0 1 0 0,1 0 0 0 0,-1 0 0 0 0,1 0-1 0 0,-1 0 1 0 0,1 0 0 0 0,1 1 0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8:38.4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106 20 400 0 0,'0'0'10073'0'0,"1"-1"-9996"0"0,-1 0 0 0 0,0 0 0 0 0,-1 0-1 0 0,1 0 1 0 0,0 1 0 0 0,0-1 0 0 0,0 0 0 0 0,0 0 0 0 0,-1 0 0 0 0,1 0 0 0 0,0 0-1 0 0,-1 1 1 0 0,1-1 0 0 0,-1 0 0 0 0,1 0 0 0 0,-1 1 0 0 0,1-1 0 0 0,-1 0 0 0 0,-1 0-1 0 0,-3 0-70 0 0,2 1-8 0 0,0-1 0 0 0,0 1 1 0 0,1 0-1 0 0,-1 0 1 0 0,0 0-1 0 0,0 0 0 0 0,0 1 1 0 0,1-1-1 0 0,-1 1 1 0 0,0 0-1 0 0,0 0 1 0 0,1 0-1 0 0,-1 0 0 0 0,1 0 1 0 0,-1 0-1 0 0,1 1 1 0 0,-1-1-1 0 0,1 1 0 0 0,0 0 1 0 0,0 0-1 0 0,-1 0 1 0 0,-1 3-1 0 0,2-3 1 0 0,0 0 0 0 0,0 0-1 0 0,1 0 1 0 0,0 0 0 0 0,-1 0-1 0 0,1 0 1 0 0,0 0 0 0 0,0 1 0 0 0,0-1-1 0 0,0 0 1 0 0,0 1 0 0 0,1-1-1 0 0,-1 1 1 0 0,1-1 0 0 0,-1 1 0 0 0,1-1-1 0 0,0 1 1 0 0,0-1 0 0 0,0 1-1 0 0,1 0 1 0 0,-1-1 0 0 0,0 1 0 0 0,1-1-1 0 0,0 0 1 0 0,0 1 0 0 0,-1-1-1 0 0,1 1 1 0 0,1-1 0 0 0,-1 0 0 0 0,0 0-1 0 0,0 0 1 0 0,1 0 0 0 0,0 0 0 0 0,-1 0-1 0 0,1 0 1 0 0,0 0 0 0 0,0 0-1 0 0,3 2 1 0 0,-3-3-8 0 0,1-1-5 0 0,1-1 48 0 0,-1 0 0 0 0,0 0-1 0 0,0-1 1 0 0,0 1-1 0 0,-1-1 1 0 0,1 1-1 0 0,0-1 1 0 0,0 0-1 0 0,-1 0 1 0 0,1 0-1 0 0,-1-1 1 0 0,0 1-1 0 0,0 0 1 0 0,0-1 0 0 0,0 0-1 0 0,0 1 1 0 0,0-1-1 0 0,-1 0 1 0 0,1 0-1 0 0,-1 0 1 0 0,0 0-1 0 0,0 0 1 0 0,0 0-1 0 0,0 0 1 0 0,0-4 0 0 0,0 5 75 0 0,-2-2 39 0 0,1 3-133 0 0,0 0-1 0 0,0 0 1 0 0,-1 0-1 0 0,1 0 1 0 0,0 0 0 0 0,0 0-1 0 0,-1-1 1 0 0,1 1 0 0 0,0 0-1 0 0,-1 0 1 0 0,1 0-1 0 0,-1 0 1 0 0,0 0 0 0 0,1 0-1 0 0,-2-1 1 0 0,0 1-12 0 0,0 0 0 0 0,0 1 0 0 0,0-1 0 0 0,0 0 0 0 0,0 1 0 0 0,0-1-1 0 0,0 1 1 0 0,0 0 0 0 0,0 0 0 0 0,0 0 0 0 0,-1 0 0 0 0,1 0 0 0 0,0 0 0 0 0,0 0 0 0 0,0 1 0 0 0,0-1 0 0 0,0 1 0 0 0,0-1 0 0 0,0 1 0 0 0,0 0 0 0 0,0 0 0 0 0,-3 2 0 0 0,1-1-25 0 0,0 1 0 0 0,1 0 0 0 0,-1-1 0 0 0,1 1 0 0 0,-1 1 0 0 0,1-1 0 0 0,0 0 0 0 0,0 1 0 0 0,1 0 0 0 0,-3 4 0 0 0,4-7 11 0 0,1-1 1 0 0,-1 1-1 0 0,1 0 1 0 0,-1 0 0 0 0,1 0-1 0 0,-1 0 1 0 0,1 0-1 0 0,0 0 1 0 0,0 0-1 0 0,0 0 1 0 0,0 1-1 0 0,-1-1 1 0 0,1 0-1 0 0,1 0 1 0 0,-1 0-1 0 0,0 0 1 0 0,0 0-1 0 0,0 0 1 0 0,0 0-1 0 0,1 0 1 0 0,-1 0 0 0 0,0 0-1 0 0,1 0 1 0 0,-1 0-1 0 0,1 0 1 0 0,-1 0-1 0 0,1 0 1 0 0,0-1-1 0 0,1 3 1 0 0,0-1-27 0 0,0 0 0 0 0,0-1 0 0 0,1 1 0 0 0,-1 0 1 0 0,1-1-1 0 0,0 1 0 0 0,4 1 0 0 0,-4-2-16 0 0,16-3-23 0 0,-15 2 80 0 0,-1-1 0 0 0,0 0 0 0 0,1-1 0 0 0,-1 1 0 0 0,0-1 1 0 0,1 1-1 0 0,-1-1 0 0 0,0 0 0 0 0,0 0 0 0 0,-1 0 0 0 0,1 0 0 0 0,0-1 0 0 0,-1 1 1 0 0,1-1-1 0 0,-1 0 0 0 0,0 0 0 0 0,0 1 0 0 0,0-1 0 0 0,0-1 0 0 0,0 1 0 0 0,2-6 0 0 0,-4 8 41 0 0,-1-2 5 0 0,0 1-1 0 0,0 0 1 0 0,-1 0-1 0 0,1-1 1 0 0,-1 1-1 0 0,1 0 1 0 0,-1 0-1 0 0,0 0 1 0 0,-2-1 0 0 0,0 2-23 0 0,0 0 1 0 0,0 1 0 0 0,0 0-1 0 0,0 0 1 0 0,0 0 0 0 0,0 1 0 0 0,0-1-1 0 0,1 1 1 0 0,-7 1 0 0 0,8-1-106 0 0,1-1 0 0 0,0 1 0 0 0,0-1 1 0 0,-1 1-1 0 0,1 0 0 0 0,0 0 0 0 0,0-1 0 0 0,0 1 1 0 0,0 0-1 0 0,0 0 0 0 0,0 0 0 0 0,0 0 0 0 0,0 0 1 0 0,0 0-1 0 0,1 0 0 0 0,-1 0 0 0 0,0 1 0 0 0,1-1 1 0 0,-1 0-1 0 0,0 0 0 0 0,1 1 0 0 0,0-1 0 0 0,-1 0 1 0 0,1 1-1 0 0,0-1 0 0 0,0 0 0 0 0,0 1 0 0 0,-1-1 1 0 0,2 0-1 0 0,-1 1 0 0 0,0-1 0 0 0,0 3 0 0 0,1-3-164 0 0,-1 0 0 0 0,0 0 0 0 0,0-1 0 0 0,0 1 0 0 0,0 0 0 0 0,1 0 0 0 0,-1-1 0 0 0,0 1 0 0 0,1 0-1 0 0,-1 0 1 0 0,1-1 0 0 0,-1 1 0 0 0,1 0 0 0 0,-1-1 0 0 0,1 1 0 0 0,-1-1 0 0 0,1 1 0 0 0,-1 0 0 0 0,1-1 0 0 0,0 1 0 0 0,1 0-1 0 0,9 6-2725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8:39.2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74 78 120 0 0,'0'0'4002'0'0,"35"-17"1094"0"0,-17-10-3753 0 0,-18 26-1292 0 0,0 0 1 0 0,1 0-1 0 0,-1 1 0 0 0,1-1 0 0 0,-1 0 1 0 0,0 0-1 0 0,0 0 0 0 0,0 0 1 0 0,0 0-1 0 0,1 0 0 0 0,-1-1 0 0 0,-1 1 1 0 0,1 0-1 0 0,0 0 0 0 0,0 0 1 0 0,0 0-1 0 0,0 0 0 0 0,-1 0 1 0 0,1 0-1 0 0,0 1 0 0 0,-1-1 0 0 0,1 0 1 0 0,-1 0-1 0 0,1 0 0 0 0,-1 0 1 0 0,0 0-1 0 0,1 0 0 0 0,-2 0 0 0 0,1 0-3 0 0,0 0-41 0 0,0 1 0 0 0,0-1 0 0 0,1 1 0 0 0,-1-1 0 0 0,0 1 1 0 0,0-1-1 0 0,0 1 0 0 0,0 0 0 0 0,0 0 0 0 0,0-1 0 0 0,0 1 0 0 0,0 0 0 0 0,0 0 1 0 0,0 0-1 0 0,0 0 0 0 0,0 0 0 0 0,0 0 0 0 0,0 0 0 0 0,0 1 0 0 0,0-1 0 0 0,-2 1 1 0 0,-23 6 16 0 0,21-4-7 0 0,2-2-14 0 0,-1 0 0 0 0,1 1 0 0 0,-1 0 1 0 0,1 0-1 0 0,0 0 0 0 0,-6 5 0 0 0,5-2-2 0 0,0 0-1 0 0,0 1 0 0 0,0-1 1 0 0,0 1-1 0 0,-5 12 0 0 0,9-17 1 0 0,-1 0-1 0 0,1 0 0 0 0,0-1 1 0 0,-1 1-1 0 0,1 0 0 0 0,0 0 1 0 0,-1 0-1 0 0,1 0 0 0 0,0 0 1 0 0,0-1-1 0 0,0 1 0 0 0,-1 0 1 0 0,1 0-1 0 0,0 0 0 0 0,1 0 1 0 0,-1 0-1 0 0,0 0 0 0 0,0 0 1 0 0,0 0-1 0 0,0-1 0 0 0,1 1 1 0 0,-1 0-1 0 0,0 0 0 0 0,1 0 1 0 0,-1 0-1 0 0,1-1 0 0 0,-1 1 1 0 0,1 0-1 0 0,-1 0 0 0 0,1-1 1 0 0,-1 1-1 0 0,1 0 0 0 0,0-1 1 0 0,-1 1-1 0 0,1-1 0 0 0,0 1 1 0 0,0-1-1 0 0,-1 1 0 0 0,1-1 1 0 0,0 1-1 0 0,0-1 0 0 0,0 0 1 0 0,1 1-1 0 0,10 7-53 0 0,-9-9 37 0 0,32-9-57 0 0,-22-1 42 0 0,-6 3-7 0 0,-4 5 45 0 0,1-1 0 0 0,-1 1 1 0 0,0-1-1 0 0,0 0 0 0 0,-1 0 0 0 0,1 0 1 0 0,-1 0-1 0 0,0 0 0 0 0,0 0 1 0 0,0-1-1 0 0,2-6 0 0 0,-4 10 14 0 0,0 0-1 0 0,0 1 1 0 0,0-1-1 0 0,-1 0 1 0 0,1 1-1 0 0,0-1 1 0 0,0 0-1 0 0,0 0 1 0 0,0 1-1 0 0,-1-1 0 0 0,1 0 1 0 0,0 1-1 0 0,-1-1 1 0 0,1 1-1 0 0,0-1 1 0 0,-1 0-1 0 0,1 1 1 0 0,-1-1-1 0 0,1 1 1 0 0,-1-1-1 0 0,1 1 1 0 0,-1-1-1 0 0,0 1 1 0 0,1 0-1 0 0,-1-1 1 0 0,1 1-1 0 0,-1 0 1 0 0,0-1-1 0 0,1 1 1 0 0,-1 0-1 0 0,0 0 1 0 0,0-1-1 0 0,1 1 1 0 0,-1 0-1 0 0,0 0 1 0 0,1 0-1 0 0,-1 0 1 0 0,0 0-1 0 0,0 0 1 0 0,1 0-1 0 0,-2 0 1 0 0,-30 5 504 0 0,26-2-493 0 0,1-1 1 0 0,0 1-1 0 0,0 0 1 0 0,0 1-1 0 0,1-1 1 0 0,-1 1-1 0 0,1 0 1 0 0,-1 0-1 0 0,1 0 1 0 0,1 1-1 0 0,-7 9 1 0 0,8-11-57 0 0,1 0 0 0 0,-1-1-1 0 0,1 1 1 0 0,0 0 0 0 0,0 0 0 0 0,0 0 0 0 0,1 0 0 0 0,-1 0 0 0 0,1 0 0 0 0,-1 0 0 0 0,1 0 0 0 0,0 0 0 0 0,0 0 0 0 0,1 0-1 0 0,-1 0 1 0 0,1 0 0 0 0,-1 0 0 0 0,1 0 0 0 0,0 0 0 0 0,0 0 0 0 0,0 0 0 0 0,1 0 0 0 0,-1 0 0 0 0,1-1 0 0 0,1 4 0 0 0,-1-4-12 0 0,0 0-1 0 0,-1 0 1 0 0,1 0 0 0 0,0-1 0 0 0,0 1 0 0 0,0 0 0 0 0,0-1 0 0 0,0 0 0 0 0,1 1 0 0 0,-1-1 0 0 0,0 0 0 0 0,1 0 0 0 0,-1 0 0 0 0,1-1 0 0 0,-1 1 0 0 0,1 0 0 0 0,-1-1 0 0 0,1 0 0 0 0,-1 1 0 0 0,1-1 0 0 0,-1 0 0 0 0,1 0 0 0 0,0-1 0 0 0,-1 1 0 0 0,6-2 0 0 0,-6 2 38 0 0,0-1 0 0 0,0 1 0 0 0,0-1 0 0 0,0 0 0 0 0,0 0 0 0 0,0 0 0 0 0,0 0 0 0 0,0 0 0 0 0,0 0 0 0 0,0-1 0 0 0,0 1 0 0 0,-1-1 0 0 0,1 1 0 0 0,0-1 0 0 0,-1 1 0 0 0,0-1 0 0 0,1 0 0 0 0,-1 0 0 0 0,0 0 0 0 0,0 0 0 0 0,0 0 0 0 0,0 0 0 0 0,0 0 0 0 0,0 0 0 0 0,-1 0 0 0 0,1 0 0 0 0,-1-1 0 0 0,1-3 0 0 0,-1 5 25 0 0,0 0 0 0 0,0 0 0 0 0,0 0 0 0 0,-1 0 0 0 0,1 0 0 0 0,0 1 0 0 0,-1-1 0 0 0,1 0 0 0 0,0 0 0 0 0,-1 0-1 0 0,1 0 1 0 0,-1 0 0 0 0,1 1 0 0 0,-1-1 0 0 0,0 0 0 0 0,1 0 0 0 0,-1 1 0 0 0,0-1 0 0 0,1 0 0 0 0,-1 1-1 0 0,0-1 1 0 0,0 1 0 0 0,0-1 0 0 0,1 1 0 0 0,-3-1 0 0 0,-18-4 380 0 0,18 4-331 0 0,0 1-28 0 0,-23 9-445 0 0,16 4-1462 0 0,9-12 1597 0 0,1 0 0 0 0,0 0 1 0 0,0 0-1 0 0,0 0 0 0 0,1 0 0 0 0,-1 0 0 0 0,0 0 0 0 0,0 0 0 0 0,0 0 0 0 0,1-1 0 0 0,-1 1 0 0 0,0 0 1 0 0,1 0-1 0 0,-1 0 0 0 0,1 0 0 0 0,-1 0 0 0 0,1-1 0 0 0,0 1 0 0 0,0 1 0 0 0,9 10-3551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8:39.7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142 58 224 0 0,'0'0'5283'0'0,"-1"-31"1424"0"0,1 29-6609 0 0,-1 0 1 0 0,0 1 0 0 0,0-1-1 0 0,0 1 1 0 0,0-1 0 0 0,0 1-1 0 0,0-1 1 0 0,0 1-1 0 0,0-1 1 0 0,-1 1 0 0 0,1 0-1 0 0,-1 0 1 0 0,1 0 0 0 0,-1 0-1 0 0,1 0 1 0 0,-1 0-1 0 0,-2-1 1 0 0,1 2-78 0 0,0-1 0 0 0,0 1 0 0 0,0 0 1 0 0,0 0-1 0 0,0 0 0 0 0,0 0 0 0 0,1 1 0 0 0,-1-1 0 0 0,0 1 0 0 0,0 0 0 0 0,0 0 1 0 0,0 0-1 0 0,0 0 0 0 0,1 0 0 0 0,-1 1 0 0 0,1-1 0 0 0,-5 3 0 0 0,5-2-24 0 0,-1 0 0 0 0,1 0 0 0 0,-1-1 0 0 0,1 2 0 0 0,-1-1 0 0 0,1 0 0 0 0,0 0 0 0 0,0 1 0 0 0,0-1 0 0 0,1 1 0 0 0,-1-1 0 0 0,1 1 0 0 0,-1 0 0 0 0,1 0 0 0 0,0-1 0 0 0,0 1 0 0 0,0 0 0 0 0,0 0-1 0 0,0 0 1 0 0,1 0 0 0 0,-1 0 0 0 0,1 1 0 0 0,0-1 0 0 0,0 0 0 0 0,0 0 0 0 0,1 0 0 0 0,-1 0 0 0 0,1 0 0 0 0,-1 0 0 0 0,1 0 0 0 0,0 0 0 0 0,0 0 0 0 0,0 0 0 0 0,1 0 0 0 0,-1-1 0 0 0,3 5 0 0 0,-2-6-8 0 0,-1 0 1 0 0,0 0 0 0 0,0 0 0 0 0,1 0 0 0 0,-1 0 0 0 0,1 0 0 0 0,-1 0-1 0 0,1 0 1 0 0,-1-1 0 0 0,1 1 0 0 0,-1-1 0 0 0,1 1 0 0 0,0-1-1 0 0,-1 1 1 0 0,1-1 0 0 0,0 0 0 0 0,0 0 0 0 0,-1 0 0 0 0,1 0 0 0 0,0 0-1 0 0,-1 0 1 0 0,1 0 0 0 0,0-1 0 0 0,-1 1 0 0 0,1-1 0 0 0,0 1-1 0 0,-1-1 1 0 0,1 0 0 0 0,-1 1 0 0 0,1-1 0 0 0,-1 0 0 0 0,1 0-1 0 0,-1 0 1 0 0,2-2 0 0 0,-3 3 8 0 0,2-1 17 0 0,-1 0 0 0 0,0 0-1 0 0,1 0 1 0 0,-1 0 0 0 0,0 0 0 0 0,0 0-1 0 0,1 0 1 0 0,-1 0 0 0 0,0-1 0 0 0,0 1-1 0 0,-1-1 1 0 0,1 1 0 0 0,0-1 0 0 0,0 1-1 0 0,-1-1 1 0 0,1 1 0 0 0,-1-1 0 0 0,1 1-1 0 0,-1-1 1 0 0,0 0 0 0 0,1 1 0 0 0,-1-1-1 0 0,0 0 1 0 0,0 1 0 0 0,0-1 0 0 0,0 0-1 0 0,-1 1 1 0 0,1-1 0 0 0,0 1-1 0 0,-1-1 1 0 0,1 0 0 0 0,-1 1 0 0 0,0-1-1 0 0,1 1 1 0 0,-1-1 0 0 0,0 1 0 0 0,0-1-1 0 0,0 1 1 0 0,0 0 0 0 0,0-1 0 0 0,0 1-1 0 0,0 0 1 0 0,0 0 0 0 0,-1 0 0 0 0,1 0-1 0 0,0 0 1 0 0,-1 0 0 0 0,1 0 0 0 0,-1 0-1 0 0,1 1 1 0 0,-1-1 0 0 0,1 1-1 0 0,-1-1 1 0 0,0 1 0 0 0,-2-1 0 0 0,-3 0 77 0 0,1 1 0 0 0,-1-1 1 0 0,0 1-1 0 0,1 1 0 0 0,-12 1 1 0 0,17-2-146 0 0,-1 1-1 0 0,1-1 1 0 0,-1 0 0 0 0,1 1 0 0 0,-1-1 0 0 0,1 1 0 0 0,0 0-1 0 0,-1-1 1 0 0,1 1 0 0 0,0 0 0 0 0,0 0 0 0 0,0 0 0 0 0,-1 0-1 0 0,1 0 1 0 0,0 0 0 0 0,0 0 0 0 0,0 0 0 0 0,1 0-1 0 0,-1 0 1 0 0,0 1 0 0 0,0-1 0 0 0,1 0 0 0 0,-1 1 0 0 0,0-1-1 0 0,1 0 1 0 0,-1 1 0 0 0,1-1 0 0 0,0 1 0 0 0,0-1 0 0 0,-1 1-1 0 0,1 1 1 0 0,1-1-125 0 0,-1 0 0 0 0,1-1 0 0 0,-1 1 0 0 0,1-1 1 0 0,-1 1-1 0 0,1-1 0 0 0,0 0 0 0 0,0 1 0 0 0,0-1 0 0 0,0 0 0 0 0,0 1 0 0 0,0-1 0 0 0,0 0 0 0 0,2 2 0 0 0,8 0-5662 0 0,3-6 3176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8:42.4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 93 720 0 0,'0'0'3446'0'0,"-13"-13"3573"0"0,68-34-6484 0 0,-54 46-546 0 0,-1 0 20 0 0,0 1-1 0 0,0-1 1 0 0,0 1-1 0 0,0-1 1 0 0,0 1 0 0 0,1-1-1 0 0,-1 1 1 0 0,0-1-1 0 0,0 1 1 0 0,1-1-1 0 0,-1 1 1 0 0,0-1 0 0 0,1 1-1 0 0,-1-1 1 0 0,0 1-1 0 0,1 0 1 0 0,-1-1 0 0 0,1 1-1 0 0,-1 0 1 0 0,1-1-1 0 0,0 0 1 0 0,0 1 0 0 0,-1 0-1 0 0,1 0 1 0 0,-1 0 0 0 0,1-1 0 0 0,-1 1 0 0 0,1 0-1 0 0,-1-1 1 0 0,1 1 0 0 0,-1 0 0 0 0,0-1 0 0 0,1 1-1 0 0,-1-1 1 0 0,1 1 0 0 0,-1-1 0 0 0,0 1 0 0 0,1-1-1 0 0,-1 1 1 0 0,0-1 0 0 0,0 1 0 0 0,1-1 0 0 0,-1 1-1 0 0,0-1 1 0 0,0 1 0 0 0,0-1 0 0 0,0 1 0 0 0,0-1-1 0 0,0 0 1 0 0,0 1 0 0 0,0-1 0 0 0,0 1 0 0 0,0-1-1 0 0,0 0 1 0 0,0 1 0 0 0,0-1 0 0 0,0 1-1 0 0,0-1 1 0 0,-1 1 0 0 0,1-1 0 0 0,0 1 0 0 0,-1-2-1 0 0,0 2 86 0 0,-28 5 156 0 0,22-2-210 0 0,4-3-31 0 0,1 1 0 0 0,-1 0 0 0 0,0 0 0 0 0,0 0 0 0 0,1 1 0 0 0,-1-1 0 0 0,1 1 0 0 0,-1-1 0 0 0,1 1 0 0 0,0 0 0 0 0,0 0 0 0 0,0 0 0 0 0,0 0 0 0 0,0 0 0 0 0,0 0 0 0 0,0 1 0 0 0,1-1 0 0 0,-1 1 1 0 0,-1 4-1 0 0,1-4 21 0 0,1-1-24 0 0,1-1-1 0 0,-1 1 0 0 0,0 0 1 0 0,1 0-1 0 0,-1-1 0 0 0,1 1 1 0 0,0 0-1 0 0,-1 0 0 0 0,1-1 1 0 0,0 1-1 0 0,0 0 1 0 0,0 0-1 0 0,0 0 0 0 0,1-1 1 0 0,-1 1-1 0 0,0 0 0 0 0,1 0 1 0 0,-1-1-1 0 0,1 1 0 0 0,0 0 1 0 0,-1-1-1 0 0,1 1 0 0 0,0 0 1 0 0,0-1-1 0 0,0 1 1 0 0,0-1-1 0 0,0 0 0 0 0,1 1 1 0 0,-1-1-1 0 0,3 2 0 0 0,0 0-4 0 0,-1-1 0 0 0,1-1 0 0 0,0 1-1 0 0,0 0 1 0 0,0-1 0 0 0,-1 0-1 0 0,1 0 1 0 0,1 0 0 0 0,4 0 0 0 0,-6-1-11 0 0,16-1-1 0 0,-16 1 13 0 0,-1 0 0 0 0,1-1-1 0 0,-1 1 1 0 0,1 0 0 0 0,-1-1 0 0 0,0 1 0 0 0,1-1 0 0 0,-1 0 0 0 0,0 0-1 0 0,1 0 1 0 0,-1 0 0 0 0,0 0 0 0 0,0-1 0 0 0,0 1 0 0 0,0-1 0 0 0,0 1 0 0 0,0-1-1 0 0,-1 0 1 0 0,1 1 0 0 0,0-1 0 0 0,-1 0 0 0 0,1 0 0 0 0,1-4 0 0 0,-1 3 10 0 0,-1 2 31 0 0,0-12 23 0 0,-1 12-52 0 0,1 0-1 0 0,-1 0 0 0 0,0 0 0 0 0,0 0 1 0 0,0 0-1 0 0,0 0 0 0 0,0 0 1 0 0,0 0-1 0 0,0 0 0 0 0,0 0 0 0 0,0 0 1 0 0,0 0-1 0 0,0 0 0 0 0,-1 0 0 0 0,1 0 1 0 0,0 0-1 0 0,-1 0 0 0 0,1 1 0 0 0,-1-1 1 0 0,1 0-1 0 0,-1 0 0 0 0,1 0 0 0 0,-1 1 1 0 0,0-1-1 0 0,1 0 0 0 0,-1 0 0 0 0,0 1 1 0 0,0-1-1 0 0,1 1 0 0 0,-1-1 0 0 0,-1 0 1 0 0,0 0 12 0 0,1 0-18 0 0,0 0 0 0 0,0 1 0 0 0,0-1 0 0 0,0 1 0 0 0,0-1 0 0 0,0 1 0 0 0,0-1 0 0 0,-1 1 0 0 0,1 0 0 0 0,0 0 0 0 0,0-1 0 0 0,0 1 0 0 0,0 0 0 0 0,-1 0 0 0 0,1 0 1 0 0,0 0-1 0 0,0 0 0 0 0,-2 1 0 0 0,-23 0 114 0 0,25-1-125 0 0,-1 0 8 0 0,0 1 0 0 0,-1-1-1 0 0,1 1 1 0 0,0-1 0 0 0,0 1-1 0 0,0 0 1 0 0,0 0 0 0 0,0 0-1 0 0,0 0 1 0 0,0 1 0 0 0,0-1-1 0 0,0 0 1 0 0,0 1 0 0 0,0-1-1 0 0,1 1 1 0 0,-2 2 0 0 0,2-4-13 0 0,0 1 1 0 0,1 0-1 0 0,-1 0 1 0 0,1-1 0 0 0,-1 1-1 0 0,1 0 1 0 0,0 0-1 0 0,-1 0 1 0 0,1-1 0 0 0,0 1-1 0 0,-1 0 1 0 0,1 0 0 0 0,0 0-1 0 0,0 0 1 0 0,0 0-1 0 0,0 0 1 0 0,0 0 0 0 0,0 0-1 0 0,0-1 1 0 0,0 1-1 0 0,0 0 1 0 0,0 0 0 0 0,1 0-1 0 0,-1 0 1 0 0,0 0-1 0 0,0 0 1 0 0,1-1 0 0 0,-1 1-1 0 0,1 0 1 0 0,-1 0-1 0 0,1 0 1 0 0,-1-1 0 0 0,1 1-1 0 0,0 1 1 0 0,1 0-48 0 0,0 0 0 0 0,0-1 0 0 0,1 1 0 0 0,-1 0-1 0 0,0-1 1 0 0,0 1 0 0 0,1-1 0 0 0,-1 1 0 0 0,1-1 0 0 0,-1 0 0 0 0,1 0 0 0 0,0-1 0 0 0,-1 1-1 0 0,1 0 1 0 0,0-1 0 0 0,0 0 0 0 0,-1 1 0 0 0,1-1 0 0 0,0 0 0 0 0,0-1 0 0 0,0 1 0 0 0,-1 0 0 0 0,1-1-1 0 0,0 1 1 0 0,-1-1 0 0 0,1 0 0 0 0,0 0 0 0 0,-1 0 0 0 0,1 0 0 0 0,3-3 0 0 0,-4 3 66 0 0,0-1 0 0 0,0 1 1 0 0,-1-1-1 0 0,1 1 0 0 0,0-1 0 0 0,-1 0 1 0 0,1 0-1 0 0,-1 0 0 0 0,0 0 0 0 0,1 0 1 0 0,-1 0-1 0 0,0 0 0 0 0,0 0 1 0 0,-1 0-1 0 0,1 0 0 0 0,0 0 0 0 0,-1-1 1 0 0,1 1-1 0 0,-1 0 0 0 0,0-1 0 0 0,0 1 1 0 0,0 0-1 0 0,0-1 0 0 0,0 1 0 0 0,0 0 1 0 0,0-1-1 0 0,-1 1 0 0 0,1 0 1 0 0,-2-4-1 0 0,-1 5 48 0 0,1-1 1 0 0,-1 1-1 0 0,1 0 1 0 0,-1 0-1 0 0,1 0 1 0 0,-1 0-1 0 0,1 1 0 0 0,-1-1 1 0 0,0 1-1 0 0,0-1 1 0 0,1 1-1 0 0,-1 0 1 0 0,0 0-1 0 0,1 0 1 0 0,-1 1-1 0 0,-4 0 1 0 0,4-1-122 0 0,0 0 1 0 0,0 0-1 0 0,0 1 0 0 0,1-1 1 0 0,-1 1-1 0 0,0 0 1 0 0,0 0-1 0 0,1 0 1 0 0,-1 0-1 0 0,1 0 1 0 0,-1 0-1 0 0,1 1 1 0 0,-1-1-1 0 0,1 1 1 0 0,0 0-1 0 0,0 0 1 0 0,0-1-1 0 0,0 2 1 0 0,0-1-1 0 0,0 0 1 0 0,0 0-1 0 0,1 0 0 0 0,-1 1 1 0 0,-1 4-1 0 0,4 6-1999 0 0,2-8-1529 0 0,6 4-173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8:43.3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72 28 1140 0 0,'0'0'4125'0'0,"18"-21"1383"0"0,-19 21-5502 0 0,0-1-1 0 0,0 0 1 0 0,0 1 0 0 0,1-1-1 0 0,-1 0 1 0 0,0 1 0 0 0,0-1 0 0 0,0 1-1 0 0,0 0 1 0 0,0-1 0 0 0,0 1-1 0 0,0 0 1 0 0,-1-1 0 0 0,1 1-1 0 0,0 0 1 0 0,0 0 0 0 0,0 0 0 0 0,0 0-1 0 0,0 0 1 0 0,0 0 0 0 0,0 0-1 0 0,0 1 1 0 0,0-1 0 0 0,-1 1-1 0 0,-1 0-2 0 0,1 0 0 0 0,-1 0 0 0 0,1 1 0 0 0,0-1-1 0 0,0 1 1 0 0,0-1 0 0 0,0 1 0 0 0,0 0 0 0 0,-3 4-1 0 0,2-3 3 0 0,0 1-1 0 0,0 0 1 0 0,1 0-1 0 0,-1 0 1 0 0,1 0-1 0 0,0 0 1 0 0,0 1-1 0 0,1-1 0 0 0,-1 1 1 0 0,-1 8-1 0 0,4-12-3 0 0,-1 0 0 0 0,0 1-1 0 0,0-1 1 0 0,1 0 0 0 0,-1 0-1 0 0,1 1 1 0 0,-1-1 0 0 0,1 0-1 0 0,0 0 1 0 0,-1 0 0 0 0,1 0-1 0 0,0 0 1 0 0,0 0-1 0 0,0 0 1 0 0,0 0 0 0 0,-1 0-1 0 0,1 0 1 0 0,1 0 0 0 0,-1-1-1 0 0,0 1 1 0 0,0 0 0 0 0,0-1-1 0 0,2 2 1 0 0,23 6-13 0 0,-23-8 4 0 0,26-10 33 0 0,-27 10-7 0 0,0-1 0 0 0,-1 0 0 0 0,1 0 0 0 0,-1 0 1 0 0,1 0-1 0 0,0 0 0 0 0,-1 0 0 0 0,0 0 0 0 0,1 0 0 0 0,-1-1 0 0 0,0 1 0 0 0,0-1 0 0 0,2-1 0 0 0,-3 2 25 0 0,1 0 0 0 0,-1 1 0 0 0,0-1 0 0 0,0 0 0 0 0,0 0 0 0 0,1 1 1 0 0,-1-1-1 0 0,0 0 0 0 0,0 0 0 0 0,0 0 0 0 0,0 1 0 0 0,0-1 0 0 0,0 0 0 0 0,0 0 0 0 0,-1 0 0 0 0,1 1 0 0 0,0-1 0 0 0,0 0 0 0 0,-1 0 0 0 0,1 1 0 0 0,-1-2 0 0 0,0 0 46 0 0,-1 0 1 0 0,0 0-1 0 0,1 0 1 0 0,-1 1-1 0 0,0-1 1 0 0,0 1 0 0 0,0-1-1 0 0,0 1 1 0 0,0 0-1 0 0,0-1 1 0 0,0 1-1 0 0,-1 0 1 0 0,1 1-1 0 0,0-1 1 0 0,-1 0 0 0 0,1 1-1 0 0,-5-1 1 0 0,5 0-95 0 0,-1 1 1 0 0,0-1 0 0 0,1 1 0 0 0,-1 0-1 0 0,0 0 1 0 0,1 0 0 0 0,-1 0 0 0 0,0 1-1 0 0,1-1 1 0 0,-1 1 0 0 0,0 0 0 0 0,1-1-1 0 0,-1 1 1 0 0,1 0 0 0 0,-1 0 0 0 0,1 1-1 0 0,0-1 1 0 0,-1 1 0 0 0,1-1 0 0 0,0 1-1 0 0,0-1 1 0 0,0 1 0 0 0,0 0 0 0 0,0 0-1 0 0,1 0 1 0 0,-1 0 0 0 0,1 1 0 0 0,-1-1-1 0 0,-1 5 1 0 0,2-6-24 0 0,1 0 0 0 0,0 0-1 0 0,0 0 1 0 0,0 0 0 0 0,0 0-1 0 0,1 0 1 0 0,-1 0 0 0 0,0 0-1 0 0,0 0 1 0 0,1-1 0 0 0,-1 1 0 0 0,0 0-1 0 0,1 0 1 0 0,-1 0 0 0 0,1 0-1 0 0,-1 0 1 0 0,1-1 0 0 0,-1 1-1 0 0,1 0 1 0 0,0 0 0 0 0,-1-1-1 0 0,1 1 1 0 0,0 0 0 0 0,0-1 0 0 0,-1 1-1 0 0,3 0 1 0 0,19 11-693 0 0,-19-11 662 0 0,0 0 0 0 0,1-1 0 0 0,-1 0 1 0 0,0 0-1 0 0,1 0 0 0 0,-1 0 0 0 0,0 0 1 0 0,1 0-1 0 0,-1-1 0 0 0,6-2 0 0 0,-8 3 63 0 0,1 0 0 0 0,0-1 0 0 0,-1 0 0 0 0,0 1-1 0 0,1-1 1 0 0,-1 0 0 0 0,1 0 0 0 0,-1 0 0 0 0,0 0 0 0 0,0 0-1 0 0,0 0 1 0 0,1 0 0 0 0,-1 0 0 0 0,0 0 0 0 0,0 0 0 0 0,0-1-1 0 0,-1 1 1 0 0,1 0 0 0 0,0-1 0 0 0,0 1 0 0 0,-1-1 0 0 0,1 1-1 0 0,-1-1 1 0 0,1 1 0 0 0,-1-1 0 0 0,0 1 0 0 0,0-1 0 0 0,1-2-1 0 0,-1 3 34 0 0,-1-1 0 0 0,1 1 0 0 0,0-1-1 0 0,-1 1 1 0 0,1 0 0 0 0,0-1-1 0 0,-1 1 1 0 0,1 0 0 0 0,-1-1 0 0 0,0 1-1 0 0,0 0 1 0 0,1 0 0 0 0,-1-1-1 0 0,0 1 1 0 0,0 0 0 0 0,0 0 0 0 0,0 0-1 0 0,0 0 1 0 0,0 0 0 0 0,-1 1-1 0 0,1-1 1 0 0,0 0 0 0 0,0 0 0 0 0,0 1-1 0 0,-1-1 1 0 0,1 1 0 0 0,-1-1-1 0 0,1 1 1 0 0,0-1 0 0 0,-1 1 0 0 0,1 0-1 0 0,-1 0 1 0 0,1 0 0 0 0,0 0-1 0 0,-4 0 1 0 0,0 0-18 0 0,0 0 0 0 0,0 0 0 0 0,1 0 0 0 0,-1 1 0 0 0,0 0 0 0 0,0 0 0 0 0,-8 3 1 0 0,12-3-46 0 0,1-1 0 0 0,-1 0 0 0 0,1 1 0 0 0,-1-1 0 0 0,1 0 0 0 0,-1 1 0 0 0,1-1 0 0 0,0 1 0 0 0,-1-1 1 0 0,1 1-1 0 0,0-1 0 0 0,-1 1 0 0 0,1-1 0 0 0,0 1 0 0 0,0-1 0 0 0,-1 1 0 0 0,1-1 0 0 0,0 1 0 0 0,0-1 0 0 0,0 1 1 0 0,0 0-1 0 0,0-1 0 0 0,0 1 0 0 0,0-1 0 0 0,0 1 0 0 0,0-1 0 0 0,0 1 0 0 0,0 0 0 0 0,0-1 0 0 0,0 1 1 0 0,0-1-1 0 0,1 1 0 0 0,-1-1 0 0 0,0 1 0 0 0,0-1 0 0 0,1 1 0 0 0,-1-1 0 0 0,0 1 0 0 0,1-1 0 0 0,-1 1 1 0 0,0-1-1 0 0,1 1 0 0 0,0 0 0 0 0,18 15-1733 0 0,17-13-1222 0 0,-33-3 2521 0 0,6-6-2892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8:44.0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163 23 1260 0 0,'0'0'6548'0'0,"-1"-22"-2740"0"0,0 21-3772 0 0,-11 9 22 0 0,7-5-77 0 0,1-1 0 0 0,0 1 0 0 0,0-1 0 0 0,0 1 0 0 0,0 1 0 0 0,0-1 0 0 0,0 0 0 0 0,1 1 0 0 0,0 0 0 0 0,0 0 0 0 0,0 0 0 0 0,0 0 0 0 0,0 0 0 0 0,1 0 0 0 0,0 1 0 0 0,0-1 0 0 0,0 1 0 0 0,1 0 0 0 0,-3 8 0 0 0,4-11-82 0 0,0 0 53 0 0,2 5-9 0 0,-2-7 57 0 0,0 1 0 0 0,1-1-1 0 0,-1 1 1 0 0,0-1 0 0 0,1 1-1 0 0,-1 0 1 0 0,1-1 0 0 0,-1 0-1 0 0,1 1 1 0 0,-1-1 0 0 0,1 1 0 0 0,-1-1-1 0 0,1 1 1 0 0,-1-1 0 0 0,1 0-1 0 0,0 0 1 0 0,-1 1 0 0 0,1-1-1 0 0,0 0 1 0 0,-1 0 0 0 0,1 0-1 0 0,0 1 1 0 0,-1-1 0 0 0,1 0-1 0 0,0 0 1 0 0,-1 0 0 0 0,1 0-1 0 0,0 0 1 0 0,-1 0 0 0 0,1-1-1 0 0,0 1 1 0 0,0 0 0 0 0,22-8-115 0 0,-20 5 110 0 0,0-1 0 0 0,0 1 0 0 0,0-1 0 0 0,-1 0 0 0 0,1 1-1 0 0,-1-1 1 0 0,3-7 0 0 0,-5 10 24 0 0,0 0 1 0 0,1 0-1 0 0,-1 0 0 0 0,0 0 0 0 0,0 0 0 0 0,0 0 0 0 0,0 0 0 0 0,0 0 0 0 0,0 0 1 0 0,0 0-1 0 0,0 0 0 0 0,0 0 0 0 0,0 0 0 0 0,0 1 0 0 0,0-1 0 0 0,-1 0 1 0 0,1 0-1 0 0,0 0 0 0 0,-1-1 0 0 0,0 1 23 0 0,0 0 0 0 0,0 0 0 0 0,0 0 1 0 0,0 1-1 0 0,-1-1 0 0 0,1 0 0 0 0,0 1 0 0 0,0-1 1 0 0,0 1-1 0 0,0-1 0 0 0,-1 1 0 0 0,1-1 0 0 0,0 1 0 0 0,0 0 1 0 0,-1 0-1 0 0,1 0 0 0 0,0 0 0 0 0,-1 0 0 0 0,-1 0 0 0 0,-3 0-22 0 0,1-1-1 0 0,-1 1 0 0 0,1 1 0 0 0,-1-1 0 0 0,1 1 0 0 0,-1 0 0 0 0,1 0 0 0 0,-1 1 0 0 0,1 0 0 0 0,0 0 1 0 0,0 0-1 0 0,0 0 0 0 0,0 1 0 0 0,0 0 0 0 0,0 0 0 0 0,1 0 0 0 0,0 0 0 0 0,-1 1 0 0 0,-5 6 0 0 0,10-9-55 0 0,-1 0-1 0 0,1 0 0 0 0,-1-1 1 0 0,1 1-1 0 0,-1 0 0 0 0,1 0 0 0 0,-1 0 1 0 0,1 1-1 0 0,0-1 0 0 0,0 0 0 0 0,-1 0 1 0 0,1 0-1 0 0,0 0 0 0 0,0 0 1 0 0,0 0-1 0 0,0 0 0 0 0,0 0 0 0 0,0 0 1 0 0,1 0-1 0 0,-1 0 0 0 0,0 0 0 0 0,0 1 1 0 0,1-1-1 0 0,-1 0 0 0 0,1 0 0 0 0,-1-1 1 0 0,1 1-1 0 0,-1 0 0 0 0,1 0 1 0 0,0 0-1 0 0,-1 0 0 0 0,1 0 0 0 0,0-1 1 0 0,0 1-1 0 0,1 1 0 0 0,-1-1-6 0 0,1 0-1 0 0,-1 0 1 0 0,1 0-1 0 0,-1 0 1 0 0,1-1-1 0 0,-1 1 1 0 0,1 0-1 0 0,-1-1 1 0 0,1 1 0 0 0,-1-1-1 0 0,1 0 1 0 0,0 0-1 0 0,-1 1 1 0 0,1-1-1 0 0,0 0 1 0 0,-1 0-1 0 0,1 0 1 0 0,0-1-1 0 0,-1 1 1 0 0,1 0-1 0 0,0-1 1 0 0,-1 1 0 0 0,1-1-1 0 0,1 0 1 0 0,-2 0 75 0 0,0 1-1 0 0,0 0 1 0 0,0-1 0 0 0,0 0 0 0 0,0 1 0 0 0,0-1 0 0 0,0 0 0 0 0,0 1 0 0 0,-1-1 0 0 0,1 0 0 0 0,0 0 0 0 0,-1 0 0 0 0,1 1-1 0 0,0-1 1 0 0,-1 0 0 0 0,1 0 0 0 0,-1 0 0 0 0,1 0 0 0 0,-1 0 0 0 0,0 0 0 0 0,1 0 0 0 0,-1 0 0 0 0,0 0 0 0 0,0-1 0 0 0,0 1-1 0 0,0 0 1 0 0,0 0 0 0 0,0 0 0 0 0,0 0 0 0 0,0 0 0 0 0,0 0 0 0 0,0 0 0 0 0,0 0 0 0 0,-1 0 0 0 0,1 0 0 0 0,-1-1 0 0 0,0 0 31 0 0,0 0 1 0 0,0 1 0 0 0,0-1 0 0 0,0 0 0 0 0,-1 1 0 0 0,1 0 0 0 0,-1-1 0 0 0,1 1 0 0 0,-1 0 0 0 0,1-1-1 0 0,-1 1 1 0 0,1 0 0 0 0,-1 0 0 0 0,0 1 0 0 0,0-1 0 0 0,0 0 0 0 0,1 0 0 0 0,-1 1 0 0 0,0-1 0 0 0,-2 1-1 0 0,1-1-2 0 0,0 1-24 0 0,-19 3-120 0 0,9 4-1553 0 0,12-7 1439 0 0,1 1-1 0 0,0-1 1 0 0,0 0 0 0 0,-1 1-1 0 0,1-1 1 0 0,0 1 0 0 0,0-1-1 0 0,0 0 1 0 0,-1 1 0 0 0,1-1-1 0 0,0 1 1 0 0,0-1 0 0 0,0 1-1 0 0,0-1 1 0 0,0 1 0 0 0,0-1-1 0 0,0 1 1 0 0,0-1 0 0 0,0 1-1 0 0,0-1 1 0 0,0 1 0 0 0,0-1-1 0 0,0 0 1 0 0,0 1 0 0 0,1-1-1 0 0,-1 1 1 0 0,0 0 0 0 0,3 6-2933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1:46.7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204 257 416 0 0,'0'0'1807'0'0,"-8"-9"-100"0"0,-9 1-1159 0 0,15 7-408 0 0,-25-10 1032 0 0,23 9-1059 0 0,0 0 0 0 0,1 0 0 0 0,-1 0 0 0 0,1 0 0 0 0,0 0 0 0 0,-1-1 0 0 0,1 0 0 0 0,-3-3 0 0 0,5 5-58 0 0,0-1-7 0 0,-1 1 0 0 0,1 0 1 0 0,0-1-1 0 0,-1 1 0 0 0,1-1 0 0 0,0 1 0 0 0,0-1 1 0 0,0 1-1 0 0,0-1 0 0 0,0 0 0 0 0,1 1 1 0 0,-2-4-1 0 0,1 2 84 0 0,-9-17 143 0 0,-1 0-1 0 0,-13-18 1 0 0,23 37-241 0 0,-20-35 326 0 0,21 35-258 0 0,-23-29 1395 0 0,22 29-1009 0 0,-7-29 2187 0 0,59 130-2274 0 0,258 693 2273 0 0,-285-730-2437 0 0,32 58 1 0 0,-33-81 631 0 0,-22-38-561 0 0,17-2-24 0 0,-9-5-247 0 0,0-2 0 0 0,0 1 1 0 0,-1-2-1 0 0,0 1 0 0 0,0-1 1 0 0,0 0-1 0 0,10-15 1 0 0,42-68-56 0 0,61-118-85 0 0,28-47 152 0 0,-105 189-67 0 0,88-103 0 0 0,-121 157 3 0 0,66-68 107 0 0,-57 60 117 0 0,-19 21-206 0 0,-1-1-1 0 0,0 0 1 0 0,0 1-1 0 0,1-1 0 0 0,-1 1 1 0 0,1-1-1 0 0,-1 1 1 0 0,0 0-1 0 0,1-1 1 0 0,-1 1-1 0 0,1-1 1 0 0,-1 1-1 0 0,1 0 1 0 0,-1-1-1 0 0,1 1 1 0 0,-1 0-1 0 0,1-1 1 0 0,0 1-1 0 0,-1 0 1 0 0,1 0-1 0 0,-1 0 1 0 0,1 0-1 0 0,0-1 1 0 0,-1 1-1 0 0,1 0 1 0 0,-1 0-1 0 0,1 0 1 0 0,0 0-1 0 0,-1 1 1 0 0,1-1-1 0 0,0 0 1 0 0,-1 0-1 0 0,1 0 1 0 0,-1 0-1 0 0,1 0 1 0 0,0 1-1 0 0,2 1 4 0 0,-1 1 0 0 0,0-1 0 0 0,1 1 0 0 0,-1-1 0 0 0,0 1 0 0 0,0 0 0 0 0,-1 0-1 0 0,1 0 1 0 0,-1 0 0 0 0,1 0 0 0 0,-1 0 0 0 0,0 0 0 0 0,1 7 0 0 0,2 1 36 0 0,114 296 75 0 0,17 38-40 0 0,-33-127 346 0 0,-102-217-393 0 0,0 0 0 0 0,1 0 0 0 0,0 0 0 0 0,-1 1 0 0 0,1-1 0 0 0,0 0 0 0 0,-1 0 1 0 0,1 0-1 0 0,0 0 0 0 0,0 0 0 0 0,0 0 0 0 0,0 0 0 0 0,0-1 0 0 0,0 1 0 0 0,0 0 0 0 0,0 0 0 0 0,1-1 0 0 0,-1 1 0 0 0,0-1 0 0 0,0 1 0 0 0,0-1 0 0 0,1 0 0 0 0,-1 1 0 0 0,2-1 0 0 0,-1 0-12 0 0,0 0 1 0 0,-1-1-1 0 0,1 1 0 0 0,0-1 0 0 0,0 1 0 0 0,0-1 0 0 0,0 0 1 0 0,-1 0-1 0 0,1 0 0 0 0,0 0 0 0 0,-1 0 0 0 0,1 0 1 0 0,-1 0-1 0 0,3-3 0 0 0,5-6-13 0 0,0-1 0 0 0,0 0 0 0 0,11-20 0 0 0,-14 22 35 0 0,44-80 172 0 0,69-162 1 0 0,-73 144-17 0 0,4-9-75 0 0,53-109-167 0 0,-102 223 24 0 0,0 0 1 0 0,0 1-1 0 0,0-1 1 0 0,0 0-1 0 0,1 1 1 0 0,-1-1-1 0 0,0 1 1 0 0,1-1-1 0 0,-1 1 1 0 0,1 0 0 0 0,2-2-1 0 0,-3 2 15 0 0,0 1 0 0 0,0 0 0 0 0,-1 0 0 0 0,1-1 0 0 0,0 1 0 0 0,-1 0 0 0 0,1 0 0 0 0,0 0 0 0 0,0 0 0 0 0,-1 0 0 0 0,1 0 0 0 0,0 0 0 0 0,0 0 0 0 0,-1 0 0 0 0,1 0 0 0 0,0 1 0 0 0,0-1 0 0 0,-1 0 0 0 0,1 0 0 0 0,0 1 0 0 0,0 0 0 0 0,2 1 0 0 0,0 1-1 0 0,0-1 0 0 0,-1 1 0 0 0,0 0 0 0 0,1 0 0 0 0,-1 0 0 0 0,0 0 0 0 0,0 0 0 0 0,-1 0 0 0 0,3 7 0 0 0,13 37-28 0 0,-3 1-1 0 0,-2 0 1 0 0,8 68 0 0 0,-11-61 4 0 0,16 115 61 0 0,36 164 89 0 0,-56-310-93 0 0,-5-18-16 0 0,1 1 1 0 0,1 0 0 0 0,-1-1 0 0 0,1 1 0 0 0,0-1 0 0 0,1 1 0 0 0,0-1 0 0 0,0 0 0 0 0,0 0 0 0 0,8 10 0 0 0,-5-10-1 0 0,-4-5-14 0 0,-1-1 0 0 0,0 1 0 0 0,0-1 0 0 0,0 1 0 0 0,1-1 0 0 0,-1 0 0 0 0,0 0 0 0 0,0 1 0 0 0,1-1 0 0 0,-1 0-1 0 0,0 0 1 0 0,1 0 0 0 0,-1-1 0 0 0,0 1 0 0 0,0 0 0 0 0,1 0 0 0 0,-1-1 0 0 0,0 1 0 0 0,0 0 0 0 0,0-1 0 0 0,1 0 0 0 0,-1 1 0 0 0,0-1 0 0 0,0 1-1 0 0,0-1 1 0 0,1-1 0 0 0,27-20-54 0 0,6-18 105 0 0,-3 0 1 0 0,-1-2-1 0 0,-1-1 1 0 0,31-64-1 0 0,32-47 233 0 0,-89 147-298 0 0,1 1 1 0 0,0 0-1 0 0,-1 0 0 0 0,2 0 1 0 0,10-9-1 0 0,-12 13 11 0 0,0-1 0 0 0,0 1 0 0 0,1 0 0 0 0,-1 0 0 0 0,1 0 0 0 0,-1 1 0 0 0,1-1 0 0 0,0 1 0 0 0,0 0 0 0 0,0 1 0 0 0,8-1 0 0 0,33 2 19 0 0,0 1 0 0 0,56 11 1 0 0,26 1 27 0 0,583-20-17 0 0,-478-4-55 0 0,947-37-89 0 0,-624 25-33 0 0,-502 21 109 0 0,-13-1 46 0 0,6 2-17 0 0,28 3 106 0 0,134 22-1 0 0,-206-24-50 0 0,132 21 318 0 0,-132-22-206 0 0,18 7 770 0 0,-6-2-4720 0 0,-18-4 3082 0 0,-1 1-263 0 0,-4 0-5311 0 0,-13 4-2300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0:00.4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1 160 452 0 0,'0'0'1018'0'0,"6"-10"1894"0"0,-5 7-2976 0 0,5-13 3127 0 0,-7 12-1658 0 0,-4 8-1680 0 0,3-2 323 0 0,2-1-39 0 0,0 1 0 0 0,0-1 0 0 0,0 1 0 0 0,0 0 0 0 0,1-1 0 0 0,-1 1 0 0 0,0-1 0 0 0,1 1 0 0 0,-1-1-1 0 0,1 1 1 0 0,0-1 0 0 0,-1 1 0 0 0,1-1 0 0 0,0 1 0 0 0,0-1 0 0 0,0 0 0 0 0,0 1 0 0 0,0-1 0 0 0,0 0-1 0 0,0 0 1 0 0,0 0 0 0 0,2 2 0 0 0,-1-3 8 0 0,13 6 49 0 0,-12-5-61 0 0,0-1 0 0 0,0 0 0 0 0,0 1 1 0 0,0-1-1 0 0,0 0 0 0 0,0-1 0 0 0,0 1 0 0 0,0-1 1 0 0,0 1-1 0 0,0-1 0 0 0,0 0 0 0 0,0 0 0 0 0,0 0 1 0 0,0-1-1 0 0,-1 1 0 0 0,1 0 0 0 0,3-4 0 0 0,-1 2-10 0 0,-1-2 0 0 0,1 1 0 0 0,-1-1 0 0 0,0 1 0 0 0,-1-1 0 0 0,1 0-1 0 0,-1 0 1 0 0,5-9 0 0 0,18-59 480 0 0,-26 72-442 0 0,1 0-22 0 0,-1 0-1 0 0,0 0 1 0 0,1 0-1 0 0,-1 0 1 0 0,0-1 0 0 0,0 1-1 0 0,0 0 1 0 0,1 0-1 0 0,-1 0 1 0 0,0 0 0 0 0,-1 0-1 0 0,1 0 1 0 0,0 0-1 0 0,0 0 1 0 0,0-1 0 0 0,-1 1-1 0 0,1 0 1 0 0,0 0-1 0 0,-1 0 1 0 0,1 0 0 0 0,-1 0-1 0 0,0 0 1 0 0,1 0-1 0 0,-1 1 1 0 0,0-1 0 0 0,1 0-1 0 0,-2-1 1 0 0,1 2-8 0 0,1-1 0 0 0,-1 0 0 0 0,0 1 0 0 0,0-1 0 0 0,0 1 0 0 0,0-1 0 0 0,1 1 0 0 0,-1 0 0 0 0,0-1 0 0 0,0 1 0 0 0,0 0 0 0 0,0-1 0 0 0,0 1 0 0 0,0 0 0 0 0,0 0 0 0 0,0 0 0 0 0,0 0 0 0 0,-1 0 0 0 0,-1 1 0 0 0,0 0 0 0 0,1-1 0 0 0,0 1-1 0 0,-1 0 1 0 0,1 1 0 0 0,-1-1 0 0 0,1 0 0 0 0,0 1 0 0 0,0-1 0 0 0,0 1 0 0 0,-3 3 0 0 0,-20 21-1 0 0,25-24-2 0 0,-1-1 1 0 0,0 1-1 0 0,1 0 1 0 0,-1 0-1 0 0,1 0 1 0 0,0 0-1 0 0,-1 0 1 0 0,1 1-1 0 0,0-1 1 0 0,0 0-1 0 0,1 0 1 0 0,-1 0-1 0 0,1 3 1 0 0,-1-3-1 0 0,1 0 1 0 0,0 0 0 0 0,0-1 0 0 0,0 1 0 0 0,0 0-1 0 0,0 0 1 0 0,0-1 0 0 0,0 1 0 0 0,1 0 0 0 0,-1-1 0 0 0,0 0-1 0 0,1 1 1 0 0,-1-1 0 0 0,1 0 0 0 0,0 1 0 0 0,-1-1-1 0 0,4 1 1 0 0,2 0-49 0 0,-1 0-1 0 0,1 0 1 0 0,0-1-1 0 0,0 1 1 0 0,0-2-1 0 0,0 1 1 0 0,0-1-1 0 0,0 0 1 0 0,0 0-1 0 0,0-1 1 0 0,0 0-1 0 0,0-1 1 0 0,0 1-1 0 0,0-1 1 0 0,0 0-1 0 0,-1-1 1 0 0,1 0-1 0 0,10-6 1 0 0,-15 8 24 0 0,-2 1 25 0 0,0 0 0 0 0,-1 0 0 0 0,1 0 1 0 0,0-1-1 0 0,0 1 0 0 0,0 0 0 0 0,0 0 0 0 0,0 0 1 0 0,0 0-1 0 0,-1 0 0 0 0,1 0 0 0 0,0 0 0 0 0,0-1 1 0 0,0 1-1 0 0,0 0 0 0 0,0 0 0 0 0,0 0 1 0 0,0 0-1 0 0,0 0 0 0 0,0-1 0 0 0,0 1 0 0 0,0 0 1 0 0,0 0-1 0 0,0 0 0 0 0,0 0 0 0 0,0-1 0 0 0,0 1 1 0 0,0 0-1 0 0,0 0 0 0 0,0 0 0 0 0,0 0 0 0 0,0-1 1 0 0,0 1-1 0 0,0 0 0 0 0,0 0 0 0 0,0 0 0 0 0,0 0 1 0 0,0-1-1 0 0,0 1 0 0 0,0 0 0 0 0,0 0 0 0 0,0 0 1 0 0,1 0-1 0 0,-1 0 0 0 0,0 0 0 0 0,0-1 0 0 0,0 1 1 0 0,0 0-1 0 0,0 0 0 0 0,0 0 0 0 0,1 0 1 0 0,-1 0-1 0 0,0 0 0 0 0,0 0 0 0 0,0 0 0 0 0,0 0 1 0 0,0 0-1 0 0,1 0 0 0 0,-1 0 0 0 0,0 0 0 0 0,0 0 1 0 0,0 0-1 0 0,0 0 0 0 0,1 0 0 0 0,-1 0 0 0 0,-1-1 11 0 0,1 1-1 0 0,-1 0 0 0 0,1 0 1 0 0,-1-1-1 0 0,0 1 1 0 0,1 0-1 0 0,-1 0 0 0 0,0 0 1 0 0,1 0-1 0 0,-1 0 0 0 0,0 0 1 0 0,1 0-1 0 0,-1 0 0 0 0,0 0 1 0 0,1 0-1 0 0,-1 0 0 0 0,0 0 1 0 0,1 0-1 0 0,-1 0 0 0 0,0 1 1 0 0,-1 0 67 0 0,-25 22 207 0 0,29-10-1164 0 0,-2-12 727 0 0,0-1 1 0 0,1 1-1 0 0,-1-1 1 0 0,0 1-1 0 0,0-1 1 0 0,1 1-1 0 0,-1-1 0 0 0,0 1 1 0 0,1-1-1 0 0,-1 0 1 0 0,1 1-1 0 0,-1-1 1 0 0,0 1-1 0 0,1-1 0 0 0,-1 0 1 0 0,1 1-1 0 0,-1-1 1 0 0,1 0-1 0 0,-1 0 1 0 0,1 0-1 0 0,-1 1 1 0 0,1-1-1 0 0,-1 0 0 0 0,1 0 1 0 0,-1 0-1 0 0,1 0 1 0 0,0 0-1 0 0,-1 0 1 0 0,2 0-1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0:01.2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133 77 728 0 0,'0'0'922'0'0,"-19"-26"3063"0"0,17 24-3952 0 0,1-1 1 0 0,-1 1-1 0 0,0 0 0 0 0,0 0 1 0 0,0 0-1 0 0,0 0 0 0 0,-1 1 1 0 0,1-1-1 0 0,0 1 0 0 0,-1-1 0 0 0,1 1 1 0 0,-1 0-1 0 0,1 0 0 0 0,-1 0 1 0 0,0 0-1 0 0,1 0 0 0 0,-1 1 0 0 0,0-1 1 0 0,0 1-1 0 0,1 0 0 0 0,-1 0 1 0 0,0 0-1 0 0,0 0 0 0 0,0 0 1 0 0,1 0-1 0 0,-1 1 0 0 0,0 0 0 0 0,0-1 1 0 0,1 1-1 0 0,-1 0 0 0 0,0 0 1 0 0,1 0-1 0 0,-1 1 0 0 0,1-1 1 0 0,0 1-1 0 0,-1-1 0 0 0,1 1 0 0 0,0 0 1 0 0,0 0-1 0 0,0 0 0 0 0,0 0 1 0 0,0 0-1 0 0,1 0 0 0 0,-1 1 0 0 0,1-1 1 0 0,-1 0-1 0 0,0 4 0 0 0,1-5-32 0 0,8 23 306 0 0,-5-23-283 0 0,0 0 1 0 0,0-1 0 0 0,1 1-1 0 0,-1 0 1 0 0,0 0 0 0 0,0-1-1 0 0,0 0 1 0 0,1 1 0 0 0,-1-1-1 0 0,0 0 1 0 0,0 0 0 0 0,1 0-1 0 0,-1 0 1 0 0,0-1-1 0 0,0 1 1 0 0,0-1 0 0 0,1 1-1 0 0,-1-1 1 0 0,0 0 0 0 0,0 1-1 0 0,0-1 1 0 0,0 0 0 0 0,0-1-1 0 0,0 1 1 0 0,0 0 0 0 0,-1 0-1 0 0,1-1 1 0 0,2-1 0 0 0,-1-1 2 0 0,0 1 1 0 0,1-1 0 0 0,-1 0 0 0 0,-1 0 0 0 0,1 0 0 0 0,0 0-1 0 0,-1-1 1 0 0,0 1 0 0 0,0 0 0 0 0,0-1 0 0 0,-1 0 0 0 0,1-4-1 0 0,-1 7 45 0 0,-2 1-64 0 0,1 0-1 0 0,0 0 1 0 0,0 0-1 0 0,-1 0 1 0 0,1 0-1 0 0,-1 0 1 0 0,1 0-1 0 0,-1 0 1 0 0,1 1-1 0 0,-1-1 0 0 0,0 0 1 0 0,1 0-1 0 0,-1 1 1 0 0,0-1-1 0 0,0 0 1 0 0,-1 0-1 0 0,0 1-5 0 0,-1 1 1 0 0,0 0-1 0 0,0-1 1 0 0,1 1-1 0 0,-1 0 0 0 0,1 1 1 0 0,-1-1-1 0 0,1 0 0 0 0,-1 1 1 0 0,1-1-1 0 0,0 1 0 0 0,-1 0 1 0 0,1 0-1 0 0,0 0 0 0 0,0 0 1 0 0,1 0-1 0 0,-1 0 0 0 0,0 1 1 0 0,1-1-1 0 0,-1 0 0 0 0,1 1 1 0 0,0 0-1 0 0,0-1 0 0 0,0 1 1 0 0,0 0-1 0 0,0-1 0 0 0,0 1 1 0 0,1 0-1 0 0,-1 0 0 0 0,1-1 1 0 0,0 1-1 0 0,0 0 0 0 0,0 0 1 0 0,1 4-1 0 0,0-4 2 0 0,0-1 0 0 0,1 1-1 0 0,-1-1 1 0 0,1 0 0 0 0,-1 0 0 0 0,1 0-1 0 0,0 0 1 0 0,0 0 0 0 0,0 0 0 0 0,0 0-1 0 0,0-1 1 0 0,0 1 0 0 0,0-1 0 0 0,1 1-1 0 0,-1-1 1 0 0,0 0 0 0 0,1 0 0 0 0,-1 0-1 0 0,1 0 1 0 0,0 0 0 0 0,-1-1 0 0 0,1 1-1 0 0,0-1 1 0 0,-1 0 0 0 0,4 0-1 0 0,-3 1-15 0 0,18-4 9 0 0,-20 3-3 0 0,0-1 0 0 0,0 1-1 0 0,0 0 1 0 0,0-1 0 0 0,0 1 0 0 0,0-1-1 0 0,-1 1 1 0 0,1-1 0 0 0,0 1 0 0 0,0-1 0 0 0,-1 0-1 0 0,1 1 1 0 0,0-1 0 0 0,-1 0 0 0 0,1 0-1 0 0,0 0 1 0 0,-1 1 0 0 0,1-1 0 0 0,-1 0-1 0 0,1 0 1 0 0,-1 0 0 0 0,0 0 0 0 0,1 0-1 0 0,-1 0 1 0 0,0 0 0 0 0,0 0 0 0 0,0 0-1 0 0,0 0 1 0 0,0 0 0 0 0,0 0 0 0 0,0 0-1 0 0,0 0 1 0 0,0 0 0 0 0,0 0 0 0 0,-1-1-1 0 0,1 1 13 0 0,-12-4-3 0 0,12 5-4 0 0,-1-1 1 0 0,0 1-1 0 0,1-1 1 0 0,-1 1-1 0 0,0-1 1 0 0,0 1-1 0 0,0 0 0 0 0,0 0 1 0 0,1-1-1 0 0,-1 1 1 0 0,0 0-1 0 0,0 0 1 0 0,0 0-1 0 0,0 0 1 0 0,0 0-1 0 0,0 0 0 0 0,1 0 1 0 0,-1 0-1 0 0,0 0 1 0 0,-2 1-1 0 0,1-1-144 0 0,-1 0 0 0 0,1 1-1 0 0,-1-1 1 0 0,1 1 0 0 0,-1 0-1 0 0,1 0 1 0 0,-1 0 0 0 0,1 0 0 0 0,0 0-1 0 0,-1 1 1 0 0,1-1 0 0 0,0 1-1 0 0,0-1 1 0 0,0 1 0 0 0,0 0 0 0 0,0 0-1 0 0,1 0 1 0 0,-1 0 0 0 0,1 0-1 0 0,-1 0 1 0 0,-2 5 0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0:02.2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141 49 684 0 0,'0'0'773'0'0,"-25"-24"2031"0"0,20 21-2678 0 0,1 0 1 0 0,-1 0-1 0 0,0 1 0 0 0,0-1 1 0 0,0 1-1 0 0,0 0 0 0 0,-1 0 1 0 0,1 1-1 0 0,0 0 0 0 0,-1 0 1 0 0,1 0-1 0 0,-6 0 0 0 0,8 2-112 0 0,1 1 1 0 0,0-1-1 0 0,-1 1 0 0 0,1-1 0 0 0,0 1 0 0 0,0 0 0 0 0,0 0 1 0 0,0 0-1 0 0,-2 3 0 0 0,1-2 0 0 0,1 2 55 0 0,-1 1 0 0 0,1 0 1 0 0,0 0-1 0 0,0 0 0 0 0,0 0 1 0 0,1 0-1 0 0,0 0 1 0 0,0 0-1 0 0,1 0 0 0 0,-1 0 1 0 0,1 0-1 0 0,1 1 1 0 0,1 7-1 0 0,-2-13-43 0 0,0 1-1 0 0,0-1 1 0 0,1 0 0 0 0,-1 0-1 0 0,1 0 1 0 0,0 0 0 0 0,-1 1-1 0 0,1-1 1 0 0,0 0 0 0 0,-1 0-1 0 0,1 0 1 0 0,0 0 0 0 0,0-1-1 0 0,0 1 1 0 0,0 0-1 0 0,0 0 1 0 0,0 0 0 0 0,0-1-1 0 0,0 1 1 0 0,0 0 0 0 0,0-1-1 0 0,0 1 1 0 0,1-1 0 0 0,-1 0-1 0 0,0 1 1 0 0,0-1 0 0 0,0 0-1 0 0,2 1 1 0 0,31-1 121 0 0,-33-1-143 0 0,4 0-4 0 0,0-1 0 0 0,-1 0 0 0 0,0 0 0 0 0,1 0 0 0 0,-1 0 0 0 0,0-1 0 0 0,0 0 1 0 0,0 0-1 0 0,0 0 0 0 0,-1 0 0 0 0,1-1 0 0 0,5-6 0 0 0,-5 5 22 0 0,0 0 0 0 0,-1 0 1 0 0,0 0-1 0 0,1 0 0 0 0,-2 0 0 0 0,1-1 0 0 0,-1 1 0 0 0,4-12 0 0 0,-6 16 51 0 0,-1-4-4 0 0,1 4-60 0 0,0 0 0 0 0,1 1 0 0 0,-1-1-1 0 0,0 1 1 0 0,0-1 0 0 0,0 0-1 0 0,-1 1 1 0 0,1-1 0 0 0,0 0 0 0 0,0 1-1 0 0,0-1 1 0 0,0 1 0 0 0,-1-1-1 0 0,1 0 1 0 0,0 1 0 0 0,0-1-1 0 0,-1 1 1 0 0,1-1 0 0 0,0 1 0 0 0,-1-1-1 0 0,1 1 1 0 0,-1-1 0 0 0,1 1-1 0 0,-1-1 1 0 0,1 1 0 0 0,-1 0 0 0 0,1-1-1 0 0,-1 1 1 0 0,1 0 0 0 0,-1-1-1 0 0,0 1 1 0 0,-2-1 1 0 0,0 1 0 0 0,0-1 1 0 0,0 1-1 0 0,0 0 0 0 0,1-1 0 0 0,-1 2 0 0 0,0-1 1 0 0,0 0-1 0 0,0 0 0 0 0,0 1 0 0 0,0 0 0 0 0,0 0 1 0 0,1-1-1 0 0,-1 2 0 0 0,0-1 0 0 0,1 0 0 0 0,-1 0 1 0 0,1 1-1 0 0,-1-1 0 0 0,1 1 0 0 0,0 0 0 0 0,-1 0 0 0 0,-1 2 1 0 0,-2 2-5 0 0,1 0 0 0 0,0 0 0 0 0,0 0 0 0 0,0 1 0 0 0,1-1 0 0 0,0 1 0 0 0,-4 10 0 0 0,7-11-6 0 0,1-3 4 0 0,0 1 0 0 0,0 0 1 0 0,0 0-1 0 0,1-1 0 0 0,0 1 1 0 0,-1 0-1 0 0,1-1 0 0 0,1 1 1 0 0,-1-1-1 0 0,3 5 0 0 0,-4-6-9 0 0,1-1-1 0 0,0 0 1 0 0,1 1-1 0 0,-1-1 1 0 0,0 0-1 0 0,0 1 1 0 0,1-1-1 0 0,-1 0 1 0 0,0 0-1 0 0,1 0 1 0 0,-1 0-1 0 0,1 0 1 0 0,-1-1-1 0 0,1 1 1 0 0,0 0-1 0 0,1 0 1 0 0,2-1-27 0 0,-1 1 0 0 0,1-1 1 0 0,0 0-1 0 0,-1 0 0 0 0,1-1 0 0 0,0 1 1 0 0,-1-1-1 0 0,1 0 0 0 0,-1 0 0 0 0,1-1 1 0 0,-1 1-1 0 0,8-5 0 0 0,-5 4 37 0 0,0-2 0 0 0,0 1 0 0 0,-1-1-1 0 0,0 0 1 0 0,0 0 0 0 0,0 0 0 0 0,8-8 0 0 0,-13 10 73 0 0,-1 2-59 0 0,0-1 0 0 0,1 0-1 0 0,-1 0 1 0 0,0 0 0 0 0,0 1-1 0 0,0-1 1 0 0,0 0-1 0 0,0 0 1 0 0,0 0 0 0 0,0 1-1 0 0,0-1 1 0 0,0 0 0 0 0,0 0-1 0 0,-1 0 1 0 0,1 1-1 0 0,0-1 1 0 0,0 0 0 0 0,-1 0-1 0 0,1 0 1 0 0,0 1-1 0 0,-1-1 1 0 0,1 0 0 0 0,-1 1-1 0 0,1-1 1 0 0,-1 0 0 0 0,1 1-1 0 0,-2-1 1 0 0,-24-5 500 0 0,23 5-436 0 0,-20 14 114 0 0,23-11-216 0 0,1 0 0 0 0,-1 0 0 0 0,1 1 1 0 0,0-1-1 0 0,0 0 0 0 0,0 0 0 0 0,0 0 0 0 0,0-1 1 0 0,1 1-1 0 0,-1 0 0 0 0,1 0 0 0 0,-1-1 1 0 0,1 1-1 0 0,-1-1 0 0 0,1 1 0 0 0,0-1 1 0 0,0 0-1 0 0,-1 1 0 0 0,1-1 0 0 0,0 0 1 0 0,0 0-1 0 0,1 0 0 0 0,-1-1 0 0 0,0 1 0 0 0,0 0 1 0 0,0-1-1 0 0,5 1 0 0 0,-1 0-171 0 0,0 1-1 0 0,1-1 1 0 0,-1-1-1 0 0,0 1 0 0 0,1-1 1 0 0,-1 0-1 0 0,1-1 1 0 0,-1 0-1 0 0,12-2 1 0 0,-14 2 106 0 0,0-1 1 0 0,0 1-1 0 0,-1-1 1 0 0,1 0 0 0 0,-1 1-1 0 0,0-2 1 0 0,5-2-1 0 0,-6 3 20 0 0,-2 2 66 0 0,0 0 0 0 0,1 0 0 0 0,-1 0 0 0 0,0 0 0 0 0,0 0 0 0 0,1 0 0 0 0,-1 0 1 0 0,0 0-1 0 0,0 0 0 0 0,1 0 0 0 0,-1-1 0 0 0,0 1 0 0 0,0 0 0 0 0,0 0 0 0 0,1 0 1 0 0,-1 0-1 0 0,0-1 0 0 0,0 1 0 0 0,0 0 0 0 0,1 0 0 0 0,-1 0 0 0 0,0-1 0 0 0,0 1 0 0 0,0 0 1 0 0,0 0-1 0 0,0-1 0 0 0,0 1 0 0 0,0 0 0 0 0,1 0 0 0 0,-1-1 0 0 0,0 1 0 0 0,0 0 1 0 0,0 0-1 0 0,0-1 0 0 0,0 1 0 0 0,0 0 0 0 0,0 0 0 0 0,0-1 0 0 0,0 1 0 0 0,0 0 0 0 0,-1 0 1 0 0,1-1-1 0 0,0 1 0 0 0,0 0 0 0 0,0 0 0 0 0,0-1 0 0 0,0 1 0 0 0,0 0 0 0 0,-1 0 1 0 0,1-1-1 0 0,0 1 0 0 0,0 0 0 0 0,0 0 0 0 0,0 0 0 0 0,-1 0 0 0 0,1-1 0 0 0,-1 0 20 0 0,1 1 0 0 0,-1-1-1 0 0,1 0 1 0 0,-1 1-1 0 0,0-1 1 0 0,1 0 0 0 0,-1 1-1 0 0,0-1 1 0 0,0 1-1 0 0,1-1 1 0 0,-1 1 0 0 0,0 0-1 0 0,0-1 1 0 0,0 1 0 0 0,1 0-1 0 0,-1-1 1 0 0,0 1-1 0 0,0 0 1 0 0,0 0 0 0 0,0 0-1 0 0,0 0 1 0 0,0 0-1 0 0,-1 0 1 0 0,0 0-189 0 0,-23 7 643 0 0,24-7-605 0 0,0 0 0 0 0,0 1 0 0 0,0-1 0 0 0,0 0-1 0 0,0 1 1 0 0,0-1 0 0 0,0 1 0 0 0,0 0-1 0 0,0-1 1 0 0,1 1 0 0 0,-1 0 0 0 0,0 0 0 0 0,0-1-1 0 0,1 1 1 0 0,-1 0 0 0 0,0 0 0 0 0,1 0-1 0 0,-1 0 1 0 0,1 0 0 0 0,-1 0 0 0 0,1 0 0 0 0,0 0-1 0 0,-1 0 1 0 0,1 0 0 0 0,0 2 0 0 0,0 7-1711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0:03.0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155 73 4 0 0,'0'0'1499'0'0,"14"-26"1686"0"0,-13 7-1968 0 0,0 17-947 0 0,-11-16 1275 0 0,-14 11-545 0 0,21 6-789 0 0,-1 1-50 0 0,-7 0 38 0 0,0 1 0 0 0,0 0 1 0 0,0 1-1 0 0,-13 3 0 0 0,20-4-174 0 0,1 0 0 0 0,-1 0 0 0 0,1 0 0 0 0,-1 1-1 0 0,1-1 1 0 0,0 1 0 0 0,-1 0 0 0 0,1 0-1 0 0,0 0 1 0 0,0 0 0 0 0,0 1 0 0 0,1-1-1 0 0,-1 1 1 0 0,1 0 0 0 0,-1-1 0 0 0,1 1 0 0 0,-4 6-1 0 0,6-6-13 0 0,-1 0 0 0 0,0-1-1 0 0,0 1 1 0 0,1 0 0 0 0,0 0-1 0 0,-1 0 1 0 0,1 0 0 0 0,0 0 0 0 0,1-1-1 0 0,-1 1 1 0 0,0 0 0 0 0,1 0-1 0 0,0 0 1 0 0,-1 0 0 0 0,1-1-1 0 0,0 1 1 0 0,1 0 0 0 0,-1-1-1 0 0,0 1 1 0 0,1-1 0 0 0,-1 1-1 0 0,1-1 1 0 0,0 0 0 0 0,0 0 0 0 0,0 1-1 0 0,0-1 1 0 0,4 3 0 0 0,1 1-18 0 0,1 0 0 0 0,-1-1 1 0 0,1 1-1 0 0,0-2 0 0 0,1 1 1 0 0,14 5-1 0 0,-21-9-10 0 0,0 0 0 0 0,1 0 1 0 0,-1-1-1 0 0,1 1 0 0 0,-1-1 0 0 0,1 0 1 0 0,-1 0-1 0 0,1 1 0 0 0,-1-2 0 0 0,1 1 1 0 0,-1 0-1 0 0,1 0 0 0 0,-1-1 0 0 0,1 1 1 0 0,-1-1-1 0 0,0 0 0 0 0,1 0 0 0 0,-1 0 1 0 0,0 0-1 0 0,1 0 0 0 0,-1 0 0 0 0,0-1 1 0 0,0 1-1 0 0,0-1 0 0 0,0 0 0 0 0,-1 1 1 0 0,1-1-1 0 0,2-2 0 0 0,-2 1 13 0 0,0 0 0 0 0,0 0-1 0 0,0-1 1 0 0,0 1 0 0 0,-1 0 0 0 0,1-1-1 0 0,-1 1 1 0 0,0-1 0 0 0,0 1-1 0 0,0-1 1 0 0,0 0 0 0 0,-1 1 0 0 0,1-1-1 0 0,-1 0 1 0 0,-1-7 0 0 0,1 10 24 0 0,0-1 0 0 0,-1 0 0 0 0,1 1 0 0 0,-1-1 0 0 0,0 0 0 0 0,0 1 1 0 0,1-1-1 0 0,-1 1 0 0 0,0-1 0 0 0,0 1 0 0 0,-1 0 0 0 0,1-1 0 0 0,0 1 0 0 0,0 0 0 0 0,-1 0 0 0 0,1 0 1 0 0,0 0-1 0 0,-1 0 0 0 0,1 0 0 0 0,-1 0 0 0 0,0 0 0 0 0,1 0 0 0 0,-3 0 0 0 0,1 0-8 0 0,0 1 0 0 0,0-1 0 0 0,0 1 0 0 0,1 0 0 0 0,-1 0 1 0 0,0 0-1 0 0,0 0 0 0 0,0 0 0 0 0,0 1 0 0 0,0-1 0 0 0,0 1 0 0 0,1 0 0 0 0,-1 0 0 0 0,0 0 0 0 0,0 0 0 0 0,1 0 0 0 0,-1 1 0 0 0,-3 2 0 0 0,4-3-24 0 0,1 0 0 0 0,-1 0-1 0 0,0 0 1 0 0,1 1-1 0 0,-1-1 1 0 0,1 0 0 0 0,0 1-1 0 0,-1 0 1 0 0,1-1-1 0 0,0 1 1 0 0,0 0 0 0 0,0-1-1 0 0,0 1 1 0 0,0 0 0 0 0,0 0-1 0 0,1 0 1 0 0,-1 0-1 0 0,1 0 1 0 0,-1 0 0 0 0,1 0-1 0 0,0 0 1 0 0,0 0-1 0 0,0 0 1 0 0,0 0 0 0 0,0 0-1 0 0,0 0 1 0 0,0 0 0 0 0,1 0-1 0 0,-1 0 1 0 0,1 0-1 0 0,-1 0 1 0 0,1 0 0 0 0,1 2-1 0 0,-1-1-36 0 0,1-1 0 0 0,-1 0 0 0 0,1 1 0 0 0,-1-1 0 0 0,1 0 0 0 0,0 0 0 0 0,0 0 0 0 0,0 0 0 0 0,0-1 0 0 0,1 1 0 0 0,-1 0 0 0 0,0-1 0 0 0,1 1 0 0 0,-1-1 0 0 0,1 0 0 0 0,-1 0 0 0 0,1 0 0 0 0,-1 0 0 0 0,1-1 0 0 0,0 1 0 0 0,0-1 0 0 0,-1 1 0 0 0,1-1 0 0 0,0 0 0 0 0,5 0 1 0 0,-5 0 26 0 0,1-1 1 0 0,-1 1 0 0 0,1-1 0 0 0,-1 0 0 0 0,1 0 0 0 0,-1 0 0 0 0,0 0-1 0 0,1 0 1 0 0,-1-1 0 0 0,0 0 0 0 0,0 1 0 0 0,0-1 0 0 0,0 0 0 0 0,0-1 0 0 0,-1 1-1 0 0,1 0 1 0 0,-1-1 0 0 0,1 1 0 0 0,-1-1 0 0 0,0 0 0 0 0,0 0 0 0 0,2-4-1 0 0,-3 6 68 0 0,-4-6 109 0 0,3 6-134 0 0,0 1 0 0 0,0-1 0 0 0,0 0 0 0 0,0 1 0 0 0,-1-1 0 0 0,1 0 0 0 0,0 1 0 0 0,0-1 0 0 0,-1 0 0 0 0,1 1 0 0 0,0-1 0 0 0,-1 1 0 0 0,1-1 0 0 0,-1 0 0 0 0,1 1 0 0 0,0-1 0 0 0,-1 1 0 0 0,0-1 0 0 0,1 1 0 0 0,-1 0 0 0 0,1-1 0 0 0,-1 1 0 0 0,-2-1 8 0 0,1 0-1 0 0,0 0 1 0 0,0 1 0 0 0,-1-1-1 0 0,1 1 1 0 0,0 0 0 0 0,-1-1 0 0 0,1 1-1 0 0,0 0 1 0 0,-1 1 0 0 0,1-1-1 0 0,0 0 1 0 0,0 1 0 0 0,-1-1-1 0 0,1 1 1 0 0,0 0 0 0 0,0-1 0 0 0,0 1-1 0 0,-1 0 1 0 0,1 0 0 0 0,0 1-1 0 0,1-1 1 0 0,-5 3 0 0 0,5-3-282 0 0,-1 1-1 0 0,1 0 1 0 0,-1-1 0 0 0,1 1 0 0 0,0 0 0 0 0,0 0 0 0 0,0 0-1 0 0,0 0 1 0 0,0 0 0 0 0,0 0 0 0 0,0 0 0 0 0,0 0-1 0 0,1 0 1 0 0,-1 0 0 0 0,1 0 0 0 0,0 0 0 0 0,0 5 0 0 0,1 1-2922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0:03.9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 94 628 0 0,'0'0'6521'0'0,"28"-20"-4811"0"0,-14-14-728 0 0,-14 32-436 0 0,1 2-538 0 0,-1 0-1 0 0,0-1 1 0 0,0 1-1 0 0,0-1 1 0 0,0 1 0 0 0,0-1-1 0 0,0 1 1 0 0,0 0-1 0 0,0-1 1 0 0,0 1 0 0 0,0-1-1 0 0,0 1 1 0 0,0-1-1 0 0,0 1 1 0 0,0-1 0 0 0,0 1-1 0 0,0-1 1 0 0,0 1-1 0 0,0 0 1 0 0,-1-1 0 0 0,1 1-1 0 0,0-1 1 0 0,0 1 0 0 0,-1 0-1 0 0,1-1 1 0 0,0 1-1 0 0,0 0 1 0 0,-1-1 0 0 0,1 1-1 0 0,0 0 1 0 0,-1-1-1 0 0,1 1 1 0 0,-1 0 0 0 0,1 0-1 0 0,0-1 1 0 0,-1 1-1 0 0,1 0 1 0 0,-1 0 0 0 0,1 0-1 0 0,0 0 1 0 0,-1 0-1 0 0,1 0 1 0 0,-1-1 0 0 0,1 1-1 0 0,-1 0 1 0 0,1 0-1 0 0,-1 0 1 0 0,0 1 0 0 0,-2 0-4 0 0,-1 0 0 0 0,1 1 0 0 0,0 0 0 0 0,0 0 0 0 0,0 0 0 0 0,0 0 0 0 0,0 0 0 0 0,1 1 0 0 0,-1-1 0 0 0,1 1 0 0 0,-1-1 0 0 0,1 1 0 0 0,0 0 0 0 0,0 0 0 0 0,0 0 0 0 0,0 0 0 0 0,1 1 0 0 0,-1-1 0 0 0,1 0 0 0 0,0 1 0 0 0,0-1 0 0 0,0 1 0 0 0,0-1 0 0 0,1 1 0 0 0,0-1 0 0 0,-1 1 0 0 0,1 0 0 0 0,0-1 0 0 0,2 8 0 0 0,-2-9-3 0 0,0 0 0 0 0,1 0-1 0 0,0 0 1 0 0,-1 0 0 0 0,1 1-1 0 0,0-1 1 0 0,0 0-1 0 0,0-1 1 0 0,0 1 0 0 0,0 0-1 0 0,1 0 1 0 0,-1 0 0 0 0,0-1-1 0 0,1 1 1 0 0,0-1 0 0 0,-1 1-1 0 0,1-1 1 0 0,0 1 0 0 0,0-1-1 0 0,-1 0 1 0 0,1 0-1 0 0,0 0 1 0 0,0 0 0 0 0,0 0-1 0 0,0-1 1 0 0,1 1 0 0 0,-1-1-1 0 0,0 1 1 0 0,0-1 0 0 0,0 0-1 0 0,0 1 1 0 0,1-1 0 0 0,-1 0-1 0 0,0-1 1 0 0,4 1-1 0 0,-2-1-2 0 0,0 1 0 0 0,0-1 0 0 0,0 0 0 0 0,0 0 0 0 0,0 0 0 0 0,0-1 0 0 0,0 1 0 0 0,-1-1 0 0 0,1 0 0 0 0,0 0 0 0 0,-1 0 0 0 0,1-1 0 0 0,-1 1 0 0 0,0-1 0 0 0,0 0 0 0 0,0 0 0 0 0,0 0 0 0 0,0 0 0 0 0,2-5 0 0 0,-2 4 16 0 0,-1 0 1 0 0,-1 1-1 0 0,1-1 0 0 0,-1 0 1 0 0,1 0-1 0 0,-1 0 0 0 0,0 0 0 0 0,-1 0 1 0 0,1 0-1 0 0,-1 0 0 0 0,1 0 1 0 0,-1 0-1 0 0,-1 0 0 0 0,1 0 1 0 0,0 0-1 0 0,-1 0 0 0 0,0 0 1 0 0,0 0-1 0 0,0 0 0 0 0,-1 0 0 0 0,1 0 1 0 0,-1 0-1 0 0,0 1 0 0 0,0-1 1 0 0,-3-5-1 0 0,2 8 1 0 0,1 0-1 0 0,0 0 1 0 0,-1 0 0 0 0,1 0-1 0 0,0 1 1 0 0,-1-1 0 0 0,1 1-1 0 0,-1-1 1 0 0,1 1 0 0 0,-1 0-1 0 0,1 0 1 0 0,-1 0 0 0 0,1 0-1 0 0,-1 0 1 0 0,1 1 0 0 0,-1-1-1 0 0,1 1 1 0 0,-1 0 0 0 0,1 0-1 0 0,-3 1 1 0 0,1 0-7 0 0,1 0 0 0 0,-1 0-1 0 0,1 0 0 0 0,0 1 1 0 0,0-1-1 0 0,0 1 1 0 0,0 0-1 0 0,0 0 0 0 0,0 0 1 0 0,1 0-1 0 0,0 1 1 0 0,-1-1-1 0 0,1 1 0 0 0,1-1 1 0 0,-1 1-1 0 0,0 0 1 0 0,1 0-1 0 0,-1 4 0 0 0,1-6-20 0 0,1 0-1 0 0,0 0 0 0 0,0-1 1 0 0,0 1-1 0 0,0 0 0 0 0,0 0 1 0 0,0 0-1 0 0,0 0 0 0 0,1 0 1 0 0,-1 0-1 0 0,1-1 0 0 0,-1 1 1 0 0,1 0-1 0 0,0 0 1 0 0,-1-1-1 0 0,1 1 0 0 0,2 2 1 0 0,19 22-520 0 0,-19-24 450 0 0,1 0 1 0 0,0 0-1 0 0,-1-1 1 0 0,1 1-1 0 0,0-1 1 0 0,0 0-1 0 0,0 0 1 0 0,0 0 0 0 0,0 0-1 0 0,0-1 1 0 0,0 1-1 0 0,0-1 1 0 0,0 0-1 0 0,0-1 1 0 0,0 1-1 0 0,0-1 1 0 0,0 1-1 0 0,0-1 1 0 0,0 0-1 0 0,0-1 1 0 0,0 1 0 0 0,0-1-1 0 0,-1 0 1 0 0,1 0-1 0 0,-1 0 1 0 0,1 0-1 0 0,-1 0 1 0 0,0-1-1 0 0,0 1 1 0 0,0-1-1 0 0,0 0 1 0 0,0 0 0 0 0,3-5-1 0 0,-6 7 114 0 0,1 0-1 0 0,0 0 1 0 0,-1 0-1 0 0,1 0 1 0 0,0 0 0 0 0,-1 0-1 0 0,0 0 1 0 0,1 0-1 0 0,-1 0 1 0 0,1 0 0 0 0,-1 0-1 0 0,0 0 1 0 0,0 0-1 0 0,0-1 1 0 0,0 1-1 0 0,0 0 1 0 0,0 0 0 0 0,0 0-1 0 0,0 0 1 0 0,0-1-1 0 0,0 1 1 0 0,-1 0 0 0 0,1 0-1 0 0,0 0 1 0 0,-1 0-1 0 0,1 0 1 0 0,-1 0-1 0 0,0 0 1 0 0,1 0 0 0 0,-1 0-1 0 0,1 0 1 0 0,-1 0-1 0 0,0 0 1 0 0,0 0 0 0 0,0 1-1 0 0,0-1 1 0 0,-1-1-1 0 0,0 0 32 0 0,0 1 1 0 0,0 0-1 0 0,0-1 0 0 0,-1 1 0 0 0,1 0 0 0 0,0 0 1 0 0,-1 0-1 0 0,1 0 0 0 0,0 1 0 0 0,-1-1 0 0 0,1 0 0 0 0,-1 1 1 0 0,1 0-1 0 0,-1 0 0 0 0,1 0 0 0 0,-1 0 0 0 0,1 0 0 0 0,-3 1 1 0 0,-1 0-14 0 0,1 0 0 0 0,-1 1 0 0 0,1 0 0 0 0,0 0 0 0 0,-1 1 1 0 0,1 0-1 0 0,0-1 0 0 0,-7 7 0 0 0,10-7-278 0 0,0 0 1 0 0,1-1-1 0 0,-1 1 0 0 0,1 0 0 0 0,-1 0 1 0 0,1 0-1 0 0,0 0 0 0 0,0 0 1 0 0,-1 0-1 0 0,1 0 0 0 0,1 1 1 0 0,-1-1-1 0 0,0 0 0 0 0,1 1 0 0 0,-1-1 1 0 0,1 0-1 0 0,0 1 0 0 0,-1-1 1 0 0,1 0-1 0 0,0 1 0 0 0,1-1 1 0 0,-1 1-1 0 0,0-1 0 0 0,2 5 0 0 0,1 4-2537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0:04.8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83 55 1172 0 0,'0'0'5260'0'0,"2"-12"-3804"0"0,12-9 483 0 0,-13 21-1901 0 0,-1-1 0 0 0,0 1 1 0 0,1-1-1 0 0,-1 0 0 0 0,0 1 0 0 0,0-1 0 0 0,1 0 1 0 0,-1 1-1 0 0,0-1 0 0 0,0 0 0 0 0,0 0 0 0 0,0 1 1 0 0,0-1-1 0 0,0 0 0 0 0,0 1 0 0 0,0-1 1 0 0,0 0-1 0 0,0 0 0 0 0,0 1 0 0 0,0-1 0 0 0,-1 0 1 0 0,1 1-1 0 0,0-1 0 0 0,0 0 0 0 0,-1 1 0 0 0,1-1 1 0 0,0 0-1 0 0,-2 0 0 0 0,1 0 1 0 0,-3 1-22 0 0,-1 0 0 0 0,1 1 0 0 0,0-1 0 0 0,-1 1 0 0 0,1 0 0 0 0,0 0 0 0 0,0 1 0 0 0,0-1 0 0 0,0 1 0 0 0,0 0-1 0 0,0 0 1 0 0,0 0 0 0 0,1 1 0 0 0,-1-1 0 0 0,1 1 0 0 0,0 0 0 0 0,-1 0 0 0 0,1 0 0 0 0,1 1 0 0 0,-1-1 0 0 0,0 1 0 0 0,1-1 0 0 0,0 1-1 0 0,0 0 1 0 0,0 0 0 0 0,0 0 0 0 0,0 0 0 0 0,-1 5 0 0 0,3-6-20 0 0,1 0-1 0 0,-1 0 1 0 0,0 0 0 0 0,1-1-1 0 0,0 1 1 0 0,-1 0 0 0 0,1 0-1 0 0,0-1 1 0 0,0 1 0 0 0,1 0-1 0 0,-1-1 1 0 0,0 0 0 0 0,1 1 0 0 0,0-1-1 0 0,-1 0 1 0 0,1 1 0 0 0,0-1-1 0 0,0 0 1 0 0,0 0 0 0 0,1-1-1 0 0,4 4 1 0 0,-1-1-89 0 0,1 1 0 0 0,-1-1 0 0 0,1-1 1 0 0,0 0-1 0 0,0 0 0 0 0,9 3 0 0 0,-10-5 31 0 0,-1 1 0 0 0,1-1 1 0 0,0-1-1 0 0,0 1 0 0 0,0-1 0 0 0,0 0 1 0 0,0 0-1 0 0,0-1 0 0 0,0 1 0 0 0,6-3 0 0 0,-9 2 62 0 0,1 0 0 0 0,-1 0-1 0 0,0-1 1 0 0,0 1 0 0 0,0-1 0 0 0,0 0-1 0 0,0 0 1 0 0,0 0 0 0 0,0 0-1 0 0,0-1 1 0 0,-1 1 0 0 0,1-1-1 0 0,-1 0 1 0 0,0 1 0 0 0,0-1 0 0 0,3-5-1 0 0,-4 7 25 0 0,-1 0-1 0 0,0 0 0 0 0,1 0 1 0 0,-1 1-1 0 0,0-1 0 0 0,0 0 1 0 0,1 0-1 0 0,-1 0 0 0 0,0 0 1 0 0,0 0-1 0 0,0 0 0 0 0,0 0 1 0 0,0 0-1 0 0,0 1 0 0 0,0-1 1 0 0,0 0-1 0 0,-1 0 0 0 0,1 0 1 0 0,0 0-1 0 0,-1 0 0 0 0,1 0 0 0 0,0 1 1 0 0,-1-1-1 0 0,1 0 0 0 0,-1 0 1 0 0,1 1-1 0 0,-1-1 0 0 0,1 0 1 0 0,-1 1-1 0 0,0-1 0 0 0,1 0 1 0 0,-1 1-1 0 0,0-1 0 0 0,0 1 1 0 0,1-1-1 0 0,-1 1 0 0 0,0-1 1 0 0,0 1-1 0 0,0 0 0 0 0,-1-1 1 0 0,-1-1 81 0 0,-1 1 0 0 0,1 0 0 0 0,-1 0-1 0 0,0 0 1 0 0,0 0 0 0 0,1 1 0 0 0,-1-1 0 0 0,-7 1 0 0 0,1 1-32 0 0,0 1-1 0 0,0 0 0 0 0,0 0 1 0 0,0 1-1 0 0,0 0 1 0 0,1 1-1 0 0,-1 0 1 0 0,1 1-1 0 0,0 0 1 0 0,0 0-1 0 0,1 1 0 0 0,-10 8 1 0 0,17-13-98 0 0,0 0-1 0 0,0 0 1 0 0,0 0 0 0 0,0 0 0 0 0,0 1-1 0 0,1-1 1 0 0,-1 0 0 0 0,0 0 0 0 0,1 1-1 0 0,-1-1 1 0 0,1 0 0 0 0,0 1 0 0 0,-1-1-1 0 0,1 0 1 0 0,0 1 0 0 0,0-1 0 0 0,0 1-1 0 0,0-1 1 0 0,0 0 0 0 0,0 1 0 0 0,0-1-1 0 0,0 1 1 0 0,1-1 0 0 0,-1 0 0 0 0,0 1-1 0 0,1-1 1 0 0,0 1 0 0 0,0 1-72 0 0,0-1 0 0 0,0 0 0 0 0,0 1 0 0 0,1-1-1 0 0,-1 0 1 0 0,1 0 0 0 0,-1 0 0 0 0,1 0 0 0 0,0 0 0 0 0,0-1 0 0 0,0 1 0 0 0,0-1 0 0 0,4 3 0 0 0,-2-2-35 0 0,1 0-1 0 0,0-1 1 0 0,0 1 0 0 0,-1-1 0 0 0,1 0 0 0 0,0-1 0 0 0,0 1-1 0 0,0-1 1 0 0,0 0 0 0 0,0 0 0 0 0,6-2 0 0 0,-8 2 149 0 0,0-1 0 0 0,0 1 0 0 0,0-1-1 0 0,0 0 1 0 0,0 0 0 0 0,0 0 0 0 0,0 0 0 0 0,0-1 0 0 0,-1 1 0 0 0,1-1 0 0 0,0 0 0 0 0,-1 0-1 0 0,0 0 1 0 0,1 0 0 0 0,-1 0 0 0 0,0 0 0 0 0,0 0 0 0 0,0-1 0 0 0,0 1 0 0 0,0-1 0 0 0,2-5 0 0 0,-3 6 66 0 0,0-1-1 0 0,0 1 1 0 0,-1-1 0 0 0,1 1 0 0 0,-1-1 0 0 0,1 1 0 0 0,-1-1 0 0 0,0 1 0 0 0,0-1 0 0 0,0 0 0 0 0,0 1 0 0 0,-1-3 0 0 0,0 3-45 0 0,1 1 1 0 0,-1 0 0 0 0,1-1 0 0 0,-1 1-1 0 0,0 0 1 0 0,0 0 0 0 0,1 0 0 0 0,-1 0-1 0 0,0 0 1 0 0,0 0 0 0 0,0 0 0 0 0,0 0-1 0 0,0 0 1 0 0,0 0 0 0 0,-1 0-1 0 0,1 1 1 0 0,0-1 0 0 0,0 0 0 0 0,-1 1-1 0 0,1-1 1 0 0,0 1 0 0 0,0-1 0 0 0,-1 1-1 0 0,1 0 1 0 0,-1 0 0 0 0,1-1 0 0 0,0 1-1 0 0,-1 0 1 0 0,1 0 0 0 0,-3 1-1 0 0,3-1-207 0 0,-26 3 429 0 0,14 5-1569 0 0,12-8 1101 0 0,1 1 0 0 0,0-1 0 0 0,0 1 1 0 0,-1 0-1 0 0,1-1 0 0 0,0 1 0 0 0,0 0 0 0 0,0-1 1 0 0,-1 1-1 0 0,1 0 0 0 0,0-1 0 0 0,0 1 0 0 0,0 0 1 0 0,0-1-1 0 0,0 1 0 0 0,0 0 0 0 0,1-1 1 0 0,-1 1-1 0 0,0 0 0 0 0,0-1 0 0 0,0 1 0 0 0,1 1 1 0 0,4 9-3535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0:05.5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79 33 1012 0 0,'16'-28'7665'0'0,"-16"28"-7656"0"0,0 0 1 0 0,0 0 0 0 0,0 0-1 0 0,-1 0 1 0 0,1 0 0 0 0,0 0-1 0 0,0 0 1 0 0,0 1 0 0 0,0-1 0 0 0,0 0-1 0 0,0 0 1 0 0,-1-1 0 0 0,1 1-1 0 0,0 0 1 0 0,0 0 0 0 0,0 0-1 0 0,0 0 1 0 0,0 0 0 0 0,0 0-1 0 0,-1 0 1 0 0,1 0 0 0 0,0 0-1 0 0,0 0 1 0 0,0 0 0 0 0,0 0-1 0 0,0 0 1 0 0,0 0 0 0 0,0 0-1 0 0,0 0 1 0 0,-1-1 0 0 0,1 1-1 0 0,0 0 1 0 0,0 0 0 0 0,0 0-1 0 0,0 0 1 0 0,0 0 0 0 0,0 0-1 0 0,0 0 1 0 0,0-1 0 0 0,0 1-1 0 0,0 0 1 0 0,0 0 0 0 0,0 0-1 0 0,0 0 1 0 0,0 0 0 0 0,0 0-1 0 0,0-1 1 0 0,0 1 0 0 0,0 0-1 0 0,0 0 1 0 0,0 0 0 0 0,0 0-1 0 0,0 0 1 0 0,0 0 0 0 0,0 0-1 0 0,0-1 1 0 0,0 1 0 0 0,0 0-1 0 0,0 0 1 0 0,0 0 0 0 0,0 0-1 0 0,0 0 1 0 0,1 0 0 0 0,-1 0-1 0 0,0 0 1 0 0,0-1 0 0 0,0 1-1 0 0,0 0 1 0 0,0 0 0 0 0,-16 6 158 0 0,-16 13-152 0 0,-4 15-226 0 0,35-33 173 0 0,1 1 30 0 0,1 0 0 0 0,-1-1 0 0 0,1 1 0 0 0,0-1 0 0 0,-1 1 0 0 0,1-1 0 0 0,0 1 0 0 0,0-1 0 0 0,0 1 0 0 0,0-1 0 0 0,1 2 1 0 0,1-3 1 0 0,0 0 0 0 0,0 0 0 0 0,-1 0 0 0 0,1 0 0 0 0,0-1 0 0 0,-1 1 0 0 0,1-1 0 0 0,-1 0 0 0 0,1 1 0 0 0,0-1 0 0 0,-1 0 0 0 0,0-1 0 0 0,1 1 0 0 0,-1 0 0 0 0,0-1 0 0 0,1 1 0 0 0,-1-1 0 0 0,0 0 0 0 0,0 0 1 0 0,0 0-1 0 0,-1 0 0 0 0,1 0 0 0 0,0 0 0 0 0,-1 0 0 0 0,1 0 0 0 0,-1-1 0 0 0,0 1 0 0 0,0-1 0 0 0,0 1 0 0 0,0-1 0 0 0,0 1 0 0 0,0-4 0 0 0,0 4 60 0 0,-1 2-49 0 0,0-1 0 0 0,0 1 1 0 0,0 0-1 0 0,0-1 0 0 0,0 1 1 0 0,0-1-1 0 0,0 1 0 0 0,0 0 1 0 0,0-1-1 0 0,0 1 0 0 0,0-1 1 0 0,0 1-1 0 0,0-1 0 0 0,0 1 1 0 0,0 0-1 0 0,0-1 0 0 0,0 1 1 0 0,-1-1-1 0 0,1 1 0 0 0,0 0 1 0 0,0-1-1 0 0,0 1 0 0 0,-1 0 1 0 0,1-1-1 0 0,0 1 0 0 0,-1 0 1 0 0,1-1-1 0 0,0 1 0 0 0,0 0 0 0 0,-1 0 1 0 0,1-1-1 0 0,-1 1 0 0 0,1 0 1 0 0,0 0-1 0 0,-1 0 0 0 0,1-1 1 0 0,0 1-1 0 0,-1 0 0 0 0,1 0 1 0 0,-1 0-1 0 0,1 0 0 0 0,-1 0 1 0 0,-1-1 13 0 0,1 0 1 0 0,-1 0 0 0 0,0 1 0 0 0,0-1-1 0 0,1 1 1 0 0,-1-1 0 0 0,0 1 0 0 0,0 0-1 0 0,0 0 1 0 0,-3 0 0 0 0,1 0-105 0 0,1 1-1 0 0,0 0 1 0 0,-1 0 0 0 0,1 0 0 0 0,0 1-1 0 0,-1-1 1 0 0,1 1 0 0 0,0 0 0 0 0,0 0-1 0 0,0 0 1 0 0,1 0 0 0 0,-1 0 0 0 0,0 1-1 0 0,1-1 1 0 0,-5 6 0 0 0,8 1-3177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0:19.1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1 101 540 0 0,'0'0'2568'0'0,"5"-10"-1848"0"0,34-6 865 0 0,-37 16-1295 0 0,15-34 874 0 0,-16 33-386 0 0,18-21 3968 0 0,-8 18-4727 0 0,0 0 0 0 0,1 1 0 0 0,-1 1 0 0 0,1 0 1 0 0,-1 0-1 0 0,1 2 0 0 0,0-1 0 0 0,0 1 0 0 0,21 3 0 0 0,10-1 39 0 0,134 1 275 0 0,127 3-230 0 0,-149-7-66 0 0,249 8-3 0 0,-74 6-20 0 0,-166-6-22 0 0,90 5-28 0 0,-216-9 22 0 0,47 1 36 0 0,-22-3-6 0 0,237-11 194 0 0,-297 10-208 0 0,32-2-12 0 0,49 2 4 0 0,-81 0 9 0 0,1 0-4 0 0,12 0-1 0 0,-12 0-8 0 0,-1 0 15 0 0,47 2-29 0 0,-47-2 7 0 0,18 0 29 0 0,26 2-22 0 0,-19-1-28 0 0,35 5 0 0 0,-27-2 16 0 0,71 11 56 0 0,-105-15-24 0 0,31 2-977 0 0,-90 4-5300 0 0,39-5 2666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0:20.6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151 17 1156 0 0,'-15'2'5584'0'0,"-3"-6"-5177"0"0,7 0 2928 0 0,11 4-3269 0 0,0-1 1 0 0,-1 1-1 0 0,1 0 0 0 0,0 0 0 0 0,0-1 0 0 0,-1 1 1 0 0,1 0-1 0 0,0 0 0 0 0,0-1 0 0 0,0 1 0 0 0,-1 0 0 0 0,1-1 1 0 0,0 1-1 0 0,0 0 0 0 0,0-1 0 0 0,0 1 0 0 0,-1 0 0 0 0,1-1 1 0 0,0 1-1 0 0,0 0 0 0 0,0-1 0 0 0,0 1 0 0 0,0-1 0 0 0,0 1 1 0 0,0 0-1 0 0,0-1 0 0 0,0 1 0 0 0,0 0 0 0 0,1-1 1 0 0,9 0 900 0 0,-5 2-944 0 0,-1 1-1 0 0,0-1 0 0 0,0 1 1 0 0,0 0-1 0 0,0 0 1 0 0,4 3-1 0 0,17 12 12 0 0,18 15 62 0 0,-36-27-84 0 0,0 0 0 0 0,0 0 1 0 0,0-1-1 0 0,1 0 0 0 0,-1-1 1 0 0,14 5-1 0 0,34 15 72 0 0,4 2-78 0 0,-57-25-3 0 0,49 16 7 0 0,-49-16-26 0 0,-2 1-36 0 0,1-1 37 0 0,0 1 0 0 0,0 0 0 0 0,0-1 0 0 0,-1 1 0 0 0,1-1 0 0 0,0 0 0 0 0,0 1 0 0 0,0-1 0 0 0,0 0-1 0 0,0 1 1 0 0,0-1 0 0 0,0 0 0 0 0,0 0 0 0 0,0 0 0 0 0,1 0 0 0 0,5 2-260 0 0,-16 0 250 0 0,6-1 7 0 0,-15 1 35 0 0,-4 2-3 0 0,-1 1 1 0 0,1 2 0 0 0,-37 14 0 0 0,-28 10 12 0 0,-6 0-39 0 0,42-13-86 0 0,41-15 86 0 0,1 1-1 0 0,-1-1 1 0 0,1 2 0 0 0,-14 8-1 0 0,21-12 25 0 0,-8 5 349 0 0,0 1-1197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16:03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1863 392 0 0,'-54'-28'8355'0'0,"52"28"-7717"0"0,-6-6 396 0 0,-9-6 1460 0 0,16 7-1617 0 0,12 1-748 0 0,232-27 488 0 0,33-4-474 0 0,-247 32-115 0 0,100-9 31 0 0,171 6 0 0 0,-159 15 111 0 0,-139-9-155 0 0,17 2 282 0 0,-16-2-329 0 0,-2 0 85 0 0,-1 0-1 0 0,1 0 1 0 0,0 1-1 0 0,-1-1 1 0 0,1 0 0 0 0,0 0-1 0 0,-1 0 1 0 0,1 0-1 0 0,0 0 1 0 0,-1 0-1 0 0,1 0 1 0 0,0 0 0 0 0,-1 0-1 0 0,1 0 1 0 0,-1-1-1 0 0,1 1 1 0 0,0 0-1 0 0,-1 0 1 0 0,1-1 0 0 0,-1 1-1 0 0,1 0 1 0 0,0-1-1 0 0,-1 1 1 0 0,1 0-1 0 0,-1-1 1 0 0,1 1-1 0 0,-1-1 1 0 0,0 1 0 0 0,1-1-1 0 0,-1 1 1 0 0,1-1-1 0 0,-1 1 1 0 0,0-1-1 0 0,1 0 1 0 0,-1 1 0 0 0,0-1-1 0 0,0 1 1 0 0,0-1-1 0 0,1 0 1 0 0,-1 1-1 0 0,0-1 1 0 0,0 0-1 0 0,0 1 1 0 0,0-1 0 0 0,0 0-1 0 0,0 1 1 0 0,0-2-1 0 0,-3-47 29 0 0,2 0-1 0 0,10-83 0 0 0,-1 2-165 0 0,-6-70-199 0 0,-10 0-1 0 0,-55-336 1 0 0,51 443 262 0 0,-7-26-379 0 0,13 75-567 0 0,6 42 939 0 0,0 1-8 0 0,-1 0 24 0 0,1 0 0 0 0,0-1 1 0 0,0 1-1 0 0,0 0 1 0 0,-1 0-1 0 0,1 0 1 0 0,0 0-1 0 0,1 0 1 0 0,-1 0-1 0 0,0-1 1 0 0,0 1-1 0 0,0 0 1 0 0,1-2-1 0 0,18 7 48 0 0,1-1 0 0 0,-1-1-1 0 0,0 0 1 0 0,31-3 0 0 0,84-11 14 0 0,-88 6-14 0 0,339-42 17 0 0,53-6-141 0 0,-389 49 88 0 0,278-18-137 0 0,-324 23 130 0 0,0 0 11 0 0,4-1-6 0 0,-2 0-7 0 0,-1 0 1 0 0,1 1-1 0 0,-1-1 1 0 0,1 1-1 0 0,-1 0 0 0 0,1 1 1 0 0,-1-1-1 0 0,1 1 1 0 0,4 1-1 0 0,11 4 3 0 0,-19-5-2 0 0,8 10 7 0 0,-7-10 19 0 0,1 35 55 0 0,-6 118 94 0 0,0-54-77 0 0,4 0 1 0 0,18 131-1 0 0,-2-128 11 0 0,64 477 262 0 0,-52-89-329 0 0,-23-418 95 0 0,-6-72-132 0 0,5 33 42 0 0,22-56-82 0 0,1 1-1 0 0,0 2 0 0 0,2 1 1 0 0,0 1-1 0 0,57-23 1 0 0,170-43-20 0 0,-132 56-168 0 0,186-17-1 0 0,-276 40 194 0 0,-32 4 27 0 0,19-1 30 0 0,7 0-37 0 0,-26 1 20 0 0,0-1-24 0 0,9 0 16 0 0,-9 1 8 0 0,0 0-13 0 0,24-1 51 0 0,-24 0 2121 0 0,9 0-4385 0 0,-6 1-3195 0 0,-5 0 4986 0 0,9 0 425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1:49.2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594 53 772 0 0,'15'-26'4666'0'0,"-14"25"-4651"0"0,8-17 3059 0 0,-9 11-1502 0 0,-12 10-1440 0 0,-6 7-42 0 0,1 1-1 0 0,0 0 1 0 0,1 2 0 0 0,-25 23-1 0 0,-55 67-12 0 0,92-100-70 0 0,-45 56 31 0 0,2 1 0 0 0,3 2 0 0 0,3 2 0 0 0,3 2 0 0 0,2 2 0 0 0,4 1 1 0 0,2 1-1 0 0,-21 78 0 0 0,42-113 23 0 0,2-1 1 0 0,1 1-1 0 0,2 0 1 0 0,1 0-1 0 0,2 0 1 0 0,1 1-1 0 0,2-1 1 0 0,2 0-1 0 0,1 0 1 0 0,11 43-1 0 0,-1-29 62 0 0,1-1 0 0 0,3 0 0 0 0,2-1 0 0 0,2-1 0 0 0,2-1 0 0 0,43 59 0 0 0,12 6 204 0 0,100 105-1 0 0,-166-200-258 0 0,-1-2 183 0 0,-1 1-1 0 0,0 0 1 0 0,10 18-1 0 0,-21-31-413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16:05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39 1308 0 0,'0'0'4599'0'0,"-14"-26"1276"0"0,11 13-3882 0 0,15 22-863 0 0,6 6-1166 0 0,28 11 204 0 0,1-1 0 0 0,1-2 0 0 0,51 16 0 0 0,157 37 158 0 0,-131-41-478 0 0,-122-34 132 0 0,-1-1 13 0 0,0 0-1 0 0,0 1 1 0 0,0-1 0 0 0,0 1 0 0 0,0 0-1 0 0,0-1 1 0 0,0 1 0 0 0,0 0 0 0 0,0 0-1 0 0,-1 1 1 0 0,1-1 0 0 0,0 0 0 0 0,-1 0 0 0 0,1 1-1 0 0,-1-1 1 0 0,1 1 0 0 0,-1 0 0 0 0,3 3-1 0 0,-4-4 10 0 0,1 1-8 0 0,-1-1 11 0 0,0 1 0 0 0,0-1 0 0 0,0 1 0 0 0,0-1 0 0 0,0 1 1 0 0,0-1-1 0 0,0 1 0 0 0,0-1 0 0 0,-1 1 0 0 0,1 0 0 0 0,-1-1 1 0 0,1 0-1 0 0,-1 1 0 0 0,1-1 0 0 0,-1 1 0 0 0,0-1 0 0 0,0 0 1 0 0,-1 2-1 0 0,-18 15 2 0 0,0-2 0 0 0,-1 0 1 0 0,-1-1-1 0 0,-1-2 0 0 0,-43 21 0 0 0,-10 6 0 0 0,39-18-30 0 0,2 1 1 0 0,1 2-1 0 0,0 1 1 0 0,-30 32-1 0 0,19-17 42 0 0,43-40-13 0 0,-12 10 108 0 0,13-10-73 0 0,0 0-35 0 0,1 0 0 0 0,-1 0 0 0 0,1 0 0 0 0,-1 0 0 0 0,0 0 0 0 0,1-1 0 0 0,-1 1 0 0 0,0 0-1 0 0,0 0 1 0 0,0-1 0 0 0,0 1 0 0 0,1 0 0 0 0,-1-1 0 0 0,0 1 0 0 0,0-1 0 0 0,0 1 0 0 0,0-1 0 0 0,0 1 0 0 0,0-1 0 0 0,-1 0 0 0 0,-1 1 0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16:10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1982 1412 0 0,'0'0'3012'0'0,"-9"-19"4440"0"0,10 19-7424 0 0,1-1 0 0 0,-1 0 1 0 0,1 1-1 0 0,0-1 0 0 0,-1 1 0 0 0,1 0 1 0 0,0 0-1 0 0,-1-1 0 0 0,1 1 1 0 0,0 0-1 0 0,-1 0 0 0 0,1 0 0 0 0,0 1 1 0 0,-1-1-1 0 0,1 0 0 0 0,1 1 1 0 0,3 0 30 0 0,-3-1 12 0 0,0 1-27 0 0,16 0 36 0 0,0 1 0 0 0,26 7-1 0 0,-14-2 188 0 0,12 3 101 0 0,-8-2 145 0 0,0-1 0 0 0,53 3 0 0 0,-30-3-389 0 0,-9-4 49 0 0,-46-3-27 0 0,0 0-65 0 0,42-3 1068 0 0,-42 3-985 0 0,13-3-94 0 0,58-25 676 0 0,-71 27-723 0 0,29-8-11 0 0,-29 8 1 0 0,2 0-12 0 0,1 0 0 0 0,-1 1 0 0 0,0-2 0 0 0,1 1-1 0 0,9-5 1 0 0,-10 4 1 0 0,1 0 0 0 0,-1 1 0 0 0,1-1 0 0 0,-1 1-1 0 0,1 0 1 0 0,6 0 0 0 0,-3-1 11 0 0,0 0 0 0 0,-1 0 0 0 0,1-1 0 0 0,-1 0 0 0 0,0 0 0 0 0,13-7 0 0 0,-6 2 29 0 0,-10 6-33 0 0,0-1 1 0 0,0 0-1 0 0,-1 0 1 0 0,1-1 0 0 0,-1 1-1 0 0,0-1 1 0 0,0 0-1 0 0,0 0 1 0 0,0-1 0 0 0,5-8-1 0 0,22-48 118 0 0,-27 52-111 0 0,11-31 138 0 0,-1-1 1 0 0,13-71-1 0 0,-22 91-161 0 0,22-106 258 0 0,20-86 409 0 0,35-93-843 0 0,-68 256 172 0 0,33-129-28 0 0,-43 162 29 0 0,0 1 0 0 0,2 0 0 0 0,0 0 0 0 0,0 0 0 0 0,12-19 0 0 0,12-15 6 0 0,-12 18-9 0 0,2 0 1 0 0,1 2 0 0 0,44-50-1 0 0,36-32 99 0 0,-69 83-67 0 0,88-73 161 0 0,-80 69-60 0 0,-31 24-118 0 0,1 1 0 0 0,0 0 0 0 0,0 1 0 0 0,0 0 0 0 0,1 1-1 0 0,18-9 1 0 0,101-25-107 0 0,-128 39 114 0 0,2 1-25 0 0,9-1 24 0 0,-10 0-33 0 0,0 1 34 0 0,44-2 9 0 0,85 8 1 0 0,-130-6-18 0 0,19 0-17 0 0,-3 2 25 0 0,-1 0 0 0 0,21-1 0 0 0,-35-1-16 0 0,0 0 21 0 0,10 2-21 0 0,-10-2 26 0 0,1 0-41 0 0,74 7 6 0 0,-74-7 23 0 0,0 0-20 0 0,11 0 25 0 0,-11 0-29 0 0,-1 0 12 0 0,33 3 11 0 0,-32-3-10 0 0,17 2 43 0 0,125-2 136 0 0,-143 0-168 0 0,2 0-1 0 0,355 0-330 0 0,-356 0 324 0 0,-1 0-35 0 0,98 3-147 0 0,-98-2 196 0 0,5-1-31 0 0,1 1-1 0 0,0 0 1 0 0,0 1-1 0 0,-1 0 1 0 0,11 3-1 0 0,-6 2 6 0 0,1 2-1 0 0,-1-1 1 0 0,-1 1-1 0 0,1 1 1 0 0,-2 0-1 0 0,1 1 1 0 0,-1 1-1 0 0,-1-1 1 0 0,0 1-1 0 0,-1 1 1 0 0,15 26-1 0 0,-5-4-10 0 0,-1 1-1 0 0,-2 1 1 0 0,16 59-1 0 0,-10-26 154 0 0,51 190 234 0 0,-9 42 34 0 0,-41-183-462 0 0,20 40 39 0 0,1 6 39 0 0,-7-30-14 0 0,-31-115-5 0 0,19 74-51 0 0,-12-44 113 0 0,23 61-1 0 0,-34-106-78 0 0,-1 3 15 0 0,1-1 0 0 0,0 1 0 0 0,1 0 0 0 0,-1-1 0 0 0,2 0 0 0 0,-1 1 1 0 0,6 7-1 0 0,6 11-41 0 0,-12-23 47 0 0,-1 1 0 0 0,1-1 0 0 0,0 0 0 0 0,0 0 1 0 0,1-1-1 0 0,-1 1 0 0 0,0 0 0 0 0,1-1 0 0 0,0 0 0 0 0,0 0 0 0 0,4 2 0 0 0,-3-2-7 0 0,49 13 52 0 0,-47-12-38 0 0,-2-1-3 0 0,1 0 0 0 0,0 0 1 0 0,0-1-1 0 0,0 0 0 0 0,0 0 0 0 0,11 0 0 0 0,21 3-68 0 0,0-2 0 0 0,0-2-1 0 0,59-6 1 0 0,391-67-742 0 0,-431 64 715 0 0,94-3 1 0 0,-149 12 104 0 0,20-4-13 0 0,9 2-4 0 0,-8 1-712 0 0,-18-1-1562 0 0,-13 0 377 0 0,5 2-297 0 0,-18-3-6589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16:13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72 1340 0 0,'-10'-20'6919'0'0,"1"-1"-6532"0"0,-1-7-5079 0 0,10 26 3142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16:13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28 470 800 0 0,'-1'-19'2762'0'0,"-9"-14"-313"0"0,-6-23-613 0 0,16 17-5533 0 0,1 29 1951 0 0</inkml:trace>
  <inkml:trace contextRef="#ctx0" brushRef="#br0" timeOffset="1">47 84 732 0 0,'0'0'1084'0'0,"-2"-10"352"0"0,-6-1-516 0 0,4 1-328 0 0,1 1-224 0 0,-1-2-220 0 0,-2 3-188 0 0,6-1-392 0 0,-2-7-1784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16:14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90 639 784 0 0,'-1'-16'3004'0'0,"-16"-59"1594"0"0,-2-2-3676 0 0,-1-47-6550 0 0,16 112 4352 0 0</inkml:trace>
  <inkml:trace contextRef="#ctx0" brushRef="#br0" timeOffset="1">10 131 748 0 0,'-2'-17'2600'0'0,"-5"-72"-303"0"0,6 87-2630 0 0,1-12-1999 0 0,0 5 1756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16:14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0 479 1096 0 0,'5'-19'2659'0'0,"1"-31"56"0"0,-6 41-3033 0 0,1 1 0 0 0,0-1 0 0 0,0 0 0 0 0,1 1 0 0 0,0-1 0 0 0,0 1 0 0 0,1 0 0 0 0,6-12 0 0 0,-4 11-886 0 0</inkml:trace>
  <inkml:trace contextRef="#ctx0" brushRef="#br0" timeOffset="1">122 67 556 0 0,'6'-15'2668'0'0,"-4"10"-2300"0"0,-1-1 1 0 0,1 1 0 0 0,0-1 0 0 0,0 1 0 0 0,0 0-1 0 0,6-8 1 0 0,-7 12-350 0 0,12-2-693 0 0,-11 2 441 0 0,-1 1 0 0 0,0-1 0 0 0,1 1 0 0 0,-1 0 0 0 0,1-1 1 0 0,-1 1-1 0 0,0 0 0 0 0,1 0 0 0 0,-1 0 0 0 0,1 0 0 0 0,-1 0 0 0 0,1 0 0 0 0,1 1 1 0 0,8 2-406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16:15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76 0 0,'0'0'2496'0'0,"16"3"-844"0"0,136-3-674 0 0,6 0-3553 0 0,-137 0 2352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16:15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40 0 0,'0'0'1616'0'0,"20"-2"-452"0"0,-3 2-912 0 0,6-1-544 0 0,-5-3-1196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16:15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1 668 0 0,'3'16'1300'0'0,"-3"1"-524"0"0,4-3-496 0 0,-2-3 40 0 0,-2 4-184 0 0,2-4-40 0 0,0-3-52 0 0,-2 13-276 0 0,0-12-332 0 0,0 2-332 0 0,0-1 284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16:32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16 468 0 0,'0'0'4534'0'0,"-10"5"1300"0"0,-14-21-3802 0 0,17 11-333 0 0,20 12-1074 0 0,48 29-407 0 0,105 43 1 0 0,-100-51-612 0 0,98 58 1 0 0,-117-59 217 0 0,-46-26 168 0 0,1 0-10 0 0,15 10 6 0 0,-17-11 11 0 0,1 0 0 0 0,-1 0 0 0 0,0 0 0 0 0,1 0 0 0 0,-1 0 0 0 0,0 0 0 0 0,0 0 0 0 0,1 1 1 0 0,-1-1-1 0 0,0 0 0 0 0,1 0 0 0 0,-1 0 0 0 0,0 0 0 0 0,0 0 0 0 0,1 0 0 0 0,-1 0 0 0 0,0 1 0 0 0,0-1 0 0 0,1 0 1 0 0,-1 0-1 0 0,0 0 0 0 0,0 1 0 0 0,0-1 0 0 0,0 0 0 0 0,1 0 0 0 0,-1 1 0 0 0,0-1 0 0 0,0 0 0 0 0,0 0 0 0 0,0 1 1 0 0,0-1-1 0 0,0 0 0 0 0,1 0 0 0 0,-1 1 0 0 0,0-1 0 0 0,0 0 0 0 0,0 1 0 0 0,0-1 0 0 0,0 0 0 0 0,0 0 0 0 0,0 1 0 0 0,0-1 1 0 0,0 0-1 0 0,-1 1 0 0 0,1-1 0 0 0,0 0 0 0 0,0 0 0 0 0,0 1 0 0 0,0-1 0 0 0,0 0 0 0 0,0 0 0 0 0,0 1 0 0 0,-1-1 1 0 0,1 0-1 0 0,0 0 0 0 0,0 1 0 0 0,0-1 0 0 0,-1 0 0 0 0,1 0 0 0 0,0 0 0 0 0,0 0 0 0 0,-1 1 0 0 0,0 0-6 0 0,-38 7 6 0 0,-20 5 12 0 0,1 3 0 0 0,1 2 0 0 0,1 2 0 0 0,-93 49 0 0 0,62-10 32 0 0,80-54-29 0 0,-1 1-1 0 0,1 0 1 0 0,-10 10 0 0 0,16-14-9 0 0,-6 15-1014 0 0,4-8-6759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1:49.9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59 370 660 0 0,'0'0'4199'0'0,"-25"-20"-357"0"0,-7-6-691 0 0,31 25-2533 0 0,1 0-607 0 0,1 0 0 0 0,-1 0 0 0 0,0-1 0 0 0,1 1 0 0 0,-1 0 0 0 0,1 0 0 0 0,0 0 0 0 0,-1 0 0 0 0,1 0 0 0 0,0 0 0 0 0,0 0 0 0 0,0 0 0 0 0,-1 0 0 0 0,1 1 0 0 0,0-1 1 0 0,0 0-1 0 0,0 0 0 0 0,0 1 0 0 0,0-1 0 0 0,1 1 0 0 0,-1-1 0 0 0,0 1 0 0 0,0-1 0 0 0,0 1 0 0 0,0 0 0 0 0,1-1 0 0 0,-1 1 0 0 0,0 0 0 0 0,2 0 0 0 0,-3 0-11 0 0,3-1 7 0 0,19 0 44 0 0,3 6-34 0 0,0 1 0 0 0,-1 1 0 0 0,0 1-1 0 0,27 13 1 0 0,29 10 17 0 0,204 84 304 0 0,-281-114-246 0 0,-1 0 1 0 0,0-1 0 0 0,1 1-1 0 0,-1 0 1 0 0,1-1 0 0 0,0 1-1 0 0,-1-1 1 0 0,1 0 0 0 0,-1 1 0 0 0,1-1-1 0 0,0-1 1 0 0,-1 1 0 0 0,1 0-1 0 0,-1-1 1 0 0,1 1 0 0 0,-1-1 0 0 0,1 0-1 0 0,-1 0 1 0 0,1 0 0 0 0,-1 0-1 0 0,0 0 1 0 0,1 0 0 0 0,-1-1 0 0 0,0 1-1 0 0,0-1 1 0 0,0 1 0 0 0,0-1-1 0 0,0 0 1 0 0,-1 0 0 0 0,1 0-1 0 0,0 0 1 0 0,-1 0 0 0 0,0 0 0 0 0,2-4-1 0 0,5-8 32 0 0,-1 0 0 0 0,-1-1 0 0 0,0 1 0 0 0,5-23 0 0 0,-6 23-14 0 0,76-312-1472 0 0,-75 307-246 0 0,-2 9-5868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17:14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1332 0 0,'-8'14'10204'0'0,"28"-15"-5717"0"0,2-2-5099 0 0,77 0-1093 0 0,-30 3-4937 0 0,-48 0 1982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17:14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738 27 2156 0 0,'0'0'1880'0'0,"-4"-12"2569"0"0,0 10-4217 0 0,0 0-1 0 0,-1 0 1 0 0,1 0 0 0 0,-1 0 0 0 0,1 1 0 0 0,-1 0 0 0 0,1 0-1 0 0,-1 0 1 0 0,0 1 0 0 0,1-1 0 0 0,-1 1 0 0 0,0 0 0 0 0,1 1 0 0 0,-8 0-1 0 0,-14 3 69 0 0,-34 10-1 0 0,44-10-133 0 0,-16 5 14 0 0,-54 20 0 0 0,77-25-172 0 0,0 0 0 0 0,0 0 0 0 0,1 1 1 0 0,0 0-1 0 0,0 1 0 0 0,0-1 0 0 0,0 2 0 0 0,1-1 1 0 0,0 1-1 0 0,-10 13 0 0 0,14-16-15 0 0,1 0 0 0 0,0-1 0 0 0,1 1 0 0 0,-1 0 0 0 0,1 0 0 0 0,0 0 0 0 0,0 0 0 0 0,0 0 0 0 0,0 1 0 0 0,1-1 0 0 0,0 0 1 0 0,0 0-1 0 0,0 0 0 0 0,0 1 0 0 0,0-1 0 0 0,1 0 0 0 0,0 0 0 0 0,0 0 0 0 0,0 0 0 0 0,3 6 0 0 0,4 8-53 0 0,0-1-1 0 0,1-1 1 0 0,17 23 0 0 0,9 17 17 0 0,-31-48 54 0 0,0 0 0 0 0,-1 1 0 0 0,0-1 1 0 0,0 1-1 0 0,-1-1 0 0 0,0 1 0 0 0,-1 0 0 0 0,1 0 0 0 0,-1 11 0 0 0,-2-14 54 0 0,1-1 1 0 0,-1 1-1 0 0,-1 0 0 0 0,1-1 0 0 0,-1 1 1 0 0,0-1-1 0 0,0 0 0 0 0,0 0 0 0 0,-1 0 1 0 0,0 0-1 0 0,0 0 0 0 0,0 0 0 0 0,-1-1 0 0 0,1 1 1 0 0,-8 6-1 0 0,-6 4 223 0 0,0-1 0 0 0,-1-1 0 0 0,0-1 0 0 0,-1 0 0 0 0,-1-1 0 0 0,1-1 0 0 0,-29 10 0 0 0,16-9-353 0 0,-37 9 1 0 0,-29-3-3523 0 0,91-18-448 0 0,-12-2-2016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17:55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92 320 0 0,'0'0'5985'0'0,"12"-11"-5673"0"0,-14 13-260 0 0,-8 9-202 0 0,9-11 146 0 0,1 0 0 0 0,0 0 0 0 0,0 0-1 0 0,0 0 1 0 0,0 0 0 0 0,0 0 0 0 0,-1 0 0 0 0,1 0-1 0 0,0 0 1 0 0,0 0 0 0 0,0 1 0 0 0,0-1 0 0 0,0 0 0 0 0,0 0-1 0 0,-1 0 1 0 0,1 0 0 0 0,0 0 0 0 0,0 0 0 0 0,0 1-1 0 0,0-1 1 0 0,0 0 0 0 0,0 0 0 0 0,0 0 0 0 0,0 0-1 0 0,0 0 1 0 0,0 1 0 0 0,0-1 0 0 0,0 0 0 0 0,0 0 0 0 0,0 0-1 0 0,0 0 1 0 0,0 1 0 0 0,0-1 0 0 0,0 0 0 0 0,0 0-1 0 0,0 0 1 0 0,0 0 0 0 0,0 1 0 0 0,0-1 0 0 0,0 0-1 0 0,0 0 1 0 0,0 0 0 0 0,0 0 0 0 0,0 0 0 0 0,0 1 0 0 0,0-1-1 0 0,0 0 1 0 0,1 0 0 0 0,-1 0 0 0 0,0 0 0 0 0,0 0-1 0 0,0 0 1 0 0,0 0 0 0 0,0 1 0 0 0,0-1 0 0 0,1 0 0 0 0,-1 0-1 0 0,0 0 1 0 0,0 0 0 0 0,0 0 0 0 0,0 0 0 0 0,0 0-1 0 0,1 0 1 0 0,22-18-1152 0 0,-60 40 2048 0 0,35-21-830 0 0,-1 6 84 0 0,9-10-152 0 0,0 1 0 0 0,0-1 0 0 0,0 0 0 0 0,0-1 0 0 0,9-7 0 0 0,-12 9 4 0 0,-1 1-2 0 0,-2 1 6 0 0,1 0 0 0 0,0 0 0 0 0,-1 0 0 0 0,1 0 0 0 0,-1-1 0 0 0,1 1 0 0 0,-1 0 0 0 0,1 0 0 0 0,-1 0 0 0 0,1 0 0 0 0,-1-1 0 0 0,1 1 0 0 0,-1 0 0 0 0,1-1 0 0 0,-1 1 0 0 0,1 0 0 0 0,-1-1 0 0 0,1 1 0 0 0,-1 0 0 0 0,0-1 0 0 0,1 1 0 0 0,-1-1 0 0 0,0 1 0 0 0,1-1 0 0 0,-1 1 0 0 0,0-1 0 0 0,0 1 0 0 0,1-1 0 0 0,-1 1 0 0 0,0-1 0 0 0,0 1 0 0 0,0-1 0 0 0,0 1 0 0 0,0-1 0 0 0,0 1 0 0 0,0-1 0 0 0,0 0 0 0 0,0 1 0 0 0,0-1 0 0 0,0 1 0 0 0,0-1 0 0 0,0 1 0 0 0,0-1 0 0 0,0 1 0 0 0,0-1 0 0 0,-1 1 0 0 0,1-1 0 0 0,0 1 0 0 0,-1-1 0 0 0,0 0 15 0 0,-29 15 180 0 0,15-8-21 0 0,13-5-108 0 0,-1 0-54 0 0,0 0 1 0 0,1 0-1 0 0,-1 1 1 0 0,0-1 0 0 0,1 1-1 0 0,-1 0 1 0 0,1 0 0 0 0,0 0-1 0 0,0 0 1 0 0,0 0-1 0 0,0 0 1 0 0,-3 4 0 0 0,4-4 100 0 0,10-2-98 0 0,-9 0-15 0 0,1 1 0 0 0,0-1 0 0 0,0 0 0 0 0,0 0 0 0 0,0 0-1 0 0,-1-1 1 0 0,1 1 0 0 0,0 0 0 0 0,0 0 0 0 0,0 0-1 0 0,0-1 1 0 0,-1 1 0 0 0,1 0 0 0 0,0-1 0 0 0,0 1 0 0 0,-1-1-1 0 0,1 1 1 0 0,0-1 0 0 0,0 0 0 0 0,7-4 5 0 0,0 0-1 0 0,0-1 1 0 0,-1 0-1 0 0,0 0 1 0 0,0 0-1 0 0,-1-1 1 0 0,1 0-1 0 0,-1 0 1 0 0,5-11-1 0 0,-10 17 10 0 0,0-6-14 0 0,-1 7-2 0 0,0 0 0 0 0,0-1 1 0 0,0 1-1 0 0,0 0 0 0 0,0-1 1 0 0,0 1-1 0 0,0 0 0 0 0,0-1 1 0 0,0 1-1 0 0,0 0 0 0 0,0-1 1 0 0,0 1-1 0 0,0 0 0 0 0,0-1 1 0 0,0 1-1 0 0,0 0 0 0 0,0 0 1 0 0,0-1-1 0 0,0 1 0 0 0,-1 0 1 0 0,1-1-1 0 0,0 1 0 0 0,0 0 1 0 0,0 0-1 0 0,-1-1 0 0 0,1 1 1 0 0,0 0-1 0 0,0 0 0 0 0,-1-1 1 0 0,1 1-1 0 0,-1 0 0 0 0,0-1-10 0 0,-2 1 2 0 0,-4 1 26 0 0,0 1-1 0 0,1 0 0 0 0,-1 1 0 0 0,1 0 0 0 0,-1 0 1 0 0,1 0-1 0 0,0 0 0 0 0,0 1 0 0 0,0 0 1 0 0,0 1-1 0 0,1-1 0 0 0,-9 9 0 0 0,13-11 6 0 0,0 1 62 0 0,0 3 119 0 0,12-5-214 0 0,2-5 22 0 0,-1 0 0 0 0,1-1 0 0 0,-1 0-1 0 0,0-1 1 0 0,0-1 0 0 0,-1 1 0 0 0,0-2 0 0 0,17-14-1 0 0,-27 21 3 0 0,-2 1-13 0 0,1-1 0 0 0,0 0 0 0 0,-1 1 0 0 0,1-1-1 0 0,-1 0 1 0 0,0 1 0 0 0,1-1 0 0 0,-1 1 0 0 0,1-1-1 0 0,-1 1 1 0 0,0-1 0 0 0,1 1 0 0 0,-1-1 0 0 0,0 1-1 0 0,0 0 1 0 0,1-1 0 0 0,-1 1 0 0 0,0 0 0 0 0,0-1 0 0 0,0 1-1 0 0,1 0 1 0 0,-1 0 0 0 0,0 0 0 0 0,0 0 0 0 0,0 0-1 0 0,0 0 1 0 0,1 0 0 0 0,-1 0 0 0 0,0 0 0 0 0,0 1-1 0 0,0-1 1 0 0,1 0 0 0 0,-1 0 0 0 0,0 1 0 0 0,0-1-1 0 0,1 0 1 0 0,-2 2 0 0 0,-11 2 13 0 0,-2 2 63 0 0,0 0-1 0 0,0 1 1 0 0,0 0-1 0 0,1 2 1 0 0,0-1 0 0 0,-18 16-1 0 0,31-24-73 0 0,1 1-1 0 0,-1-1 1 0 0,1 0-1 0 0,-1 1 1 0 0,1-1 0 0 0,0 0-1 0 0,-1 1 1 0 0,1-1-1 0 0,0 0 1 0 0,-1 1-1 0 0,1-1 1 0 0,0 0 0 0 0,0 1-1 0 0,-1-1 1 0 0,1 1-1 0 0,0-1 1 0 0,0 1 0 0 0,0-1-1 0 0,-1 1 1 0 0,1-1-1 0 0,0 1 1 0 0,0-1-1 0 0,0 1 1 0 0,0-1 0 0 0,0 1-1 0 0,0-1 1 0 0,0 1-1 0 0,0-1 1 0 0,0 1-1 0 0,1 0 1 0 0,13 5 27 0 0,-11-6-36 0 0,1 0 1 0 0,-1 1-1 0 0,1-2 1 0 0,-1 1-1 0 0,1 0 1 0 0,-1-1-1 0 0,1 1 1 0 0,-1-1-1 0 0,6-2 1 0 0,-9 3 1 0 0,2-1-9 0 0,0 0-1 0 0,-1 0 1 0 0,1 0-1 0 0,0 0 1 0 0,-1 0 0 0 0,1 0-1 0 0,-1-1 1 0 0,1 1-1 0 0,-1 0 1 0 0,0-1 0 0 0,1 1-1 0 0,-1-1 1 0 0,0 0 0 0 0,0 1-1 0 0,0-1 1 0 0,0 0-1 0 0,1-2 1 0 0,-3 3 12 0 0,1 1 0 0 0,0-1-1 0 0,0 1 1 0 0,0-1 0 0 0,-1 1-1 0 0,1 0 1 0 0,0-1 0 0 0,0 1 0 0 0,-1-1-1 0 0,1 1 1 0 0,0 0 0 0 0,-1-1 0 0 0,1 1-1 0 0,0 0 1 0 0,-1-1 0 0 0,1 1 0 0 0,-1 0-1 0 0,1 0 1 0 0,-1-1 0 0 0,1 1-1 0 0,0 0 1 0 0,-1 0 0 0 0,1 0 0 0 0,-1 0-1 0 0,1 0 1 0 0,-1-1 0 0 0,1 1 0 0 0,-1 0-1 0 0,1 0 1 0 0,-1 0 0 0 0,1 0-1 0 0,-1 0 1 0 0,1 1 0 0 0,-1-1 0 0 0,1 0-1 0 0,-1 0 1 0 0,1 0 0 0 0,-1 0 0 0 0,1 0-1 0 0,0 1 1 0 0,-2-1 0 0 0,-21 9 22 0 0,23-8-58 0 0,-1-1 0 0 0,0 1 0 0 0,0 0 0 0 0,1-1 0 0 0,-1 1 0 0 0,0 0 0 0 0,1 0 0 0 0,-1 0 0 0 0,1-1 0 0 0,-1 1 0 0 0,1 0 0 0 0,-1 0 0 0 0,1 0 0 0 0,-1 0 0 0 0,1 0 0 0 0,0 0 0 0 0,0 0 0 0 0,-1 0 0 0 0,1 0 0 0 0,0 0 0 0 0,0 0 0 0 0,0 0 0 0 0,0 0 0 0 0,0 1 0 0 0,1-1-136 0 0,-1 0-1 0 0,0-1 0 0 0,1 1 0 0 0,-1 0 0 0 0,0 0 0 0 0,1 0 0 0 0,-1 0 1 0 0,1-1-1 0 0,-1 1 0 0 0,1 0 0 0 0,-1-1 0 0 0,1 1 0 0 0,0 0 0 0 0,-1-1 1 0 0,1 1-1 0 0,0-1 0 0 0,0 1 0 0 0,-1-1 0 0 0,2 1 0 0 0,9 5-1170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17:52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22 184 0 0,'0'0'4576'0'0,"0"-1"-4541"0"0,0 0 0 0 0,1 1 0 0 0,-1-1-1 0 0,0 0 1 0 0,0 0 0 0 0,0 0 0 0 0,0 0 0 0 0,0 0 0 0 0,0 0 0 0 0,-1 1 0 0 0,1-1 0 0 0,0 0 0 0 0,0 0 0 0 0,-1 0 0 0 0,1 0-1 0 0,0 0 1 0 0,-1 1 0 0 0,0-2 0 0 0,-2 2-43 0 0,2 0 6 0 0,-1 0 0 0 0,0 1 0 0 0,0-1-1 0 0,0 1 1 0 0,1-1 0 0 0,-1 1 0 0 0,0-1-1 0 0,1 1 1 0 0,-1 0 0 0 0,0 0 0 0 0,1 0-1 0 0,-1 0 1 0 0,-2 2 0 0 0,3-2 4 0 0,25-17-237 0 0,-49 40 225 0 0,24-23 116 0 0,13-6-191 0 0,-7 2-306 0 0,-7 8-20 0 0,1-4-266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16:16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1 672 0 0,'-2'19'1152'0'0,"0"-3"-472"0"0,2 1-348 0 0,0 0-240 0 0,2-8-80 0 0,-2 9-1064 0 0</inkml:trace>
  <inkml:trace contextRef="#ctx0" brushRef="#br0" timeOffset="1">34 428 872 0 0,'0'0'708'0'0,"-2"14"188"0"0,2-2-376 0 0,0 4-248 0 0,2-5-292 0 0,0 4-1176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16:41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102 249 872 0 0,'-12'-6'3984'0'0,"-27"-13"-773"0"0,37 18-2589 0 0,1 0-545 0 0,-1 0-1 0 0,0 0 0 0 0,0 0 0 0 0,0 0 0 0 0,0 0 0 0 0,0 0 0 0 0,0 1 0 0 0,-1-1 0 0 0,1 1 0 0 0,-4-1 0 0 0,-17-3 139 0 0,32 1 223 0 0,47-1 289 0 0,-40 3-775 0 0,788-49 525 0 0,-694 48-492 0 0,-107 2-13 0 0,8 0-508 0 0,0 0 0 0 0,0-1 0 0 0,21-3 0 0 0,-29 3 149 0 0,-11-7-1969 0 0,1 3 2225 0 0,-1 0-1 0 0,0 1 1 0 0,-1 0-1 0 0,1 0 1 0 0,-1 1-1 0 0,1 0 1 0 0,-1 0-1 0 0,-9-1 0 0 0,-47-17 1301 0 0,-17-22 1667 0 0,80 42-2658 0 0,2 1-168 0 0,0 0 0 0 0,-1 0 1 0 0,1 0-1 0 0,0 0 1 0 0,-1 0-1 0 0,1 0 1 0 0,0-1-1 0 0,0 1 1 0 0,-1 0-1 0 0,1 0 0 0 0,0 0 1 0 0,0 0-1 0 0,0-1 1 0 0,-1 1-1 0 0,1 0 1 0 0,0 0-1 0 0,0-1 1 0 0,0 1-1 0 0,-1 0 1 0 0,1 0-1 0 0,0-1 0 0 0,0 1 1 0 0,0 0-1 0 0,0 0 1 0 0,0-1-1 0 0,0 1 1 0 0,0 0-1 0 0,0-1 1 0 0,0 1-1 0 0,0 0 0 0 0,0 0 1 0 0,0-1-1 0 0,0 1 1 0 0,0 0-1 0 0,0-1 1 0 0,0 1-1 0 0,0 0 1 0 0,0 0-1 0 0,0-1 1 0 0,0 1-1 0 0,0 0 0 0 0,0-1 1 0 0,0 1-1 0 0,1 0 1 0 0,-1 0-1 0 0,0-1 1 0 0,0 1-1 0 0,0 0 1 0 0,1 0-1 0 0,-1 0 0 0 0,0-1 1 0 0,1 0 12 0 0,0 0 0 0 0,-1 0 1 0 0,1 0-1 0 0,0-1 0 0 0,0 1 0 0 0,-1 0 1 0 0,1 1-1 0 0,0-1 0 0 0,0 0 0 0 0,0 0 1 0 0,0 0-1 0 0,0 0 0 0 0,0 1 0 0 0,2-2 1 0 0,9 0 40 0 0,-1-1 0 0 0,1 2 0 0 0,0 0 1 0 0,1 0-1 0 0,-1 1 0 0 0,0 0 1 0 0,22 4-1 0 0,86 23-87 0 0,-87-18 86 0 0,60 17-81 0 0,-92-26 21 0 0,0 0-1 0 0,0 1 1 0 0,0-1-1 0 0,0 0 1 0 0,0 1-1 0 0,0-1 0 0 0,0 1 1 0 0,0-1-1 0 0,0 1 1 0 0,-1-1-1 0 0,1 1 1 0 0,0 0-1 0 0,0-1 1 0 0,0 1-1 0 0,-1 0 0 0 0,1 0 1 0 0,0-1-1 0 0,-1 1 1 0 0,1 0-1 0 0,0 0 1 0 0,-1 0-1 0 0,1 0 1 0 0,-1 1-1 0 0,0 0 3 0 0,-1 1-1 0 0,0-1 1 0 0,0 0-1 0 0,0 0 1 0 0,-1-1-1 0 0,1 1 1 0 0,0 0-1 0 0,-1 0 1 0 0,1-1-1 0 0,-1 1 1 0 0,1-1-1 0 0,-1 1 1 0 0,-3 1 0 0 0,-10 7-1 0 0,-97 55 255 0 0,21-12-1403 0 0,33-16-3547 0 0,47-30 1712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16:43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43 512 0 0,'9'-7'3046'0'0,"-5"4"-2719"0"0,0 1 1 0 0,0-1-1 0 0,0 1 1 0 0,0 0 0 0 0,0 0-1 0 0,7-1 1 0 0,2-2 159 0 0,-10 4-337 0 0,13-3 315 0 0,20-4 27 0 0,-34 8-280 0 0,9 6 310 0 0,-25 11-298 0 0,0-2 1 0 0,-1 0-1 0 0,0 0 1 0 0,-2-2-1 0 0,-21 15 1 0 0,9-6-86 0 0,10-7-143 0 0,-53 44 21 0 0,66-53 30 0 0,-1 1 0 0 0,2-1 1 0 0,-1 2-1 0 0,1-1 1 0 0,0 0-1 0 0,0 1 0 0 0,1 0 1 0 0,-4 9-1 0 0,8-15 31 0 0,4 9 124 0 0,-4-9-178 0 0,1 0 0 0 0,0 0 0 0 0,0-1-1 0 0,0 1 1 0 0,0 0 0 0 0,0 0 0 0 0,0 0-1 0 0,0-1 1 0 0,0 1 0 0 0,1 0 0 0 0,-1-1-1 0 0,1 1 1 0 0,3 2 0 0 0,61 40 95 0 0,89 13 130 0 0,-6-2 284 0 0,-147-54-504 0 0,37 12 243 0 0,-4 7 285 0 0,-33-20-417 0 0,4 11-21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16:59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38 334 680 0 0,'0'0'3072'0'0,"-12"18"5405"0"0,10-15-8634 0 0,0-2 952 0 0,-18-23 801 0 0,19 14-1404 0 0,1 0 0 0 0,0 0 0 0 0,0 1 0 0 0,0-1 0 0 0,1 0 0 0 0,0 0 0 0 0,1 0 0 0 0,0 1 0 0 0,0-1-1 0 0,0 1 1 0 0,1 0 0 0 0,7-14 0 0 0,0 2-64 0 0,1 1 0 0 0,0 0 0 0 0,24-27 0 0 0,-17 25-88 0 0,1 0 0 0 0,1 1 0 0 0,42-29 0 0 0,-59 46-43 0 0,0 0 1 0 0,1 1 0 0 0,-1-1 0 0 0,1 1 0 0 0,-1 0 0 0 0,1 0-1 0 0,0 0 1 0 0,0 0 0 0 0,-1 0 0 0 0,1 1 0 0 0,0 0 0 0 0,0 0-1 0 0,0 0 1 0 0,-1 0 0 0 0,1 0 0 0 0,0 1 0 0 0,0 0-1 0 0,-1 0 1 0 0,1 0 0 0 0,0 0 0 0 0,-1 1 0 0 0,1-1 0 0 0,-1 1-1 0 0,6 3 1 0 0,1 1-5 0 0,-1 1 0 0 0,1 0 1 0 0,-1 1-1 0 0,-1-1 0 0 0,1 2 0 0 0,10 13 0 0 0,-5-2 20 0 0,-2 0 1 0 0,0 1-1 0 0,-2 0 1 0 0,0 1-1 0 0,-1 0 0 0 0,8 31 1 0 0,-8-22 189 0 0,2-1-1 0 0,22 43 1 0 0,-31-70-148 0 0,0 0-1 0 0,0 1 1 0 0,1-1-1 0 0,-1 0 1 0 0,1 0-1 0 0,0-1 1 0 0,-1 1-1 0 0,1 0 1 0 0,0-1-1 0 0,1 0 1 0 0,-1 0-1 0 0,0 0 1 0 0,1 0 0 0 0,-1 0-1 0 0,1-1 1 0 0,5 2-1 0 0,-2-1-18 0 0,1-1 0 0 0,-1 1 0 0 0,1-2 0 0 0,-1 1 0 0 0,1-1 0 0 0,0 0 0 0 0,-1-1 0 0 0,8-1 0 0 0,7-3-1 0 0,0 0 1 0 0,0-2-1 0 0,-1 0 0 0 0,39-21 0 0 0,-49 22-12 0 0,0-1-1 0 0,0-1 1 0 0,0 1 0 0 0,-1-2-1 0 0,0 0 1 0 0,-1 0-1 0 0,16-20 1 0 0,-12 11-6 0 0,0-1 0 0 0,-1-1 0 0 0,14-33-1 0 0,-1-1-154 0 0,-24 53 68 0 0,1-6-60 0 0,-15 7-6248 0 0,-5 6 401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17:01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349 201 468 0 0,'0'0'2765'0'0,"6"-11"739"0"0,1-36 1472 0 0,-7 46-4542 0 0,-7-33 1054 0 0,3 32-1371 0 0,-1 0 0 0 0,1 1 0 0 0,0 0 0 0 0,-1 0 0 0 0,1 0 0 0 0,-1 0 0 0 0,0 1 0 0 0,1 0 0 0 0,-1 0 0 0 0,1 0 0 0 0,-1 0-1 0 0,1 1 1 0 0,-1 0 0 0 0,0 0 0 0 0,1 0 0 0 0,-7 3 0 0 0,-2 0 100 0 0,1 0 0 0 0,-1 2-1 0 0,1-1 1 0 0,-21 14 0 0 0,19-8-64 0 0,0 0 1 0 0,1 1-1 0 0,1 1 0 0 0,0 0 1 0 0,0 0-1 0 0,1 1 0 0 0,1 1 1 0 0,1 0-1 0 0,0 0 0 0 0,-7 18 1 0 0,5-9-23 0 0,1 2 0 0 0,2-1 0 0 0,0 1 0 0 0,2 1 0 0 0,-6 52 0 0 0,11-63-85 0 0,0 1-1 0 0,2-1 1 0 0,0 1 0 0 0,0-1-1 0 0,2 1 1 0 0,0-1 0 0 0,1 0 0 0 0,0 0-1 0 0,2 0 1 0 0,0-1 0 0 0,0 0 0 0 0,1 0-1 0 0,12 17 1 0 0,-11-21-28 0 0,0 1-1 0 0,1-2 1 0 0,0 1-1 0 0,1-1 1 0 0,0-1-1 0 0,0 0 0 0 0,1 0 1 0 0,1-1-1 0 0,-1 0 1 0 0,1-1-1 0 0,1-1 1 0 0,-1 1-1 0 0,1-2 1 0 0,0 0-1 0 0,0-1 1 0 0,16 4-1 0 0,-16-6-13 0 0,1 1-1 0 0,-1-2 1 0 0,1 0-1 0 0,0 0 1 0 0,0-1-1 0 0,-1-1 1 0 0,1-1-1 0 0,0 0 1 0 0,-1 0-1 0 0,24-8 1 0 0,-26 5-5 0 0,-1 1 1 0 0,1-1-1 0 0,-1-1 1 0 0,-1 0 0 0 0,1 0-1 0 0,-1-1 1 0 0,0 0-1 0 0,0-1 1 0 0,-1 0 0 0 0,0 0-1 0 0,-1-1 1 0 0,1 0-1 0 0,8-15 1 0 0,-1-2-9 0 0,-1 0-1 0 0,-1-1 1 0 0,-1 0 0 0 0,-2 0 0 0 0,-1-1-1 0 0,9-44 1 0 0,-13 43 10 0 0,-2 0-1 0 0,-1 0 1 0 0,-2-50-1 0 0,-18-83-58 0 0,18 162 57 0 0,-1-5-2 0 0,-22-55-160 0 0,2 30 196 0 0,16 22-37 0 0,0 0-1 0 0,0 0 1 0 0,-1 1 0 0 0,-1-1 0 0 0,1 2-1 0 0,-12-11 1 0 0,16 16-1 0 0,-33-22-95 0 0,25 18 89 0 0,1 2 0 0 0,-1-1 0 0 0,0 1 0 0 0,0 1-1 0 0,0 0 1 0 0,-14-1 0 0 0,22 3 20 0 0,-66-9-40 0 0,45 7-89 0 0,16 3 72 0 0,0 0 0 0 0,0 0 0 0 0,0 0 0 0 0,0 1 0 0 0,1 0 0 0 0,-1 0-1 0 0,0 1 1 0 0,1 0 0 0 0,0 0 0 0 0,0 0 0 0 0,0 1 0 0 0,0 0 0 0 0,0 0-1 0 0,1 1 1 0 0,-1-1 0 0 0,1 1 0 0 0,0 0 0 0 0,-5 7 0 0 0,9-10 40 0 0,-22 37-348 0 0,3 0 268 0 0,19-37 77 0 0,-14 19-51 0 0,14-19 60 0 0,-1 2 347 0 0,0-1-3103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17:03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716 174 1380 0 0,'7'-39'7213'0'0,"-8"31"-6577"0"0,0 0-1 0 0,-1 0 0 0 0,0 0 0 0 0,0 0 0 0 0,-1 0 1 0 0,0 0-1 0 0,-1 1 0 0 0,-4-9 0 0 0,5 12-534 0 0,-1-1-1 0 0,1 1 0 0 0,0 1 1 0 0,-1-1-1 0 0,0 1 0 0 0,0-1 1 0 0,0 1-1 0 0,0 0 0 0 0,0 0 1 0 0,-1 1-1 0 0,0-1 0 0 0,1 1 0 0 0,-1 0 1 0 0,0 1-1 0 0,-5-2 0 0 0,3 1-23 0 0,0 0-1 0 0,-1 1 1 0 0,1 0-1 0 0,0 1 0 0 0,-1 0 1 0 0,1 0-1 0 0,0 0 0 0 0,-1 1 1 0 0,1 0-1 0 0,0 0 0 0 0,-13 5 1 0 0,8-2 19 0 0,1 1 0 0 0,0 1 1 0 0,0-1-1 0 0,1 2 0 0 0,0-1 0 0 0,-15 14 1 0 0,4-1 66 0 0,1 1 0 0 0,1 1 1 0 0,1 1-1 0 0,1 1 0 0 0,-21 34 1 0 0,18-19-9 0 0,0 1 0 0 0,3 1 0 0 0,2 1 0 0 0,1 0 0 0 0,2 0 0 0 0,2 2 0 0 0,1-1 0 0 0,3 1 0 0 0,-2 59 0 0 0,8 33 95 0 0,28 221-1 0 0,-9-172-243 0 0,-14-116 53 0 0,-2 1 0 0 0,-8 83 1 0 0,2-123-243 0 0,-1 0 1 0 0,-2 0-1 0 0,0-1 1 0 0,-2 0-1 0 0,-1 0 0 0 0,-2 0 1 0 0,-23 45-1 0 0,-2-21-1555 0 0,33-48 1335 0 0,0 0-1 0 0,-1-1 0 0 0,1 0 0 0 0,-1 0 1 0 0,0 0-1 0 0,0 0 0 0 0,0 0 0 0 0,0-1 1 0 0,0 0-1 0 0,-8 3 0 0 0,10-4 32 0 0,0-1 1 0 0,0 1-1 0 0,0-1 0 0 0,0 0 0 0 0,0 0 1 0 0,-1 0-1 0 0,1 0 0 0 0,0 0 0 0 0,0-1 0 0 0,0 1 1 0 0,0 0-1 0 0,0-1 0 0 0,0 0 0 0 0,0 1 1 0 0,0-1-1 0 0,0 0 0 0 0,-4-3 0 0 0,-9-5-3611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1:50.9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8 458 184 0 0,'0'0'959'0'0,"1"-35"3903"0"0,-2 16-2877 0 0,1 5-829 0 0,-7-26 1838 0 0,6 38-2611 0 0,17-22-16 0 0,-8 17-366 0 0,0 1 0 0 0,0 0 0 0 0,1 0 0 0 0,0 0 0 0 0,0 1 0 0 0,0 1 0 0 0,17-6 1 0 0,1-2-35 0 0,170-73-96 0 0,35-16 106 0 0,-182 79 119 0 0,-31 14 79 0 0,1-1-1 0 0,36-24 1 0 0,-55 32-177 0 0,8-1-103 0 0,3 1-333 0 0,-12 2 434 0 0,0-1 0 0 0,1 1 1 0 0,-1-1-1 0 0,0 1 0 0 0,0-1 0 0 0,0 1 0 0 0,0 0 1 0 0,0-1-1 0 0,1 1 0 0 0,-1-1 0 0 0,0 1 1 0 0,0-1-1 0 0,-1 1 0 0 0,1 0 0 0 0,0-1 0 0 0,0 1 1 0 0,0-1-1 0 0,0 1 0 0 0,0-1 0 0 0,-1 1 0 0 0,1 0 1 0 0,0-1-1 0 0,0 1 0 0 0,-1-1 0 0 0,1 1 1 0 0,0-1-1 0 0,-1 0 0 0 0,0 2 0 0 0,-22 43-57 0 0,-4 5 13 0 0,3 0 0 0 0,1 2 0 0 0,3 0 0 0 0,-15 62 0 0 0,27-77 5 0 0,1 1-1 0 0,2 0 0 0 0,2 0 1 0 0,1 1-1 0 0,4 54 0 0 0,1-67-86 0 0,3 28-72 0 0,1-19-3071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17:03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8 540 1628 0 0,'-3'-27'1969'0'0,"0"0"-1"0"0,2 0 0 0 0,1 0 1 0 0,6-49-1 0 0,-4 64-1747 0 0,0 1 1 0 0,1 0-1 0 0,0 1 1 0 0,1-1-1 0 0,0 0 0 0 0,1 1 1 0 0,0 0-1 0 0,0 0 0 0 0,1 1 1 0 0,1-1-1 0 0,0 1 1 0 0,0 0-1 0 0,0 1 0 0 0,11-9 1 0 0,17-10-905 0 0,1 3 0 0 0,1 1 1 0 0,79-37-1 0 0,-26 16-4607 0 0,-53 24 924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17:04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647 47 556 0 0,'2'-3'816'0'0,"0"1"0"0"0,0-1 0 0 0,0 0 0 0 0,-1-1-1 0 0,1 1 1 0 0,-1 0 0 0 0,1 0 0 0 0,-1-1 0 0 0,1-5 0 0 0,-2 8-424 0 0,0 0-331 0 0,0 1 0 0 0,-1-1 1 0 0,1 1-1 0 0,-1-1 0 0 0,1 0 0 0 0,0 1 1 0 0,-1-1-1 0 0,1 1 0 0 0,-1 0 0 0 0,1-1 1 0 0,-1 1-1 0 0,1-1 0 0 0,-1 1 0 0 0,0 0 0 0 0,1-1 1 0 0,-1 1-1 0 0,1 0 0 0 0,-1 0 0 0 0,0-1 1 0 0,0 1-1 0 0,-30 3 220 0 0,0 2-1 0 0,0 1 1 0 0,1 1-1 0 0,0 2 1 0 0,-37 15-1 0 0,33-12-130 0 0,1 0 68 0 0,-38 20 0 0 0,58-25-143 0 0,0 0 1 0 0,1 1 0 0 0,0 0 0 0 0,0 1 0 0 0,-16 16 0 0 0,25-22-55 0 0,1 0 0 0 0,0 0 1 0 0,-1 0-1 0 0,1 0 0 0 0,1 1 1 0 0,-1-1-1 0 0,0 0 0 0 0,1 1 1 0 0,-1-1-1 0 0,1 1 0 0 0,0 0 1 0 0,1-1-1 0 0,-1 1 0 0 0,0 0 1 0 0,1 0-1 0 0,0-1 0 0 0,0 1 0 0 0,0 0 1 0 0,0 0-1 0 0,1 0 0 0 0,0-1 1 0 0,-1 1-1 0 0,1 0 0 0 0,1-1 1 0 0,-1 1-1 0 0,0-1 0 0 0,1 1 1 0 0,0-1-1 0 0,0 0 0 0 0,3 5 1 0 0,7 10 6 0 0,1-1 0 0 0,1 0 0 0 0,1-1 1 0 0,20 17-1 0 0,-11-10-12 0 0,-14-14-24 0 0,0 2 0 0 0,-1 0 0 0 0,0 0 0 0 0,0 0 0 0 0,10 21 0 0 0,-17-29 4 0 0,-1 1-1 0 0,1 0 0 0 0,-1 0 1 0 0,1 0-1 0 0,-1 0 1 0 0,0 0-1 0 0,-1 1 1 0 0,1-1-1 0 0,-1 0 1 0 0,0 0-1 0 0,0 0 1 0 0,0 1-1 0 0,-1-1 1 0 0,1 0-1 0 0,-1 0 1 0 0,0 0-1 0 0,0 0 1 0 0,0 0-1 0 0,-1 0 1 0 0,1 0-1 0 0,-1 0 1 0 0,0 0-1 0 0,-4 5 1 0 0,-1-1 61 0 0,0 1 0 0 0,-1-1 0 0 0,1 0 1 0 0,-2 0-1 0 0,1-1 0 0 0,-1 0 0 0 0,0-1 0 0 0,-1 0 1 0 0,1-1-1 0 0,-1 1 0 0 0,-1-2 0 0 0,1 0 1 0 0,0 0-1 0 0,-15 3 0 0 0,5-2-47 0 0,-1-1 0 0 0,1-1-1 0 0,-1-1 1 0 0,0-1 0 0 0,0 0 0 0 0,-30-4-1 0 0,20-4-1229 0 0,30 6 982 0 0,0 1 0 0 0,0 0 0 0 0,1-1 0 0 0,-1 1 0 0 0,0-1 0 0 0,0 1-1 0 0,0-1 1 0 0,1 1 0 0 0,-1-1 0 0 0,0 1 0 0 0,1-1 0 0 0,-1 0 0 0 0,0 1 0 0 0,1-1-1 0 0,-1 0 1 0 0,1 0 0 0 0,-1 1 0 0 0,1-1 0 0 0,0 0 0 0 0,-1 0 0 0 0,1 0 0 0 0,0 0-1 0 0,-1 0 1 0 0,1 1 0 0 0,0-1 0 0 0,0-1 0 0 0,0-11-4414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17:05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55 1184 0 0,'-16'12'11276'0'0,"146"-30"-10271"0"0,-50 6-1286 0 0,108-3 0 0 0,-186 15 161 0 0,21-2-550 0 0,6-3-1036 0 0,-26 5 1042 0 0,4-4-671 0 0,5-6-4669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17:06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445 266 1456 0 0,'9'6'4321'0'0,"11"2"501"0"0,-17-8-4561 0 0,-1 0-205 0 0,0 0 1 0 0,1 0 0 0 0,-1 0-1 0 0,0 0 1 0 0,1 0 0 0 0,-1-1 0 0 0,0 1-1 0 0,0-1 1 0 0,1 0 0 0 0,-1 0-1 0 0,0 0 1 0 0,0 0 0 0 0,0 0-1 0 0,0 0 1 0 0,0 0 0 0 0,0-1-1 0 0,3-2 1 0 0,-1 0-14 0 0,0-1 1 0 0,0 1-1 0 0,-1-1 0 0 0,1 0 0 0 0,-1 0 1 0 0,0 0-1 0 0,2-6 0 0 0,0 0 182 0 0,-1-1 0 0 0,-1 1 0 0 0,1-1 0 0 0,-2 1 0 0 0,0-1 0 0 0,2-21 0 0 0,-5 29-181 0 0,0-1 0 0 0,1 1 1 0 0,-1 0-1 0 0,-1-1 0 0 0,1 1 1 0 0,-1 0-1 0 0,1 0 0 0 0,-1 0 0 0 0,-1 0 1 0 0,1 0-1 0 0,0 0 0 0 0,-1 1 1 0 0,0-1-1 0 0,0 1 0 0 0,0 0 1 0 0,0 0-1 0 0,0 0 0 0 0,-1 0 1 0 0,1 0-1 0 0,-1 1 0 0 0,0-1 1 0 0,0 1-1 0 0,-6-3 0 0 0,-2 0-13 0 0,0-1 0 0 0,0 2 1 0 0,-1 0-1 0 0,0 0 0 0 0,1 1 0 0 0,-24-2 0 0 0,19 5 6 0 0,-1 0-1 0 0,0 1 0 0 0,1 1 1 0 0,-1 1-1 0 0,1 1 1 0 0,0 0-1 0 0,0 1 1 0 0,0 0-1 0 0,1 2 1 0 0,0 0-1 0 0,0 1 1 0 0,0 0-1 0 0,1 1 1 0 0,-20 17-1 0 0,24-18-13 0 0,1 0-1 0 0,0 1 0 0 0,1 0 1 0 0,0 0-1 0 0,0 1 1 0 0,1 1-1 0 0,0-1 0 0 0,1 1 1 0 0,0 0-1 0 0,1 1 0 0 0,0 0 1 0 0,1 0-1 0 0,0 0 1 0 0,1 1-1 0 0,1-1 0 0 0,-1 1 1 0 0,2 0-1 0 0,0 0 0 0 0,0 26 1 0 0,2-31-12 0 0,1 1-1 0 0,0-1 1 0 0,1 0 0 0 0,0 0 0 0 0,0 0 0 0 0,1 0-1 0 0,0-1 1 0 0,0 1 0 0 0,1-1 0 0 0,0 1 0 0 0,0-1-1 0 0,1-1 1 0 0,7 9 0 0 0,-10-12-10 0 0,1 0 0 0 0,0 0 0 0 0,0 0 0 0 0,1 0 0 0 0,-1-1 0 0 0,1 1 0 0 0,-1-1 0 0 0,1 0 0 0 0,0 0 0 0 0,0-1 0 0 0,0 1-1 0 0,0-1 1 0 0,0 0 0 0 0,0 0 0 0 0,0 0 0 0 0,0 0 0 0 0,0-1 0 0 0,1 1 0 0 0,-1-1 0 0 0,0 0 0 0 0,0-1 0 0 0,0 1 0 0 0,1-1 0 0 0,-1 0 0 0 0,0 0 0 0 0,0 0 0 0 0,5-2 0 0 0,2-2-6 0 0,0-1 0 0 0,-1 0-1 0 0,0 0 1 0 0,-1-1 0 0 0,1-1 0 0 0,-1 1 0 0 0,-1-1 0 0 0,9-11-1 0 0,59-77 258 0 0,-70 88-196 0 0,78-110 1249 0 0,-83 117-1310 0 0,-1 1 5 0 0,0-1-1 0 0,0 1 1 0 0,0 0-1 0 0,0 0 0 0 0,0-1 1 0 0,1 1-1 0 0,-1 0 1 0 0,0 0-1 0 0,0-1 0 0 0,0 1 1 0 0,0 0-1 0 0,0 0 1 0 0,0-1-1 0 0,1 1 1 0 0,-1 0-1 0 0,0 0 0 0 0,0 0 1 0 0,0-1-1 0 0,1 1 1 0 0,-1 0-1 0 0,0 0 1 0 0,0 0-1 0 0,0 0 0 0 0,1 0 1 0 0,-1-1-1 0 0,0 1 1 0 0,0 0-1 0 0,1 0 0 0 0,-1 0 1 0 0,0 0-1 0 0,0 0 1 0 0,1 0-1 0 0,-1 0 1 0 0,0 0-1 0 0,1 0 0 0 0,-1 0 1 0 0,0 0-1 0 0,0 0 1 0 0,1 0-1 0 0,-1 0 1 0 0,0 0-1 0 0,0 0 0 0 0,1 0 1 0 0,-1 0-1 0 0,0 1 1 0 0,0-1-1 0 0,1 0 0 0 0,-1 0 1 0 0,0 0-1 0 0,0 0 1 0 0,0 0-1 0 0,1 1 1 0 0,-1-1-1 0 0,0 0 0 0 0,0 0 1 0 0,0 0-1 0 0,0 1 1 0 0,1-1-1 0 0,-1 0 0 0 0,0 1 1 0 0,1 0-2 0 0,0 0-1 0 0,0 0 1 0 0,0 1 0 0 0,0-1 0 0 0,0 0-1 0 0,0 1 1 0 0,-1-1 0 0 0,1 1-1 0 0,-1-1 1 0 0,1 1 0 0 0,0 2 0 0 0,2 108-94 0 0,1 16-129 0 0,-2-115 198 0 0,0 0 0 0 0,0 1-1 0 0,2-1 1 0 0,-1 0 0 0 0,2 0 0 0 0,0-1 0 0 0,6 13 0 0 0,-10-22-166 0 0,1-1 0 0 0,-1 0-1 0 0,0 1 1 0 0,1-1 0 0 0,-1 0 0 0 0,1 0 0 0 0,0 0 0 0 0,-1 0 0 0 0,1-1 0 0 0,0 1 0 0 0,0 0 0 0 0,0-1 0 0 0,0 0 0 0 0,1 1 0 0 0,-1-1 0 0 0,0 0 0 0 0,1 0 0 0 0,-1 0 0 0 0,1 0 0 0 0,-1 0 0 0 0,1-1 0 0 0,-1 1 0 0 0,1-1 0 0 0,-1 0 0 0 0,1 0 0 0 0,4 0 0 0 0,-1-1-570 0 0,-1-1-1 0 0,1 0 1 0 0,0 0 0 0 0,-1 0 0 0 0,0-1 0 0 0,0 0 0 0 0,7-4 0 0 0,5-7-2732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17:07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17 154 744 0 0,'12'-33'4861'0'0,"25"-46"1"0"0,-19 43-2702 0 0,-15 31-1553 0 0,-4 6-249 0 0,-8 16-155 0 0,-12 28-190 0 0,8-12 10 0 0,2 1 1 0 0,2 0-1 0 0,-9 62 1 0 0,16-79-8 0 0,0 0 1 0 0,1 0 0 0 0,1 0-1 0 0,1 0 1 0 0,1 0-1 0 0,0-1 1 0 0,1 1 0 0 0,1 0-1 0 0,0-1 1 0 0,8 17 0 0 0,-11-28-5 0 0,1-1 0 0 0,1 0 0 0 0,-1-1 0 0 0,0 1 0 0 0,1 0 0 0 0,0-1 0 0 0,0 1 0 0 0,0-1 0 0 0,0 0 0 0 0,1 0 0 0 0,-1 0 0 0 0,7 4 0 0 0,-7-6-6 0 0,-1 1-1 0 0,1-1 1 0 0,0 0 0 0 0,0 0-1 0 0,0 0 1 0 0,0-1 0 0 0,0 1 0 0 0,0-1-1 0 0,0 1 1 0 0,0-1 0 0 0,0 0 0 0 0,0 0-1 0 0,0-1 1 0 0,0 1 0 0 0,0 0-1 0 0,0-1 1 0 0,0 0 0 0 0,0 0 0 0 0,3-1-1 0 0,3-2-24 0 0,-1 0 0 0 0,1-1-1 0 0,-1-1 1 0 0,0 1 0 0 0,0-1-1 0 0,0 0 1 0 0,-1-1 0 0 0,8-8-1 0 0,6-11-16 0 0,20-29 0 0 0,-9 11 104 0 0,-4 5 902 0 0,42-82 0 0 0,-43 70-610 0 0,-3 5-357 0 0,-23 45 59 0 0,-1-1 9 0 0,1 1 0 0 0,0 0 0 0 0,-1 0 1 0 0,1-1-1 0 0,-1 1 0 0 0,1 0 1 0 0,-1-1-1 0 0,0 1 0 0 0,0 0 1 0 0,0-1-1 0 0,1 1 0 0 0,-1-1 0 0 0,0 1 1 0 0,-1 0-1 0 0,1-1 0 0 0,0 1 1 0 0,0 0-1 0 0,0-1 0 0 0,-2-2 1 0 0,1 4-78 0 0,0-1 1 0 0,-1 1 0 0 0,1-1-1 0 0,-1 1 1 0 0,1-1 0 0 0,0 1 0 0 0,-1 0-1 0 0,1-1 1 0 0,-1 1 0 0 0,1 0-1 0 0,-1 0 1 0 0,1 0 0 0 0,-1 0 0 0 0,1 0-1 0 0,-1 1 1 0 0,1-1 0 0 0,-1 0-1 0 0,1 1 1 0 0,0-1 0 0 0,-1 1 0 0 0,1-1-1 0 0,0 1 1 0 0,-1 0 0 0 0,1 0-1 0 0,0-1 1 0 0,0 1 0 0 0,-1 0 0 0 0,1 0-1 0 0,-1 2 1 0 0,-6 3 9 0 0,1 1 0 0 0,0 0 0 0 0,-9 11 0 0 0,-4 7 35 0 0,2 2 0 0 0,1 0 1 0 0,1 1-1 0 0,2 0 0 0 0,0 1 0 0 0,-15 51 0 0 0,22-57-4 0 0,1 0 0 0 0,1 1-1 0 0,2 0 1 0 0,0 0-1 0 0,1 0 1 0 0,1 0 0 0 0,2 0-1 0 0,0 1 1 0 0,7 33 0 0 0,-6-50-19 0 0,0 1 0 0 0,1-1 0 0 0,0 0 1 0 0,0 0-1 0 0,1 0 0 0 0,0 0 0 0 0,0-1 0 0 0,1 1 1 0 0,0-1-1 0 0,0 0 0 0 0,10 9 0 0 0,-10-11-23 0 0,0-1 1 0 0,0 0-1 0 0,0 0 0 0 0,1-1 0 0 0,-1 0 0 0 0,1 0 0 0 0,0 0 0 0 0,0 0 0 0 0,0-1 0 0 0,0 0 1 0 0,0-1-1 0 0,1 1 0 0 0,-1-1 0 0 0,1 0 0 0 0,-1-1 0 0 0,0 1 0 0 0,8-2 0 0 0,8 0-370 0 0,1-2 0 0 0,-1 0 1 0 0,0-2-1 0 0,0 0 0 0 0,-1-1 0 0 0,0-2 0 0 0,30-14 0 0 0,-49 22-156 0 0,-1-7-3688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17:12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179 343 572 0 0,'2'-28'5277'0'0,"2"6"-4112"0"0,1 1 1 0 0,0 0 0 0 0,2 0 0 0 0,0 1 0 0 0,18-32 0 0 0,0 5 348 0 0,37-50-1 0 0,-59 89-1425 0 0,2 3-52 0 0,-4 5-36 0 0,-1 0 0 0 0,0 0 1 0 0,1 0-1 0 0,-1 0 0 0 0,0 0 0 0 0,1 0 1 0 0,-1 0-1 0 0,0 0 0 0 0,1 0 0 0 0,-1 0 1 0 0,0 0-1 0 0,0 0 0 0 0,1 0 1 0 0,-1 0-1 0 0,0 0 0 0 0,1 1 0 0 0,-1-1 1 0 0,0 0-1 0 0,0 0 0 0 0,1 0 0 0 0,-1 1 1 0 0,0-1-1 0 0,0 0 0 0 0,1 0 1 0 0,-1 1-1 0 0,0-1 0 0 0,0 0 0 0 0,0 0 1 0 0,1 1-1 0 0,-1-1 0 0 0,0 0 0 0 0,0 1 1 0 0,0-1-1 0 0,0 0 0 0 0,0 1 1 0 0,0-1-1 0 0,0 0 0 0 0,0 1 0 0 0,0-1 1 0 0,0 0-1 0 0,0 1 0 0 0,0-1 0 0 0,0 0 1 0 0,0 1-1 0 0,0-1 0 0 0,0 0 0 0 0,0 0 1 0 0,0 1-1 0 0,0-1 0 0 0,-1 1 1 0 0,-1 17 12 0 0,2-18-13 0 0,-10 40 46 0 0,-3 0 0 0 0,-1-2 0 0 0,-2 0 0 0 0,-31 56 0 0 0,-2 5 46 0 0,10-9 76 0 0,3 2-1 0 0,-27 113 0 0 0,48-141-25 0 0,3 0 0 0 0,2 1 0 0 0,4 0 0 0 0,2 85 0 0 0,5-120-50 0 0,2 0 0 0 0,6 31-1 0 0,-6-47-76 0 0,0-1 0 0 0,1 0-1 0 0,1 0 1 0 0,0-1-1 0 0,0 1 1 0 0,14 21 0 0 0,-16-30-156 0 0,0-1 0 0 0,-1 0 1 0 0,1 0-1 0 0,0 0 0 0 0,1 0 0 0 0,-1 0 1 0 0,0-1-1 0 0,1 1 0 0 0,-1-1 1 0 0,1 0-1 0 0,0 0 0 0 0,6 2 1 0 0,-8-3-274 0 0,1-1 0 0 0,-1 1 0 0 0,1 0 0 0 0,0-1 0 0 0,0 0 0 0 0,-1 0 1 0 0,1 1-1 0 0,0-2 0 0 0,-1 1 0 0 0,1 0 0 0 0,0 0 0 0 0,0-1 0 0 0,-1 0 0 0 0,1 1 1 0 0,-1-1-1 0 0,1 0 0 0 0,-1 0 0 0 0,1-1 0 0 0,-1 1 0 0 0,4-2 0 0 0,4-6-4595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17:13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56 2360 0 0,'-7'-3'1281'0'0,"6"3"-1079"0"0,-1 0 0 0 0,1 0 0 0 0,0 0 0 0 0,0-1 0 0 0,0 1 0 0 0,0 0 0 0 0,0-1-1 0 0,0 1 1 0 0,0-1 0 0 0,0 1 0 0 0,0-1 0 0 0,0 1 0 0 0,0-1 0 0 0,0 0 0 0 0,0 0 0 0 0,1 1 0 0 0,-1-1 0 0 0,0 0 0 0 0,0 0-1 0 0,1 0 1 0 0,-1 0 0 0 0,0 0 0 0 0,1 0 0 0 0,-1 0 0 0 0,1 0 0 0 0,0 0 0 0 0,-1-2 0 0 0,2 2-118 0 0,0 0 0 0 0,0 1 0 0 0,0-1 0 0 0,0 0 0 0 0,0 1 0 0 0,1-1 0 0 0,-1 0 0 0 0,0 1 0 0 0,0-1 0 0 0,1 1 0 0 0,-1 0 0 0 0,0-1 1 0 0,2 1-1 0 0,-2 0-17 0 0,26-6 190 0 0,2 1 1 0 0,-1 2-1 0 0,0 1 1 0 0,1 1-1 0 0,29 3 1 0 0,20-2-1379 0 0,11-6-3984 0 0,-63 2 1651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17:13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210 69 112 0 0,'32'-21'6837'0'0,"-4"-14"-1680"0"0,-28 33-4580 0 0,-7-2-430 0 0,6 4-142 0 0,0-1 0 0 0,0 1 0 0 0,1-1 0 0 0,-1 0 0 0 0,0 1 0 0 0,0-1 0 0 0,0 1 0 0 0,0 0 0 0 0,0-1 0 0 0,0 1 0 0 0,0 0 0 0 0,0-1 0 0 0,0 1 0 0 0,0 0 0 0 0,0 0 0 0 0,0 0 0 0 0,-2 0 0 0 0,-9 2 124 0 0,0 1 0 0 0,0 0 0 0 0,0 0 0 0 0,1 1 0 0 0,0 1 0 0 0,-1 0 0 0 0,2 0 1 0 0,-1 1-1 0 0,0 1 0 0 0,1 0 0 0 0,1 0 0 0 0,-1 1 0 0 0,1 0 0 0 0,0 0 0 0 0,1 1 0 0 0,0 1 0 0 0,-12 18 0 0 0,14-20-54 0 0,0 1-1 0 0,1 0 0 0 0,0 0 1 0 0,1 0-1 0 0,0 1 0 0 0,0 0 1 0 0,1-1-1 0 0,1 1 0 0 0,-1 0 0 0 0,2 0 1 0 0,-1 1-1 0 0,1-1 0 0 0,1 0 1 0 0,0 0-1 0 0,0 1 0 0 0,1-1 0 0 0,1 0 1 0 0,-1 0-1 0 0,2 0 0 0 0,-1 0 1 0 0,1 0-1 0 0,5 10 0 0 0,-4-12-108 0 0,1-1 1 0 0,-1 0-1 0 0,1 0 0 0 0,1 0 0 0 0,-1 0 1 0 0,1-1-1 0 0,0 0 0 0 0,1 0 0 0 0,0-1 0 0 0,-1 0 1 0 0,2 0-1 0 0,-1-1 0 0 0,0 1 0 0 0,1-1 1 0 0,0-1-1 0 0,0 0 0 0 0,0 0 0 0 0,12 2 0 0 0,-13-3-27 0 0,-1-1 0 0 0,1 0-1 0 0,-1-1 1 0 0,1 1 0 0 0,0-1-1 0 0,-1-1 1 0 0,1 1-1 0 0,0-1 1 0 0,-1 0 0 0 0,1-1-1 0 0,-1 1 1 0 0,0-1 0 0 0,1-1-1 0 0,-1 1 1 0 0,0-1-1 0 0,0 0 1 0 0,-1-1 0 0 0,1 1-1 0 0,-1-1 1 0 0,1 0 0 0 0,-1 0-1 0 0,0-1 1 0 0,-1 0-1 0 0,7-7 1 0 0,-2 0 70 0 0,-1-1 0 0 0,-1 0 0 0 0,0 0-1 0 0,0 0 1 0 0,-2-1 0 0 0,1 0 0 0 0,-2 0 0 0 0,0 0 0 0 0,-1-1-1 0 0,3-25 1 0 0,-5 33 46 0 0,-1-1 0 0 0,0 1 0 0 0,-1 0 1 0 0,0-1-1 0 0,0 1 0 0 0,0 0 0 0 0,-1 0 0 0 0,0 0 0 0 0,0 0 0 0 0,-6-10 0 0 0,6 12-33 0 0,-1 0 0 0 0,0 1 0 0 0,-1 0 0 0 0,1-1 0 0 0,-1 1 0 0 0,0 0 1 0 0,0 1-1 0 0,0-1 0 0 0,-1 1 0 0 0,1 0 0 0 0,-1 0 0 0 0,1 0 0 0 0,-1 1 0 0 0,0-1 0 0 0,-8-2 0 0 0,9 4-208 0 0,1 0 1 0 0,-1 0-1 0 0,0 0 0 0 0,1 0 1 0 0,-1 0-1 0 0,0 1 0 0 0,1-1 1 0 0,-1 1-1 0 0,0 0 0 0 0,-3 1 1 0 0,-10 7-5888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17:16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1 121 224 0 0,'0'0'7115'0'0,"0"10"-2405"0"0,4-9-4475 0 0,1 1 0 0 0,0-1 0 0 0,0 0-1 0 0,0-1 1 0 0,-1 1 0 0 0,1-1 0 0 0,0 0 0 0 0,0 0 0 0 0,5-1 0 0 0,48-7 130 0 0,268-67 21 0 0,-206 45-386 0 0,-40 15-52 0 0,-77 15 51 0 0,15-4 735 0 0,-13 3-2955 0 0,-22-1-8984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17:17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407 296 200 0 0,'0'0'1599'0'0,"32"-7"5656"0"0,14 5-2882 0 0,-43 3-3648 0 0,15-3 934 0 0,-16 2-1619 0 0,0 0 0 0 0,0-1-1 0 0,0 1 1 0 0,0 0-1 0 0,0-1 1 0 0,0 1 0 0 0,-1-1-1 0 0,1 0 1 0 0,0 0-1 0 0,0 1 1 0 0,-1-1 0 0 0,1 0-1 0 0,0-1 1 0 0,-1 1-1 0 0,1 0 1 0 0,-1 0 0 0 0,0-1-1 0 0,1 1 1 0 0,-1-1-1 0 0,2-1 1 0 0,19-40-158 0 0,-17 33 91 0 0,-2 2-4 0 0,0 1 0 0 0,0 0-1 0 0,0-1 1 0 0,-1 1 0 0 0,0-1 0 0 0,-1 0-1 0 0,1-10 1 0 0,-2 16 23 0 0,0-1 0 0 0,0 0-1 0 0,-1 1 1 0 0,1-1 0 0 0,-1 0 0 0 0,1 1 0 0 0,-1-1-1 0 0,0 1 1 0 0,0-1 0 0 0,0 1 0 0 0,-1-1 0 0 0,1 1-1 0 0,-1 0 1 0 0,1 0 0 0 0,-1 0 0 0 0,0 0-1 0 0,1 0 1 0 0,-1 0 0 0 0,0 0 0 0 0,-1 0 0 0 0,1 1-1 0 0,0-1 1 0 0,0 1 0 0 0,-4-2 0 0 0,-3-1 4 0 0,-1 0-1 0 0,1 1 1 0 0,-1 0 0 0 0,0 0-1 0 0,0 1 1 0 0,0 1 0 0 0,0 0-1 0 0,0 0 1 0 0,-1 1 0 0 0,1 0-1 0 0,-18 3 1 0 0,0 1 30 0 0,1 1-1 0 0,0 2 0 0 0,-29 10 1 0 0,38-10-6 0 0,-1 1 0 0 0,1 0 0 0 0,1 2 0 0 0,0 0 0 0 0,0 1 1 0 0,1 0-1 0 0,0 2 0 0 0,1 0 0 0 0,1 0 0 0 0,0 2 0 0 0,0-1 0 0 0,-16 26 0 0 0,23-29-19 0 0,0 0-1 0 0,1 0 0 0 0,0 0 0 0 0,1 1 0 0 0,1-1 0 0 0,0 1 0 0 0,0 0 1 0 0,1 1-1 0 0,1-1 0 0 0,0 0 0 0 0,0 1 0 0 0,2 0 0 0 0,-1-1 0 0 0,2 1 1 0 0,-1-1-1 0 0,2 1 0 0 0,0-1 0 0 0,0 1 0 0 0,1-1 0 0 0,8 21 1 0 0,-5-20-25 0 0,0-1 0 0 0,0-1 1 0 0,1 1-1 0 0,0-1 1 0 0,1 0-1 0 0,0-1 1 0 0,1 0-1 0 0,0 0 1 0 0,1-1-1 0 0,0 0 1 0 0,0-1-1 0 0,1 0 1 0 0,0-1-1 0 0,0 0 1 0 0,18 8-1 0 0,-22-12 4 0 0,1 0 0 0 0,-1 0 0 0 0,1-1 0 0 0,0 0 0 0 0,0 0 0 0 0,0-1 0 0 0,-1 0 0 0 0,1-1 0 0 0,1 0 0 0 0,-1 0 0 0 0,0 0 0 0 0,0-1 0 0 0,-1 0 0 0 0,1-1 0 0 0,0 0 0 0 0,0 0 0 0 0,-1 0 0 0 0,1-1 0 0 0,-1 0 0 0 0,0-1 0 0 0,1 0 0 0 0,-2 0 0 0 0,1 0 0 0 0,0-1 0 0 0,-1 0 0 0 0,9-9 0 0 0,14-19 119 0 0,-1-2-1 0 0,-2-1 1 0 0,-2-1-1 0 0,40-79 1 0 0,19-30 1064 0 0,-38 81-988 0 0,-44 64-185 0 0,-1 1 9 0 0,0-1 0 0 0,0 1 0 0 0,0 0 0 0 0,0 0 0 0 0,0-1 0 0 0,0 1 0 0 0,0 0 0 0 0,0-1 0 0 0,0 1 0 0 0,0 0 0 0 0,0-1 0 0 0,0 1 0 0 0,1 0 0 0 0,-1 0 0 0 0,0-1 0 0 0,0 1 0 0 0,0 0 0 0 0,0-1 0 0 0,1 1 0 0 0,-1 0 0 0 0,0 0 0 0 0,0 0 0 0 0,1-1 0 0 0,-1 1 0 0 0,0 0 0 0 0,0 0 0 0 0,1 0 0 0 0,-1 0 0 0 0,0-1 0 0 0,1 1 0 0 0,-1 0 0 0 0,0 0 0 0 0,0 0 0 0 0,1 0 0 0 0,-1 0 0 0 0,0 0 0 0 0,1 0 0 0 0,-1 0 0 0 0,0 0 0 0 0,1 0 0 0 0,-1 0 0 0 0,0 0 0 0 0,1 0 0 0 0,-1 0 0 0 0,0 0 0 0 0,1 0 0 0 0,-1 0 0 0 0,0 1 0 0 0,1-1 5 0 0,0 0-1 0 0,0 1 0 0 0,-1-1 1 0 0,1 1-1 0 0,0-1 1 0 0,-1 1-1 0 0,1-1 1 0 0,-1 1-1 0 0,1-1 0 0 0,-1 1 1 0 0,1 0-1 0 0,-1-1 1 0 0,1 1-1 0 0,-1 0 1 0 0,0-1-1 0 0,1 1 0 0 0,-1 0 1 0 0,0 0-1 0 0,1-1 1 0 0,-1 1-1 0 0,0 0 1 0 0,0 0-1 0 0,0 0 0 0 0,0-1 1 0 0,0 3-1 0 0,-10 152 105 0 0,-1 20-115 0 0,11-153 35 0 0,1-1 0 0 0,1 1 0 0 0,1 0 0 0 0,1-1-1 0 0,14 41 1 0 0,-17-57-11 0 0,2-1-1 0 0,-1 1 0 0 0,0-1 0 0 0,1 0 0 0 0,0 0 1 0 0,5 7-1 0 0,-7-10-12 0 0,1 1 1 0 0,0 0-1 0 0,0-1 1 0 0,-1 1-1 0 0,1-1 1 0 0,0 0-1 0 0,0 1 1 0 0,0-1 0 0 0,0 0-1 0 0,1 0 1 0 0,-1 0-1 0 0,0-1 1 0 0,0 1-1 0 0,1 0 1 0 0,-1-1-1 0 0,0 1 1 0 0,0-1-1 0 0,4 0 1 0 0,4-1-17 0 0,0-1 1 0 0,0-1 0 0 0,0 0-1 0 0,0 0 1 0 0,-1-1 0 0 0,1 0-1 0 0,-1 0 1 0 0,0-1-1 0 0,-1 0 1 0 0,1-1 0 0 0,-1 0-1 0 0,0 0 1 0 0,0-1 0 0 0,-1 0-1 0 0,0 0 1 0 0,8-12 0 0 0,15-18-101 0 0,-3-2 1 0 0,29-52 0 0 0,-36 57 66 0 0,23-43 118 0 0,-3-2 0 0 0,37-103 0 0 0,-74 174-45 0 0,-1 1 1 0 0,0-1-1 0 0,0 0 1 0 0,-1 0-1 0 0,0 0 1 0 0,-1-13-1 0 0,0 17-29 0 0,0 1-1 0 0,0 0 0 0 0,0 0 0 0 0,-1 0 1 0 0,0 0-1 0 0,1 0 0 0 0,-1 0 0 0 0,0 0 1 0 0,0 0-1 0 0,-1 0 0 0 0,1 0 0 0 0,-1 1 1 0 0,1-1-1 0 0,-1 0 0 0 0,0 1 1 0 0,0-1-1 0 0,0 1 0 0 0,0 0 0 0 0,-3-3 1 0 0,3 4-4 0 0,0 0 0 0 0,0-1 0 0 0,1 1 1 0 0,-1 1-1 0 0,0-1 0 0 0,0 0 0 0 0,0 0 1 0 0,0 1-1 0 0,0-1 0 0 0,0 1 0 0 0,0-1 1 0 0,0 1-1 0 0,0 0 0 0 0,-1 0 1 0 0,1 0-1 0 0,0 0 0 0 0,0 0 0 0 0,0 1 1 0 0,0-1-1 0 0,0 0 0 0 0,0 1 0 0 0,0 0 1 0 0,0-1-1 0 0,0 1 0 0 0,0 0 0 0 0,0 0 1 0 0,1 0-1 0 0,-1 0 0 0 0,0 1 0 0 0,0-1 1 0 0,1 0-1 0 0,-1 1 0 0 0,-1 2 1 0 0,0-1-7 0 0,1 0 0 0 0,0 0 0 0 0,0 0 0 0 0,0 0 1 0 0,0 1-1 0 0,0-1 0 0 0,1 1 0 0 0,-1-1 1 0 0,1 1-1 0 0,0-1 0 0 0,0 1 0 0 0,1 0 1 0 0,-1 0-1 0 0,1-1 0 0 0,0 1 0 0 0,0 0 1 0 0,0 6-1 0 0,3 1-17 0 0,0-1 0 0 0,0 0-1 0 0,1-1 1 0 0,0 1 0 0 0,0-1 0 0 0,1 1-1 0 0,10 12 1 0 0,49 58-232 0 0,-54-69 231 0 0,45 48-97 0 0,-37-42 34 0 0,0 1 0 0 0,-1 1 0 0 0,-1 1 0 0 0,-1 0 0 0 0,-1 1 0 0 0,13 25-1 0 0,-25-41 82 0 0,0 0 0 0 0,-1 1-1 0 0,1-1 1 0 0,-1 1 0 0 0,0-1-1 0 0,0 1 1 0 0,-1-1-1 0 0,0 1 1 0 0,0-1 0 0 0,0 1-1 0 0,0 0 1 0 0,-1-1 0 0 0,-2 9-1 0 0,0-4 25 0 0,-1-1 0 0 0,1 1 0 0 0,-2-1 0 0 0,1 0 0 0 0,-1-1 0 0 0,-12 17-1 0 0,-5 0 68 0 0,0-2-1 0 0,-1 0 0 0 0,-42 31 0 0 0,44-36-476 0 0,-15 10-457 0 0,7-8-5951 0 0,18-13 1076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1:52.4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1 245 468 0 0,'0'0'9514'0'0,"15"-4"-8650"0"0,491-24 535 0 0,-230 17-1198 0 0,267-10 536 0 0,-223 10-232 0 0,894-49 792 0 0,-89 3-1318 0 0,-1091 55 18 0 0,311-18 144 0 0,-296 10-192 0 0,-47 9 47 0 0,-3-12-384 0 0,0 12 133 0 0,-2 0-978 0 0,-18-1-1179 0 0,5 1-1822 0 0,-2 0 113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17:18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40 1288 0 0,'-1'-11'1762'0'0,"-1"-4"6686"0"0,6 7-7607 0 0,-3 7-628 0 0,11-2-121 0 0,1 1-35 0 0,38 14 132 0 0,-33-6-142 0 0,0 0 0 0 0,19 10 0 0 0,-24-10-12 0 0,-10-5-24 0 0,0 1 0 0 0,0-1 0 0 0,0 1 0 0 0,0 0 0 0 0,0 1 0 0 0,0-1 0 0 0,0 0 0 0 0,-1 1 1 0 0,1 0-1 0 0,-1-1 0 0 0,0 1 0 0 0,0 0 0 0 0,0 0 0 0 0,0 0 0 0 0,0 0 0 0 0,-1 1 0 0 0,1-1 0 0 0,-1 0 0 0 0,0 1 0 0 0,1 3 0 0 0,-1-1 28 0 0,0 0 0 0 0,-1-1 0 0 0,0 1 0 0 0,0 0 0 0 0,0-1 0 0 0,0 1 0 0 0,-1-1 0 0 0,0 1 0 0 0,0 0 0 0 0,-4 8 0 0 0,4-12-62 0 0,0 0 0 0 0,0 0 1 0 0,0-1-1 0 0,0 1 0 0 0,-1 0 0 0 0,1-1 0 0 0,0 1 0 0 0,-1-1 0 0 0,0 0 0 0 0,1 1 1 0 0,-1-1-1 0 0,0 0 0 0 0,0 0 0 0 0,1 0 0 0 0,-1 0 0 0 0,0 0 0 0 0,0-1 0 0 0,-4 2 1 0 0,4-2-316 0 0,-27-8-6469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16:16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84 0 0,'0'13'1564'0'0,"0"-3"-664"0"0,0 2-336 0 0,0-1-220 0 0,3 1-200 0 0,-3-2-148 0 0,0 4-360 0 0,2-1-1024 0 0</inkml:trace>
  <inkml:trace contextRef="#ctx0" brushRef="#br0" timeOffset="1">41 301 1012 0 0,'0'0'1672'0'0,"-4"12"-96"0"0,4-3-1340 0 0,2 1-2436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16:16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61 540 0 0,'0'0'2432'0'0,"9"8"687"0"0,51-4-1938 0 0,46-10-5182 0 0,-89 4 3134 0 0</inkml:trace>
  <inkml:trace contextRef="#ctx0" brushRef="#br0" timeOffset="1">639 46 952 0 0,'0'0'1424'0'0,"23"0"-700"0"0,-6-2-492 0 0,1 0-268 0 0,3 2-396 0 0,4-2-800 0 0</inkml:trace>
  <inkml:trace contextRef="#ctx0" brushRef="#br0" timeOffset="2">1186 14 328 0 0,'0'0'1188'0'0,"21"-2"296"0"0,0 1-564 0 0,-1-1-332 0 0,3 0-304 0 0,-4 1-252 0 0,5-3-316 0 0,-1 2-1436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16:17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1056 0 0,'0'0'1288'0'0,"23"2"536"0"0,-3-2-656 0 0,-3 0-455 0 0,3-2-465 0 0,-5 1-436 0 0,3-1-2081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17:20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194 100 904 0 0,'0'0'2192'0'0,"-19"2"576"0"0,8-2-2375 0 0,8 0 1224 0 0,0 0-1284 0 0,-9 1-5 0 0,9 0 1411 0 0,0-2-1603 0 0,-4 0-44 0 0,-38 6 333 0 0,-13 6-296 0 0,55-10-59 0 0,-17 7 920 0 0,13-2 178 0 0,19-4-661 0 0,522-47 540 0 0,6-1-910 0 0,-427 34 315 0 0,-110 12-432 0 0,18 0 31 0 0,-10-1-74 0 0,-8 0-35 0 0,-3 1-584 0 0,0-1 575 0 0,0 1 1 0 0,0 0 0 0 0,0 0-1 0 0,0 0 1 0 0,0 0-1 0 0,0 0 1 0 0,0 0 0 0 0,0 0-1 0 0,0 0 1 0 0,0 0 0 0 0,0-1-1 0 0,0 1 1 0 0,0 0 0 0 0,0 0-1 0 0,0 0 1 0 0,0 0 0 0 0,1-1-664 0 0,-1 1 663 0 0,0 0 1 0 0,0 0 0 0 0,1 0-1 0 0,-1 0 1 0 0,0 0 0 0 0,0 0-1 0 0,0 0 1 0 0,0 0 0 0 0,0 0-1 0 0,-17-8-2822 0 0,-30-8-2623 0 0,32 14 4064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17:21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35 1648 0 0,'-27'-4'3330'0'0,"25"3"-2499"0"0,-1 0-75 0 0,-20-7 1838 0 0,22 7-2081 0 0,-9-7 1121 0 0,10 8-1607 0 0,0 0-1 0 0,0 0 1 0 0,0-1-1 0 0,-1 1 1 0 0,1 0-1 0 0,0 0 1 0 0,0 0-1 0 0,-1 0 0 0 0,1 0 1 0 0,0 0-1 0 0,0 0 1 0 0,0 0-1 0 0,-1 0 1 0 0,1 0-1 0 0,0-1 1 0 0,0 1-1 0 0,0 0 0 0 0,0 0 1 0 0,0 0-1 0 0,-1 0 1 0 0,1-1-1 0 0,0 1 1 0 0,0 0-1 0 0,0 0 1 0 0,0 0-1 0 0,0-1 1 0 0,0 1-1 0 0,0 0 0 0 0,-1 0 1 0 0,1 0-1 0 0,0-1 1 0 0,0 1-1 0 0,0 0 1 0 0,0 0-1 0 0,0-1 1 0 0,0 1-1 0 0,0 0 0 0 0,0 0 1 0 0,0 0-1 0 0,0-1 1 0 0,1 1-1 0 0,-1 0 1 0 0,0 0-1 0 0,0 0 1 0 0,0-1-1 0 0,0 1 1 0 0,0 0-1 0 0,0 0 0 0 0,0 0 1 0 0,0-1-1 0 0,1 1 1 0 0,-1 0-1 0 0,0 0 1 0 0,0 0-1 0 0,0 0 1 0 0,0-1-1 0 0,1 1 0 0 0,-1 0 1 0 0,0 0-1 0 0,0 0 1 0 0,0 0-1 0 0,0 0 1 0 0,1 0-1 0 0,-1 0 1 0 0,0 0-1 0 0,0 0 1 0 0,1-1-1 0 0,-1 1 0 0 0,0 0 1 0 0,2 0 88 0 0,2 0-13 0 0,25 2 123 0 0,0 1-1 0 0,1 2 1 0 0,-1 0 0 0 0,30 12-1 0 0,-6-3-230 0 0,-49-13-11 0 0,1 0-17 0 0,0 0 0 0 0,0 0 0 0 0,-1 0-1 0 0,1 1 1 0 0,0-1 0 0 0,-1 1 0 0 0,1 1 0 0 0,-1-1-1 0 0,7 5 1 0 0,-10-6 20 0 0,1 9 20 0 0,-7 1-6 0 0,-5-2 24 0 0,1-1 0 0 0,-1 0-1 0 0,-1-1 1 0 0,0 0-1 0 0,0 0 1 0 0,-15 6 0 0 0,-32 20-468 0 0,40-20-1047 0 0,10-8-5367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17:22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374 19 540 0 0,'0'0'1334'0'0,"-1"-18"8150"0"0,-32 30-9272 0 0,1 2-1 0 0,-52 31 0 0 0,34-18-98 0 0,23-12 102 0 0,1 0-1 0 0,0 1 1 0 0,-40 34-1 0 0,64-48-196 0 0,0-1-10 0 0,1-1 0 0 0,-1 1-1 0 0,1 0 1 0 0,-1-1 0 0 0,1 1-1 0 0,-1 0 1 0 0,1 0 0 0 0,0 0 0 0 0,-1 0-1 0 0,1 1 1 0 0,0-1 0 0 0,0 0-1 0 0,0 0 1 0 0,0 1 0 0 0,0-1 0 0 0,0 0-1 0 0,0 1 1 0 0,1-1 0 0 0,-1 1-1 0 0,0 0 1 0 0,1-1 0 0 0,-1 1 0 0 0,1-1-1 0 0,0 1 1 0 0,-1 0 0 0 0,1-1-1 0 0,0 1 1 0 0,0 0 0 0 0,0-1 0 0 0,0 1-1 0 0,0 0 1 0 0,1-1 0 0 0,-1 1-1 0 0,1 2 1 0 0,1-1 16 0 0,-1 1 1 0 0,1-1-1 0 0,0 0 1 0 0,0 0-1 0 0,0 0 0 0 0,0 0 1 0 0,1-1-1 0 0,-1 1 1 0 0,1 0-1 0 0,0-1 0 0 0,-1 0 1 0 0,1 0-1 0 0,0 0 0 0 0,1 0 1 0 0,3 2-1 0 0,116 44 370 0 0,-21-9-318 0 0,-50-19-189 0 0,-51-19 109 0 0,11 5 37 0 0,1-1-127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18:03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420 49 596 0 0,'6'-43'9894'0'0,"-7"43"-9874"0"0,1-1 0 0 0,0 1 0 0 0,-1 0 0 0 0,1-1 0 0 0,-1 1 0 0 0,1-1 0 0 0,-1 1 0 0 0,1 0 0 0 0,-1 0-1 0 0,1-1 1 0 0,-1 1 0 0 0,1 0 0 0 0,-1 0 0 0 0,1-1 0 0 0,-1 1 0 0 0,1 0 0 0 0,-1 0 0 0 0,0 0 0 0 0,1 0 0 0 0,-1 0 0 0 0,1 0-1 0 0,-1 0 1 0 0,0 0 0 0 0,1 0 0 0 0,-1 0 0 0 0,1 0 0 0 0,-1 0 0 0 0,0 1 0 0 0,-24 9 198 0 0,-19 21 2 0 0,7 0-36 0 0,2 3 0 0 0,2 0 0 0 0,1 2 0 0 0,1 1 0 0 0,3 2 0 0 0,-31 53 1 0 0,46-68 8 0 0,1 0 1 0 0,0 1-1 0 0,2 1 1 0 0,1 0-1 0 0,2 0 1 0 0,0 1-1 0 0,1 0 1 0 0,2 0 0 0 0,1 0-1 0 0,1 1 1 0 0,1-1-1 0 0,5 38 1 0 0,1-30-51 0 0,2-1 1 0 0,2 0-1 0 0,1-1 0 0 0,2 0 1 0 0,1-1-1 0 0,1 0 1 0 0,2-1-1 0 0,1-1 1 0 0,1 0-1 0 0,2-1 0 0 0,1-1 1 0 0,35 36-1 0 0,-24-32-371 0 0,0-1-1 0 0,3-2 0 0 0,62 42 1 0 0,-60-48-963 0 0,1-2 1 0 0,1-1-1 0 0,72 25 1 0 0,-98-41-511 0 0,1-1-1 0 0,27 4 1 0 0,-12-3-2290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18:03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237 15 1848 0 0,'-9'-9'4355'0'0,"4"4"-521"0"0,15 7-3074 0 0,15 7-828 0 0,-12-1 178 0 0,0 1 0 0 0,-1 1 0 0 0,0 0 0 0 0,-1 0 0 0 0,0 1 0 0 0,-1 0 0 0 0,14 20 0 0 0,3 8 20 0 0,23 44-1 0 0,-29-42-56 0 0,-1 1 1 0 0,-1 1 0 0 0,-3 0 0 0 0,-1 1-1 0 0,-3 1 1 0 0,9 57 0 0 0,-16-64-39 0 0,-2 0 1 0 0,-1 0 0 0 0,-2 0-1 0 0,-2 0 1 0 0,-1-1 0 0 0,-2 1-1 0 0,-2-1 1 0 0,-12 39 0 0 0,0-14 211 0 0,-3-1 1 0 0,-31 60 0 0 0,33-83 104 0 0,-1-1 0 0 0,-2-1 0 0 0,-2-2 1 0 0,-32 37-1 0 0,-143 142 735 0 0,186-196-1155 0 0,-11 8-416 0 0,23-24 357 0 0,-5 2-884 0 0,6-2 919 0 0,1-1-1 0 0,-1 0 1 0 0,0 1-1 0 0,1-1 0 0 0,-1 0 1 0 0,1 1-1 0 0,-1-1 1 0 0,0 0-1 0 0,1 1 0 0 0,-1-1 1 0 0,0 0-1 0 0,0 0 1 0 0,1 0-1 0 0,-1 0 0 0 0,0 0 1 0 0,1 0-1 0 0,-1 0 0 0 0,0 0 1 0 0,1 0-1 0 0,-1 0 1 0 0,0 0-1 0 0,1 0 0 0 0,-1-1 1 0 0,0 1-1 0 0,1 0 1 0 0,-1 0-1 0 0,0-1 0 0 0,1 1 1 0 0,-1 0-1 0 0,1-1 1 0 0,-1 1-1 0 0,0-1 0 0 0,0 0 1 0 0,-21-29-6064 0 0,16 18 3258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17:57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265 65 600 0 0,'0'0'2031'0'0,"-3"0"-1634"0"0,-10 0-73 0 0,10 0 508 0 0,0 0-680 0 0,-10 0-1 0 0,9 0 470 0 0,-19-11 1220 0 0,22 5-1829 0 0,1 3 82 0 0,0 1 0 0 0,0 0 0 0 0,0 0 0 0 0,-1-1 0 0 0,1 1 0 0 0,-1 0 0 0 0,0 0 0 0 0,1 0 0 0 0,-1 0 0 0 0,0-1 0 0 0,-2-1 0 0 0,2 3-70 0 0,-15-3-70 0 0,-15 4 72 0 0,28 0 29 0 0,-1 0-32 0 0,-1-1-17 0 0,-40 9 94 0 0,40-6-93 0 0,-5 3-6 0 0,8-4 1 0 0,0-1-1 0 0,1 1 0 0 0,-1 0 0 0 0,0-1 1 0 0,1 1-1 0 0,-1 0 0 0 0,1 0 0 0 0,-1 0 1 0 0,1 0-1 0 0,0 0 0 0 0,-1 1 0 0 0,1-1 0 0 0,0 0 1 0 0,0 1-1 0 0,0-1 0 0 0,0 1 0 0 0,0-1 1 0 0,0 1-1 0 0,0-1 0 0 0,0 1 0 0 0,1 0 1 0 0,-2 2-1 0 0,1 1 12 0 0,0-3-5 0 0,1 1 10 0 0,1 1 0 0 0,0-1-1 0 0,-1 0 1 0 0,1 0 0 0 0,0 0-1 0 0,1 0 1 0 0,-1 0 0 0 0,0 0-1 0 0,3 3 1 0 0,1-1 1 0 0,11 3 47 0 0,25-3-18 0 0,-31-5-60 0 0,0 0 1 0 0,-1-1-1 0 0,1 0 0 0 0,0-1 0 0 0,-1 0 0 0 0,1 0 0 0 0,-1-1 0 0 0,0 0 0 0 0,0-1 0 0 0,0 0 0 0 0,0 0 0 0 0,-1-1 0 0 0,1 0 0 0 0,-1 0 0 0 0,-1-1 0 0 0,9-8 0 0 0,-15 14 10 0 0,0-1-1 0 0,-1 0 1 0 0,1 0-1 0 0,0 0 1 0 0,-1 0-1 0 0,1 0 1 0 0,0 0 0 0 0,-1 0-1 0 0,0 0 1 0 0,1 0-1 0 0,-1 0 1 0 0,1 0-1 0 0,-1 0 1 0 0,0 0-1 0 0,0 0 1 0 0,0 0-1 0 0,0 0 1 0 0,0 0 0 0 0,0 0-1 0 0,0-1 1 0 0,0 1-1 0 0,0 0 1 0 0,0 0-1 0 0,0 0 1 0 0,-1 0-1 0 0,1 0 1 0 0,0 0 0 0 0,-1 0-1 0 0,1 0 1 0 0,-1 0-1 0 0,1 0 1 0 0,-1 0-1 0 0,0 0 1 0 0,1 0-1 0 0,-1 1 1 0 0,0-1-1 0 0,0 0 1 0 0,0 0 0 0 0,-1-1-1 0 0,-1 0 1 0 0,1 1 0 0 0,0-1 0 0 0,-1 1 0 0 0,0-1 0 0 0,1 1 0 0 0,-1 0 0 0 0,0 0 0 0 0,0 0 0 0 0,0 0 0 0 0,0 0 0 0 0,0 1 0 0 0,0-1 0 0 0,0 1-1 0 0,-5 0 1 0 0,-7 2 24 0 0,1 1 0 0 0,-1 1 0 0 0,1 1 0 0 0,0 0 0 0 0,0 0 0 0 0,1 1 0 0 0,-1 1 0 0 0,1 1 0 0 0,1 0-1 0 0,0 0 1 0 0,0 1 0 0 0,-17 16 0 0 0,26-21-11 0 0,-1 1-1 0 0,-9 15 26 0 0,12-17-28 0 0,1-1 6 0 0,3 11 16 0 0,1-12-27 0 0,-1 1-1 0 0,1-1 0 0 0,0 0 1 0 0,0 0-1 0 0,-1-1 0 0 0,1 1 1 0 0,0-1-1 0 0,0 1 1 0 0,0-1-1 0 0,0 0 0 0 0,0-1 1 0 0,-1 1-1 0 0,7-2 0 0 0,-4 1-3 0 0,0 1-1 0 0,2-1 1 0 0,0 0 0 0 0,1 0 0 0 0,-1-1 0 0 0,0 0 0 0 0,0-1 0 0 0,0 1 0 0 0,-1-1 0 0 0,1-1 1 0 0,-1 1-1 0 0,1-2 0 0 0,-1 1 0 0 0,10-8 0 0 0,-16 11 4 0 0,1 0 0 0 0,0 0 0 0 0,0-1 1 0 0,0 1-1 0 0,-1 0 0 0 0,1-1 0 0 0,-1 1 0 0 0,1-1 1 0 0,-1 1-1 0 0,1-1 0 0 0,-1 0 0 0 0,0 0 0 0 0,0 0 1 0 0,0 1-1 0 0,0-1 0 0 0,0 0 0 0 0,0 0 0 0 0,-1 0 1 0 0,1-3-1 0 0,-1 4-3 0 0,0 1 1 0 0,-1-1-1 0 0,1 1 1 0 0,-1-1 0 0 0,1 1-1 0 0,-1-1 1 0 0,1 1-1 0 0,-1-1 1 0 0,1 1-1 0 0,-1-1 1 0 0,0 1-1 0 0,1 0 1 0 0,-1-1 0 0 0,1 1-1 0 0,-1 0 1 0 0,0 0-1 0 0,1-1 1 0 0,-1 1-1 0 0,0 0 1 0 0,1 0-1 0 0,-1 0 1 0 0,-1 0-1 0 0,-17-5-6 0 0,13 5 5 0 0,-19 4 15 0 0,19-4-13 0 0,-22 9-4 0 0,18-6 10 0 0,0 0-1 0 0,0 1 1 0 0,-16 9 0 0 0,23-11 2 0 0,0 0 0 0 0,1-1 0 0 0,-1 1 0 0 0,1 0 0 0 0,0 1 0 0 0,0-1 0 0 0,-1 0 1 0 0,1 1-1 0 0,1-1 0 0 0,-1 1 0 0 0,0-1 0 0 0,1 1 0 0 0,-1 0 0 0 0,1 0 0 0 0,0 0 1 0 0,0 0-1 0 0,-1 4 0 0 0,1-5 17 0 0,19 16 161 0 0,-10-15-166 0 0,1-1 1 0 0,-1 0-1 0 0,1 0 0 0 0,0-1 0 0 0,-1 0 1 0 0,1-1-1 0 0,0 0 0 0 0,0 0 0 0 0,0-1 0 0 0,-1 0 1 0 0,13-3-1 0 0,-19 4-11 0 0,0-1 0 0 0,0 0 0 0 0,-1 1 0 0 0,1-1 0 0 0,0 0 0 0 0,0 0 0 0 0,-1 0 0 0 0,1 0 0 0 0,0-1 0 0 0,-1 1 0 0 0,1 0-1 0 0,1-3 1 0 0,1 0 31 0 0,-3 4-40 0 0,0-1 1 0 0,-1 1-1 0 0,1-1 1 0 0,-1 0-1 0 0,1 1 1 0 0,-1-1-1 0 0,1 0 1 0 0,-1 1-1 0 0,1-1 1 0 0,-1 0-1 0 0,1 1 1 0 0,-1-1-1 0 0,0 0 1 0 0,0 0-1 0 0,1 0 1 0 0,-1 1-1 0 0,0-1 1 0 0,0 0-1 0 0,0 0 1 0 0,0 0 0 0 0,0 0-1 0 0,0 1 1 0 0,0-1-1 0 0,0 0 1 0 0,0 0-1 0 0,0 0 1 0 0,0 1-1 0 0,-1-1 1 0 0,1 0-1 0 0,0 0 1 0 0,-1 0-1 0 0,1 1 1 0 0,0-1-1 0 0,-1 0 1 0 0,1 1-1 0 0,-1-1 1 0 0,1 0-1 0 0,-1 1 1 0 0,1-1-1 0 0,-1 0 1 0 0,0 1-1 0 0,1-1 1 0 0,-1 1-1 0 0,0-1 1 0 0,1 1-1 0 0,-1 0 1 0 0,0-1-1 0 0,0 1 1 0 0,1 0-1 0 0,-2-1 1 0 0,-35-14-14 0 0,35 14 8 0 0,-2 1 11 0 0,-35 1 8 0 0,32 0-16 0 0,1 0 1 0 0,-1 1-1 0 0,1-1 1 0 0,0 1 0 0 0,-1 1-1 0 0,1-1 1 0 0,0 1-1 0 0,1 0 1 0 0,-11 7 0 0 0,14-9 1 0 0,2 2-14 0 0,-1-1-1 0 0,1 1 1 0 0,-1 0 0 0 0,1-1-1 0 0,0 1 1 0 0,0-1 0 0 0,0 1-1 0 0,1 5 1 0 0,5-6 25 0 0,0-1 1 0 0,0 0 0 0 0,0 0-1 0 0,0 0 1 0 0,0-1 0 0 0,0 0-1 0 0,1 0 1 0 0,-1-1-1 0 0,0 1 1 0 0,0-1 0 0 0,7-2-1 0 0,5-2-17 0 0,-1-1 0 0 0,24-10-1 0 0,-36 14 12 0 0,-1 0 0 0 0,1-1 0 0 0,-1 1 0 0 0,0-1 1 0 0,0 1-1 0 0,-1-1 0 0 0,1-1 0 0 0,0 1 0 0 0,-1 0 0 0 0,5-6 0 0 0,-8 8-6 0 0,0 1 1 0 0,0 0-1 0 0,0-1 0 0 0,1 1 1 0 0,-1-1-1 0 0,0 1 0 0 0,0 0 0 0 0,0-1 1 0 0,0 1-1 0 0,0-1 0 0 0,0 1 1 0 0,0 0-1 0 0,0-1 0 0 0,0 1 1 0 0,0-1-1 0 0,0 1 0 0 0,0-1 1 0 0,0 1-1 0 0,0 0 0 0 0,0-1 1 0 0,0 1-1 0 0,0-1 0 0 0,-1 1 1 0 0,1 0-1 0 0,0-1 0 0 0,-2 0-1 0 0,1-1-1 0 0,0 1 1 0 0,-1 0-1 0 0,1 1 1 0 0,0-1-1 0 0,-1 0 1 0 0,1 0-1 0 0,-1 1 1 0 0,1-1-1 0 0,-1 0 0 0 0,0 1 1 0 0,1 0-1 0 0,-1-1 1 0 0,0 1-1 0 0,1 0 1 0 0,-1 0-1 0 0,0 0 1 0 0,-2 0-1 0 0,-3 1-3 0 0,0-1 0 0 0,-1 1-1 0 0,1 0 1 0 0,0 1 0 0 0,0 0-1 0 0,0 0 1 0 0,0 1 0 0 0,0 0-1 0 0,1 0 1 0 0,-12 7 0 0 0,-5 5-65 0 0,-31 25 0 0 0,49-36 66 0 0,0 1 1 0 0,1-1-1 0 0,-1 1 1 0 0,1 0-1 0 0,0 0 1 0 0,0 0-1 0 0,0 0 1 0 0,-3 8-1 0 0,7-12 4 0 0,0-1 0 0 0,0 1-1 0 0,1 0 1 0 0,-1 0 0 0 0,0-1-1 0 0,0 1 1 0 0,0 0 0 0 0,1-1 0 0 0,-1 1-1 0 0,0 0 1 0 0,1-1 0 0 0,-1 1-1 0 0,1-1 1 0 0,-1 1 0 0 0,1-1-1 0 0,-1 1 1 0 0,1-1 0 0 0,-1 1 0 0 0,1-1-1 0 0,-1 1 1 0 0,1-1 0 0 0,0 1-1 0 0,-1-1 1 0 0,1 0 0 0 0,-1 1 0 0 0,1-1-1 0 0,0 0 1 0 0,0 0 0 0 0,-1 0-1 0 0,1 1 1 0 0,0-1 0 0 0,-1 0-1 0 0,1 0 1 0 0,0 0 0 0 0,1 0 0 0 0,11 0 22 0 0,0-1 0 0 0,1 0 1 0 0,-1 0-1 0 0,0-1 0 0 0,0-1 1 0 0,0 0-1 0 0,0-1 1 0 0,0-1-1 0 0,-1 0 0 0 0,0 0 1 0 0,22-14-1 0 0,-33 18-25 0 0,1 1 0 0 0,-1-1 0 0 0,0 0 0 0 0,0 0 0 0 0,0 0 0 0 0,-1 1 0 0 0,1-1 0 0 0,0 0 0 0 0,0 0 0 0 0,0 0 0 0 0,-1 0 0 0 0,1 0 0 0 0,0 0 0 0 0,-1-1-1 0 0,1 1 1 0 0,-1 0 0 0 0,1-2 0 0 0,-1 2 3 0 0,0 1 0 0 0,0-1-1 0 0,0 1 1 0 0,-1-1-1 0 0,1 0 1 0 0,0 1-1 0 0,0 0 1 0 0,-1-1 0 0 0,1 1-1 0 0,0-1 1 0 0,-1 1-1 0 0,1-1 1 0 0,0 1 0 0 0,-1 0-1 0 0,1-1 1 0 0,-1 1-1 0 0,1-1 1 0 0,-1 1 0 0 0,1 0-1 0 0,-1 0 1 0 0,1-1-1 0 0,-1 1 1 0 0,1 0 0 0 0,-1 0-1 0 0,0-1 1 0 0,-3 0-3 0 0,-1 0 1 0 0,1 1 0 0 0,-1-1-1 0 0,1 1 1 0 0,0-1 0 0 0,-8 2-1 0 0,-60 13-93 0 0,67-12 78 0 0,-1-1 0 0 0,1 1 0 0 0,0 0 0 0 0,1 1 0 0 0,-1-1 0 0 0,0 1 0 0 0,1 0 1 0 0,-1 0-1 0 0,1 0 0 0 0,0 0 0 0 0,0 1 0 0 0,-4 4 0 0 0,7-6-11 0 0,1-1 20 0 0,0 0 0 0 0,1 0 0 0 0,-1 0 1 0 0,1 0-1 0 0,-1 0 0 0 0,1 0 1 0 0,0 0-1 0 0,-1-1 0 0 0,1 1 0 0 0,0 0 1 0 0,-1 0-1 0 0,1-1 0 0 0,0 1 1 0 0,0 0-1 0 0,0-1 0 0 0,0 1 0 0 0,0-1 1 0 0,0 1-1 0 0,0-1 0 0 0,0 0 1 0 0,-1 1-1 0 0,2-1 0 0 0,-1 0 0 0 0,0 1 1 0 0,0-1-1 0 0,0 0 0 0 0,0 0 1 0 0,0 0-1 0 0,0 0 0 0 0,0 0 0 0 0,0 0 1 0 0,2-1-1 0 0,36-2-93 0 0,-37 3 110 0 0,6-1-26 0 0,0 0 0 0 0,0 0 1 0 0,0-1-1 0 0,0 0 0 0 0,0 0 0 0 0,-1-1 0 0 0,1 0 0 0 0,-1 0 0 0 0,0-1 0 0 0,11-6 0 0 0,-17 8 11 0 0,-1-4-13 0 0,1 5 20 0 0,-1 1-1 0 0,0 0 1 0 0,0-1 0 0 0,0 1-1 0 0,0-1 1 0 0,0 1 0 0 0,0 0-1 0 0,0-1 1 0 0,0 1 0 0 0,0 0-1 0 0,0-1 1 0 0,0 1 0 0 0,0-1-1 0 0,0 1 1 0 0,-1 0-1 0 0,1-1 1 0 0,0 1 0 0 0,0 0-1 0 0,0-1 1 0 0,0 1 0 0 0,-1 0-1 0 0,1-1 1 0 0,0 1 0 0 0,0 0-1 0 0,-1 0 1 0 0,1-1 0 0 0,0 1-1 0 0,0 0 1 0 0,-1 0 0 0 0,1-1-1 0 0,0 1 1 0 0,-1 0 0 0 0,1 0-1 0 0,0 0 1 0 0,-1-1 0 0 0,1 1-1 0 0,-1 0 1 0 0,1 0 0 0 0,0 0-1 0 0,-1 0 1 0 0,1 0 0 0 0,0 0-1 0 0,-1 0 1 0 0,1 0 0 0 0,-1 0-1 0 0,1 0 1 0 0,-1 0-1 0 0,-7-2 5 0 0,4 0-1 0 0,1 2-1 0 0,-1-1 1 0 0,0 0-1 0 0,0 1 1 0 0,0 0-1 0 0,0 0 1 0 0,0 0-1 0 0,0 0 1 0 0,1 0-1 0 0,-6 2 1 0 0,-32 5 31 0 0,16 2-26 0 0,23-8-16 0 0,1-1-12 0 0,1 0 0 0 0,-1 1 0 0 0,1-1 1 0 0,-1 0-1 0 0,1 0 0 0 0,-1 1 0 0 0,1-1 1 0 0,-1 0-1 0 0,1 1 0 0 0,-1-1 0 0 0,1 1 0 0 0,0-1 1 0 0,-1 0-1 0 0,1 1 0 0 0,0-1 0 0 0,-1 1 1 0 0,1-1-1 0 0,0 1 0 0 0,0-1 0 0 0,-1 1 0 0 0,3 1-173 0 0,0-1 0 0 0,-1 0 0 0 0,1 1-1 0 0,0-1 1 0 0,0 0 0 0 0,0 0-1 0 0,0-1 1 0 0,0 1 0 0 0,0 0-1 0 0,0-1 1 0 0,1 1 0 0 0,-1-1 0 0 0,0 0-1 0 0,0 0 1 0 0,0 1 0 0 0,1-1-1 0 0,-1-1 1 0 0,0 1 0 0 0,0 0 0 0 0,0-1-1 0 0,0 1 1 0 0,0-1 0 0 0,3 0-1 0 0,6-2-1154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1:53.2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580 38 124 0 0,'-13'-33'6253'0'0,"13"33"-6222"0"0,0 0 0 0 0,0-1 0 0 0,-1 1-1 0 0,1 0 1 0 0,0-1 0 0 0,-1 1 0 0 0,1 0 0 0 0,0-1-1 0 0,-1 1 1 0 0,1 0 0 0 0,0 0 0 0 0,-1-1 0 0 0,1 1-1 0 0,0 0 1 0 0,-1 0 0 0 0,1 0 0 0 0,-1 0 0 0 0,1 0-1 0 0,-1-1 1 0 0,1 1 0 0 0,0 0 0 0 0,-1 0 0 0 0,1 0-1 0 0,-1 0 1 0 0,1 0 0 0 0,-1 0 0 0 0,1 0 0 0 0,-1 0-1 0 0,1 1 1 0 0,0-1 0 0 0,-1 0 0 0 0,1 0 0 0 0,-1 0-1 0 0,1 0 1 0 0,0 1 0 0 0,-1-1 0 0 0,0 0 0 0 0,-11 19 343 0 0,-1 30-210 0 0,12-47-107 0 0,-104 398 842 0 0,-15 74-122 0 0,51 34 84 0 0,28 4-199 0 0,-1 12-196 0 0,0-168-205 0 0,5-86 137 0 0,15-123 380 0 0,13-83-523 0 0,-9 60-579 0 0,-3 152 0 0 0,23-263-449 0 0,16-16-8902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17:58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10 508 0 0,'0'0'529'0'0,"-29"9"1172"0"0,27-8-1658 0 0,-19 7 199 0 0,13-7-92 0 0,9-5 13 0 0,0 3-119 0 0,10-6 39 0 0,2-1 300 0 0,-1 0 72 0 0,-27 12-349 0 0,-106 40 395 0 0,118-43-406 0 0,7-1-101 0 0,-1 0 0 0 0,1 0-1 0 0,-1 0 1 0 0,1 0 0 0 0,-1 0-1 0 0,1-1 1 0 0,-1 1 0 0 0,0-1-1 0 0,1 0 1 0 0,-1 0 0 0 0,0 0-1 0 0,5-3 1 0 0,20-5-119 0 0,-3 3 367 0 0,-21 6 21 0 0,-12 1-117 0 0,-6 0-196 0 0,3 1 86 0 0,0 1-1 0 0,0 0 0 0 0,0 0 1 0 0,-10 5-1 0 0,12-4-16 0 0,7-4 285 0 0,49-23-278 0 0,5 0-38 0 0,-50 22 5 0 0,-2 1 7 0 0,0 1-1 0 0,1-1 1 0 0,-1 0 0 0 0,0 0-1 0 0,0 0 1 0 0,0 0 0 0 0,1 0 0 0 0,-1 0-1 0 0,0 0 1 0 0,0 0 0 0 0,1 0-1 0 0,-1 0 1 0 0,0 0 0 0 0,0 0 0 0 0,1 0-1 0 0,-1 0 1 0 0,0 0 0 0 0,0 0 0 0 0,1 0-1 0 0,-1 0 1 0 0,0 0 0 0 0,0-1-1 0 0,0 1 1 0 0,1 0 0 0 0,-1 0 0 0 0,0 0-1 0 0,0 0 1 0 0,0 0 0 0 0,1-1-1 0 0,-1 1 1 0 0,0 0 0 0 0,0 0 0 0 0,0 0-1 0 0,0-1 1 0 0,0 1 0 0 0,0 0-1 0 0,1 0 1 0 0,-1 0 0 0 0,0-1 0 0 0,0 1-1 0 0,-16 12-58 0 0,6-4-171 0 0,9-8 137 0 0,0 1 0 0 0,-1 0 0 0 0,1 0 0 0 0,0 0 1 0 0,0 0-1 0 0,0 0 0 0 0,0 0 0 0 0,0 0 1 0 0,0 0-1 0 0,0 0 0 0 0,0 0 0 0 0,0 1 0 0 0,0-1 1 0 0,0 0-1 0 0,1 1 0 0 0,-1-1 0 0 0,1 0 1 0 0,-1 1-1 0 0,0 2 0 0 0,2-3-831 0 0,2 5 505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18:47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27 177 444 0 0,'1'1'108'0'0,"-1"-1"0"0"0,0 1 0 0 0,0-1 0 0 0,0 1 1 0 0,0-1-1 0 0,1 0 0 0 0,-1 1 0 0 0,0-1 0 0 0,0 1 0 0 0,1-1 0 0 0,-1 0 0 0 0,0 1 0 0 0,0-1 1 0 0,1 0-1 0 0,-1 1 0 0 0,1-1 0 0 0,-1 0 0 0 0,0 0 0 0 0,1 1 0 0 0,-1-1 0 0 0,1 0 0 0 0,-1 0 1 0 0,0 0-1 0 0,1 0 0 0 0,-1 0 0 0 0,1 1 0 0 0,1-2-60 0 0,0 1 0 0 0,-1-1 0 0 0,1 1 0 0 0,-1-1 0 0 0,1 0 0 0 0,-1 0 0 0 0,1 0 0 0 0,-1 0 0 0 0,1 0 0 0 0,-1 0 0 0 0,0 0 0 0 0,1 0 0 0 0,-1 0 0 0 0,0-1 0 0 0,0 1 0 0 0,0 0-1 0 0,0-1 1 0 0,0 1 0 0 0,0-1 0 0 0,0 1 0 0 0,0-3 0 0 0,10-39 874 0 0,-9 34-632 0 0,-2 7-199 0 0,-4-42 1285 0 0,4 43-1234 0 0,-10-2-4 0 0,9 2-132 0 0,0 1-1 0 0,0-1 1 0 0,0 1 0 0 0,0 0 0 0 0,0-1 0 0 0,0 1-1 0 0,0 0 1 0 0,0 0 0 0 0,0 0 0 0 0,0 0 0 0 0,0 0-1 0 0,0 0 1 0 0,0 0 0 0 0,0 0 0 0 0,0 0 0 0 0,0 0 0 0 0,-1 1-1 0 0,-2 0-18 0 0,1 0 1 0 0,0 0-1 0 0,0 1 0 0 0,0-1 0 0 0,0 1 0 0 0,1 0 0 0 0,-1 0 0 0 0,0 0 0 0 0,1 0 0 0 0,-1 0 0 0 0,1 1 0 0 0,-4 3 0 0 0,5-4-19 0 0,1-1 34 0 0,-1 0 0 0 0,1 0 0 0 0,-1 0 0 0 0,1 0 0 0 0,0 0 0 0 0,-1 0 0 0 0,1 0 1 0 0,0 0-1 0 0,0 0 0 0 0,0 0 0 0 0,-1 0 0 0 0,1 0 0 0 0,0 0 0 0 0,1 0 0 0 0,-1 0 0 0 0,0 0 1 0 0,0 0-1 0 0,0 0 0 0 0,1 0 0 0 0,-1 0 0 0 0,0 0 0 0 0,1 0 0 0 0,-1 0 0 0 0,1 0 0 0 0,-1 0 1 0 0,1 0-1 0 0,-1-1 0 0 0,1 1 0 0 0,1 1 0 0 0,1-1 21 0 0,0-1-1 0 0,0 1 1 0 0,-1-1-1 0 0,1 0 1 0 0,0 0 0 0 0,0 0-1 0 0,0-1 1 0 0,0 1-1 0 0,-1-1 1 0 0,1 1 0 0 0,0-1-1 0 0,0 0 1 0 0,-1 0-1 0 0,1 0 1 0 0,0-1-1 0 0,-1 1 1 0 0,1-1 0 0 0,-1 1-1 0 0,0-1 1 0 0,0 0-1 0 0,1 0 1 0 0,-1 1 0 0 0,0-2-1 0 0,0 1 1 0 0,-1 0-1 0 0,1 0 1 0 0,0-1 0 0 0,-1 1-1 0 0,1-1 1 0 0,-1 1-1 0 0,0-1 1 0 0,0 1 0 0 0,0-1-1 0 0,1-5 1 0 0,-1 6-7 0 0,-2-2 27 0 0,1 0 0 0 0,0 0 0 0 0,-1 0 0 0 0,0 1 0 0 0,0-1 0 0 0,0 0 0 0 0,0 1 0 0 0,-2-5-1 0 0,2 7-29 0 0,0 0 0 0 0,0 0 0 0 0,0 1-1 0 0,0-1 1 0 0,0 0 0 0 0,0 1-1 0 0,0-1 1 0 0,0 0 0 0 0,0 1-1 0 0,0-1 1 0 0,0 1 0 0 0,0 0-1 0 0,0-1 1 0 0,-1 1 0 0 0,1 0 0 0 0,0 0-1 0 0,0-1 1 0 0,0 1 0 0 0,-1 0-1 0 0,1 0 1 0 0,0 1 0 0 0,0-1-1 0 0,0 0 1 0 0,-2 1 0 0 0,0-1-5 0 0,-4 7 59 0 0,5-6-75 0 0,1-1 1 0 0,0 1 0 0 0,0 0 0 0 0,0 0-1 0 0,0 0 1 0 0,0 0 0 0 0,0 0-1 0 0,0 0 1 0 0,0 0 0 0 0,0 0-1 0 0,0 0 1 0 0,1 0 0 0 0,-1 0-1 0 0,0 0 1 0 0,1 1 0 0 0,-1 1-1 0 0,0-1 5 0 0,1-1 0 0 0,0 1 0 0 0,1-1-1 0 0,-1 1 1 0 0,0-1 0 0 0,0 1 0 0 0,1-1-1 0 0,-1 0 1 0 0,0 1 0 0 0,1-1 0 0 0,0 0-1 0 0,-1 1 1 0 0,1-1 0 0 0,0 0 0 0 0,-1 0-1 0 0,1 1 1 0 0,0-1 0 0 0,0 0 0 0 0,0 0-1 0 0,0 0 1 0 0,0 0 0 0 0,1 0-1 0 0,-1 0 1 0 0,0-1 0 0 0,0 1 0 0 0,0 0-1 0 0,1 0 1 0 0,-1-1 0 0 0,0 1 0 0 0,1-1-1 0 0,-1 1 1 0 0,1-1 0 0 0,-1 0 0 0 0,1 0-1 0 0,-1 1 1 0 0,2-1 0 0 0,0 0 92 0 0,28-8 78 0 0,-29 7-163 0 0,0 0 0 0 0,-1 0 1 0 0,1 0-1 0 0,-1 0 0 0 0,1-1 0 0 0,-1 1 1 0 0,1 0-1 0 0,-1-1 0 0 0,0 1 1 0 0,0-1-1 0 0,0 1 0 0 0,0-1 0 0 0,0 0 1 0 0,0 1-1 0 0,0-1 0 0 0,0 0 0 0 0,-1 0 1 0 0,1 0-1 0 0,-1 1 0 0 0,1-1 0 0 0,-1 0 1 0 0,0 0-1 0 0,1 0 0 0 0,-1 0 1 0 0,0 0-1 0 0,-1 0 0 0 0,1 0 0 0 0,0 0 1 0 0,0 0-1 0 0,-1 1 0 0 0,1-1 0 0 0,-1 0 1 0 0,0 0-1 0 0,1 0 0 0 0,-1 1 1 0 0,-2-4-1 0 0,2 4 9 0 0,0 0-12 0 0,1 1 0 0 0,-1-1 0 0 0,0 1 0 0 0,0-1 0 0 0,0 1 0 0 0,1 0 0 0 0,-1-1 0 0 0,0 1 0 0 0,0 0 0 0 0,0 0 0 0 0,0-1 1 0 0,1 1-1 0 0,-1 0 0 0 0,0 0 0 0 0,0 0 0 0 0,0 0 0 0 0,0 0 0 0 0,0 0 0 0 0,0 1 0 0 0,1-1 0 0 0,-1 0 0 0 0,-1 1 1 0 0,-21 7 15 0 0,21-7 7 0 0,0 0-37 0 0,0 0 1 0 0,0 1-1 0 0,0-1 0 0 0,0 0 0 0 0,0 1 0 0 0,0-1 1 0 0,1 1-1 0 0,-1-1 0 0 0,1 1 0 0 0,-1 0 1 0 0,1 0-1 0 0,0-1 0 0 0,-1 1 0 0 0,1 0 0 0 0,0 0 1 0 0,0 1-1 0 0,0-1 0 0 0,1 0 0 0 0,-1 0 1 0 0,0 0-1 0 0,1 1 0 0 0,0-1 0 0 0,-1 0 1 0 0,1 3-1 0 0,0-4 10 0 0,0-1 1 0 0,1 1-1 0 0,-1 0 1 0 0,0 0 0 0 0,1 0-1 0 0,-1-1 1 0 0,1 1-1 0 0,-1 0 1 0 0,1-1-1 0 0,-1 1 1 0 0,1 0-1 0 0,-1-1 1 0 0,1 1-1 0 0,0-1 1 0 0,-1 1-1 0 0,1-1 1 0 0,0 1 0 0 0,-1-1-1 0 0,1 1 1 0 0,0-1-1 0 0,0 0 1 0 0,0 1-1 0 0,-1-1 1 0 0,1 0-1 0 0,0 0 1 0 0,0 0-1 0 0,0 1 1 0 0,1-1-1 0 0,0 0 3 0 0,1 1-15 0 0,27-3-126 0 0,-24 1 40 0 0,0-1-1 0 0,0 0 1 0 0,0 0 0 0 0,0 0-1 0 0,0-1 1 0 0,-1 0 0 0 0,1 0 0 0 0,-1 0-1 0 0,0-1 1 0 0,9-7 0 0 0,-13 10 87 0 0,2-5-107 0 0,-3 6 120 0 0,0 0 0 0 0,0-1 0 0 0,0 1 0 0 0,0 0 0 0 0,0 0 0 0 0,0 0 0 0 0,0 0 1 0 0,1 0-1 0 0,-1-1 0 0 0,0 1 0 0 0,0 0 0 0 0,0 0 0 0 0,0 0 0 0 0,0-1 0 0 0,0 1 0 0 0,0 0 0 0 0,0 0 0 0 0,0 0 1 0 0,0 0-1 0 0,0-1 0 0 0,0 1 0 0 0,0 0 0 0 0,0 0 0 0 0,0 0 0 0 0,0 0 0 0 0,-1-1 0 0 0,1 1 0 0 0,0 0 1 0 0,0 0-1 0 0,0 0 0 0 0,0 0 0 0 0,0 0 0 0 0,0-1 0 0 0,0 1 0 0 0,0 0 0 0 0,-1 0 0 0 0,1 0 0 0 0,0 0 0 0 0,0 0 1 0 0,0 0-1 0 0,0 0 0 0 0,0-1 0 0 0,-1 1 0 0 0,1 0 0 0 0,0 0 0 0 0,0 0 0 0 0,0 0 0 0 0,0 0 0 0 0,-1 0 0 0 0,1 0 1 0 0,0 0-1 0 0,-2-1 117 0 0,0 1-117 0 0,-10 2 41 0 0,9-2-65 0 0,-11 4 41 0 0,12-3-136 0 0,-1 1 1 0 0,0-1-1 0 0,1 1 1 0 0,-1 0 0 0 0,1-1-1 0 0,-1 1 1 0 0,1 0-1 0 0,-4 4 1 0 0,5-5-212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19:04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2100 660 0 0,'0'0'2843'0'0,"16"-24"383"0"0,-7-3-3217 0 0,-9 26-30 0 0,19-36-97 0 0,-15 29 176 0 0,0 0 0 0 0,1 1-1 0 0,10-14 1 0 0,-9 13 18 0 0,0 0-1 0 0,0-1 0 0 0,6-11 0 0 0,47-80 77 0 0,-46 81-138 0 0,65-98 73 0 0,-44 61-94 0 0,-10 14-5 0 0,12-26 6 0 0,-33 61 4 0 0,7-17 27 0 0,1 1 0 0 0,1 0 0 0 0,22-32 0 0 0,-9 18-66 0 0,26-54 1 0 0,-22 39 156 0 0,71-151 2968 0 0,-99 200-3050 0 0,107-273 1996 0 0,-78 209-1439 0 0,-24 54-461 0 0,1 0-1 0 0,-2 0 1 0 0,8-26-1 0 0,12-40 119 0 0,-2 17 111 0 0,-22 60-345 0 0,11-34 77 0 0,6-36 446 0 0,-17 70-502 0 0,11-38 164 0 0,-11 39-199 0 0,12-36-1 0 0,-4 4-29 0 0,-3 19-2 0 0,-4 11 31 0 0,-1 0 0 0 0,1 0-1 0 0,-1 0 1 0 0,0 0 0 0 0,0 0-1 0 0,0 0 1 0 0,0-1 0 0 0,-1 1-1 0 0,1 0 1 0 0,-1 0 0 0 0,0-1-1 0 0,0-6 1 0 0,0 9-10 0 0,6-11 8 0 0,-5 8 0 0 0,18-52-24 0 0,-18 55 52 0 0,14-27 153 0 0,13 4-148 0 0,-26 23-28 0 0,25-18-52 0 0,-19 16 48 0 0,-6 3-6 0 0,0-1-20 0 0,8-1 19 0 0,-7 1-10 0 0,-1 1-25 0 0,7-1 9 0 0,-6 0 21 0 0,9 6 13 0 0,-8-3-14 0 0,0-1 0 0 0,1 2 1 0 0,-1-1-1 0 0,0 0 0 0 0,0 1 1 0 0,0 0-1 0 0,0 0 0 0 0,-1 0 1 0 0,1 1-1 0 0,-1-1 0 0 0,0 1 1 0 0,0 0-1 0 0,0-1 0 0 0,-1 1 1 0 0,1 1-1 0 0,-1-1 0 0 0,3 7 1 0 0,1 7 40 0 0,0 0-1 0 0,-2 0 1 0 0,0 0 0 0 0,-1 1 0 0 0,-1-1 0 0 0,0 22 0 0 0,1 2-51 0 0,2 134 496 0 0,-6-93-342 0 0,-1-29 54 0 0,-16 97 0 0 0,2-5 105 0 0,14-128-191 0 0,2-1 0 0 0,1 1 0 0 0,3 29 0 0 0,2 22 95 0 0,-6-62-173 0 0,0 0 0 0 0,0-1 0 0 0,1 1 0 0 0,0 0 1 0 0,0-1-1 0 0,4 10 0 0 0,1 8 64 0 0,-1-4-31 0 0,1 1 1 0 0,0-2 0 0 0,18 36-1 0 0,8 21 42 0 0,-16-41-116 0 0,1-1-1 0 0,1 0 0 0 0,28 36 1 0 0,-16-24 11 0 0,49 103-8 0 0,-50-90 14 0 0,46 84 72 0 0,-68-129-56 0 0,1 0 0 0 0,0 0 1 0 0,1 0-1 0 0,1-1 0 0 0,0-1 0 0 0,1 0 0 0 0,0 0 0 0 0,1-1 0 0 0,0 0 0 0 0,1-1 0 0 0,24 14 1 0 0,-23-16-2 0 0,-1 0 1 0 0,2-1 0 0 0,-1-1-1 0 0,21 7 1 0 0,-12-5-9 0 0,-22-8-6 0 0,25 7 17 0 0,66 10 13 0 0,-19-8-22 0 0,94 7 26 0 0,-131-12-36 0 0,43 6 22 0 0,-76-10 8 0 0,1 0-4 0 0,44 5 107 0 0,-45-5-143 0 0,23 5-114 0 0,-23-4 111 0 0,0-2 16 0 0,-1 1-5 0 0,-1 0 1 0 0,1 0 0 0 0,-1 0 0 0 0,1 0-1 0 0,-1 0 1 0 0,1 0 0 0 0,-1 0 0 0 0,1 1-1 0 0,-1-1 1 0 0,1 1 0 0 0,-1-1 0 0 0,1 1-1 0 0,-1-1 1 0 0,0 1 0 0 0,1 0 0 0 0,-1-1-1 0 0,0 1 1 0 0,1 0 0 0 0,1 2 0 0 0,-2-2 15 0 0,16 25 111 0 0,9-4 110 0 0,-25-21-197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18:21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88 2712 0 0,'0'0'6001'0'0,"6"-11"-4086"0"0,48-1-1097 0 0,1 3 0 0 0,0 1 0 0 0,80 1 0 0 0,-75 4-531 0 0,1907-35 774 0 0,-1 99-1132 0 0,-893-20 55 0 0,-1054-40 1 0 0,1-1 0 0 0,0 0 0 0 0,-1-2 0 0 0,29-5 0 0 0,-48 7-53 0 0,1 0-1 0 0,0 0 1 0 0,0 0 0 0 0,-1 0-1 0 0,1-1 1 0 0,0 1-1 0 0,0 0 1 0 0,-1-1 0 0 0,1 1-1 0 0,0 0 1 0 0,-1-1-1 0 0,1 1 1 0 0,0-1 0 0 0,-1 1-1 0 0,1-1 1 0 0,-1 1 0 0 0,1-1-1 0 0,-1 1 1 0 0,1-1-1 0 0,-1 0 1 0 0,1 1 0 0 0,-1-1-1 0 0,0 0 1 0 0,1 0-1 0 0,-1 1 1 0 0,0-1 0 0 0,0 0-1 0 0,1 1 1 0 0,-1-1 0 0 0,0 0-1 0 0,0 0 1 0 0,0 0-1 0 0,0 1 1 0 0,0-1 0 0 0,0-1-1 0 0,-1 0-347 0 0,1 0-1 0 0,-1 0 1 0 0,0 1 0 0 0,1-1-1 0 0,-1 0 1 0 0,0 0 0 0 0,0 1-1 0 0,0-1 1 0 0,0 1-1 0 0,-1-1 1 0 0,1 1 0 0 0,-2-3-1 0 0,-14-8-4390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18:21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2819 936 0 0,'0'0'1576'0'0,"-7"11"534"0"0,-2 4-385 0 0,4-6-1320 0 0,0 0 1 0 0,0 0-1 0 0,0 0 0 0 0,1 1 0 0 0,-4 17 0 0 0,7-23-34 0 0,0 0-1 0 0,0 0 0 0 0,0 0 1 0 0,0 0-1 0 0,-1 0 1 0 0,-3 6-1 0 0,5-10-324 0 0,0 0 1 0 0,0 0-1 0 0,0 1 0 0 0,0-1 0 0 0,0 0 1 0 0,0 0-1 0 0,0 0 0 0 0,0 0 1 0 0,0 0-1 0 0,0 0 0 0 0,0 0 1 0 0,0 0-1 0 0,0 1 0 0 0,0-1 0 0 0,-1 0 1 0 0,1 0-1 0 0,0 0 0 0 0,0 0 1 0 0,0 0-1 0 0,0 0 0 0 0,0 0 1 0 0,0 0-1 0 0,0 0 0 0 0,0 0 1 0 0,0 0-1 0 0,-1 0 0 0 0,1 0 0 0 0,0 0 1 0 0,0 0-1 0 0,0 0 0 0 0,0 0 1 0 0,0 0-1 0 0,0 0 0 0 0,0 0 1 0 0,-1 0-1 0 0,1 0 0 0 0,0 0 1 0 0,0 0-1 0 0,0 0 0 0 0,0 0 0 0 0,0 0 1 0 0,0 0-1 0 0,0 0 0 0 0,-1 0 1 0 0,1 0-1 0 0,0 0 0 0 0,0 0 1 0 0,0 0-1 0 0,0 0 0 0 0,0 0 0 0 0,0 0 1 0 0,0 0-1 0 0,0-1 0 0 0,0 1 1 0 0,0 0-1 0 0,-1 0 0 0 0,1 0 1 0 0,0 0-1 0 0,0 0 0 0 0,0 0 1 0 0,0 0-1 0 0,0-1 0 0 0,-1-19 945 0 0,39-330 1165 0 0,-6 71-1516 0 0,-4-164-41 0 0,-35-537 1 0 0,3 905-598 0 0,-56-617-353 0 0,53 635 2 0 0,1 4-4010 0 0,5 51 3345 0 0,9 8-5166 0 0,-4 3 1561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18:22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1 252 0 0,'0'0'6813'0'0,"1"6"-5750"0"0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18:24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2429 1088 0 0,'-7'3'11367'0'0,"26"-5"-11074"0"0,1-2 0 0 0,-1 0-1 0 0,0-1 1 0 0,0-1 0 0 0,-1-1 0 0 0,0 0-1 0 0,30-18 1 0 0,-24 10-224 0 0,0-2 0 0 0,-1-1-1 0 0,-1 0 1 0 0,34-38 0 0 0,-19 14 242 0 0,-3-2 0 0 0,-1-1 0 0 0,38-71 0 0 0,63-156 1249 0 0,-69 135-929 0 0,82-213 170 0 0,-108 251-754 0 0,72-239 459 0 0,-45 119-482 0 0,-42 144-239 0 0,-13 42 141 0 0,102-281-445 0 0,-80 234 453 0 0,-13 34 14 0 0,-20 44 39 0 0,17-26-69 0 0,-15 27 63 0 0,-1 0-1 0 0,1 0 1 0 0,0 0-1 0 0,-1 0 1 0 0,1 1-1 0 0,0-1 1 0 0,0 1-1 0 0,0 0 1 0 0,-1-1-1 0 0,1 1 1 0 0,0 0-1 0 0,0 0 1 0 0,0 0-1 0 0,0 0 1 0 0,0 0-1 0 0,-1 1 1 0 0,1-1-1 0 0,0 0 1 0 0,0 1-1 0 0,0-1 1 0 0,-1 1-1 0 0,1 0 1 0 0,0 0-1 0 0,-1 0 1 0 0,1 0-1 0 0,-1 0 1 0 0,1 0-1 0 0,-1 0 1 0 0,1 0-1 0 0,-1 0 1 0 0,0 1-1 0 0,1-1 1 0 0,-1 0-1 0 0,2 4 1 0 0,5 6-7 0 0,0 0 1 0 0,-1 1 0 0 0,10 21 0 0 0,-14-27-10 0 0,11 27 86 0 0,-2 0 0 0 0,14 64 0 0 0,-5-16-19 0 0,35 183 329 0 0,-8-29 402 0 0,60 108-227 0 0,-47-159-339 0 0,-49-147-186 0 0,19 65 190 0 0,4-2 1 0 0,56 108 0 0 0,-66-159-71 0 0,3-1 0 0 0,2-2 0 0 0,2 0 0 0 0,1-3 0 0 0,46 46 0 0 0,-40-52-84 0 0,3-2 0 0 0,1-2 0 0 0,1-2 0 0 0,65 34-1 0 0,-92-56-19 0 0,0 0 0 0 0,1-2-1 0 0,27 8 1 0 0,9 0-4 0 0,-7-4 8 0 0,-31-7-33 0 0,35 11 41 0 0,-49-13-43 0 0,3-3 10 0 0,-4 1-11 0 0,21 8 275 0 0,-6-4-1273 0 0,-10-5-968 0 0,-11-6-756 0 0,-23-12-5783 0 0,11 10 2867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18:26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56 408 80 0 0,'14'-14'2014'0'0,"49"-47"838"0"0,-30 30-552 0 0,36-44 1 0 0,-41 27 228 0 0,-27 47-2415 0 0,7-13 129 0 0,-60 98-246 0 0,3 2 0 0 0,4 2 0 0 0,-52 143-1 0 0,92-213 85 0 0,2-7 113 0 0,0-1 0 0 0,-1 0 1 0 0,-9 17-1 0 0,12-25 269 0 0,2-10-457 0 0,0 1 1 0 0,1-1-1 0 0,0 1 1 0 0,0-1-1 0 0,7-12 1 0 0,1-8-30 0 0,170-536 235 0 0,-176 546-111 0 0,-3 13-83 0 0,1 0 1 0 0,-1 0-1 0 0,1 0 1 0 0,-1 1-1 0 0,1-1 1 0 0,1 0-1 0 0,-1 1 1 0 0,4-6-1 0 0,-5 9-17 0 0,-1 0 0 0 0,1 0 0 0 0,0 0 0 0 0,-1 0 0 0 0,1 0 0 0 0,-1 1 1 0 0,1-1-1 0 0,0 0 0 0 0,0 0 0 0 0,0 1 0 0 0,-1-1 0 0 0,1 1 0 0 0,0-1 0 0 0,0 0 0 0 0,0 1 0 0 0,0 0 0 0 0,0-1 0 0 0,0 1 0 0 0,0 0 1 0 0,0-1-1 0 0,0 1 0 0 0,0 0 0 0 0,0 0 0 0 0,0 0 0 0 0,0 0 0 0 0,0 0 0 0 0,0 0 0 0 0,2 0 0 0 0,0 1 6 0 0,0 0 0 0 0,0 0 0 0 0,0 1 0 0 0,0-1 0 0 0,0 1 0 0 0,0-1 0 0 0,-1 1 0 0 0,1 0 0 0 0,3 4-1 0 0,6 5 30 0 0,0 2-1 0 0,16 22 0 0 0,-27-33-35 0 0,28 38 18 0 0,-2 2-1 0 0,-2 2 1 0 0,-2 0-1 0 0,25 69 1 0 0,-34-74 264 0 0,2 0 0 0 0,1-1 0 0 0,45 70-1 0 0,-61-106-193 0 0,0-1 105 0 0,0-1-258 0 0,-1 0-1 0 0,0 0 0 0 0,0 1 1 0 0,0-1-1 0 0,1 0 1 0 0,-1 1-1 0 0,0-1 1 0 0,1 0-1 0 0,-1 0 1 0 0,0 1-1 0 0,0-1 1 0 0,1 0-1 0 0,-1 0 0 0 0,0 0 1 0 0,1 0-1 0 0,-1 1 1 0 0,0-1-1 0 0,1 0 1 0 0,-1 0-1 0 0,1 0 1 0 0,-1 0-1 0 0,0 0 1 0 0,1 0-1 0 0,-1 0 0 0 0,0 0 1 0 0,1 0-1 0 0,-1 0 1 0 0,1 0-1 0 0,-1 0 1 0 0,0 0-1 0 0,1 0 1 0 0,-1 0-1 0 0,0-1 1 0 0,1 1-1 0 0,-1 0 0 0 0,0 0 1 0 0,1 0-1 0 0,-1-1 1 0 0,0 1-1 0 0,1 0 1 0 0,-1 0-1 0 0,0-1 1 0 0,0 1-1 0 0,1 0 0 0 0,-1 0 1 0 0,0-1-1 0 0,0 1 1 0 0,0 0-1 0 0,1-1 1 0 0,-1 1-1 0 0,0 0 1 0 0,0-1-1 0 0,0 1 1 0 0,0 0-1 0 0,0-1 0 0 0,0 1 1 0 0,1 0-1 0 0,-1-1 1 0 0,0 1-1 0 0,0-1 1 0 0,0 0-443 0 0,1-6 148 0 0,-4 1-3789 0 0,-3-2-370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18:28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50 124 816 0 0,'0'0'3966'0'0,"-2"-3"-3154"0"0,-13-13 6919 0 0,13 13-7723 0 0,6-56 2496 0 0,-4 56-2290 0 0,0-33 2515 0 0,1 36-2721 0 0,1-1 0 0 0,-1 0-1 0 0,0 1 1 0 0,0 0-1 0 0,1-1 1 0 0,-1 1 0 0 0,0 0-1 0 0,1 0 1 0 0,-1-1-1 0 0,1 1 1 0 0,-1 0 0 0 0,0 0-1 0 0,1 1 1 0 0,-1-1 0 0 0,0 0-1 0 0,1 0 1 0 0,-1 1-1 0 0,0-1 1 0 0,1 1 0 0 0,-1-1-1 0 0,0 1 1 0 0,3 1-1 0 0,37 14 76 0 0,236 91 77 0 0,-129-41-138 0 0,-147-65-46 0 0,31 19-77 0 0,-30-18 105 0 0,-1-2 2 0 0,-1 0 0 0 0,1 1 1 0 0,-1-1-1 0 0,1 1 0 0 0,-1-1 0 0 0,1 0 1 0 0,-1 1-1 0 0,0-1 0 0 0,1 1 0 0 0,-1-1 1 0 0,1 1-1 0 0,-1-1 0 0 0,0 1 0 0 0,0-1 1 0 0,1 1-1 0 0,-1-1 0 0 0,0 1 0 0 0,0-1 1 0 0,0 1-1 0 0,0 0 0 0 0,0-1 0 0 0,1 2 1 0 0,-2 0 3 0 0,0-1 1 0 0,0 1-1 0 0,-1-1 1 0 0,1 0 0 0 0,0 1-1 0 0,0-1 1 0 0,-1 0-1 0 0,1 1 1 0 0,-1-1-1 0 0,1 0 1 0 0,-1 0 0 0 0,1 0-1 0 0,-1 0 1 0 0,0-1-1 0 0,-2 2 1 0 0,-106 53 488 0 0,-198 111-297 0 0,285-151-129 0 0,1 1 0 0 0,-21 18 0 0 0,42-32-57 0 0,-35 21 203 0 0,35-22-218 0 0,-7 4 166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18:31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372 165 1104 0 0,'0'0'5151'0'0,"1"-15"-3628"0"0,0 14-1422 0 0,18-24 1789 0 0,-6 10 393 0 0,-13 15-2247 0 0,0 0 1 0 0,0 0-1 0 0,0 0 1 0 0,0 0-1 0 0,0 0 1 0 0,0-1-1 0 0,0 1 1 0 0,0 0 0 0 0,0 0-1 0 0,0 0 1 0 0,0 0-1 0 0,0 0 1 0 0,0 0-1 0 0,0-1 1 0 0,0 1-1 0 0,0 0 1 0 0,0 0-1 0 0,0 0 1 0 0,0 0-1 0 0,0 0 1 0 0,0 0-1 0 0,0-1 1 0 0,0 1-1 0 0,0 0 1 0 0,0 0-1 0 0,0 0 1 0 0,0 0 0 0 0,0 0-1 0 0,-1 0 1 0 0,1 0-1 0 0,0 0 1 0 0,0 0-1 0 0,0-1 1 0 0,0 1-1 0 0,0 0 1 0 0,0 0-1 0 0,0 0 1 0 0,0 0-1 0 0,-1 0 1 0 0,1 0-1 0 0,0 0 1 0 0,0 0-1 0 0,0 0 1 0 0,0 0-1 0 0,0 0 1 0 0,0 0-1 0 0,0 0 1 0 0,-1 0 0 0 0,1 0-1 0 0,0 0 1 0 0,0 0-1 0 0,0 0 1 0 0,0 0-1 0 0,0 0 1 0 0,0 0-1 0 0,-1 0 1 0 0,-33 9 2188 0 0,14-3-2820 0 0,3 0 639 0 0,0 0 0 0 0,0 2 0 0 0,1 0 0 0 0,0 0 0 0 0,1 2 0 0 0,0 0 0 0 0,0 0 0 0 0,1 2 1 0 0,0 0-1 0 0,1 0 0 0 0,1 1 0 0 0,0 1 0 0 0,1 0 0 0 0,0 0 0 0 0,-13 26 0 0 0,5-9 88 0 0,3 2 1 0 0,1 0-1 0 0,1 1 0 0 0,-18 69 1 0 0,28-88-67 0 0,1 0 0 0 0,1 0 1 0 0,0 0-1 0 0,1 0 0 0 0,1 0 0 0 0,0 0 1 0 0,1 1-1 0 0,1-1 0 0 0,0 0 1 0 0,1 0-1 0 0,1-1 0 0 0,0 1 0 0 0,1-1 1 0 0,11 24-1 0 0,-9-27-42 0 0,1 1-1 0 0,0-1 1 0 0,0 0-1 0 0,1-1 1 0 0,1 0-1 0 0,0-1 1 0 0,0 0-1 0 0,1 0 1 0 0,0-1 0 0 0,1 0-1 0 0,-1-1 1 0 0,2 0-1 0 0,-1-1 1 0 0,1-1-1 0 0,-1 0 1 0 0,1 0-1 0 0,1-2 1 0 0,-1 1 0 0 0,1-2-1 0 0,-1 0 1 0 0,1 0-1 0 0,0-1 1 0 0,16-1-1 0 0,-10-1-47 0 0,-1 0-1 0 0,1-2 0 0 0,-1 0 1 0 0,1-1-1 0 0,-1 0 0 0 0,0-2 1 0 0,0-1-1 0 0,-1 0 0 0 0,0-1 1 0 0,0-1-1 0 0,-1 0 0 0 0,0-2 1 0 0,-1 0-1 0 0,0 0 0 0 0,23-23 1 0 0,-12 6 85 0 0,-1 0 0 0 0,-1-2 0 0 0,-1-1 0 0 0,-2-1 0 0 0,-2-1 0 0 0,0 0 0 0 0,27-70 0 0 0,-42 88-30 0 0,-2 0 0 0 0,0 0-1 0 0,-1 0 1 0 0,0-1 0 0 0,-1 1-1 0 0,-1-21 1 0 0,-3-4 154 0 0,-10-50 1 0 0,-11 3 258 0 0,21 80-437 0 0,0 0 0 0 0,0 1-1 0 0,0-1 1 0 0,-1 1 0 0 0,0 0 0 0 0,0 0 0 0 0,-1 0 0 0 0,1 0-1 0 0,-9-6 1 0 0,10 8-6 0 0,-6-5 1 0 0,0 0-1 0 0,0 1 1 0 0,-1 0 0 0 0,-14-8-1 0 0,-11-9-31 0 0,18 17-8 0 0,-4 4 29 0 0,17 3 13 0 0,-29-2-67 0 0,13 3 48 0 0,10 0 26 0 0,8 1-10 0 0,-24 4 11 0 0,14-3-35 0 0,-1 0 9 0 0,2 0-1 0 0,-1 1 1 0 0,0 1 0 0 0,1 0-1 0 0,-1 0 1 0 0,1 1 0 0 0,0 1-1 0 0,1 0 1 0 0,-17 11 0 0 0,5 0-57 0 0,1 0 0 0 0,0 1 0 0 0,-18 23 0 0 0,-15 12-138 0 0,39-32-885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1:54.2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425 114 1028 0 0,'-11'-14'2586'0'0,"6"-5"-472"0"0,-1 0 0 0 0,-12-25 0 0 0,17 43-1223 0 0,1-2-667 0 0,-2-10 919 0 0,1 12-774 0 0,-1 11-499 0 0,-107 488 406 0 0,-12 78-162 0 0,83-65 87 0 0,33 2 88 0 0,5-416-219 0 0,-31 409 1271 0 0,20-378-910 0 0,10-117-424 0 0,-52 659 1609 0 0,47-554-2775 0 0,6-114 839 0 0,-3 5-734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18:32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 82 1192 0 0,'11'-43'11773'0'0,"-1"16"-7601"0"0,-4 17-3333 0 0,-6 8-417 0 0,-10 20-230 0 0,-48 118 239 0 0,-34 96-165 0 0,67-149 127 0 0,-22 130-1 0 0,42-175-248 0 0,1 0 0 0 0,2 1 0 0 0,1 0 0 0 0,2-1 0 0 0,12 73 0 0 0,-9-95-172 0 0,0-1 0 0 0,0 0 1 0 0,2 0-1 0 0,0 0 0 0 0,0-1 0 0 0,2 0 0 0 0,0 0 1 0 0,0 0-1 0 0,1-1 0 0 0,1 0 0 0 0,10 11 0 0 0,-13-18-347 0 0,0 1 0 0 0,1-1 0 0 0,0 0-1 0 0,0-1 1 0 0,0 1 0 0 0,0-2-1 0 0,1 1 1 0 0,11 4 0 0 0,-12-7-449 0 0,0 0-1 0 0,0 0 1 0 0,1 0 0 0 0,-1-1 0 0 0,0 0 0 0 0,1-1 0 0 0,-1 0-1 0 0,0 0 1 0 0,0-1 0 0 0,14-2 0 0 0,2-4-4931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18:33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118 112 2080 0 0,'-50'-14'4465'0'0,"40"11"-2865"0"0,-1-1 0 0 0,1 2 0 0 0,-1-1 0 0 0,-15 0 0 0 0,29-1-1029 0 0,-3 4-558 0 0,0-1 0 0 0,0 1 0 0 0,0 0 0 0 0,0-1 0 0 0,0 1 0 0 0,0 0 0 0 0,0-1 0 0 0,0 1 0 0 0,0 0 0 0 0,0-1 0 0 0,1 1 0 0 0,-1 0 0 0 0,0 0 0 0 0,0-1-1 0 0,0 1 1 0 0,0 0 0 0 0,1-1 0 0 0,-1 1 0 0 0,0 0 0 0 0,0 0 0 0 0,1 0 0 0 0,-1-1 0 0 0,0 1 0 0 0,1 0 0 0 0,-1 0 0 0 0,0 0 0 0 0,1 0 0 0 0,-1-1 0 0 0,0 1 0 0 0,1 0-1 0 0,41-8 329 0 0,0 1-1 0 0,55-1 0 0 0,0-1-274 0 0,172-19-1257 0 0,-207 20 567 0 0,-59 7 608 0 0,9 0 51 0 0,-25 3-7957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18:36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1 580 0 0,'0'0'2978'0'0,"-14"13"1161"0"0,14-13-4178 0 0,0 1 0 0 0,0-1 0 0 0,1 1 0 0 0,-1-1 0 0 0,0 1 0 0 0,0-1 0 0 0,0 1 0 0 0,0-1 0 0 0,1 1 0 0 0,-1 0 0 0 0,0-1 0 0 0,0 1 0 0 0,0-1 0 0 0,0 1 0 0 0,0-1 0 0 0,0 1 0 0 0,0-1 0 0 0,-1 1 0 0 0,1 0 0 0 0,0-1 0 0 0,0 1 0 0 0,0-1 0 0 0,0 1 0 0 0,-1-1 0 0 0,1 1 0 0 0,0-1 0 0 0,-1 1 0 0 0,1-1 0 0 0,0 0 0 0 0,-1 1 0 0 0,1-1 0 0 0,0 1 0 0 0,-1-1 0 0 0,1 0 0 0 0,-1 1 0 0 0,1-1 0 0 0,-1 0 0 0 0,1 1 0 0 0,-1-1 0 0 0,0 0 0 0 0,-7 9-2825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18:37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25 229 1168 0 0,'-2'7'7178'0'0,"-7"-72"-8933"0"0,-1 7 422 0 0,6-52-1667 0 0,4 108 2254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18:38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2262 776 0 0,'0'0'1212'0'0,"-2"-13"1522"0"0,2 6-2483 0 0,0-1 0 0 0,0 1 0 0 0,-1-1-1 0 0,0 1 1 0 0,-2-12 0 0 0,-4-29-7 0 0,22-584 774 0 0,-17 564-1639 0 0,-15-89 0 0 0,15 140 743 0 0,1 0 0 0 0,1 0 0 0 0,0-1 0 0 0,1 1 0 0 0,1 0 0 0 0,1 0 0 0 0,0 0 0 0 0,1 0 0 0 0,9-23 0 0 0,-4 0 255 0 0,-2 0 0 0 0,-1 0 0 0 0,-2 0 1 0 0,-2-63-1 0 0,-2 50 30 0 0,13-94 1 0 0,39-266 390 0 0,-48 258-345 0 0,0 111-293 0 0,-4 42-99 0 0,1-4 54 0 0,0-4-89 0 0,-7 19-135 0 0,-183 366 665 0 0,100-223-177 0 0,64-113 1171 0 0,24-37-882 0 0,5-28-377 0 0,42-117-79 0 0,54-143 30 0 0,-97 279-283 0 0,0 3 26 0 0,6-9-26 0 0,-7 12 29 0 0,0 1 14 0 0,0 1 1 0 0,0-1-1 0 0,1 1 0 0 0,-1 0 0 0 0,0 0 0 0 0,0 0 0 0 0,0 0 0 0 0,0 0 0 0 0,0 0 0 0 0,0 1 0 0 0,0-1 0 0 0,-1 1 0 0 0,1-1 0 0 0,0 1 0 0 0,-1 0 0 0 0,3 3 1 0 0,26 39-15 0 0,-21-30-20 0 0,52 71-1020 0 0,-21-31-1292 0 0,-2 2-3888 0 0,-28-37 2811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18:39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594 0 328 0 0,'-11'6'2863'0'0,"-19"10"-470"0"0,-29 19-1 0 0,30-17-1661 0 0,-32 15-1 0 0,30-18-380 0 0,0 1 0 0 0,2 2 0 0 0,0 0 0 0 0,1 2 0 0 0,2 2 0 0 0,-47 45 0 0 0,55-47-167 0 0,1 0 1 0 0,1 0-1 0 0,1 2 1 0 0,0 0-1 0 0,2 1 0 0 0,1 0 1 0 0,0 1-1 0 0,2 0 1 0 0,-11 40-1 0 0,19-55-93 0 0,0 0 1 0 0,0 1-1 0 0,1-1 0 0 0,1 0 0 0 0,0 0 0 0 0,0 1 0 0 0,1-1 0 0 0,0 0 1 0 0,0 1-1 0 0,1-1 0 0 0,1 0 0 0 0,5 16 0 0 0,-6-21-58 0 0,0 0 0 0 0,0 0 0 0 0,1 0 0 0 0,-1 0-1 0 0,1 0 1 0 0,0 0 0 0 0,0-1 0 0 0,0 1 0 0 0,1-1 0 0 0,-1 0-1 0 0,1 0 1 0 0,0 0 0 0 0,0 0 0 0 0,0-1 0 0 0,0 0 0 0 0,0 1-1 0 0,0-2 1 0 0,1 1 0 0 0,-1 0 0 0 0,1-1 0 0 0,-1 0 0 0 0,1 0-1 0 0,-1 0 1 0 0,1-1 0 0 0,0 1 0 0 0,8-1 0 0 0,-1-1-42 0 0,-1-1-1 0 0,0 0 1 0 0,0 0 0 0 0,0-1 0 0 0,0 0-1 0 0,0-1 1 0 0,-1 0 0 0 0,1-1 0 0 0,-1 0-1 0 0,-1-1 1 0 0,1 0 0 0 0,-1 0 0 0 0,1-1-1 0 0,-2 0 1 0 0,1-1 0 0 0,-1 0 0 0 0,9-12-1 0 0,-3 3-52 0 0,-1-1-1 0 0,-1 0 1 0 0,-1-1 0 0 0,-1-1-1 0 0,-1 0 1 0 0,0 0-1 0 0,-1 0 1 0 0,5-25-1 0 0,-10 32 64 0 0,0 1-1 0 0,-1-1 0 0 0,-1 1 0 0 0,1-23 0 0 0,-2 32 1 0 0,0 0 0 0 0,0 0 0 0 0,-1 0 0 0 0,1 0 0 0 0,-1 0 0 0 0,1 0 0 0 0,-1 0 0 0 0,0 0 0 0 0,0 0 0 0 0,0 0 0 0 0,-1 0 0 0 0,1 0 0 0 0,-1 1 0 0 0,1-1 0 0 0,-1 0 0 0 0,0 1 0 0 0,0-1 0 0 0,0 1 0 0 0,0 0 0 0 0,-1 0 0 0 0,1 0 0 0 0,-1 0 0 0 0,-4-3 0 0 0,4 4 0 0 0,0 1 0 0 0,0-1 0 0 0,0 1 0 0 0,0 0 0 0 0,0-1 0 0 0,0 1-1 0 0,0 0 1 0 0,0 1 0 0 0,1-1 0 0 0,-1 1 0 0 0,0-1 0 0 0,0 1 0 0 0,0 0 0 0 0,0 0 0 0 0,-3 1 0 0 0,-37 22 1 0 0,18-5 3 0 0,1 0-1 0 0,0 2 0 0 0,-23 27 0 0 0,35-34 42 0 0,1 0 0 0 0,0 0 0 0 0,1 1-1 0 0,1 0 1 0 0,0 1 0 0 0,-12 33-1 0 0,20-46-16 0 0,-1 0 0 0 0,2 0 0 0 0,-1 0-1 0 0,0 0 1 0 0,1 0 0 0 0,-1 0-1 0 0,1 1 1 0 0,0-1 0 0 0,0 0-1 0 0,0 0 1 0 0,0 1 0 0 0,1-1 0 0 0,-1 0-1 0 0,1 0 1 0 0,0 0 0 0 0,2 6-1 0 0,-1-7-15 0 0,-1-1-1 0 0,0 1 0 0 0,1 0 0 0 0,-1-1 0 0 0,1 0 0 0 0,0 1 0 0 0,-1-1 0 0 0,1 0 0 0 0,0 0 0 0 0,0 0 1 0 0,0 0-1 0 0,-1 0 0 0 0,1 0 0 0 0,0-1 0 0 0,0 1 0 0 0,1 0 0 0 0,-1-1 0 0 0,0 0 0 0 0,0 1 0 0 0,0-1 1 0 0,0 0-1 0 0,0 0 0 0 0,0 0 0 0 0,0-1 0 0 0,0 1 0 0 0,4-1 0 0 0,3-1-48 0 0,1 0-1 0 0,-1-1 0 0 0,0 0 1 0 0,0-1-1 0 0,0 0 0 0 0,-1 0 1 0 0,1-1-1 0 0,-1 0 1 0 0,0 0-1 0 0,0-1 0 0 0,0 0 1 0 0,-1-1-1 0 0,7-7 1 0 0,5-8-178 0 0,0 0 1 0 0,30-49-1 0 0,-45 63 187 0 0,1 1 1 0 0,-2 0-1 0 0,1-1 0 0 0,-1 0 0 0 0,4-13 0 0 0,-6 18 23 0 0,-1 1 0 0 0,1 0-1 0 0,-1 0 1 0 0,0-1 0 0 0,1 1-1 0 0,-1 0 1 0 0,0-1 0 0 0,-1 1-1 0 0,1 0 1 0 0,0-1-1 0 0,-1 1 1 0 0,1 0 0 0 0,-1-1-1 0 0,0 1 1 0 0,0 0 0 0 0,0 0-1 0 0,0 0 1 0 0,0 0 0 0 0,0 0-1 0 0,0 0 1 0 0,-1 0-1 0 0,1 0 1 0 0,-3-2 0 0 0,2 3 7 0 0,1 1 0 0 0,-1-1 0 0 0,1 1 0 0 0,0-1 0 0 0,-1 1 0 0 0,1-1 1 0 0,-1 1-1 0 0,0 0 0 0 0,1 0 0 0 0,-1 0 0 0 0,1 0 0 0 0,-1 0 0 0 0,1 0 1 0 0,-1 0-1 0 0,1 0 0 0 0,-1 0 0 0 0,1 1 0 0 0,-3 0 0 0 0,-25 9 12 0 0,11 0-9 0 0,1 1 0 0 0,0 1 0 0 0,0 0 0 0 0,1 1 1 0 0,1 1-1 0 0,0 0 0 0 0,1 1 0 0 0,1 1 0 0 0,-17 23 1 0 0,26-33-2 0 0,1 0 0 0 0,-1-1 0 0 0,1 1 0 0 0,0 1 0 0 0,1-1 0 0 0,-1 0 0 0 0,1 1 0 0 0,1-1 0 0 0,-1 1 0 0 0,1-1 0 0 0,-1 9 0 0 0,2-13-3 0 0,0 1 0 0 0,0-1 0 0 0,0 1 1 0 0,1 0-1 0 0,-1-1 0 0 0,1 1 0 0 0,-1-1 0 0 0,1 1 0 0 0,0-1 0 0 0,0 1 0 0 0,0-1 0 0 0,0 1 0 0 0,1-1 0 0 0,-1 0 0 0 0,1 0 0 0 0,-1 0 0 0 0,1 0 0 0 0,0 0 0 0 0,0 0 0 0 0,0 0 0 0 0,0 0 0 0 0,0-1 0 0 0,0 1 0 0 0,0-1 0 0 0,0 1 0 0 0,1-1 0 0 0,-1 0 0 0 0,0 0 0 0 0,1 0 0 0 0,3 1 0 0 0,3-1-36 0 0,0 1-1 0 0,0-1 0 0 0,0 0 1 0 0,0-1-1 0 0,0 0 0 0 0,1 0 1 0 0,-1-1-1 0 0,0 0 0 0 0,0-1 1 0 0,0 0-1 0 0,-1-1 0 0 0,1 1 1 0 0,0-2-1 0 0,-1 1 0 0 0,0-1 1 0 0,15-9-1 0 0,-11 5-39 0 0,0 0 1 0 0,-1 0-1 0 0,0-1 1 0 0,0-1-1 0 0,-1 0 0 0 0,0 0 1 0 0,-1-1-1 0 0,0 0 1 0 0,-1-1-1 0 0,8-13 1 0 0,-15 23 69 0 0,0 1 1 0 0,0-1 0 0 0,0 1-1 0 0,0-1 1 0 0,0 0 0 0 0,0 0 0 0 0,-1 1-1 0 0,1-1 1 0 0,-1 0 0 0 0,1 0 0 0 0,-1 0-1 0 0,0 0 1 0 0,1 0 0 0 0,-1 0-1 0 0,0 0 1 0 0,0 0 0 0 0,-1 1 0 0 0,1-1-1 0 0,0 0 1 0 0,-1 0 0 0 0,1 0 0 0 0,-1 0-1 0 0,1 0 1 0 0,-1 1 0 0 0,0-1 0 0 0,0 0-1 0 0,0 1 1 0 0,0-1 0 0 0,0 0-1 0 0,0 1 1 0 0,-1-1 0 0 0,-1-1 0 0 0,0 1 15 0 0,0 1 0 0 0,0-1 0 0 0,0 1 1 0 0,0-1-1 0 0,-1 1 0 0 0,1 0 0 0 0,0 0 1 0 0,-1 1-1 0 0,1-1 0 0 0,0 1 0 0 0,-1 0 0 0 0,1-1 1 0 0,-1 2-1 0 0,1-1 0 0 0,-1 0 0 0 0,1 1 1 0 0,-5 0-1 0 0,-13 5 42 0 0,1 1 0 0 0,0 0 0 0 0,0 2 1 0 0,1 0-1 0 0,0 1 0 0 0,0 1 0 0 0,-18 14 0 0 0,13-7-16 0 0,1 2 0 0 0,0 0-1 0 0,1 2 1 0 0,-26 34 0 0 0,44-52-17 0 0,0 1 1 0 0,1 0 0 0 0,0 1 0 0 0,0-1 0 0 0,0 1 0 0 0,1-1-1 0 0,-1 1 1 0 0,1 0 0 0 0,-2 11 0 0 0,4-15-17 0 0,0 0 0 0 0,0 0-1 0 0,0 0 1 0 0,0 0 0 0 0,0 0 0 0 0,0 0 0 0 0,1 0 0 0 0,-1 0 0 0 0,1 0-1 0 0,-1 0 1 0 0,1-1 0 0 0,0 1 0 0 0,0 0 0 0 0,0 0 0 0 0,0-1 0 0 0,0 1-1 0 0,0 0 1 0 0,0-1 0 0 0,1 1 0 0 0,-1-1 0 0 0,0 1 0 0 0,1-1 0 0 0,0 0-1 0 0,-1 0 1 0 0,1 0 0 0 0,-1 1 0 0 0,1-2 0 0 0,0 1 0 0 0,0 0 0 0 0,0 0-1 0 0,0 0 1 0 0,-1-1 0 0 0,5 1 0 0 0,5 2-25 0 0,1-2-1 0 0,-1 1 1 0 0,1-1 0 0 0,0-1-1 0 0,0 0 1 0 0,-1-1 0 0 0,1 0-1 0 0,0 0 1 0 0,-1-2 0 0 0,1 1-1 0 0,11-5 1 0 0,5-3-41 0 0,0-1 1 0 0,-1-1-1 0 0,30-18 0 0 0,-48 25 58 0 0,38-24-22 0 0,-43 26 43 0 0,0 0 0 0 0,-1 0 0 0 0,1 0-1 0 0,-1 0 1 0 0,0 0 0 0 0,0-1 0 0 0,0 1 0 0 0,0-1-1 0 0,2-5 1 0 0,-5 9-10 0 0,1 0 0 0 0,-1-1 0 0 0,0 1 0 0 0,0 0 0 0 0,0-1 0 0 0,0 1 0 0 0,0 0 0 0 0,0-1 0 0 0,0 1 1 0 0,0 0-1 0 0,0-1 0 0 0,0 1 0 0 0,0 0 0 0 0,-1-1 0 0 0,1 1 0 0 0,0 0 0 0 0,0-1 0 0 0,0 1 0 0 0,0 0 0 0 0,0-1 0 0 0,-1 1 0 0 0,1 0 0 0 0,0-1 0 0 0,0 1 0 0 0,-1 0 0 0 0,1 0 0 0 0,0-1 0 0 0,0 1 0 0 0,-1 0 0 0 0,1 0 0 0 0,0 0 0 0 0,-1 0 0 0 0,1-1 0 0 0,0 1 0 0 0,0 0 0 0 0,-1 0 0 0 0,-17-3 197 0 0,0 6-104 0 0,1 1-1 0 0,0 1 0 0 0,0 0 1 0 0,1 1-1 0 0,0 1 1 0 0,0 1-1 0 0,-19 11 0 0 0,-37 30-1727 0 0,6 5-6097 0 0,58-47 4194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18:41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 41 4 0 0,'16'5'3843'0'0,"30"11"321"0"0,-44-16-3504 0 0,20 9 2121 0 0,-14-3 3477 0 0,-21-3-6162 0 0,0 1-1 0 0,1 1 0 0 0,0 0 0 0 0,0 1 0 0 0,0 0 1 0 0,0 1-1 0 0,1 0 0 0 0,-13 11 0 0 0,4-2 0 0 0,1 2 1 0 0,0 0-1 0 0,-22 29 0 0 0,33-37-54 0 0,1 1 0 0 0,0 0 0 0 0,1 0 1 0 0,0 1-1 0 0,0-1 0 0 0,1 1 0 0 0,1 1 0 0 0,0-1 1 0 0,-3 24-1 0 0,4-18 24 0 0,2 1 0 0 0,0 0 0 0 0,1 0 0 0 0,1-1 0 0 0,1 1 0 0 0,5 23 0 0 0,0-13 16 0 0,1 0-1 0 0,2-1 0 0 0,0 0 1 0 0,2-1-1 0 0,2 0 0 0 0,0-1 1 0 0,1-1-1 0 0,28 35 1 0 0,-33-47-35 0 0,2 0 0 0 0,-1 0 1 0 0,2-2-1 0 0,-1 1 1 0 0,2-2-1 0 0,18 13 1 0 0,-23-18-18 0 0,1 0 1 0 0,0-1 0 0 0,0 0-1 0 0,0 0 1 0 0,0-1-1 0 0,1 0 1 0 0,-1-1 0 0 0,1 0-1 0 0,0-1 1 0 0,-1 0 0 0 0,19-1-1 0 0,-10-1-8 0 0,0-1-1 0 0,0-1 1 0 0,-1 0-1 0 0,1-2 1 0 0,-1 0-1 0 0,24-10 1 0 0,-32 10-7 0 0,1 0 1 0 0,-1-1 0 0 0,0 0 0 0 0,0-1 0 0 0,-1 0 0 0 0,0 0-1 0 0,0-1 1 0 0,-1-1 0 0 0,0 1 0 0 0,0-1 0 0 0,12-19 0 0 0,-7 4-4 0 0,-1 1 0 0 0,-1-2 0 0 0,-2 0 0 0 0,0 0 0 0 0,-1 0 0 0 0,-2-1 1 0 0,-1 0-1 0 0,0-1 0 0 0,-2 1 0 0 0,-2-1 0 0 0,0 1 0 0 0,-4-39 0 0 0,0 43-11 0 0,-2 0-1 0 0,0 0 0 0 0,-1 1 0 0 0,-1 0 1 0 0,-16-32-1 0 0,-1-5 54 0 0,-21-31 138 0 0,37 77-203 0 0,-1 0 0 0 0,0 1 0 0 0,-21-19 0 0 0,21 20-5 0 0,7 9 26 0 0,-16-12-19 0 0,5 2-24 0 0,6 8 11 0 0,-1 0 0 0 0,0 0 0 0 0,0 0 0 0 0,-11-1 0 0 0,18 4 23 0 0,-2 0 5 0 0,0-1-9 0 0,-10-1-10 0 0,-35 0-23 0 0,26 3 25 0 0,19-1 11 0 0,-29 4-165 0 0,10 1 96 0 0,20-5 52 0 0,-34 16-34 0 0,10-3 66 0 0,23-13-13 0 0,-16 11-48 0 0,-25 17-23 0 0,42-26 36 0 0,-34 24-2064 0 0,35-24 1125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18:52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137 183 1288 0 0,'0'0'3556'0'0,"17"14"-1527"0"0,-23 31-1688 0 0,6-43 690 0 0,7-12-715 0 0,9-30 373 0 0,-7 20 66 0 0,-1 0 0 0 0,6-26-1 0 0,-13 44-672 0 0,-1 2-78 0 0,0-1 0 0 0,0 1 0 0 0,0 0 0 0 0,1-1-1 0 0,-1 1 1 0 0,0-1 0 0 0,0 1 0 0 0,0 0-1 0 0,0-1 1 0 0,0 1 0 0 0,0-1 0 0 0,0 1 0 0 0,0 0-1 0 0,0-1 1 0 0,0 1 0 0 0,0-1 0 0 0,0 1 0 0 0,-1 0-1 0 0,1-1 1 0 0,0 1 0 0 0,0-1 0 0 0,0 1-1 0 0,0 0 1 0 0,-1-1 0 0 0,-3 2-2 0 0,1 1-1 0 0,-1 0 1 0 0,1 0 0 0 0,-1 0-1 0 0,1 0 1 0 0,0 1-1 0 0,-1-1 1 0 0,1 1 0 0 0,1 0-1 0 0,-1 0 1 0 0,0 0-1 0 0,1 0 1 0 0,-1 0 0 0 0,1 1-1 0 0,0-1 1 0 0,-3 7-1 0 0,-3 6-25 0 0,0 1-1 0 0,-10 28 0 0 0,11-25 59 0 0,7-17-41 0 0,0-3 10 0 0,-1 0-1 0 0,1 0 1 0 0,0 1-1 0 0,0-1 1 0 0,0 0-1 0 0,0 1 1 0 0,0-1-1 0 0,0 0 1 0 0,0 0-1 0 0,0 1 1 0 0,0-1-1 0 0,0 0 1 0 0,0 1-1 0 0,0-1 1 0 0,0 0-1 0 0,0 1 1 0 0,0-1-1 0 0,0 0 1 0 0,0 0-1 0 0,0 1 1 0 0,1-1-1 0 0,-1 0 1 0 0,0 1-1 0 0,0-1 1 0 0,0 0-1 0 0,0 0 1 0 0,1 1-1 0 0,-1-1 1 0 0,0 0-1 0 0,0 0 1 0 0,0 0-1 0 0,1 1 1 0 0,6-7 10 0 0,-1-1 0 0 0,1 1 0 0 0,-1-1 1 0 0,0 0-1 0 0,-1 0 0 0 0,0-1 0 0 0,0 0 1 0 0,6-14-1 0 0,-6 12 51 0 0,-1 5 12 0 0,-2-1 0 0 0,1 1-1 0 0,0-1 1 0 0,-1 0 0 0 0,0 0-1 0 0,-1 0 1 0 0,1 0 0 0 0,-1 0-1 0 0,0 0 1 0 0,0-8 0 0 0,-1 13-71 0 0,-1-1 0 0 0,1 1 0 0 0,0-1 0 0 0,0 1 0 0 0,-1-1 0 0 0,1 1 0 0 0,-1-1 0 0 0,1 1 0 0 0,-1-1 0 0 0,0 1 0 0 0,1 0 0 0 0,-1 0 0 0 0,0-1 0 0 0,0 1 0 0 0,0 0 0 0 0,0 0 0 0 0,0 0 0 0 0,0 0 0 0 0,-1 0 0 0 0,1 0 0 0 0,0 0 0 0 0,0 0 0 0 0,-1 0 0 0 0,1 1 0 0 0,0-1 0 0 0,-1 0 0 0 0,1 1 0 0 0,-1 0 0 0 0,1-1 0 0 0,-3 0 0 0 0,-1 1-8 0 0,1 0-1 0 0,-1 0 0 0 0,1 1 1 0 0,-1 0-1 0 0,1-1 1 0 0,-1 1-1 0 0,-4 2 0 0 0,5-2 15 0 0,-1 1-4 0 0,-1-1-1 0 0,1 1 1 0 0,0 0-1 0 0,1 0 0 0 0,-1 0 1 0 0,0 1-1 0 0,0 0 1 0 0,1 0-1 0 0,0 0 1 0 0,0 0-1 0 0,0 0 1 0 0,0 1-1 0 0,0 0 1 0 0,1 0-1 0 0,-1 0 0 0 0,1 0 1 0 0,0 1-1 0 0,0-1 1 0 0,1 1-1 0 0,-1 0 1 0 0,-2 8-1 0 0,5-12 8 0 0,-1 1-1 0 0,1-1 1 0 0,0 1-1 0 0,0 0 1 0 0,0-1-1 0 0,0 1 0 0 0,0-1 1 0 0,0 1-1 0 0,0 0 1 0 0,1-1-1 0 0,-1 1 1 0 0,0-1-1 0 0,1 1 1 0 0,-1-1-1 0 0,1 1 1 0 0,0-1-1 0 0,0 1 1 0 0,-1-1-1 0 0,1 0 1 0 0,0 1-1 0 0,0-1 0 0 0,0 0 1 0 0,0 0-1 0 0,3 2 1 0 0,27 19 145 0 0,-28-20-166 0 0,0-1 1 0 0,1 1-1 0 0,0-1 1 0 0,-1 0-1 0 0,1 0 1 0 0,0-1-1 0 0,-1 1 1 0 0,1-1-1 0 0,0 0 1 0 0,0 0-1 0 0,-1 0 1 0 0,1 0 0 0 0,0-1-1 0 0,0 0 1 0 0,-1 1-1 0 0,1-1 1 0 0,-1-1-1 0 0,1 1 1 0 0,-1 0-1 0 0,1-1 1 0 0,-1 0-1 0 0,0 0 1 0 0,1 0-1 0 0,-1 0 1 0 0,0 0 0 0 0,-1-1-1 0 0,1 1 1 0 0,0-1-1 0 0,4-5 1 0 0,1-2-11 0 0,-1 0 0 0 0,1 0 0 0 0,-2 0 1 0 0,0-1-1 0 0,0 0 0 0 0,-1 0 0 0 0,7-20 1 0 0,-11 27 27 0 0,1 0 0 0 0,-2 0-1 0 0,1-1 1 0 0,0 1 0 0 0,-1-1 0 0 0,0 1 0 0 0,0 0 0 0 0,0-1 0 0 0,0 1 0 0 0,-1-1 0 0 0,1 1 0 0 0,-1 0 0 0 0,0-1 0 0 0,-2-3 0 0 0,0 6-6 0 0,1 1-1 0 0,-1 0 1 0 0,1-1-1 0 0,-1 1 1 0 0,1 0 0 0 0,-1 1-1 0 0,0-1 1 0 0,0 0-1 0 0,1 1 1 0 0,-1-1-1 0 0,0 1 1 0 0,0 0 0 0 0,0 0-1 0 0,1 0 1 0 0,-1 0-1 0 0,0 1 1 0 0,0-1-1 0 0,-5 2 1 0 0,2 0 9 0 0,0 0-1 0 0,0 1 1 0 0,0 0 0 0 0,1 0-1 0 0,-1 0 1 0 0,1 0 0 0 0,-1 1-1 0 0,1 0 1 0 0,0 0 0 0 0,0 1-1 0 0,1-1 1 0 0,-1 1 0 0 0,1 0-1 0 0,0 0 1 0 0,1 0 0 0 0,-1 1-1 0 0,1 0 1 0 0,0-1 0 0 0,0 1 0 0 0,1 0-1 0 0,0 0 1 0 0,-3 11 0 0 0,5-15-11 0 0,1 1 1 0 0,-1-1-1 0 0,0 0 1 0 0,1 1-1 0 0,0-1 1 0 0,-1 0-1 0 0,1 0 1 0 0,0 0-1 0 0,0 0 1 0 0,0 0 0 0 0,1 0-1 0 0,-1 0 1 0 0,0 0-1 0 0,1 0 1 0 0,0 0-1 0 0,-1-1 1 0 0,1 1-1 0 0,2 1 1 0 0,2 3 4 0 0,-5-5-9 0 0,0-1 0 0 0,0 1 0 0 0,0-1 0 0 0,0 1 0 0 0,0-1 0 0 0,0 1 0 0 0,0-1 0 0 0,0 0 0 0 0,0 0 0 0 0,0 0 0 0 0,1 0 0 0 0,-1 0 0 0 0,0 0 0 0 0,0 0 0 0 0,0 0 0 0 0,0 0 0 0 0,1 0 0 0 0,-1 0 0 0 0,0-1 0 0 0,1 0 0 0 0,23-9-24 0 0,-22 7 23 0 0,0 1 0 0 0,-1 0 0 0 0,1-1 0 0 0,-1 0-1 0 0,1 1 1 0 0,-1-1 0 0 0,0 0 0 0 0,0 0 0 0 0,-1 0 0 0 0,1-1 0 0 0,0 1 0 0 0,-1 0 0 0 0,0 0 0 0 0,0-1-1 0 0,0 1 1 0 0,0-1 0 0 0,-1 1 0 0 0,1-1 0 0 0,-1-3 0 0 0,0 5-9 0 0,0 0 10 0 0,0 1 1 0 0,0 0 0 0 0,0 0 0 0 0,0 0 0 0 0,-1 0-1 0 0,1 0 1 0 0,0 0 0 0 0,0 0 0 0 0,-1 0 0 0 0,1 0 0 0 0,0 0 0 0 0,-1 0 0 0 0,1 0 0 0 0,-1 0 0 0 0,1 1 0 0 0,-1-1 0 0 0,0 0 0 0 0,1 0 0 0 0,-1 1 0 0 0,0-1 0 0 0,0-1 0 0 0,-4 1-5 0 0,0 0 0 0 0,0 1 0 0 0,0-1 0 0 0,0 1 0 0 0,0 0 0 0 0,0 0 0 0 0,0 0 0 0 0,0 1 0 0 0,1 0 1 0 0,-1 0-1 0 0,0 0 0 0 0,0 0 0 0 0,-8 5 0 0 0,5-3 17 0 0,0 1 1 0 0,0 1-1 0 0,1 0 1 0 0,0 0-1 0 0,0 0 1 0 0,0 1-1 0 0,-6 6 1 0 0,12-10-7 0 0,-1 1 0 0 0,1-1 0 0 0,0 1 0 0 0,0-1 0 0 0,0 1 0 0 0,1-1 0 0 0,-1 1-1 0 0,1 0 1 0 0,-1-1 0 0 0,1 1 0 0 0,0 0 0 0 0,0-1 0 0 0,0 1 0 0 0,0 0 0 0 0,1-1 0 0 0,-1 1 0 0 0,1 0 0 0 0,-1-1 0 0 0,1 1 0 0 0,0-1 0 0 0,1 4 0 0 0,0-5-6 0 0,-1 1 0 0 0,0-1 0 0 0,1 1 0 0 0,-1-1 0 0 0,1 0 0 0 0,-1 0 0 0 0,1 0 0 0 0,-1 0 0 0 0,1 0 0 0 0,0 0 0 0 0,0 0 0 0 0,-1 0 0 0 0,1-1 0 0 0,0 1 0 0 0,0-1 0 0 0,0 1 0 0 0,0-1 0 0 0,0 0 0 0 0,0 0 0 0 0,3 0 0 0 0,-2 0-42 0 0,18-4 24 0 0,-18 2 12 0 0,1 0 1 0 0,-1 0-1 0 0,0 0 1 0 0,0-1 0 0 0,0 1-1 0 0,0-1 1 0 0,-1 1-1 0 0,1-1 1 0 0,-1 0-1 0 0,4-6 1 0 0,-3 6 5 0 0,-2 1 15 0 0,-1 0-16 0 0,1-1 0 0 0,-1 1 0 0 0,1 0 1 0 0,-1-1-1 0 0,0 1 0 0 0,0-1 0 0 0,0 1 0 0 0,-1-1 1 0 0,1 1-1 0 0,-1-1 0 0 0,1 1 0 0 0,-2-3 0 0 0,0 4 0 0 0,0 0 0 0 0,0 0 0 0 0,0 0 0 0 0,0 0 0 0 0,0 0 0 0 0,0 1 0 0 0,0-1 0 0 0,0 1 0 0 0,0 0 0 0 0,-1-1 0 0 0,1 1 0 0 0,0 0 0 0 0,0 0 0 0 0,0 0 0 0 0,-1 1 0 0 0,1-1 0 0 0,0 0 0 0 0,0 1 0 0 0,0 0 0 0 0,0-1 0 0 0,0 1 0 0 0,0 0 0 0 0,0 0 0 0 0,0 0 0 0 0,0 0 0 0 0,0 0 0 0 0,-2 3 0 0 0,2-3 6 0 0,0 1-1 0 0,0-1 1 0 0,0 1 0 0 0,0 0-1 0 0,1 0 1 0 0,-1 0-1 0 0,1 0 1 0 0,-1 0-1 0 0,1 0 1 0 0,0 0-1 0 0,0 1 1 0 0,0-1-1 0 0,0 0 1 0 0,0 1-1 0 0,0-1 1 0 0,1 1-1 0 0,-1-1 1 0 0,1 1 0 0 0,0-1-1 0 0,-1 1 1 0 0,1-1-1 0 0,0 1 1 0 0,1-1-1 0 0,-1 1 1 0 0,1 3-1 0 0,0-3 1 0 0,-1-1 0 0 0,1 0 0 0 0,0 1 0 0 0,0-1 0 0 0,-1 0 0 0 0,2 0 0 0 0,-1 0 0 0 0,0 0 0 0 0,0 0 0 0 0,1 0 0 0 0,-1 0 0 0 0,1 0 0 0 0,-1 0 0 0 0,1-1 0 0 0,0 1 0 0 0,0-1 1 0 0,0 1-1 0 0,0-1 0 0 0,0 0 0 0 0,0 1 0 0 0,0-1 0 0 0,0 0 0 0 0,0 0 0 0 0,5 0 0 0 0,-5 0 18 0 0,1 0-23 0 0,0-1-1 0 0,-1 1 1 0 0,1-1-1 0 0,0 0 1 0 0,-1 0 0 0 0,1 0-1 0 0,0 0 1 0 0,0 0-1 0 0,3-1 1 0 0,-3 0-10 0 0,0-1 0 0 0,0 1 0 0 0,-1 0 0 0 0,1-1 0 0 0,0 1 0 0 0,-1-1 0 0 0,1 0 0 0 0,-1 0 1 0 0,1 0-1 0 0,-1 0 0 0 0,0 0 0 0 0,0-1 0 0 0,0 1 0 0 0,0-1 0 0 0,-1 1 0 0 0,1-1 0 0 0,2-5 0 0 0,-1 2-2 0 0,-1 0 0 0 0,0 0-1 0 0,0-1 1 0 0,0 1 0 0 0,-1 0 0 0 0,0-1 0 0 0,0 1-1 0 0,-1-7 1 0 0,0 11 8 0 0,0 0 0 0 0,0 0-1 0 0,0 0 1 0 0,-1 0 0 0 0,1 1 0 0 0,-1-1-1 0 0,1 0 1 0 0,-1 0 0 0 0,0 1 0 0 0,0-1-1 0 0,0 0 1 0 0,0 1 0 0 0,0-1 0 0 0,0 1-1 0 0,0-1 1 0 0,0 1 0 0 0,-1 0 0 0 0,1-1-1 0 0,0 1 1 0 0,-3-2 0 0 0,2 2 0 0 0,1 1 1 0 0,0-1 0 0 0,0 0 0 0 0,0 1 0 0 0,0-1 0 0 0,0 1 0 0 0,0-1 0 0 0,0 1 0 0 0,0 0 0 0 0,-1-1 0 0 0,1 1-1 0 0,0 0 1 0 0,0 0 0 0 0,0 0 0 0 0,0-1 0 0 0,-1 1 0 0 0,1 1 0 0 0,0-1 0 0 0,0 0 0 0 0,0 0 0 0 0,0 0 0 0 0,-1 1 0 0 0,-1 0 0 0 0,-30 7-30 0 0,28-6 29 0 0,-1 0 0 0 0,1 0 1 0 0,0 0-1 0 0,0 1 1 0 0,1-1-1 0 0,-1 1 1 0 0,0 1-1 0 0,1-1 1 0 0,0 0-1 0 0,0 1 1 0 0,0 0-1 0 0,0 0 0 0 0,0 0 1 0 0,1 1-1 0 0,0-1 1 0 0,0 1-1 0 0,0 0 1 0 0,0 0-1 0 0,1 0 1 0 0,0 0-1 0 0,-3 10 1 0 0,5-14 6 0 0,0 1 1 0 0,0 0 0 0 0,0-1 0 0 0,0 1 0 0 0,0 0-1 0 0,0-1 1 0 0,1 1 0 0 0,-1-1 0 0 0,1 1-1 0 0,-1-1 1 0 0,1 1 0 0 0,0-1 0 0 0,-1 1 0 0 0,1-1-1 0 0,0 1 1 0 0,0-1 0 0 0,0 0 0 0 0,0 1 0 0 0,0-1-1 0 0,0 0 1 0 0,0 0 0 0 0,1 0 0 0 0,-1 0 0 0 0,0 0-1 0 0,1 0 1 0 0,-1 0 0 0 0,3 0 0 0 0,0 2 11 0 0,1-1 1 0 0,0 0 0 0 0,-1-1-1 0 0,1 1 1 0 0,0-1-1 0 0,7 1 1 0 0,-9-2 1 0 0,0 0-37 0 0,1 0 16 0 0,-1-1 0 0 0,0 0 0 0 0,1 1 0 0 0,-1-1 0 0 0,0-1 0 0 0,0 1 0 0 0,0 0 0 0 0,0-1 0 0 0,0 0 0 0 0,0 1 0 0 0,0-1-1 0 0,0 0 1 0 0,-1 0 0 0 0,1-1 0 0 0,-1 1 0 0 0,1-1 0 0 0,-1 1 0 0 0,0-1 0 0 0,0 0 0 0 0,0 0 0 0 0,0 0 0 0 0,-1 0 0 0 0,1 0 0 0 0,-1 0 0 0 0,0 0 0 0 0,0 0-1 0 0,0 0 1 0 0,0-1 0 0 0,0 1 0 0 0,0-7 0 0 0,0-56 716 0 0,-1 65-707 0 0,0 0 0 0 0,0 0 0 0 0,0 1 0 0 0,0-1 0 0 0,0 0 0 0 0,-1 0 0 0 0,1 0 0 0 0,0 1 0 0 0,0-1 0 0 0,-1 0 0 0 0,1 0 0 0 0,-1 1 0 0 0,1-1 0 0 0,-1 0 0 0 0,1 1 0 0 0,-1-1 0 0 0,1 0 0 0 0,-2 0 0 0 0,0 0-12 0 0,0 0 0 0 0,0-1 0 0 0,0 1 1 0 0,-1 0-1 0 0,1 1 0 0 0,0-1 0 0 0,0 0 0 0 0,-1 1 0 0 0,1-1 0 0 0,-1 1 1 0 0,1 0-1 0 0,0 0 0 0 0,-5 0 0 0 0,1-1-19 0 0,-21 7-59 0 0,22-6 65 0 0,-24 12-92 0 0,26-11 107 0 0,0 0 0 0 0,1 1-1 0 0,-1-1 1 0 0,1 1 0 0 0,-1-1 0 0 0,1 1-1 0 0,-1 0 1 0 0,1 0 0 0 0,0 0-1 0 0,0 0 1 0 0,0 1 0 0 0,0-1 0 0 0,0 1-1 0 0,0-1 1 0 0,1 1 0 0 0,-1-1-1 0 0,1 1 1 0 0,0 0 0 0 0,0 0 0 0 0,0 0-1 0 0,-1 3 1 0 0,2-4 10 0 0,0 1-1 0 0,1 0 1 0 0,-1-1 0 0 0,0 1-1 0 0,1-1 1 0 0,0 1 0 0 0,-1-1 0 0 0,1 1-1 0 0,0-1 1 0 0,0 1 0 0 0,1-1-1 0 0,-1 0 1 0 0,0 1 0 0 0,1-1 0 0 0,-1 0-1 0 0,1 0 1 0 0,0 0 0 0 0,0 0-1 0 0,0-1 1 0 0,0 1 0 0 0,0 0-1 0 0,0-1 1 0 0,0 1 0 0 0,0-1 0 0 0,3 1-1 0 0,-4 0-20 0 0,1-1-1 0 0,0 0 0 0 0,-1 0 1 0 0,1 0-1 0 0,0 0 0 0 0,0 0 1 0 0,-1-1-1 0 0,1 1 0 0 0,0-1 1 0 0,0 1-1 0 0,0-1 0 0 0,0 1 1 0 0,0-1-1 0 0,0 0 0 0 0,0 0 1 0 0,0 0-1 0 0,-1 0 0 0 0,1 0 1 0 0,0 0-1 0 0,0-1 0 0 0,0 1 1 0 0,0-1-1 0 0,0 1 0 0 0,0-1 1 0 0,0 0-1 0 0,-1 0 0 0 0,1 1 1 0 0,0-1-1 0 0,-1-1 0 0 0,1 1 1 0 0,-1 0-1 0 0,1 0 0 0 0,-1 0 1 0 0,1-1-1 0 0,-1 1 0 0 0,0-1 1 0 0,0 1-1 0 0,1-1 0 0 0,-1 0 1 0 0,0 1-1 0 0,-1-1 0 0 0,1 0 1 0 0,0 0-1 0 0,0-2 0 0 0,12-55-396 0 0,-13 57 392 0 0,0 1-1 0 0,0 0 1 0 0,-1-1 0 0 0,1 1-1 0 0,-1 0 1 0 0,1-1 0 0 0,-1 1-1 0 0,1 0 1 0 0,-1-1 0 0 0,0 1 0 0 0,0 0-1 0 0,0 0 1 0 0,1 0 0 0 0,-1 0-1 0 0,0 0 1 0 0,0 0 0 0 0,0 0 0 0 0,-1 0-1 0 0,1 0 1 0 0,0 0 0 0 0,0 1-1 0 0,0-1 1 0 0,-1 0 0 0 0,1 1-1 0 0,0-1 1 0 0,-1 1 0 0 0,1-1 0 0 0,-1 1-1 0 0,1 0 1 0 0,0 0 0 0 0,-1 0-1 0 0,-2-1 1 0 0,1 1-24 0 0,-27 5-157 0 0,28-5 174 0 0,-1 1 0 0 0,1-1 0 0 0,0 1-1 0 0,0 0 1 0 0,0 0 0 0 0,0 0 0 0 0,0 0-1 0 0,0 0 1 0 0,0 0 0 0 0,0 0 0 0 0,1 0-1 0 0,-1 1 1 0 0,0-1 0 0 0,1 1 0 0 0,-1 0-1 0 0,1-1 1 0 0,0 1 0 0 0,-1 0 0 0 0,1 0-1 0 0,-1 2 1 0 0,1-2-29 0 0,1-1 18 0 0,0 0-1 0 0,0 0 1 0 0,0 0-1 0 0,0 0 0 0 0,0 0 1 0 0,0 0-1 0 0,0 0 1 0 0,1 0-1 0 0,-1 0 1 0 0,0 0-1 0 0,1 0 0 0 0,-1 0 1 0 0,1 0-1 0 0,-1 0 1 0 0,1 0-1 0 0,-1 0 0 0 0,1-1 1 0 0,0 1-1 0 0,-1 0 1 0 0,1 0-1 0 0,0-1 1 0 0,0 1-1 0 0,-1 0 0 0 0,1-1 1 0 0,0 1-1 0 0,2 0 1 0 0,-2 0-434 0 0,10-4-3809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18:55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1 133 1528 0 0,'20'-43'6509'0'0,"-2"-26"-3249"0"0,-14 50-2790 0 0,-3 17-417 0 0,0 25 117 0 0,2-1 0 0 0,0 1 0 0 0,2-1-1 0 0,0 0 1 0 0,10 23 0 0 0,52 128 454 0 0,-33-91-539 0 0,-31-75-193 0 0,0-1 0 0 0,1 1 0 0 0,0-1-1 0 0,0 1 1 0 0,10 9 0 0 0,-13-14-106 0 0,13 1-393 0 0,-12-3 550 0 0,-1-1-1 0 0,0 1 1 0 0,0-1-1 0 0,0 1 0 0 0,1-1 1 0 0,-1 1-1 0 0,0-1 0 0 0,0 0 1 0 0,0 1-1 0 0,0-1 1 0 0,0 0-1 0 0,0 0 0 0 0,0 0 1 0 0,0 0-1 0 0,0 0 0 0 0,0 0 1 0 0,-1 0-1 0 0,1 0 1 0 0,0 0-1 0 0,-1 0 0 0 0,1 0 1 0 0,-1-1-1 0 0,1 1 1 0 0,-1 0-1 0 0,1 0 0 0 0,-1-1 1 0 0,0 1-1 0 0,0 0 0 0 0,0-1 1 0 0,1 1-1 0 0,-1 0 1 0 0,-1-1-1 0 0,1-1 0 0 0,0 0-388 0 0,-1-1 0 0 0,0 0 0 0 0,0 1 0 0 0,0-1-1 0 0,0 1 1 0 0,-1-1 0 0 0,0 1 0 0 0,1 0 0 0 0,-1 0-1 0 0,0 0 1 0 0,-5-6 0 0 0,-4-4-1915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18:55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 1600 0 0,'0'-3'875'0'0,"-1"1"0"0"0,1 0 1 0 0,0-1-1 0 0,0 1 0 0 0,0-1 0 0 0,0 1 0 0 0,1 0 0 0 0,-1-1 0 0 0,1 1 1 0 0,-1 0-1 0 0,2-3 0 0 0,1 6-771 0 0,0 0 1 0 0,0 0-1 0 0,0 1 1 0 0,0-1-1 0 0,0 1 1 0 0,-1-1 0 0 0,1 1-1 0 0,0 0 1 0 0,-1 0-1 0 0,0 0 1 0 0,1 1-1 0 0,3 4 1 0 0,26 39 609 0 0,-11-15-448 0 0,47 58 324 0 0,155 192 236 0 0,-219-276-818 0 0,139 169 136 0 0,-133-164-787 0 0,-4-11-3024 0 0,-6-22-2060 0 0,-2 7 2159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1:55.5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96 940 0 0,'0'0'1433'0'0,"6"8"4687"0"0,3-11-5483 0 0,1 0 0 0 0,0 0 0 0 0,0 1 0 0 0,0 1 0 0 0,18-2 0 0 0,1144-67 2326 0 0,1325 51-1317 0 0,-2275 26-1741 0 0,234 2 174 0 0,-400-11-215 0 0,-52 2 104 0 0,18 1-1816 0 0,-13 1 1665 0 0,-14 0-2585 0 0,-15 0-2875 0 0,19-2 5562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18:56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664 28 1428 0 0,'0'-1'299'0'0,"0"0"-1"0"0,0 0 1 0 0,0 0-1 0 0,0 0 1 0 0,0 0-1 0 0,0-1 1 0 0,0 1-1 0 0,0 0 1 0 0,0 0-1 0 0,-1 0 1 0 0,1 0-1 0 0,0 0 1 0 0,-1 0-1 0 0,1 0 1 0 0,-1 0-1 0 0,1 1 1 0 0,-1-1-1 0 0,0 0 1 0 0,1 0-1 0 0,-1 0 1 0 0,0 0-1 0 0,1 1 1 0 0,-1-1-1 0 0,0 0 1 0 0,0 1-1 0 0,-1-2 1 0 0,0 2-156 0 0,1 0 0 0 0,-1-1 0 0 0,0 1 1 0 0,0 0-1 0 0,0 0 0 0 0,1 0 0 0 0,-1 0 1 0 0,0 0-1 0 0,0 1 0 0 0,1-1 0 0 0,-1 0 1 0 0,0 1-1 0 0,0-1 0 0 0,-2 2 0 0 0,-9 4-306 0 0,1 1-1 0 0,-1 0 0 0 0,-13 10 0 0 0,19-12 743 0 0,-461 339 1166 0 0,386-275-1963 0 0,81-68-45 0 0,2-4-777 0 0,0 1 744 0 0,0-1-1 0 0,1 1 1 0 0,-1 0-1 0 0,1-1 1 0 0,0 1-1 0 0,0 0 1 0 0,-1 0-1 0 0,4-2 1 0 0,0-1-435 0 0,9-14-2782 0 0,-7 8 1045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18:56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0 400 0 0,'0'0'651'0'0,"-9"8"1878"0"0,21-5-2371 0 0,-1-1-1 0 0,0 0 0 0 0,0-1 1 0 0,1 0-1 0 0,-1-1 0 0 0,21-2 0 0 0,-5 1-106 0 0,108 0 140 0 0,10-1-3287 0 0,-123 2 2481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18:5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0 864 0 0,'14'4'2960'0'0,"-14"-3"-2939"0"0,0 0 1 0 0,0 0-1 0 0,0 0 1 0 0,0 0-1 0 0,0 0 1 0 0,0 0-1 0 0,1 1 1 0 0,-1-1-1 0 0,0 0 1 0 0,1 0-1 0 0,-1 0 1 0 0,1 0-1 0 0,-1 0 1 0 0,1 0-1 0 0,-1-1 1 0 0,1 1-1 0 0,0 0 1 0 0,-1 0-1 0 0,1 0 1 0 0,0 0-1 0 0,0-1 1 0 0,0 1-1 0 0,-1 0 0 0 0,1-1 1 0 0,0 1-1 0 0,0-1 1 0 0,0 1-1 0 0,0-1 1 0 0,0 1-1 0 0,0-1 1 0 0,0 0-1 0 0,1 1 1 0 0,0-1-1 0 0,1 1 27 0 0,15 1 146 0 0,30-3 233 0 0,-45 1-273 0 0,21 0 979 0 0,-27 1-1125 0 0,-6 1 0 0 0,4 0-7 0 0,-6 0 6 0 0,-46 14-76 0 0,54-16 49 0 0,1 1-2 0 0,-10 1-4 0 0,9-1 0 0 0,1-1 12 0 0,-6 3 6 0 0,6-3 35 0 0,-2 2 4 0 0,-1 1 395 0 0,8-8-195 0 0,-2 3-143 0 0,14-7-995 0 0,-33 17-156 0 0,17-7 766 0 0,-7 5-1998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18:59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130 238 984 0 0,'0'0'3514'0'0,"-17"-24"1965"0"0,10 16-1970 0 0,1 2 379 0 0,5 2-5009 0 0,1 2 1118 0 0,0 1-26 0 0,0-6 21 0 0,0 5 10 0 0,0 0-28 0 0,0-5 24 0 0,0 5-4 0 0,0 0-491 0 0,1-1 524 0 0,0 0 0 0 0,-1 1-1 0 0,0-1 1 0 0,0 0 0 0 0,0 0 0 0 0,0 1-1 0 0,0-1 1 0 0,0 0 0 0 0,-1 0-1 0 0,0-3 1 0 0,1 4-25 0 0,-2-5-9 0 0,1 0-268 0 0,-6 10 1573 0 0,6-4-1291 0 0,0 0 0 0 0,0 0 0 0 0,0-1 1 0 0,1 1-1 0 0,-1 0 0 0 0,0-1 1 0 0,1 1-1 0 0,-1-1 0 0 0,1 1 0 0 0,0-1 1 0 0,-1 1-1 0 0,1-1 0 0 0,0-2 1 0 0,-2-5-17 0 0,-15-62-128 0 0,17 69 120 0 0,-2-5 59 0 0,-2-5-818 0 0,3 12 766 0 0,1 0 0 0 0,0 0 1 0 0,0 0-1 0 0,-1-1 0 0 0,1 1 1 0 0,0 0-1 0 0,-1 0 0 0 0,1 0 1 0 0,0 0-1 0 0,-1 0 0 0 0,1 0 1 0 0,0 0-1 0 0,-1 0 0 0 0,1 0 1 0 0,0 0-1 0 0,-1 1 0 0 0,1-1 1 0 0,0 0-1 0 0,0 0 0 0 0,-1 0 1 0 0,1 0-1 0 0,0 0 0 0 0,-1 1 1 0 0,1-1-1 0 0,0 0 0 0 0,0 0 1 0 0,-1 0-1 0 0,1 1 0 0 0,0-1 1 0 0,0 0-1 0 0,0 0 0 0 0,-1 1 1 0 0,1-1-1 0 0,0 0 0 0 0,0 0 1 0 0,0 1-1 0 0,0-1 0 0 0,0 0 1 0 0,0 1-1 0 0,-1-1 0 0 0,1 0 1 0 0,0 1-1 0 0,0-1 0 0 0,-35 90-107 0 0,34-89 118 0 0,2 0 7 0 0,-1 0-1 0 0,0-1 1 0 0,0 1-1 0 0,0 0 0 0 0,0-1 1 0 0,0 1-1 0 0,0 0 0 0 0,0 0 1 0 0,0-1-1 0 0,0 1 0 0 0,-1 0 1 0 0,1-1-1 0 0,0 1 0 0 0,0 0 1 0 0,-1-1-1 0 0,1 1 1 0 0,0 0-1 0 0,-1-1 0 0 0,1 1 1 0 0,0-1-1 0 0,-1 1 0 0 0,0 0 1 0 0,-3 9 310 0 0,11-14-254 0 0,-6 3-70 0 0,-1 0 6 0 0,0 0-1 0 0,0 0 0 0 0,1 0 0 0 0,-1 0 0 0 0,0 0 0 0 0,0 0 0 0 0,0 0 0 0 0,1 1 0 0 0,-1-1 0 0 0,1 0 0 0 0,-1 0 0 0 0,0 0 0 0 0,1 0 0 0 0,0 0 0 0 0,-1 0 0 0 0,1 1 0 0 0,-1-1 0 0 0,2-1 0 0 0,7-15-804 0 0,-5 47 738 0 0,-3-28 81 0 0,-2 7 7 0 0,1-8-358 0 0,1 0 1 0 0,-1 0 0 0 0,0 0-1 0 0,0 0 1 0 0,0-1 0 0 0,0 1-1 0 0,0 0 1 0 0,0 0-1 0 0,-1 0 1 0 0,1 0 0 0 0,0-1-1 0 0,0 1 1 0 0,0 0 0 0 0,-1 0-1 0 0,1 0 1 0 0,-1-1 0 0 0,1 1-1 0 0,0 0 1 0 0,-1 0-1 0 0,0 0 1 0 0,-5 5-2295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19:15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218 97 200 0 0,'1'-1'316'0'0,"1"1"0"0"0,-1-1 1 0 0,1 1-1 0 0,-1-1 0 0 0,0 0 0 0 0,1 0 0 0 0,-1 0 1 0 0,0 0-1 0 0,1 0 0 0 0,-1 0 0 0 0,0 0 0 0 0,0 0 0 0 0,0-1 1 0 0,0 1-1 0 0,0 0 0 0 0,1-4 0 0 0,-1 4 448 0 0,9-12 1821 0 0,-8 15-2578 0 0,-1 1-2 0 0,-8 25 26 0 0,6-23 9 0 0,1-1 0 0 0,-1 1 1 0 0,1 0-1 0 0,-1-1 0 0 0,1 1 1 0 0,1 0-1 0 0,0 4 0 0 0,0 7 182 0 0,-1-14-7 0 0,0 6 1577 0 0,0-10-1748 0 0,-1-21 407 0 0,2 1 1 0 0,6-42-1 0 0,-6 63-412 0 0,-1-1-7 0 0,0-7-7 0 0,0 5-398 0 0,2 15 231 0 0,1 29-149 0 0,-8 62 195 0 0,5-101 116 0 0,-3 8 305 0 0,0-7-65 0 0,-2-9-50 0 0,-7-37 600 0 0,-12-71 0 0 0,18 87-591 0 0,6 26-270 0 0,0 2 38 0 0,0 0 1 0 0,0 0-1 0 0,0 0 1 0 0,0 0-1 0 0,0 0 1 0 0,0 0 0 0 0,0 0-1 0 0,0 0 1 0 0,0 0-1 0 0,-1 0 1 0 0,1 0-1 0 0,0 0 1 0 0,0 0-1 0 0,0 0 1 0 0,0 0-1 0 0,0 0 1 0 0,0 0 0 0 0,0 0-1 0 0,0 0 1 0 0,0 0-1 0 0,0 0 1 0 0,0 0-1 0 0,0 0 1 0 0,0 0-1 0 0,0 0 1 0 0,0 0 0 0 0,-1 0-1 0 0,1 0 1 0 0,-4 15-265 0 0,-3 21-49 0 0,0 11 515 0 0,-2 80 0 0 0,9-125 832 0 0,-6-17-716 0 0,6 5-261 0 0,-4-137 116 0 0,-1 88-468 0 0,5 58 247 0 0,-1 2-50 0 0,0 0 96 0 0,0-1 0 0 0,0 1-1 0 0,0 0 1 0 0,0 0 0 0 0,0 0-1 0 0,1 0 1 0 0,-1 0 0 0 0,0 0-1 0 0,1 1 1 0 0,-1-1 0 0 0,1 0-1 0 0,-1 0 1 0 0,1 0 0 0 0,-1 0-1 0 0,1 1 1 0 0,0-1 0 0 0,0 2-1 0 0,-12 180-132 0 0,12-143 528 0 0,0-39 71 0 0,1-6-423 0 0,0 0 1 0 0,0-1-1 0 0,-1 1 0 0 0,0 0 0 0 0,0-11 1 0 0,-1 1 17 0 0,-1-76 305 0 0,2 90-357 0 0,1 1 0 0 0,-1-1 0 0 0,0 0 1 0 0,0 0-1 0 0,0 0 0 0 0,0 0 0 0 0,-1 1 0 0 0,1-1 1 0 0,0 0-1 0 0,0 0 0 0 0,0 0 0 0 0,-1 1 1 0 0,1-1-1 0 0,0 0 0 0 0,-1 0 0 0 0,1 1 0 0 0,-1-1 1 0 0,1 0-1 0 0,-1 1 0 0 0,1-1 0 0 0,-2 0 0 0 0,2 0 1 0 0,-1 1-1 0 0,1 0 1 0 0,-1 0 0 0 0,0 0-1 0 0,1 0 1 0 0,-1 0-1 0 0,0 0 1 0 0,1 0-1 0 0,-1 0 1 0 0,1 0-1 0 0,-1 0 1 0 0,0 0-1 0 0,1 0 1 0 0,-1 1 0 0 0,1-1-1 0 0,-1 0 1 0 0,0 0-1 0 0,1 1 1 0 0,-1-1-1 0 0,1 0 1 0 0,-1 1-1 0 0,-3 1-22 0 0,1 1 0 0 0,0 0 0 0 0,0-1 0 0 0,0 1 0 0 0,0 0 0 0 0,-4 6 0 0 0,3-1 8 0 0,0-1 0 0 0,1 1 0 0 0,-1 0 1 0 0,2 0-1 0 0,-1 0 0 0 0,1 0 0 0 0,0 1 1 0 0,1-1-1 0 0,-1 14 0 0 0,1-17 39 0 0,1 1 0 0 0,1 0 0 0 0,-1 0 1 0 0,1 0-1 0 0,0-1 0 0 0,0 1 0 0 0,0 0 0 0 0,1-1 0 0 0,0 1 0 0 0,0-1 1 0 0,1 0-1 0 0,-1 0 0 0 0,1 0 0 0 0,6 8 0 0 0,-8-12-4 0 0,1 1 0 0 0,0-1-1 0 0,-1 1 1 0 0,1-1 0 0 0,0 0 0 0 0,0 0-1 0 0,0 0 1 0 0,0 0 0 0 0,0-1 0 0 0,0 1-1 0 0,0 0 1 0 0,1-1 0 0 0,-1 0 0 0 0,0 1-1 0 0,0-1 1 0 0,0 0 0 0 0,0 0 0 0 0,1 0-1 0 0,-1 0 1 0 0,0 0 0 0 0,0-1 0 0 0,0 1-1 0 0,0-1 1 0 0,0 1 0 0 0,0-1 0 0 0,0 0 0 0 0,0 0-1 0 0,0 0 1 0 0,0 0 0 0 0,0 0 0 0 0,3-3-1 0 0,2 0 5 0 0,0-1 0 0 0,0 0 0 0 0,-1 0 0 0 0,0 0 0 0 0,0-1 0 0 0,11-13 1 0 0,-9 7 46 0 0,0-1 0 0 0,0 0 0 0 0,-1-1 0 0 0,-1 1 0 0 0,0-1 0 0 0,5-20 0 0 0,-11 33-67 0 0,1 0 1 0 0,-1-1 0 0 0,0 1-1 0 0,1 0 1 0 0,-1 0 0 0 0,0 0 0 0 0,0 0-1 0 0,1 0 1 0 0,-1-1 0 0 0,0 1 0 0 0,0 0-1 0 0,0 0 1 0 0,-1 0 0 0 0,1 0 0 0 0,0-1-1 0 0,0 1 1 0 0,0 0 0 0 0,-1 0 0 0 0,1 0-1 0 0,-1 0 1 0 0,1 0 0 0 0,-1 0-1 0 0,1 0 1 0 0,-1 0 0 0 0,0 0 0 0 0,1 0-1 0 0,-1 0 1 0 0,0 0 0 0 0,0 0 0 0 0,0 0-1 0 0,0 1 1 0 0,0-1 0 0 0,0 0 0 0 0,0 1-1 0 0,0-1 1 0 0,0 1 0 0 0,0-1-1 0 0,0 1 1 0 0,0-1 0 0 0,0 1 0 0 0,0 0-1 0 0,0-1 1 0 0,-1 1 0 0 0,1 0 0 0 0,0 0-1 0 0,0 0 1 0 0,0 0 0 0 0,-1 0 0 0 0,1 0-1 0 0,0 0 1 0 0,-2 1 0 0 0,-8 0-19 0 0,1 1 0 0 0,0 1 0 0 0,0-1 0 0 0,-13 6 0 0 0,23-7 19 0 0,-12 3-38 0 0,0 1 1 0 0,1 1-1 0 0,0 0 1 0 0,0 0-1 0 0,0 1 1 0 0,-12 12-1 0 0,18-15 30 0 0,0 1 0 0 0,0 0-1 0 0,1 0 1 0 0,0 0 0 0 0,0 0-1 0 0,0 1 1 0 0,0-1 0 0 0,1 1-1 0 0,0 0 1 0 0,1 0 0 0 0,-1 0-1 0 0,1 0 1 0 0,-3 12 0 0 0,5-15 13 0 0,0 0 1 0 0,0 0 0 0 0,0 0-1 0 0,0 1 1 0 0,0-1 0 0 0,1 0-1 0 0,0 0 1 0 0,-1 0 0 0 0,1-1-1 0 0,0 1 1 0 0,0 0 0 0 0,1 0-1 0 0,-1 0 1 0 0,0-1 0 0 0,1 1-1 0 0,0 0 1 0 0,0-1 0 0 0,0 0-1 0 0,0 1 1 0 0,0-1 0 0 0,0 0-1 0 0,0 0 1 0 0,1 0 0 0 0,-1 0-1 0 0,4 1 1 0 0,0 1 4 0 0,0 0 1 0 0,1-1-1 0 0,-1 0 0 0 0,1-1 1 0 0,0 1-1 0 0,-1-1 0 0 0,1-1 1 0 0,0 1-1 0 0,8 0 0 0 0,-11-2-11 0 0,0 0-1 0 0,-1 0 0 0 0,1-1 1 0 0,0 1-1 0 0,0-1 0 0 0,-1 0 1 0 0,1 0-1 0 0,0 0 0 0 0,-1-1 1 0 0,1 1-1 0 0,-1-1 0 0 0,1 0 1 0 0,-1 0-1 0 0,0 0 0 0 0,0 0 1 0 0,0 0-1 0 0,0-1 1 0 0,0 0-1 0 0,2-3 0 0 0,2-2-9 0 0,-1 0 0 0 0,0 0 0 0 0,-1-1 0 0 0,0 1-1 0 0,5-13 1 0 0,-9 19 7 0 0,-1 1-1 0 0,1-1 1 0 0,-1 1-1 0 0,1-1 1 0 0,-1 1-1 0 0,1-1 1 0 0,-1 1-1 0 0,0-1 1 0 0,0 1-1 0 0,0-1 1 0 0,0 1-1 0 0,0-1 1 0 0,0 1-1 0 0,0-1 1 0 0,-1 0-1 0 0,1 1 0 0 0,-1-1 1 0 0,1 1-1 0 0,-1-1 1 0 0,1 1-1 0 0,-1 0 1 0 0,0-1-1 0 0,0 1 1 0 0,1 0-1 0 0,-1-1 1 0 0,0 1-1 0 0,0 0 1 0 0,-1 0-1 0 0,1 0 1 0 0,0 0-1 0 0,0 0 1 0 0,0 0-1 0 0,-1 0 1 0 0,1 0-1 0 0,0 0 1 0 0,-1 1-1 0 0,1-1 1 0 0,-1 1-1 0 0,1-1 1 0 0,-3 0-1 0 0,-3-1-10 0 0,0 0-1 0 0,0 0 0 0 0,0 1 1 0 0,0 0-1 0 0,0 0 0 0 0,0 1 1 0 0,-9 0-1 0 0,7 1 5 0 0,1 0 0 0 0,0 1 0 0 0,-1 0 0 0 0,1 1 0 0 0,0 0 0 0 0,0 0-1 0 0,0 0 1 0 0,1 1 0 0 0,-1 0 0 0 0,1 1 0 0 0,-13 10 0 0 0,18-13 16 0 0,-1 0 1 0 0,1 0-1 0 0,0 0 0 0 0,0 0 1 0 0,1 0-1 0 0,-1 0 0 0 0,0 1 1 0 0,1-1-1 0 0,-1 1 0 0 0,1-1 1 0 0,0 1-1 0 0,0 0 0 0 0,0-1 1 0 0,0 1-1 0 0,0 0 0 0 0,0 0 1 0 0,1-1-1 0 0,0 1 0 0 0,-1 0 1 0 0,1 0-1 0 0,0 0 0 0 0,0 0 1 0 0,1 0-1 0 0,-1 0 0 0 0,1-1 1 0 0,-1 1-1 0 0,1 0 0 0 0,0 0 1 0 0,0 0-1 0 0,0-1 0 0 0,0 1 1 0 0,1-1-1 0 0,-1 1 0 0 0,1-1 0 0 0,-1 1 1 0 0,5 3-1 0 0,-4-3-3 0 0,1-1-1 0 0,-1 1 1 0 0,1-1-1 0 0,0 1 1 0 0,-1-1 0 0 0,1 0-1 0 0,0 0 1 0 0,0 0-1 0 0,1-1 1 0 0,-1 1-1 0 0,0-1 1 0 0,1 0-1 0 0,-1 0 1 0 0,0 0 0 0 0,1 0-1 0 0,-1 0 1 0 0,1-1-1 0 0,-1 0 1 0 0,1 1-1 0 0,0-1 1 0 0,-1-1-1 0 0,1 1 1 0 0,-1 0 0 0 0,1-1-1 0 0,4-1 1 0 0,-3 0-15 0 0,1 0 1 0 0,-1 0-1 0 0,0 0 1 0 0,1-1-1 0 0,-1 1 1 0 0,0-1 0 0 0,-1-1-1 0 0,1 1 1 0 0,0-1-1 0 0,-1 0 1 0 0,0 0-1 0 0,0 0 1 0 0,0 0-1 0 0,0-1 1 0 0,3-6-1 0 0,-4 6-3 0 0,0 0-1 0 0,0-1 0 0 0,-1 0 1 0 0,1 1-1 0 0,-1-1 0 0 0,-1 0 0 0 0,1 0 1 0 0,-1 0-1 0 0,0 0 0 0 0,0-7 1 0 0,-1 11 11 0 0,0 0 0 0 0,0 0 0 0 0,-1-1 0 0 0,1 1 0 0 0,-1 0 0 0 0,1 0 0 0 0,-1 0 1 0 0,0 0-1 0 0,1-1 0 0 0,-1 1 0 0 0,0 0 0 0 0,0 0 0 0 0,-1 1 0 0 0,1-1 1 0 0,0 0-1 0 0,-1 0 0 0 0,1 1 0 0 0,-1-1 0 0 0,1 0 0 0 0,-1 1 0 0 0,0 0 1 0 0,0-1-1 0 0,0 1 0 0 0,1 0 0 0 0,-1 0 0 0 0,0 0 0 0 0,-1 0 0 0 0,1 0 1 0 0,0 0-1 0 0,-3 0 0 0 0,-2 0-4 0 0,0 0 1 0 0,0 0-1 0 0,-1 0 1 0 0,1 1-1 0 0,0 0 0 0 0,-1 1 1 0 0,1-1-1 0 0,0 1 1 0 0,-1 1-1 0 0,1 0 1 0 0,0 0-1 0 0,0 0 0 0 0,0 1 1 0 0,-12 6-1 0 0,14-7 11 0 0,1 1 0 0 0,0-1 0 0 0,0 1 0 0 0,0 0 0 0 0,0 0 0 0 0,0 0 0 0 0,0 1 0 0 0,1-1 0 0 0,0 1 0 0 0,0 0 0 0 0,0 0 1 0 0,0 0-1 0 0,0 0 0 0 0,1 1 0 0 0,0-1 0 0 0,0 1 0 0 0,0-1 0 0 0,1 1 0 0 0,-1 0 0 0 0,1 0 0 0 0,0-1 0 0 0,-1 10 0 0 0,2-11 3 0 0,1 0 1 0 0,-1 0 0 0 0,0 0 0 0 0,1 0-1 0 0,-1 0 1 0 0,1 0 0 0 0,0-1-1 0 0,0 1 1 0 0,0 0 0 0 0,1 0-1 0 0,-1-1 1 0 0,1 1 0 0 0,-1-1-1 0 0,1 1 1 0 0,0-1 0 0 0,0 0-1 0 0,0 0 1 0 0,0 1 0 0 0,0-1-1 0 0,0-1 1 0 0,1 1 0 0 0,-1 0-1 0 0,0-1 1 0 0,1 1 0 0 0,0-1 0 0 0,-1 1-1 0 0,1-1 1 0 0,0 0 0 0 0,0 0-1 0 0,0-1 1 0 0,-1 1 0 0 0,1-1-1 0 0,0 1 1 0 0,0-1 0 0 0,6 0-1 0 0,-2 0-8 0 0,1 0-1 0 0,-1 0 1 0 0,1 0-1 0 0,-1-1 1 0 0,0-1-1 0 0,1 1 1 0 0,-1-1-1 0 0,0 0 1 0 0,0-1-1 0 0,0 1 1 0 0,0-2-1 0 0,0 1 1 0 0,7-5-1 0 0,-6 1-9 0 0,0-1 0 0 0,-1 1-1 0 0,1-1 1 0 0,-1 0 0 0 0,-1-1 0 0 0,0 1-1 0 0,7-14 1 0 0,-11 19 8 0 0,0 0 0 0 0,-1 0 0 0 0,1 0-1 0 0,-1 0 1 0 0,0 0 0 0 0,0 0 0 0 0,0 0 0 0 0,0 0 0 0 0,0 0 0 0 0,-1-1 0 0 0,0 1-1 0 0,1 0 1 0 0,-1-1 0 0 0,0 1 0 0 0,-1 0 0 0 0,1 0 0 0 0,0-1 0 0 0,-1 1-1 0 0,0 0 1 0 0,0 0 0 0 0,0 0 0 0 0,0 0 0 0 0,0 0 0 0 0,-1 0 0 0 0,0 0-1 0 0,1 0 1 0 0,-4-4 0 0 0,1 5-6 0 0,1 0 1 0 0,-1-1-1 0 0,1 2 1 0 0,-1-1-1 0 0,1 0 0 0 0,-1 1 1 0 0,0 0-1 0 0,0 0 1 0 0,0 0-1 0 0,0 0 0 0 0,0 1 1 0 0,0-1-1 0 0,0 1 1 0 0,0 0-1 0 0,0 0 0 0 0,0 1 1 0 0,0-1-1 0 0,0 1 1 0 0,-7 2-1 0 0,4-2 3 0 0,1 1-1 0 0,-1 0 1 0 0,1 0 0 0 0,0 0-1 0 0,0 1 1 0 0,0 0 0 0 0,0 0-1 0 0,0 1 1 0 0,1-1 0 0 0,-1 1-1 0 0,-8 9 1 0 0,12-10 30 0 0,-1 0 0 0 0,0 1 0 0 0,1-1 0 0 0,0 1 1 0 0,0 0-1 0 0,0 0 0 0 0,0 0 0 0 0,1 0 0 0 0,-1 0 0 0 0,1 0 0 0 0,0 0 0 0 0,0 1 0 0 0,1-1 0 0 0,-1 0 0 0 0,1 0 1 0 0,0 1-1 0 0,0-1 0 0 0,0 0 0 0 0,1 1 0 0 0,-1-1 0 0 0,1 0 0 0 0,0 0 0 0 0,1 1 0 0 0,-1-1 0 0 0,1 0 0 0 0,-1 0 0 0 0,1 0 1 0 0,0-1-1 0 0,1 1 0 0 0,-1 0 0 0 0,1-1 0 0 0,0 0 0 0 0,-1 1 0 0 0,1-1 0 0 0,1 0 0 0 0,-1 0 0 0 0,4 2 0 0 0,-4-4-7 0 0,0 1 0 0 0,1-1 0 0 0,-1 0 0 0 0,1-1 0 0 0,-1 1-1 0 0,1 0 1 0 0,-1-1 0 0 0,1 0 0 0 0,-1 0 0 0 0,1 0 0 0 0,-1 0-1 0 0,1-1 1 0 0,-1 1 0 0 0,1-1 0 0 0,5-2 0 0 0,-3 1-40 0 0,0-1 0 0 0,-1-1 1 0 0,1 1-1 0 0,0-1 0 0 0,-1 0 1 0 0,0 0-1 0 0,0-1 0 0 0,0 0 0 0 0,-1 1 1 0 0,1-2-1 0 0,-1 1 0 0 0,0 0 1 0 0,-1-1-1 0 0,1 0 0 0 0,-1 0 0 0 0,0 0 1 0 0,-1 0-1 0 0,1 0 0 0 0,-1 0 0 0 0,-1-1 1 0 0,1 1-1 0 0,-1-1 0 0 0,0 0 1 0 0,0 1-1 0 0,-1-1 0 0 0,0 0 0 0 0,-1-7 1 0 0,1 12 11 0 0,-1 0 1 0 0,1 0-1 0 0,-1 0 1 0 0,1 0 0 0 0,-1 0-1 0 0,0 0 1 0 0,0 1-1 0 0,0-1 1 0 0,0 0-1 0 0,0 1 1 0 0,0-1-1 0 0,-1 1 1 0 0,1-1 0 0 0,0 1-1 0 0,-1-1 1 0 0,1 1-1 0 0,-1 0 1 0 0,0 0-1 0 0,1 0 1 0 0,-4-2-1 0 0,2 2 0 0 0,0 0 0 0 0,0 1 0 0 0,0-1 0 0 0,-1 0 0 0 0,1 1 0 0 0,0 0 0 0 0,0 0 0 0 0,-1 0 0 0 0,1 0 0 0 0,0 0-1 0 0,-5 1 1 0 0,-1 1 13 0 0,1 1 0 0 0,-1-1-1 0 0,1 2 1 0 0,0-1 0 0 0,0 1-1 0 0,0 0 1 0 0,0 0 0 0 0,-10 9-1 0 0,13-8 33 0 0,0-1-1 0 0,0 1 0 0 0,0 0 0 0 0,1 1 0 0 0,-1-1 0 0 0,2 1 0 0 0,-1 0 1 0 0,0 0-1 0 0,1 0 0 0 0,0 1 0 0 0,1-1 0 0 0,0 1 0 0 0,-3 10 0 0 0,4-14-13 0 0,1 0 0 0 0,0 0-1 0 0,-1 0 1 0 0,1 0-1 0 0,0 0 1 0 0,1 0-1 0 0,-1 1 1 0 0,1-1-1 0 0,-1 0 1 0 0,1 0-1 0 0,0 0 1 0 0,0 0-1 0 0,0 0 1 0 0,0 0-1 0 0,1-1 1 0 0,-1 1-1 0 0,1 0 1 0 0,0-1-1 0 0,-1 1 1 0 0,1-1-1 0 0,1 1 1 0 0,-1-1-1 0 0,0 0 1 0 0,0 0 0 0 0,1 0-1 0 0,-1 0 1 0 0,1 0-1 0 0,0-1 1 0 0,-1 1-1 0 0,1-1 1 0 0,5 2-1 0 0,-3-1-30 0 0,0-1 1 0 0,0 0-1 0 0,0 0 0 0 0,0 0 1 0 0,0 0-1 0 0,0-1 0 0 0,1 0 0 0 0,-1 0 1 0 0,0 0-1 0 0,0-1 0 0 0,0 0 1 0 0,0 0-1 0 0,0 0 0 0 0,0 0 0 0 0,0-1 1 0 0,0 0-1 0 0,-1 0 0 0 0,1 0 0 0 0,-1-1 1 0 0,1 0-1 0 0,-1 1 0 0 0,0-2 1 0 0,7-5-1 0 0,-3 2-46 0 0,-1 0 1 0 0,0 0 0 0 0,-1-1-1 0 0,1 1 1 0 0,-2-2-1 0 0,1 1 1 0 0,-1-1-1 0 0,0 0 1 0 0,-1 0-1 0 0,0 0 1 0 0,4-14-1 0 0,-7 21 48 0 0,0 0-1 0 0,-1 0 0 0 0,1 0 0 0 0,-1 0 0 0 0,0 0 0 0 0,0 0 0 0 0,0-1 0 0 0,0 1 1 0 0,0 0-1 0 0,0 0 0 0 0,0 0 0 0 0,0 0 0 0 0,-1 0 0 0 0,0 0 0 0 0,1 0 0 0 0,-1 0 1 0 0,0 0-1 0 0,0 0 0 0 0,0 0 0 0 0,0 0 0 0 0,0 1 0 0 0,-2-3 0 0 0,1 2 5 0 0,-1 0 0 0 0,1 0-1 0 0,-1 0 1 0 0,1 1-1 0 0,-1-1 1 0 0,0 1-1 0 0,0 0 1 0 0,1 0 0 0 0,-1 0-1 0 0,0 0 1 0 0,0 0-1 0 0,0 1 1 0 0,-5-1-1 0 0,-5 0 4 0 0,1 1 0 0 0,0 1 0 0 0,0 0 0 0 0,-1 0 0 0 0,1 1 0 0 0,-17 6 0 0 0,22-7 6 0 0,0 1 0 0 0,0 1-1 0 0,1-1 1 0 0,-1 1 0 0 0,1 0 0 0 0,0 1 0 0 0,0-1-1 0 0,0 1 1 0 0,1 0 0 0 0,-1 1 0 0 0,1-1 0 0 0,0 1-1 0 0,0 0 1 0 0,0 1 0 0 0,-7 10 0 0 0,12-15 0 0 0,-1-1 1 0 0,1 1 0 0 0,0 0-1 0 0,-1 0 1 0 0,1-1-1 0 0,0 1 1 0 0,-1 0 0 0 0,1 0-1 0 0,0 0 1 0 0,0-1 0 0 0,0 1-1 0 0,-1 0 1 0 0,1 0-1 0 0,0 0 1 0 0,0 0 0 0 0,0-1-1 0 0,1 1 1 0 0,-1 0-1 0 0,0 0 1 0 0,0 0 0 0 0,0 0-1 0 0,1-1 1 0 0,-1 1 0 0 0,0 0-1 0 0,1 0 1 0 0,-1-1-1 0 0,1 1 1 0 0,-1 0 0 0 0,1 1-1 0 0,1-1-14 0 0,0 1-1 0 0,0-1 0 0 0,0 0 1 0 0,0 0-1 0 0,0 0 1 0 0,0 0-1 0 0,0 0 0 0 0,0 0 1 0 0,1 0-1 0 0,2 0 0 0 0,47 5-330 0 0,-43-7 292 0 0,0 0 0 0 0,0-1 0 0 0,0 0 1 0 0,0 0-1 0 0,0 0 0 0 0,0-2 1 0 0,-1 1-1 0 0,1-1 0 0 0,-1 0 0 0 0,0 0 1 0 0,0-1-1 0 0,-1 0 0 0 0,1-1 0 0 0,-1 0 1 0 0,0 0-1 0 0,-1 0 0 0 0,1-1 0 0 0,-1 0 1 0 0,-1 0-1 0 0,10-16 0 0 0,-14 22 46 0 0,-1-1-1 0 0,1 1 0 0 0,-1-1 1 0 0,1 1-1 0 0,-1-1 1 0 0,0 1-1 0 0,0-1 0 0 0,0 1 1 0 0,1-1-1 0 0,-2 1 1 0 0,1-1-1 0 0,0 1 0 0 0,0-3 1 0 0,-1 3 4 0 0,0 0 0 0 0,1 0 0 0 0,-1 0 0 0 0,0 0 0 0 0,1 0 0 0 0,-1 0 0 0 0,0 0 1 0 0,0 0-1 0 0,0 0 0 0 0,0 0 0 0 0,0 1 0 0 0,0-1 0 0 0,0 0 0 0 0,0 1 0 0 0,-1-1 0 0 0,1 0 1 0 0,0 1-1 0 0,0 0 0 0 0,0-1 0 0 0,-1 1 0 0 0,1 0 0 0 0,0-1 0 0 0,0 1 0 0 0,-1 0 0 0 0,1 0 0 0 0,0 0 1 0 0,-1 0-1 0 0,1 0 0 0 0,-2 1 0 0 0,-2-1-118 0 0,0 0 0 0 0,0 1 1 0 0,0 0-1 0 0,0 0 0 0 0,0 0 1 0 0,1 1-1 0 0,-1-1 0 0 0,0 1 1 0 0,-7 4-1 0 0,-18 18-5281 0 0,24-17 1091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1:08.8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1628 500 96 0 0,'10'-29'4205'0'0,"-9"26"-4062"0"0,0 1-1 0 0,0 0 1 0 0,0 0 0 0 0,0 0-1 0 0,0 0 1 0 0,1 0 0 0 0,-1 0-1 0 0,1 0 1 0 0,-1 1 0 0 0,1-1 0 0 0,0 0-1 0 0,3-2 1 0 0,-3 3 16 0 0,37-13 1025 0 0,60-25 1426 0 0,-98 38-2294 0 0,16-4 200 0 0,-16 5-458 0 0,1-1 1 0 0,-1 0 0 0 0,0 1-1 0 0,0-1 1 0 0,1 1 0 0 0,-1-1 0 0 0,0 1-1 0 0,1 0 1 0 0,-1-1 0 0 0,1 1 0 0 0,-1 0-1 0 0,0 0 1 0 0,1 0 0 0 0,-1 0-1 0 0,1 0 1 0 0,-1 0 0 0 0,0 1 0 0 0,1-1-1 0 0,-1 0 1 0 0,2 1 0 0 0,-1 0-131 0 0,4 7-1024 0 0,-5-7 1045 0 0,-1 0 0 0 0,1 1 1 0 0,0-1-1 0 0,-1 0 0 0 0,1 0 1 0 0,0 0-1 0 0,0-1 0 0 0,-1 1 1 0 0,1 0-1 0 0,0 0 0 0 0,0 0 1 0 0,0-1-1 0 0,0 1 0 0 0,0 0 1 0 0,2 0-1 0 0,6-1 335 0 0,-7 0-92 0 0,-1 0 0 0 0,0 0 1 0 0,1 0-1 0 0,-1 0 0 0 0,0 0 1 0 0,0 0-1 0 0,1 0 0 0 0,-1 0 1 0 0,0 0-1 0 0,1 1 0 0 0,-1-1 0 0 0,0 0 1 0 0,0 1-1 0 0,0-1 0 0 0,1 1 1 0 0,3 3 3811 0 0,-2-4-3598 0 0,478-41 1887 0 0,-367 27-2054 0 0,1628-198 310 0 0,-727 103-1075 0 0,-618 79 356 0 0,-338 26 204 0 0,-55 4-23 0 0,18 0-102 0 0,1 4-139 0 0,-22-3 244 0 0,-16 17-11 0 0,-329 331 624 0 0,-88 115 369 0 0,158-174-1020 0 0,-406 475 536 0 0,626-703-524 0 0,-109 138 87 0 0,61-66-66 0 0,75-97-107 0 0,26-36 29 0 0,1 0-3 0 0,-1 0 95 0 0,1 0 1 0 0,0 0 0 0 0,0 0 0 0 0,-1 0-1 0 0,1 0 1 0 0,-1 0 0 0 0,1 0 0 0 0,-1 0-1 0 0,1 0 1 0 0,-1 0 0 0 0,1 0-1 0 0,-1 0 1 0 0,0-1 0 0 0,0 1 0 0 0,1 0-1 0 0,-1 0 1 0 0,0-1 0 0 0,0 1 0 0 0,0 0-1 0 0,0-1 1 0 0,0 1 0 0 0,0-1-1 0 0,0 1 1 0 0,0-1 0 0 0,0 0 0 0 0,0 1-1 0 0,0-1 1 0 0,0 0 0 0 0,0 0 0 0 0,0 1-1 0 0,0-1 1 0 0,-2 0 0 0 0,1-1-37 0 0,-39 5-28 0 0,33-4 32 0 0,-705 59-591 0 0,102 14 433 0 0,455-52 90 0 0,-258 27-251 0 0,7-19-552 0 0,175-1 385 0 0,188-20 413 0 0,-177 19 14 0 0,160-18 77 0 0,-135 20-37 0 0,182-26 26 0 0,-155 33-116 0 0,134-29 125 0 0,-170 31-134 0 0,139-28 301 0 0,63-9-142 0 0,-13 1 41 0 0,15-2-64 0 0,-1 1 6 0 0,-1 0-1 0 0,1-1 1 0 0,-1 1-1 0 0,0-1 1 0 0,1 1 0 0 0,-1-1-1 0 0,1 0 1 0 0,-1 0-1 0 0,-4-1 1 0 0,7 0-15 0 0,-1 0 0 0 0,1-1 0 0 0,0 1 0 0 0,0 0 0 0 0,0-1 0 0 0,0 1 0 0 0,0 0 0 0 0,0-1-1 0 0,0 1 1 0 0,0 0 0 0 0,1-1 0 0 0,-1 1 0 0 0,0 0 0 0 0,1 0 0 0 0,-1-1 0 0 0,1 1 0 0 0,0 0 0 0 0,-1 0 0 0 0,1 0 0 0 0,0 0 0 0 0,0 0 0 0 0,-1 0 0 0 0,1 0 0 0 0,0 0 0 0 0,0 0 0 0 0,2-1 0 0 0,0-2 12 0 0,21-23-1 0 0,1 1 1 0 0,48-38-1 0 0,-21 19-1 0 0,4-1 164 0 0,-54 45-141 0 0,28-28 303 0 0,-29 28-107 0 0,5-4 7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3T05:01:53.924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1,'0'0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00.2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74 564 0 0,'0'0'784'0'0,"13"-14"168"0"0,1 3-628 0 0,-7 6 124 0 0,7-7-252 0 0,0 1-220 0 0,-3 3-556 0 0,-1-5-852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00.9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38 296 0 0,'0'0'3746'0'0,"3"0"-3183"0"0,42-12 4980 0 0,-43 12-5160 0 0,-3-1-532 0 0,0 0 42 0 0,1 0-1 0 0,-1 0 0 0 0,0 0 0 0 0,0 0 1 0 0,1 0-1 0 0,-1 0 0 0 0,1 0 0 0 0,-1 0 0 0 0,1 0 1 0 0,-1 0-1 0 0,1 0 0 0 0,0-1 0 0 0,-1 1 0 0 0,1 0 1 0 0,0 0-1 0 0,0 0 0 0 0,0-1 0 0 0,0 1 0 0 0,0 0 1 0 0,0-2-1 0 0,-22 12-3841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01.3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1184 0 0,'0'0'6493'0'0,"0"1"-6457"0"0,0-1 1 0 0,0 1 0 0 0,0-1-1 0 0,0 1 1 0 0,0 0-1 0 0,1-1 1 0 0,-1 1 0 0 0,0-1-1 0 0,0 0 1 0 0,0 1-1 0 0,1-1 1 0 0,-1 1 0 0 0,0-1-1 0 0,1 1 1 0 0,-1-1 0 0 0,0 1-1 0 0,1-1 1 0 0,-1 0-1 0 0,0 1 1 0 0,1-1 0 0 0,-1 0-1 0 0,1 1 1 0 0,0-1-1 0 0,11 1-647 0 0,2-4-3661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2:01.6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41 2432 0 0,'9'-9'5003'0'0,"10"-9"-1777"0"0,-18 17-2879 0 0,11-12 251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01.6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1 806 1628 0 0,'2'-2'1770'0'0,"45"-48"7056"0"0,-46 49-8592 0 0,10-19-2461 0 0,-3 9-2573 0 0,-4 2 1773 0 0</inkml:trace>
  <inkml:trace contextRef="#ctx0" brushRef="#br0" timeOffset="1">212 469 1100 0 0,'4'-11'1255'0'0,"0"-1"0"0"0,-1 1 0 0 0,0-1 0 0 0,-1 1 0 0 0,0-1 0 0 0,-1-19 0 0 0,-1 22-1294 0 0,0 0 1 0 0,-1-1-1 0 0,0 1 0 0 0,-1 0 1 0 0,-3-11-1 0 0,4 8-4778 0 0,0 5 2385 0 0</inkml:trace>
  <inkml:trace contextRef="#ctx0" brushRef="#br0" timeOffset="2">387 71 788 0 0,'1'-15'5662'0'0,"3"-14"-1956"0"0,-4 27-3345 0 0,1-12 195 0 0,0 13-749 0 0,-1 1-1 0 0,0-1 0 0 0,0 1 1 0 0,1-1-1 0 0,-1 0 0 0 0,1 1 1 0 0,-1-1-1 0 0,0 1 0 0 0,1-1 0 0 0,-1 1 1 0 0,1-1-1 0 0,-1 1 0 0 0,1 0 1 0 0,0-1-1 0 0,-1 1 0 0 0,1-1 0 0 0,-1 1 1 0 0,1 0-1 0 0,0 0 0 0 0,-1-1 1 0 0,1 1-1 0 0,0 0 0 0 0,-1 0 0 0 0,1 0 1 0 0,0 0-1 0 0,-1 0 0 0 0,1 0 1 0 0,0 0-1 0 0,-1 0 0 0 0,1 0 1 0 0,0 0-1 0 0,0 0 0 0 0,12 2-2083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02.0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0 108 0 0,'3'2'640'0'0,"3"-1"-42"0"0,0 1-1 0 0,0 1 1 0 0,0-1 0 0 0,0 1 0 0 0,0 0-1 0 0,0 0 1 0 0,-1 1 0 0 0,1 0 0 0 0,-1 0-1 0 0,0 0 1 0 0,-1 0 0 0 0,1 1 0 0 0,-1 0-1 0 0,5 6 1 0 0,-8-6-613 0 0,-1-1 1 0 0,1 1-1 0 0,-1 0 0 0 0,0 0 0 0 0,0-1 0 0 0,-1 1 1 0 0,1 0-1 0 0,-1 0 0 0 0,0-1 0 0 0,-3 8 1 0 0,-6 21-1435 0 0,2-1 1 0 0,-5 44 0 0 0,11-62 1211 0 0,2 0 1 0 0,0 1-1 0 0,0-1 1 0 0,1 0-1 0 0,1 0 0 0 0,1 0 1 0 0,0 0-1 0 0,5 15 1 0 0,-1-4 2472 0 0,7 50 1 0 0,3 8-4192 0 0,-14-72 353 0 0,1-1 12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02.4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0 702 1608 0 0,'0'0'1328'0'0,"8"9"1677"0"0,-4 1-1553 0 0,-2-1-664 0 0,-4 3-1056 0 0,0-3-5241 0 0</inkml:trace>
  <inkml:trace contextRef="#ctx0" brushRef="#br0" timeOffset="1">289 639 2156 0 0,'0'0'2062'0'0,"12"-6"2867"0"0,0-3-2778 0 0,7-13-5119 0 0,-2 1-912 0 0,-7 11 1834 0 0</inkml:trace>
  <inkml:trace contextRef="#ctx0" brushRef="#br0" timeOffset="2">561 159 968 0 0,'-2'-8'883'0'0,"0"0"0"0"0,0 1-1 0 0,0-1 1 0 0,-1 0 0 0 0,-1 1 0 0 0,1-1 0 0 0,-1 1-1 0 0,-8-11 1 0 0,2 4-487 0 0,-1 2 0 0 0,0-1 0 0 0,-14-12-1 0 0,5 9-5917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02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204 463 268 0 0,'-18'-7'2476'0'0,"1"0"-672"0"0,1 0-443 0 0,1 0-301 0 0,-3 2-220 0 0,5 0-196 0 0,-5-2-208 0 0,5 1-184 0 0,-1 1-228 0 0,1 0-276 0 0,-3 0-208 0 0,2-1-476 0 0,-5-1-2281 0 0</inkml:trace>
  <inkml:trace contextRef="#ctx0" brushRef="#br0" timeOffset="1">225 107 2748 0 0,'-22'-28'6726'0'0,"19"24"-6459"0"0,0 0-1 0 0,0 1 1 0 0,1-1-1 0 0,-1-1 1 0 0,1 1-1 0 0,0 0 1 0 0,0-1-1 0 0,0 1 1 0 0,-1-6-1 0 0,4 9-481 0 0,-1 0-1 0 0,0-1 1 0 0,0 1 0 0 0,0 0 0 0 0,1 0-1 0 0,-1 0 1 0 0,1 0 0 0 0,-1 0-1 0 0,1 0 1 0 0,-1 0 0 0 0,1 0-1 0 0,-1 0 1 0 0,1 0 0 0 0,0 0-1 0 0,0 0 1 0 0,-1 0 0 0 0,1 1-1 0 0,0-1 1 0 0,0 0 0 0 0,0 0-1 0 0,0 1 1 0 0,0-1 0 0 0,0 1-1 0 0,0-1 1 0 0,0 1 0 0 0,0-1-1 0 0,0 1 1 0 0,0 0 0 0 0,1-1 0 0 0,0 1-1 0 0,0-1 74 0 0,11-5-2776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03.1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1316 0 0,'0'0'1986'0'0,"31"7"4431"0"0,-30-6-6420 0 0,0-1 0 0 0,0 0 1 0 0,0 0-1 0 0,-1 1 0 0 0,1-1 0 0 0,0 1 0 0 0,-1-1 1 0 0,1 1-1 0 0,0-1 0 0 0,-1 1 0 0 0,1-1 0 0 0,-1 1 1 0 0,1-1-1 0 0,-1 1 0 0 0,1 0 0 0 0,-1-1 1 0 0,1 2-1 0 0,0 0-377 0 0,-1-1 0 0 0,1 1 0 0 0,-1 0 0 0 0,1-1 0 0 0,-1 1 1 0 0,0 0-1 0 0,0-1 0 0 0,0 1 0 0 0,0 0 0 0 0,0 0 0 0 0,-1 1 0 0 0</inkml:trace>
  <inkml:trace contextRef="#ctx0" brushRef="#br0" timeOffset="1">336 207 888 0 0,'0'0'3516'0'0,"2"10"-807"0"0,0-1-1285 0 0,0 1-868 0 0,4 3-484 0 0,1-1-800 0 0,11 0-1372 0 0,-7-5 111 0 0,3 0 45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03.5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0 393 1236 0 0,'3'0'1820'0'0,"9"0"-300"0"0,-9 0-369 0 0,0-1-203 0 0,29 0 1732 0 0,-28 1-2145 0 0,-1 0-603 0 0,11 0-70 0 0,-10 0-263 0 0,-1 1-227 0 0,0-1 276 0 0,12 3-2811 0 0,3-2 427 0 0</inkml:trace>
  <inkml:trace contextRef="#ctx0" brushRef="#br0" timeOffset="1">642 265 1660 0 0,'0'0'1980'0'0,"2"-10"921"0"0,0-1-1057 0 0,2 1-688 0 0,-4 1-440 0 0,0-3-216 0 0,4 0-724 0 0,2 1-956 0 0,7 1-2556 0 0,-3 5 523 0 0</inkml:trace>
  <inkml:trace contextRef="#ctx0" brushRef="#br0" timeOffset="2">1278 0 1724 0 0,'10'5'4441'0'0,"0"0"-2377"0"0,-2 1-1192 0 0,-3 2-844 0 0,3 5-620 0 0,4 1-1324 0 0,-4-6-157 0 0,-1 1-71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03.9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332 1 1700 0 0,'0'0'1700'0'0,"2"10"1169"0"0,0 2-1329 0 0,-6-3-1032 0 0,-2 3-628 0 0,2-1-1144 0 0,-2 3-3265 0 0</inkml:trace>
  <inkml:trace contextRef="#ctx0" brushRef="#br0" timeOffset="1">229 734 1236 0 0,'-17'12'1724'0'0,"3"-2"-600"0"0,-2-1-100 0 0,-1 3-347 0 0,0-3-193 0 0,-3 3-200 0 0,3-1-168 0 0,-3-1-144 0 0,-1 4-140 0 0,2-3-224 0 0,1 2-373 0 0,3-2-919 0 0,-3 1 456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04.3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3250 109 404 0 0,'-25'0'2348'0'0,"2"-2"-732"0"0,-2 0-287 0 0,-1 1-361 0 0,1-1-128 0 0,-2-2-288 0 0,0 3-140 0 0,0-1-544 0 0,2 0-256 0 0,-5-1-884 0 0,5 1-817 0 0,-2-2-95 0 0</inkml:trace>
  <inkml:trace contextRef="#ctx0" brushRef="#br0" timeOffset="1">2170 130 2216 0 0,'-64'0'2540'0'0,"6"2"-707"0"0,2-2-529 0 0,9-2-412 0 0,1 4-452 0 0,3-2-464 0 0,-2 0-384 0 0,3 0-56 0 0,1 0-392 0 0,0 0-36 0 0,8 0-1173 0 0,0 0-47 0 0</inkml:trace>
  <inkml:trace contextRef="#ctx0" brushRef="#br0" timeOffset="2">337 90 1392 0 0,'-40'-4'2496'0'0,"3"1"-507"0"0,8-1-489 0 0,2 1-228 0 0,0-3-344 0 0,5 1-148 0 0,3 2-312 0 0,1-4-164 0 0,3 2-248 0 0,-1-1-308 0 0,1-1-144 0 0,-1-1-548 0 0,1 1-516 0 0,-3-4-1104 0 0,-5 1-601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04.7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101 1 600 0 0,'-38'2'-8'0'0,"7"-2"-196"0"0,0 1 68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0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1080 168 1560 0 0,'-17'9'1208'0'0,"-1"-2"-60"0"0,-1 0-376 0 0,-2 4-28 0 0,-5-3-275 0 0,-1 3-89 0 0,-2 1 104 0 0,-2 0-240 0 0,0 2 140 0 0,0 0-272 0 0,0 2 96 0 0,2-2-252 0 0,-2 2 92 0 0,4-3-372 0 0,2 1-116 0 0,-3 0-572 0 0,11-3-861 0 0,-2-4 209 0 0</inkml:trace>
  <inkml:trace contextRef="#ctx0" brushRef="#br0" timeOffset="1">120 53 2364 0 0,'-23'-3'2364'0'0,"4"1"-655"0"0,1 0-293 0 0,5-1 188 0 0,-11-2-1300 0 0,9-2-716 0 0,7-4-1316 0 0,10-8-3489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1:08.9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70 149 60 0 0,'-70'-23'11464'0'0,"73"20"-11175"0"0,-2 3-279 0 0,-1 0 0 0 0,0-1 1 0 0,0 1-1 0 0,0 0 0 0 0,0-1 0 0 0,1 1 0 0 0,-1-1 0 0 0,0 1 0 0 0,0 0 0 0 0,1 0 0 0 0,-1-1 0 0 0,0 1 0 0 0,1 0 0 0 0,-1-1 0 0 0,0 1 0 0 0,1 0 0 0 0,-1 0 1 0 0,0 0-1 0 0,1-1 0 0 0,-1 1 0 0 0,1 0 0 0 0,-1 0 0 0 0,0 0 0 0 0,1 0 0 0 0,0 0 0 0 0,185-22 582 0 0,-40 6-547 0 0,381-39-216 0 0,-500 52 130 0 0,187-16-2477 0 0,-210 19 1900 0 0,9-1-728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2:02.0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0 660 0 0,'14'30'8245'0'0,"-10"-18"-7825"0"0,-4-10-662 0 0,1-1 0 0 0,0 1 0 0 0,-1 0 0 0 0,1 0-1 0 0,-1 0 1 0 0,0 1 0 0 0,1-1 0 0 0,-1 0 0 0 0,0 0 0 0 0,0 0 0 0 0,-1 0-1 0 0,1 0 1 0 0,0 0 0 0 0,-1 0 0 0 0,1 0 0 0 0,-1 0 0 0 0,1 0 0 0 0,-1 0 0 0 0,-1 2-1 0 0,-4 5-1835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05.4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1 898 2408 0 0,'19'-51'5629'0'0,"1"3"-3411"0"0,-7 19-4178 0 0,2 1 0 0 0,34-52-1 0 0,-31 57-9 0 0</inkml:trace>
  <inkml:trace contextRef="#ctx0" brushRef="#br0" timeOffset="1">509 451 540 0 0,'5'-2'642'0'0,"0"0"0"0"0,0 0 0 0 0,0 0 0 0 0,0-1-1 0 0,0 1 1 0 0,-1-1 0 0 0,1 0 0 0 0,-1-1 0 0 0,0 1 0 0 0,0-1 0 0 0,0 0 0 0 0,0 0-1 0 0,4-5 1 0 0,-2-1-829 0 0,0-1-1 0 0,0 1 1 0 0,-1-1-1 0 0,0 0 1 0 0,3-13-1 0 0,1 4-3300 0 0,-5 10 979 0 0</inkml:trace>
  <inkml:trace contextRef="#ctx0" brushRef="#br0" timeOffset="2">986 161 1904 0 0,'14'-8'1244'0'0,"0"-2"1"0"0,0 1-1 0 0,-1-2 0 0 0,0 0 0 0 0,11-13 0 0 0,24-20-1526 0 0,-40 39-240 0 0,1 0 0 0 0,-1 1 1 0 0,1 0-1 0 0,0 0 0 0 0,0 0 1 0 0,0 1-1 0 0,1 1 0 0 0,12-2 1 0 0,-10 1-366 0 0,11-2-214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05.8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1 139 552 0 0,'21'-9'1528'0'0,"-2"2"-556"0"0,1-2-52 0 0,-7 0-168 0 0,-3 1-184 0 0,0 1-183 0 0,-3-4-161 0 0,-1 3-116 0 0,0-3-92 0 0,-2 2-72 0 0,0 1-96 0 0,4-8-489 0 0,-1 7-67 0 0,3 2-708 0 0,2-3 768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06.1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13 1112 0 0,'56'-6'3389'0'0,"-28"3"-3101"0"0,0 1 1 0 0,0 1 0 0 0,29 3-1 0 0,445 67-3941 0 0,-283-35 4749 0 0,118 8 1949 0 0,-158-7-2948 0 0,-46-6-3309 0 0,-101-24 2588 0 0</inkml:trace>
  <inkml:trace contextRef="#ctx0" brushRef="#br0" timeOffset="1">2316 392 1280 0 0,'16'8'2480'0'0,"-3"-1"-996"0"0,3 4-979 0 0,-5-6-129 0 0,-1 2-188 0 0,0 2-72 0 0,3-2-164 0 0,1 1-36 0 0,1 3-140 0 0,1-1-56 0 0,3 3-52 0 0,1-1-261 0 0,1 0-243 0 0,4 2-428 0 0,-2-2 900 0 0</inkml:trace>
  <inkml:trace contextRef="#ctx0" brushRef="#br0" timeOffset="2">3020 847 1088 0 0,'12'15'1067'0'0,"0"1"-1"0"0,-1 0 0 0 0,-1 1 1 0 0,-1 0-1 0 0,13 33 1 0 0,12 22-4817 0 0,-28-60 2417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06.5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1 1332 0 0,'0'0'1772'0'0,"0"17"-436"0"0,0-6-315 0 0,-2-2 255 0 0,2 10-736 0 0,2-2-456 0 0,-2-6-96 0 0,4-3-44 0 0,0 3-124 0 0,1 1-40 0 0,1-1-196 0 0,2 3-252 0 0,6-2-341 0 0,1 3-515 0 0,1-1 652 0 0</inkml:trace>
  <inkml:trace contextRef="#ctx0" brushRef="#br0" timeOffset="1">373 573 1204 0 0,'2'9'964'0'0,"0"2"388"0"0,2 1-272 0 0,0-3 345 0 0,2 1-801 0 0,9-3-584 0 0,5-9-568 0 0,5-3-1881 0 0,-8 0 1061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06.9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1009 984 0 0,'-4'-10'2020'0'0,"2"-4"-436"0"0,0 3-435 0 0,0-1-137 0 0,0 4-300 0 0,0-3-92 0 0,2 1-184 0 0,-2 1-36 0 0,0-2-144 0 0,2-8-464 0 0,4 0-880 0 0,-2 10-8 0 0,6-3-1029 0 0,0 2-127 0 0</inkml:trace>
  <inkml:trace contextRef="#ctx0" brushRef="#br0" timeOffset="1">512 501 2464 0 0,'-11'-13'2000'0'0,"1"-1"-443"0"0,4 1-349 0 0,0 1-232 0 0,-2-2-228 0 0,3 2-144 0 0,-3 0-172 0 0,4 0-124 0 0,-2-1-104 0 0,0 3-136 0 0,3-2-144 0 0,-3 3-220 0 0,2 2-324 0 0,0-4-464 0 0,2-3-5005 0 0</inkml:trace>
  <inkml:trace contextRef="#ctx0" brushRef="#br0" timeOffset="2">714 172 1348 0 0,'-58'-37'6821'0'0,"3"-3"-4017"0"0,-43-28-4203 0 0,77 51-2520 0 0,10 8 668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07.3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943 239 1740 0 0,'-38'-22'1868'0'0,"7"-1"-616"0"0,2 0-127 0 0,1 6-381 0 0,5-1-160 0 0,0 3-392 0 0,0-1-128 0 0,3 2-244 0 0,-1 2-44 0 0,0 3-116 0 0,1-2-60 0 0,-3 3-84 0 0,3 1-109 0 0,-1 0-243 0 0,0 0-592 0 0,-1 2 748 0 0</inkml:trace>
  <inkml:trace contextRef="#ctx0" brushRef="#br0" timeOffset="1">156 0 1096 0 0,'0'0'1048'0'0,"-19"0"396"0"0,1 0-644 0 0,-1 0-604 0 0,-8 5-352 0 0,13-1-144 0 0,-3-1-372 0 0,-1 3-408 0 0,-5-3 328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07.6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2739 0 36 0 0,'-25'0'1648'0'0,"2"2"-464"0"0,-1-2-236 0 0,3 3-232 0 0,-6-3-96 0 0,4 2-219 0 0,-5 2-21 0 0,-1-3-144 0 0,2 3 16 0 0,-2 3-188 0 0,0-4-88 0 0,-4 4-236 0 0,0 0-244 0 0,0-3-469 0 0,0 3-527 0 0,0-2 680 0 0</inkml:trace>
  <inkml:trace contextRef="#ctx0" brushRef="#br0" timeOffset="1">1473 215 1564 0 0,'-26'8'1844'0'0,"5"-2"-452"0"0,2 1-331 0 0,-3 0-233 0 0,3 3-176 0 0,-2-1-200 0 0,-1 3-148 0 0,1 0-124 0 0,0 4-220 0 0,-5 0-244 0 0,3-1-320 0 0,0 1-544 0 0,-4 2-797 0 0,0-3 93 0 0</inkml:trace>
  <inkml:trace contextRef="#ctx0" brushRef="#br0" timeOffset="2">185 808 256 0 0,'-29'7'2500'0'0,"6"-2"-808"0"0,1 2-531 0 0,3-3-573 0 0,-2 3-544 0 0,1-2-448 0 0,5 2-653 0 0,-3-2-463 0 0,1 1 664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08.0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850 1 288 0 0,'-20'1'4296'0'0,"-9"-1"-1995"0"0,8 4-1333 0 0,-5 1-1008 0 0,11 0-292 0 0,-2-1-392 0 0,-3 1-1389 0 0,-1 2-127 0 0</inkml:trace>
  <inkml:trace contextRef="#ctx0" brushRef="#br0" timeOffset="1">97 475 2648 0 0,'-10'11'2012'0'0,"1"-1"-507"0"0,1-1-321 0 0,0-4-308 0 0,2 2 204 0 0,-7 5-772 0 0,1-1-476 0 0,0 1-592 0 0,7-3-12 0 0,-5 5-2637 0 0,6-6 1309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08.4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 0 1320 0 0,'-11'11'2520'0'0,"5"-3"-715"0"0,-2 1-505 0 0,2 0-448 0 0,2-2-356 0 0,-1 3-108 0 0,1 2-320 0 0,0 1 0 0 0,2 1-176 0 0,0 0-164 0 0,2 3-148 0 0,0-3-116 0 0,4 3 12 0 0,0 1-88 0 0,-4-1 36 0 0,5 3-265 0 0,3 0-727 0 0,-2-2 612 0 0</inkml:trace>
  <inkml:trace contextRef="#ctx0" brushRef="#br0" timeOffset="1">179 484 1548 0 0,'0'0'2124'0'0,"26"21"5683"0"0,-16-21-7965 0 0,0 1 0 0 0,1-2 1 0 0,-1 1-1 0 0,0-2 0 0 0,19-3 0 0 0,55-20-2561 0 0,-61 17 1843 0 0,24-8-1243 0 0,6-5-295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08.7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55 319 372 0 0,'0'0'2584'0'0,"0"-17"-696"0"0,0 8 693 0 0,-4-6-905 0 0,-6-1-772 0 0,2 4-532 0 0,-3 1-384 0 0,-3 2-448 0 0,6 2-728 0 0,14-6-5125 0 0</inkml:trace>
  <inkml:trace contextRef="#ctx0" brushRef="#br0" timeOffset="1">613 0 2368 0 0,'0'0'1816'0'0,"-17"5"625"0"0,-3 1-1633 0 0,7-3-120 0 0,-1 2-248 0 0,3 2-96 0 0,-1-2-280 0 0,0-1 0 0 0,1 1-372 0 0,3 0-56 0 0,0 2-244 0 0,0 4-2429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2:02.4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670 1 2264 0 0,'-10'5'3217'0'0,"-7"2"-1273"0"0,5-2-700 0 0,-2 0-484 0 0,-5 1-496 0 0,0 1-352 0 0,5-6-136 0 0,1 5-228 0 0,-3-1-328 0 0,2 0-492 0 0,-5 0-877 0 0,0 2-175 0 0</inkml:trace>
  <inkml:trace contextRef="#ctx0" brushRef="#br0" timeOffset="1">42 287 328 0 0,'-41'42'10701'0'0,"44"-36"-10259"0"0,6 5-655 0 0,27 9-4683 0 0,-24-13 938 0 0</inkml:trace>
  <inkml:trace contextRef="#ctx0" brushRef="#br0" timeOffset="2">439 774 2360 0 0,'-2'9'4781'0'0,"0"5"-1881"0"0,4-4-1212 0 0,8 2-604 0 0,3-3-556 0 0,9 2-452 0 0,-11-6-228 0 0,5 0-164 0 0,-3 0-220 0 0,11 0-580 0 0,-3 2-376 0 0,4 0-1620 0 0,2 0-1177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09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454 0 1444 0 0,'-16'22'3866'0'0,"-34"34"-1"0"0,-62 45-1084 0 0,111-100-2775 0 0,-8 6-407 0 0,-19 17-307 0 0,17-4-4600 0 0,7-8 2167 0 0</inkml:trace>
  <inkml:trace contextRef="#ctx0" brushRef="#br0" timeOffset="1">357 416 1536 0 0,'-31'9'2564'0'0,"-2"-1"-599"0"0,-2 1-453 0 0,4 0-308 0 0,2-1-272 0 0,4-1-356 0 0,0 0-60 0 0,0 2-216 0 0,1-2-228 0 0,5 0-240 0 0,2-2-88 0 0,1-1-400 0 0,2 1-76 0 0,1-1-452 0 0,-7 1-4593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09.5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138 1 68 0 0,'-124'27'8901'0'0,"123"-27"-8849"0"0,1 0-1 0 0,-1 0 1 0 0,1 0-1 0 0,-1 0 0 0 0,0 1 1 0 0,1-1-1 0 0,-1 0 1 0 0,1 0-1 0 0,-1 0 0 0 0,1 1 1 0 0,-1-1-1 0 0,1 0 0 0 0,-1 1 1 0 0,1-1-1 0 0,-1 0 1 0 0,1 1-1 0 0,-1-1 0 0 0,1 1 1 0 0,-1-1-1 0 0,1 1 1 0 0,0-1-1 0 0,-1 1 0 0 0,1-1 1 0 0,0 1-1 0 0,0-1 0 0 0,-1 1 1 0 0,1 0-1 0 0,0-1 1 0 0,0 1-1 0 0,0-1 0 0 0,-1 1 1 0 0,1 0-1 0 0,0-1 0 0 0,0 1 1 0 0,1 0-27 0 0,-1 0 0 0 0,1 0 1 0 0,-1 0-1 0 0,1-1 0 0 0,-1 1 1 0 0,1 0-1 0 0,-1 0 0 0 0,1-1 0 0 0,0 1 1 0 0,-1-1-1 0 0,1 1 0 0 0,0 0 0 0 0,-1-1 1 0 0,1 1-1 0 0,0-1 0 0 0,0 0 1 0 0,0 1-1 0 0,0-1 0 0 0,-1 0 0 0 0,1 1 1 0 0,0-1-1 0 0,0 0 0 0 0,0 0 1 0 0,0 0-1 0 0,1 0 0 0 0,106 12-1030 0 0,6-3-3828 0 0,-63-6 1650 0 0</inkml:trace>
  <inkml:trace contextRef="#ctx0" brushRef="#br0" timeOffset="1">1703 440 2148 0 0,'8'11'2652'0'0,"-3"-1"-719"0"0,3-4 731 0 0,0 6-1244 0 0,4-2-708 0 0,-3-4-592 0 0,9-1-348 0 0,7-2-612 0 0,-10-1 180 0 0,5 0-412 0 0,-1 3-1732 0 0,8-3-837 0 0</inkml:trace>
  <inkml:trace contextRef="#ctx0" brushRef="#br0" timeOffset="2">2672 838 2416 0 0,'-5'11'1840'0'0,"-3"-2"-551"0"0,0-1-297 0 0,2 1-424 0 0,1-4-144 0 0,-1 2-444 0 0,-2 0-52 0 0,2 4-592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09.8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102 42 1204 0 0,'-98'-25'8779'0'0,"95"24"-7027"0"0,10-10-282 0 0,18 7-713 0 0,-22 4-716 0 0,1 0-198 0 0,33 4-1405 0 0,11 5-4248 0 0,-31-7 1740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10.2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1 355 4124 0 0,'19'-4'2533'0'0,"-1"1"663"0"0,7-1-2156 0 0,-4 1-1084 0 0,1-1-380 0 0,1-5-260 0 0,-8 4 8 0 0,-1 0-248 0 0,7-5-1644 0 0,1-1-601 0 0</inkml:trace>
  <inkml:trace contextRef="#ctx0" brushRef="#br0" timeOffset="1">1182 42 128 0 0,'12'-5'5333'0'0,"-7"-4"-2017"0"0,-7-1-2932 0 0,6 1-2884 0 0,10 0-1757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10.6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44 1040 0 0,'7'-5'2528'0'0,"5"-4"-688"0"0,0 2-399 0 0,-1 2-357 0 0,5 2-272 0 0,-1-3-328 0 0,5 5-256 0 0,1-5-336 0 0,-1 6-76 0 0,3-1-280 0 0,-2 1 8 0 0,0 0-376 0 0,5 0-384 0 0,-1 0-729 0 0,2 1 97 0 0</inkml:trace>
  <inkml:trace contextRef="#ctx0" brushRef="#br0" timeOffset="1">1385 76 556 0 0,'0'0'2612'0'0,"16"8"685"0"0,-6-1-957 0 0,-1 0-1460 0 0,-1-1-876 0 0,-2 1-940 0 0,2 3-5413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10.9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1090 1 968 0 0,'-10'7'1968'0'0,"2"0"645"0"0,-5 3-1013 0 0,3-1-616 0 0,-3 0-608 0 0,5-2-524 0 0,-4 1-1128 0 0</inkml:trace>
  <inkml:trace contextRef="#ctx0" brushRef="#br0" timeOffset="1">198 224 296 0 0,'-33'5'2596'0'0,"6"-1"-748"0"0,2-1-487 0 0,3 1-281 0 0,5-1-276 0 0,-1-1-320 0 0,3 0 84 0 0,-9 1-604 0 0,7-3-2280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11.3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88 44 628 0 0,'-21'11'2468'0'0,"1"-1"-656"0"0,7-1-559 0 0,-1-2-473 0 0,5 0-396 0 0,-1 3-824 0 0,20-1-4041 0 0</inkml:trace>
  <inkml:trace contextRef="#ctx0" brushRef="#br0" timeOffset="1">759 0 60 0 0,'0'0'2672'0'0,"-6"7"1829"0"0,-3 2-2229 0 0,-1-4-1148 0 0,2 2-1148 0 0,18 2-2344 0 0,11-7-3465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11.6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1021 618 556 0 0,'-22'5'2096'0'0,"5"0"-736"0"0,1-3-136 0 0,3 2-415 0 0,-3-1-69 0 0,5 1-356 0 0,-3-1 32 0 0,-5 4-432 0 0,1-3-1028 0 0</inkml:trace>
  <inkml:trace contextRef="#ctx0" brushRef="#br0" timeOffset="1">1 136 252 0 0,'11'-14'1796'0'0,"3"4"-480"0"0,1-2-288 0 0,3 1-160 0 0,-1 1-179 0 0,5-1-101 0 0,-3 1-68 0 0,4 1-88 0 0,-3-2-92 0 0,-1 3-72 0 0,0 1-36 0 0,-3 1-100 0 0,-4 0-240 0 0,1 2-240 0 0,9-1-1024 0 0,-7 3-2857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12.0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1 1368 0 0,'0'0'6705'0'0,"-17"0"-6569"0"0,15 10-2400 0 0</inkml:trace>
  <inkml:trace contextRef="#ctx0" brushRef="#br0" timeOffset="1">121 437 668 0 0,'-12'9'1844'0'0,"1"-4"-720"0"0,1-1 420 0 0,-9 4-1055 0 0,11-2-213 0 0,-10 2-396 0 0,3 1-729 0 0,-1-2-1723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12.4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780 1 1840 0 0,'-19'3'1908'0'0,"1"-1"-384"0"0,3 2 529 0 0,-10-1-841 0 0,3 1-824 0 0,3-1-612 0 0,5 1-988 0 0</inkml:trace>
  <inkml:trace contextRef="#ctx0" brushRef="#br0" timeOffset="1">144 380 2580 0 0,'-27'10'2060'0'0,"4"-3"-543"0"0,3 0-465 0 0,1-2-488 0 0,5-1-576 0 0,-1 1-316 0 0,3-2-392 0 0,-1 4-1381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2:02.7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1588 0 0,'0'0'7225'0'0,"6"7"-4657"0"0</inkml:trace>
  <inkml:trace contextRef="#ctx0" brushRef="#br0" timeOffset="1">270 166 2484 0 0,'0'0'1880'0'0,"-18"7"689"0"0,-3 0-949 0 0,-2-2-1056 0 0,9-1-128 0 0,-4 1-116 0 0,5 0-100 0 0,-3 0-128 0 0,3 0-148 0 0,-1 2-120 0 0,-3 4-152 0 0,1-1-320 0 0,-3 1-308 0 0,1 3-1568 0 0,-1-2-569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12.7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406 341 1648 0 0,'-12'-2'1067'0'0,"0"-1"1"0"0,0 0-1 0 0,0-1 0 0 0,0 0 0 0 0,1 0 1 0 0,0-1-1 0 0,-21-13 0 0 0,23 12-1152 0 0,1 0 0 0 0,1-1 0 0 0,-1 0 0 0 0,1 0 0 0 0,-11-15 0 0 0,14 7-3844 0 0,0 5 586 0 0</inkml:trace>
  <inkml:trace contextRef="#ctx0" brushRef="#br0" timeOffset="1">101 0 2052 0 0,'-23'4'3565'0'0,"4"-1"-749"0"0,-3-1-1604 0 0,9 0-1100 0 0,-1 3-548 0 0,8 6-1812 0 0,3-3-2421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13.1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1672 0 0,'2'11'4865'0'0,"2"1"-1961"0"0,2-2-1308 0 0,-2-1-820 0 0,2 0-608 0 0,2-1-260 0 0,3-1-684 0 0,9 2-752 0 0,-7-4 316 0 0,3-1-1428 0 0,1-2-689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13.5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1160 0 0,'0'0'1292'0'0</inkml:trace>
  <inkml:trace contextRef="#ctx0" brushRef="#br0" timeOffset="1">205 435 1944 0 0,'-10'7'3216'0'0,"-4"3"-1319"0"0,5-3-673 0 0,-1 0-452 0 0,0 0-776 0 0,2 2-528 0 0,8 1-760 0 0,0 3-1773 0 0</inkml:trace>
  <inkml:trace contextRef="#ctx0" brushRef="#br0" timeOffset="2">162 760 20 0 0,'-8'7'2940'0'0,"-3"5"-2200"0"0,7-4 208 0 0,-6 8-836 0 0,6-5-508 0 0,0 3-1564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13.9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815 0 2504 0 0,'-18'2'3513'0'0,"-9"-2"-1377"0"0,4 0-840 0 0,-1 2-864 0 0,3 1-356 0 0,-2 2-560 0 0,11-1-320 0 0,1 1-312 0 0,-3 2-1249 0 0,2-2-419 0 0</inkml:trace>
  <inkml:trace contextRef="#ctx0" brushRef="#br0" timeOffset="1">41 222 2320 0 0,'-14'7'2056'0'0,"5"0"-511"0"0,-1-2 459 0 0,2 6-1404 0 0,12 2-928 0 0,4-6-324 0 0,1 0-512 0 0,3-1-841 0 0,0-1 33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14.2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0 152 1564 0 0,'8'7'2864'0'0,"2"-2"961"0"0,-1 4-1501 0 0,3-2-948 0 0,4-4-756 0 0,1 1-536 0 0,6-2-788 0 0,6-1-1212 0 0,-9-2-1260 0 0,1-1-1281 0 0</inkml:trace>
  <inkml:trace contextRef="#ctx0" brushRef="#br0" timeOffset="1">1168 0 2376 0 0,'0'0'4925'0'0,"13"4"-1021"0"0,1-3-3716 0 0,5 1-900 0 0,8 2-1204 0 0,-5-4-864 0 0,1 0-801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14.6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 1 3220 0 0,'0'0'2493'0'0,"-6"5"495"0"0,-4 4-3120 0 0,2-3-3565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15.0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25 264 3248 0 0,'-5'-14'2869'0'0,"1"0"-629"0"0,0 0-684 0 0,0 0-472 0 0,2 2-516 0 0,-2 1-408 0 0,2 1-428 0 0,4-6-1740 0 0,4 7 628 0 0,2 0-1160 0 0,-1 3-585 0 0</inkml:trace>
  <inkml:trace contextRef="#ctx0" brushRef="#br0" timeOffset="1">481 0 2044 0 0,'0'0'3841'0'0,"4"11"-797"0"0,-2 1-2152 0 0,0-3-668 0 0,0 5-284 0 0,2-6-272 0 0,0 6-1652 0 0,1 0-3281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15.3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0 571 2340 0 0,'0'0'3217'0'0,"18"2"-877"0"0,-3-4-2104 0 0,-1-5-572 0 0,-6 0-184 0 0,1 0-364 0 0,1-2-1121 0 0,2-3 21 0 0</inkml:trace>
  <inkml:trace contextRef="#ctx0" brushRef="#br0" timeOffset="1">654 33 468 0 0,'0'0'2436'0'0,"-10"-8"737"0"0,0-3-1269 0 0,3 4-592 0 0,-1 0-1240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15.7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88 0 1112 0 0,'-13'11'2380'0'0,"-1"-3"-628"0"0,6-2-503 0 0,-1-1-397 0 0,1 2-484 0 0,0 0-176 0 0,-4 3-752 0 0,5-1-1288 0 0,-1 0-1245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16.1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38 138 920 0 0,'-12'26'2124'0'0,"2"-5"-500"0"0,3 0-423 0 0,1 0-193 0 0,4-5-268 0 0,4 0-156 0 0,4-1-368 0 0,1-3-92 0 0,3 1-348 0 0,2-3-364 0 0,3-1-360 0 0,3-4-1177 0 0,-3 0-127 0 0</inkml:trace>
  <inkml:trace contextRef="#ctx0" brushRef="#br0" timeOffset="1">587 11 1720 0 0,'0'0'2116'0'0,"-16"0"1633"0"0,-1-6-2929 0 0,-3 3-1168 0 0,1 1-3125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2:03.1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613 11 2904 0 0,'-43'4'2785'0'0,"1"-3"0"0"0,-1-1 1 0 0,-50-8-1 0 0,40 1-3587 0 0,49 7-582 0 0,0 0-675 0 0,-13 1-1118 0 0</inkml:trace>
  <inkml:trace contextRef="#ctx0" brushRef="#br0" timeOffset="1">41 177 4336 0 0,'-4'0'2915'0'0,"-10"-1"-540"0"0,10 0-600 0 0,1 1-503 0 0,-13 4 168 0 0,16 1-1056 0 0,10 2-700 0 0,181 88-8052 0 0,-157-75 4959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16.4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87 129 200 0 0,'-29'-1'4488'0'0,"8"1"-2011"0"0,4-2-937 0 0,-3 0-1484 0 0,28-12-4809 0 0,4 7 3149 0 0</inkml:trace>
  <inkml:trace contextRef="#ctx0" brushRef="#br0" timeOffset="1">495 0 688 0 0,'-16'9'1964'0'0,"3"-2"-428"0"0,1-2-460 0 0,0 2-119 0 0,3-2-361 0 0,-3-1 140 0 0,-2 3-524 0 0,5 2-376 0 0,13-1-684 0 0,19-3-1913 0 0,-2-3 1173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16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18 122 2008 0 0,'0'0'2244'0'0,"-10"-8"889"0"0,6-8-1113 0 0,0 4-868 0 0,4-6-688 0 0,0 4-540 0 0,2 6-348 0 0,8-8-1208 0 0,-4 5 24 0 0,3 3-669 0 0,5-3-323 0 0</inkml:trace>
  <inkml:trace contextRef="#ctx0" brushRef="#br0" timeOffset="1">357 262 1148 0 0,'-23'16'1868'0'0,"-3"-2"-416"0"0,3 0-299 0 0,2-2-249 0 0,-2 2-160 0 0,3-4-168 0 0,3 4-84 0 0,-3-3-108 0 0,3 1-80 0 0,1-2-132 0 0,1 3-208 0 0,3-3-300 0 0,1-1-468 0 0,-1 3-1720 0 0,4-5-569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17.2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173 543 1304 0 0,'-27'12'2564'0'0,"5"-1"-639"0"0,1-2-437 0 0,4-1-472 0 0,-1-1-420 0 0,5-2-388 0 0,-1 1-352 0 0,4 1-136 0 0,-7 1-1328 0 0,3-1-3057 0 0</inkml:trace>
  <inkml:trace contextRef="#ctx0" brushRef="#br0" timeOffset="1">927 44 1156 0 0,'-2'-14'7214'0'0,"-2"-3"-4470"0"0,-5 4-2605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17.5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253 1 2624 0 0,'-12'7'2092'0'0,"4"-1"-539"0"0,3 0 667 0 0,-7 1-796 0 0,4 1-1320 0 0,18-2-1384 0 0,5-1-2269 0 0</inkml:trace>
  <inkml:trace contextRef="#ctx0" brushRef="#br0" timeOffset="1">358 327 316 0 0,'-35'3'2596'0'0,"6"-3"-752"0"0,1 2-467 0 0,1-2-361 0 0,2 2-412 0 0,-2 0-160 0 0,0-2-380 0 0,-2 1-72 0 0,1 1-376 0 0,-1-2-128 0 0,2 2-352 0 0,4-4-1169 0 0,0 2-23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17.9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 39 980 0 0,'0'0'5699'0'0,"-2"-22"-863"0"0,-1 9-5633 0 0,2 12-63 0 0,-18-1-6594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18.3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 24 1432 0 0,'0'0'2515'0'0,"-14"-7"6"0"0,-3-4-1356 0 0,15 9-843 0 0,-4-2-308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18.6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107 4 1848 0 0,'0'0'1804'0'0,"-15"-2"545"0"0,-1 0-1337 0 0,0 4-776 0 0,-5 1-516 0 0,10 3-300 0 0,-3-1-1421 0 0,0 2 17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19.0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68 0 0,'0'0'1952'0'0,"-15"4"668"0"0,-1-3-571 0 0,1 1-1317 0 0,-1 0-1108 0 0</inkml:trace>
  <inkml:trace contextRef="#ctx0" brushRef="#br0" timeOffset="1">122 108 328 0 0,'0'0'2540'0'0,"-6"7"1945"0"0,16 2-4505 0 0,6-6-1172 0 0,5 1-2545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19.4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90 25 2552 0 0,'-13'-4'4041'0'0,"-9"-1"-1781"0"0,5 2-1544 0 0,3-3-920 0 0,3 3-756 0 0,-1-1-5041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21.5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32 2252 0 0,'0'0'6461'0'0,"10"-5"-5353"0"0,-2-2-424 0 0,-3 0-280 0 0,7 0-928 0 0,6 2-4252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2:03.5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1 901 1788 0 0,'40'21'3703'0'0,"-13"-8"-921"0"0,32 21-1 0 0,-42-15-7599 0 0</inkml:trace>
  <inkml:trace contextRef="#ctx0" brushRef="#br0" timeOffset="1">941 976 2204 0 0,'0'0'5169'0'0,"0"-14"-2645"0"0,0 3-2404 0 0,2 1-7733 0 0</inkml:trace>
  <inkml:trace contextRef="#ctx0" brushRef="#br0" timeOffset="2">895 245 424 0 0,'-47'-27'2600'0'0,"10"6"-724"0"0,-2 0-519 0 0,1 2-377 0 0,1 0-324 0 0,0 2-348 0 0,-2 1-328 0 0,2-2-92 0 0,4 6-264 0 0,2-2-156 0 0,-2 2-148 0 0,6-2-417 0 0,0-2-611 0 0,2-3 436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21.9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82 152 0 0,'4'-17'4572'0'0,"-2"1"-2047"0"0,0 4-1297 0 0,2-2-936 0 0,-2 5-352 0 0,1 2-684 0 0,11 0-2377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22.2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57 1655 2044 0 0,'-6'-9'2080'0'0,"2"0"-459"0"0,-4-1-321 0 0,2 3-268 0 0,2-4-200 0 0,-1 3-252 0 0,1-1-264 0 0,0 0-268 0 0,-2 0-132 0 0,2 1-440 0 0,0-10-1652 0 0,2 10-33 0 0,4-5-247 0 0</inkml:trace>
  <inkml:trace contextRef="#ctx0" brushRef="#br0" timeOffset="1">681 836 1864 0 0,'-6'-14'1880'0'0,"0"2"-388"0"0,1 3-383 0 0,1-1 479 0 0,-4-4-812 0 0,4-2-640 0 0,2 4-292 0 0,8-2-1048 0 0,2 7 28 0 0,3-2-805 0 0,7-1 57 0 0</inkml:trace>
  <inkml:trace contextRef="#ctx0" brushRef="#br0" timeOffset="2">1292 117 1832 0 0,'-4'-17'1500'0'0,"0"3"-336"0"0,0 1-260 0 0,0 3-211 0 0,2-1-165 0 0,-1 3 176 0 0,-1-8-568 0 0,0 4-444 0 0,6 3-660 0 0,7 2-1553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22.6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749 182 1244 0 0,'-27'-2'1336'0'0,"3"1"-392"0"0,-3-1-160 0 0,4 2-192 0 0,0-2-92 0 0,-1 2-163 0 0,3 0-33 0 0,0 0-112 0 0,-12 0-392 0 0,10 2-929 0 0,7 1-1371 0 0</inkml:trace>
  <inkml:trace contextRef="#ctx0" brushRef="#br0" timeOffset="1">274 112 1704 0 0,'-35'-8'1848'0'0,"4"1"-356"0"0,4 0-355 0 0,1-2-229 0 0,5 0-204 0 0,-2 1-124 0 0,3 2-116 0 0,3-2-128 0 0,3 2-200 0 0,1-1-200 0 0,-1 0-316 0 0,5-1-224 0 0,-1 1-360 0 0,2 0-1313 0 0,2 0-339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23.0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188 9 1768 0 0,'-23'12'1420'0'0,"0"-2"-228"0"0,5-1-356 0 0,1 2-103 0 0,1-4-257 0 0,5 1 20 0 0,-1-1-184 0 0,-1 0 36 0 0,5-3-148 0 0,-2 1 140 0 0,-2 6-264 0 0,5-1-856 0 0,5-1-4233 0 0</inkml:trace>
  <inkml:trace contextRef="#ctx0" brushRef="#br0" timeOffset="1">136 11 1832 0 0,'-21'0'1724'0'0,"5"-2"-524"0"0,1 0 693 0 0,-9 0-897 0 0,1 1-692 0 0,6-3-468 0 0,-3 8-3057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23.4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134 634 680 0 0,'-19'1'2084'0'0,"3"-1"673"0"0,-11 0-1517 0 0,4-3-956 0 0,4-2-584 0 0,1-2-732 0 0,6-2-2277 0 0</inkml:trace>
  <inkml:trace contextRef="#ctx0" brushRef="#br0" timeOffset="1">249 161 1956 0 0,'-10'-12'1844'0'0,"4"-1"-392"0"0,2 3-295 0 0,0-4-221 0 0,1 5-200 0 0,1-1-216 0 0,2-1-24 0 0,0 1 120 0 0,0-9-468 0 0,3 10-180 0 0,-1 0-168 0 0,2 0-224 0 0,2 2-424 0 0,8-5-2689 0 0,-5 5 1121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23.8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1470 539 1320 0 0,'-19'-12'1816'0'0,"2"3"-436"0"0,-1-3-331 0 0,-1 2-401 0 0,3-4-144 0 0,-1 3-176 0 0,-3-1-172 0 0,-1-2-92 0 0,0-2-172 0 0,-5 1-200 0 0,-1-1-268 0 0,0-1-1393 0 0,-6-6 69 0 0</inkml:trace>
  <inkml:trace contextRef="#ctx0" brushRef="#br0" timeOffset="1">499 14 1360 0 0,'-18'-2'1512'0'0,"5"-1"372"0"0,-12 1-971 0 0,7 0-477 0 0,1 1-376 0 0,1-3-1093 0 0</inkml:trace>
  <inkml:trace contextRef="#ctx0" brushRef="#br0" timeOffset="2">132 5 1236 0 0,'-19'2'1772'0'0,"-1"0"-728"0"0,7 0-388 0 0,-5 1-396 0 0,3 1-312 0 0,-3-1-376 0 0,5-1-988 0 0,-3 3 748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24.2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679 1 1516 0 0,'-23'8'1872'0'0,"5"1"-476"0"0,5-2-543 0 0,-1-2-513 0 0,3 2-400 0 0,1 0-296 0 0,2 0-281 0 0,0 2-1883 0 0</inkml:trace>
  <inkml:trace contextRef="#ctx0" brushRef="#br0" timeOffset="1">328 847 420 0 0,'-35'35'1168'0'0,"6"-4"-76"0"0,4-1-400 0 0,-2 1 72 0 0,2 1-124 0 0,3-2-140 0 0,-1 1-95 0 0,5-5-85 0 0,-1 2-52 0 0,4-2-60 0 0,-1 0-36 0 0,-1 1-72 0 0,3-3-188 0 0,0 2-164 0 0,3-1-268 0 0,-1-4-1337 0 0,6 0 229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24.5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751 1039 1280 0 0,'-21'-5'2596'0'0,"1"0"-731"0"0,5 1-361 0 0,-1-1-356 0 0,1 1-248 0 0,-3 1-372 0 0,3-1-172 0 0,-7 1-132 0 0,7 1-152 0 0,-5 0-40 0 0,3 1-160 0 0,-4-1-160 0 0,1 0-280 0 0,1 0-460 0 0,3 1-1656 0 0,-3-3-721 0 0</inkml:trace>
  <inkml:trace contextRef="#ctx0" brushRef="#br0" timeOffset="1">169 330 2952 0 0,'-35'-26'2685'0'0,"10"-2"-609"0"0,4 6-420 0 0,1-1-420 0 0,5-3-428 0 0,3 7-432 0 0,1-1-320 0 0,3 3-212 0 0,0-2-148 0 0,2 3-160 0 0,4 0-128 0 0,-2-3-160 0 0,2 2-156 0 0,2-3-260 0 0,0-1-1181 0 0,0 1-399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24.9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787 35 748 0 0,'0'0'2696'0'0,"-19"-4"789"0"0,5-1-1313 0 0,-3 0-980 0 0,5 0-736 0 0,-1 1-496 0 0,-5-1-600 0 0,1 3-1064 0 0,-3-3-4257 0 0</inkml:trace>
  <inkml:trace contextRef="#ctx0" brushRef="#br0" timeOffset="1">415 183 2028 0 0,'-29'0'2364'0'0,"4"0"-627"0"0,3-1-553 0 0,-1 1-416 0 0,-4-2-320 0 0,-2 2-344 0 0,-2-2-268 0 0,-8 0-352 0 0,-2 2-148 0 0,-3 2-76 0 0,-7 0-1309 0 0,-3 0-47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25.3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556 106 2456 0 0,'-14'-8'1940'0'0,"0"1"-411"0"0,5-2-317 0 0,-3 0-220 0 0,2 2-196 0 0,1-3-192 0 0,-1 1-252 0 0,0 2-280 0 0,1-3-304 0 0,-3 1-416 0 0,2 4-360 0 0,-3-2-1532 0 0,-1-2-581 0 0</inkml:trace>
  <inkml:trace contextRef="#ctx0" brushRef="#br0" timeOffset="1">172 33 2664 0 0,'-18'4'2324'0'0,"1"-3"-739"0"0,3 1-569 0 0,-1 2-392 0 0,1-1-348 0 0,-4 2-372 0 0,1 2-320 0 0,-2-1-380 0 0,-1-1-1445 0 0,1 0-295 0 0</inkml:trace>
  <inkml:trace contextRef="#ctx0" brushRef="#br0" timeOffset="2">197 262 2484 0 0,'0'0'3509'0'0,"-16"3"227"0"0,-3-1-2856 0 0,3-7-960 0 0,3 0-1676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2:03.9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125 271 524 0 0,'-21'-12'2032'0'0,"3"0"-600"0"0,1 1-436 0 0,1-1-564 0 0,1 2-588 0 0,3 1-796 0 0,-2 0-404 0 0,3-1 808 0 0</inkml:trace>
  <inkml:trace contextRef="#ctx0" brushRef="#br0" timeOffset="1">507 72 512 0 0,'17'-5'1716'0'0,"-3"0"-536"0"0,2 0-184 0 0,-1-1-284 0 0,1 1-103 0 0,1 0-181 0 0,-1 0-52 0 0,5-1-172 0 0,-2 1-76 0 0,5 0-228 0 0,3 3-196 0 0,2-3-340 0 0,8-2-1201 0 0,-1 2 249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25.6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12 635 940 0 0,'-9'23'4481'0'0,"8"-21"-3562"0"0,1-2-837 0 0,-1 0 0 0 0,1 1-1 0 0,0-1 1 0 0,0 1 0 0 0,0-1 0 0 0,0 0 0 0 0,0 1-1 0 0,-1-1 1 0 0,1 1 0 0 0,0-1 0 0 0,0 0 0 0 0,0 1-1 0 0,0-1 1 0 0,0 1 0 0 0,0-1 0 0 0,0 0 0 0 0,1 1-1 0 0,-1-1 1 0 0,0 1 0 0 0,0-1 0 0 0,0 0 0 0 0,0 1-1 0 0,0-1 1 0 0,1 0 0 0 0,-1 2 0 0 0,12-3-26 0 0,0 0 1 0 0,0 0-1 0 0,0-1 1 0 0,-1-1-1 0 0,1 0 1 0 0,-1 0-1 0 0,1-1 1 0 0,10-6-1 0 0,18-4-953 0 0,18-11-2297 0 0,-28 11 714 0 0</inkml:trace>
  <inkml:trace contextRef="#ctx0" brushRef="#br0" timeOffset="1">820 26 420 0 0,'-11'-5'2164'0'0,"-1"1"448"0"0,-7-4-1967 0 0,3 2-981 0 0,3 3-1993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26.0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1024 0 0,'0'0'464'0'0</inkml:trace>
  <inkml:trace contextRef="#ctx0" brushRef="#br0" timeOffset="1">923 63 2044 0 0,'0'0'2360'0'0,"20"2"-2556"0"0,-3 2-1608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26.4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75 1308 0 0,'16'9'2840'0'0,"-8"-2"-479"0"0,7-4-1241 0 0,1 3-1008 0 0,-3-3-460 0 0,8 2-800 0 0,-5-1-813 0 0,0 1 81 0 0</inkml:trace>
  <inkml:trace contextRef="#ctx0" brushRef="#br0" timeOffset="1">842 96 400 0 0,'-4'-10'3392'0'0,"4"-3"-1299"0"0,0 3-757 0 0,0-1-540 0 0,0-1-616 0 0,0 0-360 0 0,6 2-672 0 0,0 1-1917 0 0,0 0 777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26.7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301 355 744 0 0,'-17'-24'1412'0'0,"1"3"-316"0"0,-3-2-236 0 0,3 2-180 0 0,-1 0-156 0 0,3 2-119 0 0,1 0-73 0 0,1 3-84 0 0,0-3-76 0 0,1 3-152 0 0,3 0-168 0 0,-2 4-144 0 0,4 0-224 0 0,1-2-1237 0 0,-1 2 373 0 0</inkml:trace>
  <inkml:trace contextRef="#ctx0" brushRef="#br0" timeOffset="1">94 1 40 0 0,'-20'8'1816'0'0,"7"-1"-588"0"0,-1 0-288 0 0,4-1-188 0 0,1 1-212 0 0,1-2 121 0 0,-6 9-497 0 0,9 0-332 0 0,5 2-901 0 0,5-4-1431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27.1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188 121 996 0 0,'-35'11'1704'0'0,"6"-1"-468"0"0,4-3-264 0 0,2 0-247 0 0,3 0-141 0 0,3-2-132 0 0,3 0-100 0 0,3 1-20 0 0,-1 2-500 0 0,10 1-768 0 0,12-4-1701 0 0</inkml:trace>
  <inkml:trace contextRef="#ctx0" brushRef="#br0" timeOffset="1">347 1 16 0 0,'0'0'3084'0'0,"-19"1"-752"0"0,0 5-1515 0 0,7-3-329 0 0,2 4-348 0 0,4 2-220 0 0,-1 1-484 0 0,7 4-1825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27.5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47 3 1244 0 0,'-11'5'4217'0'0,"-3"0"-2325"0"0,0-8-1960 0 0,7-6-1660 0 0</inkml:trace>
  <inkml:trace contextRef="#ctx0" brushRef="#br0" timeOffset="1">319 151 1812 0 0,'-16'3'1952'0'0,"3"-1"597"0"0,-9 2-1685 0 0,3-3-1036 0 0,3 1-1252 0 0,-1-4-1753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27.8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1 164 268 0 0,'9'-12'184'0'0,"3"1"16"0"0,-2-1-140 0 0,-2 2 56 0 0,1-4-180 0 0,1 2-196 0 0,2-6 84 0 0</inkml:trace>
  <inkml:trace contextRef="#ctx0" brushRef="#br0" timeOffset="1">346 0 628 0 0,'0'0'2048'0'0,"-4"9"-1716"0"0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28.2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9 908 0 0,'0'0'4332'0'0,"-15"4"-1219"0"0,1-8-2973 0 0,16-4-6229 0 0</inkml:trace>
  <inkml:trace contextRef="#ctx0" brushRef="#br0" timeOffset="1">260 137 1332 0 0,'6'8'5049'0'0,"5"-2"-2773"0"0,5-8-1976 0 0,-2-2-1988 0 0,-7-3-3177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28.6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 18 1524 0 0,'-19'0'4617'0'0,"-1"-3"-2189"0"0,5-2-1256 0 0,7-1-820 0 0,22 3-5593 0 0</inkml:trace>
  <inkml:trace contextRef="#ctx0" brushRef="#br0" timeOffset="1">49 205 1944 0 0,'-9'-5'3068'0'0,"-5"-6"-2055"0"0,6 4 403 0 0,-1-5-580 0 0,5-4-332 0 0,0 1-200 0 0,6-3-304 0 0,2 1-456 0 0,1 1-1204 0 0,-1 9-517 0 0,0-2-211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29.0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48 340 0 0,'0'0'1672'0'0,"0"-11"468"0"0,4 1-815 0 0,-2 1-501 0 0,0 1-256 0 0,2-1-656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2:04.2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129 368 512 0 0,'-10'-17'1888'0'0,"2"-1"-680"0"0,1 4-160 0 0,-1 1-376 0 0,0 0-259 0 0,4-1-241 0 0,-4 4-240 0 0,3-2-256 0 0,-1 1-261 0 0,4 2-987 0 0,-2-1 612 0 0</inkml:trace>
  <inkml:trace contextRef="#ctx0" brushRef="#br0" timeOffset="1">138 28 1484 0 0,'-13'-5'1304'0'0,"3"0"-264"0"0,-3-1-284 0 0,-1 3-176 0 0,0-1-312 0 0,-1 3-115 0 0,-16-3-586 0 0,4 4-1575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29.3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297 11 1336 0 0,'0'0'1628'0'0,"-15"-1"596"0"0,1-3-431 0 0,-3 1-1181 0 0,1 1-1164 0 0</inkml:trace>
  <inkml:trace contextRef="#ctx0" brushRef="#br0" timeOffset="1">55 273 536 0 0,'-18'-16'5939'0'0,"15"11"-5565"0"0,1 0 1 0 0,0 0-1 0 0,1 0 0 0 0,-1 0 0 0 0,0-8 0 0 0,-1 2-369 0 0,3 10-271 0 0,-2-2-278 0 0,1-2 9 0 0,-3 4-2859 0 0,-10-1 1812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29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24 386 956 0 0,'0'0'724'0'0,"-14"-10"-804"0"0,5 1-816 0 0</inkml:trace>
  <inkml:trace contextRef="#ctx0" brushRef="#br0" timeOffset="1">476 56 1148 0 0,'-4'-10'3172'0'0,"0"-3"-1475"0"0,-2 1-1361 0 0,2 2-560 0 0,2-1-2449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30.1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703 1 404 0 0,'-23'2'1792'0'0,"1"-2"-416"0"0,5 0-404 0 0,-3 0-160 0 0,3 1 81 0 0,-18-1-673 0 0,20 2-52 0 0,-15 2-260 0 0,5 1-668 0 0,6-2-1505 0 0</inkml:trace>
  <inkml:trace contextRef="#ctx0" brushRef="#br0" timeOffset="1">63 149 740 0 0,'-23'2'3904'0'0,"1"-2"-2055"0"0,5-2-965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30.4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0 416 0 0,'-10'9'1724'0'0,"4"-2"-316"0"0,-1-2 384 0 0,-3 4-867 0 0,0 1-517 0 0,1-1-476 0 0,3 0-852 0 0,2 1-2361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3T05:02:46.363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0 0,'0'0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49.96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77 12 924 0 0,'0'0'2496'0'0,"-18"-1"-55"0"0,-1-1-1621 0 0,-3-1-940 0 0,5-3-2469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50.3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302 122 2868 0 0,'-6'-9'2845'0'0,"-6"1"-717"0"0,2 1-436 0 0,-3-4-440 0 0,-1 3-204 0 0,-3-1-280 0 0,-3-2-192 0 0,1 3-236 0 0,-2 1-132 0 0,-1-4-216 0 0,1 4-172 0 0,-2 2-168 0 0,3-2-288 0 0,-3 2-268 0 0,2 1-444 0 0,1 3-1908 0 0,1-3-1385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50.70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328 651 2928 0 0,'-19'-10'2785'0'0,"2"1"-605"0"0,1 2-520 0 0,3 0-360 0 0,-1-2-344 0 0,0 1-288 0 0,3 2-244 0 0,-1-2-132 0 0,2-1-164 0 0,-3 4-72 0 0,3-1-240 0 0,0-1-96 0 0,1 2-172 0 0,-9-2-1620 0 0,5 0-5913 0 0</inkml:trace>
  <inkml:trace contextRef="#ctx0" brushRef="#br0" timeOffset="1">78 358 2164 0 0,'-37'-29'9476'0'0,"5"-4"-6236"0"0,31 32-3437 0 0,-7-6-1370 0 0</inkml:trace>
  <inkml:trace contextRef="#ctx0" brushRef="#br0" timeOffset="2">410 58 2672 0 0,'10'-12'6425'0'0,"12"-12"-1995"0"0,-1 8-3493 0 0,-19 15-1282 0 0,1 0 0 0 0,-1 0 0 0 0,1 1 0 0 0,-1-1-1 0 0,1 0 1 0 0,0 1 0 0 0,-1 0 0 0 0,1 0 0 0 0,0 0-1 0 0,-1 0 1 0 0,1 0 0 0 0,5 1 0 0 0,13 2-2843 0 0,-2-3-1197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51.07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1124 0 0,'3'1'2487'0'0,"35"-1"5458"0"0,-27-1-7362 0 0,-9 1 43 0 0,5 12-2126 0 0,-3-2-3640 0 0,-3 3 1419 0 0</inkml:trace>
  <inkml:trace contextRef="#ctx0" brushRef="#br0" timeOffset="1">264 466 1808 0 0,'-8'13'2732'0'0,"0"-3"-779"0"0,3-1-393 0 0,1-2-424 0 0,-2 0 404 0 0,0 10-676 0 0,6-1-448 0 0,0 3-416 0 0,2-8-144 0 0,2 1-280 0 0,4-2-228 0 0,-3 4-496 0 0,3-3-1912 0 0,2-1-1117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51.40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2576 0 0,'2'11'4457'0'0,"-2"8"-2921"0"0,4-10-376 0 0,-2-1-220 0 0,0 4-228 0 0,2-3-88 0 0,-2 2-172 0 0,2-1-56 0 0,0-1-136 0 0,-1 3-48 0 0,1 0-240 0 0,2-3-152 0 0,0 2-240 0 0,0-1-476 0 0,-2-3-420 0 0,3 3-1996 0 0,3-3-1457 0 0</inkml:trace>
  <inkml:trace contextRef="#ctx0" brushRef="#br0" timeOffset="1">472 234 2724 0 0,'0'0'4719'0'0,"17"-15"1656"0"0,-7-26-6600 0 0,6-3-6601 0 0,-9 27 2463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2:04.6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1799 500 1204 0 0,'-16'-16'1680'0'0,"4"4"-484"0"0,-1 0-116 0 0,1-2-395 0 0,-1 1-29 0 0,-3-1-280 0 0,1 2-96 0 0,1-2-212 0 0,-2 2-112 0 0,-1 0-324 0 0,0 0-220 0 0,-1-1-285 0 0,-1 1-819 0 0,-1-2 436 0 0</inkml:trace>
  <inkml:trace contextRef="#ctx0" brushRef="#br0" timeOffset="1">1013 32 1928 0 0,'-17'-9'1768'0'0,"1"2"-392"0"0,3 2-467 0 0,-1 2-369 0 0,-3-1-212 0 0,1 2-168 0 0,-1 1-112 0 0,-11 2-116 0 0,3 3-72 0 0,-2-1-184 0 0,-4 6-164 0 0,0 3-157 0 0,0-1-1059 0 0,-6 6 420 0 0</inkml:trace>
  <inkml:trace contextRef="#ctx0" brushRef="#br0" timeOffset="2">168 695 1432 0 0,'-12'14'1332'0'0,"4"-3"-368"0"0,-3-1-188 0 0,-1 1-232 0 0,-4 3-256 0 0,1 0-300 0 0,-6 3-236 0 0,-1 2-236 0 0,-1 2-968 0 0,-4 5 716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51.83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84 325 1860 0 0,'-10'-20'1876'0'0,"-2"0"-408"0"0,3 5-251 0 0,-1-5-257 0 0,0 5-160 0 0,5-1-188 0 0,-3 2-92 0 0,2-2-156 0 0,-2 2-52 0 0,6-1-132 0 0,-2-1-32 0 0,4 2-168 0 0,0-2-248 0 0,0 4-292 0 0,6-2-328 0 0,2 2-348 0 0,6 0-1061 0 0,-1 1-347 0 0</inkml:trace>
  <inkml:trace contextRef="#ctx0" brushRef="#br0" timeOffset="1">452 6 420 0 0,'0'0'7765'0'0,"-5"-4"-6145"0"0,2 2-1658 0 0,4 3-241 0 0,2-1-221 0 0,-2 0 285 0 0,0 1 0 0 0,0-1 0 0 0,-1 0 0 0 0,1 0 0 0 0,0 1 0 0 0,0-1 0 0 0,0 0 0 0 0,-1 1 0 0 0,1-1 0 0 0,0 1 0 0 0,0-1 0 0 0,-1 1 0 0 0,1 0 0 0 0,0-1 0 0 0,-1 1 0 0 0,2 1-1 0 0,6 8-2712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52.20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43 0 1776 0 0,'-17'44'7253'0'0,"-1"7"-3200"0"0,16-42-4333 0 0,0 0 1 0 0,0 0 0 0 0,1 0-1 0 0,0 12 1 0 0,7 29-5138 0 0,-4-32 1553 0 0</inkml:trace>
  <inkml:trace contextRef="#ctx0" brushRef="#br0" timeOffset="1">163 630 244 0 0,'2'47'10061'0'0,"-1"-41"-9781"0"0,0-1 1 0 0,0 1-1 0 0,1-1 1 0 0,0 1-1 0 0,0-1 0 0 0,4 8 1 0 0,-4-12-623 0 0,0 1 1 0 0,1 0-1 0 0,-1-1 0 0 0,1 1 1 0 0,-1-1-1 0 0,1 0 0 0 0,0 1 1 0 0,-1-1-1 0 0,1-1 1 0 0,0 1-1 0 0,0 0 0 0 0,5 0 1 0 0,-4-1-1084 0 0</inkml:trace>
  <inkml:trace contextRef="#ctx0" brushRef="#br0" timeOffset="2">708 728 1368 0 0,'0'0'11186'0'0,"-4"5"-10498"0"0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52.58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141 653 1836 0 0,'-27'-30'6239'0'0,"-29"-43"-1"0"0,4 5-3625 0 0,51 64-3001 0 0,0 1 0 0 0,0 0 0 0 0,0-1 0 0 0,1 1 0 0 0,-1-1 0 0 0,1 1 0 0 0,0-1 0 0 0,0 0 0 0 0,0 1 0 0 0,0-1 0 0 0,1 1 0 0 0,-1-1 0 0 0,1 1 0 0 0,0-1 0 0 0,0 1 0 0 0,2-4 0 0 0,4-9-2973 0 0,-1-2-1204 0 0</inkml:trace>
  <inkml:trace contextRef="#ctx0" brushRef="#br0" timeOffset="1">203 32 2004 0 0,'0'0'2576'0'0,"-16"-7"1157"0"0,5 0-1273 0 0,3 2-868 0 0,0-2-356 0 0,-1 2-1212 0 0,28 8-6944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52.9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270 0 1904 0 0,'0'14'2576'0'0,"0"-1"-739"0"0,-3-3-365 0 0,-1 2-356 0 0,-2 2-196 0 0,-2 0-320 0 0,2 5-112 0 0,-7 1-252 0 0,-1 2-112 0 0,-1 1-200 0 0,-3 2-256 0 0,1-3-176 0 0,-1 3-80 0 0,3-3-472 0 0,-3 3-1696 0 0,7-6-793 0 0</inkml:trace>
  <inkml:trace contextRef="#ctx0" brushRef="#br0" timeOffset="1">123 737 1244 0 0,'-39'37'6736'0'0,"28"-27"-5696"0"0,0 1 0 0 0,0-1 0 0 0,1 2 0 0 0,-13 18 0 0 0,20-26-1349 0 0,1 0 0 0 0,0 0 0 0 0,0 1 1 0 0,0-1-1 0 0,1 1 0 0 0,-1-1 0 0 0,1 1 0 0 0,0-1 0 0 0,1 1 0 0 0,-1 0 0 0 0,1-1 1 0 0,0 1-1 0 0,0 0 0 0 0,0-1 0 0 0,1 1 0 0 0,-1 0 0 0 0,1-1 0 0 0,1 1 1 0 0,0 4-1 0 0,5 9-4290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53.3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1633 688 0 0,'26'56'13884'0'0,"-25"-55"-13339"0"0,3-2-1155 0 0,-1-1 34 0 0,1 1 0 0 0,-1-1 0 0 0,0-1-1 0 0,1 1 1 0 0,-1 0 0 0 0,0-1 0 0 0,4-3 0 0 0,-2 1-1388 0 0,8-8-3566 0 0</inkml:trace>
  <inkml:trace contextRef="#ctx0" brushRef="#br0" timeOffset="1">773 1076 2580 0 0,'-8'-21'4742'0'0,"-9"-25"1121"0"0,-3-23-3176 0 0,20 67-2865 0 0,0-1 0 0 0,0 0 0 0 0,0 1 0 0 0,0-1 0 0 0,0 0 0 0 0,0 1 0 0 0,1-1-1 0 0,0 1 1 0 0,-1-1 0 0 0,1 1 0 0 0,0-1 0 0 0,0 1 0 0 0,0-1 0 0 0,3-3 0 0 0,23-29-5551 0 0,-10 16 661 0 0</inkml:trace>
  <inkml:trace contextRef="#ctx0" brushRef="#br0" timeOffset="2">1161 359 876 0 0,'-10'-23'2556'0'0,"2"4"-544"0"0,2-2-431 0 0,-3 0-209 0 0,-1-2-344 0 0,-2 1-144 0 0,3 1-248 0 0,-3 0-60 0 0,2 0-192 0 0,-1-2-68 0 0,1 2-272 0 0,0 2-144 0 0,-3 0-240 0 0,5-1-276 0 0,-4 3-304 0 0,3 1-600 0 0,1-1-1260 0 0,2 3-805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53.67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1773 660 1296 0 0,'-23'-19'3675'0'0,"-37"-38"1"0"0,-14-28-303 0 0,-19-20-4062 0 0,80 93 223 0 0,0 1 0 0 0,0 1 0 0 0,-1 0 0 0 0,0 1 0 0 0,-18-8 0 0 0,-78-32-3107 0 0,97 44 3083 0 0,-44-18-1578 0 0</inkml:trace>
  <inkml:trace contextRef="#ctx0" brushRef="#br0" timeOffset="1">542 50 640 0 0,'-27'-8'2158'0'0,"-114"-26"4855"0"0,121 31-6911 0 0,-1 0 0 0 0,1 2 1 0 0,-1 0-1 0 0,1 2 0 0 0,-23 2 0 0 0,-124 31-3797 0 0,135-26 1662 0 0,3-1-259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54.02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1358 4 400 0 0,'-25'-2'2184'0'0,"3"0"-652"0"0,1 2-372 0 0,2 0-287 0 0,-1 0-249 0 0,-3 2-192 0 0,0 0-148 0 0,-4 1-148 0 0,3 3-192 0 0,-1-1-144 0 0,0-2-240 0 0,3 4-236 0 0,1-1-1285 0 0,0 1 73 0 0</inkml:trace>
  <inkml:trace contextRef="#ctx0" brushRef="#br0" timeOffset="1">282 276 2244 0 0,'-31'11'1776'0'0,"3"-4"-420"0"0,3 0-547 0 0,2 1-217 0 0,-6 3-376 0 0,0-1-336 0 0,2 6-324 0 0,-3-4-709 0 0,1 2-519 0 0,-2-2 472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54.40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1094 1 904 0 0,'-31'14'2492'0'0,"6"-2"-672"0"0,4-2-463 0 0,1 3-341 0 0,1-1-212 0 0,-5 4-232 0 0,3-1-304 0 0,0 4-120 0 0,-1-3-252 0 0,1 3-324 0 0,4-1-352 0 0,-1-3-440 0 0,3-1-921 0 0,1-1-163 0 0</inkml:trace>
  <inkml:trace contextRef="#ctx0" brushRef="#br0" timeOffset="1">324 495 432 0 0,'-21'14'2584'0'0,"1"-2"-684"0"0,1-3-471 0 0,0-1-237 0 0,1-1-256 0 0,-1 0-168 0 0,1 0-204 0 0,1-2-96 0 0,-1 1-192 0 0,1-1-236 0 0,-4-3-156 0 0,-3 3-464 0 0,3-3-216 0 0,0-1-600 0 0,-3-2-1021 0 0,-3-1-463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54.77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1088 123 948 0 0,'-19'-12'2524'0'0,"3"3"-688"0"0,3 2-423 0 0,1-2-349 0 0,0 1-356 0 0,-1 1-308 0 0,3 0-220 0 0,0 0-220 0 0,3 0-256 0 0,-1-2-328 0 0,0 2-124 0 0,0-3-192 0 0,3-1-1077 0 0,1-1 13 0 0</inkml:trace>
  <inkml:trace contextRef="#ctx0" brushRef="#br0" timeOffset="1">396 203 1636 0 0,'-35'37'1024'0'0,"2"1"-80"0"0,-2 3-204 0 0,0 0-152 0 0,-2 3-168 0 0,2 2-167 0 0,0-1-125 0 0,-1-1-140 0 0,3-1-136 0 0,2-3-273 0 0,7-7-1211 0 0,-3 1 516 0 0</inkml:trace>
  <inkml:trace contextRef="#ctx0" brushRef="#br0" timeOffset="2">45 1193 1432 0 0,'-4'11'3292'0'0,"-4"1"-1331"0"0,-2 2-725 0 0,3-2-608 0 0,-3-2-660 0 0,4 1-364 0 0,10-1-812 0 0,10 1-3301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55.1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521 655 572 0 0,'0'0'2704'0'0,"15"6"1989"0"0,-3-5-1985 0 0,-2-6-3528 0 0,-9-4-1836 0 0,7-3-2141 0 0</inkml:trace>
  <inkml:trace contextRef="#ctx0" brushRef="#br0" timeOffset="1">226 137 448 0 0,'-35'-7'2660'0'0,"10"0"-704"0"0,-2 0-511 0 0,3 2-261 0 0,1-2-324 0 0,2 2-284 0 0,5-1-232 0 0,1 1-308 0 0,1-2-88 0 0,2-2-132 0 0,5 1-132 0 0,3-3-232 0 0,2-1-160 0 0,2 1-480 0 0,4-4-853 0 0,2 1-27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2:04.9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178 0 2288 0 0,'-50'15'4791'0'0,"-3"9"-3335"0"0,49-22-1576 0 0,0 0 0 0 0,0 1 0 0 0,0-1 0 0 0,0 1-1 0 0,1 0 1 0 0,-1 0 0 0 0,1 0 0 0 0,0 0 0 0 0,0 0-1 0 0,0 1 1 0 0,0-1 0 0 0,1 1 0 0 0,-1 0-1 0 0,1 0 1 0 0,0 0 0 0 0,0 0 0 0 0,1 0 0 0 0,-1 1-1 0 0,1-1 1 0 0,0 0 0 0 0,0 1 0 0 0,-1 6 0 0 0,4 1-1531 0 0,1 2-65 0 0</inkml:trace>
  <inkml:trace contextRef="#ctx0" brushRef="#br0" timeOffset="1">124 438 740 0 0,'-4'9'1480'0'0,"-2"0"-300"0"0,-1 0-208 0 0,1-1-176 0 0,-4 3-187 0 0,0-3-121 0 0,-1 1-84 0 0,1 2-92 0 0,-1-1-76 0 0,3 2-128 0 0,-4-3-220 0 0,4 3-252 0 0,1 2-224 0 0,1-2-1377 0 0,-2 2 73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55.50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9 424 0 0,'0'0'2260'0'0,"20"-2"777"0"0,-5-1-417 0 0,1-1-1736 0 0,1 6-1300 0 0,-7 6-1348 0 0,0 5-2877 0 0</inkml:trace>
  <inkml:trace contextRef="#ctx0" brushRef="#br0" timeOffset="1">1255 541 1176 0 0,'10'16'2708'0'0,"0"-2"-835"0"0,-5-4-525 0 0,3 2-460 0 0,-2 1-300 0 0,-2-3-220 0 0,0 2-380 0 0,0-1-84 0 0,-2-1-488 0 0,1 1-100 0 0,1-3-424 0 0,2 6-2953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55.88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2 415 1896 0 0,'-2'-29'2440'0'0,"4"3"-603"0"0,0-1-397 0 0,-2 1-328 0 0,2 2-364 0 0,2 1-296 0 0,2 0-304 0 0,1 1-128 0 0,3 1-168 0 0,2-4-300 0 0,5-1-268 0 0,3 0-140 0 0,5-4-388 0 0,2-1-849 0 0,8-4-91 0 0</inkml:trace>
  <inkml:trace contextRef="#ctx0" brushRef="#br0" timeOffset="1">1501 0 720 0 0,'16'7'1332'0'0,"-5"0"-424"0"0,-1-2 424 0 0,4 8-512 0 0,-5-7-383 0 0,-3 1-445 0 0,2 6-777 0 0,5-5-1567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56.23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288 1 488 0 0,'6'12'1984'0'0,"-4"-5"340"0"0,3 9-975 0 0,-1-1-893 0 0,-2-4-84 0 0,2-1-72 0 0,0 3-72 0 0,-2 2-96 0 0,2 3-172 0 0,2 1-40 0 0,-2 4-136 0 0,3-1-292 0 0,-1 3-384 0 0,2-1-965 0 0,-2 1 221 0 0</inkml:trace>
  <inkml:trace contextRef="#ctx0" brushRef="#br0" timeOffset="1">53 1195 952 0 0,'-15'8'1356'0'0,"3"-1"48"0"0,-5 0-844 0 0,9-1-780 0 0,25-6-2300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56.60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0 276 0 0,'0'0'6271'0'0,"0"1"-6131"0"0,1-1 0 0 0,-1 1 1 0 0,0-1-1 0 0,1 1 0 0 0,-1-1 1 0 0,1 1-1 0 0,-1-1 0 0 0,0 1 1 0 0,1-1-1 0 0,0 1 0 0 0,-1-1 1 0 0,1 0-1 0 0,-1 1 0 0 0,1-1 1 0 0,-1 0-1 0 0,1 1 0 0 0,0-1 1 0 0,-1 0-1 0 0,2 1 1 0 0,15-3 477 0 0,1 2 1 0 0,-1 1-1 0 0,34 5 0 0 0,17 9-6235 0 0,-54-11 1811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56.97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1484 0 0,'3'1'1489'0'0,"29"10"-262"0"0,1 0-1 0 0,0-3 1 0 0,60 8 0 0 0,-9-1-374 0 0,49 13-342 0 0,170 32-3795 0 0,-236-53 910 0 0,-37-4 1192 0 0</inkml:trace>
  <inkml:trace contextRef="#ctx0" brushRef="#br0" timeOffset="1">1506 137 832 0 0,'0'0'2952'0'0,"15"5"-1700"0"0,-1-8-3884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57.3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43 48 348 0 0,'-13'-10'2476'0'0,"1"3"-904"0"0,6 1-487 0 0,-5-2-1286 0 0,13-8-2675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57.7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96 0 0,'0'0'4476'0'0,"8"8"245"0"0,3-1-2005 0 0,-1-2-2892 0 0</inkml:trace>
  <inkml:trace contextRef="#ctx0" brushRef="#br0" timeOffset="1">317 58 2584 0 0,'-19'2'4061'0'0,"1"0"-401"0"0,-5-4-1896 0 0,3 0-1140 0 0,3 2-788 0 0,1 2-2884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58.07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1 193 1764 0 0,'25'-15'1987'0'0,"31"-17"1105"0"0,-2-3 0 0 0,66-55 0 0 0,-105 73-3943 0 0,-17 14-1530 0 0,-7 4 701 0 0,4 2-864 0 0,-5 7-623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58.40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354 0 596 0 0,'-39'5'544'0'0,"6"1"-480"0"0,2-3-476 0 0,4-1 140 0 0</inkml:trace>
  <inkml:trace contextRef="#ctx0" brushRef="#br0" timeOffset="1">34 49 732 0 0,'0'0'796'0'0,"-14"5"260"0"0,5 1-44 0 0,-1-1-380 0 0,14 2-2276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58.77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0 174 608 0 0,'25'0'2624'0'0,"1"0"-824"0"0,-3 0-531 0 0,2 1-597 0 0,-2 1-240 0 0,3 2-260 0 0,-1-1-332 0 0,-2 1-200 0 0,0-1-188 0 0,-1 1-184 0 0,-3-1-1089 0 0,-2 1 269 0 0</inkml:trace>
  <inkml:trace contextRef="#ctx0" brushRef="#br0" timeOffset="1">976 32 1028 0 0,'0'0'2100'0'0,"-4"-10"1673"0"0,-2-1-2497 0 0,0 3-1096 0 0,-9 6-1368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2:05.3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42 285 1880 0 0,'0'0'1556'0'0,"-14"5"589"0"0,1 1-869 0 0,-1 1-1244 0 0,26-4-3641 0 0,-1-6 2733 0 0</inkml:trace>
  <inkml:trace contextRef="#ctx0" brushRef="#br0" timeOffset="1">722 15 276 0 0,'0'0'2992'0'0,"-15"-4"-976"0"0,3-1-1699 0 0,20 0-2430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2:59.1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94 1 1348 0 0,'-27'3'780'0'0,"3"3"-468"0"0,1-3-1084 0 0,4 1 228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3T05:03:21.178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ignorePressure" value="1"/>
    </inkml:brush>
  </inkml:definitions>
  <inkml:trace contextRef="#ctx0" brushRef="#br0">0 0,'0'0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3:42.2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1374 324 492 0 0,'1'-4'1005'0'0,"-1"1"-188"0"0,0 0 0 0 0,1 0 0 0 0,0 0 0 0 0,0 1 0 0 0,-1-1 0 0 0,2 0 0 0 0,-1 0-1 0 0,0 0 1 0 0,3-3 0 0 0,-3 5-720 0 0,0-1-1 0 0,0 1 0 0 0,1 1 0 0 0,-1-1 1 0 0,0 0-1 0 0,0 0 0 0 0,1 0 1 0 0,-1 0-1 0 0,0 1 0 0 0,1-1 1 0 0,-1 1-1 0 0,0-1 0 0 0,1 1 0 0 0,-1 0 1 0 0,3-1-1 0 0,162-13 1192 0 0,-58 6-912 0 0,747-48 1404 0 0,-380 30-1218 0 0,-243 11-366 0 0,970-59 739 0 0,7 27-385 0 0,1270 28-492 0 0,-2403 19-23 0 0,252-11 1250 0 0,-325 11-1242 0 0,18-2-14 0 0,-12 1-67 0 0,-6 1-1 0 0,2-1 0 0 0,1 0-1 0 0,0 0 1 0 0,-1 1-1 0 0,1 0 1 0 0,0 1-1 0 0,7 0 1 0 0,-47 34-17 0 0,-61 46 1 0 0,40-35 27 0 0,-264 241 199 0 0,-415 481 0 0 0,709-739-171 0 0,-334 401 96 0 0,35 28-18 0 0,130-125-283 0 0,167-284 1313 0 0,26-48-1046 0 0,-17-8-172 0 0,1 0 1 0 0,-2 0-1 0 0,1 2 0 0 0,-28-5 0 0 0,-80-5 67 0 0,90 11 26 0 0,-584-18-129 0 0,1 49 130 0 0,586-25-1 0 0,-1560 111-1158 0 0,450-42 663 0 0,944-70 475 0 0,-65 2-28 0 0,-494 51 160 0 0,-61 4 854 0 0,801-57-899 0 0,-13 1 68 0 0,-44-3-1 0 0,73 0 22 0 0,2-2-123 0 0,1-1-1 0 0,0 0 0 0 0,0 1 0 0 0,0-1 0 0 0,0 1 1 0 0,0-1-1 0 0,1 1 0 0 0,-1-1 0 0 0,1 1 1 0 0,0 0-1 0 0,0 0 0 0 0,0 0 0 0 0,1 0 1 0 0,2-3-1 0 0,47-42 61 0 0,-26 26-26 0 0,48-47 56 0 0,500-500-101 0 0,-470 447-414 0 0,-5-6-1 0 0,-5-3 0 0 0,101-190 1 0 0,22-98-317 0 0,-202 389 708 0 0,104-220 5 0 0,-98 205 13 0 0,33-100-21 0 0,4-1 84 0 0,-57 144-72 0 0,0 0 0 0 0,0 0 0 0 0,-1 0 0 0 0,1 0 0 0 0,0 0 0 0 0,-1 0 1 0 0,1-1-1 0 0,-1 1 0 0 0,0 0 0 0 0,0 0 0 0 0,0 0 0 0 0,0 0 0 0 0,0-1 0 0 0,0 1 0 0 0,-1 0 1 0 0,1 0-1 0 0,-1 0 0 0 0,1 0 0 0 0,-1 0 0 0 0,0 0 0 0 0,0 0 0 0 0,0 0 0 0 0,0 0 0 0 0,0 0 1 0 0,0 0-1 0 0,0 1 0 0 0,-1-1 0 0 0,1 0 0 0 0,-1 1 0 0 0,1-1 0 0 0,-1 1 0 0 0,0 0 0 0 0,1-1 1 0 0,-1 1-1 0 0,-3-2 0 0 0,-1 1-107 0 0,0-1 0 0 0,0 1 1 0 0,0 0-1 0 0,0 1 0 0 0,0-1 1 0 0,-1 1-1 0 0,1 1 0 0 0,0-1 1 0 0,-1 1-1 0 0,1 0 0 0 0,-12 2 1 0 0,-6 2-547 0 0,-42 12 0 0 0,54-12-301 0 0,1 1-1 0 0,-1 0 0 0 0,-10 6 1 0 0,15-4-3145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3:47.0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2574 58 80 0 0,'0'0'1828'0'0,"-12"-26"2574"0"0,11 26-4183 0 0,1-1 1 0 0,-1 0 0 0 0,1 0-1 0 0,-1 0 1 0 0,1 0-1 0 0,-1 0 1 0 0,1 0 0 0 0,0 0-1 0 0,0 0 1 0 0,-1 0-1 0 0,1 0 1 0 0,0 0 0 0 0,0 0-1 0 0,0 0 1 0 0,0 0-1 0 0,0 0 1 0 0,1-2-1 0 0,0-10 3242 0 0,-33 15-3270 0 0,-781 123 58 0 0,618-89 346 0 0,-126 31-131 0 0,-404 141 0 0 0,300-88-615 0 0,385-114-679 0 0,33-9-1297 0 0,20-8-126 0 0,13-2-2353 0 0,-7 4 1291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3:45.9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1599 122 524 0 0,'6'-38'6446'0'0,"17"-11"-3216"0"0,-16 37-2692 0 0,-6 11-382 0 0,4-8 268 0 0,2-3 354 0 0,-13 16-434 0 0,-24 31-155 0 0,-26 38 0 0 0,4-2 14 0 0,-32 45 223 0 0,-121 221-1 0 0,-44 154 312 0 0,23 11-458 0 0,-11 23-255 0 0,172-397 26 0 0,-21 46 62 0 0,6-6 210 0 0,63-140-268 0 0,-36 43 1 0 0,4-7 341 0 0,-59 76 667 0 0,95-121-979 0 0,-17 32 1 0 0,29-49 3 0 0,7 9 191 0 0,11-8-157 0 0,-1-1 0 0 0,2 0-1 0 0,-1-2 1 0 0,0 0 0 0 0,0 0-1 0 0,22-5 1 0 0,14 1-19 0 0,1514-101 1708 0 0,-597 34-700 0 0,752 20-1425 0 0,-1271 51-314 0 0,287-5-736 0 0,-577 3 938 0 0,-112 4 267 0 0,-1 2 0 0 0,50 11 0 0 0,43 4 435 0 0,-96-17-174 0 0,162-13 216 0 0,-152 6-27 0 0,-51 5-248 0 0,0-1-32 0 0,1 0 0 0 0,0 0 0 0 0,-1 1 0 0 0,1 0 0 0 0,0 0 0 0 0,-1 0 0 0 0,1 0 0 0 0,7 2 0 0 0,24 1 60 0 0,43-2 288 0 0,-43 1-124 0 0,-32-2 89 0 0,-2 0-207 0 0,2 0-22 0 0,-1 0 1 0 0,0-1-1 0 0,0 0 0 0 0,0 1 0 0 0,0-1 1 0 0,0 0-1 0 0,0-1 0 0 0,-1 1 0 0 0,1 0 1 0 0,0-1-1 0 0,-1 1 0 0 0,1-1 1 0 0,-1 0-1 0 0,1 0 0 0 0,-1 0 0 0 0,0 0 1 0 0,3-4-1 0 0,5-6-177 0 0,-1 0 1 0 0,12-20 0 0 0,-2 2 8 0 0,132-201-1137 0 0,-36 51 485 0 0,241-296-394 0 0,29 20 622 0 0,-156 188 493 0 0,-170 199 41 0 0,237-294 18 0 0,-266 323-84 0 0,97-118-111 0 0,-86 110 78 0 0,-33 36 3 0 0,2 1 0 0 0,-1 0 0 0 0,2 1 0 0 0,15-14 0 0 0,-2 0 59 0 0,3-6-107 0 0,-26 29 100 0 0,-1 1-1 0 0,1 0 1 0 0,0-1 0 0 0,-1 1 0 0 0,1-1-1 0 0,-1 0 1 0 0,1 1 0 0 0,-1-1-1 0 0,1 1 1 0 0,-1-1 0 0 0,1 0-1 0 0,-1 1 1 0 0,1-1 0 0 0,-1 0 0 0 0,0 0-1 0 0,0 1 1 0 0,1-1 0 0 0,-1 0-1 0 0,0 0 1 0 0,0 1 0 0 0,0-1 0 0 0,0 0-1 0 0,0 0 1 0 0,0 1 0 0 0,0-1-1 0 0,0 0 1 0 0,0 0 0 0 0,0 0 0 0 0,0 1-1 0 0,0-1 1 0 0,-1 0 0 0 0,1 0-1 0 0,0 1 1 0 0,0-1 0 0 0,-1 0-1 0 0,1 1 1 0 0,-1-1 0 0 0,1 0 0 0 0,-1 1-1 0 0,1-1 1 0 0,-1 0 0 0 0,1 1-1 0 0,-1-1 1 0 0,1 1 0 0 0,-1-1 0 0 0,0 1-1 0 0,1-1 1 0 0,-1 1 0 0 0,-1-1-1 0 0,-1-1-16 0 0,-1 1-1 0 0,1-1 0 0 0,-1 1 1 0 0,1-1-1 0 0,-1 1 0 0 0,0 0 1 0 0,1 0-1 0 0,-1 1 0 0 0,-5-1 1 0 0,-148 1-120 0 0,-332-3-28 0 0,-164 0 133 0 0,96 4 69 0 0,-397-3 4 0 0,178 2-53 0 0,-167 22-612 0 0,303 19-795 0 0,330-38 1312 0 0,-37 2 69 0 0,309-2 177 0 0,-3-1-8 0 0,-55-3-1 0 0,48-1 31 0 0,-1-2 0 0 0,1-2 0 0 0,0-2 0 0 0,-80-24 0 0 0,94 23-180 0 0,-1 2-1 0 0,0 2 1 0 0,0 0-1 0 0,0 3 0 0 0,-45 2 1 0 0,4-2-56 0 0,-165-21 65 0 0,120 8 0 0 0,23 6-24 0 0,54 4 53 0 0,38 6-12 0 0,1 0 0 0 0,-22-8-8 0 0,-3 2 0 0 0,28 4 9 0 0,-1 1 8 0 0,-23-4 76 0 0,24 3 259 0 0,-9 0-93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3:48.3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105 169 808 0 0,'0'0'696'0'0,"-3"1"-140"0"0,-75 17 2949 0 0,76-17-3123 0 0,-19 7 2836 0 0,21-7-3127 0 0,0 0 0 0 0,0-1 0 0 0,0 1 0 0 0,0-1 0 0 0,0 1 0 0 0,0-1 0 0 0,1 1 0 0 0,-1 0 0 0 0,0-1 0 0 0,0 1 1 0 0,1-1-1 0 0,-1 1 0 0 0,0-1 0 0 0,1 1 0 0 0,-1-1 0 0 0,0 0 0 0 0,1 1 0 0 0,-1-1 0 0 0,1 1 0 0 0,-1-1 0 0 0,1 0 0 0 0,-1 1 0 0 0,1-1 0 0 0,-1 0 0 0 0,1 0 0 0 0,-1 1 1 0 0,1-1-1 0 0,-1 0 0 0 0,1 0 0 0 0,0 0 0 0 0,-1 0 0 0 0,1 0 0 0 0,-1 0 0 0 0,1 0 0 0 0,0 0 0 0 0,26-1 483 0 0,-19 0-232 0 0,854-48 4033 0 0,-425 30-3798 0 0,-43-3-539 0 0,828-39 124 0 0,2 27-70 0 0,-432 22 634 0 0,-730 9 204 0 0,-35 1-2258 0 0,2 1-6021 0 0,-52-4-1829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3:58.8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47 716 744 0 0,'-16'4'5103'0'0,"-14"-1"485"0"0,33-3-5273 0 0,66-9 415 0 0,118 2 0 0 0,-140 6-646 0 0,215-3 144 0 0,628-13 55 0 0,-386-1 675 0 0,-346 11 740 0 0,-155 7-1643 0 0,20-1 93 0 0,6-2-38 0 0,-26 2-87 0 0,11-19 6 0 0,16-64-54 0 0,9-23 44 0 0,-5 37 296 0 0,2 2-1 0 0,4 2 0 0 0,2 2 0 0 0,62-73 1 0 0,-98 127-295 0 0,-3 7-23 0 0,-1 0 1 0 0,0 0-1 0 0,1 0 1 0 0,0 1 0 0 0,-1-1-1 0 0,1 0 1 0 0,0 1 0 0 0,5-3-1 0 0,-8 5 4 0 0,1 0 0 0 0,-1 0-1 0 0,1-1 1 0 0,-1 1-1 0 0,1 0 1 0 0,0 0 0 0 0,-1 0-1 0 0,1 0 1 0 0,0 0 0 0 0,-1 0-1 0 0,1 0 1 0 0,-1 0-1 0 0,1 0 1 0 0,0 0 0 0 0,-1 0-1 0 0,1 0 1 0 0,0 0-1 0 0,-1 0 1 0 0,1 1 0 0 0,-1-1-1 0 0,1 0 1 0 0,-1 0 0 0 0,1 1-1 0 0,0-1 1 0 0,-1 1-1 0 0,1-1 1 0 0,-1 0 0 0 0,1 1-1 0 0,11 13 21 0 0,-3 6-15 0 0,-2 0 0 0 0,0 1 0 0 0,-1 0 0 0 0,-1 0 0 0 0,-2 0 0 0 0,0 1 0 0 0,1 24 0 0 0,0-1-3 0 0,12 101 9 0 0,25 187 591 0 0,-41-332-593 0 0,7 28 944 0 0,-7-29-939 0 0,0 1-1 0 0,0 0 0 0 0,0-1 0 0 0,0 1 0 0 0,1-1 1 0 0,-1 1-1 0 0,0-1 0 0 0,0 1 0 0 0,0-1 1 0 0,1 1-1 0 0,-1-1 0 0 0,0 0 0 0 0,1 1 1 0 0,-1-1-1 0 0,0 1 0 0 0,1-1 0 0 0,-1 0 1 0 0,1 1-1 0 0,-1-1 0 0 0,0 0 0 0 0,1 1 1 0 0,-1-1-1 0 0,1 0 0 0 0,-1 0 0 0 0,1 1 0 0 0,-1-1 1 0 0,1 0-1 0 0,-1 0 0 0 0,1 0 0 0 0,-1 0 1 0 0,1 0-1 0 0,0 0 0 0 0,-1 1 0 0 0,1-1 1 0 0,-1-1-1 0 0,1 1 0 0 0,-1 0 0 0 0,1 0 1 0 0,-1 0-1 0 0,1 0 0 0 0,-1 0 0 0 0,1 0 1 0 0,-1-1-1 0 0,1 1 0 0 0,-1 0 0 0 0,1 0 0 0 0,-1-1 1 0 0,1 1-1 0 0,0-1 0 0 0,16-15 80 0 0,-1-2 0 0 0,-1 0 0 0 0,-1 0-1 0 0,0-1 1 0 0,19-37 0 0 0,20-27 194 0 0,11-7-36 0 0,0 0-38 0 0,112-123 1 0 0,-160 195-240 0 0,-13 14-10 0 0,0 0-1 0 0,1 0 1 0 0,0 0-1 0 0,-1 0 0 0 0,2 1 1 0 0,-1-1-1 0 0,0 1 1 0 0,0 0-1 0 0,6-2 1 0 0,-9 5 30 0 0,0 0 1 0 0,-1 0-1 0 0,1 0 1 0 0,0 0-1 0 0,0 0 1 0 0,0 0-1 0 0,-1 1 1 0 0,1-1-1 0 0,0 0 1 0 0,0 1 0 0 0,-1-1-1 0 0,1 0 1 0 0,0 1-1 0 0,-1-1 1 0 0,1 1-1 0 0,0-1 1 0 0,-1 1-1 0 0,1-1 1 0 0,-1 1-1 0 0,1-1 1 0 0,-1 1-1 0 0,1 0 1 0 0,-1-1-1 0 0,1 1 1 0 0,-1 0 0 0 0,0 0-1 0 0,1-1 1 0 0,-1 1-1 0 0,0 0 1 0 0,0 0-1 0 0,1-1 1 0 0,-1 1-1 0 0,0 0 1 0 0,0 0-1 0 0,0 0 1 0 0,6 30-61 0 0,6 90-697 0 0,44 190 0 0 0,-50-284 669 0 0,7 24-39 0 0,0-23 229 0 0,-9-25-109 0 0,-3-3 12 0 0,0 1 0 0 0,0-1 0 0 0,0 0 0 0 0,1 1 0 0 0,-1-1 0 0 0,0 0 0 0 0,0 0 0 0 0,1 0 0 0 0,-1 0 0 0 0,0 0 0 0 0,1 0 0 0 0,-1 0 1 0 0,0 0-1 0 0,0-1 0 0 0,1 1 0 0 0,-1 0 0 0 0,0-1 0 0 0,0 1 0 0 0,0-1 0 0 0,0 1 0 0 0,1-1 0 0 0,-1 0 0 0 0,0 1 0 0 0,0-1 0 0 0,0 0 1 0 0,0 0-1 0 0,0 0 0 0 0,-1 0 0 0 0,2-1 0 0 0,0 0 3 0 0,16-17 79 0 0,0-1 0 0 0,-2-1 1 0 0,27-42-1 0 0,-13 17 93 0 0,87-127 689 0 0,-96 151-898 0 0,-20 21 32 0 0,1 0 0 0 0,-1 0 0 0 0,0 1 1 0 0,1-1-1 0 0,-1 0 0 0 0,0 1 0 0 0,1 0 0 0 0,-1-1 0 0 0,1 1 0 0 0,-1 0 1 0 0,1 0-1 0 0,-1 0 0 0 0,0 0 0 0 0,1 0 0 0 0,-1 0 0 0 0,1 0 0 0 0,2 1 1 0 0,31 6-74 0 0,-26-4 52 0 0,31 6-12 0 0,58 15 20 0 0,113 13 0 0 0,513-20-209 0 0,-566-19 94 0 0,188-5-64 0 0,96 0 66 0 0,1056 54 106 0 0,-1225-29 1431 0 0,-270-18-1245 0 0,1 0-2 0 0,10 0-19 0 0,-11 0-4 0 0,0 0-33 0 0,28 2 208 0 0,-28-2-211 0 0,-1 0-64 0 0,7 1-27 0 0,-6-1-23 0 0,8-2-844 0 0,-25-1-10682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3:26.0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0 217 668 0 0,'0'0'4508'0'0,"8"4"-3499"0"0,-4-3 1857 0 0,92-22-1484 0 0,-1 4 1 0 0,120-5-1 0 0,201 10-1631 0 0,-349 11 480 0 0,705 4-12 0 0,-218 1-130 0 0,210-11-40 0 0,314 2-14 0 0,-524 21-82 0 0,-316-11 86 0 0,-235-5-38 0 0,19 0-71 0 0,54-1 36 0 0,125-7 78 0 0,-9-17-8 0 0,203-18 58 0 0,-131 29-59 0 0,374-7-112 0 0,-570 18 118 0 0,-64 3-41 0 0,46 0-93 0 0,-48 0 111 0 0,65 1-44 0 0,-64-1 21 0 0,1 0-5 0 0,10 0 15 0 0,-10 0-27 0 0,-1 0 13 0 0,158-20-11 0 0,-159 19 33 0 0,1 1-37 0 0,55-10 220 0 0,-55 10-186 0 0,20-2 24 0 0,-10 2-22 0 0,-10 0-26 0 0,0 0 32 0 0,9-1-23 0 0,-9 0 18 0 0,-1 1-24 0 0,4 0 7 0 0,173-14-32 0 0,-176 14 23 0 0,0 0 7 0 0,8-1-44 0 0,-8 1 12 0 0,0 0 36 0 0,9 0-16 0 0,-9 0 18 0 0,10 3-112 0 0,-13-2 114 0 0,0 1 1 0 0,0-1 0 0 0,0 0 0 0 0,-1 0 0 0 0,1 1-1 0 0,0-1 1 0 0,-1 0 0 0 0,1 0 0 0 0,-1 0 0 0 0,1 0 0 0 0,-1 1-1 0 0,1-1 1 0 0,-1 0 0 0 0,0 0 0 0 0,0 0 0 0 0,1 0-1 0 0,-1-1 1 0 0,0 1 0 0 0,0 0 0 0 0,0 0 0 0 0,0 0-1 0 0,-2 0 1 0 0,-8 10 85 0 0,10-10-56 0 0,-28 10 546 0 0,-14 2-111 0 0,41-13-195 0 0,-1 1-215 0 0,-88 5 867 0 0,88-6-852 0 0,-2 2-74 0 0,4-2 13 0 0,1 0-1 0 0,-1 0 1 0 0,0 0 0 0 0,1 0-1 0 0,-1 1 1 0 0,1-1 0 0 0,-1 0-1 0 0,0 0 1 0 0,1 0 0 0 0,-1 1-1 0 0,1-1 1 0 0,-1 0 0 0 0,0 1-1 0 0,1-1 1 0 0,-1 0 0 0 0,1 1-1 0 0,-1-1 1 0 0,1 1 0 0 0,-1-1-1 0 0,1 1 1 0 0,0-1 0 0 0,-1 1-1 0 0,1-1 1 0 0,-1 2-1 0 0,1-2-1 0 0,0 1-1 0 0,0 0 0 0 0,0-1 0 0 0,0 1 0 0 0,0 0 0 0 0,0-1 0 0 0,0 1 0 0 0,0 0 0 0 0,1-1 0 0 0,-1 1 0 0 0,0 0 0 0 0,0-1 0 0 0,1 1 0 0 0,-1-1 0 0 0,0 1 0 0 0,1-1 0 0 0,-1 1 0 0 0,1 0 0 0 0,-1-1 0 0 0,1 0 0 0 0,-1 1 0 0 0,1-1 1 0 0,-1 1-1 0 0,1-1 0 0 0,-1 0 0 0 0,1 1 0 0 0,0-1 0 0 0,-1 0 0 0 0,1 1 0 0 0,-1-1 0 0 0,1 0 0 0 0,0 0 0 0 0,-1 0 0 0 0,1 0 0 0 0,0 1 0 0 0,-1-1 0 0 0,1 0 0 0 0,0 0 0 0 0,-1 0 0 0 0,1 0 0 0 0,0-1 0 0 0,-1 1 0 0 0,1 0 0 0 0,0 0 1 0 0,2-1-9 0 0,0 1-2 0 0,28-1-14 0 0,-28 1 16 0 0,19 1-46 0 0,-18-1 26 0 0,1 0 0 0 0,-1 1 0 0 0,1-1 0 0 0,-1 1 1 0 0,1 0-1 0 0,-1 0 0 0 0,0 0 0 0 0,1 0 0 0 0,7 5 0 0 0,-10-5 21 0 0,0 2 2 0 0,1 0 0 0 0,0 0 0 0 0,0 1 0 0 0,0-2-1 0 0,1 1 1 0 0,5 4 0 0 0,-7-6 27 0 0,9-2 244 0 0,-11 0-280 0 0,11-27-18 0 0,-6 11 38 0 0,-5 15-7 0 0,11-25-500 0 0,-39 132 75 0 0,16-57 459 0 0,12-47 25 0 0,1-1-64 0 0,0 0 0 0 0,0-1 0 0 0,0 0-1 0 0,0 1 1 0 0,-1-1 0 0 0,1 1-1 0 0,0-1 1 0 0,0 0 0 0 0,0 0 0 0 0,-1 0-1 0 0,1 1 1 0 0,0-1 0 0 0,-1 0-1 0 0,1 0 1 0 0,-1 0 0 0 0,1 0 0 0 0,-1 0-1 0 0,1 0 1 0 0,0-2 0 0 0,9-26 16 0 0,-8 23-21 0 0,10-35 0 0 0,-8 26-25 0 0,0 0 0 0 0,2 0 0 0 0,6-15 0 0 0,-11 29-4 0 0,1-6-170 0 0,-7 16 164 0 0,-19 63 43 0 0,24-71 21 0 0,-5 6 202 0 0,5-11-223 0 0,-1 0 1 0 0,0 0-1 0 0,1 0 1 0 0,0 1-1 0 0,0-1 1 0 0,0 0-1 0 0,1 0 1 0 0,-1 0-1 0 0,1 0 1 0 0,1-5-1 0 0,2-7-3 0 0,-2 8 3 0 0,-1-4-235 0 0,-9 14 95 0 0,6 0 43 0 0,-6 11-1392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3:27.3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45 182 748 0 0,'0'0'2161'0'0,"-11"-5"1137"0"0,11 4-3096 0 0,-1-1 1 0 0,0 0 0 0 0,1 0 0 0 0,-1 0 0 0 0,1 1 0 0 0,-1-1 0 0 0,1 0-1 0 0,0 0 1 0 0,0 0 0 0 0,0 0 0 0 0,0 0 0 0 0,0 0 0 0 0,0 0 0 0 0,0 1-1 0 0,1-1 1 0 0,0-4 0 0 0,16-37 1542 0 0,-3 5-632 0 0,-3-22-115 0 0,-36 86-768 0 0,17-12-199 0 0,1 0 0 0 0,1 0 1 0 0,0 1-1 0 0,1 0 1 0 0,0 0-1 0 0,1 0 0 0 0,1 0 1 0 0,-1 18-1 0 0,4-31 2 0 0,3 1 13 0 0,-2-3-45 0 0,-1 0 1 0 0,0 0-1 0 0,0 1 0 0 0,0-1 0 0 0,0 0 1 0 0,0 0-1 0 0,1 0 0 0 0,-1 1 0 0 0,0-1 1 0 0,0 0-1 0 0,0 0 0 0 0,1 0 1 0 0,-1 1-1 0 0,0-1 0 0 0,0 0 0 0 0,1 0 1 0 0,-1 0-1 0 0,0 0 0 0 0,1 0 0 0 0,-1 0 1 0 0,0 0-1 0 0,0 0 0 0 0,1 1 1 0 0,-1-1-1 0 0,0 0 0 0 0,1 0 0 0 0,-1 0 1 0 0,0 0-1 0 0,0 0 0 0 0,1-1 1 0 0,-1 1-1 0 0,0 0 0 0 0,1 0 0 0 0,-1 0 1 0 0,0 0-1 0 0,0 0 0 0 0,1 0 0 0 0,-1 0 1 0 0,0 0-1 0 0,0-1 0 0 0,1 1 1 0 0,-1 0-1 0 0,0 0 0 0 0,0 0 0 0 0,0-1 1 0 0,1 1-1 0 0,-1 0 0 0 0,0 0 0 0 0,0-1 1 0 0,0 1-1 0 0,0 0 0 0 0,1 0 1 0 0,-1-1-1 0 0,0 1 0 0 0,0 0 0 0 0,0-1 1 0 0,6-13-53 0 0,-1 0 1 0 0,0 0 0 0 0,-1 0 0 0 0,-1-1 0 0 0,0 0 0 0 0,-1 0-1 0 0,0-20 1 0 0,-18 66 31 0 0,9 20 92 0 0,7-49-81 0 0,7 18-56 0 0,-4-23 51 0 0,0-1 1 0 0,-1 1 0 0 0,1-1 0 0 0,-1 0 0 0 0,0 1-1 0 0,0-1 1 0 0,0 0 0 0 0,-1 0 0 0 0,1 0 0 0 0,-1-1-1 0 0,1-5 1 0 0,5-50-239 0 0,-7 59 248 0 0,0 0 1 0 0,0 1-1 0 0,0-1 0 0 0,0 0 0 0 0,0 0 0 0 0,0 0 0 0 0,0 1 0 0 0,-1-1 1 0 0,1 0-1 0 0,0 0 0 0 0,0 0 0 0 0,-1 1 0 0 0,1-1 0 0 0,0 0 0 0 0,-1 0 1 0 0,1 1-1 0 0,0-1 0 0 0,-1 0 0 0 0,0 0 0 0 0,1 1 8 0 0,-1 0-1 0 0,1 0 0 0 0,-1 0 1 0 0,1 0-1 0 0,-1-1 1 0 0,1 1-1 0 0,0 0 1 0 0,-1 0-1 0 0,1 0 1 0 0,-1 0-1 0 0,1 0 1 0 0,0 1-1 0 0,-1-1 0 0 0,1 0 1 0 0,-1 0-1 0 0,1 0 1 0 0,0 0-1 0 0,-1 0 1 0 0,1 1-1 0 0,-1-1 1 0 0,1 0-1 0 0,0 0 1 0 0,-1 0-1 0 0,1 1 1 0 0,-1-1-1 0 0,-1 2 14 0 0,0 0 1 0 0,1-1-1 0 0,-1 1 0 0 0,0 0 1 0 0,1 0-1 0 0,-1 0 0 0 0,1 1 1 0 0,-1-1-1 0 0,-1 5 0 0 0,2-3-92 0 0,0 0-1 0 0,0 0 0 0 0,0 0 1 0 0,1 1-1 0 0,-1-1 0 0 0,1 0 0 0 0,1 6 1 0 0,4 18-6909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3:28.8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 31 452 0 0,'0'0'3026'0'0,"-11"-7"-352"0"0,-9-9 19 0 0,16 9-196 0 0,13 6-1802 0 0,-6 2-516 0 0,138 6 1400 0 0,-34 0-1221 0 0,1518 38 1407 0 0,1022 46-775 0 0,-878 64-400 0 0,-1087-86-640 0 0,104-7 0 0 0,-484-66 30 0 0,-103-2 9 0 0,-196 6 8 0 0,2 0-143 0 0,-1 0-1 0 0,1 0 1 0 0,0 0-1 0 0,-1-1 1 0 0,1 0-1 0 0,-1 0 1 0 0,1 0-1 0 0,7-3 0 0 0,-10 3-558 0 0,-4 0 5 0 0,0-1 0 0 0,0 1-1 0 0,0-1 1 0 0,-1 1 0 0 0,1 0 0 0 0,0 0 0 0 0,0 0-1 0 0,-1 0 1 0 0,-3-1 0 0 0,5 1 228 0 0,-15-4-4990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1:10.6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773 1 548 0 0,'0'0'2827'0'0,"-29"10"-318"0"0,25-6-2289 0 0,-1 1 0 0 0,1 1 0 0 0,0-1 1 0 0,0 1-1 0 0,1-1 0 0 0,0 1 0 0 0,0 0 0 0 0,0 0 1 0 0,-2 10-1 0 0,-15 65 543 0 0,14-50-571 0 0,-93 449 929 0 0,56-189-831 0 0,8-38 103 0 0,35-250-377 0 0,0 0-1 0 0,-1 0 1 0 0,1 0-1 0 0,-1-1 1 0 0,0 1 0 0 0,0 0-1 0 0,0 0 1 0 0,0-1-1 0 0,0 1 1 0 0,-1 0-1 0 0,1-1 1 0 0,-1 0 0 0 0,0 1-1 0 0,0-1 1 0 0,-4 4-1 0 0,5-5 15 0 0,-7 1 4 0 0,1 0 1 0 0,-1-1-1 0 0,1 0 1 0 0,-10 0 0 0 0,15-1-36 0 0,-136 10-18 0 0,48-2 1 0 0,-41-5 122 0 0,128-3-43 0 0,-21-2 148 0 0,21 3-159 0 0,0-1 0 0 0,-1 0 0 0 0,1 0-1 0 0,0 0 1 0 0,0 0 0 0 0,-1 0 0 0 0,1-1 0 0 0,0 0-1 0 0,-4-1 1 0 0,-2 1 676 0 0,16-4-653 0 0,-1 1-1 0 0,1 0 1 0 0,0 0-1 0 0,1 0 0 0 0,-1 1 1 0 0,0 1-1 0 0,15-5 1 0 0,63-10-47 0 0,-70 14-4 0 0,129-17-7 0 0,15-3-46 0 0,-23 8 30 0 0,-65 9 16 0 0,47-7-45 0 0,-115 13 20 0 0,0 0 30 0 0,43-5-18 0 0,-43 5-3 0 0,48-5 14 0 0,-35 4-3 0 0,-8 0 124 0 0,9 0 319 0 0,-15 0-257 0 0,-10 2-109 0 0,6 0-53 0 0,-18 2-9 0 0,-418 50-157 0 0,337-45 105 0 0,62-6 1 0 0,35-2 6 0 0,-17 2-52 0 0,3 0-74 0 0,8-3 119 0 0,11 0-45 0 0,20-2-67 0 0,-9 1 159 0 0,435-56-277 0 0,-422 55 247 0 0,80-2 39 0 0,-102 4-63 0 0,0 1 32 0 0,11-1-11 0 0,-10 1 24 0 0,0 0 1 0 0,10 0-2 0 0,-11 0-4 0 0,1 0-47 0 0,26 1-155 0 0,-27-1 187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2:05.6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8 284 164 0 0,'0'0'1536'0'0,"-7"-7"44"0"0,11-2-1408 0 0,5-2-1336 0 0,1 4 440 0 0</inkml:trace>
  <inkml:trace contextRef="#ctx0" brushRef="#br0" timeOffset="1">639 119 816 0 0,'-2'-8'2228'0'0,"-2"-3"-1344"0"0,0 3-920 0 0,0-1-1448 0 0</inkml:trace>
  <inkml:trace contextRef="#ctx0" brushRef="#br0" timeOffset="2">1073 18 1848 0 0,'0'0'4449'0'0,"0"-10"-3641"0"0,8 3-4453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3:31.7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0 830 720 0 0,'0'0'2587'0'0,"3"-3"-1180"0"0,0 0 1 0 0,0 0-1 0 0,1 0 0 0 0,-1 0 1 0 0,7-4-1 0 0,13 13-1022 0 0,-21-6-262 0 0,10 5 263 0 0,19 17 2902 0 0,-29-21-2838 0 0,-2-1-411 0 0,0 0 0 0 0,0 0 1 0 0,0 0-1 0 0,0-1 0 0 0,0 1 1 0 0,0 0-1 0 0,0 0 0 0 0,0 0 1 0 0,0 0-1 0 0,0 0 0 0 0,1-1 0 0 0,-1 1 1 0 0,0 0-1 0 0,0 0 0 0 0,0 0 1 0 0,0 0-1 0 0,0 0 0 0 0,1 0 0 0 0,-1 0 1 0 0,0 0-1 0 0,0-1 0 0 0,0 1 1 0 0,0 0-1 0 0,1 0 0 0 0,-1 0 1 0 0,0 0-1 0 0,0 0 0 0 0,0 0 0 0 0,1 0 1 0 0,-1 0-1 0 0,0 0 0 0 0,0 0 1 0 0,0 0-1 0 0,0 0 0 0 0,1 0 1 0 0,-1 0-1 0 0,0 0 0 0 0,0 1 0 0 0,0-1 1 0 0,0 0-1 0 0,1 0 0 0 0,-1 0 1 0 0,0 0-1 0 0,0 0 0 0 0,0 0 1 0 0,0 0-1 0 0,0 0 0 0 0,1 1 0 0 0,-1-1 1 0 0,0 0-1 0 0,0 0 0 0 0,0 0 1 0 0,0 0-1 0 0,0 0 0 0 0,0 1 1 0 0,0-1-1 0 0,0 0 0 0 0,0 0 0 0 0,1 0 1 0 0,-1 0-1 0 0,0 1 0 0 0,0-1 1 0 0,0 0-1 0 0,0 0 0 0 0,0 1 0 0 0,10-17 1232 0 0,20-110-1054 0 0,15-52-564 0 0,119-284-478 0 0,-137 406 567 0 0,-26 55 212 0 0,8-4-85 0 0,-6 8 123 0 0,1 0 1 0 0,-1 0-1 0 0,0 1 0 0 0,0-1 1 0 0,0 1-1 0 0,0 0 0 0 0,-1 0 1 0 0,1 0-1 0 0,2 7 0 0 0,18 48 65 0 0,-10-23-23 0 0,56 149 91 0 0,54 233-1 0 0,-56-107 24 0 0,-34-146 86 0 0,-32-160-216 0 0,7 35 196 0 0,2 0 1 0 0,16 39-1 0 0,-25-77-146 0 0,5 0-8 0 0,-6-1-57 0 0,0-1-1 0 0,0 0 1 0 0,1 0-1 0 0,-1 0 0 0 0,0 1 1 0 0,1-1-1 0 0,-1 0 1 0 0,0 0-1 0 0,1 0 1 0 0,-1 0-1 0 0,0 0 1 0 0,1 0-1 0 0,-1 0 1 0 0,1 0-1 0 0,-1 0 1 0 0,0 0-1 0 0,1 0 0 0 0,-1 0 1 0 0,0 0-1 0 0,1 0 1 0 0,-1 0-1 0 0,0 0 1 0 0,1 0-1 0 0,-1 0 1 0 0,0-1-1 0 0,1 1 1 0 0,-1 0-1 0 0,0 0 0 0 0,1 0 1 0 0,-1-1-1 0 0,0 1 1 0 0,0 0-1 0 0,1 0 1 0 0,-1 0-1 0 0,0-1 1 0 0,0 1-1 0 0,1 0 1 0 0,-1-1-1 0 0,0 1 1 0 0,0 0-1 0 0,0-1 0 0 0,0 1 1 0 0,0 0-1 0 0,1-1 1 0 0,14-26-106 0 0,-1-1 0 0 0,-1 0 1 0 0,-2-1-1 0 0,-1 0 0 0 0,7-32 0 0 0,0 4-1 0 0,15-45 25 0 0,110-328-1018 0 0,-96 310 157 0 0,95-174 0 0 0,-71 173 878 0 0,-69 121 57 0 0,-1-1 1 0 0,1 1 0 0 0,-1 0-1 0 0,1-1 1 0 0,-1 1-1 0 0,1 0 1 0 0,0-1 0 0 0,-1 1-1 0 0,1 0 1 0 0,-1 0-1 0 0,1 0 1 0 0,-1 0-1 0 0,1-1 1 0 0,0 1 0 0 0,-1 0-1 0 0,1 0 1 0 0,-1 0-1 0 0,1 0 1 0 0,0 0 0 0 0,-1 0-1 0 0,1 1 1 0 0,-1-1-1 0 0,1 0 1 0 0,0 0-1 0 0,-1 0 1 0 0,1 1 0 0 0,-1-1-1 0 0,1 0 1 0 0,-1 0-1 0 0,1 1 1 0 0,-1-1 0 0 0,1 0-1 0 0,-1 1 1 0 0,1-1-1 0 0,-1 1 1 0 0,1-1-1 0 0,-1 1 1 0 0,0-1 0 0 0,1 1-1 0 0,-1-1 1 0 0,0 1-1 0 0,1 0 1 0 0,0-1 17 0 0,2 8 7 0 0,0 0 0 0 0,0 0-1 0 0,-1 0 1 0 0,0 0 0 0 0,0 0-1 0 0,0 11 1 0 0,3 9 147 0 0,33 130 535 0 0,34 188 25 0 0,-66-304-677 0 0,91 535 1019 0 0,-72-478-576 0 0,-25-98-491 0 0,0-1 1 0 0,0 1-1 0 0,0-1 1 0 0,0 1-1 0 0,0-1 1 0 0,0 1-1 0 0,1-1 0 0 0,-1 1 1 0 0,0-1-1 0 0,0 1 1 0 0,0-1-1 0 0,1 1 1 0 0,-1-1-1 0 0,0 0 1 0 0,0 1-1 0 0,1-1 1 0 0,-1 1-1 0 0,0-1 0 0 0,1 0 1 0 0,-1 1-1 0 0,0-1 1 0 0,1 0-1 0 0,-1 1 1 0 0,1-1-1 0 0,-1 0 1 0 0,0 0-1 0 0,1 1 0 0 0,-1-1 1 0 0,1 0-1 0 0,-1 0 1 0 0,1 0-1 0 0,-1 0 1 0 0,1 1-1 0 0,-1-1 1 0 0,1 0-1 0 0,-1 0 1 0 0,1 0-1 0 0,-1 0 0 0 0,1 0 1 0 0,-1 0-1 0 0,1-1 1 0 0,0 1-8 0 0,0 0 0 0 0,0-1 1 0 0,0 1-1 0 0,1 0 0 0 0,-1-1 0 0 0,0 0 1 0 0,-1 1-1 0 0,1-1 0 0 0,0 1 0 0 0,0-1 0 0 0,0 0 1 0 0,0 0-1 0 0,0 0 0 0 0,-1 1 0 0 0,1-1 1 0 0,0 0-1 0 0,0-1 0 0 0,21-49-268 0 0,-2 0 0 0 0,24-96-1 0 0,-19 55 71 0 0,-18 68 154 0 0,115-359-599 0 0,-81 275 189 0 0,78-153-1 0 0,-104 233 306 0 0,0 1-1 0 0,2 1 1 0 0,0 1-1 0 0,2 0 0 0 0,31-30 1 0 0,-50 54 137 0 0,1 0 0 0 0,0 1-1 0 0,-1-1 1 0 0,1 0 0 0 0,0 1 0 0 0,-1-1 0 0 0,1 1 0 0 0,0-1 0 0 0,0 1 0 0 0,0-1 0 0 0,0 1-1 0 0,0-1 1 0 0,-1 1 0 0 0,1 0 0 0 0,0-1 0 0 0,0 1 0 0 0,0 0 0 0 0,0 0 0 0 0,0 0 0 0 0,0 0-1 0 0,0 0 1 0 0,0 0 0 0 0,0 0 0 0 0,0 0 0 0 0,0 0 0 0 0,0 1 0 0 0,1-1 0 0 0,-1 1 6 0 0,0 0 0 0 0,1 0 0 0 0,-1 1 0 0 0,0-1 0 0 0,0 0 0 0 0,0 0 0 0 0,0 1 0 0 0,0-1 0 0 0,0 1 0 0 0,0-1 0 0 0,0 1 0 0 0,-1-1 1 0 0,1 1-1 0 0,0 2 0 0 0,3 9 45 0 0,-2 0 0 0 0,1 0 1 0 0,0 16-1 0 0,-2-20 3 0 0,19 500 1387 0 0,7 44-223 0 0,-21-502-1026 0 0,41 236 848 0 0,-45-277-910 0 0,-1-4 23 0 0,0 0 0 0 0,1 0 0 0 0,0 0 1 0 0,0 0-1 0 0,4 5 0 0 0,-5-9 14 0 0,1-2-150 0 0,-1-1 0 0 0,1 1 1 0 0,0-1-1 0 0,0 0 1 0 0,0 1-1 0 0,-1-1 1 0 0,1 0-1 0 0,0 0 1 0 0,-1 0-1 0 0,1 0 0 0 0,0-1 1 0 0,-1 1-1 0 0,0 0 1 0 0,1-1-1 0 0,-1 1 1 0 0,0 0-1 0 0,0-1 1 0 0,1 0-1 0 0,-1 1 0 0 0,0-1 1 0 0,0-2-1 0 0,21-45-351 0 0,-15 32 168 0 0,79-208-890 0 0,-53 129 987 0 0,50-97-1 0 0,-69 168 58 0 0,1 1 0 0 0,24-27-1 0 0,2-5-214 0 0,-40 54 217 0 0,1 0 0 0 0,-1 0 0 0 0,1 0 0 0 0,0 0 0 0 0,-1 1 0 0 0,1-1 0 0 0,0 0 0 0 0,0 1 0 0 0,0 0 0 0 0,0-1 0 0 0,1 1 0 0 0,-1 0 0 0 0,0 0 0 0 0,0 0 0 0 0,1 0 0 0 0,-1 1 0 0 0,0-1 0 0 0,1 1 0 0 0,-1-1 0 0 0,1 1 0 0 0,-1 0-1 0 0,1 0 1 0 0,-1 0 0 0 0,1 0 0 0 0,-1 0 0 0 0,4 1 0 0 0,-3 1 6 0 0,0 0-1 0 0,0-1 1 0 0,0 1-1 0 0,0 1 1 0 0,-1-1-1 0 0,1 0 1 0 0,0 1-1 0 0,-1-1 1 0 0,0 1-1 0 0,3 4 1 0 0,3 4 3 0 0,-6-8 36 0 0,-1 0 0 0 0,1-1 0 0 0,0 1 0 0 0,0-1 0 0 0,0 1 0 0 0,0-1 0 0 0,1 0 0 0 0,-1 1 0 0 0,0-1 0 0 0,1-1 0 0 0,0 1 0 0 0,-1 0 0 0 0,1-1 0 0 0,0 1 0 0 0,0-1 0 0 0,0 0 0 0 0,0 0 0 0 0,5 1 0 0 0,43 7-19 0 0,0-3 1 0 0,55-1 0 0 0,7 0-123 0 0,-18-1 231 0 0,-92-4-78 0 0,1 0 26 0 0,10 0-37 0 0,-11 0 18 0 0,0 0-26 0 0,9 0 23 0 0,-9 0-22 0 0,13-4 42 0 0,6 0-3238 0 0,-46 2-4664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4:29.6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12 756 1124 0 0,'0'-8'470'0'0,"-11"-276"7463"0"0,12 239-7413 0 0,3 1 0 0 0,1 0 0 0 0,2 0 1 0 0,18-60-1 0 0,-18 84-409 0 0,0-6 104 0 0,1 0-1 0 0,2 1 1 0 0,1 0-1 0 0,15-27 1 0 0,-25 51-212 0 0,-1 0 0 0 0,1 1 1 0 0,-1-1-1 0 0,1 1 0 0 0,-1-1 1 0 0,1 0-1 0 0,0 1 0 0 0,-1 0 0 0 0,1-1 1 0 0,0 1-1 0 0,0-1 0 0 0,-1 1 0 0 0,1 0 1 0 0,0 0-1 0 0,0-1 0 0 0,0 1 1 0 0,-1 0-1 0 0,1 0 0 0 0,0 0 0 0 0,0 0 1 0 0,0 0-1 0 0,0 0 0 0 0,-1 0 0 0 0,1 0 1 0 0,0 0-1 0 0,0 0 0 0 0,0 1 1 0 0,1-1-1 0 0,22 13 40 0 0,-9 0-17 0 0,-1 1-1 0 0,0 0 1 0 0,0 1 0 0 0,21 31 0 0 0,38 75 129 0 0,-52-85-102 0 0,65 115-32 0 0,27 48 100 0 0,146 195 1 0 0,-85-172 40 0 0,170 238-118 0 0,-338-451-230 0 0,36 60-591 0 0,-23-24-3062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4:30.0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1857 84 172 0 0,'-4'-10'754'0'0,"-1"1"-1"0"0,0 0 1 0 0,0-1-1 0 0,-1 1 1 0 0,0 1 0 0 0,-12-14-1 0 0,16 21-685 0 0,1 0 0 0 0,0 0 1 0 0,-1 1-1 0 0,1-1 0 0 0,-1 0 0 0 0,0 1 0 0 0,1 0 0 0 0,-1-1 0 0 0,1 1 1 0 0,-1 0-1 0 0,0-1 0 0 0,1 1 0 0 0,-1 0 0 0 0,0 0 0 0 0,1 1 0 0 0,-1-1 0 0 0,1 0 1 0 0,-1 0-1 0 0,0 1 0 0 0,1-1 0 0 0,-1 1 0 0 0,-2 1 0 0 0,-33 18 1021 0 0,10-2-530 0 0,1 2 1 0 0,-43 42-1 0 0,-42 58 122 0 0,60-63-446 0 0,-621 630 1004 0 0,14 26-17 0 0,645-698-1232 0 0,-7 9-70 0 0,0 0 1 0 0,2 2-1 0 0,-27 48 0 0 0,43-65-1403 0 0,11-15-1306 0 0,-3 0 2088 0 0,1-4-4751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4:38.4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0 105 680 0 0,'158'-7'4942'0'0,"80"9"-3121"0"0,-97 1-1123 0 0,1709-9 2197 0 0,-739-68-1258 0 0,-967 57-829 0 0,-121 11-2156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4:39.3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1052 445 608 0 0,'-2'-38'2273'0'0,"-2"1"-1"0"0,-13-54 1 0 0,13 69-1898 0 0,-3-3-144 0 0,-1 1-1 0 0,-1 0 1 0 0,-1 1-1 0 0,-19-33 1 0 0,-6-13 754 0 0,18 34-764 0 0,16 34 43 0 0,-9 8 188 0 0,-1 35 169 0 0,3 0 1 0 0,-5 53-1 0 0,5-24-193 0 0,-178 785 2028 0 0,107-541-2010 0 0,-269 1156-34 0 0,315-1333-390 0 0,-70 273 582 0 0,81-332-407 0 0,-58 240 527 0 0,73-274-1204 0 0,7-40-1293 0 0,6-29-604 0 0,6-30-4479 0 0,-6 29 2717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4:40.3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790 20 184 0 0,'0'0'4448'0'0,"6"-20"1734"0"0,-24 180-2763 0 0,-90 311-2180 0 0,71-330-1048 0 0,-99 341 523 0 0,-29 119-35 0 0,-87 604 44 0 0,219-1034-728 0 0,23-120 32 0 0,-16 102 80 0 0,16-93-1378 0 0,9-59 700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4:41.3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256 1 432 0 0,'-16'0'823'0'0,"12"0"-154"0"0,-14 0 1031 0 0,-45 20 1625 0 0,61-19-2882 0 0,-28 5 509 0 0,-62 17 1402 0 0,90-23-2177 0 0,1 0-119 0 0,-1 0 1 0 0,1 0-1 0 0,0 0 0 0 0,-1 0 1 0 0,1 0-1 0 0,0 1 0 0 0,-1-1 1 0 0,1 0-1 0 0,0 1 0 0 0,0-1 1 0 0,-1 0-1 0 0,1 1 0 0 0,0 0 1 0 0,0-1-1 0 0,0 1 0 0 0,-1 0 1 0 0,1-1-1 0 0,0 1 0 0 0,-1 2 1 0 0,1-3-32 0 0,1 1 0 0 0,0-1 0 0 0,0 1 0 0 0,-1 0 0 0 0,1-1 0 0 0,0 1 0 0 0,0-1 1 0 0,0 1-1 0 0,0 0 0 0 0,-1-1 0 0 0,1 1 0 0 0,0-1 0 0 0,0 1 0 0 0,0 0 0 0 0,0-1 0 0 0,1 1 1 0 0,-1-1-1 0 0,0 1 0 0 0,0 0 0 0 0,0-1 0 0 0,0 1 0 0 0,1-1 0 0 0,-1 1 0 0 0,0 0 1 0 0,0-1-1 0 0,1 1 0 0 0,-1-1 0 0 0,1 1 0 0 0,-1-1 0 0 0,0 0 0 0 0,1 1 0 0 0,-1-1 1 0 0,1 1-1 0 0,-1-1 0 0 0,1 0 0 0 0,-1 1 0 0 0,1-1 0 0 0,-1 0 0 0 0,1 1 0 0 0,-1-1 1 0 0,1 0-1 0 0,0 0 0 0 0,-1 0 0 0 0,1 1 0 0 0,0-1 0 0 0,14 6 182 0 0,1 0 0 0 0,0 0-1 0 0,0-2 1 0 0,29 5 0 0 0,70 3-10 0 0,-63-8-35 0 0,643 31 672 0 0,-251-18-681 0 0,-285-8-113 0 0,966 60 146 0 0,-412-42 783 0 0,-601-25 347 0 0,-109-2-1252 0 0,3 0 1713 0 0,15 0-5868 0 0,-12 0-1573 0 0,-22 0 1775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4:31.9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7 374 140 0 0,'0'0'1888'0'0,"0"0"-1672"0"0,0 0 0 0 0,-1 0 1 0 0,1-1-1 0 0,-1 1 1 0 0,1 0-1 0 0,-1-1 1 0 0,1 1-1 0 0,0 0 1 0 0,-1-1-1 0 0,1 1 1 0 0,0 0-1 0 0,-1-1 1 0 0,1 1-1 0 0,0-1 0 0 0,0 1 1 0 0,0-1-1 0 0,-1 1 1 0 0,1-1-1 0 0,0 1 1 0 0,0-1-1 0 0,2-2 8 0 0,1 0 0 0 0,-1 0 0 0 0,1 0-1 0 0,0 0 1 0 0,0 1 0 0 0,0-1 0 0 0,1 1 0 0 0,-1 0-1 0 0,0 0 1 0 0,1 0 0 0 0,-1 1 0 0 0,1-1-1 0 0,7-1 1 0 0,59-14 288 0 0,-60 15-348 0 0,568-67 1199 0 0,-428 57-1148 0 0,892-70 636 0 0,-203 18-844 0 0,73-7-555 0 0,-769 59 538 0 0,-140 12-3 0 0,0-1-6 0 0,28 0-189 0 0,-28 1 54 0 0,0 0-578 0 0,10 0 386 0 0,-10 0-13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4:32.5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124 395 80 0 0,'-14'-29'2095'0'0,"-13"-39"1"0"0,9 23-675 0 0,5-6-17 0 0,6 18-463 0 0,3 17-9 0 0,1 0 0 0 0,-3-29 0 0 0,0-6-244 0 0,5 49-555 0 0,1-5 264 0 0,1-23 898 0 0,1 28-1013 0 0,1 19-391 0 0,9 75 634 0 0,-1 148-1 0 0,-23 95 404 0 0,9-267-857 0 0,-22 266 296 0 0,13-193-244 0 0,12-138-156 0 0,-1 9-162 0 0,0 0 1 0 0,1 0-1 0 0,2 14 1 0 0,-2-24-379 0 0,2-17-2375 0 0,4-9-2238 0 0,-4 6 1051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4:33.5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0 119 872 0 0,'0'0'1670'0'0,"8"-10"686"0"0,31-19 666 0 0,-37 28-2969 0 0,25-17-345 0 0,107-21-1495 0 0,-132 38 2040 0 0,1 0 131 0 0,1 0 1 0 0,-1 0-1 0 0,1 0 0 0 0,-1-1 0 0 0,0 1 0 0 0,1-1 0 0 0,-1 0 0 0 0,5-4 1 0 0,-3 2 1741 0 0,-19 48-1661 0 0,-3 7 52 0 0,3 0 0 0 0,2 1 0 0 0,2 1 0 0 0,-5 75 0 0 0,10 219 441 0 0,5-119-815 0 0,-33 254 40 0 0,28-443-162 0 0,-9 44-220 0 0,14-80-119 0 0,-2-25-8596 0 0,2 11 4663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2:06.0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410 15 608 0 0,'0'0'3308'0'0,"-12"-7"85"0"0,1 0-1797 0 0,5 19-1680 0 0,2-1-736 0 0,-2 8-2257 0 0,2-12 557 0 0</inkml:trace>
  <inkml:trace contextRef="#ctx0" brushRef="#br0" timeOffset="1">26 193 84 0 0,'-10'-18'488'0'0,"2"1"-684"0"0,1-2 64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4:34.2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22 420 0 0,'0'0'3411'0'0,"-37"-21"6051"0"0,528 52-8411 0 0,-264-10-1208 0 0,1122 72-641 0 0,-699-47 1680 0 0,-525-39 38 0 0,-122-6-918 0 0,1-1-48 0 0,0-1-15 0 0,3 1-241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4:45.8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1231 158 332 0 0,'11'31'9818'0'0,"-3"-6"-6562"0"0,-7-23-2753 0 0,4 10 1285 0 0,25 32 309 0 0,-29-43-1964 0 0,14 12 1360 0 0,-13-15-1479 0 0,-1-1 0 0 0,1 1 0 0 0,-1 0 0 0 0,0-1 0 0 0,1 1 1 0 0,-1-1-1 0 0,0 1 0 0 0,-1-1 0 0 0,1 0 0 0 0,0 1 0 0 0,-1-1 0 0 0,0 0 1 0 0,1 0-1 0 0,-1 1 0 0 0,0-1 0 0 0,0 0 0 0 0,-1 1 0 0 0,1-1 0 0 0,-1 0 0 0 0,1 0 1 0 0,-1 1-1 0 0,0-1 0 0 0,0 1 0 0 0,0-1 0 0 0,0 1 0 0 0,-3-5 0 0 0,0-1-22 0 0,1 1 0 0 0,-2 0 0 0 0,1 0 0 0 0,-1 0 0 0 0,0 1 0 0 0,0 0 0 0 0,-1 0 0 0 0,-8-7-1 0 0,-12-6-8 0 0,-2 1-1 0 0,-1 2 0 0 0,0 1 1 0 0,0 1-1 0 0,-2 2 1 0 0,1 1-1 0 0,-2 1 0 0 0,1 1 1 0 0,-1 2-1 0 0,-1 2 0 0 0,1 1 1 0 0,-1 1-1 0 0,1 2 0 0 0,-62 5 1 0 0,55 0 46 0 0,1 2 0 0 0,0 2 1 0 0,0 1-1 0 0,1 2 1 0 0,0 1-1 0 0,1 3 1 0 0,1 0-1 0 0,0 3 1 0 0,1 0-1 0 0,0 3 1 0 0,2 0-1 0 0,-34 31 0 0 0,44-33 73 0 0,0 2 0 0 0,2 1 0 0 0,0 0 0 0 0,2 1-1 0 0,0 2 1 0 0,2-1 0 0 0,1 2 0 0 0,1 0 0 0 0,-17 41-1 0 0,23-42-29 0 0,0 0 0 0 0,2 0-1 0 0,1 1 1 0 0,1 0 0 0 0,1-1 0 0 0,1 1-1 0 0,1 1 1 0 0,1-1 0 0 0,2 0-1 0 0,0 0 1 0 0,7 25 0 0 0,-2-22-4 0 0,1-1 1 0 0,1 0-1 0 0,2-1 0 0 0,1 0 1 0 0,0-1-1 0 0,2-1 1 0 0,1 0-1 0 0,2 0 1 0 0,0-2-1 0 0,1 0 0 0 0,1-1 1 0 0,1-1-1 0 0,1 0 1 0 0,1-2-1 0 0,34 23 1 0 0,-35-28-196 0 0,2 0 0 0 0,0-2 0 0 0,0-1 1 0 0,1-1-1 0 0,0 0 0 0 0,1-2 0 0 0,40 8 1 0 0,-42-13-357 0 0,0 0 1 0 0,0-1-1 0 0,0-2 1 0 0,0 0-1 0 0,1-2 1 0 0,-1 0-1 0 0,-1-1 1 0 0,1-2-1 0 0,23-7 1 0 0,-20 3-1717 0 0,-1 0-1 0 0,-1-2 1 0 0,45-27 0 0 0,-32 14-3581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4:46.2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50 3436 0 0,'0'0'378'0'0,"-1"-1"0"0"0,1 0 1 0 0,-1 0-1 0 0,1 1 0 0 0,0-1 0 0 0,-1 0 0 0 0,1 0 0 0 0,0 0 0 0 0,0 0 0 0 0,-1 0 0 0 0,1 1 0 0 0,0-1 0 0 0,0 0 0 0 0,0 0 0 0 0,0 0 0 0 0,0 0 0 0 0,0 0 1 0 0,0 0-1 0 0,0 0 0 0 0,1 0 0 0 0,-1 1 0 0 0,0-1 0 0 0,0 0 0 0 0,1 0 0 0 0,-1 0 0 0 0,1 0 0 0 0,-1 1 0 0 0,0-1 0 0 0,1 0 0 0 0,0 0 0 0 0,2-1 4 0 0,0 0-1 0 0,0 1 1 0 0,1 0-1 0 0,-1-1 1 0 0,0 1-1 0 0,1 1 1 0 0,-1-1-1 0 0,4 0 1 0 0,47-6 114 0 0,1 3 0 0 0,94 5 0 0 0,-53 1-884 0 0,48-4-1013 0 0,27 0-1433 0 0,-61 6-3794 0 0,-106-4 3855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4:46.5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96 1 224 0 0,'-87'30'9525'0'0,"85"-29"-8610"0"0,2-1-849 0 0,0 0 0 0 0,-1 0-1 0 0,1 0 1 0 0,0 0 0 0 0,0 0 0 0 0,-1 0-1 0 0,1 0 1 0 0,0 1 0 0 0,0-1 0 0 0,-1 0-1 0 0,1 0 1 0 0,0 0 0 0 0,0 0-1 0 0,-1 0 1 0 0,1 0 0 0 0,0 0 0 0 0,0 1-1 0 0,-1-1 1 0 0,1 0 0 0 0,0 0-1 0 0,0 0 1 0 0,0 1 0 0 0,0-1 0 0 0,-1 0-1 0 0,1 0 1 0 0,0 0 0 0 0,0 1-1 0 0,0-1 1 0 0,0 0 0 0 0,0 0 0 0 0,0 1-1 0 0,-1-1 1 0 0,1 0 0 0 0,0 0 0 0 0,0 1-1 0 0,0-1 1 0 0,0 0 0 0 0,0 1-1 0 0,0-1 1 0 0,0 0 0 0 0,0 0 0 0 0,0 1-1 0 0,0-1 1 0 0,1 0 0 0 0,-1 0-1 0 0,0 1 1 0 0,0-1 0 0 0,0 0 0 0 0,0 0-1 0 0,0 1 1 0 0,0-1 0 0 0,0 0 0 0 0,1 0-1 0 0,-1 1 1 0 0,1 0 120 0 0,-1 0-1 0 0,1 0 1 0 0,-1 0 0 0 0,1 0-1 0 0,0 0 1 0 0,-1-1 0 0 0,1 1-1 0 0,0 0 1 0 0,0 0 0 0 0,0 0-1 0 0,0-1 1 0 0,0 1 0 0 0,0-1 0 0 0,2 2-1 0 0,28 6 443 0 0,1-2 0 0 0,1-1 0 0 0,-1-2 0 0 0,58 0 0 0 0,-6-1-483 0 0,634 43-3712 0 0,-706-44 2778 0 0,24-2-1001 0 0,-12-8-5157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4:47.3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1365 173 1752 0 0,'0'0'164'0'0,"1"0"1"0"0,-1 0-1 0 0,1-1 0 0 0,-1 1 0 0 0,1 0 0 0 0,-1 0 1 0 0,1 0-1 0 0,-1 0 0 0 0,1 0 0 0 0,-1-1 0 0 0,1 1 1 0 0,-1 0-1 0 0,0 0 0 0 0,1-1 0 0 0,-1 1 0 0 0,1 0 0 0 0,-1-1 1 0 0,0 1-1 0 0,1 0 0 0 0,-1-1 0 0 0,0 1 0 0 0,1 0 1 0 0,-1-1-1 0 0,0 1 0 0 0,0-1 0 0 0,1 1 0 0 0,-1-1 1 0 0,0 1-1 0 0,0-1 0 0 0,0 1 0 0 0,0 0 0 0 0,0-1 1 0 0,0 1-1 0 0,0-1 0 0 0,1 1 0 0 0,-2-2 0 0 0,1 1 756 0 0,1-12 1782 0 0,2-7-263 0 0,-3 18-1979 0 0,5-40 2189 0 0,-6 40-2574 0 0,1 1-61 0 0,-1 0 1 0 0,1-1-1 0 0,-1 1 1 0 0,1 0 0 0 0,-1 0-1 0 0,0 0 1 0 0,1 0 0 0 0,-1 0-1 0 0,0 0 1 0 0,0 0 0 0 0,0 0-1 0 0,0 0 1 0 0,0 0 0 0 0,0 0-1 0 0,0 1 1 0 0,0-1-1 0 0,0 0 1 0 0,-1 0 0 0 0,-22-11 211 0 0,24 12-200 0 0,-26-10 162 0 0,1 1 1 0 0,-1 1-1 0 0,0 2 1 0 0,-1 0-1 0 0,0 2 1 0 0,1 1-1 0 0,-46 0 1 0 0,14 6-69 0 0,0 1 0 0 0,-85 19 0 0 0,90-12-48 0 0,0 3 0 0 0,1 3 1 0 0,0 1-1 0 0,2 3 0 0 0,0 2 0 0 0,1 2 1 0 0,2 2-1 0 0,1 2 0 0 0,-62 51 0 0 0,82-56-34 0 0,0 0 1 0 0,1 2-1 0 0,2 1 0 0 0,0 1 0 0 0,2 1 0 0 0,-27 49 0 0 0,35-52-34 0 0,1 1 1 0 0,1 0 0 0 0,2 0-1 0 0,1 1 1 0 0,0 0 0 0 0,3 0-1 0 0,0 1 1 0 0,-1 52 0 0 0,6-57 3 0 0,1 0 0 0 0,1-1 1 0 0,1 1-1 0 0,2-1 1 0 0,0 1-1 0 0,1-2 1 0 0,1 1-1 0 0,2-1 0 0 0,0 0 1 0 0,1 0-1 0 0,1-1 1 0 0,1 0-1 0 0,27 33 1 0 0,-21-32-4 0 0,1-1 0 0 0,1-1 0 0 0,1-1 1 0 0,0 0-1 0 0,2-2 0 0 0,0-1 0 0 0,1 0 0 0 0,0-2 1 0 0,1-1-1 0 0,1-1 0 0 0,34 11 0 0 0,-2-5-93 0 0,1-4 1 0 0,118 14-1 0 0,124-10-572 0 0,-139-11 298 0 0,-77-4 159 0 0,42 3-4632 0 0,-124-6 4023 0 0,0 0-160 0 0,-1 1 404 0 0,6 0 591 0 0,0-2-5231 0 0,2-4 791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4:48.0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0 964 0 0,'0'0'10232'0'0,"9"17"-5813"0"0,1-12-4014 0 0,-1-1 0 0 0,1 0-1 0 0,0-1 1 0 0,0 0 0 0 0,0 0-1 0 0,17 1 1 0 0,73 5-140 0 0,-58-6-59 0 0,242 14-49 0 0,271 32-417 0 0,-460-37 189 0 0,-42-6 31 0 0,53 14-1 0 0,-47-11-131 0 0,-22-6-3439 0 0,-14-1-3173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4:48.8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872 633 2028 0 0,'26'-32'6350'0'0,"24"-12"-1934"0"0,-24 21-2298 0 0,31-32 2150 0 0,-55 54-4183 0 0,2-3-3 0 0,-7 10-101 0 0,-133 158 20 0 0,-194 230-999 0 0,303-363 928 0 0,-222 262-594 0 0,21 17 1057 0 0,166-224 1139 0 0,61-85-1048 0 0,6-12-455 0 0,120-173-1590 0 0,-49 76 680 0 0,74-117-421 0 0,174-252 879 0 0,23 17 2986 0 0,-318 424-2297 0 0,79-90 515 0 0,-89 107-685 0 0,0 1-1 0 0,1 1 0 0 0,0 1 1 0 0,29-17-1 0 0,-43 29-88 0 0,1 0 0 0 0,0 0 0 0 0,0 1-1 0 0,0 0 1 0 0,0 1 0 0 0,0 0 0 0 0,1 0 0 0 0,-1 0 0 0 0,0 1-1 0 0,1 0 1 0 0,0 1 0 0 0,-1-1 0 0 0,1 1 0 0 0,-1 1 0 0 0,1 0-1 0 0,-1 0 1 0 0,1 0 0 0 0,-1 1 0 0 0,0 0 0 0 0,1 0 0 0 0,-1 1-1 0 0,0 0 1 0 0,0 0 0 0 0,-1 1 0 0 0,1-1 0 0 0,-1 2-1 0 0,0-1 1 0 0,0 1 0 0 0,0 0 0 0 0,0 0 0 0 0,-1 0 0 0 0,0 1-1 0 0,0 0 1 0 0,-1 0 0 0 0,1 0 0 0 0,-1 0 0 0 0,-1 1 0 0 0,1 0-1 0 0,-1 0 1 0 0,0 0 0 0 0,3 13 0 0 0,-2 3 23 0 0,0 0 1 0 0,-1 0 0 0 0,-2 0-1 0 0,0 1 1 0 0,-1-1 0 0 0,-4 27-1 0 0,-31 137 171 0 0,-109 333 553 0 0,37-154 196 0 0,34-133-1256 0 0,73-232 170 0 0,0-1 1 0 0,0 1-1 0 0,0 0 1 0 0,0-1-1 0 0,-1 1 0 0 0,1-1 1 0 0,0 1-1 0 0,0-1 1 0 0,0 1-1 0 0,-1-1 1 0 0,1 1-1 0 0,0-1 1 0 0,0 1-1 0 0,-1-1 1 0 0,1 1-1 0 0,0-1 1 0 0,-1 1-1 0 0,1-1 1 0 0,-1 1-1 0 0,1-1 0 0 0,-1 0 1 0 0,1 1-1 0 0,-1-1 1 0 0,1 0-1 0 0,-1 1 1 0 0,1-1-1 0 0,-1 0 1 0 0,1 0-1 0 0,-1 0 1 0 0,1 1-1 0 0,-1-1 1 0 0,1 0-1 0 0,-1 0 0 0 0,0 0 1 0 0,1 0-1 0 0,-1 0 1 0 0,1 0-1 0 0,-1 0 1 0 0,1 0-1 0 0,-1 0 1 0 0,0 0-1 0 0,1-1 1 0 0,-1 1-1 0 0,1 0 1 0 0,-1 0-1 0 0,1 0 1 0 0,-1-1-1 0 0,1 1 0 0 0,-1 0 1 0 0,1-1-1 0 0,-1 1 1 0 0,1 0-1 0 0,-1-1 1 0 0,-2-2-902 0 0,0 0 0 0 0,0 0 1 0 0,1-1-1 0 0,0 1 0 0 0,-1 0 0 0 0,-2-7 1 0 0,0-2-4039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4:49.3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73 57 976 0 0,'-23'-19'4998'0'0,"-16"-15"-911"0"0,38 32-3736 0 0,-9 0 1913 0 0,14 3-2021 0 0,-1 1-1 0 0,1-1 1 0 0,-1 0-1 0 0,1-1 0 0 0,0 1 1 0 0,-1 0-1 0 0,1-1 0 0 0,0 0 1 0 0,6-1-1 0 0,42-3 831 0 0,-40 3-1109 0 0,433 3-292 0 0,-389 1 153 0 0,112 7-138 0 0,-166-10 346 0 0,26-5-1556 0 0,-20-2-4952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4:50.2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2008 0 0,'7'8'5513'0'0,"20"1"-2786"0"0,46 7-1 0 0,88 2-472 0 0,-107-13-1751 0 0,802 39 1204 0 0,2-51-2822 0 0,-287-12 89 0 0,408-3 962 0 0,-246 59 590 0 0,-466-18 1902 0 0,-186-14-1691 0 0,-48-6-1979 0 0,-18-3-1459 0 0,-7-4-3579 0 0,-7-1-17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4:50.9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270 124 1884 0 0,'19'-44'7168'0'0,"14"-17"-1325"0"0,-33 60-5785 0 0,0 0 0 0 0,1 0 0 0 0,-1 0 0 0 0,1 0 0 0 0,0 0 0 0 0,-1 0 0 0 0,1 0 0 0 0,0 0 0 0 0,0 0 0 0 0,-1 0 0 0 0,1 1 0 0 0,0-1 1 0 0,0 0-1 0 0,0 0 0 0 0,0 1 0 0 0,0-1 0 0 0,0 1 0 0 0,0-1 0 0 0,0 1 0 0 0,0-1 0 0 0,1 1 0 0 0,-1 0 0 0 0,0-1 0 0 0,0 1 0 0 0,0 0 0 0 0,0 0 0 0 0,1 0 0 0 0,-1 0 1 0 0,0 0-1 0 0,0 0 0 0 0,0 0 0 0 0,0 0 0 0 0,1 0 0 0 0,0 1 0 0 0,0 0-41 0 0,-1 1 0 0 0,0-1 0 0 0,0 0 0 0 0,0 1 0 0 0,-1-1 0 0 0,1 1 0 0 0,0-1-1 0 0,0 1 1 0 0,-1-1 0 0 0,1 1 0 0 0,-1-1 0 0 0,1 1 0 0 0,-1 0 0 0 0,0-1 0 0 0,0 1 0 0 0,0 0 0 0 0,0-1 0 0 0,0 3 0 0 0,0 0 34 0 0,2 17 2 0 0,-2 0 1 0 0,0 0-1 0 0,-2 0 1 0 0,0 0-1 0 0,-8 30 1 0 0,-34 102 102 0 0,-63 139 20 0 0,-61 208 1186 0 0,164-482-1249 0 0,-22 104 686 0 0,23-106-645 0 0,2 1 1 0 0,0-1-1 0 0,1 1 0 0 0,0 0 1 0 0,5 23-1 0 0,-4-35-149 0 0,0 1-1 0 0,1-1 1 0 0,-1 1-1 0 0,1-1 0 0 0,0 0 1 0 0,1 0-1 0 0,0 0 1 0 0,-1 0-1 0 0,2 0 1 0 0,-1 0-1 0 0,0-1 1 0 0,1 0-1 0 0,0 1 0 0 0,0-1 1 0 0,5 3-1 0 0,-2-2-118 0 0,1 0-1 0 0,0 0 1 0 0,0-1-1 0 0,0 0 0 0 0,0-1 1 0 0,1 0-1 0 0,-1 0 1 0 0,16 2-1 0 0,10 0-722 0 0,0-3 0 0 0,0 0 0 0 0,67-7 0 0 0,-88 4 585 0 0,201-26-3351 0 0,-175 20 1689 0 0,0-3-1 0 0,-1-1 1 0 0,51-21-1 0 0,-68 21-1013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2:06.4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113 109 592 0 0,'0'-16'1832'0'0,"0"1"-512"0"0,0 4 817 0 0,0-8-801 0 0,0 3-496 0 0,-2 4-324 0 0,-4 3-724 0 0,-2 20-3733 0 0</inkml:trace>
  <inkml:trace contextRef="#ctx0" brushRef="#br0" timeOffset="1">93 18 2000 0 0,'-15'-5'1588'0'0,"-1"1"60"0"0,-9-1-1311 0 0,6 3-546 0 0,1 1-919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4:51.7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79 1244 0 0,'-4'-7'16355'0'0,"55"14"-15735"0"0,0-3 0 0 0,0-2 0 0 0,61-5 0 0 0,-22 0-420 0 0,859-29-276 0 0,-842 26 27 0 0,102-10 73 0 0,-207 16-5 0 0,12-4-1291 0 0,6-9-10647 0 0,-13 5 7317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4:56.9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21 228 140 0 0,'-6'-25'2638'0'0,"1"0"0"0"0,1 0 0 0 0,1-1 0 0 0,1 1 0 0 0,2-1 0 0 0,2-31 0 0 0,4 39-1668 0 0,-3 39-958 0 0,-1-1 30 0 0,31 263 249 0 0,-29-233-231 0 0,12 108 51 0 0,-10 287-1 0 0,-17-294-179 0 0,7-134-1258 0 0,3-17 1210 0 0,1 0 1 0 0,0 1 0 0 0,-1-1-1 0 0,1 0 1 0 0,0 0 0 0 0,-1 0-1 0 0,1 0 1 0 0,0 1 0 0 0,-1-1 0 0 0,1 0-1 0 0,0 0 1 0 0,-1 0 0 0 0,1 0-1 0 0,-1 0 1 0 0,1 0 0 0 0,0 0-1 0 0,-1 0 1 0 0,1 0 0 0 0,-1 0-1 0 0,1 0 1 0 0,0 0 0 0 0,-1 0 0 0 0,1-1-1 0 0,0 1 1 0 0,-1 0 0 0 0,0 0-1 0 0,-24-20-7488 0 0,20 15 5976 0 0,-3-2-2398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4:57.6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1078 1264 0 0,'-3'-30'5823'0'0,"7"19"-5958"0"0,-1-1-1 0 0,0 0 0 0 0,0 0 1 0 0,-2 0-1 0 0,2-23 0 0 0,-3 23 84 0 0,2 0 0 0 0,-1 1-1 0 0,2 0 1 0 0,-1-1 0 0 0,1 1 0 0 0,9-20-1 0 0,38-68 97 0 0,-23 48 492 0 0,52-121 6496 0 0,-78 170-6930 0 0,13-20 2672 0 0,10 4-1562 0 0,-17 11-1090 0 0,23-21 60 0 0,0-1 1 0 0,36-48-1 0 0,-16 18-133 0 0,-49 58-49 0 0,233-272 2164 0 0,-233 272-2169 0 0,0-1 1 0 0,0 1-1 0 0,0 0 0 0 0,0 0 0 0 0,0 0 0 0 0,0 0 0 0 0,0 0 0 0 0,0 0 1 0 0,0 0-1 0 0,0 0 0 0 0,1 1 0 0 0,-1-1 0 0 0,0 0 0 0 0,3 0 1 0 0,-3 1 3 0 0,-1 0 0 0 0,0 0 0 0 0,1 0 0 0 0,-1 0 0 0 0,1 0 0 0 0,-1 0 0 0 0,1 1 0 0 0,-1-1 0 0 0,0 0 0 0 0,1 0 0 0 0,-1 0 0 0 0,1 1 0 0 0,-1-1 0 0 0,0 0 0 0 0,1 1 0 0 0,-1-1 0 0 0,0 0 0 0 0,1 0 0 0 0,-1 1 0 0 0,0-1 0 0 0,0 1 0 0 0,1-1 0 0 0,-1 0 0 0 0,0 1 0 0 0,0-1 0 0 0,0 1 0 0 0,0-1 0 0 0,1 0 0 0 0,-1 2 0 0 0,1 4 4 0 0,0 1 0 0 0,0 0 1 0 0,0 0-1 0 0,-1 10 0 0 0,0-15-1 0 0,-3 140 38 0 0,5 136 135 0 0,1-240-102 0 0,-3-20 15 0 0,2 1 0 0 0,0 0 0 0 0,1-1 1 0 0,8 29-1 0 0,-10-46-161 0 0,-1-1 1 0 0,1 1-1 0 0,-1 0 0 0 0,0-1 1 0 0,1 1-1 0 0,-1-1 0 0 0,1 1 1 0 0,-1 0-1 0 0,1-1 1 0 0,-1 1-1 0 0,1-1 0 0 0,0 0 1 0 0,-1 1-1 0 0,1-1 0 0 0,0 1 1 0 0,-1-1-1 0 0,1 0 0 0 0,0 0 1 0 0,-1 1-1 0 0,1-1 0 0 0,0 0 1 0 0,1 0-1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4:58.7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509 664 1628 0 0,'10'9'7043'0'0,"-6"-8"-6142"0"0,0 0-1 0 0,0 0 1 0 0,1-1-1 0 0,-1 0 0 0 0,0 0 1 0 0,7 0-1 0 0,40-11 267 0 0,-49 10-1131 0 0,1 0 66 0 0,0 1 0 0 0,0-1-1 0 0,-1 1 1 0 0,1-1-1 0 0,0 0 1 0 0,-1 0 0 0 0,1 0-1 0 0,0-1 1 0 0,-1 1-1 0 0,5-3 1 0 0,-6 3 50 0 0,0-12 139 0 0,-3 9-281 0 0,0 0 0 0 0,0 1-1 0 0,-1-1 1 0 0,1 0 0 0 0,-1 1-1 0 0,0-1 1 0 0,0 1 0 0 0,0 0-1 0 0,-1 0 1 0 0,1 0 0 0 0,-1 1-1 0 0,0-1 1 0 0,1 1 0 0 0,-1 0-1 0 0,0 0 1 0 0,0 0 0 0 0,-1 1-1 0 0,1-1 1 0 0,-8-1 0 0 0,-8-2-2 0 0,0 1 1 0 0,0 1-1 0 0,-21-1 1 0 0,18 3 35 0 0,1 1 1 0 0,0 1-1 0 0,0 0 1 0 0,0 2 0 0 0,0 1-1 0 0,1 0 1 0 0,-1 2-1 0 0,1 1 1 0 0,0 0-1 0 0,-36 19 1 0 0,44-19-16 0 0,-1 2-1 0 0,1-1 1 0 0,1 2-1 0 0,-1 0 1 0 0,2 0-1 0 0,-1 1 1 0 0,2 0 0 0 0,-1 1-1 0 0,2 1 1 0 0,-1-1-1 0 0,2 1 1 0 0,0 1-1 0 0,0 0 1 0 0,1 0 0 0 0,-9 29-1 0 0,11-26-17 0 0,1 1-1 0 0,0-1 0 0 0,2 1 1 0 0,0 0-1 0 0,1 0 1 0 0,0 0-1 0 0,4 26 1 0 0,-2-37-15 0 0,-1 1 0 0 0,2-1 1 0 0,-1 0-1 0 0,1 1 0 0 0,0-1 1 0 0,1 0-1 0 0,0 0 0 0 0,0 0 0 0 0,0-1 1 0 0,1 1-1 0 0,0-1 0 0 0,0 0 1 0 0,1 0-1 0 0,0 0 0 0 0,0 0 1 0 0,0-1-1 0 0,0 0 0 0 0,1 0 0 0 0,0-1 1 0 0,8 6-1 0 0,-9-8-7 0 0,0 0 0 0 0,0-1 0 0 0,0 0 0 0 0,0 1 0 0 0,0-2 0 0 0,0 1 0 0 0,0 0 0 0 0,0-1 0 0 0,0 0 0 0 0,0 0 0 0 0,0-1 0 0 0,0 0 0 0 0,0 1 0 0 0,0-2 0 0 0,0 1 0 0 0,0 0-1 0 0,0-1 1 0 0,0 0 0 0 0,-1 0 0 0 0,1-1 0 0 0,5-3 0 0 0,6-4-11 0 0,0-1 1 0 0,0 0-1 0 0,-1-2 0 0 0,15-16 0 0 0,37-39 400 0 0,-4-3 1 0 0,-3-3-1 0 0,71-116 1 0 0,-103 140 338 0 0,-2-2 1 0 0,-2 0-1 0 0,-3-2 1 0 0,-2 0-1 0 0,-3-1 1 0 0,17-98 0 0 0,-31 139-852 0 0,1 0 1 0 0,0 0-1 0 0,1 1 0 0 0,0-1 1 0 0,1 1-1 0 0,1 0 1 0 0,0 0-1 0 0,0 1 1 0 0,13-18-1 0 0,-15 27 92 0 0,-1 0 0 0 0,1 0-1 0 0,0 0 1 0 0,0 0 0 0 0,7-4 0 0 0,0 0-18 0 0,-9 6 37 0 0,-2 2-84 0 0,1-1 106 0 0,0 0 0 0 0,0 0 0 0 0,0 0-1 0 0,-1 1 1 0 0,1-1 0 0 0,0 0 0 0 0,0 1 0 0 0,-1-1 0 0 0,1 0 0 0 0,0 1-1 0 0,-1-1 1 0 0,1 1 0 0 0,-1-1 0 0 0,1 1 0 0 0,0-1 0 0 0,0 2-1 0 0,-9 36 43 0 0,-1 1 0 0 0,-26 62 0 0 0,7-20 34 0 0,0 10 167 0 0,-22 132 0 0 0,43-178-150 0 0,2 1 1 0 0,2 0 0 0 0,2-1 0 0 0,2 1-1 0 0,8 51 1 0 0,-8-88-69 0 0,1 1 0 0 0,0-1 1 0 0,1 0-1 0 0,0 0 0 0 0,0 0 1 0 0,1 0-1 0 0,0-1 0 0 0,1 1 0 0 0,9 13 1 0 0,-10-18-75 0 0,0 1 0 0 0,0-1-1 0 0,1 1 1 0 0,-1-1 0 0 0,1-1 0 0 0,0 1 0 0 0,0-1 0 0 0,0 0 0 0 0,1 0 0 0 0,-1 0 0 0 0,1-1 0 0 0,0 1 0 0 0,0-2 0 0 0,-1 1 0 0 0,1 0 0 0 0,7 0 0 0 0,4-1-213 0 0,0 0 0 0 0,0-2 0 0 0,0 1 0 0 0,0-2 0 0 0,0 0-1 0 0,0-1 1 0 0,0-1 0 0 0,24-9 0 0 0,-22 6-1386 0 0,0-1 0 0 0,-1 0 0 0 0,32-21 0 0 0,-33 13-5044 0 0,-12 9 819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1:03.7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0 264 1068 0 0,'0'0'1262'0'0,"16"-4"3069"0"0,25-2 360 0 0,-38 6-3921 0 0,52-2 2225 0 0,-52 2-2896 0 0,10 0 7 0 0,-10 0 251 0 0,0 0-333 0 0,9 0 9 0 0,-10 0 314 0 0,1 0-218 0 0,9-1 456 0 0,0-1 0 0 0,0 0 0 0 0,-1-1 0 0 0,18-6 0 0 0,32-7-597 0 0,521-46 206 0 0,4 42-198 0 0,-95 6-77 0 0,-249 2 54 0 0,1091-23-25 0 0,-484 21 282 0 0,-722 5-204 0 0,171-7 331 0 0,-295 16-336 0 0,0 0-24 0 0,12 0 24 0 0,-12 0-30 0 0,0 0 39 0 0,27-1 155 0 0,-28 1 208 0 0,1-1-311 0 0,23 1 139 0 0,-24 1-112 0 0,-1-2-884 0 0,0 1 670 0 0,-1 0 1 0 0,0 0 0 0 0,1 0 0 0 0,-1-1 0 0 0,0 1 0 0 0,0 0 0 0 0,1 0 0 0 0,-1 0 0 0 0,0-1 0 0 0,0 1 0 0 0,1 0 0 0 0,-1 0 0 0 0,0-1 0 0 0,0 1 0 0 0,1 0 0 0 0,-1-1 0 0 0,0 1 0 0 0,0 0 0 0 0,0-1 0 0 0,0 1 0 0 0,0 0 0 0 0,1-1 0 0 0,-10-6-2409 0 0,-3-3-4647 0 0,-1-1 1587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1:05.5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1557 85 880 0 0,'5'-3'1118'0'0,"-1"0"-1"0"0,-1 0 1 0 0,1 0-1 0 0,0-1 1 0 0,-1 1-1 0 0,6-8 1 0 0,-9 10-1106 0 0,1 0 345 0 0,29-35 3810 0 0,-23 27-3326 0 0,-1 1-520 0 0,-6 16-328 0 0,-10 5 90 0 0,1-2-65 0 0,-9 14 41 0 0,-33 38 0 0 0,-9 10 15 0 0,-76 92 497 0 0,28-39-365 0 0,-75 113 127 0 0,-68 86-217 0 0,2 19 31 0 0,112-151-128 0 0,59-82-110 0 0,-94 122 72 0 0,58-80 787 0 0,58-77-576 0 0,55-74-259 0 0,9-40-9500 0 0,-4 22 4676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1:12.4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0 570 1000 0 0,'0'0'5443'0'0,"21"10"-3163"0"0,-21-5-2057 0 0,1 0 0 0 0,-1 0 0 0 0,1 0 1 0 0,0 0-1 0 0,0 0 0 0 0,0 0 0 0 0,1 0 0 0 0,0-1 1 0 0,0 1-1 0 0,0 0 0 0 0,0-1 0 0 0,6 8 0 0 0,6 17 65 0 0,9 25-7 0 0,31 87 615 0 0,-52-136-840 0 0,-1 0 0 0 0,1 0 0 0 0,0 0 1 0 0,0 0-1 0 0,1 0 0 0 0,4 7 1 0 0,-6-11-15 0 0,0 1 2 0 0,0-1-1 0 0,0 1 1 0 0,0-1-1 0 0,0 0 1 0 0,0 1-1 0 0,0-1 1 0 0,0 0-1 0 0,0 0 1 0 0,0 0-1 0 0,1 0 1 0 0,-1 0-1 0 0,0 0 1 0 0,1 0-1 0 0,-1 0 1 0 0,1-1-1 0 0,-1 1 1 0 0,1 0-1 0 0,-1-1 1 0 0,1 1-1 0 0,-1-1 1 0 0,1 0-1 0 0,0 1 1 0 0,-1-1-1 0 0,1 0 1 0 0,-1 0-1 0 0,1 0 1 0 0,0 0-1 0 0,1-1 1 0 0,6 0 31 0 0,-1-1 0 0 0,0 0 1 0 0,0-1-1 0 0,11-4 1 0 0,3-2-37 0 0,140-42 124 0 0,120-34-156 0 0,-17 19-77 0 0,374-85-76 0 0,-9 8 125 0 0,-507 115 41 0 0,122-24-16 0 0,-156 35-16 0 0,249-40 58 0 0,-233 44-37 0 0,-3-2-10 0 0,111 0 0 0 0,-122 8-27 0 0,-88 7 14 0 0,20 0-14 0 0,16 2 26 0 0,-35-2 0 0 0,58 9-20 0 0,-16-1 31 0 0,-44-8-4 0 0,1 1-12 0 0,35 10-44 0 0,-36-11 29 0 0,-2 1 16 0 0,1-1 5 0 0,-1 1 0 0 0,0-1 0 0 0,1 0-1 0 0,-1 1 1 0 0,0-1 0 0 0,1 0-1 0 0,-1 1 1 0 0,1-1 0 0 0,-1 0 0 0 0,0 0-1 0 0,1 1 1 0 0,-1-1 0 0 0,1 0 0 0 0,-1 0-1 0 0,1 0 1 0 0,-1 0 0 0 0,1 1-1 0 0,-1-1 1 0 0,1 0 0 0 0,-1 0 0 0 0,1 0-1 0 0,-1 0 1 0 0,2 0 0 0 0,5 1 28 0 0,-11 6 3 0 0,3-7 254 0 0,-22 2-89 0 0,16-5-159 0 0,0 0 1 0 0,-1 0-1 0 0,1-1 1 0 0,0 0-1 0 0,1 0 1 0 0,-1 0-1 0 0,1-1 1 0 0,0 0-1 0 0,0 0 1 0 0,0-1 0 0 0,1 1-1 0 0,0-1 1 0 0,0-1-1 0 0,0 1 1 0 0,1-1-1 0 0,0 1 1 0 0,-6-14-1 0 0,-2-2 19 0 0,8 16 50 0 0,-1-1 0 0 0,2-1 1 0 0,-1 1-1 0 0,1 0 1 0 0,0-1-1 0 0,0 0 0 0 0,1 0 1 0 0,-2-10-1 0 0,-9-22 73 0 0,12 37-179 0 0,-2-2 9 0 0,3 4 0 0 0,-3-8 146 0 0,7 17-272 0 0,0 0 0 0 0,0 0 1 0 0,-1 0-1 0 0,0 0 0 0 0,3 17 1 0 0,-6-24-160 0 0,0 42-2577 0 0,4 10-862 0 0,4-14-1947 0 0,-4-29 3737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1:14.4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71 2492 168 0 0,'0'0'3760'0'0,"11"5"1650"0"0,-19-1-5115 0 0,0-1 0 0 0,0 0-1 0 0,-1 0 1 0 0,-11 3 0 0 0,6-2 26 0 0,12-4 353 0 0,-8 0-362 0 0,10 0-297 0 0,1 0-1 0 0,-1 0 1 0 0,0 0-1 0 0,0 0 1 0 0,0 0-1 0 0,0-1 1 0 0,0 1-1 0 0,0 0 1 0 0,0 0 0 0 0,0 0-1 0 0,0 0 1 0 0,0 0-1 0 0,0 0 1 0 0,0-1-1 0 0,0 1 1 0 0,0 0-1 0 0,0 0 1 0 0,0 0-1 0 0,0 0 1 0 0,0 0 0 0 0,0-1-1 0 0,0 1 1 0 0,0 0-1 0 0,0 0 1 0 0,0 0-1 0 0,0 0 1 0 0,0 0-1 0 0,0 0 1 0 0,0-1-1 0 0,0 1 1 0 0,0 0-1 0 0,0 0 1 0 0,0 0 0 0 0,0 0-1 0 0,0 0 1 0 0,0 0-1 0 0,-1-1 1 0 0,1 1-1 0 0,0 0 1 0 0,0 0-1 0 0,0 0 1 0 0,0 0-1 0 0,0 0 1 0 0,0 0-1 0 0,0 0 1 0 0,-1 0 0 0 0,1 0-1 0 0,0 0 1 0 0,0 0-1 0 0,0 0 1 0 0,0 0-1 0 0,0 0 1 0 0,0 0-1 0 0,-1 0 1 0 0,1 0-1 0 0,0 0 1 0 0,0 0 0 0 0,0-2 101 0 0,5 0-42 0 0,-1-1 0 0 0,-1 0 0 0 0,1 0 0 0 0,0 0 0 0 0,-1-1 0 0 0,1 1 0 0 0,4-8 0 0 0,-5 8-73 0 0,25-33 72 0 0,-2-2 0 0 0,23-41 0 0 0,8-12 480 0 0,-21 41 166 0 0,1 2 1 0 0,3 2-1 0 0,2 1 1 0 0,77-63-1 0 0,-69 64-562 0 0,-2-2-1 0 0,-1-2 1 0 0,-3-3-1 0 0,40-60 1 0 0,-58 79-149 0 0,35-37 0 0 0,13-15-17 0 0,93-136-195 0 0,-131 172 189 0 0,112-145-289 0 0,-79 113 10 0 0,44-54-62 0 0,24-22 216 0 0,-122 141 132 0 0,88-78-12 0 0,-32 27-12 0 0,40-31 52 0 0,-109 96-38 0 0,30-26-98 0 0,-21 15-22 0 0,-10 11 98 0 0,27-27-54 0 0,-21 22 99 0 0,-4 3-385 0 0,-8 6 219 0 0,3-2 196 0 0,-9 3 162 0 0,7-9-162 0 0,0-1 0 0 0,0 1 0 0 0,1 0 1 0 0,0-1-1 0 0,0 0 0 0 0,0 0 0 0 0,1 0 1 0 0,0 0-1 0 0,0 0 0 0 0,0-1 0 0 0,-1-11 1 0 0,-6-18 155 0 0,-19-58 781 0 0,28 92-914 0 0,-20-36 55 0 0,17 32-143 0 0,3 5 118 0 0,-1-1-453 0 0,-1-11 1117 0 0,0 8-4627 0 0,0 5 3544 0 0,-9 5-1179 0 0,2 1-4131 0 0,1 1 432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1:16.8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1777 167 376 0 0,'0'0'1402'0'0,"21"-36"2727"0"0,-9 20-2975 0 0,0 0-1 0 0,16-29 1 0 0,-27 43-1049 0 0,1-3 34 0 0,1 0 0 0 0,0 1 0 0 0,0 0 1 0 0,0-1-1 0 0,5-4 0 0 0,-8 9-137 0 0,1-1 74 0 0,15-17 1500 0 0,-17 20-1576 0 0,1-2 0 0 0,0 0 1 0 0,0 1-1 0 0,0-1 0 0 0,0 0 0 0 0,0 0 0 0 0,0 0 0 0 0,0 0 0 0 0,0 0 0 0 0,0 0 1 0 0,0 0-1 0 0,0 0 0 0 0,0 0 0 0 0,0 0 0 0 0,0 0 0 0 0,0 0 0 0 0,0 0 0 0 0,0 0 0 0 0,0 0 1 0 0,0 0-1 0 0,0 0 0 0 0,0 1 0 0 0,0-1 0 0 0,0 0 0 0 0,0 0 0 0 0,0 0 0 0 0,0 0 1 0 0,0 0-1 0 0,0 0 0 0 0,0 0 0 0 0,0 0 0 0 0,0 0 0 0 0,0 0 0 0 0,-21 26-2 0 0,-33 39 209 0 0,-50 82 0 0 0,-34 78 480 0 0,136-222-678 0 0,-282 464 934 0 0,47-118-548 0 0,170-256-302 0 0,20-28-9 0 0,-146 223 672 0 0,48-78-423 0 0,96-143-328 0 0,-62 76-57 0 0,-35 51 54 0 0,26-9 690 0 0,-43 53 275 0 0,162-237-1226 0 0,-6 6-873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1:18.2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0 180 1192 0 0,'0'0'3575'0'0,"21"-12"4429"0"0,-12 8-7390 0 0,163-12 3027 0 0,91 5-2596 0 0,-35 2-902 0 0,1661-81 525 0 0,-1538 78-577 0 0,552-10-70 0 0,-326 22-204 0 0,-574 0 185 0 0,1 0-14 0 0,30 0 1 0 0,-31 0 25 0 0,1 0-18 0 0,10 0-12 0 0,-11 0 28 0 0,10 1-4967 0 0,-16-2 4374 0 0,-2 0-171 0 0,-4 0-3713 0 0,-10-1-1174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2:06.7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127 30 492 0 0,'-18'-7'1744'0'0,"5"2"-508"0"0,1 2 364 0 0,-9-3-1123 0 0,5 1-537 0 0,-3 2-2161 0 0</inkml:trace>
  <inkml:trace contextRef="#ctx0" brushRef="#br0" timeOffset="1">32 39 776 0 0,'-16'7'2708'0'0,"8"3"-1120"0"0,2 3-771 0 0,4 4-657 0 0,4 4-500 0 0,0-9-229 0 0,4 2-1059 0 0,-2 2 520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1:20.6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 3000 1192 0 0,'0'0'1126'0'0,"-28"17"7560"0"0,28-16-8595 0 0,0 0-1 0 0,1 0 1 0 0,-1 0-1 0 0,1 0 1 0 0,-1 0-1 0 0,1 0 1 0 0,0 0-1 0 0,-1 0 1 0 0,1 0-1 0 0,0 0 0 0 0,0 0 1 0 0,0 0-1 0 0,-1-1 1 0 0,1 1-1 0 0,0 0 1 0 0,0-1-1 0 0,0 1 1 0 0,0 0-1 0 0,0-1 1 0 0,0 1-1 0 0,3 0 1 0 0,-2-1 296 0 0,2 2-91 0 0,1-1 0 0 0,0 0 0 0 0,0 0-1 0 0,0 0 1 0 0,10 0 0 0 0,-15-1-290 0 0,485-10 1695 0 0,-268-1-1596 0 0,283-16 403 0 0,14 0-74 0 0,-503 26-428 0 0,1014-28 119 0 0,-286 0-178 0 0,-696 27 59 0 0,65-5-11 0 0,98-2-14 0 0,-203 9 33 0 0,1 0-21 0 0,17-2 67 0 0,45-3 3093 0 0,-64 4-3138 0 0,0 0 0 0 0,0 0 1 0 0,0-1-1 0 0,0 1 1 0 0,0-1-1 0 0,0 1 1 0 0,-1-1-1 0 0,1 0 0 0 0,-1 1 1 0 0,1-1-1 0 0,-1 0 1 0 0,0 0-1 0 0,1 0 0 0 0,-1 0 1 0 0,0-1-1 0 0,1-3 1 0 0,9-12 60 0 0,-8 15-37 0 0,0 0 0 0 0,-1 0 0 0 0,0-1-1 0 0,0 1 1 0 0,0 0 0 0 0,0-1-1 0 0,1-4 1 0 0,3-4 27 0 0,231-365 164 0 0,-166 270-206 0 0,3 4 0 0 0,6 3 0 0 0,100-98 0 0 0,-64 77 75 0 0,-5-5 1 0 0,110-164 0 0 0,-216 283-103 0 0,165-226-187 0 0,-133 188 133 0 0,1 3 0 0 0,2 1 1 0 0,48-37-1 0 0,-34 33-387 0 0,82-90 0 0 0,31-64-669 0 0,-126 146 943 0 0,-6 7 87 0 0,2 1-1 0 0,2 2 1 0 0,47-40-1 0 0,-29 32-163 0 0,-41 35 136 0 0,0 1 1 0 0,1 0-1 0 0,1 1 1 0 0,27-15 0 0 0,77-34 62 0 0,-103 53 26 0 0,-1 0 1 0 0,0-2 0 0 0,19-15-1 0 0,-36 26-40 0 0,14-6-1609 0 0,-14 4-899 0 0,-10 3 1447 0 0,6 1 98 0 0,-10 3-3969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1:23.6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1 276 952 0 0,'0'0'5334'0'0,"16"-22"-1568"0"0,-13 12-2712 0 0,6-18 2226 0 0,-6 25-2232 0 0,-1 19-1166 0 0,12 69 408 0 0,-7-39-226 0 0,-2-23-27 0 0,-2 1 0 0 0,-1 1 1 0 0,0 24-1 0 0,-2-48-28 0 0,7 32 1024 0 0,-4-32-973 0 0,1 0 0 0 0,-1 0 0 0 0,0-1 0 0 0,1 1 0 0 0,-1-1 0 0 0,1 0 0 0 0,-1 1-1 0 0,1-1 1 0 0,-1-1 0 0 0,1 1 0 0 0,-1-1 0 0 0,1 1 0 0 0,4-3 0 0 0,20 0 55 0 0,206-15 350 0 0,264-15 688 0 0,22 18-722 0 0,217-10-573 0 0,-166-19 36 0 0,-314 22 104 0 0,68-9-101 0 0,7 1 51 0 0,-287 28 88 0 0,13 0-32 0 0,-11 0-6 0 0,-7 3-7 0 0,3-2-4 0 0,10-2 32 0 0,-16 3-28 0 0,-3-4 1 0 0,-30 3 6 0 0,85-6 10 0 0,-49 5-45 0 0,28 0-299 0 0,-65 2 294 0 0,15 6-128 0 0,-12-5 232 0 0,16 5-591 0 0,-16-6 319 0 0,-10-3 289 0 0,2 2-53 0 0,-9-5 13 0 0,-11-10-133 0 0,4 3 244 0 0,-30-26 1 0 0,43 33-91 0 0,1 1 1 0 0,0-1 0 0 0,0 0-1 0 0,1-1 1 0 0,0 1-1 0 0,0-1 1 0 0,0 1 0 0 0,1-1-1 0 0,0 0 1 0 0,0 0-1 0 0,1 0 1 0 0,-1-9 0 0 0,-2-2 33 0 0,0-36 460 0 0,4 52-481 0 0,-15-33-134 0 0,14 33 32 0 0,-29 19-755 0 0,19-16 1152 0 0,3-1-4136 0 0,8 6 336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1:25.9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 3113 304 0 0,'0'0'8278'0'0,"-10"-6"-7248"0"0,4 6-436 0 0,4 0-299 0 0,0 0-1 0 0,1 0 0 0 0,-1 0 1 0 0,1 0-1 0 0,-1 0 0 0 0,0-1 1 0 0,1 1-1 0 0,-1-1 0 0 0,1 1 1 0 0,-1-1-1 0 0,1 1 0 0 0,-1-1 1 0 0,1 0-1 0 0,0 0 0 0 0,-1 1 1 0 0,-2-4 1637 0 0,4 3-1919 0 0,0 1 0 0 0,0-1 0 0 0,0 0 1 0 0,0 0-1 0 0,0 0 0 0 0,0 1 0 0 0,0-1 1 0 0,0 0-1 0 0,0 0 0 0 0,0 0 0 0 0,0 1 0 0 0,1-1 1 0 0,-1 0-1 0 0,0 0 0 0 0,0 1 0 0 0,1-1 1 0 0,-1 0-1 0 0,1 1 0 0 0,-1-1 0 0 0,1 0 1 0 0,-1 1-1 0 0,2-2 0 0 0,11-20 173 0 0,78-66-133 0 0,7-9 284 0 0,31-56 2 0 0,61-68-12 0 0,-159 187-278 0 0,165-171 230 0 0,65-51-471 0 0,-231 225 213 0 0,126-120-40 0 0,-88 89 112 0 0,79-92-1 0 0,32-29 48 0 0,57-48 125 0 0,-175 167-345 0 0,3 3 0 0 0,88-65-1 0 0,-31 23-102 0 0,-39 30 115 0 0,-58 51 63 0 0,-1 0 0 0 0,0-1 0 0 0,-2-1 0 0 0,-1-1 0 0 0,18-30 0 0 0,-9 8-13 0 0,-3-2-1 0 0,24-58 1 0 0,-26 35-299 0 0,-24 71 250 0 0,1-2-15 0 0,-1 0 1 0 0,0 0-1 0 0,0 1 1 0 0,0-1-1 0 0,0 0 1 0 0,0 0-1 0 0,-1 0 0 0 0,1 0 1 0 0,-1 1-1 0 0,0-1 1 0 0,-1-3-1 0 0,-1-1 37 0 0,0 0 1 0 0,-1 0-1 0 0,0 0 0 0 0,0 0 0 0 0,-6-6 1 0 0,9 12 35 0 0,1 1-86 0 0,0 0 94 0 0,0 0 1 0 0,0 0 0 0 0,0 0-1 0 0,0 0 1 0 0,0 0-1 0 0,0 0 1 0 0,0 0-1 0 0,0 0 1 0 0,0-1-1 0 0,0 1 1 0 0,0 0-1 0 0,0 0 1 0 0,0 0-1 0 0,0 0 1 0 0,0 0-1 0 0,0 0 1 0 0,0 0-1 0 0,0 0 1 0 0,0 0 0 0 0,0 0-1 0 0,0 0 1 0 0,0 0-1 0 0,0 0 1 0 0,0 0-1 0 0,0 0 1 0 0,0 0-1 0 0,0-1 1 0 0,0 1-1 0 0,0 0 1 0 0,0 0-1 0 0,-1 0 1 0 0,1 0-1 0 0,0 0 1 0 0,0 0 0 0 0,0 0-1 0 0,0 0 1 0 0,0 0-1 0 0,0 0 1 0 0,0 0-1 0 0,0 0 1 0 0,0 0-1 0 0,0 0 1 0 0,0 0-1 0 0,0 0 1 0 0,0 0-1 0 0,-1 0 1 0 0,1 0-1 0 0,0 0 1 0 0,0 0 0 0 0,0 0-1 0 0,0-3 1 0 0,-24 1-159 0 0,11 2 172 0 0,10 0-6 0 0,-13-3 52 0 0,5-3 41 0 0,0 0-1 0 0,0-2 1 0 0,1 1-1 0 0,1-1 1 0 0,-1-1 0 0 0,1 0-1 0 0,0 0 1 0 0,1 0-1 0 0,0-1 1 0 0,1-1-1 0 0,0 1 1 0 0,1-1 0 0 0,0 0-1 0 0,0-1 1 0 0,1 1-1 0 0,1-1 1 0 0,-4-14-1 0 0,-8-9-1371 0 0,10 43-948 0 0,6-8 2102 0 0,-1 0-1 0 0,1 0 1 0 0,0 1 0 0 0,0-1-1 0 0,0 0 1 0 0,-1 0 0 0 0,1 0-1 0 0,0 0 1 0 0,0 1 0 0 0,0-1-1 0 0,0 0 1 0 0,-1 0 0 0 0,1 0-1 0 0,0 1 1 0 0,0-1-1 0 0,0 0 1 0 0,0 0 0 0 0,0 1-1 0 0,0-1 1 0 0,0 0 0 0 0,0 0-1 0 0,0 1 1 0 0,0-1 0 0 0,0 0-1 0 0,0 0 1 0 0,0 1 0 0 0,0-1-1 0 0,0 0 1 0 0,0 0 0 0 0,0 0-1 0 0,0 1 1 0 0,0-1-1 0 0,0 0 1 0 0,0 0 0 0 0,0 1-1 0 0,0-1 1 0 0,0 0 0 0 0,1 0-1 0 0,-1 1 1 0 0,0-1 0 0 0,0 0-1 0 0,1 0 1 0 0,-5 11-7395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1:34.6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6 255 804 0 0,'0'0'3789'0'0,"-6"15"6895"0"0,20-20-10394 0 0,1 0 1 0 0,-1 1 0 0 0,1 0 0 0 0,27-3-1 0 0,67 0-46 0 0,-65 5-96 0 0,1886-102 1946 0 0,-712 64-977 0 0,-332 14-618 0 0,8-22-332 0 0,-811 44-153 0 0,-53 4-436 0 0,0-2 1 0 0,52-9 0 0 0,-79 11-19 0 0,-19 2-11563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1:36.2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1 117 564 0 0,'0'0'4447'0'0,"31"-5"-2172"0"0,-18 4-2240 0 0,-1 1 0 0 0,0 0 0 0 0,17 3 0 0 0,-17-2 28 0 0,-9-1 145 0 0,11 5 902 0 0,24 3-240 0 0,0-2-1 0 0,0-1 0 0 0,77-1 1 0 0,-27-2-425 0 0,925 4 2033 0 0,-198-9-1420 0 0,172-3-962 0 0,-135-31 9 0 0,-166 14-261 0 0,-516 7 256 0 0,-63 5-215 0 0,25 5-12 0 0,-128 6 106 0 0,0 0 24 0 0,147-5 2 0 0,-147 5 12 0 0,15-2 11 0 0,156-14 1559 0 0,-101 10-824 0 0,-5 0-4059 0 0,-82-2-3040 0 0,-5 2-179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1:38.2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1 692 720 0 0,'20'-21'12102'0'0,"-12"17"-11644"0"0,1 2 0 0 0,-1-1 0 0 0,1 1 0 0 0,16-2 0 0 0,3-1-51 0 0,294-47 538 0 0,-213 38-891 0 0,2124-383-107 0 0,-1487 268 74 0 0,-642 111 6 0 0,100-13-96 0 0,-201 31 64 0 0,18-3-18 0 0,-3 1 8 0 0,15-1-23 0 0,0 1 0 0 0,0 2 0 0 0,0 1 0 0 0,0 2 0 0 0,38 8 0 0 0,-63-9-117 0 0,0 1-1 0 0,0 0 0 0 0,-1 1 0 0 0,1 0 1 0 0,-1 0-1 0 0,0 0 0 0 0,0 1 0 0 0,7 7 0 0 0,-13-12 79 0 0,-1 1-1 0 0,1-1 1 0 0,-1 1-1 0 0,1 0 1 0 0,-1-1-1 0 0,1 1 1 0 0,-1 0-1 0 0,1-1 0 0 0,-1 1 1 0 0,0 0-1 0 0,0-1 1 0 0,1 1-1 0 0,-1 0 1 0 0,0 0-1 0 0,0 0 1 0 0,0-1-1 0 0,0 1 1 0 0,0 0-1 0 0,0 0 0 0 0,0 0 1 0 0,0-1-1 0 0,0 1 1 0 0,0 0-1 0 0,0 0 1 0 0,0-1-1 0 0,-1 1 1 0 0,1 0-1 0 0,0 0 1 0 0,0-1-1 0 0,-1 1 0 0 0,1 0 1 0 0,-1-1-1 0 0,1 1 1 0 0,-1 0-1 0 0,1-1 1 0 0,-1 1-1 0 0,1-1 1 0 0,-1 1-1 0 0,1-1 0 0 0,-1 1 1 0 0,0-1-1 0 0,1 1 1 0 0,-1-1-1 0 0,0 1 1 0 0,-1-1-1 0 0,-30 17-2057 0 0,-6-8-2680 0 0,15-8 2965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1:38.7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355 1 164 0 0,'-22'0'1213'0'0,"-1"2"-1"0"0,-33 7 1 0 0,-44 15-1271 0 0,-16 3-1564 0 0,96-23 1014 0 0,2 1 78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1:40.2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1 734 300 0 0,'0'0'3162'0'0,"26"-17"4772"0"0,-23 14-7836 0 0,0 1-1 0 0,-1 0 1 0 0,1 0 0 0 0,0 0-1 0 0,0 1 1 0 0,0-1-1 0 0,0 0 1 0 0,1 1-1 0 0,-1 0 1 0 0,0 0-1 0 0,5-1 1 0 0,35-13 140 0 0,-38 13-228 0 0,166-58 3526 0 0,-97 39-3059 0 0,98-16 0 0 0,145-10-333 0 0,180-32 91 0 0,818-142-69 0 0,-22 50-424 0 0,-1271 168 230 0 0,461-36-2051 0 0,-458 40 2046 0 0,-1 1 1 0 0,0 1 0 0 0,-1 2 0 0 0,1 0-1 0 0,34 13 1 0 0,-24-8 39 0 0,14 6 10 0 0,-30-9 95 0 0,0-1 0 0 0,30 5 0 0 0,37 1 43 0 0,127 2 1 0 0,-208-14-183 0 0,-1 0 28 0 0,9 0-12 0 0,-9 0 31 0 0,15 2 156 0 0,-6-2-132 0 0,-9 0 90 0 0,11-1-2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5:01.4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 0 1940 0 0,'0'0'1599'0'0,"-30"20"8183"0"0,30-19-9711 0 0,-1 0 1 0 0,1-1 0 0 0,0 1 0 0 0,0-1 0 0 0,0 1 0 0 0,0-1-1 0 0,0 1 1 0 0,0 0 0 0 0,0-1 0 0 0,0 1 0 0 0,0-1 0 0 0,1 1-1 0 0,-1-1 1 0 0,0 1 0 0 0,0-1 0 0 0,0 1 0 0 0,1-1 0 0 0,-1 1 0 0 0,0-1-1 0 0,1 1 1 0 0,-1-1 0 0 0,0 1 0 0 0,1-1 0 0 0,-1 1 0 0 0,0-1-1 0 0,1 1 1 0 0,-1-1 0 0 0,1 0 0 0 0,-1 1 0 0 0,1-1 0 0 0,-1 0-1 0 0,1 0 1 0 0,-1 1 0 0 0,1-1 0 0 0,-1 0 0 0 0,1 0 0 0 0,0 0-1 0 0,-1 0 1 0 0,1 0 0 0 0,0 1 0 0 0,28 9 829 0 0,-28-10-888 0 0,40 10 504 0 0,0-1 0 0 0,66 4 0 0 0,84-6-114 0 0,-157-7-334 0 0,1038-7 215 0 0,-289-3-128 0 0,-485 15-700 0 0,-270-4-7 0 0,49 9 1 0 0,-49-5 163 0 0,50 2 0 0 0,-14-14 68 0 0,-62 7 66 0 0,7-8-754 0 0,-8 8 973 0 0,-1 0 0 0 0,0 0 0 0 0,0 0 0 0 0,1-1 0 0 0,-1 1 0 0 0,0 0 0 0 0,0 0 0 0 0,0 0 0 0 0,0-1 0 0 0,1 1 0 0 0,-1 0 0 0 0,0-1 0 0 0,0 1 0 0 0,0 0-1 0 0,0 0 1 0 0,0-1 0 0 0,0 1 0 0 0,0 0 0 0 0,0-1 0 0 0,0 1 0 0 0,0 0 0 0 0,0 0 0 0 0,0-1 0 0 0,0 1 0 0 0,0 0 0 0 0,0-1 0 0 0,0 1 0 0 0,0 0 0 0 0,0-1 0 0 0,0 1 0 0 0,0 0 0 0 0,0 0 0 0 0,-1-1 0 0 0,1 1 0 0 0,0 0-1 0 0,0 0 1 0 0,0-1 0 0 0,-1 1 0 0 0,1 0 0 0 0,0 0 0 0 0,0 0 0 0 0,0-1 0 0 0,-1 1 0 0 0,1 0 0 0 0,0 0 0 0 0,0 0 0 0 0,-1 0 0 0 0,1-1 0 0 0,0 1 0 0 0,-1 0 0 0 0,1 0 0 0 0,0 0 0 0 0,-1 0 0 0 0,-93-14-9251 0 0,76 11 7167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5:01.7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110 138 1884 0 0,'-13'-12'3461'0'0,"-66"-88"7948"0"0,78 99-11139 0 0,-10-12 440 0 0,11 13-664 0 0,-1 0 1 0 0,1 0-1 0 0,0 0 1 0 0,-1-1-1 0 0,1 1 1 0 0,0 0-1 0 0,0 0 1 0 0,-1-1-1 0 0,1 1 1 0 0,0 0-1 0 0,-1-1 1 0 0,1 1-1 0 0,0 0 0 0 0,0-1 1 0 0,0 1-1 0 0,-1 0 1 0 0,1-1-1 0 0,0 1 1 0 0,0 0-1 0 0,0-1 1 0 0,0 1-1 0 0,0 0 1 0 0,0-1-1 0 0,-1 1 1 0 0,1-1-1 0 0,0 1 1 0 0,0 0-1 0 0,0-1 0 0 0,0 1 1 0 0,1-1-1 0 0,-1 1 1 0 0,0 0-1 0 0,0-1 1 0 0,19 6 0 0 0,0 1 1 0 0,0 1 0 0 0,-1 0-1 0 0,22 14 1 0 0,16 5-212 0 0,-45-22 64 0 0,0 1-1 0 0,-1-1 0 0 0,0 2 0 0 0,0-1 0 0 0,0 1 0 0 0,-1 1 0 0 0,0 0 0 0 0,0 0 1 0 0,15 17-1 0 0,-23-22 108 0 0,-1-1 0 0 0,1 1 0 0 0,0 0 1 0 0,-1 0-1 0 0,1 0 0 0 0,-1 0 0 0 0,1 0 1 0 0,-1 0-1 0 0,0 0 0 0 0,0 0 0 0 0,0 0 1 0 0,0 0-1 0 0,0 0 0 0 0,-1-1 0 0 0,1 1 0 0 0,0 0 1 0 0,-1 0-1 0 0,1 0 0 0 0,-1 0 0 0 0,0 0 1 0 0,0 0-1 0 0,0-1 0 0 0,0 1 0 0 0,0 0 1 0 0,0-1-1 0 0,0 1 0 0 0,0-1 0 0 0,-3 3 1 0 0,-2 2 41 0 0,0 1 0 0 0,0-1-1 0 0,-1 0 1 0 0,-14 9 0 0 0,-92 52-2106 0 0,33-30-6424 0 0,55-28 2589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2:08.9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0 864 0 0,'0'0'3512'0'0,"-8"5"-3964"0"0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5:02.7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332 68 1272 0 0,'0'0'2674'0'0,"33"-26"4299"0"0,-32 24-6544 0 0,1 2-229 0 0,-1-1 1 0 0,1 1-1 0 0,-1-1 1 0 0,0 0-1 0 0,1 0 1 0 0,-1 0-1 0 0,0 0 1 0 0,0 0 0 0 0,0 0-1 0 0,0 0 1 0 0,0 0-1 0 0,0-1 1 0 0,0 1-1 0 0,0 0 1 0 0,0-1-1 0 0,-1 1 1 0 0,2-2-1 0 0,2-3 488 0 0,-3 5-244 0 0,4-4-41 0 0,-5 5-350 0 0,0-1 1 0 0,1 1-1 0 0,-1-1 0 0 0,0 1 1 0 0,1-1-1 0 0,-1 1 1 0 0,1-1-1 0 0,-1 1 1 0 0,1 0-1 0 0,-1-1 1 0 0,1 1-1 0 0,-1 0 0 0 0,1-1 1 0 0,-1 1-1 0 0,1 0 1 0 0,-1-1-1 0 0,1 1 1 0 0,0 0-1 0 0,-1 0 0 0 0,1 0 1 0 0,-1 0-1 0 0,1 0 1 0 0,0 0-1 0 0,0 0 1 0 0,0 0-39 0 0,0 0 1 0 0,0 0 0 0 0,0 0 0 0 0,0 0 0 0 0,0 0 0 0 0,-1 0 0 0 0,1 0-1 0 0,0 1 1 0 0,0-1 0 0 0,0 0 0 0 0,0 1 0 0 0,-1-1 0 0 0,1 1 0 0 0,0-1-1 0 0,0 1 1 0 0,-1-1 0 0 0,1 1 0 0 0,0-1 0 0 0,-1 1 0 0 0,1 0 0 0 0,0 1-1 0 0,0-1 8 0 0,-1 0 0 0 0,0 1 1 0 0,0-1-1 0 0,0 0 0 0 0,0 1 0 0 0,0-1 0 0 0,0 1 0 0 0,0-1 0 0 0,0 0 0 0 0,0 1 0 0 0,-1-1 0 0 0,1 0 0 0 0,0 1 0 0 0,-1-1 0 0 0,1 0 0 0 0,-1 1 0 0 0,-1 1 0 0 0,-8 13 47 0 0,0-1-1 0 0,-1 0 1 0 0,-1 0 0 0 0,-1-1-1 0 0,0-1 1 0 0,-1 0-1 0 0,-27 20 1 0 0,8-5-22 0 0,-20 16-9 0 0,-5 6-10 0 0,-83 88 0 0 0,140-137-15 0 0,-1 1 0 0 0,1-1 0 0 0,0 1 0 0 0,0-1 0 0 0,0 1 0 0 0,0 0 0 0 0,0 0 0 0 0,0-1 1 0 0,0 1-1 0 0,0 0 0 0 0,1 0 0 0 0,-1 0 0 0 0,1 0 0 0 0,-1 0 0 0 0,1 0 0 0 0,0-1 0 0 0,0 1 0 0 0,0 0 0 0 0,0 0 0 0 0,0 0 0 0 0,0 0 0 0 0,1 0 0 0 0,-1 0 0 0 0,0 0 0 0 0,1 0 0 0 0,0 0 0 0 0,-1 0 1 0 0,1-1-1 0 0,0 1 0 0 0,0 0 0 0 0,0 0 0 0 0,0-1 0 0 0,0 1 0 0 0,1-1 0 0 0,-1 1 0 0 0,0-1 0 0 0,1 1 0 0 0,-1-1 0 0 0,1 0 0 0 0,2 2 0 0 0,8 5 41 0 0,0 0-1 0 0,1-1 1 0 0,0 0 0 0 0,20 8-1 0 0,-18-9-64 0 0,319 122-612 0 0,-106-46-1796 0 0,-197-69 1281 0 0,1 1-1546 0 0,-11-7-3002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5:03.4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152 32 232 0 0,'0'0'3518'0'0,"-5"-31"9358"0"0,-20 84-12649 0 0,2 2-1 0 0,3 0 1 0 0,-23 96-1 0 0,32-104-181 0 0,2 1-1 0 0,-5 59 1 0 0,13-83 13 0 0,0 1 0 0 0,2-1 0 0 0,1 0 0 0 0,1 0 0 0 0,0 0 0 0 0,11 33 0 0 0,-12-49-61 0 0,1 0 0 0 0,1-1 0 0 0,-1 1 0 0 0,1-1 0 0 0,0 0 0 0 0,1 0 0 0 0,-1-1 0 0 0,1 1 0 0 0,1-1 0 0 0,-1 0 0 0 0,1 0 0 0 0,0-1 0 0 0,0 0 0 0 0,1 0 0 0 0,0 0-1 0 0,0-1 1 0 0,0 0 0 0 0,0 0 0 0 0,10 3 0 0 0,-9-4-319 0 0,1-1-1 0 0,-1 0 0 0 0,1 0 1 0 0,0-1-1 0 0,0 0 1 0 0,-1 0-1 0 0,1-1 0 0 0,0-1 1 0 0,0 1-1 0 0,0-1 1 0 0,12-3-1 0 0,-19 3 148 0 0,8-1-1316 0 0,0 0 0 0 0,0-1 1 0 0,0-1-1 0 0,0 1 0 0 0,13-9 0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5:03.9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 72 1936 0 0,'-3'0'1589'0'0,"-10"0"-222"0"0,9 0-307 0 0,0 0-118 0 0,-11 1-85 0 0,6-1 5055 0 0,15 1-3360 0 0,22-1-959 0 0,39 0-1322 0 0,73-11-17 0 0,161-33 0 0 0,-202 27-480 0 0,-97 17 211 0 0,2-1-328 0 0,0 1 21 0 0,0 0 0 0 0,0 0-1 0 0,0 0 1 0 0,0 0 0 0 0,6 2-1 0 0,-5 1 145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5:05.5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277 594 120 0 0,'0'0'10368'0'0,"6"5"-9998"0"0,-2-4 2137 0 0,-2-3-2473 0 0,0 0 0 0 0,1 0 0 0 0,-1 0-1 0 0,0 0 1 0 0,0 0 0 0 0,0 0 0 0 0,0-1 0 0 0,0 1-1 0 0,-1-1 1 0 0,1 1 0 0 0,-1-1 0 0 0,0 0-1 0 0,1 0 1 0 0,-1 1 0 0 0,0-1 0 0 0,-1 0 0 0 0,2-5-1 0 0,0-4 524 0 0,-1-1-1 0 0,1-22 1 0 0,-2 33-534 0 0,-1 1-1 0 0,1-1 1 0 0,-1 0 0 0 0,1 1-1 0 0,-1-1 1 0 0,1 0 0 0 0,-1 1 0 0 0,0-1-1 0 0,0 1 1 0 0,0-1 0 0 0,0 1 0 0 0,0 0-1 0 0,0-1 1 0 0,0 1 0 0 0,0 0 0 0 0,0 0-1 0 0,-1 0 1 0 0,1 0 0 0 0,-1 0 0 0 0,1 0-1 0 0,-1 0 1 0 0,-2-1 0 0 0,0 0-16 0 0,0 0 0 0 0,0 0-1 0 0,0 1 1 0 0,0 0 0 0 0,0 0 0 0 0,0 0 0 0 0,0 0 0 0 0,-8 0-1 0 0,-2 2-5 0 0,0 0 0 0 0,1 1-1 0 0,-1 0 1 0 0,0 1 0 0 0,1 0-1 0 0,-1 1 1 0 0,1 1-1 0 0,-18 9 1 0 0,23-10-3 0 0,0 0 1 0 0,0 1-1 0 0,1 0 0 0 0,0 0 0 0 0,-1 1 1 0 0,2 0-1 0 0,-1 0 0 0 0,1 1 1 0 0,0-1-1 0 0,0 2 0 0 0,1-1 1 0 0,0 0-1 0 0,0 1 0 0 0,-6 13 0 0 0,9-17 3 0 0,1 1-1 0 0,-1-1 1 0 0,1 1-1 0 0,0 0 1 0 0,0-1-1 0 0,1 1 1 0 0,-1 0 0 0 0,1-1-1 0 0,0 1 1 0 0,0 0-1 0 0,1-1 1 0 0,-1 1-1 0 0,1 0 1 0 0,0-1-1 0 0,0 1 1 0 0,1-1-1 0 0,-1 1 1 0 0,1-1-1 0 0,0 0 1 0 0,0 1-1 0 0,0-1 1 0 0,1 0-1 0 0,0 0 1 0 0,0-1-1 0 0,0 1 1 0 0,0-1-1 0 0,5 5 1 0 0,-3-4 6 0 0,1 1 1 0 0,0-1-1 0 0,0-1 1 0 0,0 1 0 0 0,0-1-1 0 0,1 0 1 0 0,-1 0-1 0 0,1-1 1 0 0,0 0-1 0 0,0 0 1 0 0,0-1 0 0 0,0 0-1 0 0,0 0 1 0 0,0 0-1 0 0,0-1 1 0 0,0 0 0 0 0,12-2-1 0 0,-6 0 17 0 0,0-2 0 0 0,-1 1 0 0 0,1-2 0 0 0,-1 0-1 0 0,0 0 1 0 0,0-1 0 0 0,-1 0 0 0 0,1-1 0 0 0,-1-1 0 0 0,-1 1 0 0 0,0-2-1 0 0,0 1 1 0 0,0-2 0 0 0,-1 1 0 0 0,-1-1 0 0 0,15-22 0 0 0,1-6-25 0 0,-2-1 1 0 0,-2-1 0 0 0,26-70 0 0 0,-28 61 830 0 0,-1-1 0 0 0,-3 0 0 0 0,-2-1 0 0 0,11-100 0 0 0,-22 139-752 0 0,0-11-274 0 0,-9 42-42 0 0,-4 36 220 0 0,-8 81 1 0 0,14-83 23 0 0,-1 9-26 0 0,3 0 0 0 0,3 1 0 0 0,2-1-1 0 0,3 0 1 0 0,3 0 0 0 0,16 67 0 0 0,-21-118 57 0 0,1-1-1 0 0,1 1 1 0 0,0-1 0 0 0,0 0-1 0 0,8 14 1 0 0,-9-19-159 0 0,0-1 0 0 0,0 1 0 0 0,1-1 0 0 0,-1 0 0 0 0,1 0 0 0 0,0 0 0 0 0,0-1 0 0 0,1 0 0 0 0,-1 1 1 0 0,1-1-1 0 0,-1-1 0 0 0,1 1 0 0 0,6 2 0 0 0,13 1-1974 0 0,-21-6 1276 0 0,0 1-103 0 0,3-1 742 0 0,17 2-7286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3:50.4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 0 1484 0 0,'0'0'5453'0'0,"-4"11"-4653"0"0,-9-8-836 0 0,-1 1-280 0 0,3 3-2749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3:50.7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14 901 596 0 0,'0'0'1132'0'0,"-13"6"-1692"0"0</inkml:trace>
  <inkml:trace contextRef="#ctx0" brushRef="#br0" timeOffset="1">175 126 772 0 0,'-10'-17'2812'0'0,"3"1"-799"0"0,1 4-449 0 0,0 0-308 0 0,0 1-292 0 0,0 3-328 0 0,2-1-208 0 0,1 0-132 0 0,-1 2-80 0 0,-4-7-296 0 0,4 4-840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3:51.1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2288 0 0,'15'5'2364'0'0,"-5"0"709"0"0,8 1-1341 0 0,-3-1-804 0 0,-3 0-424 0 0,-3 2-420 0 0,3 4-252 0 0,-2 6-860 0 0,-4-8 60 0 0,1 1-1824 0 0,-1 2-821 0 0</inkml:trace>
  <inkml:trace contextRef="#ctx0" brushRef="#br0" timeOffset="1">261 634 2048 0 0,'-2'9'1992'0'0,"-4"-2"561"0"0,0 9-1301 0 0,-2-6-844 0 0,5 1-448 0 0,-1 1-524 0 0,2-1-644 0 0,4-3-1621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3:51.4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5 589 704 0 0,'0'0'1976'0'0,"0"12"1757"0"0,-4 0-2253 0 0,4-3-1248 0 0</inkml:trace>
  <inkml:trace contextRef="#ctx0" brushRef="#br0" timeOffset="1">594 107 1548 0 0,'-8'-9'1908'0'0,"1"4"761"0"0,-3-7-1397 0 0,0-1-888 0 0,4 5-268 0 0,1-1-244 0 0,12-5-936 0 0,-1 4 156 0 0,6-3-921 0 0,3-1 265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3:51.8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37 105 1888 0 0,'-4'-7'1368'0'0,"-2"0"784"0"0,-1-9-1435 0 0,5 6-141 0 0,-2 3-168 0 0,0-2-260 0 0,0-1-272 0 0,4 1-264 0 0,-2 0-252 0 0,0-1-1277 0 0,0-1 133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3:53.1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0 268 0 0,'0'0'8233'0'0,"-10"5"-8609"0"0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2:09.2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351 1 212 0 0,'-12'7'632'0'0,"3"-1"-924"0"0</inkml:trace>
  <inkml:trace contextRef="#ctx0" brushRef="#br0" timeOffset="1">16 86 1700 0 0,'-16'2'2356'0'0,"28"1"-4828"0"0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3:53.4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328 145 2264 0 0,'-11'-10'771'0'0,"-1"0"1"0"0,0 1-1 0 0,0 0 0 0 0,-1 1 0 0 0,0 0 1 0 0,-1 1-1 0 0,0 0 0 0 0,-17-5 0 0 0,-6 0-297 0 0,-77-14 0 0 0,105 25-574 0 0,5 0-26 0 0,0 0-1 0 0,0 0 1 0 0,-1 0 0 0 0,1 0-1 0 0,0 0 1 0 0,-5-4 0 0 0,7 5-579 0 0,10-9-2640 0 0,2 4 630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3:53.8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1 240 0 0,'0'0'2524'0'0,"29"0"593"0"0,-1 1-2121 0 0,-13 1 60 0 0,16-2-904 0 0,0 0-428 0 0,-15 2-96 0 0,11 1-952 0 0,0 1-2385 0 0</inkml:trace>
  <inkml:trace contextRef="#ctx0" brushRef="#br0" timeOffset="1">635 437 1156 0 0,'-8'7'1576'0'0,"4"2"-508"0"0,-4-1-396 0 0,-2-1-336 0 0,1 4-360 0 0,-3-2-292 0 0,0-1-264 0 0,-1 1-632 0 0,-1 0 940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3:54.2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1471 546 1216 0 0,'-20'7'3592'0'0,"1"-1"-1523"0"0,-2 1-1313 0 0,7-4-164 0 0,1 2-112 0 0,-1-1-124 0 0,2 1-124 0 0,-1 0-128 0 0,-1-1-136 0 0,1 3-176 0 0,-1 0-316 0 0,2 0-320 0 0,-1 0-1601 0 0,-1 0-495 0 0</inkml:trace>
  <inkml:trace contextRef="#ctx0" brushRef="#br0" timeOffset="1">854 731 1408 0 0,'-23'2'2000'0'0,"1"0"-492"0"0,3 0-419 0 0,0 1-309 0 0,-1-1-272 0 0,-1 0-328 0 0,2-2-308 0 0,-3 3-144 0 0,1-1-160 0 0,0-2-20 0 0,-1 2 12 0 0,1-4-121 0 0,0 0-399 0 0,1-1-372 0 0,-1-3 840 0 0</inkml:trace>
  <inkml:trace contextRef="#ctx0" brushRef="#br0" timeOffset="2">71 75 756 0 0,'-18'-12'2148'0'0,"7"0"-708"0"0,-1 3-179 0 0,2 0-501 0 0,0 0-24 0 0,1-1-772 0 0,9-4-2905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3:54.5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68 6 2272 0 0,'0'0'5589'0'0,"-17"-2"-5765"0"0,-5 4-1188 0 0,7-4 135 0 0,1-1-1459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3:54.9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 68 0 0,'0'0'692'0'0,"14"-5"0"0"0,1 10-1380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3:55.2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1 203 1428 0 0,'4'-21'1472'0'0,"0"2"-432"0"0,0 1-152 0 0,-1 3-388 0 0,3-3-207 0 0,2 3-181 0 0,-2-3-192 0 0,2 1-117 0 0,1 1-95 0 0,1 0-264 0 0,4 0-904 0 0,-3 3 716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3:55.6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2312 0 0,'0'0'1648'0'0,"19"5"421"0"0,3 1-1589 0 0,-7-3-464 0 0,1 1-308 0 0,-3-1-252 0 0,7 1-393 0 0,-3-1-571 0 0,0 1 668 0 0</inkml:trace>
  <inkml:trace contextRef="#ctx0" brushRef="#br0" timeOffset="1">559 539 564 0 0,'0'0'2084'0'0,"4"13"512"0"0,2-1-1331 0 0,-2-2-385 0 0,0 1-704 0 0,2-2-512 0 0</inkml:trace>
  <inkml:trace contextRef="#ctx0" brushRef="#br0" timeOffset="2">763 536 2092 0 0,'0'0'2915'0'0,"20"-6"1256"0"0,-15 5-8134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5:09.2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1 203 536 0 0,'0'0'2176'0'0,"3"-1"-1357"0"0,3 0 34 0 0,0 0 1 0 0,0-1-1 0 0,1-1 0 0 0,-1 1 0 0 0,10-6 1 0 0,-14 7-579 0 0,14-15 774 0 0,-9 8-481 0 0,-3 3-367 0 0,1 0 0 0 0,-1 0 0 0 0,0 0 0 0 0,-1-1 0 0 0,1 1 0 0 0,-1-1 0 0 0,0 0 0 0 0,0 0 0 0 0,-1 0 0 0 0,0 0 0 0 0,0 0 0 0 0,0 0 0 0 0,-1-1 1 0 0,2-12-1 0 0,8-22 1017 0 0,-11 39-951 0 0,4-15 135 0 0,-2 22-398 0 0,1 0 0 0 0,-1 0 0 0 0,0 0 0 0 0,0 0 0 0 0,0 0 0 0 0,-1 1 0 0 0,0-1 1 0 0,0 1-1 0 0,0 5 0 0 0,2 9 14 0 0,49 252 587 0 0,12 47 317 0 0,33 81 1081 0 0,-87-354-1862 0 0,-2-3 9 0 0,20 55-1 0 0,-27-96-135 0 0,0 6-416 0 0,-3-6-732 0 0,-4-9 87 0 0,0-2 288 0 0,0 1 0 0 0,0 0 0 0 0,0 0 0 0 0,-1 0 0 0 0,0 1 0 0 0,0 0 0 0 0,-1 1 0 0 0,0-1 0 0 0,0 1 0 0 0,0 1 0 0 0,-1 0 0 0 0,-10-5 0 0 0,-7-1 1435 0 0,-19-12 2795 0 0,43 22-2965 0 0,-8-8 1604 0 0,-15-33 2575 0 0,24 41-4374 0 0,-18-33 2184 0 0,18 33-1969 0 0,3-3-487 0 0,-2 4-38 0 0,0 0 0 0 0,-1 0 1 0 0,1-1-1 0 0,0 1 1 0 0,0 0-1 0 0,0 0 0 0 0,0-1 1 0 0,0 1-1 0 0,1 0 1 0 0,-1 0-1 0 0,0 0 0 0 0,0-1 1 0 0,0 1-1 0 0,0 0 1 0 0,0 0-1 0 0,0-1 0 0 0,0 1 1 0 0,0 0-1 0 0,0 0 1 0 0,0 0-1 0 0,1 0 0 0 0,-1-1 1 0 0,0 1-1 0 0,0 0 1 0 0,0 0-1 0 0,0 0 0 0 0,1 0 1 0 0,-1-1-1 0 0,0 1 1 0 0,0 0-1 0 0,0 0 0 0 0,1 0 1 0 0,-1 0-1 0 0,0 0 1 0 0,0 0-1 0 0,0 0 0 0 0,1 0 1 0 0,-1 0-1 0 0,0 0 1 0 0,0 0-1 0 0,1 0 0 0 0,-1 0 1 0 0,0 0-1 0 0,0 0 1 0 0,0 0-1 0 0,1 0 0 0 0,24 7-48 0 0,0 1 1 0 0,-1 1-1 0 0,0 1 0 0 0,-1 2 0 0 0,30 18 0 0 0,-10-7-90 0 0,-32-17 104 0 0,22 12 28 0 0,56 21 0 0 0,-85-37 48 0 0,10-1 22 0 0,-11-1-42 0 0,1-1-36 0 0,0 0 0 0 0,0 0 1 0 0,0-1-1 0 0,0 1 1 0 0,0-1-1 0 0,0 0 0 0 0,-1 0 1 0 0,1 0-1 0 0,-1 0 1 0 0,1-1-1 0 0,-1 1 1 0 0,0-1-1 0 0,0 0 0 0 0,0 0 1 0 0,0 0-1 0 0,0 0 1 0 0,-1-1-1 0 0,1 1 0 0 0,-1-1 1 0 0,2-3-1 0 0,8-11-219 0 0,6-6-801 0 0,-1-2-1 0 0,-1 1 1 0 0,22-51 0 0 0,-26 46-2003 0 0,14-48-1 0 0,-22 60-450 0 0,-1 1-1512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5:10.1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49 612 0 0,'-6'-9'5872'0'0,"6"7"-5694"0"0,0 1 0 0 0,0 0 0 0 0,0 0 0 0 0,0-1 0 0 0,0 1-1 0 0,0 0 1 0 0,1 0 0 0 0,-1-1 0 0 0,0 1 0 0 0,1 0 0 0 0,-1 0 0 0 0,1 0 0 0 0,-1-1 0 0 0,1 1 0 0 0,-1 0 0 0 0,1 0 0 0 0,0 0-1 0 0,0 0 1 0 0,1-1 0 0 0,-1 1 489 0 0,7-11 1117 0 0,-8 12-1770 0 0,0 0-1 0 0,0 0 0 0 0,1-1 1 0 0,-1 1-1 0 0,0 0 1 0 0,0 0-1 0 0,0 0 1 0 0,1 0-1 0 0,-1 0 1 0 0,0 0-1 0 0,0 0 1 0 0,1 0-1 0 0,-1 0 1 0 0,0-1-1 0 0,0 1 0 0 0,0 0 1 0 0,1 0-1 0 0,-1 0 1 0 0,0 0-1 0 0,0 0 1 0 0,1 0-1 0 0,-1 1 1 0 0,0-1-1 0 0,0 0 1 0 0,0 0-1 0 0,1 0 1 0 0,-1 0-1 0 0,0 0 0 0 0,0 0 1 0 0,0 0-1 0 0,1 0 1 0 0,-1 0-1 0 0,0 1 1 0 0,0-1-1 0 0,0 0 1 0 0,1 0-1 0 0,-1 0 1 0 0,0 0-1 0 0,0 1 1 0 0,0-1-1 0 0,0 0 0 0 0,0 0 1 0 0,0 0-1 0 0,1 1 1 0 0,-1-1-1 0 0,0 0 1 0 0,0 0-1 0 0,0 1 1 0 0,0-1-1 0 0,0 0 1 0 0,0 0-1 0 0,0 0 1 0 0,0 1-1 0 0,0-1 0 0 0,0 0 1 0 0,0 0-1 0 0,0 1 1 0 0,0-1-1 0 0,0 0 1 0 0,0 0-1 0 0,0 0 1 0 0,0 1-1 0 0,-1-1 1 0 0,1 0-1 0 0,0 0 1 0 0,0 0-1 0 0,0 1 0 0 0,0-1 1 0 0,-4 65 146 0 0,-3 0 1 0 0,-14 66-1 0 0,-3 15 182 0 0,36-203 172 0 0,3 1-1 0 0,2 0 1 0 0,3 1 0 0 0,49-94 0 0 0,-69 147-492 0 0,1 1 0 0 0,0-1 1 0 0,-1 0-1 0 0,1 1 0 0 0,0-1 0 0 0,0 1 0 0 0,0-1 0 0 0,0 1 0 0 0,1 0 0 0 0,-1 0 1 0 0,0-1-1 0 0,0 1 0 0 0,1 0 0 0 0,-1 0 0 0 0,1 0 0 0 0,-1 0 0 0 0,1 0 0 0 0,-1 1 0 0 0,1-1 1 0 0,0 0-1 0 0,-1 1 0 0 0,1-1 0 0 0,0 1 0 0 0,-1 0 0 0 0,1-1 0 0 0,0 1 0 0 0,0 0 1 0 0,-1 0-1 0 0,1 0 0 0 0,0 0 0 0 0,0 0 0 0 0,0 1 0 0 0,-1-1 0 0 0,1 1 0 0 0,0-1 0 0 0,-1 1 1 0 0,1-1-1 0 0,0 1 0 0 0,-1 0 0 0 0,1 0 0 0 0,-1 0 0 0 0,1 0 0 0 0,1 1 0 0 0,7 6-20 0 0,-1 1 0 0 0,1 0-1 0 0,-1 0 1 0 0,14 20 0 0 0,-9-12 46 0 0,150 192-1534 0 0,-163-208 705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5:11.1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14 373 340 0 0,'0'0'7761'0'0,"13"0"-4236"0"0,-26-66-3593 0 0,3 21 913 0 0,8 17-294 0 0,1-1 0 0 0,1 1 0 0 0,1 0 1 0 0,8-38-1 0 0,5-14 1174 0 0,-14 78-1665 0 0,9 14 74 0 0,-2 32-73 0 0,-2 0 0 0 0,-1 69 1 0 0,2 26 68 0 0,-2-97-102 0 0,14 91 131 0 0,-15-120-146 0 0,0 0 1 0 0,1 0-1 0 0,0 0 0 0 0,1-1 0 0 0,0 1 0 0 0,1-1 1 0 0,13 19-1 0 0,-18-29-114 0 0,1 0 0 0 0,0 0-1 0 0,-1 0 1 0 0,1 0 0 0 0,0 0 0 0 0,0-1 0 0 0,0 1-1 0 0,0 0 1 0 0,1-1 0 0 0,-1 1 0 0 0,0-1 0 0 0,1 0-1 0 0,-1 0 1 0 0,1 0 0 0 0,-1 0 0 0 0,1 0 0 0 0,-1-1-1 0 0,1 1 1 0 0,-1-1 0 0 0,1 1 0 0 0,0-1 0 0 0,-1 0-1 0 0,1 0 1 0 0,0 0 0 0 0,-1-1 0 0 0,4 0 0 0 0,-1 0-596 0 0,1-1 0 0 0,-1 0 1 0 0,0 0-1 0 0,0-1 1 0 0,0 0-1 0 0,0 0 0 0 0,0 0 1 0 0,-1 0-1 0 0,1-1 1 0 0,-1 1-1 0 0,4-6 0 0 0,6-5-3492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2:09.6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 34 304 0 0,'0'0'1932'0'0,"-14"-4"2257"0"0,1-1-2517 0 0,32 8-7365 0 0</inkml:trace>
  <inkml:trace contextRef="#ctx0" brushRef="#br0" timeOffset="1">361 0 980 0 0,'0'0'3692'0'0,"-5"7"-3072"0"0,14 2-1028 0 0,1-4-1604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5:11.4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73 165 2848 0 0,'-16'-1'2391'0'0,"9"1"-1249"0"0,1 0 1 0 0,-1-1 0 0 0,1 1-1 0 0,-1-1 1 0 0,1-1 0 0 0,-11-3-1 0 0,17 5-1083 0 0,-1 0 0 0 0,1-1 0 0 0,0 1 0 0 0,0-1 0 0 0,0 1 0 0 0,0 0 0 0 0,0-1 0 0 0,0 1 0 0 0,0 0-1 0 0,0-1 1 0 0,0 1 0 0 0,0-1 0 0 0,0 1 0 0 0,1 0 0 0 0,-1-1 0 0 0,0 1 0 0 0,0 0 0 0 0,0-1 0 0 0,0 1 0 0 0,0 0 0 0 0,1-1 0 0 0,-1 1 0 0 0,0 0-1 0 0,0-1 1 0 0,1 1 0 0 0,-1 0 0 0 0,0 0 0 0 0,1-1 0 0 0,-1 1 0 0 0,0 0 0 0 0,0 0 0 0 0,1 0 0 0 0,-1-1 0 0 0,0 1 0 0 0,1 0 0 0 0,-1 0 0 0 0,1 0-1 0 0,-1 0 1 0 0,15-10 423 0 0,-15 10-460 0 0,31-13 216 0 0,1 1 1 0 0,0 1-1 0 0,62-12 0 0 0,-19 5-1167 0 0,22-10-1605 0 0,-33 8-3458 0 0,-41 12 859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5:12.4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172 226 556 0 0,'0'0'2405'0'0,"10"-18"4180"0"0,1-2-4593 0 0,18-7-833 0 0,-28 25-1079 0 0,21-23 1606 0 0,-21 24-1430 0 0,2-19 1564 0 0,-7 18-1809 0 0,1 0 1 0 0,0 1-1 0 0,0-1 0 0 0,-1 1 1 0 0,1 0-1 0 0,-1-1 0 0 0,1 2 1 0 0,-1-1-1 0 0,1 0 0 0 0,-1 1 1 0 0,1 0-1 0 0,-1-1 0 0 0,0 1 1 0 0,1 1-1 0 0,-1-1 0 0 0,0 1 1 0 0,1-1-1 0 0,-1 1 0 0 0,1 0 1 0 0,-5 2-1 0 0,-2 0-41 0 0,-1 1 0 0 0,1 0 0 0 0,0 1 0 0 0,0 0-1 0 0,-15 10 1 0 0,16-8-5 0 0,1-1-1 0 0,0 1 0 0 0,0 1 1 0 0,1 0-1 0 0,0 0 0 0 0,0 0 1 0 0,1 1-1 0 0,0 0 0 0 0,1 0 1 0 0,0 0-1 0 0,-7 19 0 0 0,10-23 17 0 0,1 0-1 0 0,0-1 1 0 0,0 1 0 0 0,0 0-1 0 0,0 0 1 0 0,1-1-1 0 0,0 1 1 0 0,0 0-1 0 0,0 0 1 0 0,1 0-1 0 0,0-1 1 0 0,0 1-1 0 0,0 0 1 0 0,0 0-1 0 0,1-1 1 0 0,-1 1-1 0 0,1-1 1 0 0,1 0-1 0 0,-1 1 1 0 0,0-1-1 0 0,1 0 1 0 0,0 0-1 0 0,0-1 1 0 0,0 1-1 0 0,0 0 1 0 0,1-1-1 0 0,0 0 1 0 0,4 4-1 0 0,-4-4 8 0 0,0-1-1 0 0,-1 1 0 0 0,1-1 0 0 0,0 0 0 0 0,0 0 0 0 0,1 0 1 0 0,-1-1-1 0 0,0 0 0 0 0,0 1 0 0 0,1-1 0 0 0,-1-1 0 0 0,1 1 0 0 0,-1-1 1 0 0,1 1-1 0 0,-1-1 0 0 0,1 0 0 0 0,-1-1 0 0 0,1 1 0 0 0,-1-1 1 0 0,0 0-1 0 0,1 0 0 0 0,7-4 0 0 0,-5 2 20 0 0,0-1 0 0 0,0 0 1 0 0,0 0-1 0 0,-1-1 0 0 0,1 1 0 0 0,-1-2 1 0 0,-1 1-1 0 0,1-1 0 0 0,-1 1 0 0 0,0-1 1 0 0,0-1-1 0 0,5-7 0 0 0,-2-2 404 0 0,-1-1 0 0 0,0 1 0 0 0,-1-1 0 0 0,-1 0 0 0 0,0-1 0 0 0,-2 1 0 0 0,3-20 0 0 0,2-14 527 0 0,-7 49-923 0 0,0-1 0 0 0,-1 1-1 0 0,1 0 1 0 0,0 0-1 0 0,0-1 1 0 0,0 1-1 0 0,0 0 1 0 0,1 0-1 0 0,-1 0 1 0 0,0 0-1 0 0,1 0 1 0 0,0 0 0 0 0,-1 1-1 0 0,1-1 1 0 0,0 1-1 0 0,0-1 1 0 0,2-1-1 0 0,1 0-59 0 0,-1 1-1 0 0,1 0 1 0 0,-1 1 0 0 0,1-1-1 0 0,0 1 1 0 0,0 0 0 0 0,-1 0-1 0 0,7-1 1 0 0,4 2-178 0 0,1-1-1 0 0,-1 2 1 0 0,1 0 0 0 0,21 5 0 0 0,-4 1-48 0 0,-1 1 0 0 0,0 1 1 0 0,50 23-1 0 0,-67-25 257 0 0,-1 0-1 0 0,0 1 1 0 0,0 1-1 0 0,-1 0 0 0 0,0 1 1 0 0,0 1-1 0 0,-1 0 1 0 0,-1 0-1 0 0,17 21 1 0 0,-24-26 176 0 0,-1 1 0 0 0,1 0 1 0 0,-1-1-1 0 0,0 1 1 0 0,0 0-1 0 0,-1 1 1 0 0,3 11-1 0 0,-5-19-138 0 0,0 1 1 0 0,0-1-1 0 0,0 1 0 0 0,-1 0 1 0 0,1-1-1 0 0,0 1 0 0 0,0-1 1 0 0,0 1-1 0 0,-1-1 1 0 0,1 1-1 0 0,0 0 0 0 0,0-1 1 0 0,-1 1-1 0 0,1-1 0 0 0,0 0 1 0 0,-1 1-1 0 0,1-1 0 0 0,-1 1 1 0 0,1-1-1 0 0,-1 1 0 0 0,1-1 1 0 0,-1 0-1 0 0,1 1 0 0 0,-1-1 1 0 0,1 0-1 0 0,-1 0 1 0 0,1 1-1 0 0,-1-1 0 0 0,1 0 1 0 0,-1 0-1 0 0,0 0 0 0 0,1 0 1 0 0,-1 0-1 0 0,1 0 0 0 0,-1 0 1 0 0,1 0-1 0 0,-1 0 0 0 0,0 0 1 0 0,1 0-1 0 0,-1 0 0 0 0,1 0 1 0 0,-1 0-1 0 0,0 0 1 0 0,1 0-1 0 0,-1-1 0 0 0,1 1 1 0 0,-1 0-1 0 0,1-1 0 0 0,-1 1 1 0 0,1 0-1 0 0,-1-1 0 0 0,1 1 1 0 0,-1 0-1 0 0,0-1 0 0 0,-1-6-17 0 0,-1 0-1 0 0,1 0 0 0 0,0 0 0 0 0,0 0 0 0 0,1 0 0 0 0,-1 0 0 0 0,2 0 0 0 0,-1 0 0 0 0,1-1 0 0 0,0 1 0 0 0,1 0 0 0 0,0 0 0 0 0,0 0 0 0 0,0 0 0 0 0,1-1 1 0 0,0 2-1 0 0,0-1 0 0 0,1 0 0 0 0,0 0 0 0 0,7-11 0 0 0,-3 5-413 0 0,1 1-1 0 0,-1 1 1 0 0,2-1-1 0 0,0 1 1 0 0,0 1 0 0 0,1-1-1 0 0,1 2 1 0 0,-1-1-1 0 0,25-14 1 0 0,-19 15-1973 0 0,0 2 0 0 0,27-10-1 0 0,-41 17 1995 0 0,24-9-5513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5:13.1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376 589 832 0 0,'0'0'6614'0'0,"25"-10"-2522"0"0,5-17-2861 0 0,-28 26-210 0 0,-12-18 1309 0 0,0 15-2171 0 0,0 1 1 0 0,0 0-1 0 0,0 1 0 0 0,0 0 0 0 0,0 0 1 0 0,0 1-1 0 0,-1 0 0 0 0,1 1 1 0 0,0 0-1 0 0,-14 3 0 0 0,-7 0-107 0 0,-1 3-1 0 0,-32 9 1 0 0,42-9-71 0 0,0 1 1 0 0,-33 15-1 0 0,50-19-3 0 0,0-1-1 0 0,0 1 0 0 0,1-1 1 0 0,-1 1-1 0 0,1 1 1 0 0,-1-1-1 0 0,1 1 1 0 0,0 0-1 0 0,0-1 1 0 0,1 2-1 0 0,-1-1 0 0 0,1 0 1 0 0,0 1-1 0 0,0 0 1 0 0,0-1-1 0 0,-3 10 1 0 0,6-10-3 0 0,-1-1 1 0 0,1 1-1 0 0,0-1 1 0 0,0 1-1 0 0,0 0 1 0 0,1-1-1 0 0,-1 0 1 0 0,1 1-1 0 0,0-1 1 0 0,0 1-1 0 0,0-1 1 0 0,0 0-1 0 0,1 1 1 0 0,-1-1-1 0 0,1 0 1 0 0,0 0-1 0 0,0 0 1 0 0,0-1-1 0 0,0 1 1 0 0,0 0-1 0 0,1-1 1 0 0,-1 1-1 0 0,1-1 1 0 0,0 0-1 0 0,0 0 1 0 0,0 0-1 0 0,3 2 1 0 0,2 1-24 0 0,1 0 1 0 0,0 0-1 0 0,0 0 1 0 0,0-1-1 0 0,0-1 1 0 0,1 0-1 0 0,0 0 1 0 0,14 2-1 0 0,-13-4 23 0 0,-1 0 0 0 0,1-1 0 0 0,0 0 0 0 0,0 0 0 0 0,0-2 0 0 0,0 1 0 0 0,0-1 0 0 0,-1-1 0 0 0,1 0 0 0 0,-1 0 0 0 0,0-1 0 0 0,0 0 0 0 0,0-1 0 0 0,16-11 0 0 0,-15 8 33 0 0,-1 0-1 0 0,0-1 1 0 0,0-1 0 0 0,-1 0-1 0 0,0 0 1 0 0,-1-1 0 0 0,0 0 0 0 0,-1 0-1 0 0,0-1 1 0 0,-1 0 0 0 0,8-20-1 0 0,-2 1 366 0 0,-2-2-1 0 0,0 1 0 0 0,-2-2 0 0 0,-2 1 0 0 0,-1-1 0 0 0,-2 0 0 0 0,-1 0 0 0 0,-1 0 0 0 0,-2 0 0 0 0,-1 0 0 0 0,-2 1 0 0 0,-2-1 0 0 0,-10-37 0 0 0,1-5-1042 0 0,15 74 521 0 0,4-1-381 0 0,2 9 239 0 0,0 4 244 0 0,-1 0 0 0 0,0 1 0 0 0,-1-1 0 0 0,0 1 0 0 0,-1 0 0 0 0,0 0 0 0 0,2 16 0 0 0,6 88 144 0 0,-9-75-16 0 0,3 38 21 0 0,-2-12 174 0 0,3 0-1 0 0,21 95 1 0 0,-22-142-268 0 0,0-2 0 0 0,1 1 0 0 0,0 0 0 0 0,2-1 1 0 0,0-1-1 0 0,1 1 0 0 0,0-1 0 0 0,1-1 0 0 0,1 0 0 0 0,1 0 0 0 0,0-1 0 0 0,1 0 0 0 0,22 18 1 0 0,-28-27-355 0 0,1 0 1 0 0,-1-1 0 0 0,0 1 0 0 0,10 2-1 0 0,15 2-4059 0 0,-30-9 2244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6:02.8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0 657 328 0 0,'0'0'1997'0'0,"26"-23"7384"0"0,-7 22-8650 0 0,0 2-1 0 0,0 0 1 0 0,0 1-1 0 0,24 6 0 0 0,9 0-347 0 0,527 76 303 0 0,-370-58-570 0 0,42 6-83 0 0,-174-18-34 0 0,57 7 180 0 0,-114-19-92 0 0,1-1-1 0 0,0-1 1 0 0,-1-1 0 0 0,28-4 0 0 0,-5-5 65 0 0,-1-1 0 0 0,-1-2 1 0 0,0-2-1 0 0,-1-1 0 0 0,-1-2 1 0 0,0-2-1 0 0,40-28 0 0 0,-25 7 126 0 0,-2-1-1 0 0,-2-3 1 0 0,47-55-1 0 0,1 1-139 0 0,-9 9-91 0 0,69-62-174 0 0,-143 140 127 0 0,1 2 0 0 0,1 0 1 0 0,0 0-1 0 0,0 2 0 0 0,1 0 1 0 0,0 1-1 0 0,0 1 0 0 0,0 1 1 0 0,34-5-1 0 0,15 1 110 0 0,92-1 0 0 0,-146 10-93 0 0,23-1 73 0 0,0 1 0 0 0,0 2 0 0 0,0 2 0 0 0,0 1 0 0 0,-1 1 0 0 0,0 3 0 0 0,0 0 0 0 0,-1 3 0 0 0,0 0 0 0 0,-1 2 0 0 0,-1 2 0 0 0,0 1 0 0 0,-1 1 0 0 0,-1 2 0 0 0,0 1 0 0 0,39 37 0 0 0,-30-18-28 0 0,-1 1-1 0 0,38 54 1 0 0,53 99 339 0 0,-98-145-352 0 0,-13-17 97 0 0,1-1 0 0 0,2-1 1 0 0,36 39-1 0 0,-48-61-111 0 0,1 0 1 0 0,1-1-1 0 0,-1 0 1 0 0,1-1-1 0 0,0 0 0 0 0,0-1 1 0 0,1 0-1 0 0,0 0 1 0 0,18 3-1 0 0,8 1 43 0 0,67 8 0 0 0,789 49-38 0 0,-621-56-71 0 0,449 10-99 0 0,-671-20 110 0 0,160-7-23 0 0,-188 5 38 0 0,1-2-1 0 0,-1 0 1 0 0,0-2-1 0 0,-1 0 1 0 0,1-2 0 0 0,38-18-1 0 0,-35 9-28 0 0,-1-1 0 0 0,-1-2 0 0 0,-1 0 0 0 0,-1-1 1 0 0,36-43-1 0 0,-1 2 28 0 0,-27 31 36 0 0,2 1 1 0 0,1 2-1 0 0,1 2 1 0 0,1 1-1 0 0,1 1 1 0 0,1 2-1 0 0,1 2 0 0 0,1 1 1 0 0,1 2-1 0 0,0 2 1 0 0,2 2-1 0 0,57-12 1 0 0,-58 18-48 0 0,1 1-1 0 0,0 2 1 0 0,43 2 0 0 0,-69 3-12 0 0,0 0 1 0 0,0 2-1 0 0,-1-1 0 0 0,1 2 0 0 0,-1 0 1 0 0,0 1-1 0 0,0 0 0 0 0,0 1 1 0 0,-1 1-1 0 0,0 1 0 0 0,16 10 0 0 0,-12-5 26 0 0,-1 0-1 0 0,-1 1 0 0 0,-1 1 0 0 0,0 0 0 0 0,-1 1 0 0 0,0 0 0 0 0,-1 2 1 0 0,-1-1-1 0 0,-1 1 0 0 0,0 1 0 0 0,-2 0 0 0 0,0 1 0 0 0,-1-1 1 0 0,-1 2-1 0 0,-1-1 0 0 0,-1 1 0 0 0,0 0 0 0 0,-2 0 0 0 0,0 0 0 0 0,-2 0 1 0 0,-1 33-1 0 0,-6 30 65 0 0,2-41 22 0 0,2 0 0 0 0,1 0 1 0 0,10 77-1 0 0,-7-104-71 0 0,2 8 13 0 0,1-1 1 0 0,11 35 0 0 0,-12-49-16 0 0,0-1 1 0 0,0 0 0 0 0,1 1 0 0 0,-1-2 0 0 0,2 1 0 0 0,-1-1 0 0 0,1 1-1 0 0,0-2 1 0 0,14 13 0 0 0,-3-6-45 0 0,0-1 1 0 0,1-1-1 0 0,0-1 0 0 0,1 0 0 0 0,0-1 0 0 0,1-2 1 0 0,26 8-1 0 0,152 28-145 0 0,-124-29 167 0 0,1070 208-152 0 0,-820-164 278 0 0,-235-46-1188 0 0,-80-15-1002 0 0,-9 0-400 0 0,-9-1-4276 0 0,-10-2-1087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6:08.0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256 117 232 0 0,'-4'-59'7608'0'0,"4"57"-7110"0"0,-2-34 3099 0 0,-1 16-2427 0 0,9 36-886 0 0,-7-14-183 0 0,1 1-84 0 0,-1 0 0 0 0,0 0 0 0 0,0 0 0 0 0,0 0 0 0 0,0 0-1 0 0,0 0 1 0 0,-1 0 0 0 0,1 0 0 0 0,-1-1 0 0 0,0 1 0 0 0,0-1 0 0 0,-3 4 0 0 0,-8 13 37 0 0,-72 145 900 0 0,51-113-261 0 0,33-49-603 0 0,-2 2 88 0 0,0 0 0 0 0,0 0-1 0 0,0 0 1 0 0,1 0 0 0 0,-4 9 0 0 0,5-11-125 0 0,-21 41 386 0 0,12-25-267 0 0,2-1 1 0 0,1 1 0 0 0,0 1 0 0 0,1-1 0 0 0,-6 30-1 0 0,10-43-99 0 0,0 16 145 0 0,2-12-103 0 0,0-8-85 0 0,-1 0-1 0 0,1 0 1 0 0,0 1 0 0 0,0-1 0 0 0,0 0 0 0 0,0 1 0 0 0,0-1-1 0 0,0 0 1 0 0,0 0 0 0 0,1 1 0 0 0,-1-1 0 0 0,0 0 0 0 0,1 0-1 0 0,-1 1 1 0 0,1-1 0 0 0,-1 0 0 0 0,1 0 0 0 0,0 0 0 0 0,0 0-1 0 0,-1 0 1 0 0,1 0 0 0 0,0 0 0 0 0,0 0 0 0 0,0 0 0 0 0,0 0-1 0 0,0 0 1 0 0,0-1 0 0 0,0 1 0 0 0,0 0 0 0 0,0-1 0 0 0,0 1-1 0 0,1-1 1 0 0,-1 1 0 0 0,0-1 0 0 0,2 1 0 0 0,47 15 356 0 0,1-2 0 0 0,97 12 0 0 0,-125-22-350 0 0,185 21 57 0 0,33 5-39 0 0,-92-9-74 0 0,-27-7 41 0 0,-27-1-34 0 0,-74-8 72 0 0,-2-1-21 0 0,-1 0 0 0 0,30 12-1 0 0,-46-15-39 0 0,25 12 1 0 0,-17-4 132 0 0,-1 0-1 0 0,0 0 1 0 0,0 1 0 0 0,13 20 0 0 0,-3-4-12 0 0,-16-23-95 0 0,-1 1 0 0 0,0-1 0 0 0,0 1 0 0 0,0-1 0 0 0,0 1 0 0 0,0 0 0 0 0,-1 0 0 0 0,2 5 0 0 0,4 12 19 0 0,-5 8-37 0 0,-2-17 33 0 0,1-10-29 0 0,32 262 1392 0 0,-32-234-1219 0 0,2-1 0 0 0,1 0 0 0 0,1 0 0 0 0,1 0 1 0 0,2-1-1 0 0,0 0 0 0 0,2 0 0 0 0,2-1 0 0 0,20 38 0 0 0,-12-35-50 0 0,2 0 0 0 0,0-2 0 0 0,2-1 0 0 0,1 0 0 0 0,1-2 0 0 0,2-1-1 0 0,0-1 1 0 0,1-1 0 0 0,60 33 0 0 0,-57-39-89 0 0,0-1 0 0 0,1-2 1 0 0,1-1-1 0 0,69 15 0 0 0,145 7 54 0 0,-137-29-82 0 0,-1-5 0 0 0,1-4 0 0 0,-1-5 0 0 0,168-37 0 0 0,-234 37-28 0 0,-1-1-1 0 0,0-2 0 0 0,-1-3 0 0 0,-1-1 0 0 0,0-1 0 0 0,44-28 0 0 0,235-180-243 0 0,-296 207 229 0 0,0 1 0 0 0,1 2 1 0 0,1 0-1 0 0,0 2 0 0 0,1 1 1 0 0,44-14-1 0 0,-5 8-40 0 0,113-17-1 0 0,-137 32 8 0 0,0 2 0 0 0,1 2 0 0 0,-1 2 0 0 0,58 11 1 0 0,-79-11 40 0 0,408 72-501 0 0,275 54-524 0 0,-428-103 683 0 0,-72-8-549 0 0,-198-18 887 0 0,-3 1 17 0 0,0-1 1 0 0,0 1-1 0 0,0-1 1 0 0,0 1-1 0 0,0 0 1 0 0,-1 0-1 0 0,1 0 1 0 0,0 1 0 0 0,-1-1-1 0 0,1 0 1 0 0,2 3-1 0 0,68 43-30 0 0,-9-6-39 0 0,-23-21 121 0 0,-2 3-1 0 0,49 36 0 0 0,-84-56-42 0 0,1 1 0 0 0,-2 0 0 0 0,1 1-1 0 0,0-1 1 0 0,-1 1 0 0 0,0-1 0 0 0,0 1-1 0 0,0 0 1 0 0,0 0 0 0 0,-1 1 0 0 0,0-1-1 0 0,0 0 1 0 0,0 1 0 0 0,-1-1 0 0 0,0 1-1 0 0,1 6 1 0 0,-1 10 40 0 0,-1-1-1 0 0,0 1 1 0 0,-4 22-1 0 0,0 18-45 0 0,5-24 80 0 0,2-1-1 0 0,1 0 1 0 0,2 0 0 0 0,1 0 0 0 0,3-1-1 0 0,20 53 1 0 0,-19-60-47 0 0,2-2 0 0 0,1 1 0 0 0,1-2 1 0 0,1 0-1 0 0,1-1 0 0 0,2 0 0 0 0,0-2 0 0 0,33 31 0 0 0,-26-32 9 0 0,0-1 0 0 0,2-1 0 0 0,1-2 0 0 0,0 0 0 0 0,1-2 0 0 0,1-2 0 0 0,0-1 0 0 0,48 14 0 0 0,-26-14-74 0 0,1-2 1 0 0,1-2-1 0 0,-1-3 1 0 0,82-1-1 0 0,-88-5 17 0 0,0-3 0 0 0,0-1-1 0 0,0-3 1 0 0,68-19 0 0 0,-83 16 17 0 0,0-1 1 0 0,-2-2 0 0 0,0-2-1 0 0,0 0 1 0 0,-1-2-1 0 0,-1-1 1 0 0,28-24-1 0 0,60-49 24 0 0,124-105 71 0 0,-172 127 86 0 0,-3-4 0 0 0,-3-2-1 0 0,60-93 1 0 0,-111 152-185 0 0,1 0-1 0 0,1 2 0 0 0,1 0 1 0 0,0 0-1 0 0,0 1 0 0 0,1 1 0 0 0,1 1 1 0 0,0 0-1 0 0,1 1 0 0 0,19-7 1 0 0,-3 2-4 0 0,2 2 1 0 0,-1 2-1 0 0,2 1 1 0 0,55-8 0 0 0,-42 11-10 0 0,0 2-1 0 0,0 2 1 0 0,0 2 0 0 0,0 3 0 0 0,72 10 0 0 0,183 50-19 0 0,-263-55 35 0 0,-17-4-23 0 0,-1 2-1 0 0,42 12 1 0 0,-8-1-115 0 0,84 10 0 0 0,127 13-163 0 0,-187-27 199 0 0,-78-12 130 0 0,45 7-67 0 0,-46-7 108 0 0,3-1-56 0 0,-5 1-15 0 0,-1 0 0 0 0,1 0 1 0 0,0 0-1 0 0,0 0 1 0 0,-1 0-1 0 0,1 0 1 0 0,0-1-1 0 0,0 1 1 0 0,0 0-1 0 0,-1 0 0 0 0,1-1 1 0 0,0 1-1 0 0,0 0 1 0 0,-1-1-1 0 0,1 1 1 0 0,0 0-1 0 0,-1-1 0 0 0,1 1 1 0 0,-1-1-1 0 0,1 1 1 0 0,0-1-1 0 0,-1 0 1 0 0,1 1-1 0 0,-1-1 0 0 0,1 1 1 0 0,-1-1-1 0 0,0 0 1 0 0,1-1-1 0 0,-2-16-94 0 0,-2 1-1 0 0,0-1 1 0 0,-9-32-1 0 0,-6-25 33 0 0,14 39 39 0 0,2 0 0 0 0,2 0 0 0 0,1 0 1 0 0,2 1-1 0 0,1-1 0 0 0,2 1 1 0 0,2 0-1 0 0,0 0 0 0 0,22-52 1 0 0,3-24-231 0 0,-32 110 238 0 0,0-4-36 0 0,0 0-50 0 0,0 0 0 0 0,0 1 0 0 0,-1-1 0 0 0,1 0-1 0 0,-1 0 1 0 0,0-5 0 0 0,-2 6 82 0 0,0 1-1 0 0,-1-1 1 0 0,1 1-1 0 0,0-1 1 0 0,-1 1-1 0 0,0 0 1 0 0,0 0 0 0 0,0 0-1 0 0,0 1 1 0 0,-1-1-1 0 0,1 1 1 0 0,-1-1-1 0 0,1 1 1 0 0,-1 0-1 0 0,0 1 1 0 0,0-1 0 0 0,0 0-1 0 0,0 1 1 0 0,0 0-1 0 0,0 0 1 0 0,-5 0-1 0 0,-12-3-421 0 0,1 2-1 0 0,-40 0 0 0 0,58 2 400 0 0,-52 7-754 0 0,52-7 689 0 0,-1 1-17 0 0,-21 4-196 0 0,15-2 287 0 0,0-1-1 0 0,0 0 1 0 0,0-1 0 0 0,0 0-1 0 0,-1 0 1 0 0,-9-1-1 0 0,-13 6-1127 0 0,13 2-4683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6:08.5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62 0 992 0 0,'-7'8'677'0'0,"0"-1"-1"0"0,1 1 1 0 0,0 0-1 0 0,-8 16 1 0 0,13-23-540 0 0,-12 15 1939 0 0,8-8 2283 0 0,5-8-4180 0 0,-1 1 1 0 0,1-1-1 0 0,0 0 0 0 0,0 0 1 0 0,-1 1-1 0 0,1-1 0 0 0,0 0 1 0 0,0 0-1 0 0,0 1 0 0 0,0-1 0 0 0,0 0 1 0 0,0 1-1 0 0,-1-1 0 0 0,1 0 1 0 0,0 0-1 0 0,0 1 0 0 0,0-1 1 0 0,0 0-1 0 0,0 1 0 0 0,0-1 1 0 0,0 0-1 0 0,0 1 0 0 0,0-1 1 0 0,0 0-1 0 0,1 1 0 0 0,-1-1 0 0 0,0 0 1 0 0,0 1-1 0 0,0-1 0 0 0,0 0 1 0 0,0 0-1 0 0,1 1 0 0 0,10 6 1690 0 0,23 2-2321 0 0,-28-8 954 0 0,576 81 608 0 0,-227-39-1067 0 0,206 48-200 0 0,-519-84 52 0 0,-26-5 25 0 0,0 1 0 0 0,0 0 0 0 0,-1 1-1 0 0,20 8 1 0 0,-33-11-64 0 0,-2-1 87 0 0,0-1 0 0 0,0 1 0 0 0,0 0-1 0 0,0 0 1 0 0,1 0 0 0 0,-1 0 0 0 0,0 0 0 0 0,0 0-1 0 0,0 0 1 0 0,0 0 0 0 0,1 0 0 0 0,-1 0 0 0 0,0 0-1 0 0,0 0 1 0 0,0 0 0 0 0,0 0 0 0 0,0 0 0 0 0,1 0-1 0 0,-1 0 1 0 0,0 0 0 0 0,0 0 0 0 0,0 0 0 0 0,0 0-1 0 0,1 0 1 0 0,-1 0 0 0 0,0 0 0 0 0,0 0 0 0 0,0 0-1 0 0,0 0 1 0 0,0 0 0 0 0,0 1 0 0 0,1-1 0 0 0,-1 0-1 0 0,0 0 1 0 0,0 0 0 0 0,0 0 0 0 0,0 0 0 0 0,0 0-1 0 0,0 0 1 0 0,0 1 0 0 0,0-1 0 0 0,1 0 0 0 0,-1 0-1 0 0,0 0 1 0 0,0 0 0 0 0,0 0 0 0 0,0 1 0 0 0,0-1 0 0 0,0 0-1 0 0,0 0 1 0 0,0 0 0 0 0,0 0 0 0 0,0 1 0 0 0,0-1-1 0 0,0 0 1 0 0,0 0 0 0 0,0 0 0 0 0,-16 1-7364 0 0,-1-5 1434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6:10.1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3143 16 876 0 0,'0'0'10720'0'0,"-19"2"-9871"0"0,-1013 29 281 0 0,778-29-1042 0 0,249-2-91 0 0,-1168-2 749 0 0,1033-1-576 0 0,-317-19 1257 0 0,454 21-1335 0 0,0 1-30 0 0,-24-4 50 0 0,24 3-56 0 0,-15-1 3 0 0,9-1-2534 0 0,26-4-4028 0 0,3 2 1501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6:11.8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495 158 1232 0 0,'-4'-32'4897'0'0,"5"12"-3495"0"0,1 0 0 0 0,6-27 0 0 0,-4 28-335 0 0,-4 17-835 0 0,3-3-15 0 0,3-7 837 0 0,-6 12-1041 0 0,1 0-1 0 0,-1 0 0 0 0,0-1 1 0 0,0 1-1 0 0,1 0 0 0 0,-1 0 1 0 0,0 0-1 0 0,0 0 1 0 0,1 0-1 0 0,-1 0 0 0 0,0 0 1 0 0,1 0-1 0 0,-1 0 0 0 0,0 0 1 0 0,0 0-1 0 0,1 0 1 0 0,-1 0-1 0 0,0 0 0 0 0,0 0 1 0 0,1 1-1 0 0,-1-1 0 0 0,0 0 1 0 0,0 0-1 0 0,1 0 1 0 0,-1 0-1 0 0,0 0 0 0 0,0 1 1 0 0,1-1-1 0 0,-1 0 0 0 0,0 0 1 0 0,0 0-1 0 0,0 1 1 0 0,0-1-1 0 0,1 0 0 0 0,-1 0 1 0 0,0 1-1 0 0,0-1 0 0 0,0 0 1 0 0,0 0-1 0 0,0 1 1 0 0,0-1-1 0 0,0 0 0 0 0,1 0 1 0 0,-1 1-1 0 0,0-1 0 0 0,0 0 1 0 0,0 0-1 0 0,0 1 1 0 0,0-1-1 0 0,1 6 46 0 0,1 0 0 0 0,-1-1 1 0 0,0 1-1 0 0,0 0 0 0 0,-1 0 0 0 0,0-1 1 0 0,0 1-1 0 0,0 0 0 0 0,-2 11 1 0 0,-14 56 133 0 0,14-65-154 0 0,-120 336 952 0 0,17-55 113 0 0,-5 139 110 0 0,66-242-1000 0 0,-25 27 115 0 0,24-86 274 0 0,38-110-625 0 0,7-17-46 0 0,0 0-1 0 0,0 0 1 0 0,0 1 0 0 0,0-1-1 0 0,0 0 1 0 0,-1 0 0 0 0,1 0-1 0 0,0 0 1 0 0,0 0-1 0 0,0 0 1 0 0,0 0 0 0 0,0 0-1 0 0,0 0 1 0 0,0 1 0 0 0,0-1-1 0 0,0 0 1 0 0,-1 0 0 0 0,1 0-1 0 0,0 0 1 0 0,0 0 0 0 0,0 0-1 0 0,0 0 1 0 0,0 0 0 0 0,0 0-1 0 0,-1 0 1 0 0,1 0 0 0 0,0 0-1 0 0,0 0 1 0 0,0 0 0 0 0,0 0-1 0 0,0 0 1 0 0,0 0 0 0 0,0 0-1 0 0,-1 0 1 0 0,1 0-1 0 0,0 0 1 0 0,0 0 0 0 0,0 0-1 0 0,0 0 1 0 0,0-1 0 0 0,0 1-1 0 0,0 0 1 0 0,-1 0 0 0 0,1 0-1 0 0,0 0 1 0 0,0 0 0 0 0,0 0-1 0 0,0 0 1 0 0,0 0 0 0 0,0 0-1 0 0,0-1 1 0 0,-3-21-7157 0 0,4 6 1699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6:12.5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388 1 1468 0 0,'0'0'4789'0'0,"-6"34"-2927"0"0,-8 37-232 0 0,-4 0 0 0 0,-49 125 0 0 0,14-45-205 0 0,-123 537 2613 0 0,172-666-3949 0 0,0 7-17 0 0,-3-1-1 0 0,-10 31 1 0 0,17-57-188 0 0,-3 13-436 0 0,0-11-2768 0 0,-12-6-9064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6:13.2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231 31 756 0 0,'0'0'4061'0'0,"17"-29"1674"0"0,-16 28-5209 0 0,-1 5-395 0 0,0 0 0 0 0,0 0 0 0 0,0 0-1 0 0,0-1 1 0 0,0 1 0 0 0,-1 0 0 0 0,0 0 0 0 0,1 0 0 0 0,-3 4 0 0 0,-16 55 1111 0 0,-28 65-1 0 0,-18 55-440 0 0,46-105-462 0 0,4 1 0 0 0,4 0 0 0 0,-3 114 0 0 0,13-116-167 0 0,-7 148 106 0 0,-1-169-207 0 0,9-56-104 0 0,0 1 0 0 0,0-1 0 0 0,0 0 0 0 0,0 1-1 0 0,-1-1 1 0 0,1 1 0 0 0,0-1 0 0 0,0 1 0 0 0,0-1 0 0 0,0 0-1 0 0,0 1 1 0 0,-1-1 0 0 0,1 0 0 0 0,0 1 0 0 0,0-1-1 0 0,-1 0 1 0 0,1 1 0 0 0,0-1 0 0 0,-1 0 0 0 0,1 1 0 0 0,0-1-1 0 0,-1 0 1 0 0,1 0 0 0 0,0 1 0 0 0,-1-1 0 0 0,1 0 0 0 0,0 0-1 0 0,-1 0 1 0 0,1 1 0 0 0,-1-1 0 0 0,1 0 0 0 0,0 0-1 0 0,-1 0 1 0 0,1 0 0 0 0,-1 0 0 0 0,1 0 0 0 0,-1 0 0 0 0,1 0-1 0 0,0 0 1 0 0,-1 0 0 0 0,1 0 0 0 0,-1 0 0 0 0,1 0-1 0 0,-1-1 1 0 0,0 1-161 0 0,0 0-1 0 0,0-1 0 0 0,0 1 1 0 0,0-1-1 0 0,1 1 0 0 0,-1-1 1 0 0,0 0-1 0 0,0 1 1 0 0,0-1-1 0 0,1 0 0 0 0,-1 1 1 0 0,0-1-1 0 0,1 0 0 0 0,-1 0 1 0 0,1 0-1 0 0,-1 1 0 0 0,1-1 1 0 0,-1 0-1 0 0,1-2 0 0 0,-7-20-5085 0 0,6 12 802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2:10.0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 1 256 0 0,'0'0'2100'0'0,"-12"8"704"0"0,2-2-431 0 0,-1 1-1181 0 0,9 1-864 0 0,6 1-480 0 0,7 1-1340 0 0,7-1-3513 0 0</inkml:trace>
  <inkml:trace contextRef="#ctx0" brushRef="#br0" timeOffset="1">540 142 224 0 0,'0'0'5156'0'0,"-2"-11"-2591"0"0,6 1-2417 0 0,4 0-872 0 0,7 3-2065 0 0,-5 3 613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6:14.1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488 29 1332 0 0,'0'0'1039'0'0,"1"-3"-189"0"0,0 0 0 0 0,0 0 0 0 0,0 0 0 0 0,-1 0 0 0 0,1 0 0 0 0,-1 0 0 0 0,1-5 1 0 0,-4 10-759 0 0,1 0 0 0 0,-1 0 0 0 0,1 0 0 0 0,0 0 0 0 0,0 0 0 0 0,0 0 0 0 0,0 1 0 0 0,1-1 0 0 0,-1 1 0 0 0,1-1 0 0 0,-1 1 0 0 0,-1 5 0 0 0,-15 46 465 0 0,5-14-280 0 0,-173 559 3287 0 0,175-555-3359 0 0,-52 158 806 0 0,-4 20-562 0 0,-21 120 0 0 0,78-300-2448 0 0,10-40 1434 0 0,-11 0-3044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6:15.7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861 5 772 0 0,'0'0'4703'0'0,"-15"-4"3280"0"0,10 4-7741 0 0,1 12 159 0 0,0 0 0 0 0,1 0 0 0 0,-2 17 0 0 0,-4 12-42 0 0,-102 286 1130 0 0,-7 23-639 0 0,82-185-58 0 0,-25 292 0 0 0,53-378-652 0 0,-3-1 0 0 0,-4 0 0 0 0,-3-1 0 0 0,-54 142 1 0 0,-88 167-196 0 0,49-70-1042 0 0,111-314 1088 0 0,-15 31-25 0 0,-10 15-12 0 0,24-47 27 0 0,-19 42-2 0 0,17-37 42 0 0,0 0-1 0 0,1 0 1 0 0,0 0-1 0 0,0 1 1 0 0,0-1-1 0 0,0 8 1 0 0,2-11 39 0 0,-1-1-28 0 0,-9 28 2 0 0,8-27-2899 0 0,0-10 43 0 0,-1-13-2653 0 0,3 18 4096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6:21.3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55 212 0 0,'0'0'2224'0'0,"3"0"-2169"0"0,10 0-16 0 0,-10 0 335 0 0,4-13-277 0 0,-8 12 21 0 0,21-12-217 0 0,-20 12 98 0 0,3 1 10 0 0,1-1 1 0 0,-1 0-1 0 0,0 0 0 0 0,-1-1 0 0 0,1 1 0 0 0,0-1 0 0 0,0 1 0 0 0,-1-1 0 0 0,1 0 0 0 0,0 0 0 0 0,-1 0 1 0 0,2-2-1 0 0,-10 4-84 0 0,0 2-671 0 0,8-8-11 0 0,-1 4 217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6:23.4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174 165 348 0 0,'0'0'3960'0'0,"15"-28"-11"0"0,-15 27-3934 0 0,0 0-1 0 0,0 1 0 0 0,0-1 0 0 0,-1 0 0 0 0,1 0 1 0 0,0 0-1 0 0,0 1 0 0 0,-1-1 0 0 0,1 0 0 0 0,0 0 0 0 0,-1 1 1 0 0,1-1-1 0 0,-1 0 0 0 0,1 1 0 0 0,-1-1 0 0 0,1 1 1 0 0,-1-1-1 0 0,1 0 0 0 0,-1 1 0 0 0,0 0 0 0 0,1-1 1 0 0,-1 1-1 0 0,0-1 0 0 0,0 1 0 0 0,1 0 0 0 0,-1-1 0 0 0,0 1 1 0 0,0 0-1 0 0,1 0 0 0 0,-1-1 0 0 0,0 1 0 0 0,0 0 1 0 0,0 0-1 0 0,1 0 0 0 0,-1 0 0 0 0,0 0 0 0 0,0 0 0 0 0,-1 1 1 0 0,1-2 0 0 0,-2 1 0 0 0,-15 2 23 0 0,11-1 31 0 0,0 0 0 0 0,0 1 0 0 0,0 0 0 0 0,0 0-1 0 0,0 0 1 0 0,1 1 0 0 0,-1 0 0 0 0,1 1 0 0 0,0-1-1 0 0,0 1 1 0 0,0 1 0 0 0,0-1 0 0 0,1 1-1 0 0,-1 0 1 0 0,1 0 0 0 0,1 0 0 0 0,-6 7 0 0 0,10-11-50 0 0,-1-1 0 0 0,1 1-1 0 0,-1 0 1 0 0,1 0 0 0 0,-1-1 0 0 0,1 1 0 0 0,0 0 0 0 0,-1 0 0 0 0,1 0 0 0 0,0-1 0 0 0,0 1 0 0 0,0 0 0 0 0,-1 0 0 0 0,1 0 0 0 0,0 0 0 0 0,0 0 0 0 0,0 0 0 0 0,0-1 0 0 0,0 1 0 0 0,1 0 0 0 0,-1 0 0 0 0,0 0 0 0 0,0 0 0 0 0,1 0 0 0 0,-1-1 0 0 0,0 1 0 0 0,1 0 0 0 0,-1 0 0 0 0,1-1-1 0 0,-1 1 1 0 0,1 0 0 0 0,-1 0 0 0 0,1-1 0 0 0,-1 1 0 0 0,1-1 0 0 0,0 1 0 0 0,-1 0 0 0 0,1-1 0 0 0,0 1 0 0 0,0-1 0 0 0,-1 0 0 0 0,1 1 0 0 0,0-1 0 0 0,0 0 0 0 0,0 1 0 0 0,0-1 0 0 0,3 2 3 0 0,-1-1-1 0 0,1 0 1 0 0,0 0 0 0 0,-1 0-1 0 0,1-1 1 0 0,0 1 0 0 0,-1-1 0 0 0,1 0-1 0 0,0 0 1 0 0,6 0 0 0 0,-5-1-42 0 0,0 0 1 0 0,0-1-1 0 0,0 1 0 0 0,0-1 1 0 0,0 0-1 0 0,-1 0 1 0 0,1 0-1 0 0,-1-1 1 0 0,1 0-1 0 0,-1 0 1 0 0,0 0-1 0 0,0 0 0 0 0,0 0 1 0 0,-1-1-1 0 0,1 0 1 0 0,-1 0-1 0 0,0 0 1 0 0,0 0-1 0 0,0 0 1 0 0,0-1-1 0 0,-1 1 0 0 0,0-1 1 0 0,0 0-1 0 0,0 1 1 0 0,-1-1-1 0 0,1 0 1 0 0,-1 0-1 0 0,0 0 1 0 0,0-9-1 0 0,-1 12 16 0 0,0 0-1 0 0,-1 1 1 0 0,1-1 0 0 0,0 1-1 0 0,-1-1 1 0 0,1 1 0 0 0,-1-1 0 0 0,0 1-1 0 0,0 0 1 0 0,1-1 0 0 0,-1 1-1 0 0,0 0 1 0 0,0-1 0 0 0,0 1-1 0 0,0 0 1 0 0,0 0 0 0 0,-1 0-1 0 0,1 0 1 0 0,0 0 0 0 0,0 0 0 0 0,-1 0-1 0 0,1 1 1 0 0,-1-1 0 0 0,1 0-1 0 0,-1 1 1 0 0,-1-1 0 0 0,-38-8-43 0 0,35 9 58 0 0,0 0 0 0 0,0 0 0 0 0,0 1 1 0 0,0 0-1 0 0,0 0 0 0 0,0 0 0 0 0,0 1 0 0 0,0 0 1 0 0,-8 4-1 0 0,12-5-8 0 0,1-1 0 0 0,-1 1 0 0 0,1 0 0 0 0,0-1 1 0 0,-1 1-1 0 0,1 0 0 0 0,0 0 0 0 0,0 0 0 0 0,-1 0 0 0 0,1 0 0 0 0,0 0 0 0 0,0 0 1 0 0,0 0-1 0 0,0 0 0 0 0,0 1 0 0 0,0-1 0 0 0,1 0 0 0 0,-1 1 0 0 0,0-1 1 0 0,1 1-1 0 0,-1-1 0 0 0,1 1 0 0 0,-1-1 0 0 0,1 1 0 0 0,0-1 0 0 0,0 1 1 0 0,-1-1-1 0 0,1 1 0 0 0,0-1 0 0 0,0 1 0 0 0,1-1 0 0 0,-1 1 0 0 0,0-1 1 0 0,0 1-1 0 0,1-1 0 0 0,-1 1 0 0 0,1-1 0 0 0,-1 1 0 0 0,1-1 0 0 0,0 0 1 0 0,1 2-1 0 0,1 3-9 0 0,1-2 0 0 0,0 1 0 0 0,1 0 0 0 0,-1-1 0 0 0,1 0 1 0 0,0 0-1 0 0,0 0 0 0 0,0 0 0 0 0,1-1 0 0 0,-1 0 0 0 0,1 0 0 0 0,-1-1 1 0 0,1 0-1 0 0,0 1 0 0 0,0-2 0 0 0,0 1 0 0 0,1-1 0 0 0,-1 0 0 0 0,0 0 1 0 0,0-1-1 0 0,1 0 0 0 0,-1 0 0 0 0,0 0 0 0 0,0-1 0 0 0,1 0 0 0 0,8-2 1 0 0,-13 2-10 0 0,-1 0 1 0 0,1 0-1 0 0,0 0 1 0 0,-1 1 0 0 0,1-1-1 0 0,-1-1 1 0 0,1 1-1 0 0,-1 0 1 0 0,0 0 0 0 0,1-1-1 0 0,-1 1 1 0 0,0 0-1 0 0,0-1 1 0 0,0 1-1 0 0,0-1 1 0 0,0 0 0 0 0,0 1-1 0 0,-1-1 1 0 0,1 0-1 0 0,0 1 1 0 0,-1-1 0 0 0,0 0-1 0 0,1 0 1 0 0,-1 0-1 0 0,0 1 1 0 0,0-1-1 0 0,0 0 1 0 0,0 0 0 0 0,0 0-1 0 0,0 1 1 0 0,0-1-1 0 0,-1 0 1 0 0,0-3 0 0 0,0 1-6 0 0,-1 0 1 0 0,1 0 0 0 0,-1 0 0 0 0,1 0 0 0 0,-1 1-1 0 0,0-1 1 0 0,0 1 0 0 0,-1-1 0 0 0,1 1 0 0 0,-1 0-1 0 0,0 0 1 0 0,0 0 0 0 0,-4-3 0 0 0,0 2 30 0 0,0 0 0 0 0,0 1 0 0 0,-1 0 0 0 0,1 1 0 0 0,-1-1-1 0 0,1 2 1 0 0,-1-1 0 0 0,0 1 0 0 0,0 0 0 0 0,0 0 0 0 0,1 1 0 0 0,-1 0 0 0 0,0 1 0 0 0,0 0 0 0 0,0 0 0 0 0,0 0 0 0 0,1 1-1 0 0,-1 0 1 0 0,1 1 0 0 0,-11 4 0 0 0,17-7-9 0 0,1 1 0 0 0,-1-1 0 0 0,1 0 0 0 0,-1 1-1 0 0,0-1 1 0 0,1 0 0 0 0,-1 1 0 0 0,1-1 0 0 0,-1 1-1 0 0,1-1 1 0 0,0 1 0 0 0,-1-1 0 0 0,1 1 0 0 0,-1-1 0 0 0,1 1-1 0 0,0-1 1 0 0,-1 1 0 0 0,1-1 0 0 0,0 1 0 0 0,0 0 0 0 0,-1-1-1 0 0,1 1 1 0 0,0 0 0 0 0,0-1 0 0 0,0 1 0 0 0,0 0-1 0 0,0-1 1 0 0,0 1 0 0 0,0 1 0 0 0,1-1 5 0 0,-1 0-1 0 0,1 0 1 0 0,0 0-1 0 0,-1 0 1 0 0,1 0 0 0 0,0 0-1 0 0,0 0 1 0 0,0 0 0 0 0,0-1-1 0 0,0 1 1 0 0,0 0-1 0 0,0 0 1 0 0,0-1 0 0 0,2 1-1 0 0,1 2 14 0 0,1-1 0 0 0,0 0-1 0 0,0-1 1 0 0,0 1 0 0 0,0-1 0 0 0,9 1-1 0 0,-4-2-29 0 0,0 0-1 0 0,0-1 0 0 0,0-1 1 0 0,-1 0-1 0 0,1 0 1 0 0,14-5-1 0 0,-20 5 7 0 0,0 0 1 0 0,0 0-1 0 0,0 0 1 0 0,0 0-1 0 0,-1 0 0 0 0,1-1 1 0 0,-1 1-1 0 0,1-1 1 0 0,-1 0-1 0 0,0 0 0 0 0,0 0 1 0 0,0-1-1 0 0,-1 1 1 0 0,1-1-1 0 0,-1 1 0 0 0,0-1 1 0 0,0 0-1 0 0,2-5 1 0 0,-3 6 15 0 0,0 1-10 0 0,0 0 0 0 0,-1 0 0 0 0,1 0 0 0 0,-1 0 0 0 0,1-1 0 0 0,-1 1 1 0 0,0 0-1 0 0,0 0 0 0 0,0 0 0 0 0,0-1 0 0 0,0-1 0 0 0,-1 2 0 0 0,1 1 0 0 0,-1-1-1 0 0,0 1 1 0 0,0 0 0 0 0,0-1 0 0 0,0 1 0 0 0,0 0 0 0 0,0-1 0 0 0,0 1-1 0 0,0 0 1 0 0,0 0 0 0 0,-1 0 0 0 0,1 0 0 0 0,0 0 0 0 0,-1 0-1 0 0,1 1 1 0 0,-1-1 0 0 0,1 0 0 0 0,-1 1 0 0 0,1-1 0 0 0,-1 1 0 0 0,1-1-1 0 0,-1 1 1 0 0,0 0 0 0 0,-2 0 0 0 0,0-1-48 0 0,0 0-1 0 0,0 1 1 0 0,-1 0-1 0 0,1 0 1 0 0,0 0-1 0 0,-1 1 1 0 0,1-1-1 0 0,0 1 1 0 0,0 0 0 0 0,0 0-1 0 0,0 1 1 0 0,0-1-1 0 0,0 1 1 0 0,0 0-1 0 0,0 0 1 0 0,-4 3 0 0 0,7-4-121 0 0,0-1 1 0 0,1 0 0 0 0,-1 0 0 0 0,1 1-1 0 0,-1-1 1 0 0,1 1 0 0 0,-1-1 0 0 0,1 0-1 0 0,-1 1 1 0 0,1-1 0 0 0,-1 1 0 0 0,1-1 0 0 0,-1 1-1 0 0,1 0 1 0 0,0-1 0 0 0,-1 1 0 0 0,1-1-1 0 0,0 1 1 0 0,0 0 0 0 0,-1-1 0 0 0,1 1 0 0 0,0 0-1 0 0,0-1 1 0 0,0 2 0 0 0,3 7-2774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6:25.2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 24 224 0 0,'0'0'4879'0'0,"3"0"-4489"0"0,10 0-18 0 0,-9 0 279 0 0,35-20 1234 0 0,-38 19-1839 0 0,6-2-104 0 0,-18 5 77 0 0,5 1-17 0 0,-1 1-1 0 0,1 0 0 0 0,0 0 1 0 0,0 1-1 0 0,0-1 1 0 0,1 1-1 0 0,-1 0 0 0 0,1 1 1 0 0,1-1-1 0 0,-1 1 1 0 0,1 0-1 0 0,0 0 0 0 0,0 1 1 0 0,1-1-1 0 0,-1 1 1 0 0,-3 13-1 0 0,5-17 1 0 0,1 1-1 0 0,0-1 0 0 0,0 1 1 0 0,0 0-1 0 0,0 0 1 0 0,1-1-1 0 0,0 1 1 0 0,-1 0-1 0 0,1 0 0 0 0,1 0 1 0 0,-1 0-1 0 0,0-1 1 0 0,1 1-1 0 0,0 0 1 0 0,0-1-1 0 0,0 1 0 0 0,0 0 1 0 0,1-1-1 0 0,-1 1 1 0 0,1-1-1 0 0,0 0 1 0 0,0 1-1 0 0,0-1 0 0 0,1 0 1 0 0,-1 0-1 0 0,1 0 1 0 0,-1-1-1 0 0,1 1 1 0 0,0-1-1 0 0,0 1 0 0 0,0-1 1 0 0,0 0-1 0 0,1 0 1 0 0,4 2-1 0 0,5 1-8 0 0,1 0 1 0 0,0 0-1 0 0,0-2 0 0 0,0 0 1 0 0,0 0-1 0 0,16 0 0 0 0,-21-2-20 0 0,-1-1-1 0 0,1 0 0 0 0,-1-1 1 0 0,0 1-1 0 0,1-2 1 0 0,-1 1-1 0 0,0-1 0 0 0,0 0 1 0 0,0-1-1 0 0,0 0 1 0 0,15-8-1 0 0,-21 10 21 0 0,0-1-1 0 0,0 1 1 0 0,0-1 0 0 0,-1 0-1 0 0,1 0 1 0 0,0 0 0 0 0,-1 0-1 0 0,1 0 1 0 0,-1 0-1 0 0,0 0 1 0 0,1-1 0 0 0,-1 1-1 0 0,0 0 1 0 0,-1-1 0 0 0,1 1-1 0 0,0-1 1 0 0,-1 1 0 0 0,1-1-1 0 0,-1 1 1 0 0,0-1-1 0 0,0 0 1 0 0,0 1 0 0 0,0-5-1 0 0,-2 2 5 0 0,-1 0-1 0 0,1 0 1 0 0,-1 1-1 0 0,1 0 0 0 0,-1-1 1 0 0,-1 1-1 0 0,1 0 0 0 0,-1 0 1 0 0,1 1-1 0 0,-1-1 1 0 0,0 1-1 0 0,0-1 0 0 0,-1 1 1 0 0,1 1-1 0 0,0-1 0 0 0,-1 1 1 0 0,0-1-1 0 0,0 1 1 0 0,0 1-1 0 0,0-1 0 0 0,0 1 1 0 0,0 0-1 0 0,0 0 0 0 0,0 0 1 0 0,0 1-1 0 0,0-1 1 0 0,-1 1-1 0 0,1 1 0 0 0,0-1 1 0 0,0 1-1 0 0,0 0 0 0 0,-1 0 1 0 0,1 0-1 0 0,0 1 1 0 0,0-1-1 0 0,-4 4 0 0 0,2-2 9 0 0,-1 0-1 0 0,1 0 1 0 0,1 1-1 0 0,-1 0 1 0 0,1 1-1 0 0,-1-1 1 0 0,1 1-1 0 0,1 1 1 0 0,-1-1-1 0 0,1 1 1 0 0,0 0-1 0 0,0 0 1 0 0,-7 12-1 0 0,11-16-4 0 0,0-1 0 0 0,1 0 0 0 0,-1 1 0 0 0,1-1 0 0 0,-1 1 0 0 0,1-1 0 0 0,-1 1 0 0 0,1-1 0 0 0,0 1 0 0 0,0-1 0 0 0,0 1 0 0 0,0-1 0 0 0,0 1 0 0 0,0-1 0 0 0,0 1 0 0 0,1-1 0 0 0,-1 1-1 0 0,0-1 1 0 0,1 0 0 0 0,-1 1 0 0 0,1-1 0 0 0,0 1 0 0 0,-1-1 0 0 0,2 2 0 0 0,0-1 0 0 0,0 0 0 0 0,0 0-1 0 0,0-1 1 0 0,1 1-1 0 0,-1 0 1 0 0,1-1 0 0 0,-1 1-1 0 0,1-1 1 0 0,-1 0 0 0 0,1 0-1 0 0,5 1 1 0 0,5 1-11 0 0,0 0 0 0 0,1-2 0 0 0,-1 1-1 0 0,15-2 1 0 0,-10 0-37 0 0,-1-1-1 0 0,1-1 1 0 0,0-1-1 0 0,17-5 1 0 0,-28 6 35 0 0,0 0 0 0 0,0 0 0 0 0,-1-1 0 0 0,1 1 1 0 0,-1-1-1 0 0,1-1 0 0 0,-1 0 0 0 0,0 1 0 0 0,-1-2 0 0 0,1 1 0 0 0,-1-1 0 0 0,0 0 1 0 0,5-5-1 0 0,-9 9 11 0 0,0 0 0 0 0,0 0 0 0 0,0 0 0 0 0,0 0 0 0 0,-1 0 1 0 0,1-1-1 0 0,0 1 0 0 0,-1 0 0 0 0,1 0 0 0 0,-1-1 0 0 0,1 1 0 0 0,-1 0 0 0 0,0-1 1 0 0,1 1-1 0 0,-1 0 0 0 0,0-1 0 0 0,0 1 0 0 0,0 0 0 0 0,0-1 0 0 0,0 1 1 0 0,0 0-1 0 0,-1-1 0 0 0,1 1 0 0 0,0 0 0 0 0,-1-1 0 0 0,1 1 0 0 0,-1 0 1 0 0,1 0-1 0 0,-1-1 0 0 0,0 1 0 0 0,1 0 0 0 0,-1 0 0 0 0,0 0 0 0 0,0 0 1 0 0,0 0-1 0 0,0 0 0 0 0,0 0 0 0 0,0 0 0 0 0,0 0 0 0 0,0 0 0 0 0,0 1 1 0 0,0-1-1 0 0,0 0 0 0 0,-1 1 0 0 0,1-1 0 0 0,0 1 0 0 0,0-1 0 0 0,-3 1 1 0 0,-2-2 3 0 0,0 0 0 0 0,0 0 0 0 0,0 1 1 0 0,0 0-1 0 0,-1 1 0 0 0,1-1 1 0 0,0 1-1 0 0,0 0 0 0 0,-9 2 1 0 0,2 1 21 0 0,1 1 0 0 0,-1 0 0 0 0,1 1 0 0 0,0 1 0 0 0,1 0 0 0 0,-1 0 1 0 0,1 1-1 0 0,0 1 0 0 0,-10 9 0 0 0,16-13-9 0 0,1 0 0 0 0,0 0 0 0 0,0 1 0 0 0,0-1 0 0 0,1 1 0 0 0,0 0 0 0 0,0 0 0 0 0,0 0 0 0 0,0 1 0 0 0,-2 5 0 0 0,4-8-2 0 0,1 1 0 0 0,-1-1 0 0 0,1 0 0 0 0,-1 1 0 0 0,1-1 0 0 0,0 1 0 0 0,0-1 0 0 0,0 0 0 0 0,1 1 0 0 0,-1-1-1 0 0,1 0 1 0 0,0 1 0 0 0,0-1 0 0 0,0 0 0 0 0,0 0 0 0 0,0 0 0 0 0,1 0 0 0 0,3 5 0 0 0,-1-2-6 0 0,1-1 0 0 0,0 0 0 0 0,0 0 0 0 0,1 0 0 0 0,-1-1 0 0 0,1 0 0 0 0,0 0 0 0 0,0 0 0 0 0,0-1 0 0 0,1 1-1 0 0,0-2 1 0 0,-1 1 0 0 0,1-1 0 0 0,0 0 0 0 0,11 2 0 0 0,-8-2-42 0 0,1 0 0 0 0,0-1 0 0 0,0 0 0 0 0,0-1 0 0 0,0 0 0 0 0,0-1 0 0 0,0 0-1 0 0,0 0 1 0 0,16-5 0 0 0,-24 5 25 0 0,0 0 0 0 0,0 0 1 0 0,0 0-1 0 0,0-1 0 0 0,0 1 0 0 0,-1-1 0 0 0,1 0 0 0 0,0 1 0 0 0,-1-1 0 0 0,1 0 0 0 0,-1-1 0 0 0,0 1 0 0 0,0 0 0 0 0,0-1 0 0 0,0 1 0 0 0,0-1 0 0 0,0 0 0 0 0,-1 1 0 0 0,1-1 0 0 0,-1 0 1 0 0,0 0-1 0 0,0 0 0 0 0,0 0 0 0 0,0 0 0 0 0,0 0 0 0 0,-1-1 0 0 0,0 1 0 0 0,1 0 0 0 0,-1 0 0 0 0,-1-5 0 0 0,1 3 20 0 0,-1 1-1 0 0,0-1 1 0 0,0 1-1 0 0,-1 0 1 0 0,1-1-1 0 0,-1 1 1 0 0,0 0-1 0 0,0 0 1 0 0,0 0-1 0 0,-1 0 1 0 0,1 0-1 0 0,-1 1 1 0 0,0-1-1 0 0,0 1 1 0 0,-1 0-1 0 0,1 0 1 0 0,0 0-1 0 0,-1 0 1 0 0,0 1-1 0 0,-8-5 1 0 0,8 5-2 0 0,1 1 1 0 0,-2-1-1 0 0,1 1 1 0 0,0 0 0 0 0,0 0-1 0 0,0 1 1 0 0,0-1-1 0 0,-1 1 1 0 0,1 0 0 0 0,0 0-1 0 0,0 0 1 0 0,-1 1-1 0 0,1-1 1 0 0,0 1-1 0 0,0 0 1 0 0,-6 2 0 0 0,7-2 9 0 0,0 1 0 0 0,0-1 0 0 0,0 0 0 0 0,0 1 0 0 0,0 0 0 0 0,0 0 1 0 0,1 0-1 0 0,-1 0 0 0 0,1 0 0 0 0,0 0 0 0 0,-1 1 0 0 0,1-1 0 0 0,0 1 0 0 0,0-1 1 0 0,1 1-1 0 0,-1 0 0 0 0,0 0 0 0 0,1 0 0 0 0,0 0 0 0 0,-2 5 0 0 0,3-6-10 0 0,-1 1 0 0 0,1-1 0 0 0,0 1-1 0 0,0-1 1 0 0,0 1 0 0 0,0-1 0 0 0,1 1-1 0 0,-1-1 1 0 0,1 1 0 0 0,0-1-1 0 0,-1 0 1 0 0,1 1 0 0 0,0-1 0 0 0,0 0-1 0 0,0 1 1 0 0,1-1 0 0 0,-1 0 0 0 0,1 0-1 0 0,-1 0 1 0 0,1 0 0 0 0,-1-1 0 0 0,1 1-1 0 0,0 0 1 0 0,0-1 0 0 0,0 1 0 0 0,0-1-1 0 0,0 1 1 0 0,0-1 0 0 0,1 0-1 0 0,-1 0 1 0 0,4 1 0 0 0,1 1-86 0 0,1 0-1 0 0,1 0 1 0 0,-1-1 0 0 0,0 0-1 0 0,0-1 1 0 0,18 2 0 0 0,-24-3 66 0 0,1 0 1 0 0,-1 0-1 0 0,1 0 0 0 0,-1 0 1 0 0,0-1-1 0 0,1 1 0 0 0,-1 0 1 0 0,1-1-1 0 0,-1 0 1 0 0,0 0-1 0 0,0 0 0 0 0,1 0 1 0 0,-1 0-1 0 0,0 0 1 0 0,0 0-1 0 0,0-1 0 0 0,0 1 1 0 0,0-1-1 0 0,0 1 1 0 0,-1-1-1 0 0,1 0 0 0 0,0 0 1 0 0,-1 0-1 0 0,1 0 1 0 0,-1 0-1 0 0,0 0 0 0 0,0 0 1 0 0,0 0-1 0 0,0-1 1 0 0,0 1-1 0 0,0 0 0 0 0,-1-1 1 0 0,1 1-1 0 0,-1 0 1 0 0,1-1-1 0 0,-1 1 0 0 0,0-1 1 0 0,0 1-1 0 0,0-1 1 0 0,-1-3-1 0 0,1-1 8 0 0,-1 0 0 0 0,0 1 0 0 0,-1-1 0 0 0,0 0 0 0 0,0 1 0 0 0,0 0-1 0 0,0-1 1 0 0,-1 1 0 0 0,0 0 0 0 0,-1 0 0 0 0,1 1 0 0 0,-1-1 0 0 0,-5-5 0 0 0,6 8 13 0 0,-1 1 1 0 0,0-1-1 0 0,0 0 0 0 0,0 1 1 0 0,0 0-1 0 0,0 0 1 0 0,-1 1-1 0 0,1-1 0 0 0,0 1 1 0 0,-1 0-1 0 0,1 0 0 0 0,-1 0 1 0 0,0 0-1 0 0,1 1 1 0 0,-1 0-1 0 0,0 0 0 0 0,1 0 1 0 0,-6 2-1 0 0,7-2-2 0 0,0 0-1 0 0,0 1 1 0 0,0-1 0 0 0,0 1-1 0 0,0 0 1 0 0,0 0-1 0 0,1 0 1 0 0,-1 0 0 0 0,0 1-1 0 0,1-1 1 0 0,-1 1 0 0 0,1 0-1 0 0,0-1 1 0 0,-1 1 0 0 0,1 0-1 0 0,0 0 1 0 0,0 1 0 0 0,0-1-1 0 0,0 0 1 0 0,1 1 0 0 0,-1-1-1 0 0,1 1 1 0 0,-1-1-1 0 0,1 1 1 0 0,0 0 0 0 0,0 0-1 0 0,0-1 1 0 0,0 1 0 0 0,0 4-1 0 0,1-5-9 0 0,0 0 0 0 0,0 0-1 0 0,0 0 1 0 0,1 0 0 0 0,-1-1-1 0 0,0 1 1 0 0,1 0-1 0 0,0 0 1 0 0,-1 0 0 0 0,1 0-1 0 0,0-1 1 0 0,0 1 0 0 0,0 0-1 0 0,0-1 1 0 0,0 1-1 0 0,0-1 1 0 0,1 1 0 0 0,-1-1-1 0 0,0 1 1 0 0,1-1 0 0 0,-1 0-1 0 0,1 0 1 0 0,0 0 0 0 0,-1 0-1 0 0,1 0 1 0 0,0 0-1 0 0,-1 0 1 0 0,1 0 0 0 0,0-1-1 0 0,2 1 1 0 0,2 1-463 0 0,1 0 0 0 0,-1 0 0 0 0,1-1 0 0 0,-1 0 0 0 0,1 0 0 0 0,-1-1-1 0 0,8 0 1 0 0,-10 0-976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3T05:08:12.9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8:18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36 1052 0 0,'0'0'3136'0'0,"-16"4"1253"0"0,112-21 1132 0 0,18 7-3590 0 0,132 2-2290 0 0,-158 7 895 0 0,1445-3-50 0 0,141 19-370 0 0,-887-12-87 0 0,1070 19-65 0 0,-1107-12-273 0 0,-60 17-537 0 0,-637-23 783 0 0,-50-4 39 0 0,1 0-6 0 0,7 1 54 0 0,-1 1 0 0 0,1 0-1 0 0,0 0 1 0 0,14 6-1 0 0,-23-7 144 0 0,24 19 626 0 0,2 18-186 0 0,-28-37-577 0 0,20 28 307 0 0,-13-18-212 0 0,32 57 794 0 0,-2 2 0 0 0,44 117 0 0 0,-34-74-591 0 0,-7-10-214 0 0,23 49 95 0 0,-43-109-96 0 0,-2 1 1 0 0,18 62 0 0 0,-6-24 402 0 0,-3-17 1054 0 0,-26-63-1430 0 0,13 24 657 0 0,11 2 3896 0 0,-11-28-2956 0 0,-13 0-1746 0 0,-1 0 1 0 0,0-1-1 0 0,1 1 0 0 0,-1 0 0 0 0,1 0 0 0 0,-1 0 0 0 0,1 0 0 0 0,-1 0 1 0 0,1-1-1 0 0,-1 1 0 0 0,1 0 0 0 0,-1 0 0 0 0,1 0 0 0 0,-1 0 0 0 0,0 1 1 0 0,1-1-1 0 0,-1 0 0 0 0,1 0 0 0 0,-1 0 0 0 0,1 0 0 0 0,-1 0 0 0 0,1 1 1 0 0,-1-1-1 0 0,0 0 0 0 0,1 0 0 0 0,-1 1 0 0 0,1-1 0 0 0,-1 0 0 0 0,0 0 1 0 0,1 1-1 0 0,-1-1 0 0 0,0 1 0 0 0,1-1 0 0 0,-1 0 0 0 0,0 1 0 0 0,0-1 1 0 0,1 1-1 0 0,-1-1 0 0 0,0 0 0 0 0,0 1 0 0 0,0-1 0 0 0,0 1 0 0 0,0-1 1 0 0,1 1-1 0 0,-1-1 0 0 0,0 1 0 0 0,0-1 0 0 0,0 1 0 0 0,0 0 0 0 0,0 0-73 0 0,5 36-1282 0 0,-5-35 1410 0 0,87-16-1448 0 0,707 17 214 0 0,-519 6 1101 0 0,18-1 6 0 0,1189 11-1114 0 0,-337-1 670 0 0,-452 0 452 0 0,-18-17-239 0 0,361 10-949 0 0,-865-3 1202 0 0,258 5 119 0 0,-343-9 157 0 0,-84-4-182 0 0,18 0 16 0 0,-17 0-41 0 0,33 2 29 0 0,-24-1-28 0 0,-9-1 564 0 0,0 0-477 0 0,-1-1-76 0 0,0 0 1 0 0,0 1 0 0 0,1-1 0 0 0,-1 0-1 0 0,0-1 1 0 0,0 1 0 0 0,0 0 0 0 0,0 0 0 0 0,0-1-1 0 0,-1 1 1 0 0,1-1 0 0 0,0 0 0 0 0,-1 0-1 0 0,1 1 1 0 0,-1-1 0 0 0,1 0 0 0 0,0-2 0 0 0,25-45-65 0 0,-19 31 70 0 0,219-457-642 0 0,-91 192 27 0 0,-76 161-9 0 0,15-26-82 0 0,-54 104 602 0 0,50-106-96 0 0,-70 148 130 0 0,7-10-609 0 0,-7 7-39 0 0,-3 12 586 0 0,1-5 89 0 0,4 10-104 0 0,0-10 122 0 0,0 1 1 0 0,1 0 0 0 0,-1-1-1 0 0,1 1 1 0 0,0-1-1 0 0,-1 0 1 0 0,1 0-1 0 0,0-1 1 0 0,8 3 0 0 0,44 9-36 0 0,-40-10 11 0 0,538 62-604 0 0,-434-55 495 0 0,1146 69-341 0 0,-725-50 561 0 0,1542 135 203 0 0,-1207-111-319 0 0,-668-43 18 0 0,-10-6 616 0 0,-196-4-560 0 0,17-2 170 0 0,426 2 601 0 0,-441 0-692 0 0,17 0 29 0 0,-11-3-36 0 0,-8 4-342 0 0,-1-2 0 0 0,1 1 0 0 0,-1 0 0 0 0,1 0 0 0 0,-1 0 0 0 0,1-1 0 0 0,-1 1 0 0 0,1 0 0 0 0,-1-1 0 0 0,1 0 0 0 0,-1 1 0 0 0,0-1 0 0 0,2-1 0 0 0,-1-2-1000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8:25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32 224 0 0,'0'0'5271'0'0,"-19"-32"4371"0"0,21 72-9855 0 0,10 101 275 0 0,-3-58 31 0 0,57 439 630 0 0,-30-270-482 0 0,-34-238-237 0 0,46 276 228 0 0,-19-179-155 0 0,-13-54-42 0 0,-2 1 0 0 0,-3 0 1 0 0,7 114-1 0 0,-17-122-46 0 0,-2 1 0 0 0,-2 0 0 0 0,-17 79 0 0 0,-28 85 29 0 0,34-115-5 0 0,5-22 20 0 0,8-32 1834 0 0,4-46-1841 0 0,-1 1 1 0 0,1 0-1 0 0,-1-1 0 0 0,1 0 0 0 0,0 1 0 0 0,-1-1 0 0 0,1 0 0 0 0,-1 0 0 0 0,1-1 0 0 0,4 0 0 0 0,-5 1-23 0 0,202-29 74 0 0,-34 4-150 0 0,677-46-201 0 0,-340 34 11 0 0,-355 24 194 0 0,875-82-668 0 0,-358 16 756 0 0,-141 24 0 0 0,-283 32-12 0 0,469-33 31 0 0,-284 24-22 0 0,516-30-12 0 0,-667 46 9 0 0,80-4 70 0 0,149 4-191 0 0,633-11 130 0 0,-832 26-14 0 0,367 4 133 0 0,-328-1-246 0 0,-22-1 116 0 0,-70 2 35 0 0,122 4-119 0 0,833 36 72 0 0,71 18-15 0 0,-623-33-77 0 0,-214-9 64 0 0,545 16-214 0 0,-396-9 142 0 0,-165-5 38 0 0,833 38-19 0 0,-627-27 138 0 0,262 8 157 0 0,-182-14-121 0 0,-523-17-43 0 0,695 19-27 0 0,127 15 325 0 0,-1012-43-347 0 0,622 30 7 0 0,-250-21 263 0 0,-290-8-257 0 0,-80-1-20 0 0,-1 0 13 0 0,29 0 12 0 0,-29 0 60 0 0,1 0-38 0 0,-3 0-170 0 0,13-2 579 0 0,-14 2-440 0 0,0 0-1 0 0,0 0 1 0 0,0 0-1 0 0,0 0 1 0 0,-1 0-1 0 0,1 0 1 0 0,0 0-1 0 0,0 0 1 0 0,0 0-1 0 0,0-1 1 0 0,0 1-1 0 0,0 0 1 0 0,-1 0-1 0 0,1 0 1 0 0,0 0-1 0 0,0 0 1 0 0,0-1-1 0 0,0 1 1 0 0,0 0-1 0 0,0 0 1 0 0,0 0-1 0 0,0 0 1 0 0,0 0-1 0 0,0-1 1 0 0,0 1-1 0 0,0 0 1 0 0,0 0-1 0 0,0 0 1 0 0,0 0-1 0 0,0-1 1 0 0,0 1 0 0 0,0 0-1 0 0,0 0 1 0 0,0 0-1 0 0,0 0 1 0 0,0-1-1 0 0,0 1 1 0 0,0 0-1 0 0,0 0 1 0 0,0 0-1 0 0,0 0 1 0 0,0-1-1 0 0,0 1 1 0 0,1 0-1 0 0,-1 0 1 0 0,0 0-1 0 0,0 0 1 0 0,0 0-1 0 0,0 0 1 0 0,0 0-1 0 0,0-1 1 0 0,1 1-1 0 0,-1 0 1 0 0,0 0-1 0 0,0 0 1 0 0,0 0-1 0 0,0 0 1 0 0,1 0-1 0 0,-1 0 1 0 0,0 0-1 0 0,0 0 1 0 0,0 0-1 0 0,0 0 1 0 0,0 0-1 0 0,1 0 1 0 0,-1 0-1 0 0,-1-1 141 0 0,-5-8-75 0 0,5 8-72 0 0,1 1 1 0 0,-1-1 0 0 0,0 1-1 0 0,1-1 1 0 0,-1 0 0 0 0,1 1 0 0 0,-1-1-1 0 0,1 0 1 0 0,-1 0 0 0 0,1 1-1 0 0,0-1 1 0 0,-1 0 0 0 0,1 0 0 0 0,0 0-1 0 0,0 1 1 0 0,0-1 0 0 0,-1-1-1 0 0,3-228-431 0 0,-1-163 182 0 0,2-135-71 0 0,11 346 322 0 0,1-39 72 0 0,-13 62-198 0 0,-2 157 97 0 0,-2-47-462 0 0,-11-21 72 0 0,13 68 394 0 0,-11-35-363 0 0,10 36 348 0 0,-11-15-799 0 0,-36 13 197 0 0,44 3 589 0 0,-26 6-114 0 0,-58 18 81 0 0,86-23 89 0 0,-4 0-6 0 0,0-1-1 0 0,1 2 1 0 0,-1-1-1 0 0,1 1 1 0 0,0-1-1 0 0,-7 4 1 0 0,-11 3 20 0 0,4-3-19 0 0,0-2 0 0 0,-25 2 0 0 0,22-3-31 0 0,19-2 6 0 0,-1 0 9 0 0,-48 0-144 0 0,35 0 115 0 0,-60 3-182 0 0,74-3 171 0 0,-1 1 9 0 0,-34 2-196 0 0,14 0 63 0 0,-1-1-1 0 0,-34-2 0 0 0,56 0 136 0 0,-36 0-137 0 0,-13 4 158 0 0,44-3 207 0 0,-4 1-855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9:39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15 356 332 0 0,'-2'-3'360'0'0,"0"-1"0"0"0,0 1 1 0 0,1-1-1 0 0,-1 0 0 0 0,1 0 0 0 0,0 1 0 0 0,0-1 1 0 0,0 0-1 0 0,1 0 0 0 0,-1 0 0 0 0,1 0 1 0 0,0 0-1 0 0,0 0 0 0 0,0 0 0 0 0,1 0 0 0 0,-1 0 1 0 0,1 0-1 0 0,0 0 0 0 0,2-4 0 0 0,1-10 476 0 0,-4 16-591 0 0,4-44 2416 0 0,-4 45-2355 0 0,0-1-224 0 0,1 0 0 0 0,-1 0 0 0 0,1 1-1 0 0,-1-1 1 0 0,1 0 0 0 0,0 1 0 0 0,0-1 0 0 0,0 1-1 0 0,0-1 1 0 0,1-1 0 0 0,0 5-69 0 0,-1-1 0 0 0,1 1 0 0 0,-1 0 0 0 0,0 0 0 0 0,0 0 0 0 0,0 0 0 0 0,0 0 0 0 0,0 0 0 0 0,0 1 0 0 0,0-1 1 0 0,-1 0-1 0 0,1 0 0 0 0,-1 5 0 0 0,5 42 268 0 0,-2-16 21 0 0,32 133 841 0 0,9 70-137 0 0,-39-170-630 0 0,-6 114-1 0 0,-22 65 310 0 0,-1 6-124 0 0,26 109 217 0 0,26-2 42 0 0,-23-240-343 0 0,-5 1-1 0 0,-19 137 1 0 0,17-230-448 0 0,-1 13 20 0 0,-29 399 1280 0 0,24-284-982 0 0,-3 104 697 0 0,5-126-743 0 0,6-130-331 0 0,0 28 16 0 0,0-9 30 0 0,0-19-39 0 0,0 10 95 0 0,-4 28 659 0 0,4-38 120 0 0,-9 31-1745 0 0,9-31 822 0 0,-1-41-5856 0 0,1 42 6246 0 0,0-1 0 0 0,-1 1 0 0 0,0 0 0 0 0,1-1 0 0 0,-1 1 0 0 0,0 0 0 0 0,0-1 1 0 0,-2 4-1 0 0,2-5 10 0 0,-11 19 2620 0 0,12-19-2817 0 0,6 2-22 0 0,-1-1 0 0 0,1 0 1 0 0,0 0-1 0 0,0 0 0 0 0,11 2 0 0 0,79 7 212 0 0,0-3 0 0 0,123-7 0 0 0,-51-1-218 0 0,98 2-44 0 0,278 11-36 0 0,86 19-258 0 0,-149-27 15 0 0,-58-2 276 0 0,-316 0-73 0 0,97 5-230 0 0,-200-8 261 0 0,1-1-16 0 0,21 6 330 0 0,0 0-78 0 0,-23-5 184 0 0,29 13 8 0 0,36 4-287 0 0,0-2 1 0 0,1-4 0 0 0,1-3-1 0 0,113 0 1 0 0,106 2-119 0 0,35 2 97 0 0,-285-10 150 0 0,-35-2-219 0 0,-1 0-28 0 0,49 1 214 0 0,184 26 160 0 0,-88-8 356 0 0,-145-19-720 0 0,1 0 19 0 0,66 4 746 0 0,-67-5-796 0 0,-1 1 0 0 0,1-1 0 0 0,0 0 0 0 0,0 0 1 0 0,-1 0-1 0 0,1 0 0 0 0,0 0 0 0 0,-1-1 0 0 0,1 1 0 0 0,-1-1 0 0 0,0 1 1 0 0,1-1-1 0 0,-1 0 0 0 0,0 0 0 0 0,0 0 0 0 0,0 0 0 0 0,-1-1 0 0 0,1 1 0 0 0,2-4 1 0 0,2-3-48 0 0,-1 0 1 0 0,0 0-1 0 0,-1 0 0 0 0,4-11 1 0 0,1-10-191 0 0,-1 0 0 0 0,-2 0 0 0 0,-1-1 1 0 0,-1 1-1 0 0,-1-46 0 0 0,-16-158-657 0 0,6 151 716 0 0,-6-207-550 0 0,38-476 0 0 0,9 298 109 0 0,-35-1-333 0 0,-9 228-27 0 0,22-277 0 0 0,-11 480 828 0 0,4-24-33 0 0,-5 60 153 0 0,6-41 97 0 0,21-215 118 0 0,-21 174-164 0 0,5-130-72 0 0,-10 197 814 0 0,0 6-3765 0 0,-3 26-5267 0 0,1-5 3937 0 0,3 1-2176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8:30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3104 1 348 0 0,'0'0'4044'0'0,"4"11"2434"0"0,-35 3-5778 0 0,0-2 0 0 0,-1 0 0 0 0,-62 11-1 0 0,34-8-489 0 0,-36 5-152 0 0,-129 11-1 0 0,176-26-73 0 0,-1216 87-178 0 0,470-43 1033 0 0,456-23 11 0 0,336-25-834 0 0,-69 4 123 0 0,68-5-130 0 0,-8 1 152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2:10.4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 35 2120 0 0,'-8'-7'2844'0'0,"-1"-2"-1427"0"0,-1 1-1013 0 0,2 1-548 0 0,24 3-4093 0 0</inkml:trace>
  <inkml:trace contextRef="#ctx0" brushRef="#br0" timeOffset="1">372 19 1984 0 0,'0'0'7049'0'0,"4"7"-6657"0"0,6 0-408 0 0,6 2-840 0 0,-5-2-4 0 0,3-2-540 0 0,-3 2-573 0 0,3-2 57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8:33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6 956 0 0,'0'0'4745'0'0,"-2"-6"227"0"0,16 13-4377 0 0,1-1 0 0 0,0 0 0 0 0,1-2 0 0 0,0 1 0 0 0,-1-2-1 0 0,1 0 1 0 0,0-1 0 0 0,21 0 0 0 0,-9 0-271 0 0,2165 217 763 0 0,-2041-201-1088 0 0,801 87 6 0 0,-373-56 110 0 0,-414-39 800 0 0,-163-10-841 0 0,0 0-4 0 0,9 0-9 0 0,-9 0 60 0 0,0 0-70 0 0,8 0-5 0 0,-8 0 114 0 0,0 0-125 0 0,23-1 709 0 0,-24 0 5 0 0,-15-15-814 0 0,7 12 64 0 0,4 3 12 0 0,-16-10-4928 0 0,-14 5-3269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8:36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42 68 0 0,'0'0'1521'0'0,"0"-41"9831"0"0,4 70-10530 0 0,2 165 1812 0 0,0 301-794 0 0,-6-426-1583 0 0,-5 177 265 0 0,4-171-456 0 0,1-73-66 0 0,-1 10 22 0 0,-10 55 122 0 0,11-64-116 0 0,-3 10-217 0 0,-2-8-520 0 0,1-14-81 0 0,3 6 443 0 0,0 0-1 0 0,0 0 1 0 0,-1 0 0 0 0,1 1-1 0 0,-1-1 1 0 0,0 1-1 0 0,0-1 1 0 0,0 1 0 0 0,0 0-1 0 0,0 0 1 0 0,0 0-1 0 0,-1 0 1 0 0,-2-2 0 0 0,-35-21-6538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8:37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28 264 1272 0 0,'-1'-2'1087'0'0,"-6"-12"4140"0"0,0-4-2936 0 0,7 17-1902 0 0,-12-33 3208 0 0,12-4-1783 0 0,2 0-1 0 0,7-44 1 0 0,-8 73-1386 0 0,3-11-101 0 0,-2 18-316 0 0,2 11-25 0 0,5 27 66 0 0,25 62 0 0 0,-28-83-30 0 0,2 0 0 0 0,0 0 0 0 0,0-1 0 0 0,1 0 0 0 0,1-1 0 0 0,19 21 0 0 0,14 8 69 0 0,-39-40-90 0 0,1 0 0 0 0,-1 0 0 0 0,0-1 0 0 0,1 1 0 0 0,-1-1 0 0 0,1 0 0 0 0,0 0 0 0 0,-1-1 0 0 0,1 1 0 0 0,0-1 0 0 0,-1 0 0 0 0,9-1 0 0 0,-6-2-48 0 0,1 0 0 0 0,-1 0 0 0 0,0-1 0 0 0,0 1 0 0 0,0-2 0 0 0,0 1 0 0 0,-1-1 0 0 0,0 0 0 0 0,0 0 0 0 0,0-1 0 0 0,0 1 0 0 0,-1-1 0 0 0,5-7-1 0 0,12-17-368 0 0,26-49 0 0 0,-37 61 373 0 0,71-106-2296 0 0,-81 122 1608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8:38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33 596 0 0,'-7'-28'10264'0'0,"10"23"-8838"0"0,-2 7-523 0 0,-2 14-198 0 0,-4 24-391 0 0,-96 716 4439 0 0,100-737-4731 0 0,-1 0 0 0 0,-1 0-1 0 0,-1 0 1 0 0,0 0 0 0 0,-10 24 0 0 0,13-42-122 0 0,1 0 1 0 0,0 0 0 0 0,0-1-1 0 0,-1 1 1 0 0,1 0 0 0 0,-1 0 0 0 0,1-1-1 0 0,-1 1 1 0 0,1 0 0 0 0,-1-1-1 0 0,1 1 1 0 0,-1 0 0 0 0,1-1-1 0 0,-1 1 1 0 0,0-1 0 0 0,1 1-1 0 0,-1-1 1 0 0,0 0 0 0 0,0 1-1 0 0,1-1 1 0 0,-1 1 0 0 0,0-1-1 0 0,0 0 1 0 0,0 0 0 0 0,1 0 0 0 0,-1 1-1 0 0,0-1 1 0 0,0 0 0 0 0,0 0-1 0 0,0 0 1 0 0,1 0 0 0 0,-1 0-1 0 0,0-1 1 0 0,0 1 0 0 0,0 0-1 0 0,0 0 1 0 0,1 0 0 0 0,-1-1-1 0 0,0 1 1 0 0,0 0 0 0 0,-1-2-1 0 0,0 1-570 0 0,0 0 0 0 0,0-1 0 0 0,0 1-1 0 0,0-1 1 0 0,1 0 0 0 0,-1 0-1 0 0,0 1 1 0 0,1-1 0 0 0,-1 0 0 0 0,-1-4-1 0 0,-2-5-4472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8:38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245 116 392 0 0,'0'0'2516'0'0,"2"-43"5265"0"0,-2 41-7196 0 0,-15 21 117 0 0,-32 37 19 0 0,3 1-1 0 0,3 2 0 0 0,-51 98 0 0 0,84-134-378 0 0,11-22-125 0 0,5-13-229 0 0,44-79 9 0 0,3 2 1 0 0,90-110-1 0 0,-134 184 101 0 0,21-20 173 0 0,-31 34-268 0 0,1 1-5 0 0,-1 1 0 0 0,1-1 0 0 0,-1 1 0 0 0,1-1 0 0 0,-1 1 0 0 0,0-1 0 0 0,1 1 1 0 0,-1 0-1 0 0,0 0 0 0 0,0 0 0 0 0,1 0 0 0 0,-1 0 0 0 0,0 0 0 0 0,0 0 1 0 0,0 0-1 0 0,0 0 0 0 0,0 0 0 0 0,-1 1 0 0 0,1-1 0 0 0,0 0 0 0 0,-1 0 0 0 0,1 1 1 0 0,0 2-1 0 0,14 43 43 0 0,-10-30 10 0 0,47 186 777 0 0,0-1 701 0 0,-11-66 286 0 0,-41-134-1723 0 0,3 10 172 0 0,-1-5 1266 0 0,-1-1-5111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8:39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124 111 1204 0 0,'65'-103'12547'0'0,"-64"101"-12379"0"0,7-3 268 0 0,-10 25-393 0 0,-1 0-1 0 0,-1 0 1 0 0,-1-1-1 0 0,0 1 1 0 0,-2-1-1 0 0,-9 20 1 0 0,-6 20-17 0 0,21-56-22 0 0,-39 117 118 0 0,-35 177 1 0 0,68-259-30 0 0,2 0-1 0 0,2 1 1 0 0,1 0-1 0 0,2-1 1 0 0,1 1-1 0 0,2-1 1 0 0,2 1-1 0 0,2-1 1 0 0,13 44-1 0 0,-17-73-100 0 0,1 1-1 0 0,0-1 1 0 0,1-1-1 0 0,0 1 1 0 0,0-1-1 0 0,1 1 1 0 0,-1-1-1 0 0,2-1 1 0 0,-1 1-1 0 0,14 10 1 0 0,-17-15-213 0 0,1-1 1 0 0,0 1 0 0 0,0-1 0 0 0,0 1-1 0 0,0-1 1 0 0,0-1 0 0 0,1 1-1 0 0,-1 0 1 0 0,1-1 0 0 0,7 1 0 0 0,-8-1-232 0 0,0-1 0 0 0,0 0 0 0 0,0 0 0 0 0,0-1 0 0 0,-1 1 0 0 0,1-1 0 0 0,0 0 0 0 0,0 0 0 0 0,-1 0 0 0 0,1-1 0 0 0,0 1 0 0 0,-1-1 0 0 0,0 0 0 0 0,6-3 0 0 0,5-7-3701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8:40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0 151 80 0 0,'0'-2'241'0'0,"0"1"1"0"0,0-1-1 0 0,0 1 1 0 0,0-1-1 0 0,0 0 0 0 0,1 1 1 0 0,-1-1-1 0 0,0 1 0 0 0,1-1 1 0 0,-1 1-1 0 0,1-1 1 0 0,-1 1-1 0 0,1-1 0 0 0,0 1 1 0 0,-1 0-1 0 0,1-1 0 0 0,0 1 1 0 0,0 0-1 0 0,0 0 1 0 0,0-1-1 0 0,0 1 0 0 0,1 0 1 0 0,-1 0-1 0 0,0 0 0 0 0,0 0 1 0 0,1 1-1 0 0,-1-1 1 0 0,0 0-1 0 0,1 1 0 0 0,-1-1 1 0 0,1 0-1 0 0,2 0 0 0 0,10-4 436 0 0,0 0 0 0 0,23-5 0 0 0,-21 6-12 0 0,73-18 907 0 0,101-11 0 0 0,-1 11-5762 0 0,-147 17 1602 0 0,-14 2-2115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8:40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107 409 68 0 0,'-2'-101'8248'0'0,"-1"46"-5751"0"0,3-1-1 0 0,14-102 0 0 0,-13 150-2197 0 0,3-18-45 0 0,-1 21-218 0 0,2 13 30 0 0,-4 2-55 0 0,0 0 0 0 0,-1 0 0 0 0,0 0-1 0 0,0 0 1 0 0,-1 0 0 0 0,-4 19 0 0 0,0 5 10 0 0,-41 239 172 0 0,-2 19-81 0 0,25-124 442 0 0,22-163-498 0 0,1-4-43 0 0,0-1-1 0 0,0 1 1 0 0,-1-1-1 0 0,1 1 1 0 0,0 0 0 0 0,0-1-1 0 0,0 1 1 0 0,0-1-1 0 0,0 1 1 0 0,-1 0-1 0 0,1-1 1 0 0,0 1-1 0 0,1-1 1 0 0,-1 1-1 0 0,0 0 1 0 0,0-1 0 0 0,0 1-1 0 0,0-1 1 0 0,0 1-1 0 0,0 0 1 0 0,1-1-1 0 0,-1 1 1 0 0,0-1-1 0 0,1 1 1 0 0,0 0 0 0 0,8-12 57 0 0,11-27-102 0 0,-4-1 0 0 0,1 1-1 0 0,38-62 1 0 0,-46 87-18 0 0,-1 0 0 0 0,2 1 0 0 0,0 0-1 0 0,0 1 1 0 0,1 0 0 0 0,0 1 0 0 0,1 0 0 0 0,0 0 0 0 0,1 1-1 0 0,24-12 1 0 0,-35 20-2 0 0,0 0 0 0 0,-1 0-1 0 0,1 0 1 0 0,0 0 0 0 0,0 1 0 0 0,0-1-1 0 0,0 1 1 0 0,0 0 0 0 0,1-1-1 0 0,-1 1 1 0 0,0 0 0 0 0,0 0 0 0 0,0 0-1 0 0,0 1 1 0 0,0-1 0 0 0,0 0 0 0 0,0 1-1 0 0,0-1 1 0 0,0 1 0 0 0,0 0-1 0 0,0 0 1 0 0,0 0 0 0 0,-1 0 0 0 0,1 0-1 0 0,0 0 1 0 0,0 0 0 0 0,1 2 0 0 0,0 0-16 0 0,0 1 1 0 0,0-1 0 0 0,-1 1 0 0 0,1 0 0 0 0,-1 0 0 0 0,0 1 0 0 0,0-1 0 0 0,0 0 0 0 0,-1 1 0 0 0,1-1 0 0 0,0 6 0 0 0,6 31-269 0 0,2 63 0 0 0,-7-65 569 0 0,1 1-1 0 0,10 37 1 0 0,-13-75-217 0 0,-1-1 1 0 0,0 0-1 0 0,0 0 0 0 0,1 0 0 0 0,-1 0 1 0 0,1 1-1 0 0,-1-1 0 0 0,1 0 1 0 0,-1 0-1 0 0,1 0 0 0 0,0 0 0 0 0,0 0 1 0 0,-1 0-1 0 0,1 0 0 0 0,0-1 1 0 0,0 1-1 0 0,0 0 0 0 0,0 0 0 0 0,0-1 1 0 0,0 1-1 0 0,0 0 0 0 0,0-1 1 0 0,0 1-1 0 0,3 0 0 0 0,-2-1-9 0 0,0 0-1 0 0,0 0 0 0 0,1 0 1 0 0,-1 0-1 0 0,0 0 0 0 0,0-1 1 0 0,1 1-1 0 0,-1-1 0 0 0,0 1 1 0 0,0-1-1 0 0,0 0 0 0 0,3-1 1 0 0,7-5-52 0 0,-2 1-1 0 0,1-2 1 0 0,15-13 0 0 0,-24 19 41 0 0,32-30-78 0 0,-1-2 0 0 0,31-42 0 0 0,32-34 470 0 0,-96 109-387 0 0,1 0 0 0 0,0 0 0 0 0,-1 0 0 0 0,1 1 0 0 0,0-1 0 0 0,0 0 0 0 0,0 0 0 0 0,-1 1 0 0 0,1-1 0 0 0,0 0 0 0 0,0 1 1 0 0,0-1-1 0 0,0 1 0 0 0,0-1 0 0 0,0 1 0 0 0,0-1 0 0 0,0 1 0 0 0,0 0 0 0 0,1 0 0 0 0,-1-1 0 0 0,0 1 0 0 0,0 0 0 0 0,0 0 0 0 0,0 0 0 0 0,0 0 0 0 0,2 1 0 0 0,-2 0 1 0 0,0 0 0 0 0,1 1 0 0 0,-1-1 0 0 0,-1 1 0 0 0,1-1 0 0 0,0 1 0 0 0,0-1 0 0 0,-1 1 0 0 0,1-1 0 0 0,0 1 0 0 0,-1 0 0 0 0,0-1 0 0 0,1 1 0 0 0,-1 0 0 0 0,0-1 0 0 0,0 1 0 0 0,0 3 0 0 0,2 21-105 0 0,1 0 0 0 0,1 0 0 0 0,1 0 0 0 0,2-1 0 0 0,0 1-1 0 0,2-2 1 0 0,18 37 0 0 0,-10-36-610 0 0,-16-24 476 0 0,0 0-1 0 0,-1-1 1 0 0,1 1-1 0 0,0 0 1 0 0,0 0 0 0 0,0-1-1 0 0,0 1 1 0 0,-1 0 0 0 0,1-1-1 0 0,0 1 1 0 0,0-1 0 0 0,0 1-1 0 0,0-1 1 0 0,0 0-1 0 0,0 1 1 0 0,1-1 0 0 0,-1 0-1 0 0,0 0 1 0 0,0 0 0 0 0,0 0-1 0 0,0 0 1 0 0,0 0 0 0 0,0 0-1 0 0,0 0 1 0 0,0 0-1 0 0,0 0 1 0 0,2-1 0 0 0,15-8-4632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8:41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4 2448 0 0,'-16'-2'1608'0'0,"-3"0"773"0"0,-12 4-1645 0 0,13 0-116 0 0,5 1-296 0 0,1 1-284 0 0,-1 4-456 0 0,5-1-832 0 0,2-1-785 0 0,0 2-23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8:41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2248 0 0,'0'0'2822'0'0,"-7"18"9896"0"0,14-13-13013 0 0,-1 0 1 0 0,0 1-1 0 0,-1 0 1 0 0,1 0-1 0 0,-1 1 1 0 0,-1-1-1 0 0,1 1 1 0 0,-1 0-1 0 0,0 1 1 0 0,0-1-1 0 0,-1 1 1 0 0,0-1-1 0 0,-1 1 1 0 0,1 0-1 0 0,-1 0 1 0 0,-1 0-1 0 0,1 11 1 0 0,2 18-270 0 0,-3 1 0 0 0,-4 57 0 0 0,1-58 533 0 0,-9 50 607 0 0,6-51 562 0 0,4-34-707 0 0,7-27-182 0 0,8-6-214 0 0,1 0 0 0 0,1 1 0 0 0,2 1 0 0 0,1 1 0 0 0,1 0-1 0 0,1 1 1 0 0,2 2 0 0 0,0 0 0 0 0,42-34 0 0 0,-63 58-34 0 0,-1-1 1 0 0,1 1-1 0 0,0-1 0 0 0,0 1 0 0 0,0-1 0 0 0,0 1 1 0 0,0 0-1 0 0,1 0 0 0 0,-1 0 0 0 0,0 0 0 0 0,0 0 1 0 0,1 1-1 0 0,-1-1 0 0 0,0 1 0 0 0,1-1 0 0 0,-1 1 0 0 0,1 0 1 0 0,-1 0-1 0 0,0 0 0 0 0,1 0 0 0 0,-1 0 0 0 0,1 1 1 0 0,-1-1-1 0 0,0 1 0 0 0,1 0 0 0 0,-1-1 0 0 0,0 1 1 0 0,0 0-1 0 0,0 0 0 0 0,1 1 0 0 0,-1-1 0 0 0,0 0 0 0 0,0 1 1 0 0,-1-1-1 0 0,1 1 0 0 0,0-1 0 0 0,0 1 0 0 0,-1 0 1 0 0,1 0-1 0 0,-1 0 0 0 0,0 0 0 0 0,3 4 0 0 0,3 8 185 0 0,1 1-1 0 0,-2 0 0 0 0,0 1 1 0 0,7 30-1 0 0,-12-45-157 0 0,15 67 679 0 0,-12-44-752 0 0,1 0 0 0 0,2 0 0 0 0,0-1 0 0 0,1 0-1 0 0,18 33 1 0 0,-25-54-370 0 0,1 0-1 0 0,-1 0 0 0 0,1-1 1 0 0,-1 1-1 0 0,1 0 1 0 0,0 0-1 0 0,-1-1 0 0 0,1 1 1 0 0,0-1-1 0 0,0 1 0 0 0,0-1 1 0 0,1 0-1 0 0,-1 0 1 0 0,0 0-1 0 0,0 0 0 0 0,1 0 1 0 0,4 1-1 0 0,10 0-4648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2:10.7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290 125 1536 0 0,'-10'8'4139'0'0,"-1"2"-188"0"0,11-10-3958 0 0,0 0 0 0 0,0 1-1 0 0,0-1 1 0 0,0 0 0 0 0,0 0 0 0 0,0 1-1 0 0,-1-1 1 0 0,1 0 0 0 0,0 0 0 0 0,0 1-1 0 0,0-1 1 0 0,0 0 0 0 0,0 0 0 0 0,1 1-1 0 0,-1-1 1 0 0,0 0 0 0 0,0 1 0 0 0,0-1-1 0 0,0 0 1 0 0,0 0 0 0 0,0 1 0 0 0,0-1-1 0 0,0 0 1 0 0,1 0 0 0 0,-1 0 0 0 0,0 1 0 0 0,0-1-1 0 0,0 0 1 0 0,0 0 0 0 0,1 0 0 0 0,-1 1-1 0 0,0-1 1 0 0,0 0 0 0 0,0 0 0 0 0,1 0-1 0 0,-1 0 1 0 0,0 1 0 0 0,2 0-901 0 0,14 0-2577 0 0,-13-1 931 0 0</inkml:trace>
  <inkml:trace contextRef="#ctx0" brushRef="#br0" timeOffset="1">517 38 1012 0 0,'-6'-9'2944'0'0,"0"2"-719"0"0,0 0-541 0 0,-2 2-144 0 0,1-4-1232 0 0,-7 14-2044 0 0</inkml:trace>
  <inkml:trace contextRef="#ctx0" brushRef="#br0" timeOffset="2">346 64 1348 0 0,'-25'7'1308'0'0,"5"1"-412"0"0,-3 3-100 0 0,2-2-212 0 0,-3 1-88 0 0,-1 4-151 0 0,2 0-13 0 0,-4 0-136 0 0,3 2-56 0 0,1-1-144 0 0,0 3-176 0 0,2-1-196 0 0,1 1-157 0 0,3-1-347 0 0,1-3-536 0 0,3 2 768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8:46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656 0 876 0 0,'0'0'1226'0'0,"-4"1"-180"0"0,-4 2-635 0 0,1 0-1 0 0,-1 1 1 0 0,1-1-1 0 0,0 2 1 0 0,0-1-1 0 0,0 1 1 0 0,1 0-1 0 0,0 0 0 0 0,0 1 1 0 0,0 0-1 0 0,0 0 1 0 0,1 0-1 0 0,0 1 1 0 0,-7 11-1 0 0,-5 12 168 0 0,1 0 1 0 0,-15 38-1 0 0,-136 419 2123 0 0,43 13-1210 0 0,39-22-430 0 0,84-472-1052 0 0,1-3-29 0 0,0 0 0 0 0,0 1 0 0 0,-1-1 0 0 0,1 0 1 0 0,-1 0-1 0 0,0 0 0 0 0,0 0 0 0 0,0 0 1 0 0,0 0-1 0 0,0-1 0 0 0,-1 1 0 0 0,1 0 0 0 0,-1-1 1 0 0,-3 5-1 0 0,3-6-156 0 0,-16 1-2072 0 0,15-3 1936 0 0,-49-8-7418 0 0,36 3 4595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8:4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16 130 748 0 0,'-14'-46'10156'0'0,"12"-8"-3892"0"0,18 85-5864 0 0,45 95 109 0 0,31 62-54 0 0,-90-185-399 0 0,0 0 0 0 0,-1 0 1 0 0,1 0-1 0 0,0 0 0 0 0,1-1 1 0 0,-1 1-1 0 0,0 0 1 0 0,1-1-1 0 0,0 0 0 0 0,-1 0 1 0 0,1 0-1 0 0,0 0 0 0 0,5 2 1 0 0,-6-3-35 0 0,0 0 1 0 0,0-1 0 0 0,0 0 0 0 0,0 1-1 0 0,0-1 1 0 0,0 0 0 0 0,0 0-1 0 0,0 0 1 0 0,0 0 0 0 0,0-1 0 0 0,0 1-1 0 0,1 0 1 0 0,-1-1 0 0 0,0 1-1 0 0,0-1 1 0 0,-1 0 0 0 0,1 0 0 0 0,0 0-1 0 0,0 0 1 0 0,0 0 0 0 0,0 0-1 0 0,-1 0 1 0 0,4-3 0 0 0,18-18-54 0 0,41-48 0 0 0,8-8-437 0 0,-20 32-786 0 0,65-45-1 0 0,5 11-8342 0 0,-101 66 4771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8:48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1402 233 744 0 0,'0'0'732'0'0,"14"-4"1846"0"0,27-16 2539 0 0,-39 20-4436 0 0,26-24 3674 0 0,-24 17-4290 0 0,-1 0 0 0 0,-1-1 1 0 0,1 0-1 0 0,-1 1 0 0 0,2-15 1 0 0,1-5 137 0 0,-4 24-185 0 0,0 1 1 0 0,0-1-1 0 0,-1 0 0 0 0,1 0 1 0 0,-1 1-1 0 0,0-1 0 0 0,0 0 0 0 0,0 0 1 0 0,0 0-1 0 0,0 0 0 0 0,-1 1 1 0 0,0-1-1 0 0,1 0 0 0 0,-1 0 0 0 0,0 1 1 0 0,0-1-1 0 0,0 1 0 0 0,0-1 1 0 0,-1 1-1 0 0,1-1 0 0 0,-1 1 1 0 0,0-1-1 0 0,1 1 0 0 0,-1 0 0 0 0,0 0 1 0 0,0 0-1 0 0,-1 0 0 0 0,1 1 1 0 0,0-1-1 0 0,0 0 0 0 0,-1 1 1 0 0,1 0-1 0 0,-1-1 0 0 0,0 1 0 0 0,1 0 1 0 0,-1 0-1 0 0,-3 0 0 0 0,-7-3 57 0 0,-1 1 0 0 0,1 1 1 0 0,-1 0-1 0 0,0 0 0 0 0,1 2 0 0 0,-19 0 0 0 0,-36 6 363 0 0,1 3 0 0 0,0 2-1 0 0,-103 32 1 0 0,74-11 160 0 0,-160 77-1 0 0,188-74-390 0 0,2 3-1 0 0,1 2 1 0 0,-66 55 0 0 0,101-70-132 0 0,0 1 1 0 0,2 2-1 0 0,1 1 0 0 0,1 1 1 0 0,1 1-1 0 0,2 1 0 0 0,-34 63 1 0 0,49-78-18 0 0,0 1 0 0 0,1-1 0 0 0,1 1 0 0 0,1 1 0 0 0,1-1 0 0 0,0 1 1 0 0,1 0-1 0 0,1 0 0 0 0,1 22 0 0 0,2-26-9 0 0,0 1 0 0 0,1-1 0 0 0,1 1-1 0 0,1-1 1 0 0,0 0 0 0 0,1 0 0 0 0,0-1 0 0 0,1 0 0 0 0,1 1-1 0 0,1-2 1 0 0,12 20 0 0 0,-1-10 14 0 0,0 0 1 0 0,1-1-1 0 0,1-1 1 0 0,1-1-1 0 0,1-1 1 0 0,1-1-1 0 0,0-1 0 0 0,2-1 1 0 0,-1-1-1 0 0,2-2 1 0 0,43 17-1 0 0,-14-11-398 0 0,2-1 0 0 0,0-4 0 0 0,0-1 0 0 0,106 7 1 0 0,-120-18-891 0 0,1-1 0 0 0,76-8 0 0 0,-98 4-14 0 0,-1-1-1 0 0,0-1 1 0 0,-1-1 0 0 0,1-1 0 0 0,-1-1-1 0 0,0 0 1 0 0,25-15 0 0 0,-13 0-3421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8:48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1 466 1576 0 0,'14'-17'4336'0'0,"-4"-2"-2808"0"0,0 1 0 0 0,-2-2 0 0 0,13-37 0 0 0,-1 1 179 0 0,6-18 700 0 0,7-15-843 0 0,-32 87-1560 0 0,1 7-44 0 0,-1 0 44 0 0,0 1-1 0 0,0-1 1 0 0,0 1 0 0 0,-1-1-1 0 0,0 0 1 0 0,0 1-1 0 0,0-1 1 0 0,-2 9 0 0 0,0 22-9 0 0,5-5-28 0 0,1 0 1 0 0,1-1-1 0 0,2 1 0 0 0,12 35 0 0 0,-16-57 28 0 0,1 0-1 0 0,-1 0 1 0 0,2 0-1 0 0,-1 0 1 0 0,1 0 0 0 0,1-1-1 0 0,0 0 1 0 0,0 0-1 0 0,0-1 1 0 0,1 1 0 0 0,0-1-1 0 0,0-1 1 0 0,1 1-1 0 0,0-1 1 0 0,0-1 0 0 0,1 0-1 0 0,10 6 1 0 0,-14-9-23 0 0,0-1 1 0 0,0 1-1 0 0,0-1 0 0 0,0 0 0 0 0,0 0 1 0 0,0 0-1 0 0,1-1 0 0 0,-1 0 1 0 0,0 0-1 0 0,0 0 0 0 0,0-1 1 0 0,0 0-1 0 0,0 0 0 0 0,8-2 1 0 0,-5-1 4 0 0,0 1-1 0 0,0-1 1 0 0,0 0 0 0 0,-1-1 0 0 0,0 0 0 0 0,0 0 0 0 0,0 0 0 0 0,6-7 0 0 0,5-8-14 0 0,0-1 1 0 0,-1-1-1 0 0,-1-1 1 0 0,18-34 0 0 0,7-22 980 0 0,37-108 1 0 0,-59 140-13 0 0,-3 9-629 0 0,-15 35-328 0 0,0 4 25 0 0,0 0 1 0 0,-1-1-1 0 0,1 1 0 0 0,-1-1 1 0 0,1 1-1 0 0,-1 0 0 0 0,0-1 1 0 0,1 1-1 0 0,-1 0 0 0 0,0 0 0 0 0,1-1 1 0 0,-1 1-1 0 0,0 0 0 0 0,0 0 1 0 0,1-1-1 0 0,-1 1 0 0 0,0 0 1 0 0,0 0-1 0 0,0 0 0 0 0,0-1 0 0 0,0 2 1 0 0,1 24 13 0 0,-1-21-7 0 0,4 59 33 0 0,12 63 0 0 0,-13-107-7 0 0,2-1 0 0 0,0 0 0 0 0,1 0 0 0 0,1 0 0 0 0,0 0 0 0 0,2-1 0 0 0,17 27 0 0 0,-23-40-163 0 0,1-1 1 0 0,0 0-1 0 0,-1 0 1 0 0,1-1 0 0 0,1 1-1 0 0,-1-1 1 0 0,0 0 0 0 0,1 0-1 0 0,0 0 1 0 0,-1 0 0 0 0,1-1-1 0 0,0 0 1 0 0,1 0 0 0 0,-1 0-1 0 0,0-1 1 0 0,10 2-1 0 0,-7-2-1072 0 0,0-1 0 0 0,-1 1 0 0 0,1-2 0 0 0,0 1 1 0 0,0-1-1 0 0,13-3 0 0 0,3-2-5880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9:11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169 109 552 0 0,'-10'-35'5204'0'0,"18"-25"-1255"0"0,-8 59-3692 0 0,2-12 667 0 0,-2 13-913 0 0,0 0 1 0 0,0 1-1 0 0,0-1 1 0 0,0 0 0 0 0,0 0-1 0 0,-1 0 1 0 0,1 0-1 0 0,0 0 1 0 0,0 0-1 0 0,0 0 1 0 0,0 0 0 0 0,0 0-1 0 0,0 0 1 0 0,0 0-1 0 0,0 0 1 0 0,0 0 0 0 0,0 0-1 0 0,0 0 1 0 0,-1 0-1 0 0,1 0 1 0 0,0 0-1 0 0,0 0 1 0 0,0 0 0 0 0,0 0-1 0 0,0 0 1 0 0,0 0-1 0 0,0 0 1 0 0,0 0-1 0 0,0 0 1 0 0,0 0 0 0 0,-1 0-1 0 0,1 0 1 0 0,0 0-1 0 0,0 0 1 0 0,0 0 0 0 0,0 0-1 0 0,0 0 1 0 0,-7 18 294 0 0,-4 30 158 0 0,-96 1109 1597 0 0,72-738-1726 0 0,29-370-518 0 0,6-47-87 0 0,1 1 48 0 0,1 2-2409 0 0,6-12-2892 0 0,-1-3 2264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9:12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394 20 1480 0 0,'0'0'2125'0'0,"-4"-20"3363"0"0,0 29-5253 0 0,0-1 0 0 0,1 0-1 0 0,0 1 1 0 0,0 0 0 0 0,-2 14-1 0 0,-2 8 113 0 0,-14 41 144 0 0,-101 373 1324 0 0,-9 278 296 0 0,91-462-1666 0 0,19-155-604 0 0,21-104-190 0 0,-8-1-2856 0 0,-2-2-1245 0 0,3-4-693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9:14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5 196 512 0 0,'0'0'2003'0'0,"12"2"4292"0"0,-28-2-3959 0 0,33 6-1668 0 0,83 3 67 0 0,148-3-1 0 0,-131-6-551 0 0,865-27 1329 0 0,-879 22-1349 0 0,957-64 628 0 0,-113 5-716 0 0,-149 28-99 0 0,-662 30 8 0 0,235-5-92 0 0,170 26-327 0 0,278 15 126 0 0,-711-25 186 0 0,-104-5 50 0 0,0 0 5 0 0,239 14-1384 0 0,-238-14 1476 0 0,46-1 134 0 0,58 2-83 0 0,69 3-246 0 0,-102 1-215 0 0,-73-5 246 0 0,1 0-30 0 0,13 1-25 0 0,-13 0-21 0 0,0-2-50 0 0,8 0-85 0 0,-8 1-87 0 0,5-3-544 0 0,-13-9-5047 0 0,-5 6 4121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9:14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241 47 1012 0 0,'-32'-18'6075'0'0,"29"17"-5332"0"0,-19-19 4584 0 0,23 19-5304 0 0,0 0 0 0 0,0 0 0 0 0,0 1 0 0 0,0-1 0 0 0,0 1 0 0 0,0-1 0 0 0,0 1 0 0 0,0-1 0 0 0,0 1 0 0 0,0-1 0 0 0,0 1 0 0 0,1 0 0 0 0,-1 0 0 0 0,0 0 0 0 0,0 0 0 0 0,1-1 0 0 0,-1 2 0 0 0,0-1 0 0 0,0 0 0 0 0,0 0-1 0 0,1 0 1 0 0,-1 0 0 0 0,0 1 0 0 0,0-1 0 0 0,0 1 0 0 0,0-1 0 0 0,0 1 0 0 0,0-1 0 0 0,2 2 0 0 0,42 21 285 0 0,-34-17-264 0 0,12 8-10 0 0,-1 1 0 0 0,0 1 0 0 0,25 25 0 0 0,-47-41-32 0 0,1 1 0 0 0,0-1 0 0 0,0 1-1 0 0,0 0 1 0 0,-1-1 0 0 0,1 1 0 0 0,0 0 0 0 0,-1 0 0 0 0,1 0-1 0 0,-1-1 1 0 0,1 1 0 0 0,-1 0 0 0 0,1 0 0 0 0,-1 0 0 0 0,0 0 0 0 0,1 0-1 0 0,-1 0 1 0 0,0 0 0 0 0,0 0 0 0 0,0 0 0 0 0,0 0 0 0 0,0 0-1 0 0,0 0 1 0 0,0 0 0 0 0,0 0 0 0 0,0 0 0 0 0,-1 2 0 0 0,0-1 5 0 0,0-1 0 0 0,0 1 0 0 0,0 0 0 0 0,-1-1 0 0 0,1 1 0 0 0,0-1 0 0 0,-1 1 0 0 0,0-1 0 0 0,1 1 0 0 0,-1-1 0 0 0,0 0 0 0 0,-2 2 0 0 0,-7 2 57 0 0,-1 0 1 0 0,1-1-1 0 0,-16 4 0 0 0,-144 44-436 0 0,58-15-6388 0 0,82-26 1562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9:15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347 0 496 0 0,'0'0'10203'0'0,"-9"10"-9726"0"0,-8 5-57 0 0,-26 27 0 0 0,-15 14 35 0 0,11-19-183 0 0,23-21-126 0 0,2 2 1 0 0,0 0-1 0 0,1 1 0 0 0,1 1 0 0 0,-32 42 0 0 0,51-60-89 0 0,-1 0 1 0 0,1 0-1 0 0,0 0 0 0 0,0 0 1 0 0,0 0-1 0 0,0 1 0 0 0,0-1 1 0 0,1 0-1 0 0,-1 1 0 0 0,1-1 1 0 0,-1 0-1 0 0,1 1 0 0 0,0-1 1 0 0,0 1-1 0 0,0-1 0 0 0,0 1 1 0 0,0-1-1 0 0,1 0 0 0 0,-1 1 0 0 0,2 3 1 0 0,0-2 26 0 0,0-1 0 0 0,0 0 0 0 0,0 0 0 0 0,0 1 0 0 0,1-1 0 0 0,-1 0-1 0 0,1-1 1 0 0,0 1 0 0 0,0 0 0 0 0,0-1 0 0 0,6 4 0 0 0,6 2 122 0 0,1 0-1 0 0,0-1 0 0 0,0 0 1 0 0,27 6-1 0 0,75 19 256 0 0,-28-9-402 0 0,-2 3 0 0 0,104 47 0 0 0,-182-69-184 0 0,168 74-1836 0 0,-145-66-2352 0 0,57 12 1 0 0,-63-20-69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9:16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24 114 580 0 0,'1'-5'1234'0'0,"3"-12"1955"0"0,0 0 0 0 0,1 0 0 0 0,13-32 0 0 0,-17 48-2923 0 0,-1 0-242 0 0,0 1 0 0 0,0 0 1 0 0,0 0-1 0 0,0-1 0 0 0,0 1 0 0 0,0 0 0 0 0,0-1 0 0 0,0 1 1 0 0,0 0-1 0 0,1 0 0 0 0,-1-1 0 0 0,0 1 0 0 0,0 0 1 0 0,0 0-1 0 0,0-1 0 0 0,0 1 0 0 0,1 0 0 0 0,-1 0 1 0 0,0 0-1 0 0,0-1 0 0 0,0 1 0 0 0,1 0 0 0 0,-1 0 0 0 0,0 0 1 0 0,0 0-1 0 0,1-1 0 0 0,-1 1 0 0 0,0 0 0 0 0,0 0 1 0 0,1 0-1 0 0,-1 0 0 0 0,1 0 0 0 0,1 3-3 0 0,0 0 1 0 0,-1 0-1 0 0,1 1 0 0 0,-1-1 0 0 0,1 1 1 0 0,-1-1-1 0 0,0 1 0 0 0,0-1 0 0 0,0 1 1 0 0,-1 0-1 0 0,1-1 0 0 0,-1 6 0 0 0,-1 52 121 0 0,1-48-93 0 0,-38 310 301 0 0,22-216-232 0 0,-6 162-1 0 0,22-260-66 0 0,0-1 0 0 0,0 1 0 0 0,1 0 0 0 0,0-1-1 0 0,1 1 1 0 0,0-1 0 0 0,0 0 0 0 0,0 0 0 0 0,1 0 0 0 0,7 13 0 0 0,-7-16-13 0 0,1-1 1 0 0,-1 1-1 0 0,1-1 1 0 0,0 0-1 0 0,0-1 1 0 0,1 1-1 0 0,-1-1 1 0 0,1 1-1 0 0,-1-1 0 0 0,1-1 1 0 0,0 1-1 0 0,0-1 1 0 0,0 1-1 0 0,1-2 1 0 0,-1 1-1 0 0,0 0 1 0 0,9 0-1 0 0,42 6-2 0 0,1-2 0 0 0,99-4 0 0 0,-5 0-214 0 0,81 10-1156 0 0,-229-12 1318 0 0,15 2-72 0 0,-3 4-1751 0 0,-31-6-6499 0 0,7-3 4489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1:12.8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0 110 1160 0 0,'0'0'4184'0'0,"3"0"-3693"0"0,117-8 3935 0 0,60 7-3117 0 0,10-1-1064 0 0,631-31 60 0 0,1202-24 795 0 0,-1874 60-688 0 0,159-6 745 0 0,-305 3-1137 0 0,1 0-16 0 0,46-5 15 0 0,-47 5-30 0 0,6-3-239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2:11.1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0 848 0 0,'-4'12'2440'0'0,"2"1"-828"0"0,0-5-263 0 0,-2 5-645 0 0,3-1-584 0 0,1-4-316 0 0,0 5-936 0 0,0-5-2209 0 0</inkml:trace>
  <inkml:trace contextRef="#ctx0" brushRef="#br0" timeOffset="1">7 368 1500 0 0,'0'0'1700'0'0,"-6"13"673"0"0,6-5-309 0 0,2 3-1280 0 0,8-4-508 0 0,11 0-532 0 0,6-4-1232 0 0,-11-1-681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8:42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501 30 156 0 0,'0'-13'4696'0'0,"0"13"-4598"0"0,0-1-1 0 0,0 1 0 0 0,0-1 0 0 0,1 0 0 0 0,-1 1 0 0 0,0-1 0 0 0,0 1 0 0 0,0-1 0 0 0,0 1 0 0 0,0-1 0 0 0,0 1 0 0 0,0-1 0 0 0,-1 1 0 0 0,1-1 0 0 0,0 1 1 0 0,0-1-1 0 0,0 1 0 0 0,0-1 0 0 0,-1 1 0 0 0,1-1 0 0 0,0 1 0 0 0,-1-1 0 0 0,1 1 0 0 0,0-1 0 0 0,-1 1 0 0 0,1-1 0 0 0,0 1 0 0 0,-1 0 0 0 0,1-1 1 0 0,-1 1-1 0 0,1 0 0 0 0,-1 0 0 0 0,1-1 0 0 0,-1 1 0 0 0,0 0 0 0 0,0 0 7 0 0,0 0 1 0 0,-1 1 0 0 0,1 0-1 0 0,0-1 1 0 0,-1 1-1 0 0,1 0 1 0 0,0-1-1 0 0,0 1 1 0 0,0 0-1 0 0,0 0 1 0 0,0 0-1 0 0,0 0 1 0 0,-1 2 0 0 0,-38 48 659 0 0,34-43-340 0 0,-63 91 394 0 0,4 3-1 0 0,4 3 1 0 0,-61 144 0 0 0,99-193-657 0 0,3 2 1 0 0,2 0-1 0 0,3 1 1 0 0,2 0-1 0 0,3 1 0 0 0,2 1 1 0 0,3-1-1 0 0,5 91 1 0 0,4-102-88 0 0,2-1 1 0 0,2 1-1 0 0,3-2 1 0 0,1 0-1 0 0,29 70 1 0 0,-29-88-312 0 0,2 0 0 0 0,1-1-1 0 0,1-1 1 0 0,1-1 0 0 0,2 0 0 0 0,0-1 0 0 0,2-1 0 0 0,1-1 0 0 0,37 32 0 0 0,-51-49-606 0 0,1 0 0 0 0,-1 0-1 0 0,1-1 1 0 0,0 0 0 0 0,1 0-1 0 0,-1-1 1 0 0,18 5 0 0 0,1-3-3806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8:42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1 108 888 0 0,'20'-52'6557'0'0,"-18"47"-6243"0"0,0 1 1 0 0,1 0-1 0 0,-1-1 1 0 0,1 1 0 0 0,0 0-1 0 0,1 1 1 0 0,-1-1 0 0 0,8-6-1 0 0,-10 9-291 0 0,1 0 1 0 0,-1-1-1 0 0,1 1 0 0 0,0 0 0 0 0,0 0 0 0 0,-1 0 0 0 0,1 0 1 0 0,0 1-1 0 0,0-1 0 0 0,0 0 0 0 0,0 1 0 0 0,0 0 0 0 0,0-1 0 0 0,0 1 1 0 0,0 0-1 0 0,0 0 0 0 0,0 0 0 0 0,0 0 0 0 0,0 0 0 0 0,0 0 1 0 0,0 1-1 0 0,0-1 0 0 0,0 1 0 0 0,0-1 0 0 0,0 1 0 0 0,0 0 1 0 0,-1 0-1 0 0,1 0 0 0 0,0 0 0 0 0,0 0 0 0 0,-1 0 0 0 0,1 0 0 0 0,-1 1 1 0 0,1-1-1 0 0,-1 1 0 0 0,1-1 0 0 0,-1 1 0 0 0,0-1 0 0 0,0 1 1 0 0,0 0-1 0 0,0-1 0 0 0,0 1 0 0 0,1 4 0 0 0,3 4-35 0 0,-1 0-1 0 0,-1 0 1 0 0,0 0-1 0 0,-1 1 1 0 0,1-1-1 0 0,0 21 1 0 0,-2 17-126 0 0,-2 0-1 0 0,-9 62 1 0 0,-25 96 257 0 0,16-106 409 0 0,14-78-353 0 0,3-15 33 0 0,0 1 1 0 0,1 0-1 0 0,0-1 1 0 0,0 1 0 0 0,1 0-1 0 0,0 8 1 0 0,0-14-63 0 0,22-15 97 0 0,65-89-125 0 0,50-54-54 0 0,-115 133-33 0 0,93-91 73 0 0,-98 100-131 0 0,0 0 0 0 0,1 1 0 0 0,0 1-1 0 0,1 1 1 0 0,25-11 0 0 0,-42 21 20 0 0,1 0 0 0 0,0 0 0 0 0,-1 0 1 0 0,1 0-1 0 0,0 0 0 0 0,0 1 0 0 0,0-1 0 0 0,-1 1 1 0 0,1 0-1 0 0,0 0 0 0 0,0 0 0 0 0,0 0 0 0 0,0 0 0 0 0,0 0 1 0 0,-1 1-1 0 0,1 0 0 0 0,0 0 0 0 0,0-1 0 0 0,-1 1 1 0 0,1 1-1 0 0,0-1 0 0 0,-1 0 0 0 0,1 1 0 0 0,-1-1 0 0 0,0 1 1 0 0,1 0-1 0 0,-1 0 0 0 0,0 0 0 0 0,0 0 0 0 0,0 0 0 0 0,-1 0 1 0 0,1 0-1 0 0,0 1 0 0 0,-1-1 0 0 0,1 1 0 0 0,-1-1 1 0 0,2 6-1 0 0,4 10 59 0 0,-1 0 0 0 0,0 1 1 0 0,-1 0-1 0 0,3 30 0 0 0,-3-22 85 0 0,1 7-102 0 0,-1-2 382 0 0,17 53 0 0 0,-20-77-642 0 0,1 0 0 0 0,1 0 1 0 0,-1 0-1 0 0,2 0 0 0 0,-1-1 0 0 0,1 0 0 0 0,0 0 0 0 0,0 0 0 0 0,0 0 1 0 0,1-1-1 0 0,9 8 0 0 0,-12-12-408 0 0,0-1 1 0 0,-1 1 0 0 0,1-1-1 0 0,0 1 1 0 0,0-1-1 0 0,0 0 1 0 0,7 2 0 0 0,7 2-3833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8:43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0 141 2212 0 0,'1'-2'2098'0'0,"1"-5"-1156"0"0,0 0 0 0 0,1 0 0 0 0,0 0 0 0 0,1 1 0 0 0,-1-1 0 0 0,1 1 0 0 0,1 0 0 0 0,9-11 0 0 0,-7 9-657 0 0,0 1-1 0 0,1 0 1 0 0,0 0 0 0 0,1 1 0 0 0,-1 0-1 0 0,1 0 1 0 0,0 1 0 0 0,1 0 0 0 0,17-6-1 0 0,-26 11-305 0 0,0 0-1 0 0,0-1 0 0 0,0 1 0 0 0,0 0 1 0 0,0 0-1 0 0,0 1 0 0 0,0-1 1 0 0,0 0-1 0 0,0 0 0 0 0,0 0 0 0 0,0 1 1 0 0,0-1-1 0 0,0 0 0 0 0,0 1 0 0 0,0-1 1 0 0,0 1-1 0 0,0 0 0 0 0,-1-1 0 0 0,1 1 1 0 0,0-1-1 0 0,0 1 0 0 0,0 0 0 0 0,-1 0 1 0 0,1-1-1 0 0,0 1 0 0 0,-1 0 1 0 0,1 0-1 0 0,-1 0 0 0 0,1 0 0 0 0,-1 0 1 0 0,1 0-1 0 0,-1 0 0 0 0,1 1 0 0 0,8 32-770 0 0,-4 11 468 0 0,-1 1 0 0 0,-3 0 1 0 0,-2 0-1 0 0,-1 0 0 0 0,-3-1 0 0 0,-18 81 1 0 0,13-103 697 0 0,7-21-156 0 0,5-17-166 0 0,2 0 56 0 0,1 0 0 0 0,1 1-1 0 0,0-1 1 0 0,0 1-1 0 0,2 1 1 0 0,9-15-1 0 0,4-2 573 0 0,37-43 0 0 0,-47 61-574 0 0,6-8 202 0 0,31-26 1 0 0,-43 42-355 0 0,1-1 0 0 0,0 1 0 0 0,0 0 0 0 0,0 0 1 0 0,1 1-1 0 0,-1 0 0 0 0,1 0 0 0 0,0 1 0 0 0,-1 0 0 0 0,10-2 0 0 0,-14 4-14 0 0,0-1 0 0 0,0 2 0 0 0,1-1 0 0 0,-1 0 0 0 0,0 0 0 0 0,0 1-1 0 0,0-1 1 0 0,1 1 0 0 0,-1-1 0 0 0,0 1 0 0 0,0 0 0 0 0,0 0 0 0 0,0 0-1 0 0,0 0 1 0 0,0 0 0 0 0,-1 1 0 0 0,1-1 0 0 0,0 0 0 0 0,0 1 0 0 0,-1 0-1 0 0,1-1 1 0 0,-1 1 0 0 0,0 0 0 0 0,1 0 0 0 0,-1-1 0 0 0,0 1 0 0 0,0 0-1 0 0,0 0 1 0 0,1 4 0 0 0,3 7-238 0 0,-1 0 1 0 0,0 0-1 0 0,4 22 0 0 0,-6-22 171 0 0,2 12 213 0 0,-2-1 0 0 0,0 1 0 0 0,-2-1 0 0 0,0 1 0 0 0,-6 33-1 0 0,9-70 71 0 0,1 1 0 0 0,0-1 0 0 0,0 1 0 0 0,1 0 0 0 0,1 0 0 0 0,7-10-1 0 0,56-87 1481 0 0,-35 57-412 0 0,-16 23-580 0 0,1 2 1 0 0,1 0-1 0 0,47-44 0 0 0,-65 67-665 0 0,0 1 0 0 0,0 1-1 0 0,0-1 1 0 0,1 0 0 0 0,-1 0-1 0 0,1 1 1 0 0,-1-1 0 0 0,1 1 0 0 0,-1 0-1 0 0,1 0 1 0 0,0 0 0 0 0,0 0-1 0 0,-1 1 1 0 0,1-1 0 0 0,0 1-1 0 0,0-1 1 0 0,0 1 0 0 0,0 0-1 0 0,0 0 1 0 0,0 0 0 0 0,0 1-1 0 0,-1-1 1 0 0,1 1 0 0 0,0-1-1 0 0,0 1 1 0 0,0 0 0 0 0,-1 0 0 0 0,1 0-1 0 0,0 1 1 0 0,-1-1 0 0 0,1 1-1 0 0,-1-1 1 0 0,0 1 0 0 0,1 0-1 0 0,-1 0 1 0 0,0 0 0 0 0,0 0-1 0 0,0 0 1 0 0,2 3 0 0 0,4 6-151 0 0,0 0 1 0 0,0 1-1 0 0,-1-1 1 0 0,0 1-1 0 0,-1 1 0 0 0,8 23 1 0 0,5 29-265 0 0,14 93 0 0 0,-10-40-144 0 0,-17-102-296 0 0,8 0-5416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8:43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467 69 1772 0 0,'-9'-9'1730'0'0,"0"0"844"0"0,0-1-1 0 0,-13-18 0 0 0,21 26-1959 0 0,2-2 84 0 0,-1 4-684 0 0,0 0 0 0 0,0 0 0 0 0,0-1 0 0 0,0 1 0 0 0,0 0 0 0 0,0 0 0 0 0,0-1 0 0 0,0 1 0 0 0,0 0 0 0 0,0 0 0 0 0,0-1 0 0 0,0 1 0 0 0,0 0 0 0 0,0 0 0 0 0,0-1 1 0 0,0 1-1 0 0,1 0 0 0 0,-1 0 0 0 0,0-1 0 0 0,0 1 0 0 0,0 0 0 0 0,0 0 0 0 0,1 0 0 0 0,-1-1 0 0 0,0 1 0 0 0,0 0 0 0 0,0 0 0 0 0,1 0 0 0 0,-1 0 0 0 0,0 0 0 0 0,0 0 0 0 0,0-1 1 0 0,1 1-1 0 0,-1 0 0 0 0,0 0 0 0 0,0 0 0 0 0,1 0 0 0 0,6 3 57 0 0,-1 0 0 0 0,1 0 0 0 0,-1 1 0 0 0,0 0 0 0 0,0 0 0 0 0,0 1 0 0 0,-1-1 0 0 0,0 1 0 0 0,0 0 0 0 0,7 9 0 0 0,6 10-106 0 0,18 32 1 0 0,-24-36 11 0 0,10 15-73 0 0,-3 1 0 0 0,-1 0 0 0 0,-1 2 0 0 0,-3 0 0 0 0,-1 1 0 0 0,9 42 0 0 0,-16-48 74 0 0,-1 1 1 0 0,-1-1-1 0 0,-2 1 0 0 0,-2 0 0 0 0,-1 0 1 0 0,-1-1-1 0 0,-12 59 0 0 0,-2-30 324 0 0,-3 0 1 0 0,-3-1-1 0 0,-2-2 0 0 0,-3 0 0 0 0,-57 91 0 0 0,14-46 1432 0 0,-159 185 0 0 0,103-158-872 0 0,71-79-3587 0 0,47-48 1079 0 0,4-1 55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9:47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713 976 36 0 0,'9'-13'9329'0'0,"-10"3"-6852"0"0,10 8-2141 0 0,0 1 1 0 0,1 0-1 0 0,12 0 1 0 0,-22 1-334 0 0,158-1 1421 0 0,-56 2-1089 0 0,518-37 244 0 0,0-28-507 0 0,-348 35-40 0 0,3393-291-324 0 0,-3210 289 242 0 0,1640-124-178 0 0,852-53-382 0 0,-483 128 837 0 0,-939 64 194 0 0,-1186 8-254 0 0,651 14 368 0 0,-424 33-394 0 0,836 67 201 0 0,461 9-593 0 0,-1348-87 225 0 0,-438-23 30 0 0,-48-3 0 0 0,155 3-34 0 0,-125-5 20 0 0,180-21 107 0 0,-132 7-98 0 0,169-10 759 0 0,-274 24-690 0 0,11 0 166 0 0,-1-1 0 0 0,0-1 0 0 0,25-5 1 0 0,-35 6-117 0 0,41-15 1472 0 0,-42 15-1316 0 0,34-14 131 0 0,12-2-369 0 0,-36 15-44 0 0,37-6-118 0 0,-45 8 108 0 0,1 2-232 0 0,-3-2 250 0 0,-1 0-1 0 0,0 0 1 0 0,0 0 0 0 0,1 0-1 0 0,-1 0 1 0 0,0 0-1 0 0,0 0 1 0 0,1 0-1 0 0,-1 0 1 0 0,0 0 0 0 0,0 0-1 0 0,0 0 1 0 0,1 1-1 0 0,-1-1 1 0 0,0 0-1 0 0,0 0 1 0 0,1 0 0 0 0,-1 0-1 0 0,0 0 1 0 0,0 0-1 0 0,0 1 1 0 0,1-1-1 0 0,-1 0 1 0 0,0 0 0 0 0,0 0-1 0 0,0 0 1 0 0,0 1-1 0 0,0-1 1 0 0,1 0-1 0 0,-1 0 1 0 0,0 1 0 0 0,0-1-1 0 0,0 0 1 0 0,0 0-1 0 0,0 1 1 0 0,0-1 0 0 0,0 0-1 0 0,0 0 1 0 0,0 0-1 0 0,0 1 1 0 0,0-1-1 0 0,0 0 1 0 0,0 0 0 0 0,0 1-1 0 0,0-1 1 0 0,0 0-1 0 0,0 0 1 0 0,0 1-1 0 0,0-1 1 0 0,0 0 0 0 0,0 0-1 0 0,0 1 1 0 0,-1-1-1 0 0,1 0 1 0 0,0 0-1 0 0,0 0 1 0 0,0 1 0 0 0,0-1-1 0 0,-1 0 1 0 0,1 0-1 0 0,0 0 1 0 0,0 1-1 0 0,-94 173 958 0 0,8-15-339 0 0,-130 369 228 0 0,132-303-692 0 0,15-41 28 0 0,-75 332 1 0 0,31 134 38 0 0,90-453-185 0 0,-30 318-348 0 0,27-288 118 0 0,11-98-14 0 0,11-72 88 0 0,3 1-1 0 0,2 0 0 0 0,3-1 0 0 0,22 107 0 0 0,-17-85 129 0 0,-9-77 9 0 0,1-2-17 0 0,-1 1 1 0 0,0-1-1 0 0,0 1 0 0 0,1 0 0 0 0,-1-1 1 0 0,0 1-1 0 0,0 0 0 0 0,0-1 1 0 0,0 1-1 0 0,0-1 0 0 0,0 1 0 0 0,0 0 1 0 0,0-1-1 0 0,0 1 0 0 0,0 0 1 0 0,0-1-1 0 0,-1 1 0 0 0,1 0 1 0 0,0-1-1 0 0,0 1 0 0 0,0-1 0 0 0,-1 1 1 0 0,1-1-1 0 0,0 1 0 0 0,-1-1 1 0 0,1 1-1 0 0,-1-1 0 0 0,1 1 0 0 0,-1-1 1 0 0,1 1-1 0 0,-1 0 0 0 0,-3 0-4 0 0,-23-6-23 0 0,-506-118-945 0 0,-8 44 751 0 0,-390 20 493 0 0,-581-52 113 0 0,991 67-174 0 0,-839-28 63 0 0,954 56-218 0 0,-119-7-100 0 0,-530-20 232 0 0,0 39 182 0 0,322 26-302 0 0,-1006 19 12 0 0,628-23-310 0 0,705-22-82 0 0,-137 4 56 0 0,-977 88 122 0 0,1123-61 152 0 0,-317 13 27 0 0,204-13-55 0 0,292-14-37 0 0,-496 23 31 0 0,560-29-592 0 0,-220 38 0 0 0,220-16 422 0 0,-242 37-363 0 0,215-44 416 0 0,-343 30 98 0 0,-6-17 26 0 0,228-12 61 0 0,-251 44-366 0 0,412-46 253 0 0,-125 9 261 0 0,190-23-392 0 0,-47 10-1060 0 0,68-9 1177 0 0,-88 4 1 0 0,-84 1-33 0 0,-39 2 61 0 0,208-12 650 0 0,54-3-306 0 0,-9-12 210 0 0,13 7-480 0 0,0 1 0 0 0,1-1 0 0 0,0 0 0 0 0,-1 0 1 0 0,2 1-1 0 0,-1-1 0 0 0,0 1 0 0 0,1-1 0 0 0,0 1 1 0 0,4-8-1 0 0,3-10 18 0 0,40-169-65 0 0,-6-106-123 0 0,-33 143 88 0 0,-13-188-1 0 0,-79-276 57 0 0,55 463-34 0 0,-34-158-171 0 0,13 83 187 0 0,41 180 50 0 0,3 0 0 0 0,2-84 0 0 0,4 114-15 0 0,0 0 1 0 0,2 0-1 0 0,0 0 1 0 0,2 0-1 0 0,8-21 0 0 0,46-91 214 0 0,-38 90-171 0 0,-3-1 0 0 0,15-46-1 0 0,1-20 31 0 0,50-107-1 0 0,-69 176 7 0 0,-13 30-107 0 0,1-1 0 0 0,0 1 0 0 0,0 0-1 0 0,1 0 1 0 0,1 1 0 0 0,0 0 0 0 0,7-9 0 0 0,-9 11-15 0 0,-3 6 24 0 0,1 0 0 0 0,-1 0 0 0 0,0 0-1 0 0,0 0 1 0 0,1 0 0 0 0,-1 0 0 0 0,1 0 0 0 0,-1 1 0 0 0,0-1-1 0 0,1 0 1 0 0,0 1 0 0 0,-1 0 0 0 0,1-1 0 0 0,-1 1 0 0 0,3-1-1 0 0,2-1-1 0 0,15-3 1 0 0,1 1 0 0 0,-1 0 0 0 0,1 2 0 0 0,0 0-1 0 0,0 2 1 0 0,29 2 0 0 0,22-1-72 0 0,315-27-369 0 0,-42 3 91 0 0,-328 22 352 0 0,157-16 52 0 0,-90 2-411 0 0,-47 7-3108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9:48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0 232 0 0,'0'0'756'0'0,"-16"5"999"0"0,10-4-1323 0 0,-16 4 1041 0 0,4-5 4100 0 0,17 1-5602 0 0,0 0-1 0 0,1 1 1 0 0,-1-1 0 0 0,1 1 0 0 0,-1-1 0 0 0,1 0-1 0 0,0 1 1 0 0,-1-1 0 0 0,1 1 0 0 0,0-1-1 0 0,0 1 1 0 0,0-1 0 0 0,0 1 0 0 0,1 1-1 0 0,-1 0-112 0 0,-2 67-5178 0 0,2-53 3404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9:48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1 1376 0 0,'0'12'1280'0'0,"0"-2"-264"0"0,0 3-240 0 0,0-3-100 0 0,0 0-251 0 0,0 3 3 0 0,-4-3-144 0 0,4 4 8 0 0,-4-2-124 0 0,4 4 36 0 0,-2-2-100 0 0,0 3 32 0 0,0 1-156 0 0,2-1-152 0 0,0 3-304 0 0,-3 2-300 0 0,3-1-1033 0 0,0 4 301 0 0</inkml:trace>
  <inkml:trace contextRef="#ctx0" brushRef="#br0" timeOffset="1">47 915 628 0 0,'-4'24'1806'0'0,"-14"45"0"0"0,12-52-1673 0 0,1 1-1 0 0,1 0 1 0 0,0 0 0 0 0,-1 35-1 0 0,5-29-1130 0 0,7 44 1 0 0,-5-49 493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9:49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1100 0 0,'-6'86'4786'0'0,"3"-63"-5486"0"0,1 0 0 0 0,1 0 0 0 0,3 35 0 0 0,0-44 18 0 0</inkml:trace>
  <inkml:trace contextRef="#ctx0" brushRef="#br0" timeOffset="1">65 628 96 0 0,'-6'35'4173'0'0,"5"-24"-3951"0"0,-1-1 0 0 0,1 1 0 0 0,-2-1 0 0 0,0 0 0 0 0,-7 19 0 0 0,3-4-2529 0 0,7-20 1799 0 0,0-3 126 0 0</inkml:trace>
  <inkml:trace contextRef="#ctx0" brushRef="#br0" timeOffset="2">45 863 1532 0 0,'4'7'693'0'0,"1"0"0"0"0,-2 0 1 0 0,1 0-1 0 0,-1 1 0 0 0,0-1 0 0 0,-1 1 0 0 0,0-1 0 0 0,0 1 0 0 0,1 15 0 0 0,-3-22-898 0 0,0 1-1 0 0,-1-1 1 0 0,1 0-1 0 0,-1 1 1 0 0,1-1-1 0 0,-1 0 1 0 0,1 1-1 0 0,-1-1 0 0 0,0 0 1 0 0,0 0-1 0 0,0 1 1 0 0,1-1-1 0 0,-1 0 1 0 0,0 0-1 0 0,0 0 0 0 0,-1 0 1 0 0,1 0-1 0 0,-2 1 1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9:50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17 240 0 0,'-3'0'1200'0'0,"1"0"-1283"0"0,0 0 596 0 0,0 0 1 0 0,0 0-1 0 0,0 0 0 0 0,0 0 1 0 0,0 0-1 0 0,-1 0 0 0 0,1 0 1 0 0,0-1-1 0 0,0 1 0 0 0,0-1 0 0 0,0 0 1 0 0,0 1-1 0 0,0-1 0 0 0,1 0 1 0 0,-1 0-1 0 0,0 0 0 0 0,0-1 1 0 0,1 1-1 0 0,-1 0 0 0 0,-3-4 1232 0 0,-5 11-1565 0 0,-4 50-794 0 0,1 1 1 0 0,-5 75-1 0 0,-3 17-3470 0 0,15-113 1734 0 0,1 1-519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9:50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1 764 0 0,'-35'184'7613'0'0,"12"-64"-8672"0"0,22-99-1795 0 0,0-9 794 0 0</inkml:trace>
  <inkml:trace contextRef="#ctx0" brushRef="#br0" timeOffset="1">34 874 288 0 0,'-2'8'1816'0'0,"0"3"-332"0"0,0-2-404 0 0,-2-1-123 0 0,4 3-321 0 0,-4-1-28 0 0,0 2-212 0 0,3 2 24 0 0,-3 0-200 0 0,4 0 76 0 0,-4 2-264 0 0,2 0-56 0 0,0 1-352 0 0,0 2-144 0 0,2-1-276 0 0,2 3-1245 0 0,-2 0-31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2:11.4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222 232 172 0 0,'0'0'4164'0'0,"-10"7"-1843"0"0,2 0-2149 0 0,8 2-4597 0 0</inkml:trace>
  <inkml:trace contextRef="#ctx0" brushRef="#br0" timeOffset="1">92 46 328 0 0,'-18'-6'2508'0'0,"3"1"-692"0"0,3 2 701 0 0,-7-4-941 0 0,1 0-568 0 0,9 0-504 0 0,13-2-1144 0 0,15 7-3841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9:50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0 1836 0 0,'-23'92'7250'0'0,"-1"0"-5096"0"0,17-59-2721 0 0,-4 54 0 0 0,6-7-4572 0 0,3-62 2576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09:51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1 848 0 0,'-2'12'4382'0'0,"-12"31"748"0"0,12-38-5041 0 0,1 1 0 0 0,-1-1 0 0 0,2 1 1 0 0,-1-1-1 0 0,0 1 0 0 0,1 0 0 0 0,0-1 0 0 0,1 1 0 0 0,-1-1 0 0 0,2 9 0 0 0,2 9 28 0 0,-3-13-6011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10:06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1 260 872 0 0,'0'0'2786'0'0,"2"-34"1685"0"0,11-14-1496 0 0,-13 47-2860 0 0,6-40 1202 0 0,-6 40-906 0 0,0 0-261 0 0,0-1 0 0 0,0 1 0 0 0,1 0 0 0 0,-1 0 1 0 0,0 0-1 0 0,0 0 0 0 0,1 0 0 0 0,-1 0 1 0 0,1 0-1 0 0,-1 0 0 0 0,1 0 0 0 0,-1 0 0 0 0,1 0 1 0 0,0 0-1 0 0,-1 0 0 0 0,1 1 0 0 0,0-1 1 0 0,0 0-1 0 0,0 0 0 0 0,-1 1 0 0 0,1-1 1 0 0,0 0-1 0 0,0 1 0 0 0,2-2 0 0 0,78-12 15 0 0,110-6 0 0 0,-90 11-147 0 0,-32 4-36 0 0,153-2 183 0 0,-219 7-168 0 0,1 0 11 0 0,-1 0 34 0 0,10 0 30 0 0,-10 0 168 0 0,12 11-85 0 0,-15-10-150 0 0,5 42 298 0 0,24 139 737 0 0,0-3-439 0 0,-17 219 179 0 0,4 44 358 0 0,25 9-390 0 0,-26-148-959 0 0,-7-98 568 0 0,6 192-44 0 0,-14-378-262 0 0,-2 0 1 0 0,0 0-1 0 0,-6 22 0 0 0,1-4-30 0 0,7-35-11 0 0,-6 39 74 0 0,6-40-104 0 0,-10 43 64 0 0,5-4-92 0 0,4-39-5 0 0,-11 30 221 0 0,12-29-134 0 0,0-1-1 0 0,-1 1 0 0 0,1-1 0 0 0,0 0 0 0 0,0 1 0 0 0,-1-1 0 0 0,1 1 0 0 0,0-1 0 0 0,1 1 0 0 0,-1-1 0 0 0,0 0 0 0 0,0 1 1 0 0,1-1-1 0 0,-1 1 0 0 0,1-1 0 0 0,-1 0 0 0 0,1 1 0 0 0,-1-1 0 0 0,2 1 0 0 0,-1 0-7 0 0,13 3 131 0 0,16 2-115 0 0,1-2 1 0 0,0-1-1 0 0,37-1 1 0 0,103-6-64 0 0,-41-1-6 0 0,188-8-284 0 0,0 1-72 0 0,73-3 268 0 0,-282 9 64 0 0,18 2 115 0 0,-124 3-90 0 0,1-1 40 0 0,60 0-4 0 0,-60 1 4 0 0,1-1-19 0 0,1 0 0 0 0,0 1 0 0 0,-1 0-1 0 0,1 0 1 0 0,9 1 0 0 0,1 0-4 0 0,-9-1-471 0 0,-6 1 609 0 0,0-1 1 0 0,0 0-1 0 0,0 0 1 0 0,0 0-1 0 0,0 0 0 0 0,1 0 1 0 0,-1 0-1 0 0,0 0 1 0 0,0 0-1 0 0,0 0 1 0 0,0 0-1 0 0,0 0 0 0 0,0 0 1 0 0,0-1-1 0 0,0 1 1 0 0,0-1-1 0 0,0 1 0 0 0,0-1 1 0 0,0 1-1 0 0,-1-1 1 0 0,1 1-1 0 0,0-1 0 0 0,0 0 1 0 0,0 1-1 0 0,0-2 1 0 0,0 0-57 0 0,-1-57 342 0 0,-3-45-587 0 0,-24-151-1 0 0,-38-97-81 0 0,11 73 377 0 0,-24-207-35 0 0,67 416-5 0 0,-14-100-77 0 0,17 124-23 0 0,6 31-15 0 0,-1-3 18 0 0,1 0-1 0 0,1-29 1 0 0,13-171-175 0 0,-3 100 131 0 0,-3 35 90 0 0,23-110 0 0 0,0 51-66 0 0,-10 75-42 0 0,-16 52 35 0 0,1 0 0 0 0,10-25 1 0 0,-13 38 9 0 0,5-29 36 0 0,-5 30-20 0 0,-1-1 0 0 0,1 1 0 0 0,-1 0 0 0 0,1-1 0 0 0,0 1 0 0 0,0 0 0 0 0,0 0 0 0 0,0-1 0 0 0,-1 1 0 0 0,1 0 0 0 0,1 0-1 0 0,-1 0 1 0 0,0 0 0 0 0,0 0 0 0 0,0 0 0 0 0,3-1 0 0 0,0 1 3 0 0,-1 1 0 0 0,1-1-1 0 0,0 1 1 0 0,0-1 0 0 0,0 1 0 0 0,0 1 0 0 0,5 0-1 0 0,639 40-1359 0 0,-611-41 1344 0 0,-34 0 65 0 0,2 1-48 0 0,11 0 32 0 0,-11-1-34 0 0,16 0-19 0 0,1 0-63 0 0,-10 1 104 0 0,-9 0-50 0 0,21 9-214 0 0,-10 41 328 0 0,-2 0 0 0 0,-2 1 0 0 0,6 82 0 0 0,-9-67 6 0 0,11 147 282 0 0,-18 397-1 0 0,0-279-54 0 0,4-142-371 0 0,-4 481 254 0 0,5-346-1069 0 0,3-179 474 0 0,-8-143 403 0 0,1 1 0 0 0,0-1 0 0 0,0 0 0 0 0,1 0 0 0 0,-1 0 0 0 0,1 0 0 0 0,-1 0 0 0 0,1 0 0 0 0,0-1 0 0 0,0 1 0 0 0,0 0 0 0 0,0-1 0 0 0,1 0 0 0 0,-1 1 0 0 0,1-1 0 0 0,-1 0 0 0 0,1 0 0 0 0,0-1 0 0 0,-1 1 0 0 0,1 0 0 0 0,0-1 0 0 0,5 2 0 0 0,6 2-18 0 0,0 0 1 0 0,0-1-1 0 0,21 3 1 0 0,-31-7 14 0 0,194 23-175 0 0,-70-11 95 0 0,155 14 15 0 0,-192-19 61 0 0,-51-5 32 0 0,-37-2 11 0 0,20 2-138 0 0,10 2 209 0 0,-10-4-125 0 0,28 1 13 0 0,-47-1 35 0 0,18-1 7 0 0,-6 0 71 0 0,0 1 0 0 0,0-2 0 0 0,24-5-1 0 0,-38 6-74 0 0,40-21 98 0 0,-40 21-80 0 0,0 0-1 0 0,0 0 0 0 0,0-1 1 0 0,-1 1-1 0 0,1-1 0 0 0,0 1 1 0 0,-1-1-1 0 0,1 0 1 0 0,-1 0-1 0 0,0 1 0 0 0,1-1 1 0 0,-1 0-1 0 0,0 0 0 0 0,0 0 1 0 0,0-1-1 0 0,1-2 1 0 0,-2 3 19 0 0,3-23 38 0 0,-28-136-211 0 0,-5-46-298 0 0,9-531 394 0 0,37 513 141 0 0,1-3-18 0 0,-4-99-117 0 0,14-140-290 0 0,7 186 414 0 0,-9 142-142 0 0,-14 91 39 0 0,-4 13-42 0 0,-5 20-20 0 0,1 0 0 0 0,0 1 0 0 0,10-25 0 0 0,-12 38 67 0 0,16-39-127 0 0,4-4-18 0 0,-20 42 125 0 0,3-5-90 0 0,-4 6 78 0 0,0-1-1 0 0,0 1 0 0 0,1 0 0 0 0,-1 0 0 0 0,1 0 0 0 0,-1 0 1 0 0,1 0-1 0 0,-1 0 0 0 0,1 0 0 0 0,0 0 0 0 0,-1 0 1 0 0,1 0-1 0 0,0 0 0 0 0,0 0 0 0 0,0 1 0 0 0,-1-1 0 0 0,3-1 1 0 0,27 4-198 0 0,44 7 0 0 0,4 2-49 0 0,52-3-361 0 0,-127-8 597 0 0,1 0-3 0 0,68 5-349 0 0,-68-5 311 0 0,-1 1 0 0 0,12 0 2 0 0,-12-1-9 0 0,1 0 8 0 0,-2 0-879 0 0,30 3 2421 0 0,-21-2-5313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10:08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0 142 348 0 0,'6'-31'3142'0'0,"-6"-11"-189"0"0,0 40-2716 0 0,-3-44 3083 0 0,2 44-2637 0 0,1-4-312 0 0,3-5 3270 0 0,15 10-2860 0 0,787 33 631 0 0,-494-25-1363 0 0,534 10-64 0 0,179 6-251 0 0,-709-11 21 0 0,638 13-303 0 0,-899-25 539 0 0,490 6-299 0 0,-362 9 107 0 0,-29-1 53 0 0,24-2 783 0 0,-173-12-673 0 0,26 2-639 0 0,-6-1 46 0 0,35 7-1 0 0,-10-1 407 0 0,5-1 387 0 0,-5-1-1444 0 0,-23-3-5163 0 0,-56-3 2785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10:15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11 120 24 0 0,'0'0'2600'0'0,"-2"-40"2701"0"0,2 38-4707 0 0,0-4-181 0 0,5-26 1817 0 0,-5 30-1964 0 0,-1-10 864 0 0,0-8 1271 0 0,0 15-811 0 0,1 17-1943 0 0,-4 418 851 0 0,-2-247-116 0 0,12-130-71 0 0,-6-52-286 0 0,10 43 488 0 0,-9-43-442 0 0,0-1-1 0 0,0 1 1 0 0,-1 0 0 0 0,1-1-1 0 0,0 1 1 0 0,0-1 0 0 0,0 1 0 0 0,0-1-1 0 0,0 0 1 0 0,0 1 0 0 0,1-1-1 0 0,-1 0 1 0 0,0 1 0 0 0,0-1-1 0 0,0 0 1 0 0,0 0 0 0 0,0 0 0 0 0,0 0-1 0 0,0 0 1 0 0,0-1 0 0 0,0 1-1 0 0,1 0 1 0 0,0-1 0 0 0,41-7-135 0 0,-17 3 128 0 0,297-15 70 0 0,-212 16-111 0 0,192-17-156 0 0,-50 2-127 0 0,-220 18 201 0 0,-2 0-31 0 0,40-6 0 0 0,-68 6 92 0 0,36 1-56 0 0,-31 1 47 0 0,1-1 1 0 0,0 0-1 0 0,-1 0 0 0 0,14-3 1 0 0,-9 1-5 0 0,62 1-277 0 0,-72 1 297 0 0,-1 0-34 0 0,-1 1 24 0 0,0-1 0 0 0,1 0 1 0 0,-1 1-1 0 0,0-1 1 0 0,1 0-1 0 0,-1 0 1 0 0,0 0-1 0 0,1 0 1 0 0,-1 0-1 0 0,1 0 1 0 0,-1 0-1 0 0,2-1 0 0 0,-2 0-2 0 0,0 1 0 0 0,0 0 0 0 0,0 0 0 0 0,0 0 0 0 0,-1-1 0 0 0,1 1 0 0 0,0 0 0 0 0,0 0 0 0 0,0 0 0 0 0,0 0 0 0 0,0 0 0 0 0,0 1 0 0 0,0-1 0 0 0,-1 0-1 0 0,1 0 1 0 0,0 1 0 0 0,0-1 0 0 0,0 0 0 0 0,0 1 0 0 0,-1-1 0 0 0,1 1 0 0 0,0-1 0 0 0,0 1 0 0 0,-1-1 0 0 0,2 2 0 0 0,-1-1 6 0 0,-3 34 8 0 0,15 161 700 0 0,-1-45-421 0 0,-9-80-179 0 0,4 336 492 0 0,-32-42-505 0 0,24-288-70 0 0,4-1 0 0 0,14 84 0 0 0,-6-43-101 0 0,-4 173 0 0 0,-8-203 22 0 0,28 263-108 0 0,-9-170-266 0 0,-17-169 383 0 0,19 356-328 0 0,-20-362 379 0 0,-2 6 0 0 0,-1 45 10 0 0,3-54-20 0 0,-8 47 303 0 0,8-48-297 0 0,0-1 1 0 0,0 1-1 0 0,0 0 1 0 0,0-1-1 0 0,1 1 1 0 0,-1 0-1 0 0,0-1 1 0 0,0 1-1 0 0,1-1 1 0 0,-1 1-1 0 0,0 0 1 0 0,1-1-1 0 0,-1 1 1 0 0,1-1-1 0 0,-1 1 1 0 0,1-1-1 0 0,-1 1 1 0 0,1-1-1 0 0,-1 1 1 0 0,1-1 0 0 0,-1 0-1 0 0,1 1 1 0 0,0-1-1 0 0,-1 0 1 0 0,1 1-1 0 0,0-1 1 0 0,-1 0-1 0 0,1 0 1 0 0,0 0-1 0 0,-1 0 1 0 0,1 1-1 0 0,0-1 1 0 0,-1 0-1 0 0,1 0 1 0 0,0 0-1 0 0,1-1 1 0 0,35-3 265 0 0,-23 2-236 0 0,30-5-55 0 0,5-1-16 0 0,52-1 1 0 0,21 0 67 0 0,-65 4-52 0 0,2 3-52 0 0,57-9-35 0 0,-114 10 103 0 0,2 1 4 0 0,28-3-20 0 0,-29 3 28 0 0,0 0-2 0 0,51 0-8 0 0,-51 0 7 0 0,16-2 129 0 0,-8 2-82 0 0,-8 0 209 0 0,17-12 250 0 0,-17-2-456 0 0,-2 0 0 0 0,0 0 0 0 0,0 0 0 0 0,-1 1 0 0 0,-1-1 0 0 0,0 0 0 0 0,-4-15 0 0 0,-1-24-54 0 0,-45-470-304 0 0,-6-97 691 0 0,56 603-368 0 0,-2-471 695 0 0,25-186-511 0 0,-18 557-275 0 0,9-18-269 0 0,-11 59 185 0 0,-2 74 160 0 0,8-52 15 0 0,-8 52-18 0 0,4-22 58 0 0,-4 17-60 0 0,0 3-2 0 0,0-4 2 0 0,4-22-7 0 0,-1 16-16 0 0,-3 12 11 0 0,0 2 12 0 0,0 0 0 0 0,0 0 1 0 0,0 0-1 0 0,0 0 0 0 0,0-1 0 0 0,0 1 0 0 0,0 0 0 0 0,-1 0 0 0 0,1 0 0 0 0,0 0 0 0 0,0 0 0 0 0,0 0 0 0 0,0 0 0 0 0,0-1 0 0 0,0 1 0 0 0,0 0 0 0 0,0 0 0 0 0,0 0 1 0 0,0 0-1 0 0,0 0 0 0 0,0-1 0 0 0,0 1 0 0 0,0 0 0 0 0,0 0 0 0 0,0 0 0 0 0,0 0 0 0 0,0 0 0 0 0,0-1 0 0 0,0 1 0 0 0,0 0 0 0 0,0 0 0 0 0,0 0 0 0 0,0 0 0 0 0,0 0 1 0 0,0-1-1 0 0,0 1 0 0 0,0 0 0 0 0,0 0 0 0 0,0 0 0 0 0,1 0 0 0 0,-1 0 0 0 0,0 0 0 0 0,0 0 0 0 0,0-1 0 0 0,0 1 0 0 0,0 0 0 0 0,0 0 0 0 0,0 0 0 0 0,1 0 0 0 0,-1 0 1 0 0,0 0-1 0 0,0 0 0 0 0,0 0 0 0 0,0 0 0 0 0,0 0 0 0 0,1 0 0 0 0,-1 0 0 0 0,0 0 0 0 0,0 0 0 0 0,0 0 0 0 0,0 0 0 0 0,0 0 0 0 0,1 0 0 0 0,-1 0 0 0 0,0 0 0 0 0,0 0 1 0 0,0 0-1 0 0,0-1-4 0 0,0 1 1 0 0,0-1 0 0 0,-1 1 0 0 0,1-1-1 0 0,0 1 1 0 0,0-1 0 0 0,0 1 0 0 0,0-1-1 0 0,-1 1 1 0 0,1-1 0 0 0,0 0 0 0 0,0 1-1 0 0,0-1 1 0 0,0 1 0 0 0,0-1 0 0 0,1 0-1 0 0,-1 1 1 0 0,0-1 0 0 0,0 1 0 0 0,0-1-1 0 0,0 1 1 0 0,1-1 0 0 0,-1 1-1 0 0,0-1 1 0 0,0 1 0 0 0,1-1 0 0 0,0 0-1 0 0,1 0-3 0 0,1 0-1 0 0,0 0 0 0 0,0 0 0 0 0,0 1 0 0 0,0-1 0 0 0,0 1 0 0 0,0-1 0 0 0,0 1 0 0 0,0 0 0 0 0,-1 1 0 0 0,1-1 0 0 0,0 0 0 0 0,0 1 0 0 0,4 0 0 0 0,260 16-702 0 0,-233-16 582 0 0,129 4-299 0 0,196 4 179 0 0,121 13-310 0 0,-454-20 562 0 0,148 1-72 0 0,-101-4 18 0 0,127-6-670 0 0,-197 7 700 0 0,17 0-33 0 0,-17 0 20 0 0,20-1 11 0 0,7 2-66 0 0,-26-1 103 0 0,31 0 247 0 0,-35 1-261 0 0,0 0 0 0 0,0 0 0 0 0,0 1 0 0 0,0-1 0 0 0,-1 0 0 0 0,1 0 0 0 0,0 0 0 0 0,-1 0 0 0 0,1 0 0 0 0,-1 0 0 0 0,1 0 0 0 0,-1 0 0 0 0,0 0 0 0 0,1 0 0 0 0,-1 0 0 0 0,0 0 0 0 0,0 0 0 0 0,0 0 0 0 0,0 0 0 0 0,0 1 0 0 0,-8 6 3 0 0,0 0 0 0 0,0 0 1 0 0,-1-1-1 0 0,1 0 0 0 0,-14 6 1 0 0,21-12-9 0 0,0 0 3 0 0,1 0 0 0 0,-1 0 0 0 0,0 0 0 0 0,1 0 0 0 0,-1 0 0 0 0,1 0 0 0 0,-1 0 0 0 0,1 1 0 0 0,-1-1 0 0 0,-1 3 0 0 0,-2 1 20 0 0,4-4 11 0 0,-2 2-21 0 0,0-1 0 0 0,0 1 0 0 0,0 0 0 0 0,0-1 0 0 0,1 1 1 0 0,-1 1-1 0 0,1-1 0 0 0,0 0 0 0 0,-2 5 0 0 0,-7 19 74 0 0,2 1 0 0 0,1 0 0 0 0,2 0 0 0 0,-4 36 0 0 0,1-14-45 0 0,-40 292 385 0 0,14-83-207 0 0,19-158-184 0 0,-6 26 9 0 0,-10 227 0 0 0,19-75 169 0 0,-1 2-182 0 0,22-107-62 0 0,-4-88-242 0 0,-3-42 46 0 0,7 48 0 0 0,6 17-76 0 0,11 59-125 0 0,-4-16 365 0 0,-20-148 68 0 0,-2 19 2 0 0,5 17 6 0 0,-4-38-4 0 0,1 1-6 0 0,0 0-1 0 0,0 0 0 0 0,0 0 0 0 0,-1 0 1 0 0,0 0-1 0 0,0 0 0 0 0,0 0 0 0 0,0 4 1 0 0,1 9 0 0 0,1-4-35 0 0,-2-9 5 0 0,1 1 1 0 0,-1-1-1 0 0,1 1 1 0 0,0-1-1 0 0,0 1 1 0 0,0-1-1 0 0,1 0 1 0 0,1 4-1 0 0,-2-6 45 0 0,6 1-14 0 0,19-4-15 0 0,5-4-53 0 0,20 1 624 0 0,1 2-1 0 0,87 6 1 0 0,-26 1-50 0 0,6 3-307 0 0,-116-7-113 0 0,9-31-147 0 0,-10-14-404 0 0,-2 1 0 0 0,-7-68 0 0 0,-2-25 138 0 0,5-18 1213 0 0,4-110 1283 0 0,18 64-2303 0 0,9-211-628 0 0,-23 319 1534 0 0,31-169-1 0 0,-28 217-813 0 0,21-170 75 0 0,-16 102 7 0 0,20-94 655 0 0,4-29-677 0 0,-3 27-130 0 0,-22 151 135 0 0,-6 36-91 0 0,-1 1 0 0 0,2-42 0 0 0,10-79-282 0 0,-14 129 290 0 0,-1 1 0 0 0,-1-1 1 0 0,-1-22-1 0 0,1 33 47 0 0,7-40-285 0 0,-7 41 283 0 0,3 1-174 0 0,7 1 201 0 0,-5 0-2 0 0,0 0-1 0 0,0 0 1 0 0,0 0-1 0 0,0 1 1 0 0,8 3-1 0 0,25 8-43 0 0,42 3 8 0 0,26 5-115 0 0,0-5 0 0 0,118 3-1 0 0,-168-17 83 0 0,50 4-78 0 0,-70-3 70 0 0,45 4-12 0 0,10 6-348 0 0,-88-12 348 0 0,0-1 27 0 0,22 5-120 0 0,-22-5 151 0 0,0 1 16 0 0,24 6-28 0 0,-18-4 60 0 0,-1 0 0 0 0,1-1 0 0 0,0 0 1 0 0,13 1-1 0 0,-21-3-27 0 0,-1 0 1 0 0,1 0 0 0 0,-1 0-1 0 0,1-1 1 0 0,0 1-1 0 0,-1 0 1 0 0,1 0-1 0 0,-1-1 1 0 0,1 1-1 0 0,-1 0 1 0 0,1-1 0 0 0,-1 1-1 0 0,1 0 1 0 0,-1-1-1 0 0,1 1 1 0 0,-1-1-1 0 0,1 1 1 0 0,-1-1-1 0 0,0 1 1 0 0,1-1 0 0 0,-1 1-1 0 0,0-1 1 0 0,1 0-1 0 0,-1 1 1 0 0,0-1-1 0 0,0 1 1 0 0,0-1-1 0 0,0 0 1 0 0,1 1 0 0 0,-1-1-1 0 0,0 1 1 0 0,0-1-1 0 0,0 0 1 0 0,0 1-1 0 0,0-1 1 0 0,0 0-1 0 0,-1 1 1 0 0,1-2 0 0 0,-6-31-7 0 0,4 22 2 0 0,-9-75 194 0 0,1-136 0 0 0,10 127-214 0 0,-2 67 24 0 0,2 26-13 0 0,-12-26-292 0 0,5-1 132 0 0,1 11-147 0 0,5 17 240 0 0,-1-5-244 0 0,2 6 254 0 0,0-1 1 0 0,0 0-1 0 0,0 1 1 0 0,0-1-1 0 0,0 1 1 0 0,-1-1-1 0 0,1 1 1 0 0,0-1-1 0 0,0 0 0 0 0,0 1 1 0 0,-1-1-1 0 0,1 1 1 0 0,0-1-1 0 0,-1 1 1 0 0,1-1-1 0 0,-1 1 1 0 0,1-1-1 0 0,0 1 1 0 0,-1 0-1 0 0,1-1 1 0 0,-1 1-1 0 0,1-1 1 0 0,-2 1-1 0 0,-44-5-753 0 0,42 5 739 0 0,0 0-33 0 0,-35-1-1064 0 0,-1 2 1 0 0,1 2-1 0 0,-63 13 1 0 0,47 1-6382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10:17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30 759 548 0 0,'0'0'14755'0'0,"-10"-7"-13918"0"0,4-17-481 0 0,2 0-1 0 0,0-1 0 0 0,1 1 1 0 0,2-1-1 0 0,2-36 1 0 0,-1 32-275 0 0,-1-63 155 0 0,0 7 187 0 0,9-88 0 0 0,-4 126-263 0 0,-4 28-100 0 0,2 1 1 0 0,0 0-1 0 0,8-30 1 0 0,-9 45-68 0 0,0 1 1 0 0,1 0-1 0 0,-1-1 1 0 0,1 1-1 0 0,-1 0 0 0 0,1 0 1 0 0,0 0-1 0 0,-1 0 1 0 0,1 0-1 0 0,0 0 0 0 0,1 0 1 0 0,-1 0-1 0 0,0 1 1 0 0,0-1-1 0 0,1 1 1 0 0,-1 0-1 0 0,1 0 0 0 0,-1 0 1 0 0,1 0-1 0 0,-1 0 1 0 0,1 0-1 0 0,0 1 1 0 0,-1-1-1 0 0,1 1 0 0 0,0 0 1 0 0,0 0-1 0 0,-1 0 1 0 0,1 0-1 0 0,5 1 1 0 0,0-1 12 0 0,68 1-88 0 0,94 13 0 0 0,-55-3 52 0 0,1637 88-195 0 0,-763-38-623 0 0,-455-41 775 0 0,-495-18 53 0 0,-35-2 15 0 0,17 0 58 0 0,-3 1-2528 0 0,-6-1-927 0 0,-30 0 873 0 0,4 0-641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10:18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35 304 0 0,'0'0'1968'0'0,"4"-35"7901"0"0,-11 56-9196 0 0,-32 896 923 0 0,29-754-1558 0 0,4-65 141 0 0,-11 272 2161 0 0,17-365-2262 0 0,0 0 1 0 0,0 1-1 0 0,0-1 1 0 0,0 0-1 0 0,1 1 1 0 0,0-1-1 0 0,0 0 1 0 0,1 0 0 0 0,-1 0-1 0 0,1 0 1 0 0,0 0-1 0 0,0 0 1 0 0,1 0-1 0 0,0 0 1 0 0,0-1-1 0 0,0 0 1 0 0,0 1-1 0 0,0-1 1 0 0,1 0-1 0 0,0-1 1 0 0,0 1-1 0 0,0-1 1 0 0,0 1-1 0 0,0-1 1 0 0,1 0-1 0 0,0-1 1 0 0,-1 1-1 0 0,1-1 1 0 0,0 0-1 0 0,0 0 1 0 0,0-1-1 0 0,6 2 1 0 0,42 11 302 0 0,1-3 1 0 0,85 8 0 0 0,115-6 628 0 0,-127-9-588 0 0,1619 119 3316 0 0,-1069-68-2869 0 0,34-20-1063 0 0,-88-7-801 0 0,-409-21 358 0 0,-210-7 581 0 0,27-5-494 0 0,-17 1-90 0 0,10-6 1170 0 0,-17 1-2900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12:16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3802 873 304 0 0,'0'0'9754'0'0,"0"9"-2492"0"0,-18-157-6324 0 0,13 124-918 0 0,-1 1-1 0 0,-1 0 1 0 0,-1 0 0 0 0,-1 1 0 0 0,-1 0 0 0 0,-1 1 0 0 0,-1 0-1 0 0,0 0 1 0 0,-2 1 0 0 0,0 1 0 0 0,-1 1 0 0 0,-1 0 0 0 0,-1 1-1 0 0,-1 0 1 0 0,-23-17 0 0 0,-6 1-17 0 0,0 1-1 0 0,-3 2 1 0 0,-64-28-1 0 0,27 21-100 0 0,-109-31-1 0 0,-109 0-99 0 0,-6 26-30 0 0,251 34 218 0 0,-26 0-4 0 0,0 3 0 0 0,-1 4-1 0 0,1 4 1 0 0,-165 26-1 0 0,207-21 17 0 0,-205 42 42 0 0,191-36-31 0 0,1 3 0 0 0,-69 31 0 0 0,-136 67 224 0 0,200-87-219 0 0,-148 80 56 0 0,31 23 207 0 0,-60 34 236 0 0,95-63-71 0 0,140-99-447 0 0,-13 11 44 0 0,1-1 0 0 0,0 2 0 0 0,-16 19 0 0 0,27-28-16 0 0,0 0 0 0 0,1 1 0 0 0,0-1 0 0 0,1 1 0 0 0,0 0 0 0 0,0 0 0 0 0,0 1 0 0 0,1-1 0 0 0,0 0 0 0 0,0 1 0 0 0,0-1 0 0 0,1 13 0 0 0,0 18 74 0 0,1 1 0 0 0,3 0 0 0 0,1-1 0 0 0,12 52-1 0 0,0-26 83 0 0,43 108-1 0 0,-42-134-51 0 0,1 0 0 0 0,2-1 0 0 0,2-1 0 0 0,1-1-1 0 0,33 37 1 0 0,-16-26 97 0 0,3-2-1 0 0,92 73 1 0 0,0-22 132 0 0,245 128 0 0 0,-270-165-284 0 0,2-5-1 0 0,2-6 0 0 0,2-4 1 0 0,2-5-1 0 0,2-6 0 0 0,0-4 1 0 0,2-6-1 0 0,1-6 1 0 0,0-4-1 0 0,1-6 0 0 0,215-18 1 0 0,-271 4-97 0 0,0-2 1 0 0,-1-3 0 0 0,121-42 0 0 0,-145 39 36 0 0,-1-3 0 0 0,-1-1 0 0 0,0-2 0 0 0,-2-2 0 0 0,-1-2 0 0 0,60-51 1 0 0,-69 49-84 0 0,0 0 0 0 0,-2-2 1 0 0,-2-1-1 0 0,-1-1 1 0 0,-1-1-1 0 0,-1-2 1 0 0,-3 0-1 0 0,31-74 1 0 0,-38 76-6 0 0,-3-1 0 0 0,0 0 1 0 0,-2 0-1 0 0,-2-1 0 0 0,-1 1 0 0 0,-2-1 1 0 0,-3-59-1 0 0,-5 29-69 0 0,-2-1 0 0 0,-4 1 1 0 0,-23-73-1 0 0,23 101 40 0 0,-1 0 0 0 0,-2 1 0 0 0,-2 1 0 0 0,-1 0-1 0 0,-2 2 1 0 0,-1 0 0 0 0,-2 1 0 0 0,-1 1 0 0 0,-1 2 0 0 0,-34-32 0 0 0,20 26-44 0 0,-2 2 1 0 0,-1 2 0 0 0,-1 1-1 0 0,-1 2 1 0 0,-2 2-1 0 0,-1 3 1 0 0,-52-20 0 0 0,26 16-169 0 0,-120-28 0 0 0,154 47 251 0 0,-1 2 1 0 0,0 2-1 0 0,0 1 1 0 0,-77 5-1 0 0,-160 28-124 0 0,190-16 197 0 0,-100 28-1 0 0,112-18-13 0 0,-95 44-1 0 0,-66 47 499 0 0,64-29 153 0 0,147-74-589 0 0,0 1-1 0 0,1 1 1 0 0,0 1-1 0 0,1 1 1 0 0,1 2-1 0 0,1 0 0 0 0,-29 31 1 0 0,21-16 18 0 0,2 1 1 0 0,-29 46-1 0 0,46-62-41 0 0,0 1-1 0 0,1-1 1 0 0,0 1-1 0 0,2 1 1 0 0,0 0-1 0 0,-7 39 1 0 0,13-46 19 0 0,-1 1 0 0 0,2 0 1 0 0,0 0-1 0 0,1 0 1 0 0,0 0-1 0 0,1-1 1 0 0,1 1-1 0 0,0-1 0 0 0,6 17 1 0 0,-1-9 27 0 0,1 0 0 0 0,1-1 0 0 0,1 0 0 0 0,1-1 0 0 0,15 20-1 0 0,10 5 127 0 0,3-2-1 0 0,0-1 0 0 0,71 53 0 0 0,-28-30 30 0 0,169 101 0 0 0,-191-132-166 0 0,1-3 1 0 0,2-3 0 0 0,123 35-1 0 0,-97-40-7 0 0,1-5-1 0 0,0-3 0 0 0,1-4 1 0 0,0-5-1 0 0,0-3 0 0 0,168-20 1 0 0,-194 10-42 0 0,-2-4 1 0 0,0-2-1 0 0,0-3 1 0 0,93-39 0 0 0,-135 45-68 0 0,-1-1 0 0 0,0 0 0 0 0,-1-2 1 0 0,0 0-1 0 0,-2-1 0 0 0,1-1 0 0 0,-2-1 0 0 0,0 0 1 0 0,-1-2-1 0 0,-1 1 0 0 0,-1-2 0 0 0,23-41 1 0 0,-23 34-3 0 0,-2 0 0 0 0,-1 0 1 0 0,-1-1-1 0 0,-1 0 0 0 0,-2-1 1 0 0,-1 1-1 0 0,-1-2 0 0 0,-1 1 1 0 0,-2 0-1 0 0,-1-39 0 0 0,-4 29-12 0 0,-1 0 1 0 0,-2 0-1 0 0,-1 0 0 0 0,-2 1 1 0 0,-27-68-1 0 0,27 84-33 0 0,0 2 0 0 0,-2-1 0 0 0,0 1 0 0 0,-1 1-1 0 0,-2 0 1 0 0,1 1 0 0 0,-2 0 0 0 0,-1 1 0 0 0,0 1 0 0 0,-1 0 0 0 0,-25-17 0 0 0,0 6-42 0 0,-2 3 0 0 0,0 1 0 0 0,-56-20 1 0 0,-146-37-141 0 0,198 67 249 0 0,-1 3 1 0 0,0 2 0 0 0,0 2 0 0 0,-1 2-1 0 0,0 3 1 0 0,-78 7 0 0 0,16 7-54 0 0,-198 51-1 0 0,291-59 82 0 0,0 1-1 0 0,1 1 1 0 0,-1 1-1 0 0,1 0 1 0 0,1 1-1 0 0,-1 1 1 0 0,2 1-1 0 0,0 0 0 0 0,0 1 1 0 0,1 1-1 0 0,0 0 1 0 0,1 1-1 0 0,0 1 1 0 0,2 0-1 0 0,0 1 1 0 0,0 0-1 0 0,2 1 1 0 0,-17 34-1 0 0,13-20 34 0 0,1 2 0 0 0,1-1 0 0 0,2 2 0 0 0,2-1 0 0 0,-7 50 0 0 0,13-68 18 0 0,2 0 0 0 0,-1-1 1 0 0,2 1-1 0 0,0-1 0 0 0,1 1 0 0 0,0-1 1 0 0,1 1-1 0 0,1-1 0 0 0,0 0 0 0 0,1-1 1 0 0,0 1-1 0 0,1-1 0 0 0,1 0 0 0 0,0 0 0 0 0,14 19 1 0 0,0-8-6 0 0,1-2 1 0 0,0 1-1 0 0,2-2 0 0 0,0-1 1 0 0,2-2-1 0 0,0 0 1 0 0,1-1-1 0 0,0-2 1 0 0,55 22-1 0 0,-18-13 40 0 0,1-2-1 0 0,1-4 1 0 0,101 15-1 0 0,-88-22-24 0 0,2-4 0 0 0,83-2-1 0 0,-117-7-102 0 0,0-1-1 0 0,0-3 1 0 0,-1-2-1 0 0,84-24 1 0 0,-110 25 37 0 0,-1 0-1 0 0,0-1 1 0 0,-1-1 0 0 0,0-1 0 0 0,0-1-1 0 0,29-23 1 0 0,-40 29 7 0 0,-1-1 1 0 0,0 0-1 0 0,0-1 0 0 0,0 0 1 0 0,-1 0-1 0 0,0 0 0 0 0,0 0 1 0 0,-1-1-1 0 0,0 0 0 0 0,0 0 1 0 0,-1 0-1 0 0,0 0 0 0 0,0-1 1 0 0,-1 1-1 0 0,0-1 0 0 0,-1 0 0 0 0,1 1 1 0 0,-1-12-1 0 0,-1 1-49 0 0,0 0 1 0 0,-2 0-1 0 0,0 0 0 0 0,0 1 0 0 0,-2-1 1 0 0,-1 1-1 0 0,0 0 0 0 0,-1 0 1 0 0,-1 0-1 0 0,0 1 0 0 0,-2 0 0 0 0,-16-25 1 0 0,18 34-53 0 0,-1 1 1 0 0,-1 0 0 0 0,1 0-1 0 0,-1 1 1 0 0,0 0-1 0 0,-1 0 1 0 0,1 1 0 0 0,-1 1-1 0 0,0-1 1 0 0,-12-2-1 0 0,-9-6-72 0 0,-112-45-125 0 0,141 57 288 0 0,-4-2-11 0 0,0 1 0 0 0,1-1-1 0 0,-1 1 1 0 0,0 1 0 0 0,0-1 0 0 0,-1 1-1 0 0,1 0 1 0 0,0 1 0 0 0,0-1-1 0 0,-9 1 1 0 0,-52-2 24 0 0,7 6-32 0 0,-4-4 37 0 0,60 0-24 0 0,1 0 17 0 0,-52 6-23 0 0,0 3 1 0 0,-53 15-1 0 0,87-18-34 0 0,19-6 56 0 0,-27 8-53 0 0,23-7 33 0 0,4-1 2 0 0,0 1 1 0 0,-1-1-1 0 0,1 1 1 0 0,0 0-1 0 0,0-1 0 0 0,0 1 1 0 0,0 0-1 0 0,0 0 0 0 0,-3 3 1 0 0,4-4 82 0 0,-10 11 137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12:39.91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975 1484 460 0 0,'0'0'2620'0'0,"13"9"6238"0"0,-11-7-7869 0 0,-1 0-926 0 0,-18 24 626 0 0,-153 177 510 0 0,110-134-1084 0 0,-328 343 492 0 0,233-264-460 0 0,87-86-98 0 0,67-61-37 0 0,-32 30 21 0 0,7-4 7 0 0,24-25-28 0 0,-1 2 11 0 0,0 0 0 0 0,0 0-1 0 0,-1 0 1 0 0,0-1-1 0 0,-6 6 1 0 0,8-8 1 0 0,-24 30 257 0 0,25-30-216 0 0,-6 9 396 0 0,0 0 624 0 0,7-10-1055 0 0,0 1 0 0 0,0-1 0 0 0,0 0 1 0 0,0 0-1 0 0,0 1 0 0 0,0-1 0 0 0,0 0 1 0 0,0 0-1 0 0,0 1 0 0 0,0-1 0 0 0,0 0 0 0 0,1 0 1 0 0,-1 1-1 0 0,0-1 0 0 0,0 0 0 0 0,0 0 1 0 0,0 1-1 0 0,0-1 0 0 0,1 0 0 0 0,-1 0 1 0 0,0 0-1 0 0,0 1 0 0 0,0-1 0 0 0,1 0 1 0 0,-1 0-1 0 0,0 0 0 0 0,0 0 0 0 0,1 0 1 0 0,-1 1-1 0 0,0-1 0 0 0,0 0 0 0 0,1 0 1 0 0,-1 0-1 0 0,0 0 0 0 0,0 0 0 0 0,1 0 1 0 0,-1 0-1 0 0,2 1 22 0 0,17-5 106 0 0,102-17 32 0 0,-14 2 44 0 0,788-34 305 0 0,-547 43-309 0 0,588-11 758 0 0,-928 21-983 0 0,1653 17 1193 0 0,-869-2-1127 0 0,-490-10-18 0 0,755-5-146 0 0,-634-17 76 0 0,263-8-236 0 0,-460 21 177 0 0,471-21-6 0 0,-419 9 62 0 0,154-16 10 0 0,-159 2 36 0 0,31-4-69 0 0,-76 9 22 0 0,-207 22 69 0 0,51-5 46 0 0,-69 7-50 0 0,30-3 5 0 0,-27 4-377 0 0,-6 0 362 0 0,1 1 0 0 0,-1-1 0 0 0,0 0 1 0 0,0 0-1 0 0,0 0 0 0 0,1 0 0 0 0,-1 0 0 0 0,0 0 0 0 0,0 0 0 0 0,1 0 0 0 0,-1 0 1 0 0,0 1-1 0 0,0-1 0 0 0,0 0 0 0 0,1 0 0 0 0,-1 0 0 0 0,0 0 0 0 0,0 0 1 0 0,1 0-1 0 0,-1-1 0 0 0,0 1 0 0 0,0 0 0 0 0,1 0 0 0 0,-1 0 0 0 0,0 0 1 0 0,0 0-1 0 0,0 0 0 0 0,1 0 0 0 0,-1 0 0 0 0,0-1 0 0 0,0 1 0 0 0,0 0 1 0 0,0 0-1 0 0,1 0 0 0 0,-1 0 0 0 0,0 0 0 0 0,0-1 0 0 0,0 1 0 0 0,0 0 1 0 0,0 0-1 0 0,1 0 0 0 0,-1-1 0 0 0,0 1 0 0 0,0 0 0 0 0,0 0 0 0 0,0-1 1 0 0,0 1-1 0 0,0 0 0 0 0,0 0 0 0 0,0-1 0 0 0,0 1 0 0 0,0 0 0 0 0,0 0 0 0 0,0 0 1 0 0,0-1-1 0 0,0 1 0 0 0,0 0 0 0 0,0 0 0 0 0,0-1 0 0 0,0 1 0 0 0,0 0 1 0 0,-1 0-1 0 0,1-1 0 0 0,-1 0 68 0 0,28-20 90 0 0,-22 15-167 0 0,463-416-1374 0 0,-274 258 1028 0 0,-111 98 260 0 0,270-200-1528 0 0,-44 36 407 0 0,-186 140 988 0 0,-70 52 150 0 0,102-54-1 0 0,-95 59 42 0 0,75-54 0 0 0,-70 39 20 0 0,72-58 94 0 0,-81 58-64 0 0,18-17 12 0 0,95-63-1 0 0,-85 81-90 0 0,-50 30-24 0 0,0-1 0 0 0,56-43-1 0 0,-49 34 65 0 0,-40 26-3 0 0,1 1-5 0 0,6-5-11 0 0,1-3 9 0 0,-8 7 8 0 0,24-17 71 0 0,-23 17-98 0 0,-1 0 1 0 0,1-1-1 0 0,-1 1 1 0 0,0 0-1 0 0,1-1 1 0 0,-1 1-1 0 0,0-1 1 0 0,0 0-1 0 0,0 1 1 0 0,0-1-1 0 0,0 0 1 0 0,-1 0-1 0 0,1 0 1 0 0,-1 0-1 0 0,1 1 1 0 0,-1-1-1 0 0,1 0 1 0 0,-1 0-1 0 0,0 0 1 0 0,0 0-1 0 0,0 0 1 0 0,0 0-1 0 0,-1-2 1 0 0,1 2-53 0 0,-1 1 10 0 0,-1 0 1 0 0,0 0-1 0 0,1 0 0 0 0,-1 0 1 0 0,0 0-1 0 0,0 0 1 0 0,0 0-1 0 0,0 0 0 0 0,0 1 1 0 0,-4-2-1 0 0,-9 1 14 0 0,1 0-1 0 0,-1 0 1 0 0,0 1-1 0 0,-27 4 1 0 0,-34 1 90 0 0,-41-7 38 0 0,-129-18 0 0 0,186 12-79 0 0,-328-35-103 0 0,381 42 95 0 0,-4-1 2 0 0,-1 0 1 0 0,1 1-1 0 0,0 0 0 0 0,-22 1 1 0 0,-22 2 6 0 0,-50-4-5 0 0,102 2-16 0 0,0 0 8 0 0,-120 7-603 0 0,125 2 482 0 0,0 2-6246 0 0,-4-10 5814 0 0,-1 0-139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12:10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463 81 112 0 0,'-3'-5'1147'0'0,"0"0"-1"0"0,1 1 1 0 0,0-1-1 0 0,0 0 1 0 0,0-1-1 0 0,-2-5 1 0 0,-3-10 1134 0 0,7 20-1833 0 0,-5-9 1048 0 0,2 3-41 0 0,-2 15-1239 0 0,3 4-11 0 0,0-1 1 0 0,1 1-1 0 0,1-1 1 0 0,0 19-1 0 0,1 2 4 0 0,-62 946 2146 0 0,1-47-1537 0 0,46-246-574 0 0,-3 104-364 0 0,-33-2 396 0 0,4-365 406 0 0,-29 341 478 0 0,53-243-94 0 0,-4 36-276 0 0,-6-276-864 0 0,29-257-411 0 0,-10 36-1705 0 0,12-57 1884 0 0,1 27-1805 0 0,2-2 3584 0 0,-2-25-1099 0 0,7 33 2083 0 0,-2 5-788 0 0,-5-39-1413 0 0,0 1-238 0 0,2 4 12 0 0,-2-5 418 0 0,2 43 2104 0 0,-1 22-2480 0 0,3 0 0 0 0,3 0 0 0 0,3-1 0 0 0,3 0 0 0 0,2-1 0 0 0,46 118 0 0 0,-29-114-62 0 0,2-2 0 0 0,3-1 0 0 0,3-2 0 0 0,92 111 0 0 0,-68-103-148 0 0,2-3 0 0 0,3-4 0 0 0,114 84 0 0 0,-130-111 123 0 0,0-2 1 0 0,3-3-1 0 0,1-2 1 0 0,0-2-1 0 0,86 27 0 0 0,-5-14 278 0 0,1-6-1 0 0,199 23 0 0 0,-239-48-250 0 0,1-5 1 0 0,0-4-1 0 0,0-5 0 0 0,129-20 0 0 0,-59-13-352 0 0,246-85 0 0 0,-234 64 230 0 0,486-134 237 0 0,-464 135 191 0 0,27 5 735 0 0,-47 12 261 0 0,-111 22-1989 0 0,-72 18 523 0 0,-1-1 1 0 0,1 1 0 0 0,0-1 0 0 0,0 0 0 0 0,-1 1-1 0 0,1-1 1 0 0,0 0 0 0 0,-1 0 0 0 0,1 1 0 0 0,0-1 0 0 0,-1 0-1 0 0,1 0 1 0 0,-1 0 0 0 0,1 0 0 0 0,-1 0 0 0 0,0 0-1 0 0,1 0 1 0 0,-1 0 0 0 0,0 0 0 0 0,0 0 0 0 0,0-1-1 0 0,2-22-3192 0 0,-2 23 3136 0 0,-1-42-9338 0 0,-4 15-386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2:11.8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28 1808 0 0,'0'0'1520'0'0,"-2"-11"1353"0"0,8 3-2101 0 0,6 3-700 0 0,7 3-1324 0 0,-1 0-2137 0 0</inkml:trace>
  <inkml:trace contextRef="#ctx0" brushRef="#br0" timeOffset="1">187 129 1868 0 0,'0'0'2540'0'0,"-6"11"-343"0"0,2-4-1229 0 0,-2 3-648 0 0,0 1-292 0 0,-1 4-556 0 0,1-4-248 0 0,0-3-1297 0 0,0 5-67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12:11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33 123 552 0 0,'-13'-17'4487'0'0,"14"16"-4427"0"0,-1 0-1 0 0,1-1 1 0 0,-1 1-1 0 0,1 0 1 0 0,-1-1-1 0 0,0 1 1 0 0,0 0-1 0 0,1-1 1 0 0,-1 1-1 0 0,0 0 1 0 0,0-1-1 0 0,0 1 1 0 0,-1 0-1 0 0,1-1 1 0 0,0 1-1 0 0,0 0 1 0 0,-1 0-1 0 0,1-1 1 0 0,-1 1-1 0 0,1 0 1 0 0,-1 0-1 0 0,1-1 1 0 0,-1 1-1 0 0,0 0 1 0 0,0 0-1 0 0,-1-2 1 0 0,1 2 201 0 0,-9-29 725 0 0,10 23-978 0 0,0 6-13 0 0,0-1 10 0 0,0-5-1 0 0,0 5-16 0 0,-3-17-3623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12:26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0 213 552 0 0,'0'0'1495'0'0,"19"3"2213"0"0,243-26 2018 0 0,359-18-3230 0 0,1556-41 1877 0 0,-1602 65-3835 0 0,2173-36 576 0 0,-851 66-424 0 0,-769 15-178 0 0,-1092-27-491 0 0,76 3-456 0 0,107 2 2535 0 0,-70-6-7208 0 0,-157-2-978 0 0,5 0 4255 0 0,-9-2-5630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12:28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2074 548 0 0,'0'0'987'0'0,"26"-27"3095"0"0,3-1-1377 0 0,-28 27-2066 0 0,4-5-601 0 0,15-20 7645 0 0,8-2-7326 0 0,0 0 0 0 0,54-38 0 0 0,-29 24-258 0 0,134-113 54 0 0,630-497-454 0 0,-22 100-19 0 0,-757 529 308 0 0,252-165 646 0 0,-251 160-434 0 0,-37 27-198 0 0,1683-22 2089 0 0,0-27-1394 0 0,-539 14-772 0 0,-1107 35 58 0 0,1865-62-388 0 0,-1541 37 479 0 0,-131 7-215 0 0,602 25-469 0 0,-455 3 414 0 0,13 2-168 0 0,-150-2 314 0 0,307-25 1 0 0,-363-3 225 0 0,-180 18-234 0 0,25-3 145 0 0,-24 5-356 0 0,-18 4-532 0 0,-97 37 284 0 0,-175 95 0 0 0,237-113 492 0 0,-37 23 190 0 0,2 3-1 0 0,-79 65 1 0 0,-138 133 587 0 0,143-114-511 0 0,-135 93-107 0 0,-74 63-192 0 0,144-106 210 0 0,1-1-72 0 0,204-171-107 0 0,7-5 23 0 0,1 0 1 0 0,-1 0-1 0 0,1 1 1 0 0,1 0 0 0 0,-1 0-1 0 0,2 1 1 0 0,-1 0-1 0 0,1 0 1 0 0,0 0-1 0 0,-4 13 1 0 0,6-18-35 0 0,1 1-1 0 0,1 0 1 0 0,-1-1 0 0 0,1 1-1 0 0,-1 0 1 0 0,1-1 0 0 0,0 1-1 0 0,1 0 1 0 0,-1 7 0 0 0,1-10 12 0 0,3 10-91 0 0,0-8 103 0 0,0-1-1 0 0,0 1 0 0 0,0-1 1 0 0,0 0-1 0 0,0 0 1 0 0,1 0-1 0 0,-1 0 1 0 0,1 0-1 0 0,0-1 1 0 0,0 0-1 0 0,0 0 1 0 0,6 3-1 0 0,54 15 15 0 0,-62-19 0 0 0,1-1-12 0 0,-1 1 22 0 0,63-2-170 0 0,-63-10-2653 0 0,-28 7-4253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12:30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0 640 0 0,'0'0'6684'0'0,"12"0"-6555"0"0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12:52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1172 1771 732 0 0,'0'0'1396'0'0,"18"-4"1086"0"0,12 1 3720 0 0,-39 15-6069 0 0,-66 32 23 0 0,1 4 1 0 0,-125 107-1 0 0,-128 180 66 0 0,251-256-155 0 0,-112 91 0 0 0,53-79 3 0 0,96-67-64 0 0,15-7 28 0 0,-25 16-26 0 0,48-33-19 0 0,-9 8 26 0 0,10-8-2 0 0,-1 1-1 0 0,0-1 1 0 0,0 0 0 0 0,1 0-1 0 0,-1 1 1 0 0,0-1 0 0 0,1 0 0 0 0,-1 1-1 0 0,1-1 1 0 0,-1 1 0 0 0,0-1 0 0 0,1 0-1 0 0,-1 1 1 0 0,1 0 0 0 0,-1-1 0 0 0,1 1-1 0 0,-1-1 1 0 0,1 1 0 0 0,0-1 0 0 0,-1 1-1 0 0,1 0 1 0 0,0-1 0 0 0,-1 1 0 0 0,1 0-1 0 0,0 1 1 0 0,0-2 15 0 0,1 1 0 0 0,0 0 0 0 0,-1-1-1 0 0,1 1 1 0 0,0-1 0 0 0,0 1 0 0 0,-1-1-1 0 0,1 0 1 0 0,0 1 0 0 0,0-1 0 0 0,0 0 0 0 0,0 0-1 0 0,0 1 1 0 0,-1-1 0 0 0,1 0 0 0 0,0 0 0 0 0,1 0-1 0 0,55 1 710 0 0,-48-2-758 0 0,2360-9 2305 0 0,-414 24-1690 0 0,-1325-4-583 0 0,591-20 5 0 0,-723 1-38 0 0,-71 1 27 0 0,739 2-17 0 0,-678 5 25 0 0,-195-1-18 0 0,486-32 5 0 0,-370 0-32 0 0,-354 27 678 0 0,-51 7-489 0 0,27-6 1248 0 0,-29 5-1473 0 0,0 1 137 0 0,0 0 1 0 0,-1 0-1 0 0,1-1 1 0 0,0 1 0 0 0,-1-1-1 0 0,1 1 1 0 0,0-1-1 0 0,-1 0 1 0 0,1 0-1 0 0,-1 1 1 0 0,1-1-1 0 0,-1 0 1 0 0,1 0-1 0 0,-1-1 1 0 0,0 1-1 0 0,1 0 1 0 0,-1 0 0 0 0,0-1-1 0 0,0 1 1 0 0,1-2-1 0 0,-1 0-72 0 0,1 0 1 0 0,-1 0-1 0 0,1 0 0 0 0,-1 0 1 0 0,1 1-1 0 0,0-1 0 0 0,0 1 1 0 0,0-1-1 0 0,0 1 0 0 0,1 0 0 0 0,-1 0 1 0 0,1 0-1 0 0,-1 0 0 0 0,5-3 1 0 0,10-9-4 0 0,10-12-21 0 0,54-40 0 0 0,-7 5 20 0 0,-53 43-5 0 0,436-378-48 0 0,-341 306-40 0 0,4 5-1 0 0,143-77 1 0 0,170-102-49 0 0,-156 46 173 0 0,-4 1 2 0 0,21 23 20 0 0,-248 166-32 0 0,-2-2 0 0 0,-1-2 0 0 0,75-72 0 0 0,-100 85-28 0 0,2-1-18 0 0,72-64-101 0 0,54-35-66 0 0,-66 51 174 0 0,-60 52-15 0 0,0-1 1 0 0,-1 0-1 0 0,-1-2 0 0 0,-1 0 1 0 0,23-34-1 0 0,-16 18 33 0 0,-17 27-15 0 0,-1-1-1 0 0,0 0 1 0 0,0 0 0 0 0,-1 0 0 0 0,-1-1 0 0 0,1 1 0 0 0,3-16-1 0 0,-8 24-13 0 0,1 0 22 0 0,-1 1 1 0 0,0 0 0 0 0,1 0-1 0 0,-1-1 1 0 0,0 1 0 0 0,1 0 0 0 0,-1 0-1 0 0,0-1 1 0 0,0 1 0 0 0,0 0-1 0 0,1-1 1 0 0,-1 1 0 0 0,0 0-1 0 0,0-1 1 0 0,0 1 0 0 0,0 0-1 0 0,0-1 1 0 0,1 1 0 0 0,-1 0 0 0 0,0-1-1 0 0,0 1 1 0 0,0-1 0 0 0,0 1-1 0 0,0 0 1 0 0,0-1 0 0 0,0 1-1 0 0,0-1 1 0 0,-1 1 0 0 0,1 0-1 0 0,0-1 1 0 0,0 1 0 0 0,0 0 0 0 0,0-1-1 0 0,0 1 1 0 0,-1 0 0 0 0,1-1-1 0 0,0 1 1 0 0,0-1 0 0 0,-7-10-444 0 0,6 9 360 0 0,-17-1-237 0 0,-218 14-59 0 0,-254-17 379 0 0,154-3-245 0 0,103-2-16 0 0,2 0-378 0 0,146 11 401 0 0,0 3 0 0 0,-87 16 0 0 0,169-19 235 0 0,-16 2-54 0 0,0 0-1 0 0,0 1 1 0 0,-23 7-1 0 0,40-9 37 0 0,-8 5-1097 0 0,2 0-5368 0 0,-3 3 2079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12:2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209 451 640 0 0,'0'0'803'0'0,"-15"-31"2222"0"0,8 20-2664 0 0,5 9-261 0 0,0 0-1 0 0,0-1 1 0 0,0 0 0 0 0,1 1 0 0 0,-1-1 0 0 0,1 0-1 0 0,0 0 1 0 0,0 0 0 0 0,-2-4 0 0 0,-10-36 573 0 0,-26-105 2097 0 0,39 146-2665 0 0,-2-44 830 0 0,2 22-684 0 0,-2-30 100 0 0,2 53-329 0 0,-1-43 492 0 0,0 43-551 0 0,0 0 0 0 0,0 0 0 0 0,0 0 0 0 0,0 0-1 0 0,-1 0 1 0 0,1 0 0 0 0,0 1 0 0 0,-1-1 0 0 0,1 0-1 0 0,-1 1 1 0 0,1-1 0 0 0,-1 1 0 0 0,1-1 0 0 0,-1 1-1 0 0,1 0 1 0 0,-1-1 0 0 0,1 1 0 0 0,-3 0 0 0 0,2 0 9 0 0,-3-1 132 0 0,-1 0 43 0 0,1 0 0 0 0,-1 1-1 0 0,1 0 1 0 0,-1 0 0 0 0,-8 1 0 0 0,9 13 57 0 0,2 0 1 0 0,0 1-1 0 0,0-1 0 0 0,1 1 1 0 0,1 20-1 0 0,-3 8 96 0 0,-6 87 563 0 0,5 0-1 0 0,14 148 1 0 0,50 258 728 0 0,6 100-480 0 0,-52-327-850 0 0,24 442 813 0 0,-19-512-923 0 0,29 648 404 0 0,-52-581-600 0 0,6 238 113 0 0,4 51-99 0 0,-5-108 86 0 0,15 225-11 0 0,-7-525 12 0 0,3 125 67 0 0,-10-239-91 0 0,4 0 0 0 0,16 80 0 0 0,27 70-5 0 0,-43-199-36 0 0,3 15 35 0 0,4 78-1 0 0,-9-94 238 0 0,-2-5-2298 0 0,-9-33-1225 0 0,-2-24-3604 0 0,1 10 173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12:22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23 536 0 0,'0'0'3448'0'0,"11"-16"-499"0"0,-11 10-3040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13:04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97 187 496 0 0,'0'0'573'0'0,"-16"-26"3961"0"0,-2-3-2870 0 0,17 28-1590 0 0,-2-2-20 0 0,0 0-1 0 0,0 1 1 0 0,0-1-1 0 0,0 1 1 0 0,-1 0 0 0 0,-6-3-1 0 0,8 4-73 0 0,-10-3 61 0 0,12 4-38 0 0,0 0-1 0 0,0-1 0 0 0,0 1 1 0 0,-1 0-1 0 0,1 0 0 0 0,0 0 0 0 0,0 0 1 0 0,0 0-1 0 0,0-1 0 0 0,0 1 1 0 0,0 0-1 0 0,0 0 0 0 0,0 0 1 0 0,0 0-1 0 0,0-1 0 0 0,0 1 1 0 0,-1 0-1 0 0,1 0 0 0 0,0 0 1 0 0,0 0-1 0 0,0-1 0 0 0,0 1 1 0 0,0 0-1 0 0,0 0 0 0 0,0 0 1 0 0,1 0-1 0 0,-1-1 0 0 0,0 1 1 0 0,0 0-1 0 0,0 0 0 0 0,0 0 0 0 0,0 0 1 0 0,0-1-1 0 0,0 1 0 0 0,0 0 1 0 0,0 0-1 0 0,0 0 0 0 0,0 0 1 0 0,1 0-1 0 0,-1-1 0 0 0,0 1 1 0 0,0 0-1 0 0,0 0 0 0 0,0 0 1 0 0,0 0-1 0 0,1 0 0 0 0,-1 0 1 0 0,0 0-1 0 0,0 0 0 0 0,0 0 1 0 0,0 0-1 0 0,1 0 0 0 0,-1-1 0 0 0,0 1 1 0 0,0 0-1 0 0,0 0 0 0 0,0 0 1 0 0,1 0-1 0 0,0 0 41 0 0,18-7 170 0 0,-14 4-178 0 0,9-5 10 0 0,-2 0 0 0 0,1 0 0 0 0,-1-1 0 0 0,18-18 0 0 0,-15 11 5 0 0,-14 14-58 0 0,-1 2 8 0 0,0 0-1 0 0,0 0 1 0 0,1 0-1 0 0,-1 0 1 0 0,0-1-1 0 0,0 1 1 0 0,0 0-1 0 0,0 0 1 0 0,1 0-1 0 0,-1-1 1 0 0,0 1 0 0 0,0 0-1 0 0,0 0 1 0 0,0-1-1 0 0,0 1 1 0 0,0 0-1 0 0,0 0 1 0 0,0-1-1 0 0,1 1 1 0 0,-1 0-1 0 0,0 0 1 0 0,0-1-1 0 0,0 1 1 0 0,0 0 0 0 0,0 0-1 0 0,0-1 1 0 0,0 1-1 0 0,-1 0 1 0 0,1 0-1 0 0,0-1 1 0 0,0 1-1 0 0,0 0 1 0 0,0 0-1 0 0,0-1 1 0 0,0 1-1 0 0,0 0 1 0 0,0 0-1 0 0,-1 0 1 0 0,1-1 0 0 0,0 1-1 0 0,0 0 1 0 0,0 0-1 0 0,-1 0 1 0 0,1-1-1 0 0,0 1 1 0 0,-10 3-1 0 0,0 0 1 0 0,1 0 0 0 0,-1 1-1 0 0,1 0 1 0 0,0 1 0 0 0,1 0-1 0 0,-1 0 1 0 0,1 1 0 0 0,0 0-1 0 0,0 1 1 0 0,-11 11 0 0 0,15-13-26 0 0,1 0-1 0 0,-1 0 1 0 0,1 0 0 0 0,0 1 0 0 0,0-1-1 0 0,-3 7 1 0 0,6-10 22 0 0,-1-1-18 0 0,15 20 4 0 0,-3-20 39 0 0,0-1 0 0 0,0-1 1 0 0,-1 1-1 0 0,1-2 0 0 0,0 0 1 0 0,0 0-1 0 0,-1-1 0 0 0,0 0 0 0 0,1 0 1 0 0,-1-2-1 0 0,0 1 0 0 0,-1-1 1 0 0,1 0-1 0 0,-1-1 0 0 0,15-12 0 0 0,-23 17 0 0 0,-1 0-20 0 0,0 1-1 0 0,0 0 0 0 0,0-1 1 0 0,0 1-1 0 0,0 0 1 0 0,0 0-1 0 0,0-1 1 0 0,0 1-1 0 0,0 0 1 0 0,0-1-1 0 0,0 1 1 0 0,0 0-1 0 0,0 0 1 0 0,0-1-1 0 0,0 1 0 0 0,0 0 1 0 0,0 0-1 0 0,-1-1 1 0 0,1 1-1 0 0,0 0 1 0 0,0 0-1 0 0,0-1 1 0 0,0 1-1 0 0,-1 0 1 0 0,1 0-1 0 0,0 0 0 0 0,0-1 1 0 0,-1 1-1 0 0,1 0 1 0 0,0 0-1 0 0,0 0 1 0 0,-1 0-1 0 0,1 0 1 0 0,0-1-1 0 0,-12 4 8 0 0,1 1 0 0 0,0-1 1 0 0,-18 10-1 0 0,27-12-7 0 0,1-1 0 0 0,-1 1 0 0 0,1 0-1 0 0,0-1 1 0 0,-1 1 0 0 0,1 0 0 0 0,0 0 0 0 0,0 0 0 0 0,0 0 0 0 0,-1 0 0 0 0,1 0 0 0 0,0 1 0 0 0,0-1 0 0 0,1 0 0 0 0,-1 0 0 0 0,0 1 0 0 0,0-1-1 0 0,1 0 1 0 0,-1 1 0 0 0,1-1 0 0 0,-1 1 0 0 0,1-1 0 0 0,-1 1 0 0 0,1-1 0 0 0,0 1 0 0 0,0-1 0 0 0,0 1 0 0 0,0-1 0 0 0,0 1 0 0 0,0-1 0 0 0,0 1-1 0 0,0-1 1 0 0,1 1 0 0 0,-1-1 0 0 0,1 1 0 0 0,-1-1 0 0 0,1 1 0 0 0,-1-1 0 0 0,1 1 0 0 0,1 1 0 0 0,1 1 2 0 0,-1 0 0 0 0,1-1 0 0 0,0 0-1 0 0,0 1 1 0 0,0-1 0 0 0,0 0 0 0 0,0 0 0 0 0,1-1 0 0 0,0 1 0 0 0,-1-1 0 0 0,1 0 0 0 0,7 3 0 0 0,-1-2 15 0 0,1 0 0 0 0,0-1 0 0 0,0 0 0 0 0,0-1 0 0 0,0 0 0 0 0,0-1 0 0 0,0 0 0 0 0,13-2-1 0 0,-15 1-2 0 0,-1 0 0 0 0,0-1-1 0 0,0 0 1 0 0,0 0 0 0 0,-1-1-1 0 0,1 0 1 0 0,0 0 0 0 0,-1-1-1 0 0,0 0 1 0 0,0 0 0 0 0,10-8-1 0 0,-16 11-13 0 0,0 0 0 0 0,0 0 0 0 0,0 1 0 0 0,0-1 0 0 0,0 0-1 0 0,0 0 1 0 0,-1 0 0 0 0,1 0 0 0 0,0 0 0 0 0,-1 0 0 0 0,1 0 0 0 0,-1 0-1 0 0,1-1 1 0 0,-1 1 0 0 0,1 0 0 0 0,-1 0 0 0 0,0 0 0 0 0,1-1 0 0 0,-1 1 0 0 0,0 0-1 0 0,0 0 1 0 0,0 0 0 0 0,0-1 0 0 0,0 1 0 0 0,0 0 0 0 0,-1 0 0 0 0,1-1 0 0 0,0 1-1 0 0,-1 0 1 0 0,1 0 0 0 0,-1 0 0 0 0,1 0 0 0 0,-1 0 0 0 0,1 0 0 0 0,-2-2 0 0 0,1 1 0 0 0,-1 0 1 0 0,0 0 0 0 0,0 1 0 0 0,0-1-1 0 0,0 0 1 0 0,-1 1 0 0 0,1-1 0 0 0,0 1-1 0 0,-1 0 1 0 0,1-1 0 0 0,-1 1 0 0 0,1 1-1 0 0,-1-1 1 0 0,0 0 0 0 0,-4 0 0 0 0,-7-1-5 0 0,0 1 0 0 0,0 1 0 0 0,0 0 1 0 0,-24 4-1 0 0,32-3-15 0 0,0 0 0 0 0,0 0 0 0 0,1 1-1 0 0,-1 0 1 0 0,0 0 0 0 0,1 0 0 0 0,-1 0-1 0 0,1 1 1 0 0,0 0 0 0 0,0 0 0 0 0,0 1 0 0 0,1-1-1 0 0,-1 1 1 0 0,1 0 0 0 0,-5 5 0 0 0,8-8 17 0 0,0 0 0 0 0,1-1 0 0 0,-1 1 1 0 0,1 0-1 0 0,-1 0 0 0 0,1-1 0 0 0,0 1 0 0 0,-1 0 0 0 0,1 0 1 0 0,0 0-1 0 0,-1-1 0 0 0,1 1 0 0 0,0 0 0 0 0,0 0 0 0 0,0 0 1 0 0,0 0-1 0 0,0 0 0 0 0,0-1 0 0 0,0 1 0 0 0,0 0 0 0 0,0 0 1 0 0,0 0-1 0 0,0 0 0 0 0,0 0 0 0 0,1-1 0 0 0,-1 1 1 0 0,0 0-1 0 0,1 0 0 0 0,-1 0 0 0 0,0-1 0 0 0,1 1 0 0 0,-1 0 1 0 0,1 0-1 0 0,0-1 0 0 0,-1 1 0 0 0,1-1 0 0 0,-1 1 0 0 0,1 0 1 0 0,0-1-1 0 0,-1 1 0 0 0,1-1 0 0 0,0 1 0 0 0,0-1 0 0 0,0 0 1 0 0,-1 1-1 0 0,2-1 0 0 0,2 2-2 0 0,0-1-1 0 0,0 0 1 0 0,0 1 0 0 0,0-2 0 0 0,0 1-1 0 0,0 0 1 0 0,0-1 0 0 0,0 0 0 0 0,6 0-1 0 0,-6 0 5 0 0,0-1 0 0 0,0 0-1 0 0,-1 0 1 0 0,1 0 0 0 0,0 0-1 0 0,-1 0 1 0 0,1-1 0 0 0,0 1-1 0 0,-1-1 1 0 0,0 0 0 0 0,1 0-1 0 0,-1-1 1 0 0,0 1 0 0 0,5-6-1 0 0,-7 7-25 0 0,-1 0 24 0 0,0 0 0 0 0,0 0 0 0 0,0 0 0 0 0,0 1 0 0 0,0-1 0 0 0,0 0 0 0 0,0 0 0 0 0,0 0 0 0 0,-1 1 0 0 0,1-1 0 0 0,0 0 0 0 0,0 0 0 0 0,-1 1 0 0 0,1-1 0 0 0,0 0 0 0 0,-1 1 0 0 0,1-1 0 0 0,-1 0 0 0 0,1 1 0 0 0,-1-1 0 0 0,1 0 0 0 0,-1 1 0 0 0,-1-2 0 0 0,-3 1 0 0 0,0 0 0 0 0,0 0 0 0 0,0 0 0 0 0,-1 0 0 0 0,1 1 0 0 0,0 0 0 0 0,0 0 0 0 0,-1 0 0 0 0,1 1 0 0 0,-7 1 0 0 0,0 0-3 0 0,0 1 1 0 0,0 0-1 0 0,-13 7 0 0 0,19-8 6 0 0,5-1-4 0 0,-1-1 0 0 0,0 1 0 0 0,1-1 0 0 0,-1 1 1 0 0,1 0-1 0 0,-1 0 0 0 0,1 0 0 0 0,-1 0 0 0 0,1 0 0 0 0,-1 0 0 0 0,1 0 0 0 0,0 0 1 0 0,0 1-1 0 0,0-1 0 0 0,0 0 0 0 0,0 1 0 0 0,-1 1 0 0 0,1-1 9 0 0,2-2-7 0 0,0 1-1 0 0,0-1 1 0 0,0 1 0 0 0,0-1 0 0 0,0 1 0 0 0,0-1-1 0 0,0 1 1 0 0,0-1 0 0 0,0 0 0 0 0,0 0 0 0 0,0 1-1 0 0,0-1 1 0 0,0 0 0 0 0,1 0 0 0 0,-1 0 0 0 0,0 0-1 0 0,0-1 1 0 0,0 1 0 0 0,0 0 0 0 0,0 0 0 0 0,0-1 0 0 0,0 1-1 0 0,2-1 1 0 0,-2 0 1 0 0,-1 1 1 0 0,1 0 0 0 0,-1 0-1 0 0,1 0 1 0 0,-1-1-1 0 0,1 1 1 0 0,-1 0 0 0 0,1 0-1 0 0,-1 0 1 0 0,0-1-1 0 0,1 1 1 0 0,-1 0 0 0 0,1-1-1 0 0,-1 1 1 0 0,0 0-1 0 0,1-1 1 0 0,-1 1 0 0 0,0 0-1 0 0,0-1 1 0 0,1 1 0 0 0,-1-1-1 0 0,0 1 1 0 0,0-1-1 0 0,1 1 1 0 0,-1 0 0 0 0,0-1-1 0 0,0 1 1 0 0,0-1-1 0 0,0 1 1 0 0,0-1 0 0 0,0 1-1 0 0,0-1 1 0 0,0 1-1 0 0,0-1 1 0 0,0 1 0 0 0,0-1-1 0 0,0 1 1 0 0,0-1-1 0 0,0 1 1 0 0,0-1 0 0 0,-1 1-1 0 0,1-1 1 0 0,-1 0-3 0 0,-2 1-28 0 0,-25 4-69 0 0,26-3-6 0 0,-9 6-440 0 0,11-6 410 0 0,-1 0-1 0 0,1 0 1 0 0,-1-1-1 0 0,1 1 1 0 0,0 0-1 0 0,-1 0 1 0 0,1 0-1 0 0,0 0 0 0 0,0 0 1 0 0,0 0-1 0 0,0 0 1 0 0,0 0-1 0 0,0-1 1 0 0,0 1-1 0 0,0 0 1 0 0,0 0-1 0 0,0 0 0 0 0,0 0 1 0 0,0 0-1 0 0,1 0 1 0 0,-1 0-1 0 0,0 0 1 0 0,1-1-1 0 0,-1 1 1 0 0,1 0-1 0 0,-1 0 1 0 0,1 0-1 0 0,-1-1 0 0 0,1 1 1 0 0,0 0-1 0 0,9 5-1173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13:05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90 126 828 0 0,'0'0'1962'0'0,"11"-27"1217"0"0,15 6-2386 0 0,-16 14-332 0 0,-1 0 0 0 0,1-1 1 0 0,-2 0-1 0 0,14-15 0 0 0,-21 21-324 0 0,1-5 13 0 0,3-5-45 0 0,-6 12-106 0 0,1 0 0 0 0,0-1 0 0 0,0 1 0 0 0,-1 0 1 0 0,1 0-1 0 0,0-1 0 0 0,-1 1 0 0 0,1 0 1 0 0,0 0-1 0 0,-1 0 0 0 0,1-1 0 0 0,0 1 0 0 0,-1 0 1 0 0,1 0-1 0 0,0 0 0 0 0,-1 0 0 0 0,1 0 0 0 0,0 0 1 0 0,-1 0-1 0 0,1 0 0 0 0,-1 0 0 0 0,1 0 0 0 0,0 0 1 0 0,-1 0-1 0 0,1 0 0 0 0,0 0 0 0 0,-1 0 1 0 0,1 0-1 0 0,-1 0 0 0 0,1 0 0 0 0,0 0 0 0 0,-1 1 1 0 0,1-1-1 0 0,0 0 0 0 0,-1 0 0 0 0,1 0 0 0 0,0 1 1 0 0,-1-1-1 0 0,-8 5-7 0 0,-1 0 1 0 0,1 1-1 0 0,0-1 1 0 0,1 2-1 0 0,-16 13 1 0 0,22-17-5 0 0,-1 0 1 0 0,1 0 0 0 0,0 0-1 0 0,1 0 1 0 0,-1 1 0 0 0,0-1-1 0 0,1 0 1 0 0,0 1 0 0 0,0-1-1 0 0,-1 6 1 0 0,2-8-13 0 0,0 1 28 0 0,1 0 1 0 0,0 0-1 0 0,-1-1 1 0 0,1 1-1 0 0,0 0 1 0 0,0-1-1 0 0,0 1 1 0 0,1-1-1 0 0,-1 1 1 0 0,2 1-1 0 0,-2-3-1 0 0,0 0 0 0 0,0 0-1 0 0,1 1 1 0 0,-1-1 0 0 0,0 0 0 0 0,0 0-1 0 0,1-1 1 0 0,-1 1 0 0 0,0 0-1 0 0,0 0 1 0 0,0 0 0 0 0,1-1 0 0 0,-1 1-1 0 0,0-1 1 0 0,0 1 0 0 0,0-1 0 0 0,0 1-1 0 0,0-1 1 0 0,0 0 0 0 0,0 1-1 0 0,0-1 1 0 0,0 0 0 0 0,0 0 0 0 0,0 0-1 0 0,0 0 1 0 0,0 0 0 0 0,-1 0 0 0 0,1 0-1 0 0,0 0 1 0 0,-1 0 0 0 0,1 0-1 0 0,0-1 1 0 0,-1 0 13 0 0,-10-1-43 0 0,-8 0-18 0 0,11 4 25 0 0,0 1 1 0 0,0 0-1 0 0,0 0 0 0 0,0 0 0 0 0,0 1 1 0 0,1 0-1 0 0,-1 1 0 0 0,1 0 0 0 0,0 0 1 0 0,0 0-1 0 0,0 0 0 0 0,-9 11 0 0 0,7 1 194 0 0,8-15-218 0 0,0-1 1 0 0,0 0-1 0 0,0 1 0 0 0,0-1 1 0 0,-1 0-1 0 0,1 1 1 0 0,0-1-1 0 0,0 0 0 0 0,0 1 1 0 0,0-1-1 0 0,0 0 1 0 0,0 1-1 0 0,0-1 0 0 0,0 0 1 0 0,1 1-1 0 0,-1-1 1 0 0,0 0-1 0 0,0 1 0 0 0,0-1 1 0 0,0 0-1 0 0,0 1 1 0 0,0-1-1 0 0,1 0 0 0 0,-1 1 1 0 0,0-1-1 0 0,0 0 1 0 0,1 0-1 0 0,-1 1 1 0 0,0-1-1 0 0,0 0 0 0 0,1 0 1 0 0,-1 1-1 0 0,0-1 1 0 0,0 0-1 0 0,1 0 0 0 0,-1 0 1 0 0,0 0-1 0 0,1 0 1 0 0,-1 1-1 0 0,1-1 0 0 0,-7 10-1367 0 0,-2-1 791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13:07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2538 228 0 0,'11'-16'4126'0'0,"-3"4"-3022"0"0,-1 0 0 0 0,-1-1 1 0 0,0 0-1 0 0,3-14 0 0 0,-5 15-752 0 0,-1 0 0 0 0,-1 0-1 0 0,0 0 1 0 0,1-24 0 0 0,-4 32-331 0 0,1 2-19 0 0,-1 0 0 0 0,1 1 0 0 0,-1-1 0 0 0,0 1-1 0 0,0-1 1 0 0,1 1 0 0 0,-1-1 0 0 0,0 1 0 0 0,0-1 0 0 0,0 1 0 0 0,0 0 0 0 0,-1 0-1 0 0,1-1 1 0 0,0 1 0 0 0,0 0 0 0 0,-1 0 0 0 0,1 0 0 0 0,-1 0 0 0 0,1 1 0 0 0,-1-1-1 0 0,1 0 1 0 0,-1 1 0 0 0,1-1 0 0 0,-1 1 0 0 0,0-1 0 0 0,-2 0 0 0 0,0 1-5 0 0,0 0 0 0 0,0 1 0 0 0,0-1 0 0 0,0 0 1 0 0,0 1-1 0 0,0 0 0 0 0,-4 2 0 0 0,4-2-9 0 0,0 0 0 0 0,1 0 0 0 0,-1 1 0 0 0,1 0 0 0 0,-1 0 0 0 0,1 0 0 0 0,0 0 0 0 0,-1 0 0 0 0,1 1 0 0 0,0 0 0 0 0,1-1 0 0 0,-1 1 0 0 0,0 0 0 0 0,1 0 0 0 0,0 0 0 0 0,-4 7 0 0 0,5-9 14 0 0,1 0-1 0 0,0 0 1 0 0,0 0-1 0 0,0 0 1 0 0,0 0 0 0 0,0 0-1 0 0,0-1 1 0 0,0 1-1 0 0,0 0 1 0 0,0 0 0 0 0,0 0-1 0 0,1 0 1 0 0,-1 0 0 0 0,0-1-1 0 0,1 1 1 0 0,-1 0-1 0 0,0 0 1 0 0,1 0 0 0 0,-1-1-1 0 0,1 1 1 0 0,-1 0-1 0 0,1-1 1 0 0,0 1 0 0 0,-1 0-1 0 0,2 0 1 0 0,0 1-2 0 0,0 0 1 0 0,-1-1 0 0 0,1 0-1 0 0,0 1 1 0 0,0-1 0 0 0,0 0-1 0 0,1 0 1 0 0,-1 0-1 0 0,0 0 1 0 0,3 1 0 0 0,1-1-6 0 0,1 1 0 0 0,-1-1 0 0 0,1 0 0 0 0,-1 0 0 0 0,1-1-1 0 0,0 0 1 0 0,-1 0 0 0 0,1-1 0 0 0,0 0 0 0 0,-1 0 0 0 0,1 0 0 0 0,-1-1 0 0 0,1 0 0 0 0,-1 0 0 0 0,12-6 0 0 0,-18 8 4 0 0,1-1-1 0 0,-1 1 1 0 0,1-1-1 0 0,-1 1 1 0 0,1-1 0 0 0,-1 1-1 0 0,0-1 1 0 0,1 1-1 0 0,-1-1 1 0 0,0 1 0 0 0,1-1-1 0 0,-1 1 1 0 0,0-1-1 0 0,0 0 1 0 0,1 1 0 0 0,-1-1-1 0 0,0 1 1 0 0,0-1-1 0 0,0 0 1 0 0,0 1-1 0 0,0-1 1 0 0,0 0 0 0 0,0 1-1 0 0,0-1 1 0 0,0 1-1 0 0,0-1 1 0 0,0 0 0 0 0,-1 1-1 0 0,1-1 1 0 0,0 1-1 0 0,0-1 1 0 0,-1 0 0 0 0,1 1-1 0 0,0-1 1 0 0,0 1-1 0 0,-1-1 1 0 0,1 1 0 0 0,-1-1-1 0 0,1 1 1 0 0,-1-1-1 0 0,1 1 1 0 0,-1 0 0 0 0,1-1-1 0 0,-1 1 1 0 0,1 0-1 0 0,-1-1 1 0 0,1 1 0 0 0,-1 0-1 0 0,0-1 1 0 0,-32-14 17 0 0,28 13-20 0 0,-34-2 19 0 0,-3 2-28 0 0,39 2-6 0 0,-1 0 5 0 0,3 0 20 0 0,-3 0-5 0 0,1 0-1 0 0,0 0 1 0 0,-1 1 0 0 0,1-1-1 0 0,0 1 1 0 0,-1 0-1 0 0,1 0 1 0 0,0 0 0 0 0,-5 2-1 0 0,6-2 25 0 0,3-1-24 0 0,-1 0 1 0 0,0 0-1 0 0,1 0 0 0 0,-1 0 0 0 0,0 0 1 0 0,1 0-1 0 0,-1 0 0 0 0,0 1 1 0 0,1-1-1 0 0,-1 0 0 0 0,0 0 0 0 0,1 0 1 0 0,-1 0-1 0 0,0 1 0 0 0,1-1 1 0 0,-1 0-1 0 0,0 0 0 0 0,1 1 0 0 0,-1-1 1 0 0,0 0-1 0 0,0 1 0 0 0,0-1 0 0 0,1 0 1 0 0,-1 0-1 0 0,0 1 0 0 0,0 0 1 0 0,11 9 20 0 0,-8-9-26 0 0,0 0-1 0 0,0 0 1 0 0,0 0-1 0 0,1-1 1 0 0,-1 1 0 0 0,0-1-1 0 0,1 0 1 0 0,3 0-1 0 0,2-2 9 0 0,23-2 84 0 0,-32 4-91 0 0,1 0-1 0 0,-1 0 1 0 0,1 0-1 0 0,0 0 0 0 0,-1 0 1 0 0,1 0-1 0 0,0 0 0 0 0,-1 0 1 0 0,1 0-1 0 0,0 0 0 0 0,-1 0 1 0 0,1 0-1 0 0,-1 1 0 0 0,1-1 1 0 0,0 0-1 0 0,-1 1 0 0 0,1-1 1 0 0,-1 0-1 0 0,1 1 0 0 0,-1-1 1 0 0,1 0-1 0 0,-1 1 0 0 0,1-1 1 0 0,-1 1-1 0 0,1-1 1 0 0,-1 1-1 0 0,0-1 0 0 0,1 1 1 0 0,-1-1-1 0 0,0 1 0 0 0,1 0 1 0 0,-1-1-1 0 0,0 1 0 0 0,0-1 1 0 0,0 1-1 0 0,1 0 0 0 0,-1 0 1 0 0,8 55 2014 0 0,7-80-1070 0 0,-3-14-558 0 0,-1 0 0 0 0,11-76 0 0 0,-6 25-279 0 0,113-545 280 0 0,-35 120 15 0 0,-49-5 39 0 0,-47 402-457 0 0,-22-138 1 0 0,22 237-8 0 0,-4-58-2363 0 0,6 74 1980 0 0,-1-1-258 0 0,1-1 76 0 0,-4 13 82 0 0,-9 29-3207 0 0,-29 58 0 0 0,28-68 1388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2:12.2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241 0 1832 0 0,'-14'4'3472'0'0,"-4"3"-1427"0"0,5-6-837 0 0,3 4-364 0 0,1 6-784 0 0,10-1-948 0 0,11 1-952 0 0,0-2-2489 0 0</inkml:trace>
  <inkml:trace contextRef="#ctx0" brushRef="#br0" timeOffset="1">186 100 444 0 0,'0'0'1424'0'0,"-23"-4"556"0"0,-2 2-656 0 0,-4 1-555 0 0,0-3-301 0 0,1 4-384 0 0,1 2-824 0 0,2 0-2609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13:08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14 383 392 0 0,'7'-29'4478'0'0,"18"-33"-1445"0"0,-24 61-2927 0 0,12-35 340 0 0,-12-49 1173 0 0,-2 79-1600 0 0,0 0 31 0 0,0 0-1 0 0,0 0 1 0 0,0 0-1 0 0,-1 0 0 0 0,0 0 1 0 0,0 1-1 0 0,0-1 1 0 0,-4-6-1 0 0,5 11-60 0 0,-4-20 104 0 0,2 12-87 0 0,-11-30-893 0 0,0 14-3814 0 0,9 16 2067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13:10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0 740 0 0,'0'0'4052'0'0,"4"7"-6440"0"0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13:10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0 800 0 0,'0'0'854'0'0,"-2"36"2152"0"0,-25 104-4704 0 0,23-117 1888 0 0,2 1 0 0 0,0 0 0 0 0,4 42 0 0 0,-2-64-152 0 0,-4 34-1516 0 0,2-29 724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13:10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1 700 0 0,'4'12'2104'0'0,"0"-5"-1156"0"0,0 4-696 0 0,-2-3-288 0 0,0 1-236 0 0,0 2-660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5:13:11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303 200 80 0 0,'0'0'2270'0'0,"-12"-40"2178"0"0,5 20-4398 0 0,-4-38 52 0 0,11 52 123 0 0,-1 0 0 0 0,0-1 0 0 0,0 1 0 0 0,-4-11 0 0 0,4 15-53 0 0,-2-32 1816 0 0,3 34-1978 0 0,0-1 0 0 0,0 1 1 0 0,0 0-1 0 0,0 0 0 0 0,0 0 1 0 0,0 0-1 0 0,0 0 0 0 0,0 0 1 0 0,0 0-1 0 0,0-1 0 0 0,0 1 1 0 0,0 0-1 0 0,0 0 0 0 0,0 0 1 0 0,0 0-1 0 0,0 0 0 0 0,0 0 1 0 0,0 0-1 0 0,0 0 0 0 0,0 0 1 0 0,0-1-1 0 0,0 1 0 0 0,0 0 1 0 0,-1 0-1 0 0,1 0 1 0 0,0 0-1 0 0,0 0 0 0 0,0 0 1 0 0,0 0-1 0 0,0 0 0 0 0,0 0 1 0 0,0 0-1 0 0,0 0 0 0 0,0 0 1 0 0,0 0-1 0 0,-1-1 0 0 0,1 1 1 0 0,0 0-1 0 0,0 0 0 0 0,0 0 1 0 0,0 0-1 0 0,0 0 0 0 0,0 0 1 0 0,0 0-1 0 0,0 0 0 0 0,-1 0 1 0 0,1 0-1 0 0,0 0 0 0 0,0 0 1 0 0,0 0-1 0 0,0 0 1 0 0,0 1-1 0 0,0-1 0 0 0,0 0 1 0 0,0 0-1 0 0,-1 0 0 0 0,1 0 1 0 0,0 0-1 0 0,0 0 0 0 0,0 0 1 0 0,0 0-1 0 0,0 0 0 0 0,0 0 1 0 0,-6 19 93 0 0,-26 199 1295 0 0,19-108-924 0 0,-8 70 605 0 0,5 347 0 0 0,20-192-309 0 0,-8-245-422 0 0,-25 152 0 0 0,15-183-254 0 0,-22 58-1 0 0,24-82-94 0 0,2-3 10 0 0,-22 59 3 0 0,31-90-17 0 0,-11 35 184 0 0,11-35 383 0 0,-8-4-4639 0 0,-4-10-6899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2:12.5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227 131 788 0 0,'-17'-9'1892'0'0,"3"2"-508"0"0,4 0-308 0 0,1 4 265 0 0,-9-8-737 0 0,5 3-524 0 0,3 2-504 0 0,0-1-2149 0 0</inkml:trace>
  <inkml:trace contextRef="#ctx0" brushRef="#br0" timeOffset="1">93 21 1704 0 0,'0'0'1856'0'0,"-19"-9"537"0"0,1 2-1629 0 0,1 4-768 0 0,1 1-700 0 0,-7 2-2901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2:12.9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 0 2556 0 0,'0'0'2116'0'0,"-14"11"845"0"0,9-3-1097 0 0,-3-1-420 0 0,6 4-1008 0 0,6 1-620 0 0,3-2-1236 0 0,7 1-2784 0 0,-4-4 1039 0 0</inkml:trace>
  <inkml:trace contextRef="#ctx0" brushRef="#br0" timeOffset="1">441 232 1040 0 0,'0'0'2456'0'0,"8"7"3133"0"0,2-2-3689 0 0,3-1-1928 0 0,5-2-1108 0 0,7-2-2752 0 0,-8 1 359 0 0</inkml:trace>
  <inkml:trace contextRef="#ctx0" brushRef="#br0" timeOffset="2">1104 145 1280 0 0,'0'0'2072'0'0,"-7"-7"1685"0"0,-1-2-2237 0 0,2 1-1472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2:13.3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113 13 1600 0 0,'-20'-2'3660'0'0,"3"-1"-1427"0"0,-3-1-765 0 0,5 3-608 0 0,-1-1-516 0 0,1 4-608 0 0,5 6-4000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2:39.2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89 0 788 0 0,'-11'5'1848'0'0,"-1"-1"588"0"0,-4 1-967 0 0,5 0-525 0 0,-3-1-380 0 0,5 1-364 0 0,-1 2-704 0 0,4 0-2421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2:39.6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69 266 1432 0 0,'-14'2'3828'0'0,"-7"2"-1503"0"0,5-4-341 0 0,-1 3-1272 0 0,30 1-5941 0 0</inkml:trace>
  <inkml:trace contextRef="#ctx0" brushRef="#br0" timeOffset="0.99">610 78 600 0 0,'4'-5'1712'0'0,"1"-1"1"0"0,-1 1-1 0 0,0-1 1 0 0,-1 0-1 0 0,6-11 1 0 0,5-8-822 0 0,-13 23-1233 0 0,4-4-734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2:40.0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78 1624 0 0,'1'-13'2918'0'0,"0"1"0"0"0,-1-23 0 0 0,0 34-2668 0 0,1-3 296 0 0,6-9-6310 0 0</inkml:trace>
  <inkml:trace contextRef="#ctx0" brushRef="#br0" timeOffset="1">222 39 1772 0 0,'0'0'3382'0'0,"5"11"1369"0"0,-14 19-4260 0 0,6-23-1464 0 0,1 1 1 0 0,0 0 0 0 0,0-1-1 0 0,-1 9 1 0 0,2-1-2158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1:14.0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473 127 764 0 0,'2'-31'2857'0'0,"-1"19"-2105"0"0,-1 1 0 0 0,0-1 0 0 0,-2-14 0 0 0,1 24-580 0 0,-2-30 1107 0 0,0 34-1227 0 0,0 0 0 0 0,0 1 0 0 0,0-1 0 0 0,0 1-1 0 0,1 0 1 0 0,-1 0 0 0 0,1 0 0 0 0,0 0 0 0 0,0 0 0 0 0,0 1 0 0 0,0-1-1 0 0,0 0 1 0 0,1 1 0 0 0,-2 3 0 0 0,-14 61 393 0 0,11-44-207 0 0,-135 641 1720 0 0,119-502-1811 0 0,-1 233 1 0 0,11-119 35 0 0,-15 6-106 0 0,-6 183-45 0 0,16-63 108 0 0,1-96 553 0 0,-22 244-126 0 0,16-299-90 0 0,3-47 375 0 0,-8 135 562 0 0,15-180-908 0 0,10-130-894 0 0,2-28-190 0 0,0-7-8 0 0,0-2 239 0 0,8-47-6540 0 0,-4 29 1342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2:40.4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910 1 2276 0 0,'0'0'1980'0'0,"2"12"833"0"0,0-3-349 0 0,-2 5-1312 0 0,4-6-1076 0 0,-2 5-908 0 0,2-5-1224 0 0,0 3-3413 0 0</inkml:trace>
  <inkml:trace contextRef="#ctx0" brushRef="#br0" timeOffset="1">763 259 2044 0 0,'-141'-5'7459'0'0,"25"0"-6266"0"0,-2 9-5257 0 0,100-3 2038 0 0,0 1-176 0 0</inkml:trace>
  <inkml:trace contextRef="#ctx0" brushRef="#br0" timeOffset="2">137 285 572 0 0,'0'0'1832'0'0,"-20"2"576"0"0,1 0-895 0 0,-1-1-461 0 0,1 1-416 0 0,1 3-508 0 0,3 1-472 0 0,-1 2-1608 0 0,7 1-1489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2:40.7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141 0 1700 0 0,'-8'11'1620'0'0,"2"1"-312"0"0,0-3-339 0 0,-2 3-201 0 0,1 0-148 0 0,-3 0-120 0 0,-4 2-108 0 0,3 4-88 0 0,-1-1-136 0 0,0 2-188 0 0,-1 6-320 0 0,1 3-416 0 0,1-6-1501 0 0,1 6-315 0 0</inkml:trace>
  <inkml:trace contextRef="#ctx0" brushRef="#br0" timeOffset="1">191 705 580 0 0,'0'0'2792'0'0,"-18"6"761"0"0,3-1-1217 0 0,1-2-408 0 0,-3 3-1260 0 0,34-1-10121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2:41.1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31 1176 0 0,'0'0'7377'0'0,"4"-7"-4613"0"0,-8-4-2600 0 0,15 6-1308 0 0,5 1-1408 0 0,13 1-2829 0 0</inkml:trace>
  <inkml:trace contextRef="#ctx0" brushRef="#br0" timeOffset="1">526 59 284 0 0,'-3'4'932'0'0,"-1"0"1"0"0,0-1-1 0 0,0 1 1 0 0,-1 0-1 0 0,1-1 1 0 0,-1 0-1 0 0,1 0 0 0 0,-7 2 1 0 0,8-4-888 0 0,0 1 1 0 0,0-1 0 0 0,0 1-1 0 0,0-1 1 0 0,0 1-1 0 0,0 0 1 0 0,0 0-1 0 0,1 0 1 0 0,-1 0-1 0 0,1 1 1 0 0,0-1-1 0 0,-1 1 1 0 0,1 0-1 0 0,0-1 1 0 0,1 1 0 0 0,-1 0-1 0 0,0 0 1 0 0,1 0-1 0 0,0 0 1 0 0,-1 0-1 0 0,1 1 1 0 0,1-1-1 0 0,-2 7 1 0 0,3 30-4439 0 0,1-25 1421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2:41.5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989 0 964 0 0,'-19'11'1856'0'0,"-1"-4"-196"0"0,-1 0-251 0 0,0 1-225 0 0,-6-1-152 0 0,1-1-232 0 0,-3 1-56 0 0,0 1-196 0 0,-2-1-60 0 0,2 2-148 0 0,2 0-28 0 0,0 1-212 0 0,-2 1-188 0 0,2 3-184 0 0,1 0-504 0 0,1 1-316 0 0,6-2-1832 0 0,-1-1-957 0 0</inkml:trace>
  <inkml:trace contextRef="#ctx0" brushRef="#br0" timeOffset="1">281 234 148 0 0,'-23'0'2880'0'0,"0"-2"-676"0"0,2 1-499 0 0,-1-1-157 0 0,-1 2-308 0 0,2 0-232 0 0,-3 0-248 0 0,5-2-104 0 0,1 2-248 0 0,1 0-200 0 0,-12 0-700 0 0,8 2-1172 0 0,1-2-2768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2:42.8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135 0 776 0 0,'-33'20'3988'0'0,"31"-19"-3664"0"0,-46 25 2511 0 0,11-4-2151 0 0,35-21-627 0 0,-11 16 1524 0 0,15-15-1501 0 0,0 1 0 0 0,-1-1 1 0 0,1 0-1 0 0,0 0 0 0 0,0 0 1 0 0,0-1-1 0 0,0 1 0 0 0,1-1 0 0 0,-1 1 1 0 0,0-1-1 0 0,1 1 0 0 0,-1-1 0 0 0,1 0 1 0 0,-1 0-1 0 0,1 0 0 0 0,2 0 1 0 0,54 12 255 0 0,-38-9-220 0 0,55 8 148 0 0,92 4 0 0 0,-96-11-143 0 0,366 18 716 0 0,26 1-544 0 0,445 65-554 0 0,-732-74 319 0 0,40 5 7 0 0,-49 4-713 0 0,-165-23 449 0 0,19 3-464 0 0,9-4 229 0 0,-28-1 380 0 0,15 1-96 0 0,-8-3 139 0 0,-7 3-3 0 0,-1-1 5 0 0,6-1 10 0 0,-6 1 26 0 0,2 0-13 0 0,0-1-1 0 0,0 1 1 0 0,0-1 0 0 0,0-1-1 0 0,-1 1 1 0 0,1 0 0 0 0,6-6-1 0 0,-9 7 29 0 0,16-17 188 0 0,-18 16-253 0 0,0 1 0 0 0,-1-1 0 0 0,1 1 0 0 0,-1-1 0 0 0,1 1 0 0 0,-1-1 0 0 0,1 1 0 0 0,-1 0 0 0 0,0 0 0 0 0,0-1 0 0 0,0 1 0 0 0,1 1 0 0 0,-1-1 0 0 0,-4-1 0 0 0,-36-11-98 0 0,41 13 119 0 0,-169-56 1382 0 0,134 43-495 0 0,35 12-715 0 0,0 1-168 0 0,1 0-1 0 0,0 0 0 0 0,0 0 1 0 0,0 0-1 0 0,0 0 0 0 0,0 0 1 0 0,0 0-1 0 0,0 0 0 0 0,-1 0 0 0 0,1 0 1 0 0,0 0-1 0 0,0 0 0 0 0,0 0 1 0 0,0 0-1 0 0,0 0 0 0 0,0 0 1 0 0,0 0-1 0 0,0 0 0 0 0,0 0 1 0 0,-1 0-1 0 0,1 0 0 0 0,0 0 1 0 0,0-1-1 0 0,0 1 0 0 0,0 0 1 0 0,0 0-1 0 0,0 0 0 0 0,0 0 1 0 0,0 0-1 0 0,0 0 0 0 0,0 0 1 0 0,0 0-1 0 0,0 0 0 0 0,0-1 1 0 0,0 1-1 0 0,0 0 0 0 0,0 0 0 0 0,0 0 1 0 0,0 0-1 0 0,0 0 0 0 0,0 0 1 0 0,0 0-1 0 0,0-1 0 0 0,0 1 1 0 0,0 0-1 0 0,0 0 0 0 0,0 0 1 0 0,0 0-1 0 0,0 0 0 0 0,0 0 1 0 0,0 0-1 0 0,0 0 0 0 0,0-1 1 0 0,0 1-1 0 0,0 0 0 0 0,0 0 1 0 0,0 0-1 0 0,0 0 0 0 0,0 0 1 0 0,0 0-1 0 0,0 0 0 0 0,1 0 1 0 0,-1 0-1 0 0,0 0 0 0 0,0 0 0 0 0,0-1 1 0 0,1 1-1 0 0,-1 0 0 0 0,1 0-1 0 0,-1-1 1 0 0,1 1 0 0 0,0 0 0 0 0,-1 0 0 0 0,1 0 0 0 0,0 0-1 0 0,-1 0 1 0 0,1 0 0 0 0,-1 0 0 0 0,1 0 0 0 0,0 0 0 0 0,-1 0 0 0 0,1 0-1 0 0,0 0 1 0 0,-1 0 0 0 0,1 0 0 0 0,-1 0 0 0 0,1 1 0 0 0,0-1-1 0 0,0 1 1 0 0,41 16-131 0 0,-26-11 83 0 0,0 0-1 0 0,-1 1 1 0 0,0 0 0 0 0,0 1-1 0 0,-1 1 1 0 0,0 1-1 0 0,0 0 1 0 0,24 23 0 0 0,-37-32 46 0 0,-1-1 0 0 0,1 1 0 0 0,-1 0 0 0 0,1 0 0 0 0,-1-1 0 0 0,0 1 0 0 0,1 0-1 0 0,-1 0 1 0 0,1 0 0 0 0,-1 0 0 0 0,0 0 0 0 0,0 0 0 0 0,0-1 0 0 0,0 1 0 0 0,1 0 0 0 0,-1 0 0 0 0,0 0 0 0 0,-1 0 0 0 0,1 0 0 0 0,0 0 0 0 0,0 0 0 0 0,0 0 0 0 0,0 0 0 0 0,-1 1 0 0 0,0 0 8 0 0,-1 0 0 0 0,1 1 1 0 0,-1-1-1 0 0,1 0 0 0 0,-1 0 0 0 0,0 0 0 0 0,1 0 0 0 0,-5 3 0 0 0,-5 2 38 0 0,0 1 0 0 0,-21 9 0 0 0,25-13-54 0 0,-9 4-472 0 0,0-1 1 0 0,-26 8-1 0 0,-5-5-5725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2:44.0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30 182 1220 0 0,'-21'9'3582'0'0,"13"-5"3483"0"0,104-38-6041 0 0,-16 4-651 0 0,41-5-287 0 0,2 5 1 0 0,0 5-1 0 0,2 6 1 0 0,0 6-1 0 0,1 4 1 0 0,164 11-1 0 0,-143 8-109 0 0,191 38 0 0 0,-284-36 12 0 0,-1 3 1 0 0,0 1-1 0 0,-2 3 1 0 0,59 31 0 0 0,251 114-58 0 0,-303-134-66 0 0,-54-27 689 0 0,19 10-2867 0 0,-17-13-626 0 0,-12-10-836 0 0,-4-2 1078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2:44.4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243 46 772 0 0,'-45'-25'7675'0'0,"43"24"-7076"0"0,-12-11 1102 0 0,4 5-336 0 0,22 11-1037 0 0,2 4-281 0 0,0 1-1 0 0,0 0 1 0 0,0 2-1 0 0,-1-1 0 0 0,-1 1 1 0 0,0 1-1 0 0,13 16 0 0 0,-12-13-115 0 0,-13-15 69 0 0,1 1 1 0 0,0 0-1 0 0,0-1 0 0 0,-1 1 1 0 0,1 0-1 0 0,0 0 0 0 0,-1 0 1 0 0,1-1-1 0 0,-1 1 0 0 0,1 0 1 0 0,-1 0-1 0 0,1 0 1 0 0,-1 0-1 0 0,0 0 0 0 0,1 0 1 0 0,-1 0-1 0 0,0 0 0 0 0,0 0 1 0 0,0 0-1 0 0,0 0 1 0 0,0 0-1 0 0,0 0 0 0 0,0 0 1 0 0,0 0-1 0 0,0 0 0 0 0,0 0 1 0 0,-1 0-1 0 0,1 0 0 0 0,0 0 1 0 0,-1 0-1 0 0,1 0 1 0 0,-1 0-1 0 0,1 0 0 0 0,-1 0 1 0 0,1 0-1 0 0,-1 0 0 0 0,0 0 1 0 0,1-1-1 0 0,-1 1 0 0 0,0 0 1 0 0,0-1-1 0 0,1 1 1 0 0,-1 0-1 0 0,0-1 0 0 0,0 1 1 0 0,0-1-1 0 0,0 1 0 0 0,0-1 1 0 0,0 0-1 0 0,0 1 0 0 0,0-1 1 0 0,-1 0-1 0 0,-8 4 62 0 0,0-1 0 0 0,0 0-1 0 0,-18 2 1 0 0,24-4-79 0 0,-110 16-44 0 0,57-8-1474 0 0,1-1-3516 0 0,41-4 1111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2:45.4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6 612 712 0 0,'-5'4'9937'0'0,"26"-33"-9405"0"0,1 2 1 0 0,2 0-1 0 0,1 1 1 0 0,46-38-1 0 0,126-75 826 0 0,-118 91-872 0 0,2 3 0 0 0,2 4 1 0 0,1 4-1 0 0,2 4 1 0 0,170-42-1 0 0,-204 65-571 0 0,1 3 0 0 0,0 2 1 0 0,0 3-1 0 0,0 2 0 0 0,0 2 0 0 0,1 3 1 0 0,-2 2-1 0 0,53 13 0 0 0,22 13-287 0 0,-2 6 0 0 0,130 58 0 0 0,-220-82 337 0 0,62 36 1 0 0,-83-42 33 0 0,0 0 0 0 0,-1 1 0 0 0,-1 1 1 0 0,1 0-1 0 0,-2 0 0 0 0,20 26 0 0 0,102 148 138 0 0,-118-163-136 0 0,1 0-1 0 0,1-2 1 0 0,34 34-1 0 0,-50-53-41 0 0,6 6-43 0 0,-32-29-9386 0 0,14 11 5697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2:45.8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181 120 112 0 0,'-17'-24'6318'0'0,"7"10"-3950"0"0,1 1-1 0 0,-11-22 1 0 0,20 34-2116 0 0,-3-11 616 0 0,1-2 195 0 0,3 12-508 0 0,9-3 50 0 0,-7 7-602 0 0,-1 0 1 0 0,1-1 0 0 0,-1 1-1 0 0,1 0 1 0 0,-1 0 0 0 0,0 1-1 0 0,1-1 1 0 0,-1 0 0 0 0,0 1-1 0 0,-1-1 1 0 0,1 1 0 0 0,2 5-1 0 0,21 46-390 0 0,-8-15 0 0 0,-4-16 188 0 0,2 2-126 0 0,-1 1-1 0 0,-2 0 1 0 0,11 32-1 0 0,-23-57 330 0 0,0 0 1 0 0,0 0-1 0 0,1 0 0 0 0,-2 0 1 0 0,1 0-1 0 0,0 0 0 0 0,0 0 1 0 0,0 0-1 0 0,0 0 0 0 0,-1 0 1 0 0,1 0-1 0 0,0 0 0 0 0,-1 0 1 0 0,1 0-1 0 0,-1 0 1 0 0,1 0-1 0 0,-1 0 0 0 0,1-1 1 0 0,-1 1-1 0 0,0 0 0 0 0,0 0 1 0 0,1-1-1 0 0,-1 1 0 0 0,0 0 1 0 0,0-1-1 0 0,1 1 0 0 0,-1-1 1 0 0,0 1-1 0 0,0-1 0 0 0,0 1 1 0 0,0-1-1 0 0,0 0 0 0 0,-2 1 1 0 0,-32 8 22 0 0,32-9-59 0 0,-61 11-1186 0 0,-57 8-5700 0 0,83-14 2667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2:47.0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305 698 820 0 0,'-2'0'923'0'0,"-27"3"759"0"0,-45 11 1 0 0,71-14-1625 0 0,-40 15 2189 0 0,-36 1 448 0 0,77-15-2568 0 0,-43 13 346 0 0,35-8-372 0 0,-2 1 264 0 0,12-7-301 0 0,0 0 0 0 0,0 0 0 0 0,0 0 0 0 0,-1 0 0 0 0,1 0 0 0 0,0 0 0 0 0,0 0-1 0 0,0 0 1 0 0,-1 0 0 0 0,1 0 0 0 0,0 0 0 0 0,0 0 0 0 0,0 0 0 0 0,-1 0 0 0 0,1 0 0 0 0,0-1 0 0 0,0 1-1 0 0,0 0 1 0 0,0 0 0 0 0,-1 0 0 0 0,1 0 0 0 0,0 0 0 0 0,0 0 0 0 0,0 0 0 0 0,0-1 0 0 0,0 1 0 0 0,-1 0-1 0 0,1 0 1 0 0,0 0 0 0 0,0 0 0 0 0,0 0 0 0 0,0-1 0 0 0,0 1 0 0 0,0 0 0 0 0,0 0 0 0 0,0 0 0 0 0,0-1-1 0 0,0 1 1 0 0,0 0 0 0 0,0 0 0 0 0,0 0 0 0 0,0-1 0 0 0,0 1 0 0 0,0 0 0 0 0,0 0 0 0 0,0 0 0 0 0,0 0-1 0 0,0-1 1 0 0,0 1 0 0 0,1-3-24 0 0,1 0 0 0 0,0 0 0 0 0,-1 0 0 0 0,1 0 0 0 0,0 0 0 0 0,1 1 0 0 0,-1-1 0 0 0,0 1 0 0 0,1 0 0 0 0,4-4 0 0 0,2-2 4 0 0,155-184 139 0 0,-97 110-9 0 0,91-88 0 0 0,-125 142-61 0 0,1 1 0 0 0,1 2 0 0 0,1 2 0 0 0,1 1 0 0 0,1 2 0 0 0,1 1-1 0 0,76-24 1 0 0,-49 23-122 0 0,1 4-1 0 0,0 2 0 0 0,1 3 0 0 0,82-2 0 0 0,-100 11-171 0 0,-1 3 0 0 0,0 1 0 0 0,0 3 0 0 0,89 20 0 0 0,-108-17 152 0 0,-1 1 1 0 0,0 1 0 0 0,-1 2 0 0 0,-1 1 0 0 0,0 1-1 0 0,0 2 1 0 0,-2 0 0 0 0,0 2 0 0 0,24 21 0 0 0,258 233 16 0 0,-284-252 6 0 0,0 0 0 0 0,30 36-1 0 0,-43-43 17 0 0,-1 0 0 0 0,-1 1 0 0 0,0 0 0 0 0,-1 0-1 0 0,-1 0 1 0 0,0 1 0 0 0,5 22 0 0 0,9 29 39 0 0,-19-65-44 0 0,-1-1-66 0 0,0 1 0 0 0,0-1 0 0 0,0 0 0 0 0,0 0 0 0 0,0 0 0 0 0,0 0 0 0 0,0 0 0 0 0,0 0 0 0 0,1 0 0 0 0,-1 1 0 0 0,0-1 0 0 0,0 0 0 0 0,0 0 0 0 0,0 0 0 0 0,0 0 0 0 0,0 0 0 0 0,0 0 0 0 0,0 1 0 0 0,0-1 0 0 0,0 0-1 0 0,-1 0 1 0 0,1 0 0 0 0,0 0 0 0 0,0 0 0 0 0,0 0 0 0 0,0 0 0 0 0,0 1 0 0 0,0-1 0 0 0,0 0 0 0 0,0 0 0 0 0,0 0 0 0 0,0 0 0 0 0,0 0 0 0 0,0 0 0 0 0,0 0 0 0 0,-1 0 0 0 0,1 0 0 0 0,0 1 0 0 0,0-1 0 0 0,0 0 0 0 0,0 0 0 0 0,0 0 0 0 0,0 0 0 0 0,0 0 0 0 0,-1 0 0 0 0,1 0 0 0 0,0 0 0 0 0,0 0 0 0 0,0 0 0 0 0,0 0 0 0 0,0 0 0 0 0,0 0 0 0 0,0 0 0 0 0,-1 0 0 0 0,1 0 0 0 0,0 0 0 0 0,0 0 0 0 0,0 0 0 0 0,0 0 0 0 0,0 0 0 0 0,0 0 0 0 0,-1 0 0 0 0,1 0 0 0 0,0-1 0 0 0,0 1 0 0 0,0 0 0 0 0,0 0 0 0 0,0 0 0 0 0,0 0 0 0 0,-10-10-2409 0 0,3 2 395 0 0,-3-2-1858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1:15.3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189 338 128 0 0,'6'-25'1057'0'0,"0"-1"-1"0"0,2 1 1 0 0,1 0-1 0 0,1 1 1 0 0,1 0 0 0 0,16-26-1 0 0,14-33 1147 0 0,-14 37-558 0 0,-26 45-1537 0 0,1-7 172 0 0,-1 9-52 0 0,-1 8-96 0 0,-55 281 536 0 0,-17 125 225 0 0,2 723 539 0 0,68-1069-1380 0 0,-37 785 841 0 0,22-655-658 0 0,-23 331-14 0 0,21-255 16 0 0,-5 172 1060 0 0,27 196 441 0 0,12-436-1508 0 0,-14-203 611 0 0,1 12-4410 0 0,1-33-11315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2:47.6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439 181 1536 0 0,'-8'-6'1222'0'0,"-36"-34"3846"0"0,-13-22-1714 0 0,53 58-3274 0 0,0 1 0 0 0,1-1 1 0 0,-2 0-1 0 0,1 1 0 0 0,0 0 1 0 0,-1 0-1 0 0,-7-4 0 0 0,-2-1 152 0 0,13 7-153 0 0,0 1-61 0 0,0-1 1 0 0,-1 1-1 0 0,1 0 0 0 0,0-1 1 0 0,0 1-1 0 0,0-1 0 0 0,0 0 0 0 0,0 1 1 0 0,0-1-1 0 0,0 0 0 0 0,0 1 1 0 0,0-1-1 0 0,0 0 0 0 0,-1-2 0 0 0,0 1 40 0 0,0 1 0 0 0,0-1 0 0 0,0 0 0 0 0,0 1 0 0 0,0-1-1 0 0,0 1 1 0 0,0 0 0 0 0,-1-1 0 0 0,-2 0 0 0 0,-1 0-41 0 0,6 2-3 0 0,-1-1-1 0 0,1 1 1 0 0,0 0 0 0 0,-1-1 0 0 0,1 1 0 0 0,-1 0 0 0 0,1 0-1 0 0,-1 0 1 0 0,1-1 0 0 0,-1 1 0 0 0,0 0 0 0 0,1 0-1 0 0,-1 0 1 0 0,1 0 0 0 0,-1 0 0 0 0,1 0 0 0 0,-1 0-1 0 0,1 0 1 0 0,-1 0 0 0 0,0 0 0 0 0,1 0 0 0 0,-1 0-1 0 0,1 0 1 0 0,-1 0 0 0 0,1 1 0 0 0,-1-1 0 0 0,1 0-1 0 0,-1 0 1 0 0,1 1 0 0 0,-1-1 0 0 0,1 0 0 0 0,-1 1-1 0 0,1-1 1 0 0,0 0 0 0 0,-1 1 0 0 0,2 2-2 0 0,1-1 0 0 0,0 1 0 0 0,0-1 0 0 0,0 0 0 0 0,0 1 0 0 0,0-1 0 0 0,0 0 0 0 0,5 2 1 0 0,-3 0-18 0 0,15 14-189 0 0,-1 2 1 0 0,-1 1-1 0 0,0 0 1 0 0,-2 1-1 0 0,19 34 0 0 0,-33-54 164 0 0,1 1-1 0 0,-1 0 1 0 0,0-1-1 0 0,0 1 1 0 0,0 0-1 0 0,-1 0 1 0 0,1 0-1 0 0,0 0 1 0 0,-1 0-1 0 0,0 0 0 0 0,0 0 1 0 0,0 0-1 0 0,0 0 1 0 0,0 0-1 0 0,-1 0 1 0 0,0 3-1 0 0,-1-4 48 0 0,0 0 0 0 0,0 0-1 0 0,0 0 1 0 0,-1-1 0 0 0,1 1 0 0 0,0-1-1 0 0,-1 1 1 0 0,1-1 0 0 0,-1 0 0 0 0,1 0-1 0 0,-1 0 1 0 0,0 0 0 0 0,1-1 0 0 0,-1 1-1 0 0,0-1 1 0 0,-4 1 0 0 0,3-1 2 0 0,-25 5 339 0 0,-59-1 1 0 0,61-3-733 0 0,-1 0 1 0 0,-27 6 0 0 0,44-5-771 0 0,-1 1-1 0 0,1 0 0 0 0,0 1 1 0 0,-16 8-1 0 0,14-5-2552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2:48.6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180 48 200 0 0,'-17'-4'2486'0'0,"-79"-16"3515"0"0,94 20-5603 0 0,-35-14 1709 0 0,10 4-521 0 0,68 35 1460 0 0,59 35-2710 0 0,-81-49-307 0 0,343 175 139 0 0,-289-154-198 0 0,2-2-1 0 0,1-4 0 0 0,85 17 1 0 0,-69-27-47 0 0,0-5 1 0 0,1-3 0 0 0,0-4-1 0 0,0-4 1 0 0,0-5-1 0 0,0-3 1 0 0,-1-4 0 0 0,-1-5-1 0 0,0-3 1 0 0,-1-5-1 0 0,125-51 1 0 0,-178 60 151 0 0,0-1 0 0 0,-2-2 0 0 0,0-2 0 0 0,-2-1 0 0 0,45-37 0 0 0,-39 19-97 0 0,-38 39-4 0 0,0-1-15 0 0,5-2 33 0 0,-5 3 5 0 0,2-3-465 0 0,-2 4 402 0 0,-1 0 1 0 0,1 0 0 0 0,-1-1 0 0 0,0 1-1 0 0,1 0 1 0 0,-1 0 0 0 0,0 0 0 0 0,1-1-1 0 0,-1 1 1 0 0,0 0 0 0 0,1 0-1 0 0,-1-1 1 0 0,0 1 0 0 0,1 0 0 0 0,-1-1-1 0 0,0 1 1 0 0,0 0 0 0 0,0-1-1 0 0,1 1 1 0 0,-1 0 0 0 0,0-1 0 0 0,0 1-1 0 0,0-1 1 0 0,0 1 0 0 0,1 0 0 0 0,-1-1-1 0 0,0 1 1 0 0,0-1 0 0 0,0 1-1 0 0,0 0 1 0 0,0-1 0 0 0,0 1 0 0 0,0-1-1 0 0,0 1 1 0 0,-1 0 0 0 0,1-1 0 0 0,-36 2-6003 0 0,19 1 1755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2:49.0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 1 640 0 0,'-1'0'274'0'0,"0"0"0"0"0,0 0-1 0 0,1 1 1 0 0,-1-1 0 0 0,0 0 0 0 0,0 1 0 0 0,0-1-1 0 0,0 1 1 0 0,0-1 0 0 0,0 1 0 0 0,1-1 0 0 0,-1 1-1 0 0,0 0 1 0 0,0-1 0 0 0,1 1 0 0 0,-1 0 0 0 0,1-1-1 0 0,-1 1 1 0 0,0 0 0 0 0,1 0 0 0 0,-1 0 0 0 0,1 0-1 0 0,-1 0 1 0 0,1 0-161 0 0,1 0 0 0 0,-1 0 0 0 0,0 0 0 0 0,1-1 0 0 0,-1 1 1 0 0,1 0-1 0 0,-1-1 0 0 0,1 1 0 0 0,-1 0 0 0 0,1-1 0 0 0,-1 1 0 0 0,1 0 0 0 0,0-1 0 0 0,-1 1 0 0 0,1-1 0 0 0,0 1 0 0 0,-1-1 0 0 0,1 0 0 0 0,0 1 0 0 0,1 0 0 0 0,55 17-60 0 0,-48-15 321 0 0,78 20-283 0 0,66 20-662 0 0,-150-42 596 0 0,0 0 0 0 0,0 1 0 0 0,0-1 0 0 0,0 1 0 0 0,0-1 0 0 0,0 1 0 0 0,0 0 0 0 0,0 0 0 0 0,-1 1 0 0 0,1-1 0 0 0,-1 0 0 0 0,0 1 0 0 0,1-1 0 0 0,1 5 1 0 0,-3-6 22 0 0,-1 0 1 0 0,0 0 0 0 0,0 0-1 0 0,1 0 1 0 0,-1 0-1 0 0,0 1 1 0 0,0-1 0 0 0,0 0-1 0 0,0 0 1 0 0,0 0 0 0 0,0 0-1 0 0,-1 0 1 0 0,1 0 0 0 0,0 0-1 0 0,0 0 1 0 0,-1 0 0 0 0,1 0-1 0 0,-1 0 1 0 0,1 0-1 0 0,-1 0 1 0 0,0 1 0 0 0,-14 18 516 0 0,-99 66 804 0 0,61-48-1710 0 0,-92 88 0 0 0,122-98-1410 0 0,7-10-2507 0 0,10-10 441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2:50.1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 73 924 0 0,'0'0'725'0'0,"-7"-9"1030"0"0,11-38 2974 0 0,-5 45-4028 0 0,-8-13 2765 0 0,19 19-3335 0 0,0-1 0 0 0,0 2 0 0 0,0 0 0 0 0,-1 0 0 0 0,14 10 0 0 0,48 39 86 0 0,-48-35-120 0 0,47 42 104 0 0,122 138-1 0 0,10 11 454 0 0,-168-180-572 0 0,2-1 1 0 0,1-2-1 0 0,1-1 1 0 0,1-3-1 0 0,2-1 1 0 0,0-1-1 0 0,1-3 1 0 0,0-1-1 0 0,2-2 1 0 0,0-3-1 0 0,0-1 1 0 0,1-2-1 0 0,1-2 1 0 0,-1-2-1 0 0,1-2 0 0 0,0-2 1 0 0,72-8-1 0 0,-16-7 56 0 0,-1-4 0 0 0,-1-5 0 0 0,101-38 0 0 0,-131 36 159 0 0,-1-4 0 0 0,-1-3 0 0 0,-1-3 0 0 0,116-82 0 0 0,-124 70 96 0 0,82-85 1 0 0,-95 82-1137 0 0,-45 49 531 0 0,3-3-407 0 0,-2 2 431 0 0,-1 1-1 0 0,1-1 1 0 0,0 1 0 0 0,-1-1-1 0 0,0 0 1 0 0,1 0 0 0 0,-1 1-1 0 0,0-1 1 0 0,0 0 0 0 0,0 0-1 0 0,0 0 1 0 0,0 0 0 0 0,0 0-1 0 0,0-3 1 0 0,-2 4-64 0 0,0 0-1 0 0,0 0 1 0 0,0 0 0 0 0,0 0-1 0 0,0 0 1 0 0,0 1 0 0 0,-1-1-1 0 0,1 0 1 0 0,0 1 0 0 0,0-1-1 0 0,-1 1 1 0 0,1-1 0 0 0,0 1-1 0 0,-1 0 1 0 0,1 0 0 0 0,0-1-1 0 0,-1 1 1 0 0,1 0 0 0 0,0 0-1 0 0,-1 0 1 0 0,1 0 0 0 0,0 1-1 0 0,-1-1 1 0 0,1 0 0 0 0,-3 1 0 0 0,-5 0-1996 0 0,-10 1-904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2:50.6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 8 80 0 0,'0'0'1920'0'0,"-2"0"-1243"0"0,-18-1 1628 0 0,12 0 2504 0 0,28 1-3908 0 0,369-5-378 0 0,-389 5-508 0 0,1 0 1 0 0,-1-1-1 0 0,1 1 0 0 0,0 0 1 0 0,-1 0-1 0 0,1 0 0 0 0,-1 0 1 0 0,1 0-1 0 0,-1 1 0 0 0,1-1 0 0 0,0 0 1 0 0,-1 0-1 0 0,1 0 0 0 0,-1 0 1 0 0,1 1-1 0 0,-1-1 0 0 0,1 0 1 0 0,-1 0-1 0 0,1 1 0 0 0,-1-1 1 0 0,1 1-1 0 0,-1-1 0 0 0,1 0 1 0 0,-1 1-1 0 0,0-1 0 0 0,1 1 1 0 0,-1-1-1 0 0,1 1 0 0 0,-1 0 0 0 0,1 0 5 0 0,-1 1-1 0 0,0-1 0 0 0,0 0 0 0 0,-1 0 0 0 0,1 1 0 0 0,0-1 1 0 0,0 0-1 0 0,0 0 0 0 0,-1 1 0 0 0,1-1 0 0 0,-1 0 0 0 0,1 0 1 0 0,-2 2-1 0 0,-31 44 190 0 0,24-35-159 0 0,-80 140 46 0 0,34-54-167 0 0,36-63-794 0 0,8-14-4074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2:51.8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1 130 696 0 0,'9'-13'2366'0'0,"-4"3"-1276"0"0,0 0 1 0 0,-1-1-1 0 0,0 0 0 0 0,0 0 0 0 0,1-12 1 0 0,-5 21-744 0 0,0 0-159 0 0,0-1 1 0 0,0 0-1 0 0,0 0 0 0 0,0 1 1 0 0,1-1-1 0 0,-1 0 0 0 0,1 1 1 0 0,-1-1-1 0 0,2-3 0 0 0,0-1-20 0 0,-2 6-124 0 0,2 1-41 0 0,-1 1-1 0 0,0-1 0 0 0,1 1 0 0 0,-1-1 0 0 0,0 1 0 0 0,1 0 1 0 0,-1 0-1 0 0,0 0 0 0 0,0-1 0 0 0,0 1 0 0 0,1 0 0 0 0,-1 0 1 0 0,0 1-1 0 0,-1-1 0 0 0,1 0 0 0 0,0 0 0 0 0,1 2 0 0 0,16 28 27 0 0,-13-21 9 0 0,46 87 24 0 0,72 196 0 0 0,-87-194 123 0 0,4-3 1 0 0,66 116-1 0 0,-85-182-21 0 0,0-1 0 0 0,2-1 0 0 0,1-1 0 0 0,1 0 0 0 0,1-2 0 0 0,1-2 0 0 0,1 0 0 0 0,1-1 0 0 0,2-2 0 0 0,0-2 0 0 0,0 0 0 0 0,45 17 0 0 0,-23-15-102 0 0,1-2 1 0 0,1-2 0 0 0,0-2 0 0 0,1-3 0 0 0,0-2 0 0 0,1-3 0 0 0,63-1 0 0 0,-80-6-87 0 0,1-1 0 0 0,-1-2 0 0 0,1-1 0 0 0,-1-2 0 0 0,-1-3 0 0 0,1 0 0 0 0,-2-3 1 0 0,1-1-1 0 0,-2-2 0 0 0,0-1 0 0 0,-1-2 0 0 0,60-43 0 0 0,-55 31 111 0 0,-1-2 1 0 0,-1-2-1 0 0,-3-2 0 0 0,0-1 1 0 0,-3-1-1 0 0,38-58 0 0 0,0-26 550 0 0,67-162 0 0 0,-39 82-935 0 0,-97 199 291 0 0,15-25 274 0 0,-16 27-212 0 0,1-6 12 0 0,-29 19-4751 0 0,9 2-405 0 0,7-5 141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2:52.7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 0 1036 0 0,'-2'1'153'0'0,"0"1"0"0"0,0-1 0 0 0,0 1 0 0 0,0-1 0 0 0,0 1 0 0 0,1 0 0 0 0,-1 0 0 0 0,0-1 0 0 0,1 1 0 0 0,0 0 0 0 0,-1 0 0 0 0,1 1 0 0 0,0-1 0 0 0,0 0 0 0 0,0 0 0 0 0,0 1 0 0 0,1-1 0 0 0,-1 0 0 0 0,0 1 0 0 0,1-1 0 0 0,0 1 0 0 0,0-1 0 0 0,0 1 0 0 0,0 3 0 0 0,1 5-26 0 0,1 0 1 0 0,1 0 0 0 0,0 0-1 0 0,5 15 1 0 0,7 24 75 0 0,-9 5 520 0 0,-8-43-233 0 0,1 0 0 0 0,-2 0-1 0 0,-6 22 1 0 0,-3 13 560 0 0,9-40-889 0 0,-3 15 358 0 0,5-21-490 0 0,1-1 1 0 0,0 1-1 0 0,0-1 1 0 0,0 1 0 0 0,0 0-1 0 0,-1-1 1 0 0,1 1-1 0 0,0-1 1 0 0,0 1 0 0 0,0 0-1 0 0,1-1 1 0 0,-1 1-1 0 0,0-1 1 0 0,0 1 0 0 0,0 0-1 0 0,0-1 1 0 0,0 1 0 0 0,1-1-1 0 0,-1 1 1 0 0,0 0-1 0 0,1-1 1 0 0,-1 1 0 0 0,0-1-1 0 0,1 1 1 0 0,-1-1-1 0 0,1 1 1 0 0,5 1 38 0 0,0 1 0 0 0,0-2 0 0 0,0 1 0 0 0,1-1 0 0 0,-1 0 1 0 0,0 0-1 0 0,1-1 0 0 0,-1 0 0 0 0,0 0 0 0 0,11-1 0 0 0,68-15 220 0 0,-76 14-249 0 0,84-22 1846 0 0,138-54 0 0 0,-215 72-1735 0 0,-11 3-206 0 0,1 1-1 0 0,0-1 0 0 0,0 1 0 0 0,0 1 0 0 0,0-1 0 0 0,1 1 0 0 0,9-1 0 0 0,-13 2 13 0 0,18 11-267 0 0,-24-5 333 0 0,0 1 0 0 0,0-1 0 0 0,-1 1 1 0 0,1-1-1 0 0,-1 0 0 0 0,-1-1 0 0 0,1 1 1 0 0,-9 8-1 0 0,-13 17 65 0 0,-17 34 299 0 0,-36 74 0 0 0,27-39-273 0 0,52-99-183 0 0,-2 4 433 0 0,1-2-2503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2:58.3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397 111 184 0 0,'-4'0'904'0'0,"-339"-6"9037"0"0,330 6-9759 0 0,-19 0 319 0 0,27 0-136 0 0,20 0 78 0 0,1119 25 938 0 0,12 1-790 0 0,827 4-182 0 0,-1828-27-436 0 0,356 17 15 0 0,-354-12 89 0 0,-84-3 233 0 0,-60-5-238 0 0,0 1-34 0 0,23 2-31 0 0,-38-1-608 0 0,-53-2-601 0 0,51-1 1324 0 0,-365-9-476 0 0,376 10 353 0 0,2 0 4 0 0,0 0 0 0 0,1 0 1 0 0,-1 0-1 0 0,0 0 0 0 0,0-1 1 0 0,1 1-1 0 0,-1 0 0 0 0,0 0 1 0 0,0-1-1 0 0,1 1 0 0 0,-1 0 0 0 0,0-1 1 0 0,1 1-1 0 0,-1 0 0 0 0,0-1 1 0 0,0-1-1 0 0,2-1 33 0 0,0 0-1 0 0,0-1 1 0 0,0 1 0 0 0,1 0-1 0 0,0 0 1 0 0,-1 0 0 0 0,5-5-1 0 0,-3 4 53 0 0,0 0-1 0 0,-1 0 0 0 0,1 0 0 0 0,-1-1 1 0 0,0 1-1 0 0,0 0 0 0 0,1-8 0 0 0,-2 9-56 0 0,-1 0 0 0 0,1 0-1 0 0,-1 0 1 0 0,0-1 0 0 0,0 1 0 0 0,0 0-1 0 0,0 0 1 0 0,-1-1 0 0 0,1 1-1 0 0,-1 0 1 0 0,0 0 0 0 0,0 0 0 0 0,0 0-1 0 0,0 0 1 0 0,0 0 0 0 0,-1 0-1 0 0,1 0 1 0 0,-1 0 0 0 0,-4-4 0 0 0,2 2-10 0 0,-1 1 0 0 0,1 0 1 0 0,-1 1-1 0 0,0-1 0 0 0,0 1 1 0 0,0 0-1 0 0,-1 0 0 0 0,1 1 1 0 0,-1-1-1 0 0,-7-1 0 0 0,-4 0 8 0 0,-1 0 0 0 0,0 1-1 0 0,0 0 1 0 0,0 2 0 0 0,0 0 0 0 0,-30 3-1 0 0,24 0 18 0 0,1 2-1 0 0,-1 1 0 0 0,1 1 0 0 0,-38 14 0 0 0,54-18-25 0 0,-1 2 0 0 0,1-1 0 0 0,0 1-1 0 0,-1 0 1 0 0,2 0 0 0 0,-1 1-1 0 0,0 0 1 0 0,1 0 0 0 0,0 1-1 0 0,0 0 1 0 0,1 0 0 0 0,-1 0 0 0 0,1 0-1 0 0,1 1 1 0 0,-1 0 0 0 0,1 0-1 0 0,-4 9 1 0 0,8-14-15 0 0,-1 1-1 0 0,0-1 1 0 0,1 0-1 0 0,-1 0 1 0 0,1 1 0 0 0,-1-1-1 0 0,1 0 1 0 0,0 1-1 0 0,0-1 1 0 0,0 0-1 0 0,1 1 1 0 0,-1-1-1 0 0,0 0 1 0 0,1 0 0 0 0,0 1-1 0 0,-1-1 1 0 0,1 0-1 0 0,0 0 1 0 0,0 0-1 0 0,2 2 1 0 0,-1 0-7 0 0,1-1 1 0 0,-1-1-1 0 0,1 1 0 0 0,0 0 0 0 0,0-1 1 0 0,0 1-1 0 0,0-1 0 0 0,1 0 1 0 0,-1 0-1 0 0,8 3 0 0 0,0-1-30 0 0,1 0 0 0 0,0-1 0 0 0,0 0 0 0 0,0-1 0 0 0,1 0 0 0 0,18 0 0 0 0,-16-3 45 0 0,0 0-1 0 0,0-1 1 0 0,0 0-1 0 0,0-1 1 0 0,-1-1-1 0 0,1 0 1 0 0,-1-1-1 0 0,0-1 1 0 0,0 0-1 0 0,-1-1 0 0 0,0 0 1 0 0,0-1-1 0 0,0-1 1 0 0,-1 0-1 0 0,-1 0 1 0 0,1-1-1 0 0,-2-1 1 0 0,1 0-1 0 0,-1 0 1 0 0,-1-1-1 0 0,11-18 0 0 0,-18 27 12 0 0,-1 1 0 0 0,0-1-1 0 0,1 1 1 0 0,-1-1-1 0 0,0 1 1 0 0,0-1-1 0 0,-1 0 1 0 0,1 0 0 0 0,0 1-1 0 0,-1-1 1 0 0,0 0-1 0 0,0 0 1 0 0,0 0-1 0 0,0 0 1 0 0,0 1-1 0 0,-1-5 1 0 0,0 5-1 0 0,0 0 1 0 0,0 0-1 0 0,0 0 1 0 0,0 0-1 0 0,0 0 1 0 0,0 1-1 0 0,0-1 1 0 0,-1 0-1 0 0,1 1 1 0 0,-1-1-1 0 0,0 0 1 0 0,1 1-1 0 0,-1 0 0 0 0,0-1 1 0 0,0 1-1 0 0,-3-1 1 0 0,-2-1 16 0 0,1 0-1 0 0,-1 1 1 0 0,0 0 0 0 0,-1 1-1 0 0,1-1 1 0 0,0 1 0 0 0,0 1 0 0 0,0-1-1 0 0,-1 1 1 0 0,1 1 0 0 0,-8 0 0 0 0,-5 3 4 0 0,0 0 1 0 0,0 1-1 0 0,0 2 0 0 0,-27 11 1 0 0,38-14-122 0 0,1 0 0 0 0,0 0 0 0 0,0 1 0 0 0,0 0 0 0 0,1 0 0 0 0,0 1 0 0 0,0 0-1 0 0,0 0 1 0 0,1 1 0 0 0,-1-1 0 0 0,2 2 0 0 0,-9 11 0 0 0,13-18 33 0 0,0 1 0 0 0,0 0 0 0 0,1-1 0 0 0,-1 1 0 0 0,0 0 0 0 0,1-1-1 0 0,-1 1 1 0 0,1 0 0 0 0,-1 0 0 0 0,1 0 0 0 0,0-1 0 0 0,0 1 0 0 0,0 0 0 0 0,0 0 0 0 0,0 0-1 0 0,0 0 1 0 0,1-1 0 0 0,-1 1 0 0 0,1 0 0 0 0,-1 0 0 0 0,1-1 0 0 0,1 3 0 0 0,-1-1-49 0 0,1-1 0 0 0,0 0 0 0 0,0 0 1 0 0,0 0-1 0 0,0-1 0 0 0,0 1 0 0 0,0 0 1 0 0,0-1-1 0 0,1 0 0 0 0,-1 1 0 0 0,1-1 1 0 0,-1 0-1 0 0,5 1 0 0 0,3 1-158 0 0,0 0-1 0 0,1-1 1 0 0,-1-1 0 0 0,1 0-1 0 0,-1 0 1 0 0,18-2 0 0 0,-19 0 302 0 0,1 0 1 0 0,0-1-1 0 0,0 0 0 0 0,-1-1 1 0 0,0 0-1 0 0,1 0 1 0 0,-1-1-1 0 0,0 0 0 0 0,-1-1 1 0 0,1 0-1 0 0,-1-1 0 0 0,0 1 1 0 0,10-11-1 0 0,-17 16-10 0 0,0-1 0 0 0,0 1 0 0 0,-1-1 0 0 0,1 0 0 0 0,0 1 0 0 0,-1-1 0 0 0,1 0 0 0 0,-1 0 0 0 0,1 1 0 0 0,-1-1 0 0 0,1 0 0 0 0,-1 0 0 0 0,0 0 1 0 0,1 0-1 0 0,-1 0 0 0 0,0 0 0 0 0,0 0 0 0 0,1 1 0 0 0,-1-1 0 0 0,0 0 0 0 0,0 0 0 0 0,0 0 0 0 0,0 0 0 0 0,0 0 0 0 0,-1 0 0 0 0,1 0 0 0 0,0 0 0 0 0,0 0 0 0 0,0 0 0 0 0,-1 0 0 0 0,1 1 0 0 0,-1-1 0 0 0,1 0 0 0 0,-1 0 0 0 0,1 0 0 0 0,-1 1 0 0 0,0-3 0 0 0,-1 2 38 0 0,0-1-1 0 0,0 0 1 0 0,1 1-1 0 0,-1-1 1 0 0,0 1-1 0 0,0 0 1 0 0,0-1 0 0 0,-1 1-1 0 0,1 0 1 0 0,0 0-1 0 0,0 1 1 0 0,-1-1 0 0 0,-1 0-1 0 0,-16-1 65 0 0,1 2 0 0 0,0 0 0 0 0,0 2 0 0 0,0 0 0 0 0,0 1 0 0 0,0 0 0 0 0,-35 13 0 0 0,52-15-187 0 0,5 3 23 0 0,-3-4 20 0 0,0 1-1 0 0,0-1 1 0 0,0 1 0 0 0,0-1 0 0 0,0 0 0 0 0,0 1-1 0 0,1-1 1 0 0,-1 0 0 0 0,0 1 0 0 0,0-1 0 0 0,0 1 0 0 0,0-1-1 0 0,1 0 1 0 0,-1 1 0 0 0,0-1 0 0 0,1 0 0 0 0,-1 0 0 0 0,0 1-1 0 0,0-1 1 0 0,1 0 0 0 0,-1 0 0 0 0,0 1 0 0 0,1-1 0 0 0,-1 0-1 0 0,1 0 1 0 0,-1 0 0 0 0,0 0 0 0 0,1 1 0 0 0,0-1 0 0 0,27 4-99 0 0,1-1 0 0 0,0-1 0 0 0,0-1 0 0 0,34-4 0 0 0,-1 1-19 0 0,550-1 99 0 0,357-10 1549 0 0,-858 8-1372 0 0,200-13-97 0 0,-242 18-809 0 0,-65 0 599 0 0,29 2-930 0 0,-30-2 985 0 0,13 5-126 0 0,19 4-411 0 0,-33-11 624 0 0,6-2 34 0 0,-5 1 71 0 0,0 1-1 0 0,1-1 1 0 0,-1 0-1 0 0,0 0 1 0 0,-1 0 0 0 0,1 0-1 0 0,0 0 1 0 0,-1 0-1 0 0,0-1 1 0 0,0 0 0 0 0,0 1-1 0 0,0-1 1 0 0,0 0-1 0 0,-1 0 1 0 0,2-6 0 0 0,-3 8-15 0 0,0 0-75 0 0,0 1 0 0 0,0-1 0 0 0,0 0 0 0 0,-1 0 0 0 0,1 0 1 0 0,-1 1-1 0 0,1-1 0 0 0,-1 0 0 0 0,0 1 0 0 0,0-1 0 0 0,1 0 0 0 0,-1 1 0 0 0,0-1 0 0 0,-1 1 0 0 0,1-1 0 0 0,0 1 0 0 0,0 0 0 0 0,-2-2 0 0 0,-4 1-9 0 0,1 1 0 0 0,0 0-1 0 0,0 1 1 0 0,0-1 0 0 0,-1 1-1 0 0,1 0 1 0 0,0 1 0 0 0,-1-1-1 0 0,1 1 1 0 0,0 1 0 0 0,0-1-1 0 0,0 1 1 0 0,0 0 0 0 0,0 0-1 0 0,0 1 1 0 0,1 0 0 0 0,-1 0-1 0 0,-7 5 1 0 0,7-4-12 0 0,0 0 0 0 0,1 0 0 0 0,-1 0 0 0 0,1 0 0 0 0,0 1 1 0 0,0 0-1 0 0,1 0 0 0 0,-1 1 0 0 0,1-1 0 0 0,0 1 0 0 0,1 0 0 0 0,-1 0 0 0 0,1 0 0 0 0,0 0 0 0 0,1 1 0 0 0,0-1 0 0 0,-2 8 1 0 0,3-10 0 0 0,1-1 1 0 0,0 0-1 0 0,0 1 1 0 0,0-1-1 0 0,0 1 1 0 0,0-1-1 0 0,1 0 1 0 0,0 1-1 0 0,-1-1 1 0 0,1 0 0 0 0,0 0-1 0 0,1 1 1 0 0,-1-1-1 0 0,1 0 1 0 0,-1 0-1 0 0,1 0 1 0 0,4 5-1 0 0,-3-5-6 0 0,1 1-1 0 0,0-1 0 0 0,0 0 0 0 0,0 0 0 0 0,0 0 0 0 0,1 0 1 0 0,-1-1-1 0 0,1 0 0 0 0,-1 0 0 0 0,1 0 0 0 0,5 1 0 0 0,0 0-7 0 0,0-1 0 0 0,0 0 0 0 0,1-1 0 0 0,-1 0 0 0 0,0-1 0 0 0,1 0 0 0 0,-1 0 0 0 0,0-1 0 0 0,1-1 0 0 0,-1 0 0 0 0,10-3 0 0 0,-9 1 57 0 0,-1-1-1 0 0,0 0 1 0 0,0 0-1 0 0,-1-1 1 0 0,1-1-1 0 0,-1 0 1 0 0,-1 0-1 0 0,12-12 1 0 0,-17 16 35 0 0,0 0-1 0 0,0 0 1 0 0,0 0 0 0 0,-1-1 0 0 0,1 1 0 0 0,-1 0-1 0 0,0-1 1 0 0,0 0 0 0 0,0 1 0 0 0,0-1 0 0 0,-1 0-1 0 0,0 0 1 0 0,0 0 0 0 0,0 0 0 0 0,0 0 0 0 0,0 0-1 0 0,-1-1 1 0 0,0 1 0 0 0,0 0 0 0 0,0 0 0 0 0,0 0-1 0 0,-1 0 1 0 0,1 0 0 0 0,-1 0 0 0 0,-3-7 0 0 0,3 8-36 0 0,-1 1 1 0 0,0-1-1 0 0,1 1 1 0 0,-1-1-1 0 0,-1 1 1 0 0,1 0-1 0 0,0 0 1 0 0,-1 0 0 0 0,1 0-1 0 0,-1 0 1 0 0,1 0-1 0 0,-1 1 1 0 0,0-1-1 0 0,1 1 1 0 0,-1 0-1 0 0,0 0 1 0 0,0 0-1 0 0,0 0 1 0 0,0 0-1 0 0,0 1 1 0 0,-1-1 0 0 0,1 1-1 0 0,0 0 1 0 0,0 0-1 0 0,0 0 1 0 0,0 0-1 0 0,0 1 1 0 0,-5 0-1 0 0,-6 2 15 0 0,0 0 0 0 0,1 0 0 0 0,-1 2 0 0 0,-23 10 0 0 0,30-11-119 0 0,0 0-1 0 0,1 0 0 0 0,0 0 1 0 0,0 0-1 0 0,0 1 0 0 0,1 0 1 0 0,-1 0-1 0 0,1 1 0 0 0,0 0 1 0 0,1 0-1 0 0,-1 0 0 0 0,-4 10 1 0 0,7-13 13 0 0,1-1 1 0 0,0 0-1 0 0,0 1 0 0 0,1-1 1 0 0,-1 1-1 0 0,1 0 1 0 0,-1-1-1 0 0,1 1 0 0 0,0-1 1 0 0,0 1-1 0 0,0 0 1 0 0,0-1-1 0 0,0 1 0 0 0,0-1 1 0 0,1 1-1 0 0,0 2 1 0 0,1-2-2 0 0,-1 0 0 0 0,1-1 0 0 0,-1 1 0 0 0,1-1 0 0 0,0 1 0 0 0,0-1 0 0 0,0 0 0 0 0,0 0 0 0 0,1 1 0 0 0,-1-2 0 0 0,0 1 0 0 0,1 0 0 0 0,-1 0 1 0 0,1-1-1 0 0,0 0 0 0 0,0 1 0 0 0,3 0 0 0 0,-1 0 103 0 0,0 0 1 0 0,1-1-1 0 0,-1 0 1 0 0,1 0-1 0 0,-1 0 1 0 0,1 0-1 0 0,0-1 1 0 0,-1 0-1 0 0,1 0 0 0 0,-1-1 1 0 0,1 1-1 0 0,-1-1 1 0 0,1-1-1 0 0,-1 1 1 0 0,1-1-1 0 0,-1 0 1 0 0,0 0-1 0 0,0 0 1 0 0,0-1-1 0 0,0 1 1 0 0,0-1-1 0 0,0-1 1 0 0,-1 1-1 0 0,0-1 1 0 0,0 1-1 0 0,0-1 0 0 0,0 0 1 0 0,0-1-1 0 0,5-7 1 0 0,-8 11-15 0 0,-1 0 0 0 0,1 0 1 0 0,0 0-1 0 0,-1 0 0 0 0,1-1 0 0 0,-1 1 1 0 0,1 0-1 0 0,-1 0 0 0 0,0 0 1 0 0,1-1-1 0 0,-1 1 0 0 0,0 0 0 0 0,0 0 1 0 0,0-1-1 0 0,0 1 0 0 0,0 0 0 0 0,0 0 1 0 0,0-1-1 0 0,0 1 0 0 0,-1 0 1 0 0,1 0-1 0 0,0 0 0 0 0,-1-1 0 0 0,1 1 1 0 0,-1 0-1 0 0,0 0 0 0 0,1 0 0 0 0,-1 0 1 0 0,0 0-1 0 0,1 0 0 0 0,-1 0 0 0 0,0 0 1 0 0,0 0-1 0 0,0 0 0 0 0,0 0 1 0 0,0 1-1 0 0,-2-2 0 0 0,1 1-33 0 0,0-1-1 0 0,-1 1 1 0 0,1 1-1 0 0,-1-1 1 0 0,1 0-1 0 0,-1 0 1 0 0,0 1-1 0 0,1-1 1 0 0,-1 1-1 0 0,1 0 1 0 0,-1 0-1 0 0,0 0 1 0 0,1 0-1 0 0,-1 1 0 0 0,-4 0 1 0 0,5 0-78 0 0,1-1 61 0 0,0 0-1 0 0,1 0 0 0 0,-1 0 0 0 0,0 1 1 0 0,0-1-1 0 0,0 0 0 0 0,0 1 1 0 0,0-1-1 0 0,1 1 0 0 0,-1-1 0 0 0,0 1 1 0 0,0 0-1 0 0,1-1 0 0 0,-1 1 1 0 0,0 0-1 0 0,1-1 0 0 0,-1 1 0 0 0,1 0 1 0 0,-1 0-1 0 0,1-1 0 0 0,-1 1 0 0 0,1 0 1 0 0,-1 0-1 0 0,1 0 0 0 0,0 0 1 0 0,0 0-1 0 0,-1 0 0 0 0,1 0 0 0 0,0 0 1 0 0,0-1-1 0 0,0 2 0 0 0,0 0 25 0 0,0-1-1 0 0,1 1 0 0 0,-1-1 1 0 0,1 1-1 0 0,-1-1 1 0 0,1 1-1 0 0,-1-1 0 0 0,1 0 1 0 0,0 1-1 0 0,0-1 1 0 0,-1 0-1 0 0,1 1 0 0 0,0-1 1 0 0,0 0-1 0 0,0 0 0 0 0,1 0 1 0 0,-1 0-1 0 0,0 0 1 0 0,0 0-1 0 0,0 0 0 0 0,1-1 1 0 0,-1 1-1 0 0,1 0 1 0 0,-1-1-1 0 0,0 1 0 0 0,1-1 1 0 0,-1 1-1 0 0,1-1 0 0 0,-1 0 1 0 0,3 1-1 0 0,52 8 299 0 0,0-2 0 0 0,0-2 0 0 0,77-4 0 0 0,-29 0-170 0 0,67 4-10 0 0,1680 69 484 0 0,-1025-2-555 0 0,-745-64-27 0 0,-11-3 161 0 0,59 9 313 0 0,-49-10-468 0 0,-77-4-28 0 0,18 0-23 0 0,34 0-132 0 0,-52 0 250 0 0,-30 12-17320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3:31.2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 13 36 0 0,'0'0'6047'0'0,"-12"6"-4149"0"0,8-4-1900 0 0,10-9 48 0 0,-3 2-115 0 0,-3 5 81 0 0,0 0-1 0 0,-1 0 1 0 0,1 0-1 0 0,0 0 0 0 0,0 0 1 0 0,0 0-1 0 0,-1 0 1 0 0,1 0-1 0 0,0 0 0 0 0,0 0 1 0 0,0 0-1 0 0,-1-1 1 0 0,1 1-1 0 0,0 0 1 0 0,0 0-1 0 0,0 0 0 0 0,-1 0 1 0 0,1 0-1 0 0,0 0 1 0 0,0-1-1 0 0,0 1 0 0 0,0 0 1 0 0,0 0-1 0 0,-1 0 1 0 0,1 0-1 0 0,0-1 1 0 0,0 1-1 0 0,0 0 0 0 0,0 0 1 0 0,0 0-1 0 0,0-1 1 0 0,0 1-1 0 0,0 0 0 0 0,0 0 1 0 0,0 0-1 0 0,0-1 1 0 0,0 1-1 0 0,0 0 1 0 0,0 0-1 0 0,0 0 0 0 0,0-1 1 0 0,0 1-1 0 0,0 0 1 0 0,0 0-1 0 0,0 0 0 0 0,0-1 1 0 0,0 1-1 0 0,0 0 1 0 0,0 0-1 0 0,0 0 1 0 0,1-1-1 0 0,-1 1 0 0 0,0 0 1 0 0,-2 0 14 0 0,1 1-28 0 0,-3 4 6 0 0,3-4 457 0 0,-2 15-4697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3:37.6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80 261 120 0 0,'-13'4'6851'0'0,"-1"-7"-5113"0"0,12 2-1691 0 0,0 0 1 0 0,0 0-1 0 0,0 0 1 0 0,-1 0-1 0 0,1 1 0 0 0,0-1 1 0 0,0 1-1 0 0,-1 0 1 0 0,1 0-1 0 0,0 0 0 0 0,-1 0 1 0 0,1 0-1 0 0,0 0 0 0 0,-1 0 1 0 0,1 1-1 0 0,0-1 1 0 0,0 1-1 0 0,0 0 0 0 0,-1 0 1 0 0,1 0-1 0 0,-2 1 1 0 0,3-1 85 0 0,3 2 19 0 0,-2-3-143 0 0,0 1 0 0 0,0-1 0 0 0,0 0 0 0 0,0 0 0 0 0,0 1 0 0 0,0-1 0 0 0,0 0 0 0 0,0 1 0 0 0,1-1 0 0 0,-1 0 0 0 0,0 0 0 0 0,0 1 0 0 0,0-1 0 0 0,0 0 0 0 0,1 0 0 0 0,-1 1 0 0 0,0-1 0 0 0,0 0 0 0 0,0 0 0 0 0,1 0 0 0 0,-1 0 0 0 0,0 1 0 0 0,0-1 0 0 0,1 0 0 0 0,-1 0 0 0 0,0 0 0 0 0,0 0 0 0 0,1 0 0 0 0,-1 0 0 0 0,0 0 0 0 0,0 1 0 0 0,1-1 0 0 0,-1 0 0 0 0,0 0 0 0 0,1 0 0 0 0,-1 0 0 0 0,1 0 0 0 0,35 2 198 0 0,1-2 1 0 0,0-1-1 0 0,59-9 1 0 0,-11 1-85 0 0,743-52 124 0 0,-317 25-689 0 0,280-57-479 0 0,-709 79 1080 0 0,82-13 33 0 0,-128 22-201 0 0,-32 5-2 0 0,-2 0 19 0 0,8-2-5 0 0,-7 2-13 0 0,41-7-1203 0 0,-82-2-4630 0 0,36 8 4755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1:17.3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0 291 776 0 0,'0'0'2810'0'0,"4"2"-3347"0"0,15 5 8001 0 0,140-4-5237 0 0,239-24 0 0 0,-285 12-1857 0 0,1948-124 848 0 0,-1877 124-1274 0 0,1163-74 135 0 0,-669 43-21 0 0,-326 33 672 0 0,-349 7-706 0 0,0 0-85 0 0,8 1 50 0 0,-8 0 9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3:38.2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1 185 228 0 0,'2'-14'2673'0'0,"2"-31"410"0"0,-3 26-2177 0 0,1-1 0 0 0,6-24 0 0 0,-8 43-802 0 0,12-39 908 0 0,-12 38-119 0 0,14 8-615 0 0,-4 36-111 0 0,-2 1 1 0 0,-2 0-1 0 0,-2 1 0 0 0,-2 59 1 0 0,2 10 0 0 0,44 284 2248 0 0,-22-251-2099 0 0,-26-144-498 0 0,3 8-134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3:38.9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12 76 0 0,'-17'-11'6742'0'0,"16"12"-6624"0"0,-1 1 0 0 0,1 0-1 0 0,-1 0 1 0 0,1 0 0 0 0,0 0 0 0 0,0 0 0 0 0,0 1-1 0 0,0-1 1 0 0,0 0 0 0 0,0 1 0 0 0,1-1 0 0 0,-1 0-1 0 0,1 1 1 0 0,-1-1 0 0 0,1 0 0 0 0,0 1 0 0 0,0-1 0 0 0,0 1-1 0 0,1 2 1 0 0,-1 4 564 0 0,9 243 1474 0 0,0-76-1612 0 0,-4-80-272 0 0,19 96-1 0 0,12-2-37 0 0,-23-120 541 0 0,-12-69-700 0 0,-1 8 116 0 0,-5-19-8279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3:39.4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0 198 4 0 0,'0'0'3594'0'0,"6"-9"2289"0"0,-6 8-5813 0 0,0 1 0 0 0,0-1 0 0 0,0 0 0 0 0,0 1 0 0 0,1-1 0 0 0,-1 0 0 0 0,0 1 0 0 0,0-1 0 0 0,1 1 0 0 0,-1-1 0 0 0,0 0 0 0 0,1 1 0 0 0,-1-1 0 0 0,1 1 0 0 0,-1-1 0 0 0,1 1 0 0 0,-1-1 0 0 0,1 1 0 0 0,-1 0 0 0 0,1-1 0 0 0,-1 1 0 0 0,1-1 0 0 0,0 1 0 0 0,-1 0 0 0 0,1 0 0 0 0,-1-1 0 0 0,1 1 0 0 0,0 0 0 0 0,-1 0 0 0 0,1 0 0 0 0,0 0 0 0 0,-1 0 0 0 0,2 0 0 0 0,34-5-164 0 0,-17 3 240 0 0,1038-131 90 0 0,-974 126 54 0 0,120-14 1974 0 0,-187 18-1966 0 0,0 1 1 0 0,25 0-1 0 0,-38 2-299 0 0,18 1-928 0 0,-10 3-2610 0 0,-12 2 2567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3:42.0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424 179 1028 0 0,'3'1'1134'0'0,"151"7"8039"0"0,-151-8-8851 0 0,1 0-93 0 0,28-2 788 0 0,-29 2-845 0 0,0 0-66 0 0,9 0 0 0 0,-9 0 44 0 0,31-17 212 0 0,-32 14-298 0 0,0 0 0 0 0,0 0 0 0 0,0 0 0 0 0,0 0 0 0 0,-1-1 0 0 0,1 1 0 0 0,-1 0 0 0 0,0-1 0 0 0,0 1 0 0 0,0-1 0 0 0,-1 1 0 0 0,1-1 0 0 0,-1 0 0 0 0,0 1 0 0 0,0-1 0 0 0,0 0 0 0 0,0 1 0 0 0,-1-1 0 0 0,0-3 0 0 0,-1 2 24 0 0,0 0 1 0 0,0 0-1 0 0,0 1 1 0 0,0-1-1 0 0,-1 1 1 0 0,0-1-1 0 0,0 1 1 0 0,0 0-1 0 0,-1 0 1 0 0,1 1-1 0 0,-1-1 1 0 0,0 1-1 0 0,0-1 1 0 0,-4-2-1 0 0,1 2-60 0 0,0 0 0 0 0,0 0 0 0 0,0 1 0 0 0,0 0 0 0 0,-1 0 0 0 0,1 0-1 0 0,-1 1 1 0 0,0 0 0 0 0,0 1 0 0 0,0 0 0 0 0,-10 0 0 0 0,4 1 3 0 0,-1 0-1 0 0,1 2 1 0 0,0 0 0 0 0,0 0-1 0 0,-25 9 1 0 0,10-1 7 0 0,0 2-1 0 0,1 1 1 0 0,1 2-1 0 0,0 0 1 0 0,-31 24-1 0 0,37-23 21 0 0,1 1-1 0 0,1 1 0 0 0,0 0 0 0 0,2 2 1 0 0,0 0-1 0 0,1 0 0 0 0,1 2 0 0 0,1 0 1 0 0,0 1-1 0 0,-13 34 0 0 0,20-40 7 0 0,1 1-1 0 0,0 0 0 0 0,2 0 0 0 0,0 0 1 0 0,1 1-1 0 0,1-1 0 0 0,0 1 1 0 0,2 0-1 0 0,0 0 0 0 0,1-1 1 0 0,1 1-1 0 0,0-1 0 0 0,2 1 0 0 0,0-1 1 0 0,9 24-1 0 0,-3-19-30 0 0,0 1 0 0 0,2-2 0 0 0,0 0 0 0 0,2 0 0 0 0,0-1 0 0 0,2 0 1 0 0,0-2-1 0 0,1 0 0 0 0,21 18 0 0 0,-13-15-6 0 0,1-2 1 0 0,2-1-1 0 0,0-1 1 0 0,0-2-1 0 0,2-1 1 0 0,43 17-1 0 0,-22-15-47 0 0,1-2 1 0 0,1-2-1 0 0,0-3 0 0 0,0-2 0 0 0,1-3 0 0 0,0-1 0 0 0,0-3 0 0 0,79-9 0 0 0,69-15 229 0 0,-199 23-300 0 0,26-6-2452 0 0,-11-3-5953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3:43.9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1 316 400 0 0,'79'-75'7073'0'0,"-63"62"-6533"0"0,1 1-1 0 0,1 0 1 0 0,-1 1-1 0 0,2 1 0 0 0,30-13 1 0 0,-47 22-512 0 0,1-1 0 0 0,0 1 0 0 0,-1 0 0 0 0,1 0 0 0 0,0 1 0 0 0,0-1 0 0 0,0 0 0 0 0,0 1 0 0 0,0 0 0 0 0,0 0 0 0 0,-1 0 0 0 0,1 0 0 0 0,0 0 0 0 0,0 0 0 0 0,0 1 0 0 0,0-1 0 0 0,0 1 0 0 0,0 0 0 0 0,-1 0 0 0 0,1 0 0 0 0,0 0 0 0 0,-1 1 0 0 0,1-1 0 0 0,-1 1 0 0 0,1 0 0 0 0,-1-1 0 0 0,0 1 0 0 0,0 0 0 0 0,0 0 0 0 0,0 0 0 0 0,0 1 0 0 0,0-1 0 0 0,0 0 0 0 0,-1 1 0 0 0,1-1 0 0 0,-1 1 0 0 0,0 0 0 0 0,1-1 0 0 0,-1 1 0 0 0,1 4 0 0 0,3 12 74 0 0,-1-1 0 0 0,-1 1 0 0 0,0 0 0 0 0,0 37 0 0 0,-3-43-71 0 0,5 227 242 0 0,14 184 20 0 0,93 372 998 0 0,-102-741 688 0 0,-10-54-1460 0 0,8-12-357 0 0,-3-49 2 0 0,-4-112 0 0 0,-20-64-200 0 0,14 181-31 0 0,-86-783 900 0 0,90 823-805 0 0,0 0 0 0 0,0-1 0 0 0,2 1 0 0 0,0 0 0 0 0,0 0 0 0 0,1 0 0 0 0,1 0 0 0 0,1 0 0 0 0,0 1 0 0 0,1-1 0 0 0,1 1 0 0 0,0 0 0 0 0,0 0 0 0 0,2 1 0 0 0,-1 0 0 0 0,2 0 0 0 0,0 1 0 0 0,0 0 0 0 0,1 1 0 0 0,1 0 0 0 0,0 0 0 0 0,0 1 0 0 0,20-13 0 0 0,4-2-144 0 0,2 2 0 0 0,0 1 0 0 0,2 2 0 0 0,69-25 0 0 0,-94 40 62 0 0,0 1 1 0 0,0 1-1 0 0,0 0 1 0 0,0 0-1 0 0,1 2 1 0 0,-1 0-1 0 0,1 1 1 0 0,-1 0-1 0 0,0 1 1 0 0,1 0-1 0 0,-1 1 1 0 0,0 1-1 0 0,0 1 1 0 0,0 0-1 0 0,0 0 1 0 0,0 1-1 0 0,24 14 1 0 0,-27-12 19 0 0,-1 0 1 0 0,0 1-1 0 0,0 0 1 0 0,0 1-1 0 0,-1 0 1 0 0,-1 0-1 0 0,0 1 1 0 0,0 0-1 0 0,0 0 1 0 0,-2 1-1 0 0,1 0 1 0 0,-1 0-1 0 0,-1 0 0 0 0,0 1 1 0 0,-1 0-1 0 0,0 0 1 0 0,0 0-1 0 0,-2 0 1 0 0,1 1-1 0 0,0 24 1 0 0,-2-16 28 0 0,-2 0 1 0 0,0 0 0 0 0,-2 0-1 0 0,0 0 1 0 0,-1-1-1 0 0,-1 1 1 0 0,-1-1 0 0 0,-1-1-1 0 0,-1 1 1 0 0,0-1-1 0 0,-1 0 1 0 0,-13 19 0 0 0,4-13 24 0 0,-1 0 0 0 0,-1-2 0 0 0,0 0 1 0 0,-2-1-1 0 0,-1-1 0 0 0,-1-1 1 0 0,0-1-1 0 0,-1-1 0 0 0,-29 15 1 0 0,-4-3 5 0 0,0-3 0 0 0,-2-2 0 0 0,-81 23 0 0 0,117-42 39 0 0,0-1-1 0 0,-38 3 1 0 0,58-8-53 0 0,3 1-11 0 0,1-1 0 0 0,-1 0 1 0 0,1 1-1 0 0,-1-1 0 0 0,0 0 1 0 0,1 0-1 0 0,-1 0 0 0 0,1 0 1 0 0,-1 0-1 0 0,0 0 0 0 0,1 0 0 0 0,-1 0 1 0 0,0 0-1 0 0,1 0 0 0 0,-1 0 1 0 0,1 0-1 0 0,-1 0 0 0 0,0 0 1 0 0,1 0-1 0 0,-1-1 0 0 0,0 1 0 0 0,0-3 5 0 0,13 0-1 0 0,-1 3-20 0 0,0 0 0 0 0,0 1 0 0 0,0 0-1 0 0,0 1 1 0 0,0 0 0 0 0,0 0 0 0 0,-1 1 0 0 0,1 1 0 0 0,-1 0 0 0 0,0 0 0 0 0,0 1 0 0 0,0 0 0 0 0,-1 1 0 0 0,13 10 0 0 0,13 12-112 0 0,0 2-1 0 0,37 42 0 0 0,-18-18 6 0 0,258 209-270 0 0,21-27-85 0 0,-243-174 444 0 0,-2 3 783 0 0,53 34 805 0 0,-137-97-2298 0 0,16 10 2441 0 0,-15-10-4144 0 0,-22-18-11225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3:56.6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125 1196 356 0 0,'-51'-2'5833'0'0,"48"2"-5358"0"0,-1 0-45 0 0,-28-2 821 0 0,29 2-897 0 0,-1 0-203 0 0,-21 1 462 0 0,22-1 209 0 0,22-1-403 0 0,1182-93 579 0 0,-1194 93-986 0 0,14-1 0 0 0,41-3-13 0 0,-34 1-53 0 0,-25 4 26 0 0,5-1 23 0 0,-8 2-15 0 0,0-1 1 0 0,0 0-1 0 0,0 0 1 0 0,1 0 0 0 0,-1 0-1 0 0,0 0 1 0 0,0 0-1 0 0,1 0 1 0 0,-1 0-1 0 0,0 0 1 0 0,0 0 0 0 0,1 0-1 0 0,-1 0 1 0 0,0 0-1 0 0,0 0 1 0 0,1 0-1 0 0,-1 0 1 0 0,0 0-1 0 0,0 0 1 0 0,1 0 0 0 0,-1 0-1 0 0,0 0 1 0 0,0 0-1 0 0,0-1 1 0 0,1 1-1 0 0,-1 0 1 0 0,0 0-1 0 0,0 0 1 0 0,0 0 0 0 0,1 0-1 0 0,-1-1 1 0 0,0 1-1 0 0,0 0 1 0 0,0 0-1 0 0,0 0 1 0 0,0-1-1 0 0,1 1 1 0 0,-1 0 0 0 0,0 0-1 0 0,0-1 1 0 0,0 1-1 0 0,0 0 1 0 0,0 0-1 0 0,0-1 1 0 0,0 1-1 0 0,0 0 1 0 0,0 0 0 0 0,0-1-1 0 0,0 1 1 0 0,0 0-1 0 0,0 0 1 0 0,0 0-1 0 0,0-1 1 0 0,0 1-1 0 0,0-1 1 0 0,-1 0 27 0 0,20-37-115 0 0,20-8 423 0 0,-38 44-178 0 0,-1 2-106 0 0,0-1-1 0 0,1 0 0 0 0,-1 0 0 0 0,0 0 0 0 0,1 0 0 0 0,-1 0 1 0 0,0 0-1 0 0,0 0 0 0 0,0 0 0 0 0,0 0 0 0 0,0 0 0 0 0,0 0 1 0 0,0 0-1 0 0,0 0 0 0 0,-1-1 0 0 0,-4 3-22 0 0,1 1 0 0 0,-1 0 0 0 0,0 0 0 0 0,1 0 0 0 0,0 1 0 0 0,-1-1 0 0 0,1 1 0 0 0,0 0 0 0 0,0 1 0 0 0,0-1 0 0 0,1 1 0 0 0,-1-1-1 0 0,1 1 1 0 0,0 0 0 0 0,0 0 0 0 0,0 0 0 0 0,1 1 0 0 0,0-1 0 0 0,-1 1 0 0 0,-1 7 0 0 0,3-9-1 0 0,0 1 0 0 0,0-1 1 0 0,0 1-1 0 0,1-1 0 0 0,-1 1 0 0 0,1-1 0 0 0,0 1 1 0 0,0 0-1 0 0,0-1 0 0 0,1 1 0 0 0,-1-1 0 0 0,1 1 0 0 0,0 0 1 0 0,0-1-1 0 0,0 0 0 0 0,0 1 0 0 0,1-1 0 0 0,-1 0 0 0 0,1 1 1 0 0,0-1-1 0 0,0 0 0 0 0,0 0 0 0 0,1-1 0 0 0,-1 1 1 0 0,1 0-1 0 0,-1-1 0 0 0,1 1 0 0 0,0-1 0 0 0,5 3 0 0 0,2 0-31 0 0,-1 0 0 0 0,1-1-1 0 0,0 0 1 0 0,1-1-1 0 0,-1-1 1 0 0,1 1 0 0 0,-1-1-1 0 0,1-1 1 0 0,0 0-1 0 0,0-1 1 0 0,-1 0 0 0 0,1 0-1 0 0,0-1 1 0 0,0-1-1 0 0,-1 0 1 0 0,1 0 0 0 0,-1-1-1 0 0,13-5 1 0 0,-19 6-9 0 0,0 0 1 0 0,0 0-1 0 0,-1 0 1 0 0,1-1-1 0 0,-1 1 1 0 0,0-1-1 0 0,1 0 1 0 0,-1 0-1 0 0,0-1 1 0 0,-1 1-1 0 0,1 0 1 0 0,-1-1-1 0 0,1 0 1 0 0,3-7-1 0 0,-5 8 37 0 0,0 1-1 0 0,0-1 1 0 0,0 0-1 0 0,0 0 1 0 0,0 0 0 0 0,-1 0-1 0 0,0 0 1 0 0,1 0-1 0 0,-1 0 1 0 0,0 0 0 0 0,0 0-1 0 0,0 0 1 0 0,-1 0-1 0 0,1 0 1 0 0,-1 0 0 0 0,0 0-1 0 0,0 0 1 0 0,0 0 0 0 0,0 0-1 0 0,0 0 1 0 0,-2-2-1 0 0,2 3 0 0 0,-1 1 0 0 0,1-1-1 0 0,0 1 1 0 0,0 0 0 0 0,-1 0 0 0 0,1 0-1 0 0,-1 0 1 0 0,1 0 0 0 0,-1 0-1 0 0,0 0 1 0 0,1 0 0 0 0,-1 1-1 0 0,0-1 1 0 0,1 1 0 0 0,-1-1-1 0 0,0 1 1 0 0,0-1 0 0 0,0 1 0 0 0,1 0-1 0 0,-1 0 1 0 0,-3 0 0 0 0,-39 8-33 0 0,36-6 32 0 0,-9 3-4 0 0,0 2 0 0 0,0 0 0 0 0,1 1 0 0 0,0 0 0 0 0,0 1 0 0 0,-23 19 0 0 0,28-15 0 0 0,11-12 2 0 0,0-1-1 0 0,0 0 1 0 0,0 1-1 0 0,0-1 1 0 0,0 1 0 0 0,0-1-1 0 0,0 0 1 0 0,0 1-1 0 0,0-1 1 0 0,0 0-1 0 0,0 1 1 0 0,0-1-1 0 0,0 0 1 0 0,0 1-1 0 0,0-1 1 0 0,1 0-1 0 0,-1 1 1 0 0,0-1-1 0 0,0 0 1 0 0,0 1-1 0 0,1-1 1 0 0,-1 0-1 0 0,0 1 1 0 0,0-1-1 0 0,1 0 1 0 0,-1 0-1 0 0,1 1 1 0 0,0 0 1 0 0,3-1-17 0 0,5-2 26 0 0,0 0-1 0 0,0-1 0 0 0,-1 0 0 0 0,1 0 1 0 0,-1-1-1 0 0,1 0 0 0 0,-1 0 0 0 0,-1-1 1 0 0,1 0-1 0 0,0 0 0 0 0,-1-1 0 0 0,0 0 1 0 0,-1-1-1 0 0,1 1 0 0 0,-1-1 0 0 0,-1 0 1 0 0,1-1-1 0 0,6-11 0 0 0,-11 18-7 0 0,0 0 0 0 0,-1 0 0 0 0,1-1 0 0 0,-1 1 0 0 0,1 0 0 0 0,-1 0 0 0 0,1-1 0 0 0,-1 1 0 0 0,0 0 0 0 0,1 0 0 0 0,-1-1 0 0 0,0 1 0 0 0,0 0 0 0 0,0-1 0 0 0,0-1 0 0 0,0 3-1 0 0,-1-1 1 0 0,1 1 0 0 0,0-1 0 0 0,0 1 0 0 0,-1 0 0 0 0,1-1-1 0 0,0 1 1 0 0,-1-1 0 0 0,1 1 0 0 0,0 0 0 0 0,-1 0-1 0 0,1-1 1 0 0,0 1 0 0 0,-1 0 0 0 0,1-1 0 0 0,-1 1 0 0 0,1 0-1 0 0,-1 0 1 0 0,1 0 0 0 0,0 0 0 0 0,-1-1 0 0 0,1 1-1 0 0,-1 0 1 0 0,1 0 0 0 0,-1 0 0 0 0,0 0 0 0 0,-2 0 8 0 0,-1 0 0 0 0,1 1 1 0 0,0-1-1 0 0,-1 1 0 0 0,1 0 0 0 0,0 0 1 0 0,0 0-1 0 0,-6 3 0 0 0,2-1-10 0 0,1 1 0 0 0,0 1 1 0 0,0-1-1 0 0,0 1 0 0 0,1-1 0 0 0,-10 12 0 0 0,12-13-1 0 0,1-1 0 0 0,0 1 0 0 0,1 0 1 0 0,-1 0-1 0 0,0-1 0 0 0,1 1 0 0 0,-1 1 0 0 0,1-1 0 0 0,0 0 1 0 0,0 0-1 0 0,0 0 0 0 0,1 1 0 0 0,-1-1 0 0 0,1 0 1 0 0,-1 0-1 0 0,2 7 0 0 0,0-6 1 0 0,2-2-26 0 0,0 0 0 0 0,0 0 0 0 0,0 0 0 0 0,0 0 0 0 0,1-1 0 0 0,-1 1 0 0 0,0-1 0 0 0,1 0 0 0 0,-1 0 0 0 0,1 0 0 0 0,-1-1 0 0 0,1 1 0 0 0,-1-1 0 0 0,1 0 0 0 0,0 0 0 0 0,-1 0 0 0 0,1 0 0 0 0,-1 0 0 0 0,1-1 0 0 0,-1 0 0 0 0,1 0 0 0 0,-1 0 0 0 0,1 0 0 0 0,-1 0 0 0 0,5-4 0 0 0,-1 3-38 0 0,-4 1 37 0 0,0-1-1 0 0,0 1 1 0 0,0-1-1 0 0,0 0 1 0 0,0 0 0 0 0,-1 0-1 0 0,1 0 1 0 0,-1 0 0 0 0,1 0-1 0 0,-1-1 1 0 0,0 1 0 0 0,0-1-1 0 0,0 1 1 0 0,0-1-1 0 0,0 0 1 0 0,-1 0 0 0 0,2-4-1 0 0,-3 6 18 0 0,0-1 14 0 0,0 1-5 0 0,0 1 0 0 0,0-1 0 0 0,0 1 0 0 0,0-1 0 0 0,0 1 0 0 0,0-1 0 0 0,0 1-1 0 0,-1-1 1 0 0,1 1 0 0 0,0-1 0 0 0,0 1 0 0 0,0-1 0 0 0,-1 1 0 0 0,1-1 0 0 0,0 1 0 0 0,0 0-1 0 0,-1-1 1 0 0,1 1 0 0 0,0-1 0 0 0,-1 1 0 0 0,1 0 0 0 0,-1-1 0 0 0,1 1 0 0 0,0 0 0 0 0,-1-1-1 0 0,1 1 1 0 0,-1 0 0 0 0,1 0 0 0 0,-1-1 0 0 0,1 1 0 0 0,-1 0 0 0 0,1 0 0 0 0,-1 0 0 0 0,1 0-1 0 0,-1 0 1 0 0,1 0 0 0 0,-1 0 0 0 0,1 0 0 0 0,-1 0 0 0 0,1 0 0 0 0,-2 0 0 0 0,-3 1 6 0 0,-1 0 1 0 0,1 0-1 0 0,0 1 1 0 0,0 0 0 0 0,0 0-1 0 0,0 0 1 0 0,0 0-1 0 0,-5 4 1 0 0,8-5 2 0 0,-32 24 65 0 0,34-24 1 0 0,-8 18 734 0 0,9-18-739 0 0,-1 0 0 0 0,0 0 0 0 0,1-1 0 0 0,-1 1 0 0 0,0 0 0 0 0,1-1-1 0 0,-1 1 1 0 0,1-1 0 0 0,-1 1 0 0 0,1 0 0 0 0,-1-1 0 0 0,1 1 0 0 0,0-1-1 0 0,-1 1 1 0 0,1-1 0 0 0,0 0 0 0 0,-1 1 0 0 0,1-1 0 0 0,0 1 0 0 0,-1-1-1 0 0,1 0 1 0 0,0 0 0 0 0,0 0 0 0 0,-1 1 0 0 0,1-1 0 0 0,0 0 0 0 0,0 0-1 0 0,-1 0 1 0 0,1 0 0 0 0,0 0 0 0 0,0 0 0 0 0,0 0 0 0 0,-1-1 0 0 0,1 1-1 0 0,1 0 1 0 0,1-1-4 0 0,7-5 150 0 0,25-18 555 0 0,-2 0 0 0 0,54-51 0 0 0,-59 45-681 0 0,-27 29-94 0 0,23-29 30 0 0,221-230-86 0 0,-153 162-11 0 0,4 5 1 0 0,214-161 0 0 0,-138 123-4 0 0,-159 122 46 0 0,0-1 21 0 0,0 1 1 0 0,1 1-1 0 0,1 0 1 0 0,28-12-1 0 0,-21 12-5 0 0,38-20 1 0 0,-58 27-2 0 0,4-1-157 0 0,-8 1-246 0 0,-15 3-191 0 0,7 2-201 0 0,-9 5-307 0 0,-1 2-5572 0 0,11-5 2782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3:58.5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111 78 1012 0 0,'0'0'5049'0'0,"8"7"-2565"0"0,-5-6-2423 0 0,0-1 1 0 0,0-1-1 0 0,0 1 0 0 0,0 0 1 0 0,0-1-1 0 0,-1 0 0 0 0,1 1 1 0 0,0-1-1 0 0,0 0 1 0 0,0-1-1 0 0,-1 1 0 0 0,1 0 1 0 0,0-1-1 0 0,-1 1 0 0 0,1-1 1 0 0,-1 0-1 0 0,0 0 1 0 0,0 0-1 0 0,0 0 0 0 0,3-3 1 0 0,-4 4 2 0 0,0 0 56 0 0,0 1-62 0 0,0-1 0 0 0,0 1 0 0 0,0-1 0 0 0,0 1 0 0 0,0-1 0 0 0,-1 0 0 0 0,1 1 0 0 0,0-1 0 0 0,0 0 0 0 0,0 0 0 0 0,-1 1 0 0 0,1-1 0 0 0,0 0 0 0 0,-1 0 0 0 0,1 0 0 0 0,-1 0 0 0 0,1 0 0 0 0,-1 0 0 0 0,0 0 0 0 0,1 0 0 0 0,-1 0 0 0 0,0 0 0 0 0,0 0 0 0 0,1 0 0 0 0,-1 0 0 0 0,0-2 0 0 0,0 1 8 0 0,0 0 1 0 0,0 1 0 0 0,0-1-1 0 0,0 1 1 0 0,0-1 0 0 0,0 0-1 0 0,-1 1 1 0 0,1-1 0 0 0,-1 1-1 0 0,1-1 1 0 0,-1 1 0 0 0,1-1-1 0 0,-1 1 1 0 0,0 0 0 0 0,-1-3-1 0 0,1 3-51 0 0,-1 0-11 0 0,1 0 0 0 0,0 1-1 0 0,-1-1 1 0 0,1 1 0 0 0,0 0 0 0 0,-1-1 0 0 0,1 1-1 0 0,-1 0 1 0 0,1 0 0 0 0,-1 0 0 0 0,1 0-1 0 0,-1 0 1 0 0,1 0 0 0 0,0 0 0 0 0,-1 0-1 0 0,-1 1 1 0 0,-26 3-45 0 0,29-4 40 0 0,-8 2 22 0 0,1 0 1 0 0,0 1-1 0 0,0 0 0 0 0,0 0 0 0 0,0 1 1 0 0,1 0-1 0 0,-1 0 0 0 0,1 0 0 0 0,0 1 1 0 0,0 0-1 0 0,1 0 0 0 0,-1 1 0 0 0,1-1 0 0 0,0 1 1 0 0,1 0-1 0 0,-1 1 0 0 0,1-1 0 0 0,1 1 1 0 0,-1 0-1 0 0,1 0 0 0 0,0 0 0 0 0,0 0 1 0 0,1 0-1 0 0,0 1 0 0 0,1-1 0 0 0,-2 10 1 0 0,4-12 2 0 0,0 0 0 0 0,-1 0 0 0 0,2 0 0 0 0,-1 0 1 0 0,0 0-1 0 0,1-1 0 0 0,0 1 0 0 0,0 0 0 0 0,1-1 0 0 0,-1 1 1 0 0,1-1-1 0 0,0 0 0 0 0,0 0 0 0 0,0 0 0 0 0,1 0 1 0 0,-1 0-1 0 0,1-1 0 0 0,0 0 0 0 0,0 0 0 0 0,0 0 1 0 0,1 0-1 0 0,-1 0 0 0 0,7 2 0 0 0,-5-2-31 0 0,1 0 0 0 0,-1 0 0 0 0,1-1 0 0 0,0 1 0 0 0,0-2 0 0 0,0 1 0 0 0,0-1 0 0 0,0 0 0 0 0,0 0 0 0 0,0-1 0 0 0,0 0 0 0 0,1 0-1 0 0,-1-1 1 0 0,0 0 0 0 0,0 0 0 0 0,8-3 0 0 0,-10 2-14 0 0,-1-1 0 0 0,1 0-1 0 0,0 0 1 0 0,-1-1 0 0 0,1 1-1 0 0,-1-1 1 0 0,0 0 0 0 0,0 0-1 0 0,-1 0 1 0 0,1 0 0 0 0,-1-1-1 0 0,0 0 1 0 0,0 1 0 0 0,0-1-1 0 0,-1 0 1 0 0,0 0 0 0 0,0-1-1 0 0,0 1 1 0 0,0 0 0 0 0,-1-1-1 0 0,0 1 1 0 0,0-1 0 0 0,-1 1-1 0 0,1-1 1 0 0,-2-11 0 0 0,1 16 19 0 0,0-1 1 0 0,-1 0 0 0 0,1 0-1 0 0,-1 0 1 0 0,1 0 0 0 0,-1 1 0 0 0,0-1-1 0 0,0 0 1 0 0,0 1 0 0 0,0-1-1 0 0,0 1 1 0 0,0-1 0 0 0,0 1 0 0 0,-1-1-1 0 0,1 1 1 0 0,0 0 0 0 0,-1-1 0 0 0,1 1-1 0 0,-1 0 1 0 0,1 0 0 0 0,-1 0-1 0 0,0 0 1 0 0,1 1 0 0 0,-1-1 0 0 0,0 0-1 0 0,0 1 1 0 0,0-1 0 0 0,0 1-1 0 0,1 0 1 0 0,-1-1 0 0 0,0 1 0 0 0,-3 0-1 0 0,-4 0-1 0 0,0 0 0 0 0,0 1-1 0 0,1 0 1 0 0,-1 0 0 0 0,-11 4 0 0 0,14-4 48 0 0,0 1 1 0 0,-1 0 0 0 0,1 0 0 0 0,0 1 0 0 0,0-1 0 0 0,0 2 0 0 0,1-1 0 0 0,-1 0 0 0 0,1 1 0 0 0,0 0 0 0 0,0 1 0 0 0,0-1 0 0 0,0 1 0 0 0,1 0 0 0 0,0 0 0 0 0,0 0 0 0 0,0 0 0 0 0,0 1 0 0 0,1 0-1 0 0,0-1 1 0 0,0 1 0 0 0,-3 11 0 0 0,6-15-34 0 0,0 1 1 0 0,0-1-1 0 0,0 0 0 0 0,0 0 0 0 0,1 0 0 0 0,-1 0 0 0 0,0 0 1 0 0,1 1-1 0 0,0-1 0 0 0,-1 0 0 0 0,1 0 0 0 0,0 0 0 0 0,0 0 0 0 0,0-1 1 0 0,0 1-1 0 0,1 0 0 0 0,-1 0 0 0 0,0-1 0 0 0,1 1 0 0 0,-1-1 1 0 0,1 1-1 0 0,2 1 0 0 0,1 1 7 0 0,0 0 1 0 0,1 0-1 0 0,-1-1 1 0 0,1 0-1 0 0,11 5 0 0 0,-14-7-13 0 0,1 1-1 0 0,0-1 0 0 0,0 1 0 0 0,0-1 1 0 0,-1 0-1 0 0,1-1 0 0 0,0 1 1 0 0,0-1-1 0 0,0 0 0 0 0,1 0 0 0 0,-1 0 1 0 0,0 0-1 0 0,0-1 0 0 0,0 1 0 0 0,0-1 1 0 0,-1 0-1 0 0,1 0 0 0 0,0-1 1 0 0,0 1-1 0 0,0-1 0 0 0,5-3 0 0 0,-4 1-15 0 0,0-1 1 0 0,-1 0-1 0 0,1 0 0 0 0,-1 0 0 0 0,0 0 0 0 0,-1 0 0 0 0,1-1 0 0 0,-1 0 0 0 0,5-12 0 0 0,-8 15 7 0 0,0-1 0 0 0,0 0 0 0 0,-1 0-1 0 0,1 0 1 0 0,-1 0 0 0 0,0 1 0 0 0,0-1 0 0 0,0 0 0 0 0,0 1 0 0 0,-1-1 0 0 0,0 0 0 0 0,1 1-1 0 0,-1 0 1 0 0,0-1 0 0 0,-4-3 0 0 0,4 6 0 0 0,0 0 1 0 0,0-1-1 0 0,0 1 0 0 0,0 0 1 0 0,0 0-1 0 0,0 0 0 0 0,-1 1 1 0 0,1-1-1 0 0,0 0 1 0 0,-1 1-1 0 0,1 0 0 0 0,0-1 1 0 0,-1 1-1 0 0,1 0 0 0 0,0 0 1 0 0,-1 0-1 0 0,1 1 0 0 0,0-1 1 0 0,-1 1-1 0 0,1-1 0 0 0,0 1 1 0 0,-4 1-1 0 0,5-2 2 0 0,0 1 3 0 0,0-1 0 0 0,0 0 0 0 0,0 1 0 0 0,0 0 0 0 0,0-1 0 0 0,0 1 0 0 0,0 0 0 0 0,0-1 0 0 0,0 1 0 0 0,0 0 0 0 0,0 0 0 0 0,0 0 0 0 0,0 0 0 0 0,0 0 0 0 0,1 0 0 0 0,-1 0 0 0 0,0 0 0 0 0,1 0 0 0 0,-1 0 0 0 0,1 0 0 0 0,-1 0 0 0 0,1 0 0 0 0,0 1-1 0 0,0-1 1 0 0,-1 0 0 0 0,1 0 0 0 0,0 1 0 0 0,0-1 0 0 0,0 0 0 0 0,0 0 0 0 0,0 2 0 0 0,1-1-2 0 0,-1 0 0 0 0,0-1 0 0 0,0 1-1 0 0,1 0 1 0 0,-1-1 0 0 0,1 1-1 0 0,-1 0 1 0 0,1-1 0 0 0,0 1 0 0 0,0-1-1 0 0,0 1 1 0 0,0-1 0 0 0,0 1 0 0 0,0-1-1 0 0,0 0 1 0 0,0 1 0 0 0,0-1 0 0 0,1 0-1 0 0,-1 0 1 0 0,0 0 0 0 0,1 0 0 0 0,2 1-1 0 0,2 1-42 0 0,0-1 0 0 0,0 0 0 0 0,0-1 0 0 0,0 0 0 0 0,0 0 0 0 0,1 0 0 0 0,-1-1 0 0 0,0 1 0 0 0,0-2 0 0 0,1 1 0 0 0,7-2 0 0 0,-10 1 19 0 0,0 0 1 0 0,0 0-1 0 0,0 0 0 0 0,-1-1 1 0 0,1 0-1 0 0,0 0 1 0 0,0 0-1 0 0,-1 0 1 0 0,1 0-1 0 0,-1-1 0 0 0,0 1 1 0 0,0-1-1 0 0,0 0 1 0 0,0 0-1 0 0,0 0 0 0 0,-1-1 1 0 0,1 1-1 0 0,1-5 1 0 0,-2 6 15 0 0,-1 1 1 0 0,0-1 0 0 0,0 1-1 0 0,-1-1 1 0 0,1 1 0 0 0,0-1-1 0 0,0 0 1 0 0,-1 1 0 0 0,1-1-1 0 0,-1 0 1 0 0,0 0 0 0 0,1 0-1 0 0,-1 1 1 0 0,0-1 0 0 0,0 0-1 0 0,0 0 1 0 0,0 0 0 0 0,0 1-1 0 0,-1-1 1 0 0,1 0 0 0 0,0 0-1 0 0,-1 0 1 0 0,0 1 0 0 0,1-1-1 0 0,-1 0 1 0 0,0 1 0 0 0,0-1-1 0 0,0 1 1 0 0,0-1 0 0 0,0 1-1 0 0,0-1 1 0 0,0 1 0 0 0,0 0-1 0 0,-1-1 1 0 0,1 1 0 0 0,0 0-1 0 0,-1 0 1 0 0,-2-2 0 0 0,2 2-15 0 0,-17 5 12 0 0,14-4 4 0 0,1 1-1 0 0,-1 0 1 0 0,1 0 0 0 0,0 0 0 0 0,0 1-1 0 0,0-1 1 0 0,0 1 0 0 0,0 0-1 0 0,0 0 1 0 0,-5 3 0 0 0,8-4 3 0 0,0 0 0 0 0,0 1 1 0 0,0-1-1 0 0,0 0 0 0 0,1 0 0 0 0,-1 0 0 0 0,0 1 1 0 0,0-1-1 0 0,1 0 0 0 0,-1 1 0 0 0,1-1 0 0 0,-1 0 1 0 0,1 1-1 0 0,0-1 0 0 0,0 1 0 0 0,-1-1 0 0 0,1 1 1 0 0,0-1-1 0 0,0 0 0 0 0,0 1 0 0 0,0-1 0 0 0,1 1 1 0 0,-1-1-1 0 0,0 1 0 0 0,1-1 0 0 0,-1 0 0 0 0,1 1 1 0 0,-1-1-1 0 0,1 1 0 0 0,-1-1 0 0 0,1 0 1 0 0,0 0-1 0 0,0 0 0 0 0,0 1 0 0 0,0-1 0 0 0,2 2 1 0 0,-2-2-10 0 0,0-1 4 0 0,0 1 1 0 0,0 0 0 0 0,1-1 0 0 0,-1 1 0 0 0,0-1-1 0 0,0 1 1 0 0,1-1 0 0 0,-1 1 0 0 0,0-1 0 0 0,1 0-1 0 0,-1 0 1 0 0,0 0 0 0 0,1 0 0 0 0,-1 0 0 0 0,0 0 0 0 0,2 0-1 0 0,20 0-29 0 0,-21 0-7 0 0,1-1 52 0 0,37-8-60 0 0,-38 8 978 0 0,14 0-224 0 0,410 21 123 0 0,-243-16-585 0 0,1117 87 900 0 0,-686-42-1108 0 0,-437-44 68 0 0,-174-5 9 0 0,-37-7-9947 0 0,20 3 5201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4:12.8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160 106 360 0 0,'0'0'2793'0'0,"-19"25"-825"0"0,13-17-1872 0 0,-1-1 1 0 0,0 0-1 0 0,-1 0 0 0 0,1-1 1 0 0,-1 0-1 0 0,-15 9 0 0 0,20-14-43 0 0,2-1-24 0 0,-1 0 1 0 0,1 1-1 0 0,-1-1 1 0 0,1 1-1 0 0,-1 0 1 0 0,1-1-1 0 0,-1 1 0 0 0,1 0 1 0 0,-1 0-1 0 0,1 0 1 0 0,-2 1-1 0 0,3-1 4 0 0,-1 0 0 0 0,0-1-1 0 0,1 1 1 0 0,-1 0 0 0 0,0-1 0 0 0,1 1-1 0 0,-1-1 1 0 0,0 1 0 0 0,1-1 0 0 0,-1 1-1 0 0,0-1 1 0 0,0 0 0 0 0,0 1 0 0 0,1-1-1 0 0,-1 0 1 0 0,0 1 0 0 0,0-1 0 0 0,0 0-1 0 0,0 0 1 0 0,0 0 0 0 0,0 0-1 0 0,0 0 1 0 0,1 0 0 0 0,-1 0 0 0 0,0 0-1 0 0,0 0 1 0 0,0-1 0 0 0,0 1 0 0 0,0 0-1 0 0,1 0 1 0 0,-1-1 0 0 0,0 1 0 0 0,0-1-1 0 0,0 1 1 0 0,1 0 0 0 0,-1-1-1 0 0,0 0 1 0 0,1 1 0 0 0,-2-2 0 0 0,1 1-13 0 0,-17-37 257 0 0,17 35-224 0 0,1-1 1 0 0,0 1-1 0 0,0 0 0 0 0,0-1 1 0 0,0 1-1 0 0,0 0 0 0 0,0-1 1 0 0,1 1-1 0 0,0 0 0 0 0,0-1 1 0 0,0 1-1 0 0,0 0 0 0 0,0 0 1 0 0,1 0-1 0 0,-1 0 0 0 0,1 0 0 0 0,0 0 1 0 0,0 0-1 0 0,0 1 0 0 0,0-1 1 0 0,0 1-1 0 0,0-1 0 0 0,4-1 1 0 0,4-7 45 0 0,1 2 0 0 0,1 0 0 0 0,-1 0 0 0 0,17-9 0 0 0,-20 14-81 0 0,0 0 1 0 0,0 0-1 0 0,0 1 1 0 0,0 0-1 0 0,1 0 1 0 0,13-2-1 0 0,-19 5-14 0 0,-2-1-4 0 0,0 1 1 0 0,0 0-1 0 0,0-1 1 0 0,0 1-1 0 0,0 0 1 0 0,1 0-1 0 0,-1 0 1 0 0,0 0-1 0 0,0 0 1 0 0,0 0-1 0 0,0 0 1 0 0,0 0-1 0 0,1 0 0 0 0,-1 1 1 0 0,0-1-1 0 0,0 0 1 0 0,0 1-1 0 0,2 0 1 0 0,0 2-13 0 0,1-1 0 0 0,0 1 0 0 0,-1 0 0 0 0,0 1 0 0 0,1-1 0 0 0,-1 0 0 0 0,0 1 1 0 0,-1 0-1 0 0,1 0 0 0 0,-1 0 0 0 0,0 0 0 0 0,0 0 0 0 0,0 0 0 0 0,0 0 0 0 0,-1 1 0 0 0,1-1 0 0 0,-1 1 0 0 0,0-1 1 0 0,-1 1-1 0 0,1-1 0 0 0,-1 1 0 0 0,0 6 0 0 0,0-6-5 0 0,0 1 0 0 0,0 0 1 0 0,0 0-1 0 0,-1-1 0 0 0,0 1 1 0 0,0 0-1 0 0,0-1 0 0 0,-1 1 1 0 0,0-1-1 0 0,0 0 0 0 0,0 1 1 0 0,-1-1-1 0 0,0 0 0 0 0,0 0 0 0 0,0-1 1 0 0,0 1-1 0 0,-1-1 0 0 0,0 1 1 0 0,0-1-1 0 0,0 0 0 0 0,0-1 1 0 0,-9 7-1 0 0,2-3-38 0 0,0 0 1 0 0,-1-1-1 0 0,1 0 1 0 0,-1-1-1 0 0,-1-1 0 0 0,-12 4 1 0 0,23-7 14 0 0,-11 1-13 0 0,-6-3-22 0 0,16 1 66 0 0,-5-5 28 0 0,8 5-14 0 0,-1 0 0 0 0,0-1-1 0 0,1 1 1 0 0,-1 0 0 0 0,1-1 0 0 0,-1 1-1 0 0,0-1 1 0 0,1 1 0 0 0,-1 0 0 0 0,1-1 0 0 0,0 1-1 0 0,-1-1 1 0 0,1 0 0 0 0,-1 1 0 0 0,1-1 0 0 0,0 1-1 0 0,-1-1 1 0 0,1 1 0 0 0,0-1 0 0 0,-1 0 0 0 0,1 1-1 0 0,0-1 1 0 0,0 0 0 0 0,0 1 0 0 0,0-1 0 0 0,0 0-1 0 0,0 1 1 0 0,0-1 0 0 0,0 0 0 0 0,0 1-1 0 0,0-1 1 0 0,0 0 0 0 0,0 1 0 0 0,0-1 0 0 0,1-1-1 0 0,0-3 24 0 0,0 1-1 0 0,1-1 0 0 0,0 1 0 0 0,0-1 0 0 0,0 1 0 0 0,0 0 0 0 0,1-1 0 0 0,-1 1 0 0 0,1 0 0 0 0,6-5 0 0 0,37-32 82 0 0,-41 37-108 0 0,1 0 0 0 0,0 1 1 0 0,1-1-1 0 0,-1 1 0 0 0,1 1 0 0 0,10-4 0 0 0,-15 6-37 0 0,2 0 39 0 0,1 0-4 0 0,-1 0-1 0 0,0 1 1 0 0,0 0-1 0 0,0-1 1 0 0,0 1-1 0 0,1 0 1 0 0,5 3-1 0 0,-9-3-8 0 0,0 0 0 0 0,0 0 0 0 0,1 0 0 0 0,-1 0 0 0 0,0 0 0 0 0,0 0 0 0 0,0 1 0 0 0,-1-1 0 0 0,1 0 0 0 0,0 0 0 0 0,0 1 0 0 0,0 2 0 0 0,0-3-4 0 0,2 5-43 0 0,0 1-1 0 0,0 0 1 0 0,-1 0 0 0 0,0 0 0 0 0,0 0-1 0 0,-1 0 1 0 0,0 0 0 0 0,0 0 0 0 0,-1 0 0 0 0,0 0-1 0 0,0 1 1 0 0,0-1 0 0 0,-1 0 0 0 0,0 0-1 0 0,-1 0 1 0 0,1 0 0 0 0,-1 0 0 0 0,-1 0-1 0 0,1 0 1 0 0,-1-1 0 0 0,0 1 0 0 0,-1-1 0 0 0,0 0-1 0 0,0 0 1 0 0,0 0 0 0 0,-1 0 0 0 0,1-1-1 0 0,-1 0 1 0 0,-1 0 0 0 0,1 0 0 0 0,-1 0 0 0 0,0-1-1 0 0,0 0 1 0 0,0 0 0 0 0,-7 2 0 0 0,10-4 45 0 0,0-1-1 0 0,0 0 1 0 0,0 0 0 0 0,-1-1 0 0 0,1 1 0 0 0,0-1 0 0 0,-1 1 0 0 0,1-1 0 0 0,0 0 0 0 0,0 0 0 0 0,-1 0 0 0 0,1-1-1 0 0,0 1 1 0 0,-1-1 0 0 0,1 0 0 0 0,0 0 0 0 0,-6-3 0 0 0,3 2-14 0 0,2 0 24 0 0,0 0 0 0 0,0-1 0 0 0,1 1 0 0 0,-1-1 1 0 0,1 0-1 0 0,-1 0 0 0 0,1-1 0 0 0,0 1 0 0 0,0 0 1 0 0,1-1-1 0 0,-1 0 0 0 0,-3-7 0 0 0,2 5 32 0 0,3 4-26 0 0,0 0 0 0 0,0 0 0 0 0,0 0 0 0 0,0 0 0 0 0,1 0 1 0 0,-1 0-1 0 0,0 0 0 0 0,1 0 0 0 0,0 0 0 0 0,-1-1 0 0 0,1 1 1 0 0,0 0-1 0 0,0 0 0 0 0,1 0 0 0 0,-1-1 0 0 0,0 1 0 0 0,1 0 1 0 0,-1 0-1 0 0,1 0 0 0 0,-1 0 0 0 0,1-1 0 0 0,0 1 0 0 0,0 0 1 0 0,0 1-1 0 0,0-1 0 0 0,1 0 0 0 0,0-2 0 0 0,0 1-7 0 0,1 1-1 0 0,-1-1 1 0 0,0 1 0 0 0,1 0-1 0 0,0-1 1 0 0,-1 1 0 0 0,1 0-1 0 0,0 0 1 0 0,0 1-1 0 0,0-1 1 0 0,0 1 0 0 0,1-1-1 0 0,-1 1 1 0 0,0 0 0 0 0,7-1-1 0 0,-8 2-45 0 0,0-1-1 0 0,0 1 1 0 0,0 0 0 0 0,1 0-1 0 0,-1 0 1 0 0,0 0-1 0 0,0 0 1 0 0,0 1 0 0 0,0-1-1 0 0,0 1 1 0 0,0-1-1 0 0,0 1 1 0 0,0 0 0 0 0,0-1-1 0 0,0 1 1 0 0,0 0-1 0 0,-1 1 1 0 0,1-1-1 0 0,0 0 1 0 0,-1 0 0 0 0,1 1-1 0 0,-1-1 1 0 0,1 1-1 0 0,-1-1 1 0 0,1 1 0 0 0,-1 0-1 0 0,0-1 1 0 0,0 1-1 0 0,0 0 1 0 0,0 0 0 0 0,0 0-1 0 0,0 0 1 0 0,-1 0-1 0 0,1 0 1 0 0,-1 0-1 0 0,1 0 1 0 0,-1 0 0 0 0,0 0-1 0 0,0 0 1 0 0,0 0-1 0 0,0 0 1 0 0,0 0 0 0 0,0 1-1 0 0,-1 1 1 0 0,0 0 8 0 0,1-1-1 0 0,-1 0 1 0 0,0 0 0 0 0,0 0 0 0 0,0 1 0 0 0,-1-1-1 0 0,1 0 1 0 0,-1-1 0 0 0,0 1 0 0 0,0 0 0 0 0,0 0-1 0 0,0-1 1 0 0,0 1 0 0 0,0-1 0 0 0,-1 0 0 0 0,1 0 0 0 0,-4 3-1 0 0,4-4 58 0 0,1-1-5 0 0,0 1-1 0 0,0-1 0 0 0,0 0 0 0 0,0 1 1 0 0,0-1-1 0 0,0 0 0 0 0,0 0 0 0 0,-1 0 1 0 0,1 0-1 0 0,0 0 0 0 0,0 0 0 0 0,0 0 1 0 0,0 0-1 0 0,0 0 0 0 0,-1-1 0 0 0,1 1 1 0 0,0-1-1 0 0,0 1 0 0 0,0 0 0 0 0,0-1 1 0 0,0 0-1 0 0,0 1 0 0 0,0-1 0 0 0,0 1 1 0 0,0-1-1 0 0,1 0 0 0 0,-1 0 0 0 0,0 0 1 0 0,0 0-1 0 0,1 1 0 0 0,-2-3 0 0 0,2-2 9 0 0,0-1 0 0 0,0 0 0 0 0,0 1 0 0 0,0-1 0 0 0,1 0 0 0 0,0 1-1 0 0,1-1 1 0 0,-1 0 0 0 0,1 1 0 0 0,0 0 0 0 0,0-1 0 0 0,1 1 0 0 0,0 0-1 0 0,-1 0 1 0 0,2 0 0 0 0,-1 1 0 0 0,1-1 0 0 0,-1 1 0 0 0,1 0 0 0 0,7-6-1 0 0,-10 9-25 0 0,12 7-178 0 0,-16 23-1906 0 0,3-27 1370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4:38.8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281 1 340 0 0,'-21'9'680'0'0,"2"-2"-140"0"0,-3 0-168 0 0,1 0-56 0 0,0-2-100 0 0,-1 2-44 0 0,-5-2-108 0 0,4 2-44 0 0,-2-2-156 0 0,-1-1-64 0 0,-1-3-556 0 0,0 3 216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4:41.0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 16 952 0 0,'0'0'7879'0'0,"0"-1"-7572"0"0,1 0 0 0 0,-1 0 0 0 0,0 1 0 0 0,0-1-1 0 0,1 0 1 0 0,-1 0 0 0 0,0 0 0 0 0,1 1 0 0 0,-1-1 0 0 0,1 0 0 0 0,-1 1 0 0 0,1-1 0 0 0,-1 0 0 0 0,1 1 0 0 0,0-1 0 0 0,-1 0 0 0 0,1 1 0 0 0,0-1 0 0 0,-1 1 0 0 0,1-1-1 0 0,1 1 1 0 0,17 2-238 0 0,0 2 0 0 0,36 11 0 0 0,12 3 39 0 0,101 13-32 0 0,103 23 55 0 0,-187-33-231 0 0,-83-20 74 0 0,3-1-25 0 0,0 0 0 0 0,-1 1 0 0 0,1 0 0 0 0,0 0-1 0 0,-1 0 1 0 0,1 0 0 0 0,-1 0 0 0 0,0 0-1 0 0,1 1 1 0 0,-1 0 0 0 0,0 0 0 0 0,4 3-1 0 0,-5-4 2 0 0,32 16-204 0 0,-33-17 253 0 0,-1 1 1 0 0,1-1-1 0 0,-1 0 0 0 0,1 1 0 0 0,0-1 0 0 0,-1 1 0 0 0,0-1 0 0 0,1 1 0 0 0,-1-1 0 0 0,1 1 0 0 0,-1 0 0 0 0,0-1 0 0 0,1 1 0 0 0,-1-1 0 0 0,0 1 1 0 0,1 0-1 0 0,-1-1 0 0 0,0 1 0 0 0,0 0 0 0 0,0-1 0 0 0,0 1 0 0 0,0 0 0 0 0,0 0 0 0 0,0-1 0 0 0,0 1 0 0 0,0 0 0 0 0,0 0 0 0 0,-19 19 83 0 0,-193 134-49 0 0,108-81 72 0 0,-134 120 1 0 0,122-72 35 0 0,57-57-128 0 0,56-59-13 0 0,0-1 9 0 0,1 1 0 0 0,-1-1 0 0 0,0 0-1 0 0,0 0 1 0 0,0-1 0 0 0,-5 5 0 0 0,-4 8-1 0 0,10-13-25 0 0,-2 0 35 0 0,-13 23 394 0 0,16-25-358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1:23.6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1 124 1628 0 0,'14'-45'6249'0'0,"17"-18"-3700"0"0,-31 63-2549 0 0,1-1-454 0 0,1-1 0 0 0,-1 1 0 0 0,0-1 0 0 0,1 1 0 0 0,-1 0 0 0 0,1 0 0 0 0,-1-1 0 0 0,1 1 0 0 0,-1 0 0 0 0,4-1 0 0 0,-4 1 199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4:41.6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20 177 1444 0 0,'-20'-12'12005'0'0,"20"11"-11942"0"0,0-1 0 0 0,0 1 0 0 0,1 0 0 0 0,-1 0 0 0 0,0 0 0 0 0,0 0 0 0 0,1 0 0 0 0,-1-1 1 0 0,0 1-1 0 0,1 0 0 0 0,-1 0 0 0 0,1 0 0 0 0,0 0 0 0 0,-1 0 0 0 0,1 0 0 0 0,0 0 1 0 0,0 0-1 0 0,-1 1 0 0 0,1-1 0 0 0,0 0 0 0 0,0 0 0 0 0,0 1 0 0 0,0-1 0 0 0,0 0 0 0 0,0 1 1 0 0,0-1-1 0 0,2 0 0 0 0,37-15 11 0 0,-25 11 58 0 0,38-12-582 0 0,85-18 1 0 0,-50 14-243 0 0,-32 6 199 0 0,56-13-1127 0 0,-109 28 1366 0 0,-3 2-1905 0 0,0-1 2080 0 0,0 0 0 0 0,0-1 0 0 0,0 1 0 0 0,0 0-1 0 0,0-1 1 0 0,-1 1 0 0 0,1 0 0 0 0,0-1-1 0 0,0 1 1 0 0,-1 0 0 0 0,1-1 0 0 0,0 1 0 0 0,-1-1-1 0 0,1 1 1 0 0,-1-1 0 0 0,0 1 0 0 0,-7 4-346 0 0,-64 27-3670 0 0,70-32 3080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4:42.3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400 1 2120 0 0,'-28'4'2605'0'0,"25"-4"-1039"0"0,1-1-1150 0 0,-11 0 1324 0 0,11 0-1558 0 0,1 1 1 0 0,-1-1-1 0 0,1 1 1 0 0,-1 0-1 0 0,1 0 1 0 0,-1 0-1 0 0,0 0 1 0 0,1 0-1 0 0,-1 0 1 0 0,1 1-1 0 0,-1-1 1 0 0,-2 1-1 0 0,3 0-135 0 0,0 0-1 0 0,0 0 0 0 0,0 0 1 0 0,1 0-1 0 0,-1 1 1 0 0,0-1-1 0 0,1 0 0 0 0,-1 0 1 0 0,1 0-1 0 0,0 1 1 0 0,-1-1-1 0 0,1 0 0 0 0,0 1 1 0 0,-1-1-1 0 0,1 0 1 0 0,0 1-1 0 0,0-1 1 0 0,0 0-1 0 0,0 0 0 0 0,1 2 1 0 0,-11 345 2310 0 0,6-240-2128 0 0,-10 112-30 0 0,5-157-577 0 0,8-59 357 0 0,0 1 0 0 0,-1-1-1 0 0,1 0 1 0 0,-1 0 0 0 0,0 0 0 0 0,0 0 0 0 0,-1-1 0 0 0,1 1 0 0 0,-1 0 0 0 0,0-1-1 0 0,-4 5 1 0 0,4-5-10 0 0,0 1-1 0 0,-1-1 1 0 0,1 0-1 0 0,0 0 0 0 0,-1-1 1 0 0,0 1-1 0 0,0-1 1 0 0,1 0-1 0 0,-1 0 1 0 0,-1 0-1 0 0,1 0 0 0 0,0-1 1 0 0,0 1-1 0 0,-1-1 1 0 0,1 0-1 0 0,0-1 1 0 0,-1 1-1 0 0,1-1 0 0 0,-1 0 1 0 0,1 0-1 0 0,-1 0 1 0 0,-4-1-1 0 0,-146-2-166 0 0,151 3 760 0 0,18-4-300 0 0,488-88-437 0 0,-431 80-784 0 0,-68 12 565 0 0,22-10-5389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4:43.6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19 936 0 0,'0'0'5225'0'0,"-1"-10"-3693"0"0,1 10-1376 0 0,0-1 0 0 0,0 1 0 0 0,0 0-1 0 0,0-1 1 0 0,0 1 0 0 0,0 0 0 0 0,0 0 0 0 0,0-1 0 0 0,0 1-1 0 0,0 0 1 0 0,0 0 0 0 0,0-1 0 0 0,0 1 0 0 0,0 0 0 0 0,0 0-1 0 0,0-1 1 0 0,0 1 0 0 0,0 0 0 0 0,0 0 0 0 0,0-1 0 0 0,1 1-1 0 0,-1 0 1 0 0,0 0 0 0 0,0-1 0 0 0,0 1 0 0 0,0 0 0 0 0,1 0-1 0 0,-1 0 1 0 0,0-1 0 0 0,0 1 0 0 0,0 0 0 0 0,1 0 0 0 0,-1 0-1 0 0,0 0 1 0 0,0 0 0 0 0,1 0 0 0 0,-1-1 0 0 0,1 1 0 0 0,11 5-113 0 0,0 1 0 0 0,1-1 1 0 0,-2 2-1 0 0,1 0 1 0 0,20 16-1 0 0,18 11 167 0 0,12 3-109 0 0,-14-7-40 0 0,94 41 1 0 0,51 6-75 0 0,-132-54-256 0 0,-59-22 245 0 0,3 2-213 0 0,-9 4 230 0 0,-13 7 51 0 0,17-14-43 0 0,-113 73 126 0 0,69-46-55 0 0,-53 40 0 0 0,42-17 244 0 0,1 1 1 0 0,-66 84 0 0 0,111-124-266 0 0,-27 37 180 0 0,34-45-214 0 0,1 0 0 0 0,-1 0 0 0 0,0-1 0 0 0,-1 1 0 0 0,1-1 0 0 0,0 1 0 0 0,-1-1 0 0 0,1 0 0 0 0,-1 0 0 0 0,0 0 0 0 0,1 0 0 0 0,-1 0 0 0 0,0-1 0 0 0,0 1 0 0 0,0-1 0 0 0,0 0 0 0 0,-4 1 0 0 0,4-1-10 0 0,-8 0-241 0 0,10-1 111 0 0,1 0 0 0 0,-1 0 0 0 0,1 0 0 0 0,-1 0 0 0 0,1 0 0 0 0,0 0 0 0 0,-1 0 0 0 0,1 0 0 0 0,-1 0 0 0 0,1 0 0 0 0,0 0 0 0 0,-1 0 0 0 0,1-1 0 0 0,-1 1 0 0 0,1 0 0 0 0,0 0 0 0 0,-1 0 0 0 0,1-1 0 0 0,0 1 0 0 0,-1 0 0 0 0,1 0 0 0 0,0-1 0 0 0,-1 1 0 0 0,1 0 0 0 0,0-1 0 0 0,0 1 0 0 0,-1-1 0 0 0,1 1 0 0 0,0 0 0 0 0,0-1 0 0 0,0 1 0 0 0,-1-1 0 0 0,1 1 0 0 0,0 0 0 0 0,0-1 0 0 0,0-9-3428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4:44.1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9 110 616 0 0,'0'0'3550'0'0,"-9"-15"2300"0"0,10 13-5756 0 0,1 0 0 0 0,-1 0 1 0 0,1 0-1 0 0,0 0 0 0 0,-1 0 0 0 0,1 1 1 0 0,0-1-1 0 0,0 0 0 0 0,0 1 1 0 0,0 0-1 0 0,0 0 0 0 0,0-1 1 0 0,1 1-1 0 0,-1 0 0 0 0,0 1 1 0 0,3-2-1 0 0,47-10-32 0 0,-34 9 53 0 0,353-45-727 0 0,-325 44-118 0 0,-43 4 412 0 0,7-1 294 0 0,-6 0-1547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4:44.9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511 1 700 0 0,'-6'2'1581'0'0,"-1"0"-1"0"0,1 0 1 0 0,0 1-1 0 0,-11 6 1 0 0,16-8-784 0 0,1-1-787 0 0,-1 0 0 0 0,1 0 0 0 0,-1 1 0 0 0,1-1 0 0 0,0 0 0 0 0,-1 0 0 0 0,1 0 0 0 0,-1 1 0 0 0,1-1 1 0 0,0 0-1 0 0,-1 0 0 0 0,1 1 0 0 0,0-1 0 0 0,-1 0 0 0 0,1 1 0 0 0,0-1 0 0 0,0 0 0 0 0,-1 1 0 0 0,1-1 1 0 0,0 1-1 0 0,0-1 0 0 0,0 0 0 0 0,-1 1 0 0 0,1-1 0 0 0,0 1 0 0 0,0-1 0 0 0,0 1 0 0 0,0-1 1 0 0,0 1-1 0 0,0-1 0 0 0,0 0 0 0 0,0 1 0 0 0,0 0 0 0 0,-3 22 501 0 0,2-20-478 0 0,-24 251 2076 0 0,14-174-1868 0 0,-3 22 507 0 0,-41 152 0 0 0,47-217-550 0 0,-7 19-54 0 0,13-52-137 0 0,1 0 0 0 0,-1-1-1 0 0,0 1 1 0 0,0 0 0 0 0,0-1-1 0 0,-1 0 1 0 0,1 1 0 0 0,-1-1-1 0 0,0 0 1 0 0,0 0 0 0 0,-4 3-1 0 0,1-2-22 0 0,0-1-1 0 0,-1 0 1 0 0,1-1-1 0 0,-1 1 1 0 0,0-1-1 0 0,1 0 1 0 0,-15 1-1 0 0,-139-2-51 0 0,157-1 81 0 0,-1 0-16 0 0,-35 0 92 0 0,35 0-6 0 0,1 0-45 0 0,-10 0 10 0 0,10 0 674 0 0,23-3-668 0 0,245-22 24 0 0,29-1-148 0 0,-180 18-633 0 0,-111 8 669 0 0,13-2-11 0 0,-6 0 199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4:54.1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1137 152 392 0 0,'8'-6'15479'0'0,"-31"-1"-15289"0"0,21 6-180 0 0,-1 0 29 0 0,-13 0-3 0 0,0-1 0 0 0,0 2 0 0 0,0 0 0 0 0,-1 1 0 0 0,1 1 0 0 0,0 0 0 0 0,1 1 0 0 0,-1 1 0 0 0,0 0 0 0 0,-22 10 0 0 0,-14 8 287 0 0,-84 50 0 0 0,71-33-29 0 0,2 4 1 0 0,2 2-1 0 0,1 3 1 0 0,-96 101 0 0 0,116-104-147 0 0,2 0-1 0 0,2 3 1 0 0,2 1 0 0 0,3 1 0 0 0,1 2 0 0 0,-39 96 0 0 0,59-118-86 0 0,0-1 0 0 0,2 1 0 0 0,2 1 1 0 0,0-1-1 0 0,2 1 0 0 0,2 0 0 0 0,1 0 0 0 0,4 59 1 0 0,1-62-15 0 0,1-1 0 0 0,1 0 1 0 0,1-1-1 0 0,2 0 0 0 0,0 0 1 0 0,2 0-1 0 0,1-1 0 0 0,1-1 1 0 0,1 0-1 0 0,21 28 0 0 0,-12-23-12 0 0,2 0 0 0 0,0-2-1 0 0,2 0 1 0 0,1-2-1 0 0,1-1 1 0 0,0-2 0 0 0,2-1-1 0 0,51 27 1 0 0,-57-36-115 0 0,1-1 0 0 0,1-1 0 0 0,0-1 1 0 0,0-1-1 0 0,1-1 0 0 0,0-2 0 0 0,0-1 0 0 0,0-1 0 0 0,1-1 1 0 0,-1-2-1 0 0,52-5 0 0 0,-22-4-225 0 0,-1-2 1 0 0,0-3-1 0 0,-1-2 1 0 0,0-3-1 0 0,55-27 1 0 0,-72 26 188 0 0,0-1 0 0 0,-2-2 0 0 0,0-1 1 0 0,-2-2-1 0 0,0-2 0 0 0,-2-1 1 0 0,41-46-1 0 0,-27 18 233 0 0,-3-1 1 0 0,-3-2-1 0 0,-2-2 1 0 0,-3-2-1 0 0,30-73 1 0 0,-56 111-102 0 0,-1 0 0 0 0,-2-1 1 0 0,-1 0-1 0 0,5-44 0 0 0,0-114-200 0 0,-10 133 108 0 0,-4-300 269 0 0,1 328-144 0 0,-2 1-1 0 0,-1 0 0 0 0,-1 0 0 0 0,-1 0 1 0 0,-1 1-1 0 0,-1 0 0 0 0,-1 0 0 0 0,-15-24 1 0 0,10 22-22 0 0,-2 1 0 0 0,-1 0 0 0 0,-1 1 0 0 0,-41-37 0 0 0,54 55-36 0 0,1 0 0 0 0,-1 1-1 0 0,0 0 1 0 0,-1 0-1 0 0,1 0 1 0 0,0 1 0 0 0,-1 0-1 0 0,0 0 1 0 0,1 1-1 0 0,-1 0 1 0 0,-9-1 0 0 0,6 1 0 0 0,-34-3-121 0 0,0 2 0 0 0,-77 7 1 0 0,102-3 71 0 0,0 1 0 0 0,0 1 0 0 0,1 1 1 0 0,-1 0-1 0 0,-23 11 0 0 0,-84 47-18 0 0,30-13-1212 0 0,73-39-44 0 0,1 1 0 0 0,-26 19 0 0 0,16-9-3487 0 0,27-20 2413 0 0,-8 3-482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4:55.3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1 560 784 0 0,'0'0'3988'0'0,"31"-8"-2201"0"0,13-9 6483 0 0,-43 15-8209 0 0,1-1 1 0 0,-1 0-1 0 0,0 1 0 0 0,1 0 0 0 0,0-1 0 0 0,-1 1 0 0 0,1 0 0 0 0,0 0 0 0 0,0 0 0 0 0,3-2 1 0 0,2-4 21 0 0,48-53-115 0 0,2 3 0 0 0,3 2 0 0 0,2 3 0 0 0,86-55 0 0 0,-104 78 24 0 0,80-40-1 0 0,-98 57 35 0 0,1 2 0 0 0,1 1 0 0 0,0 1 0 0 0,47-9-1 0 0,-66 17-18 0 0,0 0-1 0 0,1 0 0 0 0,-1 1 1 0 0,0 0-1 0 0,1 1 0 0 0,-1 0 1 0 0,0 1-1 0 0,0 0 0 0 0,1 0 0 0 0,-2 0 1 0 0,1 2-1 0 0,12 4 0 0 0,-9-1-9 0 0,1 1 0 0 0,-1 0 1 0 0,-1 0-1 0 0,1 1 0 0 0,-2 1 0 0 0,1 0 0 0 0,11 14 0 0 0,5 12-5 0 0,-1 2 0 0 0,-1 1 0 0 0,35 79 1 0 0,14 67 263 0 0,6 11 633 0 0,-75-188-820 0 0,-1 0 0 0 0,1 0 0 0 0,0-1 0 0 0,1 1 1 0 0,0-2-1 0 0,0 1 0 0 0,0 0 0 0 0,1-1 0 0 0,0-1 0 0 0,0 1 0 0 0,1-1 0 0 0,8 5 0 0 0,-3-4 28 0 0,0 0 0 0 0,1 0-1 0 0,0-2 1 0 0,0 0 0 0 0,0 0 0 0 0,27 3 0 0 0,-1-5 99 0 0,1-2 1 0 0,0-1 0 0 0,-1-2 0 0 0,58-11 0 0 0,59-21 269 0 0,-136 29-437 0 0,0-1 0 0 0,0-1 0 0 0,-1-1 1 0 0,0-1-1 0 0,23-15 0 0 0,-39 22-265 0 0,1-1 0 0 0,-1 1-1 0 0,0-1 1 0 0,0 0 0 0 0,0-1-1 0 0,-1 1 1 0 0,4-5 0 0 0,-6 6-542 0 0,0 1 1 0 0,1 0-1 0 0,-1 0 0 0 0,0 0 1 0 0,-1-1-1 0 0,1 1 0 0 0,0-1 1 0 0,-1 1-1 0 0,1-1 1 0 0,-1-3-1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4:56.0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12 68 0 0,'12'6'18948'0'0,"26"0"-18783"0"0,-1-1-1 0 0,0-2 1 0 0,1-2-1 0 0,42-3 0 0 0,-4 0-120 0 0,363-12-208 0 0,-4 0-1111 0 0,-387 14 301 0 0,-45 0 664 0 0,-2 0-256 0 0,10 0 727 0 0,-8 9-4430 0 0,-18-2-5812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4:56.7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 9 268 0 0,'0'0'2320'0'0,"-32"14"8593"0"0,31-14-10851 0 0,1 0-1 0 0,0 1 1 0 0,0-1 0 0 0,-1 0 0 0 0,1 1 0 0 0,0-1 0 0 0,0 1 0 0 0,0-1 0 0 0,-1 0 0 0 0,1 1 0 0 0,0-1 0 0 0,0 1 0 0 0,0-1 0 0 0,0 1 0 0 0,0-1 0 0 0,0 0 0 0 0,0 1 0 0 0,0-1 0 0 0,0 1 0 0 0,0-1 0 0 0,0 1-1 0 0,0-1 1 0 0,0 1 0 0 0,0-1 0 0 0,0 0 0 0 0,1 1 0 0 0,-1-1 0 0 0,0 1 0 0 0,0-1 0 0 0,1 0 0 0 0,-1 1 0 0 0,0-1 0 0 0,1 1 0 0 0,16 7 1003 0 0,34-4-307 0 0,-44-4-594 0 0,554-19 465 0 0,-181-2-1558 0 0,42 12 80 0 0,-418 9 847 0 0,36 0 235 0 0,-34 1 1156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3T04:54:57.6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0 1316 0 0,'0'0'4764'0'0,"-9"7"1564"0"0,10-5-6130 0 0,1 0-1 0 0,0-1 1 0 0,-1 1 0 0 0,1 0 0 0 0,0-1 0 0 0,0 0 0 0 0,0 1 0 0 0,0-1-1 0 0,0 0 1 0 0,0 0 0 0 0,0 0 0 0 0,0 0 0 0 0,0 0 0 0 0,3 0-1 0 0,37 10 915 0 0,-40-10-1056 0 0,89 17 1117 0 0,172 10-1 0 0,94-26-968 0 0,-176-9-158 0 0,-63-2-2061 0 0,-95 9-1858 0 0,-13 1-3283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FB30E-AD41-4E3F-8792-25D717ABC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B8D176-19F6-4A8E-90CB-C663102ED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16A2B-EE47-4CB2-ACA3-0EC57E32A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7FAA-A46A-4A0B-AE66-DD0A363F3031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9625C-2C49-4161-8F47-C31B51F0F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E17C0-0960-4C8E-A8BC-BA5F643F4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A3F8-413B-4914-BC20-B743F9C74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71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DAF34-19E2-40DF-A68D-691A09000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EDCF90-EE94-47A5-84ED-169038BB0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C30B2-9DA7-485C-B0BD-8F3E67EB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7FAA-A46A-4A0B-AE66-DD0A363F3031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5CADA-98A6-4FB7-9536-8B30F0602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78A94-EAEF-4E2B-B46E-D5033A793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A3F8-413B-4914-BC20-B743F9C74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566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BD44AD-AD58-43AB-B0B1-29FF6FFC1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35701-58B5-4994-9C8B-23E768DE9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00A22-1766-4182-B653-49B29D272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7FAA-A46A-4A0B-AE66-DD0A363F3031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00862-1D55-46A9-86CA-2C6D0CD33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2AEE6-3D56-43F4-A9BE-0FB1BF4E3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A3F8-413B-4914-BC20-B743F9C74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870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03583-CEA6-42DA-A55D-3183E2386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6A534-92B1-4EEE-9F12-A5393BF4B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DEF4D-FEE6-4B5F-8265-4E9D2F7B7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7FAA-A46A-4A0B-AE66-DD0A363F3031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C21C9-1B4E-41CE-AEDC-E90C2BF3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24E68-8364-47B6-B8E8-95A6B8A5F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A3F8-413B-4914-BC20-B743F9C74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600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AD18C-FEC5-4255-8D7A-12A010AC5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72886-99BB-446F-BC34-35A964EF2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93C58-6203-4737-BDFE-9F9AB9886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7FAA-A46A-4A0B-AE66-DD0A363F3031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B51F3-A810-4817-BBE6-999AFE09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9F2A4-6114-425E-9024-C86176128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A3F8-413B-4914-BC20-B743F9C74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002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4EB30-01F4-4904-B9A2-E69E63818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539BD-4288-4BC0-9B04-1428B92457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DF9CCC-5E90-4ABF-8F5D-A4ED78A7A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06F3E-9B9F-4D15-AC82-4B587A12F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7FAA-A46A-4A0B-AE66-DD0A363F3031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E52AC-AE29-4AD0-BFB3-D6A996CBE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16082-B736-4957-B4AA-925276299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A3F8-413B-4914-BC20-B743F9C74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436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C3D87-FD71-4135-81F3-B7E07EF5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4E349-CD6F-4AFF-8A17-713214FB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D79A8C-8F5B-4794-9AF2-37C4A6068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D1FBCE-6174-4F32-9DA5-D6293AFD85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AEC962-9360-4CD0-B04A-14802895D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FC0A46-1F33-4A61-B3E0-D57FF86DD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7FAA-A46A-4A0B-AE66-DD0A363F3031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775A3-AAFC-47A6-A609-FE2FE036C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1A4910-5D8D-47C8-AB23-4A3554E4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A3F8-413B-4914-BC20-B743F9C74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885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253C5-566A-4B50-AEF6-A3667A94A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3D6171-B18F-4D17-B56A-585262F26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7FAA-A46A-4A0B-AE66-DD0A363F3031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59BE69-5558-4226-B2F9-165ACC7D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0EDB5-084F-4089-8432-20B1448A8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A3F8-413B-4914-BC20-B743F9C74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757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F471FA-C3DD-4055-82A9-F55BE9C28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7FAA-A46A-4A0B-AE66-DD0A363F3031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69BF55-9AA7-4D6E-9086-39AC374FE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AECA2-A374-4660-A5A5-C4016D593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A3F8-413B-4914-BC20-B743F9C74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82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03534-8470-42B4-9E91-ED25C818B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85A9B-DD40-4D91-AB3C-D8F774BFB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FF46B6-5D24-45B2-8BD2-D3FE7B415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BE936-62C7-456E-BCF0-528E6CD5D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7FAA-A46A-4A0B-AE66-DD0A363F3031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9AA49-1AC6-49B6-98EE-0DEE6305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CA71E-E414-4174-98CF-F91645CB8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A3F8-413B-4914-BC20-B743F9C74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36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9193E-EE96-46CD-811E-2BBD82AB2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69782B-EDE0-4507-AC9F-3E3C0A2D59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939F0-E1F7-4D4E-8CB9-010CAF586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F2B22-A677-4AC4-B13C-54A62DB2C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7FAA-A46A-4A0B-AE66-DD0A363F3031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09A4D-B44D-4894-94DD-FD2D24C85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7F16F-A564-4D0A-AD27-D88DFA5B9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A3F8-413B-4914-BC20-B743F9C74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64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7AA101-CBBD-4FEE-B6AC-FF02AC309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C13F8-5D46-4A50-947B-CE062F218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EE6F4-7C2C-4538-BAA5-788AADAAEC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E7FAA-A46A-4A0B-AE66-DD0A363F3031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A248B-BB57-4FD7-A6FB-F7DEAF9E25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1FB1B-F73D-41E3-A99A-5A363A7B6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6A3F8-413B-4914-BC20-B743F9C74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363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324" Type="http://schemas.openxmlformats.org/officeDocument/2006/relationships/customXml" Target="../ink/ink162.xml"/><Relationship Id="rId531" Type="http://schemas.openxmlformats.org/officeDocument/2006/relationships/image" Target="../media/image265.png"/><Relationship Id="rId170" Type="http://schemas.openxmlformats.org/officeDocument/2006/relationships/customXml" Target="../ink/ink85.xml"/><Relationship Id="rId268" Type="http://schemas.openxmlformats.org/officeDocument/2006/relationships/customXml" Target="../ink/ink134.xml"/><Relationship Id="rId475" Type="http://schemas.openxmlformats.org/officeDocument/2006/relationships/image" Target="../media/image237.png"/><Relationship Id="rId32" Type="http://schemas.openxmlformats.org/officeDocument/2006/relationships/customXml" Target="../ink/ink16.xml"/><Relationship Id="rId128" Type="http://schemas.openxmlformats.org/officeDocument/2006/relationships/customXml" Target="../ink/ink64.xml"/><Relationship Id="rId335" Type="http://schemas.openxmlformats.org/officeDocument/2006/relationships/image" Target="../media/image167.png"/><Relationship Id="rId542" Type="http://schemas.openxmlformats.org/officeDocument/2006/relationships/customXml" Target="../ink/ink271.xml"/><Relationship Id="rId181" Type="http://schemas.openxmlformats.org/officeDocument/2006/relationships/image" Target="../media/image90.png"/><Relationship Id="rId402" Type="http://schemas.openxmlformats.org/officeDocument/2006/relationships/customXml" Target="../ink/ink201.xml"/><Relationship Id="rId279" Type="http://schemas.openxmlformats.org/officeDocument/2006/relationships/image" Target="../media/image139.png"/><Relationship Id="rId486" Type="http://schemas.openxmlformats.org/officeDocument/2006/relationships/customXml" Target="../ink/ink243.xml"/><Relationship Id="rId43" Type="http://schemas.openxmlformats.org/officeDocument/2006/relationships/image" Target="../media/image21.png"/><Relationship Id="rId139" Type="http://schemas.openxmlformats.org/officeDocument/2006/relationships/image" Target="../media/image69.png"/><Relationship Id="rId346" Type="http://schemas.openxmlformats.org/officeDocument/2006/relationships/customXml" Target="../ink/ink173.xml"/><Relationship Id="rId553" Type="http://schemas.openxmlformats.org/officeDocument/2006/relationships/image" Target="../media/image276.png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413" Type="http://schemas.openxmlformats.org/officeDocument/2006/relationships/image" Target="../media/image206.png"/><Relationship Id="rId497" Type="http://schemas.openxmlformats.org/officeDocument/2006/relationships/image" Target="../media/image248.png"/><Relationship Id="rId357" Type="http://schemas.openxmlformats.org/officeDocument/2006/relationships/image" Target="../media/image178.png"/><Relationship Id="rId54" Type="http://schemas.openxmlformats.org/officeDocument/2006/relationships/customXml" Target="../ink/ink27.xml"/><Relationship Id="rId217" Type="http://schemas.openxmlformats.org/officeDocument/2006/relationships/image" Target="../media/image108.png"/><Relationship Id="rId564" Type="http://schemas.openxmlformats.org/officeDocument/2006/relationships/customXml" Target="../ink/ink282.xml"/><Relationship Id="rId424" Type="http://schemas.openxmlformats.org/officeDocument/2006/relationships/customXml" Target="../ink/ink212.xml"/><Relationship Id="rId270" Type="http://schemas.openxmlformats.org/officeDocument/2006/relationships/customXml" Target="../ink/ink135.xml"/><Relationship Id="rId65" Type="http://schemas.openxmlformats.org/officeDocument/2006/relationships/image" Target="../media/image32.png"/><Relationship Id="rId130" Type="http://schemas.openxmlformats.org/officeDocument/2006/relationships/customXml" Target="../ink/ink65.xml"/><Relationship Id="rId368" Type="http://schemas.openxmlformats.org/officeDocument/2006/relationships/customXml" Target="../ink/ink184.xml"/><Relationship Id="rId172" Type="http://schemas.openxmlformats.org/officeDocument/2006/relationships/customXml" Target="../ink/ink86.xml"/><Relationship Id="rId228" Type="http://schemas.openxmlformats.org/officeDocument/2006/relationships/customXml" Target="../ink/ink114.xml"/><Relationship Id="rId435" Type="http://schemas.openxmlformats.org/officeDocument/2006/relationships/image" Target="../media/image217.png"/><Relationship Id="rId477" Type="http://schemas.openxmlformats.org/officeDocument/2006/relationships/image" Target="../media/image238.png"/><Relationship Id="rId281" Type="http://schemas.openxmlformats.org/officeDocument/2006/relationships/image" Target="../media/image140.png"/><Relationship Id="rId337" Type="http://schemas.openxmlformats.org/officeDocument/2006/relationships/image" Target="../media/image168.png"/><Relationship Id="rId502" Type="http://schemas.openxmlformats.org/officeDocument/2006/relationships/customXml" Target="../ink/ink251.xml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70.png"/><Relationship Id="rId379" Type="http://schemas.openxmlformats.org/officeDocument/2006/relationships/image" Target="../media/image189.png"/><Relationship Id="rId544" Type="http://schemas.openxmlformats.org/officeDocument/2006/relationships/customXml" Target="../ink/ink272.xml"/><Relationship Id="rId7" Type="http://schemas.openxmlformats.org/officeDocument/2006/relationships/image" Target="../media/image3.png"/><Relationship Id="rId183" Type="http://schemas.openxmlformats.org/officeDocument/2006/relationships/image" Target="../media/image91.png"/><Relationship Id="rId239" Type="http://schemas.openxmlformats.org/officeDocument/2006/relationships/image" Target="../media/image119.png"/><Relationship Id="rId390" Type="http://schemas.openxmlformats.org/officeDocument/2006/relationships/customXml" Target="../ink/ink195.xml"/><Relationship Id="rId404" Type="http://schemas.openxmlformats.org/officeDocument/2006/relationships/customXml" Target="../ink/ink202.xml"/><Relationship Id="rId446" Type="http://schemas.openxmlformats.org/officeDocument/2006/relationships/customXml" Target="../ink/ink223.xml"/><Relationship Id="rId250" Type="http://schemas.openxmlformats.org/officeDocument/2006/relationships/customXml" Target="../ink/ink125.xml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488" Type="http://schemas.openxmlformats.org/officeDocument/2006/relationships/customXml" Target="../ink/ink244.xml"/><Relationship Id="rId45" Type="http://schemas.openxmlformats.org/officeDocument/2006/relationships/image" Target="../media/image22.png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348" Type="http://schemas.openxmlformats.org/officeDocument/2006/relationships/customXml" Target="../ink/ink174.xml"/><Relationship Id="rId513" Type="http://schemas.openxmlformats.org/officeDocument/2006/relationships/image" Target="../media/image256.png"/><Relationship Id="rId555" Type="http://schemas.openxmlformats.org/officeDocument/2006/relationships/image" Target="../media/image277.png"/><Relationship Id="rId152" Type="http://schemas.openxmlformats.org/officeDocument/2006/relationships/customXml" Target="../ink/ink76.xml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415" Type="http://schemas.openxmlformats.org/officeDocument/2006/relationships/image" Target="../media/image207.png"/><Relationship Id="rId457" Type="http://schemas.openxmlformats.org/officeDocument/2006/relationships/image" Target="../media/image228.png"/><Relationship Id="rId261" Type="http://schemas.openxmlformats.org/officeDocument/2006/relationships/image" Target="../media/image130.png"/><Relationship Id="rId499" Type="http://schemas.openxmlformats.org/officeDocument/2006/relationships/image" Target="../media/image249.png"/><Relationship Id="rId14" Type="http://schemas.openxmlformats.org/officeDocument/2006/relationships/customXml" Target="../ink/ink7.xml"/><Relationship Id="rId56" Type="http://schemas.openxmlformats.org/officeDocument/2006/relationships/customXml" Target="../ink/ink28.xml"/><Relationship Id="rId317" Type="http://schemas.openxmlformats.org/officeDocument/2006/relationships/image" Target="../media/image158.png"/><Relationship Id="rId359" Type="http://schemas.openxmlformats.org/officeDocument/2006/relationships/image" Target="../media/image179.png"/><Relationship Id="rId524" Type="http://schemas.openxmlformats.org/officeDocument/2006/relationships/customXml" Target="../ink/ink262.xml"/><Relationship Id="rId566" Type="http://schemas.openxmlformats.org/officeDocument/2006/relationships/customXml" Target="../ink/ink283.xml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63" Type="http://schemas.openxmlformats.org/officeDocument/2006/relationships/image" Target="../media/image81.png"/><Relationship Id="rId219" Type="http://schemas.openxmlformats.org/officeDocument/2006/relationships/image" Target="../media/image109.png"/><Relationship Id="rId370" Type="http://schemas.openxmlformats.org/officeDocument/2006/relationships/customXml" Target="../ink/ink185.xml"/><Relationship Id="rId426" Type="http://schemas.openxmlformats.org/officeDocument/2006/relationships/customXml" Target="../ink/ink213.xml"/><Relationship Id="rId230" Type="http://schemas.openxmlformats.org/officeDocument/2006/relationships/customXml" Target="../ink/ink115.xml"/><Relationship Id="rId468" Type="http://schemas.openxmlformats.org/officeDocument/2006/relationships/customXml" Target="../ink/ink234.xml"/><Relationship Id="rId25" Type="http://schemas.openxmlformats.org/officeDocument/2006/relationships/image" Target="../media/image12.png"/><Relationship Id="rId67" Type="http://schemas.openxmlformats.org/officeDocument/2006/relationships/image" Target="../media/image33.png"/><Relationship Id="rId272" Type="http://schemas.openxmlformats.org/officeDocument/2006/relationships/customXml" Target="../ink/ink136.xml"/><Relationship Id="rId328" Type="http://schemas.openxmlformats.org/officeDocument/2006/relationships/customXml" Target="../ink/ink164.xml"/><Relationship Id="rId535" Type="http://schemas.openxmlformats.org/officeDocument/2006/relationships/image" Target="../media/image267.png"/><Relationship Id="rId132" Type="http://schemas.openxmlformats.org/officeDocument/2006/relationships/customXml" Target="../ink/ink66.xml"/><Relationship Id="rId174" Type="http://schemas.openxmlformats.org/officeDocument/2006/relationships/customXml" Target="../ink/ink87.xml"/><Relationship Id="rId381" Type="http://schemas.openxmlformats.org/officeDocument/2006/relationships/image" Target="../media/image190.png"/><Relationship Id="rId241" Type="http://schemas.openxmlformats.org/officeDocument/2006/relationships/image" Target="../media/image120.png"/><Relationship Id="rId437" Type="http://schemas.openxmlformats.org/officeDocument/2006/relationships/image" Target="../media/image218.png"/><Relationship Id="rId479" Type="http://schemas.openxmlformats.org/officeDocument/2006/relationships/image" Target="../media/image239.png"/><Relationship Id="rId36" Type="http://schemas.openxmlformats.org/officeDocument/2006/relationships/customXml" Target="../ink/ink18.xml"/><Relationship Id="rId283" Type="http://schemas.openxmlformats.org/officeDocument/2006/relationships/image" Target="../media/image141.png"/><Relationship Id="rId339" Type="http://schemas.openxmlformats.org/officeDocument/2006/relationships/image" Target="../media/image169.png"/><Relationship Id="rId490" Type="http://schemas.openxmlformats.org/officeDocument/2006/relationships/customXml" Target="../ink/ink245.xml"/><Relationship Id="rId504" Type="http://schemas.openxmlformats.org/officeDocument/2006/relationships/customXml" Target="../ink/ink252.xml"/><Relationship Id="rId546" Type="http://schemas.openxmlformats.org/officeDocument/2006/relationships/customXml" Target="../ink/ink273.xml"/><Relationship Id="rId78" Type="http://schemas.openxmlformats.org/officeDocument/2006/relationships/customXml" Target="../ink/ink39.xml"/><Relationship Id="rId101" Type="http://schemas.openxmlformats.org/officeDocument/2006/relationships/image" Target="../media/image50.png"/><Relationship Id="rId143" Type="http://schemas.openxmlformats.org/officeDocument/2006/relationships/image" Target="../media/image71.png"/><Relationship Id="rId185" Type="http://schemas.openxmlformats.org/officeDocument/2006/relationships/image" Target="../media/image92.png"/><Relationship Id="rId350" Type="http://schemas.openxmlformats.org/officeDocument/2006/relationships/customXml" Target="../ink/ink175.xml"/><Relationship Id="rId406" Type="http://schemas.openxmlformats.org/officeDocument/2006/relationships/customXml" Target="../ink/ink203.xml"/><Relationship Id="rId9" Type="http://schemas.openxmlformats.org/officeDocument/2006/relationships/image" Target="../media/image4.png"/><Relationship Id="rId210" Type="http://schemas.openxmlformats.org/officeDocument/2006/relationships/customXml" Target="../ink/ink105.xml"/><Relationship Id="rId392" Type="http://schemas.openxmlformats.org/officeDocument/2006/relationships/customXml" Target="../ink/ink196.xml"/><Relationship Id="rId448" Type="http://schemas.openxmlformats.org/officeDocument/2006/relationships/customXml" Target="../ink/ink224.xml"/><Relationship Id="rId252" Type="http://schemas.openxmlformats.org/officeDocument/2006/relationships/customXml" Target="../ink/ink126.xml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515" Type="http://schemas.openxmlformats.org/officeDocument/2006/relationships/image" Target="../media/image257.png"/><Relationship Id="rId47" Type="http://schemas.openxmlformats.org/officeDocument/2006/relationships/image" Target="../media/image23.png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54" Type="http://schemas.openxmlformats.org/officeDocument/2006/relationships/customXml" Target="../ink/ink77.xml"/><Relationship Id="rId361" Type="http://schemas.openxmlformats.org/officeDocument/2006/relationships/image" Target="../media/image180.png"/><Relationship Id="rId557" Type="http://schemas.openxmlformats.org/officeDocument/2006/relationships/image" Target="../media/image278.png"/><Relationship Id="rId196" Type="http://schemas.openxmlformats.org/officeDocument/2006/relationships/customXml" Target="../ink/ink98.xml"/><Relationship Id="rId417" Type="http://schemas.openxmlformats.org/officeDocument/2006/relationships/image" Target="../media/image208.png"/><Relationship Id="rId459" Type="http://schemas.openxmlformats.org/officeDocument/2006/relationships/image" Target="../media/image229.png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63" Type="http://schemas.openxmlformats.org/officeDocument/2006/relationships/image" Target="../media/image131.png"/><Relationship Id="rId319" Type="http://schemas.openxmlformats.org/officeDocument/2006/relationships/image" Target="../media/image159.png"/><Relationship Id="rId470" Type="http://schemas.openxmlformats.org/officeDocument/2006/relationships/customXml" Target="../ink/ink235.xml"/><Relationship Id="rId526" Type="http://schemas.openxmlformats.org/officeDocument/2006/relationships/customXml" Target="../ink/ink263.xml"/><Relationship Id="rId58" Type="http://schemas.openxmlformats.org/officeDocument/2006/relationships/customXml" Target="../ink/ink29.xml"/><Relationship Id="rId123" Type="http://schemas.openxmlformats.org/officeDocument/2006/relationships/image" Target="../media/image61.png"/><Relationship Id="rId330" Type="http://schemas.openxmlformats.org/officeDocument/2006/relationships/customXml" Target="../ink/ink165.xml"/><Relationship Id="rId568" Type="http://schemas.openxmlformats.org/officeDocument/2006/relationships/customXml" Target="../ink/ink284.xml"/><Relationship Id="rId165" Type="http://schemas.openxmlformats.org/officeDocument/2006/relationships/image" Target="../media/image82.png"/><Relationship Id="rId372" Type="http://schemas.openxmlformats.org/officeDocument/2006/relationships/customXml" Target="../ink/ink186.xml"/><Relationship Id="rId428" Type="http://schemas.openxmlformats.org/officeDocument/2006/relationships/customXml" Target="../ink/ink214.xml"/><Relationship Id="rId232" Type="http://schemas.openxmlformats.org/officeDocument/2006/relationships/customXml" Target="../ink/ink116.xml"/><Relationship Id="rId274" Type="http://schemas.openxmlformats.org/officeDocument/2006/relationships/customXml" Target="../ink/ink137.xml"/><Relationship Id="rId481" Type="http://schemas.openxmlformats.org/officeDocument/2006/relationships/image" Target="../media/image240.png"/><Relationship Id="rId27" Type="http://schemas.openxmlformats.org/officeDocument/2006/relationships/image" Target="../media/image13.png"/><Relationship Id="rId69" Type="http://schemas.openxmlformats.org/officeDocument/2006/relationships/image" Target="../media/image34.png"/><Relationship Id="rId134" Type="http://schemas.openxmlformats.org/officeDocument/2006/relationships/customXml" Target="../ink/ink67.xml"/><Relationship Id="rId537" Type="http://schemas.openxmlformats.org/officeDocument/2006/relationships/image" Target="../media/image268.png"/><Relationship Id="rId80" Type="http://schemas.openxmlformats.org/officeDocument/2006/relationships/customXml" Target="../ink/ink40.xml"/><Relationship Id="rId176" Type="http://schemas.openxmlformats.org/officeDocument/2006/relationships/customXml" Target="../ink/ink88.xml"/><Relationship Id="rId341" Type="http://schemas.openxmlformats.org/officeDocument/2006/relationships/image" Target="../media/image170.png"/><Relationship Id="rId383" Type="http://schemas.openxmlformats.org/officeDocument/2006/relationships/image" Target="../media/image191.png"/><Relationship Id="rId439" Type="http://schemas.openxmlformats.org/officeDocument/2006/relationships/image" Target="../media/image219.png"/><Relationship Id="rId201" Type="http://schemas.openxmlformats.org/officeDocument/2006/relationships/image" Target="../media/image100.png"/><Relationship Id="rId243" Type="http://schemas.openxmlformats.org/officeDocument/2006/relationships/image" Target="../media/image121.png"/><Relationship Id="rId285" Type="http://schemas.openxmlformats.org/officeDocument/2006/relationships/image" Target="../media/image142.png"/><Relationship Id="rId450" Type="http://schemas.openxmlformats.org/officeDocument/2006/relationships/customXml" Target="../ink/ink225.xml"/><Relationship Id="rId506" Type="http://schemas.openxmlformats.org/officeDocument/2006/relationships/customXml" Target="../ink/ink253.xml"/><Relationship Id="rId38" Type="http://schemas.openxmlformats.org/officeDocument/2006/relationships/customXml" Target="../ink/ink19.xml"/><Relationship Id="rId103" Type="http://schemas.openxmlformats.org/officeDocument/2006/relationships/image" Target="../media/image51.png"/><Relationship Id="rId310" Type="http://schemas.openxmlformats.org/officeDocument/2006/relationships/customXml" Target="../ink/ink155.xml"/><Relationship Id="rId492" Type="http://schemas.openxmlformats.org/officeDocument/2006/relationships/customXml" Target="../ink/ink246.xml"/><Relationship Id="rId548" Type="http://schemas.openxmlformats.org/officeDocument/2006/relationships/customXml" Target="../ink/ink274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87" Type="http://schemas.openxmlformats.org/officeDocument/2006/relationships/image" Target="../media/image93.png"/><Relationship Id="rId352" Type="http://schemas.openxmlformats.org/officeDocument/2006/relationships/customXml" Target="../ink/ink176.xml"/><Relationship Id="rId394" Type="http://schemas.openxmlformats.org/officeDocument/2006/relationships/customXml" Target="../ink/ink197.xml"/><Relationship Id="rId408" Type="http://schemas.openxmlformats.org/officeDocument/2006/relationships/customXml" Target="../ink/ink204.xml"/><Relationship Id="rId212" Type="http://schemas.openxmlformats.org/officeDocument/2006/relationships/customXml" Target="../ink/ink106.xml"/><Relationship Id="rId254" Type="http://schemas.openxmlformats.org/officeDocument/2006/relationships/customXml" Target="../ink/ink127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296" Type="http://schemas.openxmlformats.org/officeDocument/2006/relationships/customXml" Target="../ink/ink148.xml"/><Relationship Id="rId461" Type="http://schemas.openxmlformats.org/officeDocument/2006/relationships/image" Target="../media/image230.png"/><Relationship Id="rId517" Type="http://schemas.openxmlformats.org/officeDocument/2006/relationships/image" Target="../media/image258.png"/><Relationship Id="rId559" Type="http://schemas.openxmlformats.org/officeDocument/2006/relationships/image" Target="../media/image279.png"/><Relationship Id="rId60" Type="http://schemas.openxmlformats.org/officeDocument/2006/relationships/customXml" Target="../ink/ink30.xml"/><Relationship Id="rId156" Type="http://schemas.openxmlformats.org/officeDocument/2006/relationships/customXml" Target="../ink/ink78.xml"/><Relationship Id="rId198" Type="http://schemas.openxmlformats.org/officeDocument/2006/relationships/customXml" Target="../ink/ink99.xml"/><Relationship Id="rId321" Type="http://schemas.openxmlformats.org/officeDocument/2006/relationships/image" Target="../media/image160.png"/><Relationship Id="rId363" Type="http://schemas.openxmlformats.org/officeDocument/2006/relationships/image" Target="../media/image181.png"/><Relationship Id="rId419" Type="http://schemas.openxmlformats.org/officeDocument/2006/relationships/image" Target="../media/image209.png"/><Relationship Id="rId223" Type="http://schemas.openxmlformats.org/officeDocument/2006/relationships/image" Target="../media/image111.png"/><Relationship Id="rId430" Type="http://schemas.openxmlformats.org/officeDocument/2006/relationships/customXml" Target="../ink/ink215.xml"/><Relationship Id="rId18" Type="http://schemas.openxmlformats.org/officeDocument/2006/relationships/customXml" Target="../ink/ink9.xml"/><Relationship Id="rId265" Type="http://schemas.openxmlformats.org/officeDocument/2006/relationships/image" Target="../media/image132.png"/><Relationship Id="rId472" Type="http://schemas.openxmlformats.org/officeDocument/2006/relationships/customXml" Target="../ink/ink236.xml"/><Relationship Id="rId528" Type="http://schemas.openxmlformats.org/officeDocument/2006/relationships/customXml" Target="../ink/ink264.xml"/><Relationship Id="rId125" Type="http://schemas.openxmlformats.org/officeDocument/2006/relationships/image" Target="../media/image62.png"/><Relationship Id="rId167" Type="http://schemas.openxmlformats.org/officeDocument/2006/relationships/image" Target="../media/image83.png"/><Relationship Id="rId332" Type="http://schemas.openxmlformats.org/officeDocument/2006/relationships/customXml" Target="../ink/ink166.xml"/><Relationship Id="rId374" Type="http://schemas.openxmlformats.org/officeDocument/2006/relationships/customXml" Target="../ink/ink187.xml"/><Relationship Id="rId71" Type="http://schemas.openxmlformats.org/officeDocument/2006/relationships/image" Target="../media/image35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76" Type="http://schemas.openxmlformats.org/officeDocument/2006/relationships/customXml" Target="../ink/ink138.xml"/><Relationship Id="rId441" Type="http://schemas.openxmlformats.org/officeDocument/2006/relationships/image" Target="../media/image220.png"/><Relationship Id="rId483" Type="http://schemas.openxmlformats.org/officeDocument/2006/relationships/image" Target="../media/image241.png"/><Relationship Id="rId539" Type="http://schemas.openxmlformats.org/officeDocument/2006/relationships/image" Target="../media/image269.png"/><Relationship Id="rId40" Type="http://schemas.openxmlformats.org/officeDocument/2006/relationships/customXml" Target="../ink/ink20.xml"/><Relationship Id="rId136" Type="http://schemas.openxmlformats.org/officeDocument/2006/relationships/customXml" Target="../ink/ink68.xml"/><Relationship Id="rId178" Type="http://schemas.openxmlformats.org/officeDocument/2006/relationships/customXml" Target="../ink/ink89.xml"/><Relationship Id="rId301" Type="http://schemas.openxmlformats.org/officeDocument/2006/relationships/image" Target="../media/image150.png"/><Relationship Id="rId343" Type="http://schemas.openxmlformats.org/officeDocument/2006/relationships/image" Target="../media/image171.png"/><Relationship Id="rId550" Type="http://schemas.openxmlformats.org/officeDocument/2006/relationships/customXml" Target="../ink/ink275.xml"/><Relationship Id="rId82" Type="http://schemas.openxmlformats.org/officeDocument/2006/relationships/customXml" Target="../ink/ink41.xml"/><Relationship Id="rId203" Type="http://schemas.openxmlformats.org/officeDocument/2006/relationships/image" Target="../media/image101.png"/><Relationship Id="rId385" Type="http://schemas.openxmlformats.org/officeDocument/2006/relationships/image" Target="../media/image192.png"/><Relationship Id="rId245" Type="http://schemas.openxmlformats.org/officeDocument/2006/relationships/image" Target="../media/image122.png"/><Relationship Id="rId287" Type="http://schemas.openxmlformats.org/officeDocument/2006/relationships/image" Target="../media/image143.png"/><Relationship Id="rId410" Type="http://schemas.openxmlformats.org/officeDocument/2006/relationships/customXml" Target="../ink/ink205.xml"/><Relationship Id="rId452" Type="http://schemas.openxmlformats.org/officeDocument/2006/relationships/customXml" Target="../ink/ink226.xml"/><Relationship Id="rId494" Type="http://schemas.openxmlformats.org/officeDocument/2006/relationships/customXml" Target="../ink/ink247.xml"/><Relationship Id="rId508" Type="http://schemas.openxmlformats.org/officeDocument/2006/relationships/customXml" Target="../ink/ink254.xml"/><Relationship Id="rId105" Type="http://schemas.openxmlformats.org/officeDocument/2006/relationships/image" Target="../media/image52.png"/><Relationship Id="rId147" Type="http://schemas.openxmlformats.org/officeDocument/2006/relationships/image" Target="../media/image73.png"/><Relationship Id="rId312" Type="http://schemas.openxmlformats.org/officeDocument/2006/relationships/customXml" Target="../ink/ink156.xml"/><Relationship Id="rId354" Type="http://schemas.openxmlformats.org/officeDocument/2006/relationships/customXml" Target="../ink/ink177.xml"/><Relationship Id="rId51" Type="http://schemas.openxmlformats.org/officeDocument/2006/relationships/image" Target="../media/image25.png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96" Type="http://schemas.openxmlformats.org/officeDocument/2006/relationships/customXml" Target="../ink/ink198.xml"/><Relationship Id="rId561" Type="http://schemas.openxmlformats.org/officeDocument/2006/relationships/image" Target="../media/image280.png"/><Relationship Id="rId214" Type="http://schemas.openxmlformats.org/officeDocument/2006/relationships/customXml" Target="../ink/ink107.xml"/><Relationship Id="rId256" Type="http://schemas.openxmlformats.org/officeDocument/2006/relationships/customXml" Target="../ink/ink128.xml"/><Relationship Id="rId298" Type="http://schemas.openxmlformats.org/officeDocument/2006/relationships/customXml" Target="../ink/ink149.xml"/><Relationship Id="rId421" Type="http://schemas.openxmlformats.org/officeDocument/2006/relationships/image" Target="../media/image210.png"/><Relationship Id="rId463" Type="http://schemas.openxmlformats.org/officeDocument/2006/relationships/image" Target="../media/image231.png"/><Relationship Id="rId519" Type="http://schemas.openxmlformats.org/officeDocument/2006/relationships/image" Target="../media/image259.png"/><Relationship Id="rId116" Type="http://schemas.openxmlformats.org/officeDocument/2006/relationships/customXml" Target="../ink/ink58.xml"/><Relationship Id="rId158" Type="http://schemas.openxmlformats.org/officeDocument/2006/relationships/customXml" Target="../ink/ink79.xml"/><Relationship Id="rId323" Type="http://schemas.openxmlformats.org/officeDocument/2006/relationships/image" Target="../media/image161.png"/><Relationship Id="rId530" Type="http://schemas.openxmlformats.org/officeDocument/2006/relationships/customXml" Target="../ink/ink265.xml"/><Relationship Id="rId20" Type="http://schemas.openxmlformats.org/officeDocument/2006/relationships/customXml" Target="../ink/ink10.xml"/><Relationship Id="rId62" Type="http://schemas.openxmlformats.org/officeDocument/2006/relationships/customXml" Target="../ink/ink31.xml"/><Relationship Id="rId365" Type="http://schemas.openxmlformats.org/officeDocument/2006/relationships/image" Target="../media/image182.png"/><Relationship Id="rId225" Type="http://schemas.openxmlformats.org/officeDocument/2006/relationships/image" Target="../media/image112.png"/><Relationship Id="rId267" Type="http://schemas.openxmlformats.org/officeDocument/2006/relationships/image" Target="../media/image133.png"/><Relationship Id="rId432" Type="http://schemas.openxmlformats.org/officeDocument/2006/relationships/customXml" Target="../ink/ink216.xml"/><Relationship Id="rId474" Type="http://schemas.openxmlformats.org/officeDocument/2006/relationships/customXml" Target="../ink/ink237.xml"/><Relationship Id="rId127" Type="http://schemas.openxmlformats.org/officeDocument/2006/relationships/image" Target="../media/image63.png"/><Relationship Id="rId31" Type="http://schemas.openxmlformats.org/officeDocument/2006/relationships/image" Target="../media/image15.png"/><Relationship Id="rId73" Type="http://schemas.openxmlformats.org/officeDocument/2006/relationships/image" Target="../media/image36.png"/><Relationship Id="rId169" Type="http://schemas.openxmlformats.org/officeDocument/2006/relationships/image" Target="../media/image84.png"/><Relationship Id="rId334" Type="http://schemas.openxmlformats.org/officeDocument/2006/relationships/customXml" Target="../ink/ink167.xml"/><Relationship Id="rId376" Type="http://schemas.openxmlformats.org/officeDocument/2006/relationships/customXml" Target="../ink/ink188.xml"/><Relationship Id="rId541" Type="http://schemas.openxmlformats.org/officeDocument/2006/relationships/image" Target="../media/image270.png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36" Type="http://schemas.openxmlformats.org/officeDocument/2006/relationships/customXml" Target="../ink/ink118.xml"/><Relationship Id="rId278" Type="http://schemas.openxmlformats.org/officeDocument/2006/relationships/customXml" Target="../ink/ink139.xml"/><Relationship Id="rId401" Type="http://schemas.openxmlformats.org/officeDocument/2006/relationships/image" Target="../media/image200.png"/><Relationship Id="rId443" Type="http://schemas.openxmlformats.org/officeDocument/2006/relationships/image" Target="../media/image221.png"/><Relationship Id="rId303" Type="http://schemas.openxmlformats.org/officeDocument/2006/relationships/image" Target="../media/image151.png"/><Relationship Id="rId485" Type="http://schemas.openxmlformats.org/officeDocument/2006/relationships/image" Target="../media/image242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345" Type="http://schemas.openxmlformats.org/officeDocument/2006/relationships/image" Target="../media/image172.png"/><Relationship Id="rId387" Type="http://schemas.openxmlformats.org/officeDocument/2006/relationships/image" Target="../media/image193.png"/><Relationship Id="rId510" Type="http://schemas.openxmlformats.org/officeDocument/2006/relationships/customXml" Target="../ink/ink255.xml"/><Relationship Id="rId552" Type="http://schemas.openxmlformats.org/officeDocument/2006/relationships/customXml" Target="../ink/ink276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image" Target="../media/image123.png"/><Relationship Id="rId412" Type="http://schemas.openxmlformats.org/officeDocument/2006/relationships/customXml" Target="../ink/ink206.xml"/><Relationship Id="rId107" Type="http://schemas.openxmlformats.org/officeDocument/2006/relationships/image" Target="../media/image53.png"/><Relationship Id="rId289" Type="http://schemas.openxmlformats.org/officeDocument/2006/relationships/image" Target="../media/image144.png"/><Relationship Id="rId454" Type="http://schemas.openxmlformats.org/officeDocument/2006/relationships/customXml" Target="../ink/ink227.xml"/><Relationship Id="rId496" Type="http://schemas.openxmlformats.org/officeDocument/2006/relationships/customXml" Target="../ink/ink248.xml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Relationship Id="rId314" Type="http://schemas.openxmlformats.org/officeDocument/2006/relationships/customXml" Target="../ink/ink157.xml"/><Relationship Id="rId356" Type="http://schemas.openxmlformats.org/officeDocument/2006/relationships/customXml" Target="../ink/ink178.xml"/><Relationship Id="rId398" Type="http://schemas.openxmlformats.org/officeDocument/2006/relationships/customXml" Target="../ink/ink199.xml"/><Relationship Id="rId521" Type="http://schemas.openxmlformats.org/officeDocument/2006/relationships/image" Target="../media/image260.png"/><Relationship Id="rId563" Type="http://schemas.openxmlformats.org/officeDocument/2006/relationships/image" Target="../media/image281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423" Type="http://schemas.openxmlformats.org/officeDocument/2006/relationships/image" Target="../media/image211.png"/><Relationship Id="rId258" Type="http://schemas.openxmlformats.org/officeDocument/2006/relationships/customXml" Target="../ink/ink129.xml"/><Relationship Id="rId465" Type="http://schemas.openxmlformats.org/officeDocument/2006/relationships/image" Target="../media/image232.png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image" Target="../media/image162.png"/><Relationship Id="rId367" Type="http://schemas.openxmlformats.org/officeDocument/2006/relationships/image" Target="../media/image183.png"/><Relationship Id="rId532" Type="http://schemas.openxmlformats.org/officeDocument/2006/relationships/customXml" Target="../ink/ink266.xml"/><Relationship Id="rId171" Type="http://schemas.openxmlformats.org/officeDocument/2006/relationships/image" Target="../media/image85.png"/><Relationship Id="rId227" Type="http://schemas.openxmlformats.org/officeDocument/2006/relationships/image" Target="../media/image113.png"/><Relationship Id="rId269" Type="http://schemas.openxmlformats.org/officeDocument/2006/relationships/image" Target="../media/image134.png"/><Relationship Id="rId434" Type="http://schemas.openxmlformats.org/officeDocument/2006/relationships/customXml" Target="../ink/ink217.xml"/><Relationship Id="rId476" Type="http://schemas.openxmlformats.org/officeDocument/2006/relationships/customXml" Target="../ink/ink238.xml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280" Type="http://schemas.openxmlformats.org/officeDocument/2006/relationships/customXml" Target="../ink/ink140.xml"/><Relationship Id="rId336" Type="http://schemas.openxmlformats.org/officeDocument/2006/relationships/customXml" Target="../ink/ink168.xml"/><Relationship Id="rId501" Type="http://schemas.openxmlformats.org/officeDocument/2006/relationships/image" Target="../media/image250.png"/><Relationship Id="rId543" Type="http://schemas.openxmlformats.org/officeDocument/2006/relationships/image" Target="../media/image271.png"/><Relationship Id="rId75" Type="http://schemas.openxmlformats.org/officeDocument/2006/relationships/image" Target="../media/image37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378" Type="http://schemas.openxmlformats.org/officeDocument/2006/relationships/customXml" Target="../ink/ink189.xml"/><Relationship Id="rId403" Type="http://schemas.openxmlformats.org/officeDocument/2006/relationships/image" Target="../media/image201.png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445" Type="http://schemas.openxmlformats.org/officeDocument/2006/relationships/image" Target="../media/image222.png"/><Relationship Id="rId487" Type="http://schemas.openxmlformats.org/officeDocument/2006/relationships/image" Target="../media/image243.png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347" Type="http://schemas.openxmlformats.org/officeDocument/2006/relationships/image" Target="../media/image173.png"/><Relationship Id="rId512" Type="http://schemas.openxmlformats.org/officeDocument/2006/relationships/customXml" Target="../ink/ink256.xml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5.png"/><Relationship Id="rId389" Type="http://schemas.openxmlformats.org/officeDocument/2006/relationships/image" Target="../media/image194.png"/><Relationship Id="rId554" Type="http://schemas.openxmlformats.org/officeDocument/2006/relationships/customXml" Target="../ink/ink277.xml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49" Type="http://schemas.openxmlformats.org/officeDocument/2006/relationships/image" Target="../media/image124.png"/><Relationship Id="rId414" Type="http://schemas.openxmlformats.org/officeDocument/2006/relationships/customXml" Target="../ink/ink207.xml"/><Relationship Id="rId456" Type="http://schemas.openxmlformats.org/officeDocument/2006/relationships/customXml" Target="../ink/ink228.xml"/><Relationship Id="rId498" Type="http://schemas.openxmlformats.org/officeDocument/2006/relationships/customXml" Target="../ink/ink249.xml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30.xml"/><Relationship Id="rId316" Type="http://schemas.openxmlformats.org/officeDocument/2006/relationships/customXml" Target="../ink/ink158.xml"/><Relationship Id="rId523" Type="http://schemas.openxmlformats.org/officeDocument/2006/relationships/image" Target="../media/image261.png"/><Relationship Id="rId55" Type="http://schemas.openxmlformats.org/officeDocument/2006/relationships/image" Target="../media/image27.png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358" Type="http://schemas.openxmlformats.org/officeDocument/2006/relationships/customXml" Target="../ink/ink179.xml"/><Relationship Id="rId565" Type="http://schemas.openxmlformats.org/officeDocument/2006/relationships/image" Target="../media/image282.png"/><Relationship Id="rId162" Type="http://schemas.openxmlformats.org/officeDocument/2006/relationships/customXml" Target="../ink/ink81.xml"/><Relationship Id="rId218" Type="http://schemas.openxmlformats.org/officeDocument/2006/relationships/customXml" Target="../ink/ink109.xml"/><Relationship Id="rId425" Type="http://schemas.openxmlformats.org/officeDocument/2006/relationships/image" Target="../media/image212.png"/><Relationship Id="rId467" Type="http://schemas.openxmlformats.org/officeDocument/2006/relationships/image" Target="../media/image233.png"/><Relationship Id="rId271" Type="http://schemas.openxmlformats.org/officeDocument/2006/relationships/image" Target="../media/image135.png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65.png"/><Relationship Id="rId327" Type="http://schemas.openxmlformats.org/officeDocument/2006/relationships/image" Target="../media/image163.png"/><Relationship Id="rId369" Type="http://schemas.openxmlformats.org/officeDocument/2006/relationships/image" Target="../media/image184.png"/><Relationship Id="rId534" Type="http://schemas.openxmlformats.org/officeDocument/2006/relationships/customXml" Target="../ink/ink267.xml"/><Relationship Id="rId173" Type="http://schemas.openxmlformats.org/officeDocument/2006/relationships/image" Target="../media/image86.png"/><Relationship Id="rId229" Type="http://schemas.openxmlformats.org/officeDocument/2006/relationships/image" Target="../media/image114.png"/><Relationship Id="rId380" Type="http://schemas.openxmlformats.org/officeDocument/2006/relationships/customXml" Target="../ink/ink190.xml"/><Relationship Id="rId436" Type="http://schemas.openxmlformats.org/officeDocument/2006/relationships/customXml" Target="../ink/ink218.xml"/><Relationship Id="rId240" Type="http://schemas.openxmlformats.org/officeDocument/2006/relationships/customXml" Target="../ink/ink120.xml"/><Relationship Id="rId478" Type="http://schemas.openxmlformats.org/officeDocument/2006/relationships/customXml" Target="../ink/ink239.xml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338" Type="http://schemas.openxmlformats.org/officeDocument/2006/relationships/customXml" Target="../ink/ink169.xml"/><Relationship Id="rId503" Type="http://schemas.openxmlformats.org/officeDocument/2006/relationships/image" Target="../media/image251.png"/><Relationship Id="rId545" Type="http://schemas.openxmlformats.org/officeDocument/2006/relationships/image" Target="../media/image272.png"/><Relationship Id="rId8" Type="http://schemas.openxmlformats.org/officeDocument/2006/relationships/customXml" Target="../ink/ink4.xml"/><Relationship Id="rId142" Type="http://schemas.openxmlformats.org/officeDocument/2006/relationships/customXml" Target="../ink/ink71.xml"/><Relationship Id="rId184" Type="http://schemas.openxmlformats.org/officeDocument/2006/relationships/customXml" Target="../ink/ink92.xml"/><Relationship Id="rId391" Type="http://schemas.openxmlformats.org/officeDocument/2006/relationships/image" Target="../media/image195.png"/><Relationship Id="rId405" Type="http://schemas.openxmlformats.org/officeDocument/2006/relationships/image" Target="../media/image202.png"/><Relationship Id="rId447" Type="http://schemas.openxmlformats.org/officeDocument/2006/relationships/image" Target="../media/image223.png"/><Relationship Id="rId251" Type="http://schemas.openxmlformats.org/officeDocument/2006/relationships/image" Target="../media/image125.png"/><Relationship Id="rId489" Type="http://schemas.openxmlformats.org/officeDocument/2006/relationships/image" Target="../media/image244.png"/><Relationship Id="rId46" Type="http://schemas.openxmlformats.org/officeDocument/2006/relationships/customXml" Target="../ink/ink23.xml"/><Relationship Id="rId293" Type="http://schemas.openxmlformats.org/officeDocument/2006/relationships/image" Target="../media/image146.png"/><Relationship Id="rId307" Type="http://schemas.openxmlformats.org/officeDocument/2006/relationships/image" Target="../media/image153.png"/><Relationship Id="rId349" Type="http://schemas.openxmlformats.org/officeDocument/2006/relationships/image" Target="../media/image174.png"/><Relationship Id="rId514" Type="http://schemas.openxmlformats.org/officeDocument/2006/relationships/customXml" Target="../ink/ink257.xml"/><Relationship Id="rId556" Type="http://schemas.openxmlformats.org/officeDocument/2006/relationships/customXml" Target="../ink/ink278.xml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53" Type="http://schemas.openxmlformats.org/officeDocument/2006/relationships/image" Target="../media/image76.png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360" Type="http://schemas.openxmlformats.org/officeDocument/2006/relationships/customXml" Target="../ink/ink180.xml"/><Relationship Id="rId416" Type="http://schemas.openxmlformats.org/officeDocument/2006/relationships/customXml" Target="../ink/ink208.xml"/><Relationship Id="rId220" Type="http://schemas.openxmlformats.org/officeDocument/2006/relationships/customXml" Target="../ink/ink110.xml"/><Relationship Id="rId458" Type="http://schemas.openxmlformats.org/officeDocument/2006/relationships/customXml" Target="../ink/ink229.xml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customXml" Target="../ink/ink131.xml"/><Relationship Id="rId318" Type="http://schemas.openxmlformats.org/officeDocument/2006/relationships/customXml" Target="../ink/ink159.xml"/><Relationship Id="rId525" Type="http://schemas.openxmlformats.org/officeDocument/2006/relationships/image" Target="../media/image262.png"/><Relationship Id="rId567" Type="http://schemas.openxmlformats.org/officeDocument/2006/relationships/image" Target="../media/image283.png"/><Relationship Id="rId99" Type="http://schemas.openxmlformats.org/officeDocument/2006/relationships/image" Target="../media/image49.png"/><Relationship Id="rId122" Type="http://schemas.openxmlformats.org/officeDocument/2006/relationships/customXml" Target="../ink/ink61.xml"/><Relationship Id="rId164" Type="http://schemas.openxmlformats.org/officeDocument/2006/relationships/customXml" Target="../ink/ink82.xml"/><Relationship Id="rId371" Type="http://schemas.openxmlformats.org/officeDocument/2006/relationships/image" Target="../media/image185.png"/><Relationship Id="rId427" Type="http://schemas.openxmlformats.org/officeDocument/2006/relationships/image" Target="../media/image213.png"/><Relationship Id="rId469" Type="http://schemas.openxmlformats.org/officeDocument/2006/relationships/image" Target="../media/image234.png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73" Type="http://schemas.openxmlformats.org/officeDocument/2006/relationships/image" Target="../media/image136.png"/><Relationship Id="rId329" Type="http://schemas.openxmlformats.org/officeDocument/2006/relationships/image" Target="../media/image164.png"/><Relationship Id="rId480" Type="http://schemas.openxmlformats.org/officeDocument/2006/relationships/customXml" Target="../ink/ink240.xml"/><Relationship Id="rId536" Type="http://schemas.openxmlformats.org/officeDocument/2006/relationships/customXml" Target="../ink/ink268.xml"/><Relationship Id="rId68" Type="http://schemas.openxmlformats.org/officeDocument/2006/relationships/customXml" Target="../ink/ink34.xml"/><Relationship Id="rId133" Type="http://schemas.openxmlformats.org/officeDocument/2006/relationships/image" Target="../media/image66.png"/><Relationship Id="rId175" Type="http://schemas.openxmlformats.org/officeDocument/2006/relationships/image" Target="../media/image87.png"/><Relationship Id="rId340" Type="http://schemas.openxmlformats.org/officeDocument/2006/relationships/customXml" Target="../ink/ink170.xml"/><Relationship Id="rId200" Type="http://schemas.openxmlformats.org/officeDocument/2006/relationships/customXml" Target="../ink/ink100.xml"/><Relationship Id="rId382" Type="http://schemas.openxmlformats.org/officeDocument/2006/relationships/customXml" Target="../ink/ink191.xml"/><Relationship Id="rId438" Type="http://schemas.openxmlformats.org/officeDocument/2006/relationships/customXml" Target="../ink/ink219.xml"/><Relationship Id="rId242" Type="http://schemas.openxmlformats.org/officeDocument/2006/relationships/customXml" Target="../ink/ink121.xml"/><Relationship Id="rId284" Type="http://schemas.openxmlformats.org/officeDocument/2006/relationships/customXml" Target="../ink/ink142.xml"/><Relationship Id="rId491" Type="http://schemas.openxmlformats.org/officeDocument/2006/relationships/image" Target="../media/image245.png"/><Relationship Id="rId505" Type="http://schemas.openxmlformats.org/officeDocument/2006/relationships/image" Target="../media/image252.png"/><Relationship Id="rId37" Type="http://schemas.openxmlformats.org/officeDocument/2006/relationships/image" Target="../media/image18.png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44" Type="http://schemas.openxmlformats.org/officeDocument/2006/relationships/customXml" Target="../ink/ink72.xml"/><Relationship Id="rId547" Type="http://schemas.openxmlformats.org/officeDocument/2006/relationships/image" Target="../media/image273.png"/><Relationship Id="rId90" Type="http://schemas.openxmlformats.org/officeDocument/2006/relationships/customXml" Target="../ink/ink45.xml"/><Relationship Id="rId186" Type="http://schemas.openxmlformats.org/officeDocument/2006/relationships/customXml" Target="../ink/ink93.xml"/><Relationship Id="rId351" Type="http://schemas.openxmlformats.org/officeDocument/2006/relationships/image" Target="../media/image175.png"/><Relationship Id="rId393" Type="http://schemas.openxmlformats.org/officeDocument/2006/relationships/image" Target="../media/image196.png"/><Relationship Id="rId407" Type="http://schemas.openxmlformats.org/officeDocument/2006/relationships/image" Target="../media/image203.png"/><Relationship Id="rId449" Type="http://schemas.openxmlformats.org/officeDocument/2006/relationships/image" Target="../media/image224.png"/><Relationship Id="rId211" Type="http://schemas.openxmlformats.org/officeDocument/2006/relationships/image" Target="../media/image105.png"/><Relationship Id="rId253" Type="http://schemas.openxmlformats.org/officeDocument/2006/relationships/image" Target="../media/image126.png"/><Relationship Id="rId295" Type="http://schemas.openxmlformats.org/officeDocument/2006/relationships/image" Target="../media/image147.png"/><Relationship Id="rId309" Type="http://schemas.openxmlformats.org/officeDocument/2006/relationships/image" Target="../media/image154.png"/><Relationship Id="rId460" Type="http://schemas.openxmlformats.org/officeDocument/2006/relationships/customXml" Target="../ink/ink230.xml"/><Relationship Id="rId516" Type="http://schemas.openxmlformats.org/officeDocument/2006/relationships/customXml" Target="../ink/ink258.xml"/><Relationship Id="rId48" Type="http://schemas.openxmlformats.org/officeDocument/2006/relationships/customXml" Target="../ink/ink24.xml"/><Relationship Id="rId113" Type="http://schemas.openxmlformats.org/officeDocument/2006/relationships/image" Target="../media/image56.png"/><Relationship Id="rId320" Type="http://schemas.openxmlformats.org/officeDocument/2006/relationships/customXml" Target="../ink/ink160.xml"/><Relationship Id="rId558" Type="http://schemas.openxmlformats.org/officeDocument/2006/relationships/customXml" Target="../ink/ink279.xml"/><Relationship Id="rId155" Type="http://schemas.openxmlformats.org/officeDocument/2006/relationships/image" Target="../media/image77.png"/><Relationship Id="rId197" Type="http://schemas.openxmlformats.org/officeDocument/2006/relationships/image" Target="../media/image98.png"/><Relationship Id="rId362" Type="http://schemas.openxmlformats.org/officeDocument/2006/relationships/customXml" Target="../ink/ink181.xml"/><Relationship Id="rId418" Type="http://schemas.openxmlformats.org/officeDocument/2006/relationships/customXml" Target="../ink/ink209.xml"/><Relationship Id="rId222" Type="http://schemas.openxmlformats.org/officeDocument/2006/relationships/customXml" Target="../ink/ink111.xml"/><Relationship Id="rId264" Type="http://schemas.openxmlformats.org/officeDocument/2006/relationships/customXml" Target="../ink/ink132.xml"/><Relationship Id="rId471" Type="http://schemas.openxmlformats.org/officeDocument/2006/relationships/image" Target="../media/image235.png"/><Relationship Id="rId17" Type="http://schemas.openxmlformats.org/officeDocument/2006/relationships/image" Target="../media/image8.png"/><Relationship Id="rId59" Type="http://schemas.openxmlformats.org/officeDocument/2006/relationships/image" Target="../media/image29.png"/><Relationship Id="rId124" Type="http://schemas.openxmlformats.org/officeDocument/2006/relationships/customXml" Target="../ink/ink62.xml"/><Relationship Id="rId527" Type="http://schemas.openxmlformats.org/officeDocument/2006/relationships/image" Target="../media/image263.png"/><Relationship Id="rId569" Type="http://schemas.openxmlformats.org/officeDocument/2006/relationships/image" Target="../media/image284.png"/><Relationship Id="rId70" Type="http://schemas.openxmlformats.org/officeDocument/2006/relationships/customXml" Target="../ink/ink35.xml"/><Relationship Id="rId166" Type="http://schemas.openxmlformats.org/officeDocument/2006/relationships/customXml" Target="../ink/ink83.xml"/><Relationship Id="rId331" Type="http://schemas.openxmlformats.org/officeDocument/2006/relationships/image" Target="../media/image165.png"/><Relationship Id="rId373" Type="http://schemas.openxmlformats.org/officeDocument/2006/relationships/image" Target="../media/image186.png"/><Relationship Id="rId429" Type="http://schemas.openxmlformats.org/officeDocument/2006/relationships/image" Target="../media/image214.png"/><Relationship Id="rId1" Type="http://schemas.openxmlformats.org/officeDocument/2006/relationships/slideLayout" Target="../slideLayouts/slideLayout1.xml"/><Relationship Id="rId233" Type="http://schemas.openxmlformats.org/officeDocument/2006/relationships/image" Target="../media/image116.png"/><Relationship Id="rId440" Type="http://schemas.openxmlformats.org/officeDocument/2006/relationships/customXml" Target="../ink/ink220.xml"/><Relationship Id="rId28" Type="http://schemas.openxmlformats.org/officeDocument/2006/relationships/customXml" Target="../ink/ink14.xml"/><Relationship Id="rId275" Type="http://schemas.openxmlformats.org/officeDocument/2006/relationships/image" Target="../media/image137.png"/><Relationship Id="rId300" Type="http://schemas.openxmlformats.org/officeDocument/2006/relationships/customXml" Target="../ink/ink150.xml"/><Relationship Id="rId482" Type="http://schemas.openxmlformats.org/officeDocument/2006/relationships/customXml" Target="../ink/ink241.xml"/><Relationship Id="rId538" Type="http://schemas.openxmlformats.org/officeDocument/2006/relationships/customXml" Target="../ink/ink269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77" Type="http://schemas.openxmlformats.org/officeDocument/2006/relationships/image" Target="../media/image88.png"/><Relationship Id="rId342" Type="http://schemas.openxmlformats.org/officeDocument/2006/relationships/customXml" Target="../ink/ink171.xml"/><Relationship Id="rId384" Type="http://schemas.openxmlformats.org/officeDocument/2006/relationships/customXml" Target="../ink/ink192.xml"/><Relationship Id="rId202" Type="http://schemas.openxmlformats.org/officeDocument/2006/relationships/customXml" Target="../ink/ink101.xml"/><Relationship Id="rId244" Type="http://schemas.openxmlformats.org/officeDocument/2006/relationships/customXml" Target="../ink/ink122.xml"/><Relationship Id="rId39" Type="http://schemas.openxmlformats.org/officeDocument/2006/relationships/image" Target="../media/image19.png"/><Relationship Id="rId286" Type="http://schemas.openxmlformats.org/officeDocument/2006/relationships/customXml" Target="../ink/ink143.xml"/><Relationship Id="rId451" Type="http://schemas.openxmlformats.org/officeDocument/2006/relationships/image" Target="../media/image225.png"/><Relationship Id="rId493" Type="http://schemas.openxmlformats.org/officeDocument/2006/relationships/image" Target="../media/image246.png"/><Relationship Id="rId507" Type="http://schemas.openxmlformats.org/officeDocument/2006/relationships/image" Target="../media/image253.png"/><Relationship Id="rId549" Type="http://schemas.openxmlformats.org/officeDocument/2006/relationships/image" Target="../media/image274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46" Type="http://schemas.openxmlformats.org/officeDocument/2006/relationships/customXml" Target="../ink/ink73.xml"/><Relationship Id="rId188" Type="http://schemas.openxmlformats.org/officeDocument/2006/relationships/customXml" Target="../ink/ink94.xml"/><Relationship Id="rId311" Type="http://schemas.openxmlformats.org/officeDocument/2006/relationships/image" Target="../media/image155.png"/><Relationship Id="rId353" Type="http://schemas.openxmlformats.org/officeDocument/2006/relationships/image" Target="../media/image176.png"/><Relationship Id="rId395" Type="http://schemas.openxmlformats.org/officeDocument/2006/relationships/image" Target="../media/image197.png"/><Relationship Id="rId409" Type="http://schemas.openxmlformats.org/officeDocument/2006/relationships/image" Target="../media/image204.png"/><Relationship Id="rId560" Type="http://schemas.openxmlformats.org/officeDocument/2006/relationships/customXml" Target="../ink/ink280.xml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420" Type="http://schemas.openxmlformats.org/officeDocument/2006/relationships/customXml" Target="../ink/ink210.xml"/><Relationship Id="rId255" Type="http://schemas.openxmlformats.org/officeDocument/2006/relationships/image" Target="../media/image127.png"/><Relationship Id="rId297" Type="http://schemas.openxmlformats.org/officeDocument/2006/relationships/image" Target="../media/image148.png"/><Relationship Id="rId462" Type="http://schemas.openxmlformats.org/officeDocument/2006/relationships/customXml" Target="../ink/ink231.xml"/><Relationship Id="rId518" Type="http://schemas.openxmlformats.org/officeDocument/2006/relationships/customXml" Target="../ink/ink259.xml"/><Relationship Id="rId115" Type="http://schemas.openxmlformats.org/officeDocument/2006/relationships/image" Target="../media/image57.png"/><Relationship Id="rId157" Type="http://schemas.openxmlformats.org/officeDocument/2006/relationships/image" Target="../media/image78.png"/><Relationship Id="rId322" Type="http://schemas.openxmlformats.org/officeDocument/2006/relationships/customXml" Target="../ink/ink161.xml"/><Relationship Id="rId364" Type="http://schemas.openxmlformats.org/officeDocument/2006/relationships/customXml" Target="../ink/ink182.xml"/><Relationship Id="rId61" Type="http://schemas.openxmlformats.org/officeDocument/2006/relationships/image" Target="../media/image30.png"/><Relationship Id="rId199" Type="http://schemas.openxmlformats.org/officeDocument/2006/relationships/image" Target="../media/image99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66" Type="http://schemas.openxmlformats.org/officeDocument/2006/relationships/customXml" Target="../ink/ink133.xml"/><Relationship Id="rId431" Type="http://schemas.openxmlformats.org/officeDocument/2006/relationships/image" Target="../media/image215.png"/><Relationship Id="rId473" Type="http://schemas.openxmlformats.org/officeDocument/2006/relationships/image" Target="../media/image236.png"/><Relationship Id="rId529" Type="http://schemas.openxmlformats.org/officeDocument/2006/relationships/image" Target="../media/image264.png"/><Relationship Id="rId30" Type="http://schemas.openxmlformats.org/officeDocument/2006/relationships/customXml" Target="../ink/ink15.xml"/><Relationship Id="rId126" Type="http://schemas.openxmlformats.org/officeDocument/2006/relationships/customXml" Target="../ink/ink63.xml"/><Relationship Id="rId168" Type="http://schemas.openxmlformats.org/officeDocument/2006/relationships/customXml" Target="../ink/ink84.xml"/><Relationship Id="rId333" Type="http://schemas.openxmlformats.org/officeDocument/2006/relationships/image" Target="../media/image166.png"/><Relationship Id="rId540" Type="http://schemas.openxmlformats.org/officeDocument/2006/relationships/customXml" Target="../ink/ink270.xml"/><Relationship Id="rId72" Type="http://schemas.openxmlformats.org/officeDocument/2006/relationships/customXml" Target="../ink/ink36.xml"/><Relationship Id="rId375" Type="http://schemas.openxmlformats.org/officeDocument/2006/relationships/image" Target="../media/image187.png"/><Relationship Id="rId3" Type="http://schemas.openxmlformats.org/officeDocument/2006/relationships/image" Target="../media/image1.png"/><Relationship Id="rId235" Type="http://schemas.openxmlformats.org/officeDocument/2006/relationships/image" Target="../media/image117.png"/><Relationship Id="rId277" Type="http://schemas.openxmlformats.org/officeDocument/2006/relationships/image" Target="../media/image138.png"/><Relationship Id="rId400" Type="http://schemas.openxmlformats.org/officeDocument/2006/relationships/customXml" Target="../ink/ink200.xml"/><Relationship Id="rId442" Type="http://schemas.openxmlformats.org/officeDocument/2006/relationships/customXml" Target="../ink/ink221.xml"/><Relationship Id="rId484" Type="http://schemas.openxmlformats.org/officeDocument/2006/relationships/customXml" Target="../ink/ink242.xml"/><Relationship Id="rId137" Type="http://schemas.openxmlformats.org/officeDocument/2006/relationships/image" Target="../media/image68.png"/><Relationship Id="rId302" Type="http://schemas.openxmlformats.org/officeDocument/2006/relationships/customXml" Target="../ink/ink151.xml"/><Relationship Id="rId344" Type="http://schemas.openxmlformats.org/officeDocument/2006/relationships/customXml" Target="../ink/ink172.xml"/><Relationship Id="rId41" Type="http://schemas.openxmlformats.org/officeDocument/2006/relationships/image" Target="../media/image20.png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386" Type="http://schemas.openxmlformats.org/officeDocument/2006/relationships/customXml" Target="../ink/ink193.xml"/><Relationship Id="rId551" Type="http://schemas.openxmlformats.org/officeDocument/2006/relationships/image" Target="../media/image275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46" Type="http://schemas.openxmlformats.org/officeDocument/2006/relationships/customXml" Target="../ink/ink123.xml"/><Relationship Id="rId288" Type="http://schemas.openxmlformats.org/officeDocument/2006/relationships/customXml" Target="../ink/ink144.xml"/><Relationship Id="rId411" Type="http://schemas.openxmlformats.org/officeDocument/2006/relationships/image" Target="../media/image205.png"/><Relationship Id="rId453" Type="http://schemas.openxmlformats.org/officeDocument/2006/relationships/image" Target="../media/image226.png"/><Relationship Id="rId509" Type="http://schemas.openxmlformats.org/officeDocument/2006/relationships/image" Target="../media/image254.png"/><Relationship Id="rId106" Type="http://schemas.openxmlformats.org/officeDocument/2006/relationships/customXml" Target="../ink/ink53.xml"/><Relationship Id="rId313" Type="http://schemas.openxmlformats.org/officeDocument/2006/relationships/image" Target="../media/image156.png"/><Relationship Id="rId495" Type="http://schemas.openxmlformats.org/officeDocument/2006/relationships/image" Target="../media/image247.png"/><Relationship Id="rId10" Type="http://schemas.openxmlformats.org/officeDocument/2006/relationships/customXml" Target="../ink/ink5.xml"/><Relationship Id="rId52" Type="http://schemas.openxmlformats.org/officeDocument/2006/relationships/customXml" Target="../ink/ink26.xml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355" Type="http://schemas.openxmlformats.org/officeDocument/2006/relationships/image" Target="../media/image177.png"/><Relationship Id="rId397" Type="http://schemas.openxmlformats.org/officeDocument/2006/relationships/image" Target="../media/image198.png"/><Relationship Id="rId520" Type="http://schemas.openxmlformats.org/officeDocument/2006/relationships/customXml" Target="../ink/ink260.xml"/><Relationship Id="rId562" Type="http://schemas.openxmlformats.org/officeDocument/2006/relationships/customXml" Target="../ink/ink281.xml"/><Relationship Id="rId215" Type="http://schemas.openxmlformats.org/officeDocument/2006/relationships/image" Target="../media/image107.png"/><Relationship Id="rId257" Type="http://schemas.openxmlformats.org/officeDocument/2006/relationships/image" Target="../media/image128.png"/><Relationship Id="rId422" Type="http://schemas.openxmlformats.org/officeDocument/2006/relationships/customXml" Target="../ink/ink211.xml"/><Relationship Id="rId464" Type="http://schemas.openxmlformats.org/officeDocument/2006/relationships/customXml" Target="../ink/ink232.xml"/><Relationship Id="rId299" Type="http://schemas.openxmlformats.org/officeDocument/2006/relationships/image" Target="../media/image149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366" Type="http://schemas.openxmlformats.org/officeDocument/2006/relationships/customXml" Target="../ink/ink183.xml"/><Relationship Id="rId226" Type="http://schemas.openxmlformats.org/officeDocument/2006/relationships/customXml" Target="../ink/ink113.xml"/><Relationship Id="rId433" Type="http://schemas.openxmlformats.org/officeDocument/2006/relationships/image" Target="../media/image216.png"/><Relationship Id="rId74" Type="http://schemas.openxmlformats.org/officeDocument/2006/relationships/customXml" Target="../ink/ink37.xml"/><Relationship Id="rId377" Type="http://schemas.openxmlformats.org/officeDocument/2006/relationships/image" Target="../media/image188.png"/><Relationship Id="rId500" Type="http://schemas.openxmlformats.org/officeDocument/2006/relationships/customXml" Target="../ink/ink250.xml"/><Relationship Id="rId5" Type="http://schemas.openxmlformats.org/officeDocument/2006/relationships/image" Target="../media/image2.png"/><Relationship Id="rId237" Type="http://schemas.openxmlformats.org/officeDocument/2006/relationships/image" Target="../media/image118.png"/><Relationship Id="rId444" Type="http://schemas.openxmlformats.org/officeDocument/2006/relationships/customXml" Target="../ink/ink222.xml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388" Type="http://schemas.openxmlformats.org/officeDocument/2006/relationships/customXml" Target="../ink/ink194.xml"/><Relationship Id="rId511" Type="http://schemas.openxmlformats.org/officeDocument/2006/relationships/image" Target="../media/image255.png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248" Type="http://schemas.openxmlformats.org/officeDocument/2006/relationships/customXml" Target="../ink/ink124.xml"/><Relationship Id="rId455" Type="http://schemas.openxmlformats.org/officeDocument/2006/relationships/image" Target="../media/image227.png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57.png"/><Relationship Id="rId522" Type="http://schemas.openxmlformats.org/officeDocument/2006/relationships/customXml" Target="../ink/ink261.xml"/><Relationship Id="rId96" Type="http://schemas.openxmlformats.org/officeDocument/2006/relationships/customXml" Target="../ink/ink48.xml"/><Relationship Id="rId161" Type="http://schemas.openxmlformats.org/officeDocument/2006/relationships/image" Target="../media/image80.png"/><Relationship Id="rId399" Type="http://schemas.openxmlformats.org/officeDocument/2006/relationships/image" Target="../media/image199.png"/><Relationship Id="rId259" Type="http://schemas.openxmlformats.org/officeDocument/2006/relationships/image" Target="../media/image129.png"/><Relationship Id="rId466" Type="http://schemas.openxmlformats.org/officeDocument/2006/relationships/customXml" Target="../ink/ink233.xml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326" Type="http://schemas.openxmlformats.org/officeDocument/2006/relationships/customXml" Target="../ink/ink163.xml"/><Relationship Id="rId533" Type="http://schemas.openxmlformats.org/officeDocument/2006/relationships/image" Target="../media/image266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42.png"/><Relationship Id="rId299" Type="http://schemas.openxmlformats.org/officeDocument/2006/relationships/image" Target="../media/image432.png"/><Relationship Id="rId21" Type="http://schemas.openxmlformats.org/officeDocument/2006/relationships/image" Target="../media/image294.png"/><Relationship Id="rId63" Type="http://schemas.openxmlformats.org/officeDocument/2006/relationships/image" Target="../media/image315.png"/><Relationship Id="rId159" Type="http://schemas.openxmlformats.org/officeDocument/2006/relationships/image" Target="../media/image363.png"/><Relationship Id="rId324" Type="http://schemas.openxmlformats.org/officeDocument/2006/relationships/customXml" Target="../ink/ink446.xml"/><Relationship Id="rId366" Type="http://schemas.openxmlformats.org/officeDocument/2006/relationships/customXml" Target="../ink/ink467.xml"/><Relationship Id="rId170" Type="http://schemas.openxmlformats.org/officeDocument/2006/relationships/customXml" Target="../ink/ink369.xml"/><Relationship Id="rId226" Type="http://schemas.openxmlformats.org/officeDocument/2006/relationships/customXml" Target="../ink/ink397.xml"/><Relationship Id="rId268" Type="http://schemas.openxmlformats.org/officeDocument/2006/relationships/customXml" Target="../ink/ink418.xml"/><Relationship Id="rId32" Type="http://schemas.openxmlformats.org/officeDocument/2006/relationships/customXml" Target="../ink/ink300.xml"/><Relationship Id="rId74" Type="http://schemas.openxmlformats.org/officeDocument/2006/relationships/customXml" Target="../ink/ink321.xml"/><Relationship Id="rId128" Type="http://schemas.openxmlformats.org/officeDocument/2006/relationships/customXml" Target="../ink/ink348.xml"/><Relationship Id="rId335" Type="http://schemas.openxmlformats.org/officeDocument/2006/relationships/image" Target="../media/image449.png"/><Relationship Id="rId377" Type="http://schemas.openxmlformats.org/officeDocument/2006/relationships/image" Target="../media/image470.png"/><Relationship Id="rId5" Type="http://schemas.openxmlformats.org/officeDocument/2006/relationships/image" Target="../media/image286.png"/><Relationship Id="rId181" Type="http://schemas.openxmlformats.org/officeDocument/2006/relationships/image" Target="../media/image374.png"/><Relationship Id="rId237" Type="http://schemas.openxmlformats.org/officeDocument/2006/relationships/image" Target="../media/image401.png"/><Relationship Id="rId279" Type="http://schemas.openxmlformats.org/officeDocument/2006/relationships/image" Target="../media/image422.png"/><Relationship Id="rId43" Type="http://schemas.openxmlformats.org/officeDocument/2006/relationships/image" Target="../media/image305.png"/><Relationship Id="rId139" Type="http://schemas.openxmlformats.org/officeDocument/2006/relationships/image" Target="../media/image353.png"/><Relationship Id="rId290" Type="http://schemas.openxmlformats.org/officeDocument/2006/relationships/customXml" Target="../ink/ink429.xml"/><Relationship Id="rId304" Type="http://schemas.openxmlformats.org/officeDocument/2006/relationships/customXml" Target="../ink/ink436.xml"/><Relationship Id="rId346" Type="http://schemas.openxmlformats.org/officeDocument/2006/relationships/customXml" Target="../ink/ink457.xml"/><Relationship Id="rId85" Type="http://schemas.openxmlformats.org/officeDocument/2006/relationships/image" Target="../media/image326.png"/><Relationship Id="rId150" Type="http://schemas.openxmlformats.org/officeDocument/2006/relationships/customXml" Target="../ink/ink359.xml"/><Relationship Id="rId192" Type="http://schemas.openxmlformats.org/officeDocument/2006/relationships/customXml" Target="../ink/ink380.xml"/><Relationship Id="rId206" Type="http://schemas.openxmlformats.org/officeDocument/2006/relationships/customXml" Target="../ink/ink387.xml"/><Relationship Id="rId248" Type="http://schemas.openxmlformats.org/officeDocument/2006/relationships/customXml" Target="../ink/ink408.xml"/><Relationship Id="rId12" Type="http://schemas.openxmlformats.org/officeDocument/2006/relationships/customXml" Target="../ink/ink290.xml"/><Relationship Id="rId108" Type="http://schemas.openxmlformats.org/officeDocument/2006/relationships/customXml" Target="../ink/ink338.xml"/><Relationship Id="rId315" Type="http://schemas.openxmlformats.org/officeDocument/2006/relationships/image" Target="../media/image440.png"/><Relationship Id="rId357" Type="http://schemas.openxmlformats.org/officeDocument/2006/relationships/image" Target="../media/image460.png"/><Relationship Id="rId54" Type="http://schemas.openxmlformats.org/officeDocument/2006/relationships/customXml" Target="../ink/ink311.xml"/><Relationship Id="rId96" Type="http://schemas.openxmlformats.org/officeDocument/2006/relationships/customXml" Target="../ink/ink332.xml"/><Relationship Id="rId161" Type="http://schemas.openxmlformats.org/officeDocument/2006/relationships/image" Target="../media/image364.png"/><Relationship Id="rId217" Type="http://schemas.openxmlformats.org/officeDocument/2006/relationships/image" Target="../media/image391.png"/><Relationship Id="rId259" Type="http://schemas.openxmlformats.org/officeDocument/2006/relationships/image" Target="../media/image412.png"/><Relationship Id="rId23" Type="http://schemas.openxmlformats.org/officeDocument/2006/relationships/image" Target="../media/image295.png"/><Relationship Id="rId119" Type="http://schemas.openxmlformats.org/officeDocument/2006/relationships/image" Target="../media/image343.png"/><Relationship Id="rId270" Type="http://schemas.openxmlformats.org/officeDocument/2006/relationships/customXml" Target="../ink/ink419.xml"/><Relationship Id="rId326" Type="http://schemas.openxmlformats.org/officeDocument/2006/relationships/customXml" Target="../ink/ink447.xml"/><Relationship Id="rId65" Type="http://schemas.openxmlformats.org/officeDocument/2006/relationships/image" Target="../media/image316.png"/><Relationship Id="rId130" Type="http://schemas.openxmlformats.org/officeDocument/2006/relationships/customXml" Target="../ink/ink349.xml"/><Relationship Id="rId368" Type="http://schemas.openxmlformats.org/officeDocument/2006/relationships/customXml" Target="../ink/ink468.xml"/><Relationship Id="rId172" Type="http://schemas.openxmlformats.org/officeDocument/2006/relationships/customXml" Target="../ink/ink370.xml"/><Relationship Id="rId228" Type="http://schemas.openxmlformats.org/officeDocument/2006/relationships/customXml" Target="../ink/ink398.xml"/><Relationship Id="rId281" Type="http://schemas.openxmlformats.org/officeDocument/2006/relationships/image" Target="../media/image423.png"/><Relationship Id="rId337" Type="http://schemas.openxmlformats.org/officeDocument/2006/relationships/image" Target="../media/image450.png"/><Relationship Id="rId34" Type="http://schemas.openxmlformats.org/officeDocument/2006/relationships/customXml" Target="../ink/ink301.xml"/><Relationship Id="rId76" Type="http://schemas.openxmlformats.org/officeDocument/2006/relationships/customXml" Target="../ink/ink322.xml"/><Relationship Id="rId141" Type="http://schemas.openxmlformats.org/officeDocument/2006/relationships/image" Target="../media/image354.png"/><Relationship Id="rId379" Type="http://schemas.openxmlformats.org/officeDocument/2006/relationships/image" Target="../media/image471.png"/><Relationship Id="rId7" Type="http://schemas.openxmlformats.org/officeDocument/2006/relationships/image" Target="../media/image287.png"/><Relationship Id="rId183" Type="http://schemas.openxmlformats.org/officeDocument/2006/relationships/image" Target="../media/image375.png"/><Relationship Id="rId239" Type="http://schemas.openxmlformats.org/officeDocument/2006/relationships/image" Target="../media/image402.png"/><Relationship Id="rId250" Type="http://schemas.openxmlformats.org/officeDocument/2006/relationships/customXml" Target="../ink/ink409.xml"/><Relationship Id="rId292" Type="http://schemas.openxmlformats.org/officeDocument/2006/relationships/customXml" Target="../ink/ink430.xml"/><Relationship Id="rId306" Type="http://schemas.openxmlformats.org/officeDocument/2006/relationships/customXml" Target="../ink/ink437.xml"/><Relationship Id="rId45" Type="http://schemas.openxmlformats.org/officeDocument/2006/relationships/image" Target="../media/image306.png"/><Relationship Id="rId87" Type="http://schemas.openxmlformats.org/officeDocument/2006/relationships/image" Target="../media/image327.png"/><Relationship Id="rId110" Type="http://schemas.openxmlformats.org/officeDocument/2006/relationships/customXml" Target="../ink/ink339.xml"/><Relationship Id="rId348" Type="http://schemas.openxmlformats.org/officeDocument/2006/relationships/customXml" Target="../ink/ink458.xml"/><Relationship Id="rId152" Type="http://schemas.openxmlformats.org/officeDocument/2006/relationships/customXml" Target="../ink/ink360.xml"/><Relationship Id="rId194" Type="http://schemas.openxmlformats.org/officeDocument/2006/relationships/customXml" Target="../ink/ink381.xml"/><Relationship Id="rId208" Type="http://schemas.openxmlformats.org/officeDocument/2006/relationships/customXml" Target="../ink/ink388.xml"/><Relationship Id="rId261" Type="http://schemas.openxmlformats.org/officeDocument/2006/relationships/image" Target="../media/image413.png"/><Relationship Id="rId14" Type="http://schemas.openxmlformats.org/officeDocument/2006/relationships/customXml" Target="../ink/ink291.xml"/><Relationship Id="rId56" Type="http://schemas.openxmlformats.org/officeDocument/2006/relationships/customXml" Target="../ink/ink312.xml"/><Relationship Id="rId317" Type="http://schemas.openxmlformats.org/officeDocument/2006/relationships/image" Target="../media/image441.png"/><Relationship Id="rId359" Type="http://schemas.openxmlformats.org/officeDocument/2006/relationships/image" Target="../media/image461.png"/><Relationship Id="rId98" Type="http://schemas.openxmlformats.org/officeDocument/2006/relationships/customXml" Target="../ink/ink333.xml"/><Relationship Id="rId121" Type="http://schemas.openxmlformats.org/officeDocument/2006/relationships/image" Target="../media/image344.png"/><Relationship Id="rId163" Type="http://schemas.openxmlformats.org/officeDocument/2006/relationships/image" Target="../media/image365.png"/><Relationship Id="rId219" Type="http://schemas.openxmlformats.org/officeDocument/2006/relationships/image" Target="../media/image392.png"/><Relationship Id="rId370" Type="http://schemas.openxmlformats.org/officeDocument/2006/relationships/customXml" Target="../ink/ink469.xml"/><Relationship Id="rId230" Type="http://schemas.openxmlformats.org/officeDocument/2006/relationships/customXml" Target="../ink/ink399.xml"/><Relationship Id="rId25" Type="http://schemas.openxmlformats.org/officeDocument/2006/relationships/image" Target="../media/image296.png"/><Relationship Id="rId67" Type="http://schemas.openxmlformats.org/officeDocument/2006/relationships/image" Target="../media/image317.png"/><Relationship Id="rId272" Type="http://schemas.openxmlformats.org/officeDocument/2006/relationships/customXml" Target="../ink/ink420.xml"/><Relationship Id="rId328" Type="http://schemas.openxmlformats.org/officeDocument/2006/relationships/customXml" Target="../ink/ink448.xml"/><Relationship Id="rId132" Type="http://schemas.openxmlformats.org/officeDocument/2006/relationships/customXml" Target="../ink/ink350.xml"/><Relationship Id="rId174" Type="http://schemas.openxmlformats.org/officeDocument/2006/relationships/customXml" Target="../ink/ink371.xml"/><Relationship Id="rId381" Type="http://schemas.openxmlformats.org/officeDocument/2006/relationships/image" Target="../media/image472.png"/><Relationship Id="rId241" Type="http://schemas.openxmlformats.org/officeDocument/2006/relationships/image" Target="../media/image403.png"/><Relationship Id="rId36" Type="http://schemas.openxmlformats.org/officeDocument/2006/relationships/customXml" Target="../ink/ink302.xml"/><Relationship Id="rId283" Type="http://schemas.openxmlformats.org/officeDocument/2006/relationships/image" Target="../media/image424.png"/><Relationship Id="rId339" Type="http://schemas.openxmlformats.org/officeDocument/2006/relationships/image" Target="../media/image451.png"/><Relationship Id="rId78" Type="http://schemas.openxmlformats.org/officeDocument/2006/relationships/customXml" Target="../ink/ink323.xml"/><Relationship Id="rId101" Type="http://schemas.openxmlformats.org/officeDocument/2006/relationships/image" Target="../media/image334.png"/><Relationship Id="rId143" Type="http://schemas.openxmlformats.org/officeDocument/2006/relationships/image" Target="../media/image355.png"/><Relationship Id="rId185" Type="http://schemas.openxmlformats.org/officeDocument/2006/relationships/image" Target="../media/image376.png"/><Relationship Id="rId350" Type="http://schemas.openxmlformats.org/officeDocument/2006/relationships/customXml" Target="../ink/ink459.xml"/><Relationship Id="rId9" Type="http://schemas.openxmlformats.org/officeDocument/2006/relationships/image" Target="../media/image288.png"/><Relationship Id="rId210" Type="http://schemas.openxmlformats.org/officeDocument/2006/relationships/customXml" Target="../ink/ink389.xml"/><Relationship Id="rId26" Type="http://schemas.openxmlformats.org/officeDocument/2006/relationships/customXml" Target="../ink/ink297.xml"/><Relationship Id="rId231" Type="http://schemas.openxmlformats.org/officeDocument/2006/relationships/image" Target="../media/image398.png"/><Relationship Id="rId252" Type="http://schemas.openxmlformats.org/officeDocument/2006/relationships/customXml" Target="../ink/ink410.xml"/><Relationship Id="rId273" Type="http://schemas.openxmlformats.org/officeDocument/2006/relationships/image" Target="../media/image419.png"/><Relationship Id="rId294" Type="http://schemas.openxmlformats.org/officeDocument/2006/relationships/customXml" Target="../ink/ink431.xml"/><Relationship Id="rId308" Type="http://schemas.openxmlformats.org/officeDocument/2006/relationships/customXml" Target="../ink/ink438.xml"/><Relationship Id="rId329" Type="http://schemas.openxmlformats.org/officeDocument/2006/relationships/image" Target="../media/image447.png"/><Relationship Id="rId47" Type="http://schemas.openxmlformats.org/officeDocument/2006/relationships/image" Target="../media/image307.png"/><Relationship Id="rId68" Type="http://schemas.openxmlformats.org/officeDocument/2006/relationships/customXml" Target="../ink/ink318.xml"/><Relationship Id="rId89" Type="http://schemas.openxmlformats.org/officeDocument/2006/relationships/image" Target="../media/image328.png"/><Relationship Id="rId112" Type="http://schemas.openxmlformats.org/officeDocument/2006/relationships/customXml" Target="../ink/ink340.xml"/><Relationship Id="rId133" Type="http://schemas.openxmlformats.org/officeDocument/2006/relationships/image" Target="../media/image350.png"/><Relationship Id="rId154" Type="http://schemas.openxmlformats.org/officeDocument/2006/relationships/customXml" Target="../ink/ink361.xml"/><Relationship Id="rId175" Type="http://schemas.openxmlformats.org/officeDocument/2006/relationships/image" Target="../media/image371.png"/><Relationship Id="rId340" Type="http://schemas.openxmlformats.org/officeDocument/2006/relationships/customXml" Target="../ink/ink454.xml"/><Relationship Id="rId361" Type="http://schemas.openxmlformats.org/officeDocument/2006/relationships/image" Target="../media/image462.png"/><Relationship Id="rId196" Type="http://schemas.openxmlformats.org/officeDocument/2006/relationships/customXml" Target="../ink/ink382.xml"/><Relationship Id="rId200" Type="http://schemas.openxmlformats.org/officeDocument/2006/relationships/customXml" Target="../ink/ink384.xml"/><Relationship Id="rId16" Type="http://schemas.openxmlformats.org/officeDocument/2006/relationships/customXml" Target="../ink/ink292.xml"/><Relationship Id="rId221" Type="http://schemas.openxmlformats.org/officeDocument/2006/relationships/image" Target="../media/image393.png"/><Relationship Id="rId242" Type="http://schemas.openxmlformats.org/officeDocument/2006/relationships/customXml" Target="../ink/ink405.xml"/><Relationship Id="rId263" Type="http://schemas.openxmlformats.org/officeDocument/2006/relationships/image" Target="../media/image414.png"/><Relationship Id="rId284" Type="http://schemas.openxmlformats.org/officeDocument/2006/relationships/customXml" Target="../ink/ink426.xml"/><Relationship Id="rId319" Type="http://schemas.openxmlformats.org/officeDocument/2006/relationships/image" Target="../media/image442.png"/><Relationship Id="rId37" Type="http://schemas.openxmlformats.org/officeDocument/2006/relationships/image" Target="../media/image302.png"/><Relationship Id="rId58" Type="http://schemas.openxmlformats.org/officeDocument/2006/relationships/customXml" Target="../ink/ink313.xml"/><Relationship Id="rId79" Type="http://schemas.openxmlformats.org/officeDocument/2006/relationships/image" Target="../media/image323.png"/><Relationship Id="rId102" Type="http://schemas.openxmlformats.org/officeDocument/2006/relationships/customXml" Target="../ink/ink335.xml"/><Relationship Id="rId123" Type="http://schemas.openxmlformats.org/officeDocument/2006/relationships/image" Target="../media/image345.png"/><Relationship Id="rId144" Type="http://schemas.openxmlformats.org/officeDocument/2006/relationships/customXml" Target="../ink/ink356.xml"/><Relationship Id="rId330" Type="http://schemas.openxmlformats.org/officeDocument/2006/relationships/customXml" Target="../ink/ink449.xml"/><Relationship Id="rId90" Type="http://schemas.openxmlformats.org/officeDocument/2006/relationships/customXml" Target="../ink/ink329.xml"/><Relationship Id="rId165" Type="http://schemas.openxmlformats.org/officeDocument/2006/relationships/image" Target="../media/image366.png"/><Relationship Id="rId186" Type="http://schemas.openxmlformats.org/officeDocument/2006/relationships/customXml" Target="../ink/ink377.xml"/><Relationship Id="rId351" Type="http://schemas.openxmlformats.org/officeDocument/2006/relationships/image" Target="../media/image457.png"/><Relationship Id="rId372" Type="http://schemas.openxmlformats.org/officeDocument/2006/relationships/customXml" Target="../ink/ink470.xml"/><Relationship Id="rId211" Type="http://schemas.openxmlformats.org/officeDocument/2006/relationships/image" Target="../media/image389.png"/><Relationship Id="rId232" Type="http://schemas.openxmlformats.org/officeDocument/2006/relationships/customXml" Target="../ink/ink400.xml"/><Relationship Id="rId253" Type="http://schemas.openxmlformats.org/officeDocument/2006/relationships/image" Target="../media/image409.png"/><Relationship Id="rId274" Type="http://schemas.openxmlformats.org/officeDocument/2006/relationships/customXml" Target="../ink/ink421.xml"/><Relationship Id="rId295" Type="http://schemas.openxmlformats.org/officeDocument/2006/relationships/image" Target="../media/image430.png"/><Relationship Id="rId309" Type="http://schemas.openxmlformats.org/officeDocument/2006/relationships/image" Target="../media/image437.png"/><Relationship Id="rId27" Type="http://schemas.openxmlformats.org/officeDocument/2006/relationships/image" Target="../media/image297.png"/><Relationship Id="rId48" Type="http://schemas.openxmlformats.org/officeDocument/2006/relationships/customXml" Target="../ink/ink308.xml"/><Relationship Id="rId69" Type="http://schemas.openxmlformats.org/officeDocument/2006/relationships/image" Target="../media/image318.png"/><Relationship Id="rId113" Type="http://schemas.openxmlformats.org/officeDocument/2006/relationships/image" Target="../media/image340.png"/><Relationship Id="rId134" Type="http://schemas.openxmlformats.org/officeDocument/2006/relationships/customXml" Target="../ink/ink351.xml"/><Relationship Id="rId320" Type="http://schemas.openxmlformats.org/officeDocument/2006/relationships/customXml" Target="../ink/ink444.xml"/><Relationship Id="rId80" Type="http://schemas.openxmlformats.org/officeDocument/2006/relationships/customXml" Target="../ink/ink324.xml"/><Relationship Id="rId155" Type="http://schemas.openxmlformats.org/officeDocument/2006/relationships/image" Target="../media/image361.png"/><Relationship Id="rId176" Type="http://schemas.openxmlformats.org/officeDocument/2006/relationships/customXml" Target="../ink/ink372.xml"/><Relationship Id="rId197" Type="http://schemas.openxmlformats.org/officeDocument/2006/relationships/image" Target="../media/image382.png"/><Relationship Id="rId341" Type="http://schemas.openxmlformats.org/officeDocument/2006/relationships/image" Target="../media/image452.png"/><Relationship Id="rId362" Type="http://schemas.openxmlformats.org/officeDocument/2006/relationships/customXml" Target="../ink/ink465.xml"/><Relationship Id="rId201" Type="http://schemas.openxmlformats.org/officeDocument/2006/relationships/image" Target="../media/image384.png"/><Relationship Id="rId222" Type="http://schemas.openxmlformats.org/officeDocument/2006/relationships/customXml" Target="../ink/ink395.xml"/><Relationship Id="rId243" Type="http://schemas.openxmlformats.org/officeDocument/2006/relationships/image" Target="../media/image404.png"/><Relationship Id="rId264" Type="http://schemas.openxmlformats.org/officeDocument/2006/relationships/customXml" Target="../ink/ink416.xml"/><Relationship Id="rId285" Type="http://schemas.openxmlformats.org/officeDocument/2006/relationships/image" Target="../media/image425.png"/><Relationship Id="rId17" Type="http://schemas.openxmlformats.org/officeDocument/2006/relationships/image" Target="../media/image292.png"/><Relationship Id="rId38" Type="http://schemas.openxmlformats.org/officeDocument/2006/relationships/customXml" Target="../ink/ink303.xml"/><Relationship Id="rId59" Type="http://schemas.openxmlformats.org/officeDocument/2006/relationships/image" Target="../media/image313.png"/><Relationship Id="rId103" Type="http://schemas.openxmlformats.org/officeDocument/2006/relationships/image" Target="../media/image335.png"/><Relationship Id="rId124" Type="http://schemas.openxmlformats.org/officeDocument/2006/relationships/customXml" Target="../ink/ink346.xml"/><Relationship Id="rId310" Type="http://schemas.openxmlformats.org/officeDocument/2006/relationships/customXml" Target="../ink/ink439.xml"/><Relationship Id="rId70" Type="http://schemas.openxmlformats.org/officeDocument/2006/relationships/customXml" Target="../ink/ink319.xml"/><Relationship Id="rId91" Type="http://schemas.openxmlformats.org/officeDocument/2006/relationships/image" Target="../media/image329.png"/><Relationship Id="rId145" Type="http://schemas.openxmlformats.org/officeDocument/2006/relationships/image" Target="../media/image356.png"/><Relationship Id="rId166" Type="http://schemas.openxmlformats.org/officeDocument/2006/relationships/customXml" Target="../ink/ink367.xml"/><Relationship Id="rId187" Type="http://schemas.openxmlformats.org/officeDocument/2006/relationships/image" Target="../media/image377.png"/><Relationship Id="rId331" Type="http://schemas.openxmlformats.org/officeDocument/2006/relationships/image" Target="../media/image113.png"/><Relationship Id="rId352" Type="http://schemas.openxmlformats.org/officeDocument/2006/relationships/customXml" Target="../ink/ink460.xml"/><Relationship Id="rId373" Type="http://schemas.openxmlformats.org/officeDocument/2006/relationships/image" Target="../media/image468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390.xml"/><Relationship Id="rId233" Type="http://schemas.openxmlformats.org/officeDocument/2006/relationships/image" Target="../media/image399.png"/><Relationship Id="rId254" Type="http://schemas.openxmlformats.org/officeDocument/2006/relationships/customXml" Target="../ink/ink411.xml"/><Relationship Id="rId28" Type="http://schemas.openxmlformats.org/officeDocument/2006/relationships/customXml" Target="../ink/ink298.xml"/><Relationship Id="rId49" Type="http://schemas.openxmlformats.org/officeDocument/2006/relationships/image" Target="../media/image308.png"/><Relationship Id="rId114" Type="http://schemas.openxmlformats.org/officeDocument/2006/relationships/customXml" Target="../ink/ink341.xml"/><Relationship Id="rId275" Type="http://schemas.openxmlformats.org/officeDocument/2006/relationships/image" Target="../media/image420.png"/><Relationship Id="rId296" Type="http://schemas.openxmlformats.org/officeDocument/2006/relationships/customXml" Target="../ink/ink432.xml"/><Relationship Id="rId300" Type="http://schemas.openxmlformats.org/officeDocument/2006/relationships/customXml" Target="../ink/ink434.xml"/><Relationship Id="rId60" Type="http://schemas.openxmlformats.org/officeDocument/2006/relationships/customXml" Target="../ink/ink314.xml"/><Relationship Id="rId81" Type="http://schemas.openxmlformats.org/officeDocument/2006/relationships/image" Target="../media/image324.png"/><Relationship Id="rId135" Type="http://schemas.openxmlformats.org/officeDocument/2006/relationships/image" Target="../media/image351.png"/><Relationship Id="rId156" Type="http://schemas.openxmlformats.org/officeDocument/2006/relationships/customXml" Target="../ink/ink362.xml"/><Relationship Id="rId177" Type="http://schemas.openxmlformats.org/officeDocument/2006/relationships/image" Target="../media/image372.png"/><Relationship Id="rId198" Type="http://schemas.openxmlformats.org/officeDocument/2006/relationships/customXml" Target="../ink/ink383.xml"/><Relationship Id="rId321" Type="http://schemas.openxmlformats.org/officeDocument/2006/relationships/image" Target="../media/image443.png"/><Relationship Id="rId342" Type="http://schemas.openxmlformats.org/officeDocument/2006/relationships/customXml" Target="../ink/ink455.xml"/><Relationship Id="rId363" Type="http://schemas.openxmlformats.org/officeDocument/2006/relationships/image" Target="../media/image463.png"/><Relationship Id="rId202" Type="http://schemas.openxmlformats.org/officeDocument/2006/relationships/customXml" Target="../ink/ink385.xml"/><Relationship Id="rId223" Type="http://schemas.openxmlformats.org/officeDocument/2006/relationships/image" Target="../media/image394.png"/><Relationship Id="rId244" Type="http://schemas.openxmlformats.org/officeDocument/2006/relationships/customXml" Target="../ink/ink406.xml"/><Relationship Id="rId18" Type="http://schemas.openxmlformats.org/officeDocument/2006/relationships/customXml" Target="../ink/ink293.xml"/><Relationship Id="rId39" Type="http://schemas.openxmlformats.org/officeDocument/2006/relationships/image" Target="../media/image303.png"/><Relationship Id="rId265" Type="http://schemas.openxmlformats.org/officeDocument/2006/relationships/image" Target="../media/image415.png"/><Relationship Id="rId286" Type="http://schemas.openxmlformats.org/officeDocument/2006/relationships/customXml" Target="../ink/ink427.xml"/><Relationship Id="rId50" Type="http://schemas.openxmlformats.org/officeDocument/2006/relationships/customXml" Target="../ink/ink309.xml"/><Relationship Id="rId104" Type="http://schemas.openxmlformats.org/officeDocument/2006/relationships/customXml" Target="../ink/ink336.xml"/><Relationship Id="rId125" Type="http://schemas.openxmlformats.org/officeDocument/2006/relationships/image" Target="../media/image346.png"/><Relationship Id="rId146" Type="http://schemas.openxmlformats.org/officeDocument/2006/relationships/customXml" Target="../ink/ink357.xml"/><Relationship Id="rId167" Type="http://schemas.openxmlformats.org/officeDocument/2006/relationships/image" Target="../media/image367.png"/><Relationship Id="rId188" Type="http://schemas.openxmlformats.org/officeDocument/2006/relationships/customXml" Target="../ink/ink378.xml"/><Relationship Id="rId311" Type="http://schemas.openxmlformats.org/officeDocument/2006/relationships/image" Target="../media/image438.png"/><Relationship Id="rId332" Type="http://schemas.openxmlformats.org/officeDocument/2006/relationships/customXml" Target="../ink/ink450.xml"/><Relationship Id="rId353" Type="http://schemas.openxmlformats.org/officeDocument/2006/relationships/image" Target="../media/image458.png"/><Relationship Id="rId374" Type="http://schemas.openxmlformats.org/officeDocument/2006/relationships/customXml" Target="../ink/ink471.xml"/><Relationship Id="rId71" Type="http://schemas.openxmlformats.org/officeDocument/2006/relationships/image" Target="../media/image319.png"/><Relationship Id="rId92" Type="http://schemas.openxmlformats.org/officeDocument/2006/relationships/customXml" Target="../ink/ink330.xml"/><Relationship Id="rId213" Type="http://schemas.openxmlformats.org/officeDocument/2006/relationships/image" Target="../media/image390.png"/><Relationship Id="rId234" Type="http://schemas.openxmlformats.org/officeDocument/2006/relationships/customXml" Target="../ink/ink401.xml"/><Relationship Id="rId2" Type="http://schemas.openxmlformats.org/officeDocument/2006/relationships/customXml" Target="../ink/ink285.xml"/><Relationship Id="rId29" Type="http://schemas.openxmlformats.org/officeDocument/2006/relationships/image" Target="../media/image298.png"/><Relationship Id="rId255" Type="http://schemas.openxmlformats.org/officeDocument/2006/relationships/image" Target="../media/image410.png"/><Relationship Id="rId276" Type="http://schemas.openxmlformats.org/officeDocument/2006/relationships/customXml" Target="../ink/ink422.xml"/><Relationship Id="rId297" Type="http://schemas.openxmlformats.org/officeDocument/2006/relationships/image" Target="../media/image431.png"/><Relationship Id="rId40" Type="http://schemas.openxmlformats.org/officeDocument/2006/relationships/customXml" Target="../ink/ink304.xml"/><Relationship Id="rId115" Type="http://schemas.openxmlformats.org/officeDocument/2006/relationships/image" Target="../media/image341.png"/><Relationship Id="rId136" Type="http://schemas.openxmlformats.org/officeDocument/2006/relationships/customXml" Target="../ink/ink352.xml"/><Relationship Id="rId157" Type="http://schemas.openxmlformats.org/officeDocument/2006/relationships/image" Target="../media/image362.png"/><Relationship Id="rId178" Type="http://schemas.openxmlformats.org/officeDocument/2006/relationships/customXml" Target="../ink/ink373.xml"/><Relationship Id="rId301" Type="http://schemas.openxmlformats.org/officeDocument/2006/relationships/image" Target="../media/image433.png"/><Relationship Id="rId322" Type="http://schemas.openxmlformats.org/officeDocument/2006/relationships/customXml" Target="../ink/ink445.xml"/><Relationship Id="rId343" Type="http://schemas.openxmlformats.org/officeDocument/2006/relationships/image" Target="../media/image453.png"/><Relationship Id="rId364" Type="http://schemas.openxmlformats.org/officeDocument/2006/relationships/customXml" Target="../ink/ink466.xml"/><Relationship Id="rId61" Type="http://schemas.openxmlformats.org/officeDocument/2006/relationships/image" Target="../media/image314.png"/><Relationship Id="rId82" Type="http://schemas.openxmlformats.org/officeDocument/2006/relationships/customXml" Target="../ink/ink325.xml"/><Relationship Id="rId199" Type="http://schemas.openxmlformats.org/officeDocument/2006/relationships/image" Target="../media/image383.png"/><Relationship Id="rId203" Type="http://schemas.openxmlformats.org/officeDocument/2006/relationships/image" Target="../media/image385.png"/><Relationship Id="rId19" Type="http://schemas.openxmlformats.org/officeDocument/2006/relationships/image" Target="../media/image293.png"/><Relationship Id="rId224" Type="http://schemas.openxmlformats.org/officeDocument/2006/relationships/customXml" Target="../ink/ink396.xml"/><Relationship Id="rId245" Type="http://schemas.openxmlformats.org/officeDocument/2006/relationships/image" Target="../media/image405.png"/><Relationship Id="rId266" Type="http://schemas.openxmlformats.org/officeDocument/2006/relationships/customXml" Target="../ink/ink417.xml"/><Relationship Id="rId287" Type="http://schemas.openxmlformats.org/officeDocument/2006/relationships/image" Target="../media/image426.png"/><Relationship Id="rId30" Type="http://schemas.openxmlformats.org/officeDocument/2006/relationships/customXml" Target="../ink/ink299.xml"/><Relationship Id="rId105" Type="http://schemas.openxmlformats.org/officeDocument/2006/relationships/image" Target="../media/image336.png"/><Relationship Id="rId126" Type="http://schemas.openxmlformats.org/officeDocument/2006/relationships/customXml" Target="../ink/ink347.xml"/><Relationship Id="rId147" Type="http://schemas.openxmlformats.org/officeDocument/2006/relationships/image" Target="../media/image357.png"/><Relationship Id="rId168" Type="http://schemas.openxmlformats.org/officeDocument/2006/relationships/customXml" Target="../ink/ink368.xml"/><Relationship Id="rId312" Type="http://schemas.openxmlformats.org/officeDocument/2006/relationships/customXml" Target="../ink/ink440.xml"/><Relationship Id="rId333" Type="http://schemas.openxmlformats.org/officeDocument/2006/relationships/image" Target="../media/image448.png"/><Relationship Id="rId354" Type="http://schemas.openxmlformats.org/officeDocument/2006/relationships/customXml" Target="../ink/ink461.xml"/><Relationship Id="rId51" Type="http://schemas.openxmlformats.org/officeDocument/2006/relationships/image" Target="../media/image309.png"/><Relationship Id="rId72" Type="http://schemas.openxmlformats.org/officeDocument/2006/relationships/customXml" Target="../ink/ink320.xml"/><Relationship Id="rId93" Type="http://schemas.openxmlformats.org/officeDocument/2006/relationships/image" Target="../media/image330.png"/><Relationship Id="rId189" Type="http://schemas.openxmlformats.org/officeDocument/2006/relationships/image" Target="../media/image378.png"/><Relationship Id="rId375" Type="http://schemas.openxmlformats.org/officeDocument/2006/relationships/image" Target="../media/image469.png"/><Relationship Id="rId3" Type="http://schemas.openxmlformats.org/officeDocument/2006/relationships/image" Target="../media/image285.png"/><Relationship Id="rId214" Type="http://schemas.openxmlformats.org/officeDocument/2006/relationships/customXml" Target="../ink/ink391.xml"/><Relationship Id="rId235" Type="http://schemas.openxmlformats.org/officeDocument/2006/relationships/image" Target="../media/image400.png"/><Relationship Id="rId256" Type="http://schemas.openxmlformats.org/officeDocument/2006/relationships/customXml" Target="../ink/ink412.xml"/><Relationship Id="rId277" Type="http://schemas.openxmlformats.org/officeDocument/2006/relationships/image" Target="../media/image421.png"/><Relationship Id="rId298" Type="http://schemas.openxmlformats.org/officeDocument/2006/relationships/customXml" Target="../ink/ink433.xml"/><Relationship Id="rId116" Type="http://schemas.openxmlformats.org/officeDocument/2006/relationships/customXml" Target="../ink/ink342.xml"/><Relationship Id="rId137" Type="http://schemas.openxmlformats.org/officeDocument/2006/relationships/image" Target="../media/image352.png"/><Relationship Id="rId158" Type="http://schemas.openxmlformats.org/officeDocument/2006/relationships/customXml" Target="../ink/ink363.xml"/><Relationship Id="rId302" Type="http://schemas.openxmlformats.org/officeDocument/2006/relationships/customXml" Target="../ink/ink435.xml"/><Relationship Id="rId323" Type="http://schemas.openxmlformats.org/officeDocument/2006/relationships/image" Target="../media/image444.png"/><Relationship Id="rId344" Type="http://schemas.openxmlformats.org/officeDocument/2006/relationships/customXml" Target="../ink/ink456.xml"/><Relationship Id="rId20" Type="http://schemas.openxmlformats.org/officeDocument/2006/relationships/customXml" Target="../ink/ink294.xml"/><Relationship Id="rId41" Type="http://schemas.openxmlformats.org/officeDocument/2006/relationships/image" Target="../media/image304.png"/><Relationship Id="rId62" Type="http://schemas.openxmlformats.org/officeDocument/2006/relationships/customXml" Target="../ink/ink315.xml"/><Relationship Id="rId83" Type="http://schemas.openxmlformats.org/officeDocument/2006/relationships/image" Target="../media/image325.png"/><Relationship Id="rId179" Type="http://schemas.openxmlformats.org/officeDocument/2006/relationships/image" Target="../media/image373.png"/><Relationship Id="rId365" Type="http://schemas.openxmlformats.org/officeDocument/2006/relationships/image" Target="../media/image464.png"/><Relationship Id="rId190" Type="http://schemas.openxmlformats.org/officeDocument/2006/relationships/customXml" Target="../ink/ink379.xml"/><Relationship Id="rId204" Type="http://schemas.openxmlformats.org/officeDocument/2006/relationships/customXml" Target="../ink/ink386.xml"/><Relationship Id="rId225" Type="http://schemas.openxmlformats.org/officeDocument/2006/relationships/image" Target="../media/image395.png"/><Relationship Id="rId246" Type="http://schemas.openxmlformats.org/officeDocument/2006/relationships/customXml" Target="../ink/ink407.xml"/><Relationship Id="rId267" Type="http://schemas.openxmlformats.org/officeDocument/2006/relationships/image" Target="../media/image416.png"/><Relationship Id="rId288" Type="http://schemas.openxmlformats.org/officeDocument/2006/relationships/customXml" Target="../ink/ink428.xml"/><Relationship Id="rId106" Type="http://schemas.openxmlformats.org/officeDocument/2006/relationships/customXml" Target="../ink/ink337.xml"/><Relationship Id="rId127" Type="http://schemas.openxmlformats.org/officeDocument/2006/relationships/image" Target="../media/image347.png"/><Relationship Id="rId313" Type="http://schemas.openxmlformats.org/officeDocument/2006/relationships/image" Target="../media/image439.png"/><Relationship Id="rId10" Type="http://schemas.openxmlformats.org/officeDocument/2006/relationships/customXml" Target="../ink/ink289.xml"/><Relationship Id="rId31" Type="http://schemas.openxmlformats.org/officeDocument/2006/relationships/image" Target="../media/image299.png"/><Relationship Id="rId52" Type="http://schemas.openxmlformats.org/officeDocument/2006/relationships/customXml" Target="../ink/ink310.xml"/><Relationship Id="rId73" Type="http://schemas.openxmlformats.org/officeDocument/2006/relationships/image" Target="../media/image320.png"/><Relationship Id="rId94" Type="http://schemas.openxmlformats.org/officeDocument/2006/relationships/customXml" Target="../ink/ink331.xml"/><Relationship Id="rId148" Type="http://schemas.openxmlformats.org/officeDocument/2006/relationships/customXml" Target="../ink/ink358.xml"/><Relationship Id="rId169" Type="http://schemas.openxmlformats.org/officeDocument/2006/relationships/image" Target="../media/image368.png"/><Relationship Id="rId334" Type="http://schemas.openxmlformats.org/officeDocument/2006/relationships/customXml" Target="../ink/ink451.xml"/><Relationship Id="rId355" Type="http://schemas.openxmlformats.org/officeDocument/2006/relationships/image" Target="../media/image459.png"/><Relationship Id="rId376" Type="http://schemas.openxmlformats.org/officeDocument/2006/relationships/customXml" Target="../ink/ink472.xml"/><Relationship Id="rId4" Type="http://schemas.openxmlformats.org/officeDocument/2006/relationships/customXml" Target="../ink/ink286.xml"/><Relationship Id="rId180" Type="http://schemas.openxmlformats.org/officeDocument/2006/relationships/customXml" Target="../ink/ink374.xml"/><Relationship Id="rId215" Type="http://schemas.openxmlformats.org/officeDocument/2006/relationships/image" Target="../media/image106.png"/><Relationship Id="rId236" Type="http://schemas.openxmlformats.org/officeDocument/2006/relationships/customXml" Target="../ink/ink402.xml"/><Relationship Id="rId257" Type="http://schemas.openxmlformats.org/officeDocument/2006/relationships/image" Target="../media/image411.png"/><Relationship Id="rId278" Type="http://schemas.openxmlformats.org/officeDocument/2006/relationships/customXml" Target="../ink/ink423.xml"/><Relationship Id="rId303" Type="http://schemas.openxmlformats.org/officeDocument/2006/relationships/image" Target="../media/image434.png"/><Relationship Id="rId42" Type="http://schemas.openxmlformats.org/officeDocument/2006/relationships/customXml" Target="../ink/ink305.xml"/><Relationship Id="rId84" Type="http://schemas.openxmlformats.org/officeDocument/2006/relationships/customXml" Target="../ink/ink326.xml"/><Relationship Id="rId138" Type="http://schemas.openxmlformats.org/officeDocument/2006/relationships/customXml" Target="../ink/ink353.xml"/><Relationship Id="rId345" Type="http://schemas.openxmlformats.org/officeDocument/2006/relationships/image" Target="../media/image454.png"/><Relationship Id="rId191" Type="http://schemas.openxmlformats.org/officeDocument/2006/relationships/image" Target="../media/image379.png"/><Relationship Id="rId205" Type="http://schemas.openxmlformats.org/officeDocument/2006/relationships/image" Target="../media/image386.png"/><Relationship Id="rId247" Type="http://schemas.openxmlformats.org/officeDocument/2006/relationships/image" Target="../media/image406.png"/><Relationship Id="rId107" Type="http://schemas.openxmlformats.org/officeDocument/2006/relationships/image" Target="../media/image337.png"/><Relationship Id="rId289" Type="http://schemas.openxmlformats.org/officeDocument/2006/relationships/image" Target="../media/image427.png"/><Relationship Id="rId11" Type="http://schemas.openxmlformats.org/officeDocument/2006/relationships/image" Target="../media/image289.png"/><Relationship Id="rId53" Type="http://schemas.openxmlformats.org/officeDocument/2006/relationships/image" Target="../media/image310.png"/><Relationship Id="rId149" Type="http://schemas.openxmlformats.org/officeDocument/2006/relationships/image" Target="../media/image358.png"/><Relationship Id="rId314" Type="http://schemas.openxmlformats.org/officeDocument/2006/relationships/customXml" Target="../ink/ink441.xml"/><Relationship Id="rId356" Type="http://schemas.openxmlformats.org/officeDocument/2006/relationships/customXml" Target="../ink/ink462.xml"/><Relationship Id="rId95" Type="http://schemas.openxmlformats.org/officeDocument/2006/relationships/image" Target="../media/image331.png"/><Relationship Id="rId160" Type="http://schemas.openxmlformats.org/officeDocument/2006/relationships/customXml" Target="../ink/ink364.xml"/><Relationship Id="rId216" Type="http://schemas.openxmlformats.org/officeDocument/2006/relationships/customXml" Target="../ink/ink392.xml"/><Relationship Id="rId258" Type="http://schemas.openxmlformats.org/officeDocument/2006/relationships/customXml" Target="../ink/ink413.xml"/><Relationship Id="rId22" Type="http://schemas.openxmlformats.org/officeDocument/2006/relationships/customXml" Target="../ink/ink295.xml"/><Relationship Id="rId64" Type="http://schemas.openxmlformats.org/officeDocument/2006/relationships/customXml" Target="../ink/ink316.xml"/><Relationship Id="rId118" Type="http://schemas.openxmlformats.org/officeDocument/2006/relationships/customXml" Target="../ink/ink343.xml"/><Relationship Id="rId325" Type="http://schemas.openxmlformats.org/officeDocument/2006/relationships/image" Target="../media/image445.png"/><Relationship Id="rId367" Type="http://schemas.openxmlformats.org/officeDocument/2006/relationships/image" Target="../media/image465.png"/><Relationship Id="rId171" Type="http://schemas.openxmlformats.org/officeDocument/2006/relationships/image" Target="../media/image369.png"/><Relationship Id="rId227" Type="http://schemas.openxmlformats.org/officeDocument/2006/relationships/image" Target="../media/image396.png"/><Relationship Id="rId269" Type="http://schemas.openxmlformats.org/officeDocument/2006/relationships/image" Target="../media/image417.png"/><Relationship Id="rId33" Type="http://schemas.openxmlformats.org/officeDocument/2006/relationships/image" Target="../media/image300.png"/><Relationship Id="rId129" Type="http://schemas.openxmlformats.org/officeDocument/2006/relationships/image" Target="../media/image348.png"/><Relationship Id="rId280" Type="http://schemas.openxmlformats.org/officeDocument/2006/relationships/customXml" Target="../ink/ink424.xml"/><Relationship Id="rId336" Type="http://schemas.openxmlformats.org/officeDocument/2006/relationships/customXml" Target="../ink/ink452.xml"/><Relationship Id="rId75" Type="http://schemas.openxmlformats.org/officeDocument/2006/relationships/image" Target="../media/image321.png"/><Relationship Id="rId140" Type="http://schemas.openxmlformats.org/officeDocument/2006/relationships/customXml" Target="../ink/ink354.xml"/><Relationship Id="rId182" Type="http://schemas.openxmlformats.org/officeDocument/2006/relationships/customXml" Target="../ink/ink375.xml"/><Relationship Id="rId378" Type="http://schemas.openxmlformats.org/officeDocument/2006/relationships/customXml" Target="../ink/ink473.xml"/><Relationship Id="rId6" Type="http://schemas.openxmlformats.org/officeDocument/2006/relationships/customXml" Target="../ink/ink287.xml"/><Relationship Id="rId238" Type="http://schemas.openxmlformats.org/officeDocument/2006/relationships/customXml" Target="../ink/ink403.xml"/><Relationship Id="rId291" Type="http://schemas.openxmlformats.org/officeDocument/2006/relationships/image" Target="../media/image428.png"/><Relationship Id="rId305" Type="http://schemas.openxmlformats.org/officeDocument/2006/relationships/image" Target="../media/image435.png"/><Relationship Id="rId347" Type="http://schemas.openxmlformats.org/officeDocument/2006/relationships/image" Target="../media/image455.png"/><Relationship Id="rId44" Type="http://schemas.openxmlformats.org/officeDocument/2006/relationships/customXml" Target="../ink/ink306.xml"/><Relationship Id="rId86" Type="http://schemas.openxmlformats.org/officeDocument/2006/relationships/customXml" Target="../ink/ink327.xml"/><Relationship Id="rId151" Type="http://schemas.openxmlformats.org/officeDocument/2006/relationships/image" Target="../media/image359.png"/><Relationship Id="rId193" Type="http://schemas.openxmlformats.org/officeDocument/2006/relationships/image" Target="../media/image380.png"/><Relationship Id="rId207" Type="http://schemas.openxmlformats.org/officeDocument/2006/relationships/image" Target="../media/image387.png"/><Relationship Id="rId249" Type="http://schemas.openxmlformats.org/officeDocument/2006/relationships/image" Target="../media/image407.png"/><Relationship Id="rId13" Type="http://schemas.openxmlformats.org/officeDocument/2006/relationships/image" Target="../media/image290.png"/><Relationship Id="rId109" Type="http://schemas.openxmlformats.org/officeDocument/2006/relationships/image" Target="../media/image338.png"/><Relationship Id="rId260" Type="http://schemas.openxmlformats.org/officeDocument/2006/relationships/customXml" Target="../ink/ink414.xml"/><Relationship Id="rId316" Type="http://schemas.openxmlformats.org/officeDocument/2006/relationships/customXml" Target="../ink/ink442.xml"/><Relationship Id="rId55" Type="http://schemas.openxmlformats.org/officeDocument/2006/relationships/image" Target="../media/image311.png"/><Relationship Id="rId97" Type="http://schemas.openxmlformats.org/officeDocument/2006/relationships/image" Target="../media/image332.png"/><Relationship Id="rId120" Type="http://schemas.openxmlformats.org/officeDocument/2006/relationships/customXml" Target="../ink/ink344.xml"/><Relationship Id="rId358" Type="http://schemas.openxmlformats.org/officeDocument/2006/relationships/customXml" Target="../ink/ink463.xml"/><Relationship Id="rId162" Type="http://schemas.openxmlformats.org/officeDocument/2006/relationships/customXml" Target="../ink/ink365.xml"/><Relationship Id="rId218" Type="http://schemas.openxmlformats.org/officeDocument/2006/relationships/customXml" Target="../ink/ink393.xml"/><Relationship Id="rId271" Type="http://schemas.openxmlformats.org/officeDocument/2006/relationships/image" Target="../media/image418.png"/><Relationship Id="rId24" Type="http://schemas.openxmlformats.org/officeDocument/2006/relationships/customXml" Target="../ink/ink296.xml"/><Relationship Id="rId66" Type="http://schemas.openxmlformats.org/officeDocument/2006/relationships/customXml" Target="../ink/ink317.xml"/><Relationship Id="rId131" Type="http://schemas.openxmlformats.org/officeDocument/2006/relationships/image" Target="../media/image349.png"/><Relationship Id="rId327" Type="http://schemas.openxmlformats.org/officeDocument/2006/relationships/image" Target="../media/image446.png"/><Relationship Id="rId369" Type="http://schemas.openxmlformats.org/officeDocument/2006/relationships/image" Target="../media/image466.png"/><Relationship Id="rId173" Type="http://schemas.openxmlformats.org/officeDocument/2006/relationships/image" Target="../media/image370.png"/><Relationship Id="rId229" Type="http://schemas.openxmlformats.org/officeDocument/2006/relationships/image" Target="../media/image397.png"/><Relationship Id="rId380" Type="http://schemas.openxmlformats.org/officeDocument/2006/relationships/customXml" Target="../ink/ink474.xml"/><Relationship Id="rId240" Type="http://schemas.openxmlformats.org/officeDocument/2006/relationships/customXml" Target="../ink/ink404.xml"/><Relationship Id="rId35" Type="http://schemas.openxmlformats.org/officeDocument/2006/relationships/image" Target="../media/image301.png"/><Relationship Id="rId77" Type="http://schemas.openxmlformats.org/officeDocument/2006/relationships/image" Target="../media/image322.png"/><Relationship Id="rId100" Type="http://schemas.openxmlformats.org/officeDocument/2006/relationships/customXml" Target="../ink/ink334.xml"/><Relationship Id="rId282" Type="http://schemas.openxmlformats.org/officeDocument/2006/relationships/customXml" Target="../ink/ink425.xml"/><Relationship Id="rId338" Type="http://schemas.openxmlformats.org/officeDocument/2006/relationships/customXml" Target="../ink/ink453.xml"/><Relationship Id="rId8" Type="http://schemas.openxmlformats.org/officeDocument/2006/relationships/customXml" Target="../ink/ink288.xml"/><Relationship Id="rId142" Type="http://schemas.openxmlformats.org/officeDocument/2006/relationships/customXml" Target="../ink/ink355.xml"/><Relationship Id="rId184" Type="http://schemas.openxmlformats.org/officeDocument/2006/relationships/customXml" Target="../ink/ink376.xml"/><Relationship Id="rId251" Type="http://schemas.openxmlformats.org/officeDocument/2006/relationships/image" Target="../media/image408.png"/><Relationship Id="rId46" Type="http://schemas.openxmlformats.org/officeDocument/2006/relationships/customXml" Target="../ink/ink307.xml"/><Relationship Id="rId293" Type="http://schemas.openxmlformats.org/officeDocument/2006/relationships/image" Target="../media/image429.png"/><Relationship Id="rId307" Type="http://schemas.openxmlformats.org/officeDocument/2006/relationships/image" Target="../media/image436.png"/><Relationship Id="rId349" Type="http://schemas.openxmlformats.org/officeDocument/2006/relationships/image" Target="../media/image456.png"/><Relationship Id="rId88" Type="http://schemas.openxmlformats.org/officeDocument/2006/relationships/customXml" Target="../ink/ink328.xml"/><Relationship Id="rId111" Type="http://schemas.openxmlformats.org/officeDocument/2006/relationships/image" Target="../media/image339.png"/><Relationship Id="rId153" Type="http://schemas.openxmlformats.org/officeDocument/2006/relationships/image" Target="../media/image360.png"/><Relationship Id="rId195" Type="http://schemas.openxmlformats.org/officeDocument/2006/relationships/image" Target="../media/image381.png"/><Relationship Id="rId209" Type="http://schemas.openxmlformats.org/officeDocument/2006/relationships/image" Target="../media/image388.png"/><Relationship Id="rId360" Type="http://schemas.openxmlformats.org/officeDocument/2006/relationships/customXml" Target="../ink/ink464.xml"/><Relationship Id="rId220" Type="http://schemas.openxmlformats.org/officeDocument/2006/relationships/customXml" Target="../ink/ink394.xml"/><Relationship Id="rId15" Type="http://schemas.openxmlformats.org/officeDocument/2006/relationships/image" Target="../media/image291.png"/><Relationship Id="rId57" Type="http://schemas.openxmlformats.org/officeDocument/2006/relationships/image" Target="../media/image312.png"/><Relationship Id="rId262" Type="http://schemas.openxmlformats.org/officeDocument/2006/relationships/customXml" Target="../ink/ink415.xml"/><Relationship Id="rId318" Type="http://schemas.openxmlformats.org/officeDocument/2006/relationships/customXml" Target="../ink/ink443.xml"/><Relationship Id="rId99" Type="http://schemas.openxmlformats.org/officeDocument/2006/relationships/image" Target="../media/image333.png"/><Relationship Id="rId122" Type="http://schemas.openxmlformats.org/officeDocument/2006/relationships/customXml" Target="../ink/ink345.xml"/><Relationship Id="rId164" Type="http://schemas.openxmlformats.org/officeDocument/2006/relationships/customXml" Target="../ink/ink366.xml"/><Relationship Id="rId371" Type="http://schemas.openxmlformats.org/officeDocument/2006/relationships/image" Target="../media/image467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87.xml"/><Relationship Id="rId21" Type="http://schemas.openxmlformats.org/officeDocument/2006/relationships/image" Target="../media/image482.png"/><Relationship Id="rId42" Type="http://schemas.openxmlformats.org/officeDocument/2006/relationships/customXml" Target="../ink/ink495.xml"/><Relationship Id="rId47" Type="http://schemas.openxmlformats.org/officeDocument/2006/relationships/image" Target="../media/image495.png"/><Relationship Id="rId63" Type="http://schemas.openxmlformats.org/officeDocument/2006/relationships/image" Target="../media/image503.png"/><Relationship Id="rId68" Type="http://schemas.openxmlformats.org/officeDocument/2006/relationships/customXml" Target="../ink/ink508.xml"/><Relationship Id="rId84" Type="http://schemas.openxmlformats.org/officeDocument/2006/relationships/customXml" Target="../ink/ink516.xml"/><Relationship Id="rId16" Type="http://schemas.openxmlformats.org/officeDocument/2006/relationships/customXml" Target="../ink/ink482.xml"/><Relationship Id="rId11" Type="http://schemas.openxmlformats.org/officeDocument/2006/relationships/image" Target="../media/image477.png"/><Relationship Id="rId32" Type="http://schemas.openxmlformats.org/officeDocument/2006/relationships/customXml" Target="../ink/ink490.xml"/><Relationship Id="rId37" Type="http://schemas.openxmlformats.org/officeDocument/2006/relationships/image" Target="../media/image490.png"/><Relationship Id="rId53" Type="http://schemas.openxmlformats.org/officeDocument/2006/relationships/image" Target="../media/image498.png"/><Relationship Id="rId58" Type="http://schemas.openxmlformats.org/officeDocument/2006/relationships/customXml" Target="../ink/ink503.xml"/><Relationship Id="rId74" Type="http://schemas.openxmlformats.org/officeDocument/2006/relationships/customXml" Target="../ink/ink511.xml"/><Relationship Id="rId79" Type="http://schemas.openxmlformats.org/officeDocument/2006/relationships/image" Target="../media/image511.png"/><Relationship Id="rId5" Type="http://schemas.openxmlformats.org/officeDocument/2006/relationships/image" Target="../media/image474.png"/><Relationship Id="rId19" Type="http://schemas.openxmlformats.org/officeDocument/2006/relationships/image" Target="../media/image481.png"/><Relationship Id="rId14" Type="http://schemas.openxmlformats.org/officeDocument/2006/relationships/customXml" Target="../ink/ink481.xml"/><Relationship Id="rId22" Type="http://schemas.openxmlformats.org/officeDocument/2006/relationships/customXml" Target="../ink/ink485.xml"/><Relationship Id="rId27" Type="http://schemas.openxmlformats.org/officeDocument/2006/relationships/image" Target="../media/image485.png"/><Relationship Id="rId30" Type="http://schemas.openxmlformats.org/officeDocument/2006/relationships/customXml" Target="../ink/ink489.xml"/><Relationship Id="rId35" Type="http://schemas.openxmlformats.org/officeDocument/2006/relationships/image" Target="../media/image489.png"/><Relationship Id="rId43" Type="http://schemas.openxmlformats.org/officeDocument/2006/relationships/image" Target="../media/image493.png"/><Relationship Id="rId48" Type="http://schemas.openxmlformats.org/officeDocument/2006/relationships/customXml" Target="../ink/ink498.xml"/><Relationship Id="rId56" Type="http://schemas.openxmlformats.org/officeDocument/2006/relationships/customXml" Target="../ink/ink502.xml"/><Relationship Id="rId64" Type="http://schemas.openxmlformats.org/officeDocument/2006/relationships/customXml" Target="../ink/ink506.xml"/><Relationship Id="rId69" Type="http://schemas.openxmlformats.org/officeDocument/2006/relationships/image" Target="../media/image506.png"/><Relationship Id="rId77" Type="http://schemas.openxmlformats.org/officeDocument/2006/relationships/image" Target="../media/image510.png"/><Relationship Id="rId8" Type="http://schemas.openxmlformats.org/officeDocument/2006/relationships/customXml" Target="../ink/ink478.xml"/><Relationship Id="rId51" Type="http://schemas.openxmlformats.org/officeDocument/2006/relationships/image" Target="../media/image497.png"/><Relationship Id="rId72" Type="http://schemas.openxmlformats.org/officeDocument/2006/relationships/customXml" Target="../ink/ink510.xml"/><Relationship Id="rId80" Type="http://schemas.openxmlformats.org/officeDocument/2006/relationships/customXml" Target="../ink/ink514.xml"/><Relationship Id="rId85" Type="http://schemas.openxmlformats.org/officeDocument/2006/relationships/image" Target="../media/image514.png"/><Relationship Id="rId3" Type="http://schemas.openxmlformats.org/officeDocument/2006/relationships/image" Target="../media/image473.png"/><Relationship Id="rId12" Type="http://schemas.openxmlformats.org/officeDocument/2006/relationships/customXml" Target="../ink/ink480.xml"/><Relationship Id="rId17" Type="http://schemas.openxmlformats.org/officeDocument/2006/relationships/image" Target="../media/image480.png"/><Relationship Id="rId25" Type="http://schemas.openxmlformats.org/officeDocument/2006/relationships/image" Target="../media/image484.png"/><Relationship Id="rId33" Type="http://schemas.openxmlformats.org/officeDocument/2006/relationships/image" Target="../media/image488.png"/><Relationship Id="rId38" Type="http://schemas.openxmlformats.org/officeDocument/2006/relationships/customXml" Target="../ink/ink493.xml"/><Relationship Id="rId46" Type="http://schemas.openxmlformats.org/officeDocument/2006/relationships/customXml" Target="../ink/ink497.xml"/><Relationship Id="rId59" Type="http://schemas.openxmlformats.org/officeDocument/2006/relationships/image" Target="../media/image501.png"/><Relationship Id="rId67" Type="http://schemas.openxmlformats.org/officeDocument/2006/relationships/image" Target="../media/image505.png"/><Relationship Id="rId20" Type="http://schemas.openxmlformats.org/officeDocument/2006/relationships/customXml" Target="../ink/ink484.xml"/><Relationship Id="rId41" Type="http://schemas.openxmlformats.org/officeDocument/2006/relationships/image" Target="../media/image492.png"/><Relationship Id="rId54" Type="http://schemas.openxmlformats.org/officeDocument/2006/relationships/customXml" Target="../ink/ink501.xml"/><Relationship Id="rId62" Type="http://schemas.openxmlformats.org/officeDocument/2006/relationships/customXml" Target="../ink/ink505.xml"/><Relationship Id="rId70" Type="http://schemas.openxmlformats.org/officeDocument/2006/relationships/customXml" Target="../ink/ink509.xml"/><Relationship Id="rId75" Type="http://schemas.openxmlformats.org/officeDocument/2006/relationships/image" Target="../media/image509.png"/><Relationship Id="rId83" Type="http://schemas.openxmlformats.org/officeDocument/2006/relationships/image" Target="../media/image51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77.xml"/><Relationship Id="rId15" Type="http://schemas.openxmlformats.org/officeDocument/2006/relationships/image" Target="../media/image479.png"/><Relationship Id="rId23" Type="http://schemas.openxmlformats.org/officeDocument/2006/relationships/image" Target="../media/image483.png"/><Relationship Id="rId28" Type="http://schemas.openxmlformats.org/officeDocument/2006/relationships/customXml" Target="../ink/ink488.xml"/><Relationship Id="rId36" Type="http://schemas.openxmlformats.org/officeDocument/2006/relationships/customXml" Target="../ink/ink492.xml"/><Relationship Id="rId49" Type="http://schemas.openxmlformats.org/officeDocument/2006/relationships/image" Target="../media/image496.png"/><Relationship Id="rId57" Type="http://schemas.openxmlformats.org/officeDocument/2006/relationships/image" Target="../media/image500.png"/><Relationship Id="rId10" Type="http://schemas.openxmlformats.org/officeDocument/2006/relationships/customXml" Target="../ink/ink479.xml"/><Relationship Id="rId31" Type="http://schemas.openxmlformats.org/officeDocument/2006/relationships/image" Target="../media/image487.png"/><Relationship Id="rId44" Type="http://schemas.openxmlformats.org/officeDocument/2006/relationships/customXml" Target="../ink/ink496.xml"/><Relationship Id="rId52" Type="http://schemas.openxmlformats.org/officeDocument/2006/relationships/customXml" Target="../ink/ink500.xml"/><Relationship Id="rId60" Type="http://schemas.openxmlformats.org/officeDocument/2006/relationships/customXml" Target="../ink/ink504.xml"/><Relationship Id="rId65" Type="http://schemas.openxmlformats.org/officeDocument/2006/relationships/image" Target="../media/image504.png"/><Relationship Id="rId73" Type="http://schemas.openxmlformats.org/officeDocument/2006/relationships/image" Target="../media/image508.png"/><Relationship Id="rId78" Type="http://schemas.openxmlformats.org/officeDocument/2006/relationships/customXml" Target="../ink/ink513.xml"/><Relationship Id="rId81" Type="http://schemas.openxmlformats.org/officeDocument/2006/relationships/image" Target="../media/image512.png"/><Relationship Id="rId4" Type="http://schemas.openxmlformats.org/officeDocument/2006/relationships/customXml" Target="../ink/ink476.xml"/><Relationship Id="rId9" Type="http://schemas.openxmlformats.org/officeDocument/2006/relationships/image" Target="../media/image476.png"/><Relationship Id="rId13" Type="http://schemas.openxmlformats.org/officeDocument/2006/relationships/image" Target="../media/image478.png"/><Relationship Id="rId18" Type="http://schemas.openxmlformats.org/officeDocument/2006/relationships/customXml" Target="../ink/ink483.xml"/><Relationship Id="rId39" Type="http://schemas.openxmlformats.org/officeDocument/2006/relationships/image" Target="../media/image491.png"/><Relationship Id="rId34" Type="http://schemas.openxmlformats.org/officeDocument/2006/relationships/customXml" Target="../ink/ink491.xml"/><Relationship Id="rId50" Type="http://schemas.openxmlformats.org/officeDocument/2006/relationships/customXml" Target="../ink/ink499.xml"/><Relationship Id="rId55" Type="http://schemas.openxmlformats.org/officeDocument/2006/relationships/image" Target="../media/image499.png"/><Relationship Id="rId76" Type="http://schemas.openxmlformats.org/officeDocument/2006/relationships/customXml" Target="../ink/ink512.xml"/><Relationship Id="rId7" Type="http://schemas.openxmlformats.org/officeDocument/2006/relationships/image" Target="../media/image475.png"/><Relationship Id="rId71" Type="http://schemas.openxmlformats.org/officeDocument/2006/relationships/image" Target="../media/image507.png"/><Relationship Id="rId2" Type="http://schemas.openxmlformats.org/officeDocument/2006/relationships/customXml" Target="../ink/ink475.xml"/><Relationship Id="rId29" Type="http://schemas.openxmlformats.org/officeDocument/2006/relationships/image" Target="../media/image486.png"/><Relationship Id="rId24" Type="http://schemas.openxmlformats.org/officeDocument/2006/relationships/customXml" Target="../ink/ink486.xml"/><Relationship Id="rId40" Type="http://schemas.openxmlformats.org/officeDocument/2006/relationships/customXml" Target="../ink/ink494.xml"/><Relationship Id="rId45" Type="http://schemas.openxmlformats.org/officeDocument/2006/relationships/image" Target="../media/image494.png"/><Relationship Id="rId66" Type="http://schemas.openxmlformats.org/officeDocument/2006/relationships/customXml" Target="../ink/ink507.xml"/><Relationship Id="rId61" Type="http://schemas.openxmlformats.org/officeDocument/2006/relationships/image" Target="../media/image502.png"/><Relationship Id="rId82" Type="http://schemas.openxmlformats.org/officeDocument/2006/relationships/customXml" Target="../ink/ink515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0.png"/><Relationship Id="rId18" Type="http://schemas.openxmlformats.org/officeDocument/2006/relationships/customXml" Target="../ink/ink525.xml"/><Relationship Id="rId26" Type="http://schemas.openxmlformats.org/officeDocument/2006/relationships/customXml" Target="../ink/ink529.xml"/><Relationship Id="rId21" Type="http://schemas.openxmlformats.org/officeDocument/2006/relationships/image" Target="../media/image524.png"/><Relationship Id="rId34" Type="http://schemas.openxmlformats.org/officeDocument/2006/relationships/customXml" Target="../ink/ink533.xml"/><Relationship Id="rId7" Type="http://schemas.openxmlformats.org/officeDocument/2006/relationships/image" Target="../media/image517.png"/><Relationship Id="rId12" Type="http://schemas.openxmlformats.org/officeDocument/2006/relationships/customXml" Target="../ink/ink522.xml"/><Relationship Id="rId17" Type="http://schemas.openxmlformats.org/officeDocument/2006/relationships/image" Target="../media/image522.png"/><Relationship Id="rId25" Type="http://schemas.openxmlformats.org/officeDocument/2006/relationships/image" Target="../media/image526.png"/><Relationship Id="rId33" Type="http://schemas.openxmlformats.org/officeDocument/2006/relationships/image" Target="../media/image530.png"/><Relationship Id="rId2" Type="http://schemas.openxmlformats.org/officeDocument/2006/relationships/customXml" Target="../ink/ink517.xml"/><Relationship Id="rId16" Type="http://schemas.openxmlformats.org/officeDocument/2006/relationships/customXml" Target="../ink/ink524.xml"/><Relationship Id="rId20" Type="http://schemas.openxmlformats.org/officeDocument/2006/relationships/customXml" Target="../ink/ink526.xml"/><Relationship Id="rId29" Type="http://schemas.openxmlformats.org/officeDocument/2006/relationships/image" Target="../media/image52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19.xml"/><Relationship Id="rId11" Type="http://schemas.openxmlformats.org/officeDocument/2006/relationships/image" Target="../media/image519.png"/><Relationship Id="rId24" Type="http://schemas.openxmlformats.org/officeDocument/2006/relationships/customXml" Target="../ink/ink528.xml"/><Relationship Id="rId32" Type="http://schemas.openxmlformats.org/officeDocument/2006/relationships/customXml" Target="../ink/ink532.xml"/><Relationship Id="rId37" Type="http://schemas.openxmlformats.org/officeDocument/2006/relationships/image" Target="../media/image532.png"/><Relationship Id="rId5" Type="http://schemas.openxmlformats.org/officeDocument/2006/relationships/image" Target="../media/image516.png"/><Relationship Id="rId15" Type="http://schemas.openxmlformats.org/officeDocument/2006/relationships/image" Target="../media/image521.png"/><Relationship Id="rId23" Type="http://schemas.openxmlformats.org/officeDocument/2006/relationships/image" Target="../media/image525.png"/><Relationship Id="rId28" Type="http://schemas.openxmlformats.org/officeDocument/2006/relationships/customXml" Target="../ink/ink530.xml"/><Relationship Id="rId36" Type="http://schemas.openxmlformats.org/officeDocument/2006/relationships/customXml" Target="../ink/ink534.xml"/><Relationship Id="rId10" Type="http://schemas.openxmlformats.org/officeDocument/2006/relationships/customXml" Target="../ink/ink521.xml"/><Relationship Id="rId19" Type="http://schemas.openxmlformats.org/officeDocument/2006/relationships/image" Target="../media/image523.png"/><Relationship Id="rId31" Type="http://schemas.openxmlformats.org/officeDocument/2006/relationships/image" Target="../media/image529.png"/><Relationship Id="rId4" Type="http://schemas.openxmlformats.org/officeDocument/2006/relationships/customXml" Target="../ink/ink518.xml"/><Relationship Id="rId9" Type="http://schemas.openxmlformats.org/officeDocument/2006/relationships/image" Target="../media/image518.png"/><Relationship Id="rId14" Type="http://schemas.openxmlformats.org/officeDocument/2006/relationships/customXml" Target="../ink/ink523.xml"/><Relationship Id="rId22" Type="http://schemas.openxmlformats.org/officeDocument/2006/relationships/customXml" Target="../ink/ink527.xml"/><Relationship Id="rId27" Type="http://schemas.openxmlformats.org/officeDocument/2006/relationships/image" Target="../media/image527.png"/><Relationship Id="rId30" Type="http://schemas.openxmlformats.org/officeDocument/2006/relationships/customXml" Target="../ink/ink531.xml"/><Relationship Id="rId35" Type="http://schemas.openxmlformats.org/officeDocument/2006/relationships/image" Target="../media/image531.png"/><Relationship Id="rId8" Type="http://schemas.openxmlformats.org/officeDocument/2006/relationships/customXml" Target="../ink/ink520.xml"/><Relationship Id="rId3" Type="http://schemas.openxmlformats.org/officeDocument/2006/relationships/image" Target="../media/image5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0473B07-A506-40F4-A79B-DB5B58DB6836}"/>
              </a:ext>
            </a:extLst>
          </p:cNvPr>
          <p:cNvGrpSpPr/>
          <p:nvPr/>
        </p:nvGrpSpPr>
        <p:grpSpPr>
          <a:xfrm>
            <a:off x="642225" y="1104771"/>
            <a:ext cx="2827440" cy="532080"/>
            <a:chOff x="642225" y="1104771"/>
            <a:chExt cx="2827440" cy="5320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566662B-EB19-4957-B0BB-FE0AC97470FA}"/>
                    </a:ext>
                  </a:extLst>
                </p14:cNvPr>
                <p14:cNvContentPartPr/>
                <p14:nvPr/>
              </p14:nvContentPartPr>
              <p14:xfrm>
                <a:off x="642225" y="1353531"/>
                <a:ext cx="2827440" cy="223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566662B-EB19-4957-B0BB-FE0AC97470F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3585" y="1344891"/>
                  <a:ext cx="28450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F6BC04F-A3EB-4CB5-B170-E0AB83944DA4}"/>
                    </a:ext>
                  </a:extLst>
                </p14:cNvPr>
                <p14:cNvContentPartPr/>
                <p14:nvPr/>
              </p14:nvContentPartPr>
              <p14:xfrm>
                <a:off x="1807545" y="1104771"/>
                <a:ext cx="367200" cy="5320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F6BC04F-A3EB-4CB5-B170-E0AB83944DA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98545" y="1095771"/>
                  <a:ext cx="384840" cy="54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CBCFC02-5751-4CFD-AE02-3CEE7A0D2830}"/>
              </a:ext>
            </a:extLst>
          </p:cNvPr>
          <p:cNvGrpSpPr/>
          <p:nvPr/>
        </p:nvGrpSpPr>
        <p:grpSpPr>
          <a:xfrm>
            <a:off x="2905545" y="869691"/>
            <a:ext cx="514440" cy="491400"/>
            <a:chOff x="2905545" y="869691"/>
            <a:chExt cx="514440" cy="49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F2B9D32-B970-4A62-9378-2353CADAF738}"/>
                    </a:ext>
                  </a:extLst>
                </p14:cNvPr>
                <p14:cNvContentPartPr/>
                <p14:nvPr/>
              </p14:nvContentPartPr>
              <p14:xfrm>
                <a:off x="3013185" y="869691"/>
                <a:ext cx="406800" cy="53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F2B9D32-B970-4A62-9378-2353CADAF73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04185" y="861051"/>
                  <a:ext cx="424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C8120AA-0EA6-4F56-A4C8-2F6092AA2B4D}"/>
                    </a:ext>
                  </a:extLst>
                </p14:cNvPr>
                <p14:cNvContentPartPr/>
                <p14:nvPr/>
              </p14:nvContentPartPr>
              <p14:xfrm>
                <a:off x="2905545" y="897771"/>
                <a:ext cx="353160" cy="463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C8120AA-0EA6-4F56-A4C8-2F6092AA2B4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96545" y="889131"/>
                  <a:ext cx="370800" cy="48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4CF5968-6D39-4278-94D3-A6F75B59C8B3}"/>
              </a:ext>
            </a:extLst>
          </p:cNvPr>
          <p:cNvGrpSpPr/>
          <p:nvPr/>
        </p:nvGrpSpPr>
        <p:grpSpPr>
          <a:xfrm>
            <a:off x="1037505" y="1794171"/>
            <a:ext cx="4372200" cy="1884240"/>
            <a:chOff x="1037505" y="1794171"/>
            <a:chExt cx="4372200" cy="188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FF74495-3A6C-40F8-9049-C0207E5C53B4}"/>
                    </a:ext>
                  </a:extLst>
                </p14:cNvPr>
                <p14:cNvContentPartPr/>
                <p14:nvPr/>
              </p14:nvContentPartPr>
              <p14:xfrm>
                <a:off x="1037505" y="2444331"/>
                <a:ext cx="1391040" cy="39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FF74495-3A6C-40F8-9049-C0207E5C53B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28505" y="2435691"/>
                  <a:ext cx="14086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F49478F-9961-45BA-811A-4B3E39FB0151}"/>
                    </a:ext>
                  </a:extLst>
                </p14:cNvPr>
                <p14:cNvContentPartPr/>
                <p14:nvPr/>
              </p14:nvContentPartPr>
              <p14:xfrm>
                <a:off x="2280225" y="1794171"/>
                <a:ext cx="171720" cy="16707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F49478F-9961-45BA-811A-4B3E39FB015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71225" y="1785531"/>
                  <a:ext cx="189360" cy="168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C3B7B30-98BD-4E9C-8AC6-D3C5925FEAE9}"/>
                    </a:ext>
                  </a:extLst>
                </p14:cNvPr>
                <p14:cNvContentPartPr/>
                <p14:nvPr/>
              </p14:nvContentPartPr>
              <p14:xfrm>
                <a:off x="3410265" y="1843131"/>
                <a:ext cx="122040" cy="18352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C3B7B30-98BD-4E9C-8AC6-D3C5925FEAE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01265" y="1834491"/>
                  <a:ext cx="139680" cy="18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B222FDD-8E76-49BD-BB70-25367E789AE1}"/>
                    </a:ext>
                  </a:extLst>
                </p14:cNvPr>
                <p14:cNvContentPartPr/>
                <p14:nvPr/>
              </p14:nvContentPartPr>
              <p14:xfrm>
                <a:off x="3488745" y="2395011"/>
                <a:ext cx="1920960" cy="109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B222FDD-8E76-49BD-BB70-25367E789AE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479745" y="2386371"/>
                  <a:ext cx="19386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F5D1A64-B332-4563-BAF8-7C6676F418BB}"/>
                    </a:ext>
                  </a:extLst>
                </p14:cNvPr>
                <p14:cNvContentPartPr/>
                <p14:nvPr/>
              </p14:nvContentPartPr>
              <p14:xfrm>
                <a:off x="2527185" y="2216091"/>
                <a:ext cx="24120" cy="45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F5D1A64-B332-4563-BAF8-7C6676F418B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18545" y="2207091"/>
                  <a:ext cx="417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768DF6E-F336-4507-A340-79FDBD327F64}"/>
                    </a:ext>
                  </a:extLst>
                </p14:cNvPr>
                <p14:cNvContentPartPr/>
                <p14:nvPr/>
              </p14:nvContentPartPr>
              <p14:xfrm>
                <a:off x="2779905" y="2135811"/>
                <a:ext cx="140760" cy="1141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768DF6E-F336-4507-A340-79FDBD327F6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71265" y="2126811"/>
                  <a:ext cx="1584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5DD534E-3B44-4E57-BDF4-47E664844F17}"/>
                    </a:ext>
                  </a:extLst>
                </p14:cNvPr>
                <p14:cNvContentPartPr/>
                <p14:nvPr/>
              </p14:nvContentPartPr>
              <p14:xfrm>
                <a:off x="2652825" y="2314731"/>
                <a:ext cx="108000" cy="173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5DD534E-3B44-4E57-BDF4-47E664844F1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644185" y="2305731"/>
                  <a:ext cx="1256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5E7E1C9-4DFB-4766-A283-21FD3CA2A7CD}"/>
                    </a:ext>
                  </a:extLst>
                </p14:cNvPr>
                <p14:cNvContentPartPr/>
                <p14:nvPr/>
              </p14:nvContentPartPr>
              <p14:xfrm>
                <a:off x="2778465" y="2595531"/>
                <a:ext cx="258840" cy="997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5E7E1C9-4DFB-4766-A283-21FD3CA2A7C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69825" y="2586891"/>
                  <a:ext cx="2764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758224E-7D3B-4CE0-9557-054EF13698CA}"/>
                    </a:ext>
                  </a:extLst>
                </p14:cNvPr>
                <p14:cNvContentPartPr/>
                <p14:nvPr/>
              </p14:nvContentPartPr>
              <p14:xfrm>
                <a:off x="2550945" y="2786691"/>
                <a:ext cx="396360" cy="132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758224E-7D3B-4CE0-9557-054EF13698C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542305" y="2777691"/>
                  <a:ext cx="4140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6AB3B32-9B55-45C1-8154-93F6D31728F0}"/>
                    </a:ext>
                  </a:extLst>
                </p14:cNvPr>
                <p14:cNvContentPartPr/>
                <p14:nvPr/>
              </p14:nvContentPartPr>
              <p14:xfrm>
                <a:off x="2538345" y="2929971"/>
                <a:ext cx="428400" cy="2422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6AB3B32-9B55-45C1-8154-93F6D31728F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529705" y="2920971"/>
                  <a:ext cx="44604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9CBA54D-9240-4B90-B364-FDFD967ED8A9}"/>
                    </a:ext>
                  </a:extLst>
                </p14:cNvPr>
                <p14:cNvContentPartPr/>
                <p14:nvPr/>
              </p14:nvContentPartPr>
              <p14:xfrm>
                <a:off x="3096345" y="2919171"/>
                <a:ext cx="146880" cy="257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9CBA54D-9240-4B90-B364-FDFD967ED8A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087345" y="2910531"/>
                  <a:ext cx="1645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7634B09-EEA1-418D-8F01-68617991BB7E}"/>
                    </a:ext>
                  </a:extLst>
                </p14:cNvPr>
                <p14:cNvContentPartPr/>
                <p14:nvPr/>
              </p14:nvContentPartPr>
              <p14:xfrm>
                <a:off x="3130185" y="3450171"/>
                <a:ext cx="66240" cy="112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7634B09-EEA1-418D-8F01-68617991BB7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121185" y="3441171"/>
                  <a:ext cx="838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9371EC8-1ED5-47BA-B3E5-385A7FEFE016}"/>
                    </a:ext>
                  </a:extLst>
                </p14:cNvPr>
                <p14:cNvContentPartPr/>
                <p14:nvPr/>
              </p14:nvContentPartPr>
              <p14:xfrm>
                <a:off x="3188505" y="2219331"/>
                <a:ext cx="91800" cy="205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9371EC8-1ED5-47BA-B3E5-385A7FEFE01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79505" y="2210331"/>
                  <a:ext cx="1094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A5228CC-E4B1-4B55-86B4-3E3E47B34410}"/>
                    </a:ext>
                  </a:extLst>
                </p14:cNvPr>
                <p14:cNvContentPartPr/>
                <p14:nvPr/>
              </p14:nvContentPartPr>
              <p14:xfrm>
                <a:off x="3069705" y="2133651"/>
                <a:ext cx="48600" cy="33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A5228CC-E4B1-4B55-86B4-3E3E47B3441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61065" y="2125011"/>
                  <a:ext cx="662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759CE46-79E4-40C3-9A8F-2DC8783E1413}"/>
                    </a:ext>
                  </a:extLst>
                </p14:cNvPr>
                <p14:cNvContentPartPr/>
                <p14:nvPr/>
              </p14:nvContentPartPr>
              <p14:xfrm>
                <a:off x="3168705" y="1923411"/>
                <a:ext cx="159480" cy="853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759CE46-79E4-40C3-9A8F-2DC8783E141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160065" y="1914411"/>
                  <a:ext cx="177120" cy="10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C039EAF-FFCB-4B1E-B198-7B83B7C67047}"/>
                  </a:ext>
                </a:extLst>
              </p14:cNvPr>
              <p14:cNvContentPartPr/>
              <p14:nvPr/>
            </p14:nvContentPartPr>
            <p14:xfrm>
              <a:off x="1023105" y="4035171"/>
              <a:ext cx="1557000" cy="2365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C039EAF-FFCB-4B1E-B198-7B83B7C6704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14105" y="4026171"/>
                <a:ext cx="157464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9A16308-CABA-46D2-96ED-F5F7C6C1DE21}"/>
                  </a:ext>
                </a:extLst>
              </p14:cNvPr>
              <p14:cNvContentPartPr/>
              <p14:nvPr/>
            </p14:nvContentPartPr>
            <p14:xfrm>
              <a:off x="2540505" y="4035891"/>
              <a:ext cx="2292480" cy="4165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9A16308-CABA-46D2-96ED-F5F7C6C1DE2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531505" y="4026891"/>
                <a:ext cx="2310120" cy="43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0E5AD1DB-EE81-49CB-A888-EAB7CAD38A94}"/>
              </a:ext>
            </a:extLst>
          </p:cNvPr>
          <p:cNvGrpSpPr/>
          <p:nvPr/>
        </p:nvGrpSpPr>
        <p:grpSpPr>
          <a:xfrm>
            <a:off x="1627185" y="3218691"/>
            <a:ext cx="290520" cy="774000"/>
            <a:chOff x="1627185" y="3218691"/>
            <a:chExt cx="290520" cy="77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827C8C2-E75A-40FE-BC59-07FEB98B4CFF}"/>
                    </a:ext>
                  </a:extLst>
                </p14:cNvPr>
                <p14:cNvContentPartPr/>
                <p14:nvPr/>
              </p14:nvContentPartPr>
              <p14:xfrm>
                <a:off x="1627905" y="3230211"/>
                <a:ext cx="223200" cy="7509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827C8C2-E75A-40FE-BC59-07FEB98B4CF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618905" y="3221571"/>
                  <a:ext cx="240840" cy="76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D126510-F643-43A5-9123-1BD4D030ABC1}"/>
                    </a:ext>
                  </a:extLst>
                </p14:cNvPr>
                <p14:cNvContentPartPr/>
                <p14:nvPr/>
              </p14:nvContentPartPr>
              <p14:xfrm>
                <a:off x="1627185" y="3813411"/>
                <a:ext cx="281160" cy="1792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D126510-F643-43A5-9123-1BD4D030ABC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18545" y="3804411"/>
                  <a:ext cx="2988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F00FC43-9A25-436B-B8C8-ED2049948FF9}"/>
                    </a:ext>
                  </a:extLst>
                </p14:cNvPr>
                <p14:cNvContentPartPr/>
                <p14:nvPr/>
              </p14:nvContentPartPr>
              <p14:xfrm>
                <a:off x="1655985" y="3218691"/>
                <a:ext cx="261720" cy="2804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F00FC43-9A25-436B-B8C8-ED2049948FF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646985" y="3209691"/>
                  <a:ext cx="279360" cy="29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415C3366-3A19-48D5-AFEB-AE4D607E01F9}"/>
              </a:ext>
            </a:extLst>
          </p:cNvPr>
          <p:cNvGrpSpPr/>
          <p:nvPr/>
        </p:nvGrpSpPr>
        <p:grpSpPr>
          <a:xfrm>
            <a:off x="6759345" y="1803531"/>
            <a:ext cx="4221360" cy="1378800"/>
            <a:chOff x="6759345" y="1803531"/>
            <a:chExt cx="4221360" cy="137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56EDE30-4DA9-4556-97D0-85FDC3A7987D}"/>
                    </a:ext>
                  </a:extLst>
                </p14:cNvPr>
                <p14:cNvContentPartPr/>
                <p14:nvPr/>
              </p14:nvContentPartPr>
              <p14:xfrm>
                <a:off x="6759345" y="2408331"/>
                <a:ext cx="1594800" cy="882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56EDE30-4DA9-4556-97D0-85FDC3A7987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750705" y="2399691"/>
                  <a:ext cx="16124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27B5046-94BE-471A-9833-4DCBB5043508}"/>
                    </a:ext>
                  </a:extLst>
                </p14:cNvPr>
                <p14:cNvContentPartPr/>
                <p14:nvPr/>
              </p14:nvContentPartPr>
              <p14:xfrm>
                <a:off x="8213745" y="1803531"/>
                <a:ext cx="209160" cy="13464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27B5046-94BE-471A-9833-4DCBB504350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204745" y="1794531"/>
                  <a:ext cx="226800" cy="13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16464EB-01E0-49F7-929F-19FF6D022A93}"/>
                    </a:ext>
                  </a:extLst>
                </p14:cNvPr>
                <p14:cNvContentPartPr/>
                <p14:nvPr/>
              </p14:nvContentPartPr>
              <p14:xfrm>
                <a:off x="9312825" y="1869771"/>
                <a:ext cx="153000" cy="13125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16464EB-01E0-49F7-929F-19FF6D022A9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304185" y="1860771"/>
                  <a:ext cx="170640" cy="13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5E0C6CE-66C5-49F3-B44E-AB1C3E73F7CD}"/>
                    </a:ext>
                  </a:extLst>
                </p14:cNvPr>
                <p14:cNvContentPartPr/>
                <p14:nvPr/>
              </p14:nvContentPartPr>
              <p14:xfrm>
                <a:off x="9353145" y="2497611"/>
                <a:ext cx="1627560" cy="378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5E0C6CE-66C5-49F3-B44E-AB1C3E73F7C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344145" y="2488611"/>
                  <a:ext cx="16452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7077F99-5064-4F77-A96F-485FDD87D486}"/>
                    </a:ext>
                  </a:extLst>
                </p14:cNvPr>
                <p14:cNvContentPartPr/>
                <p14:nvPr/>
              </p14:nvContentPartPr>
              <p14:xfrm>
                <a:off x="8620905" y="1929531"/>
                <a:ext cx="15120" cy="147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7077F99-5064-4F77-A96F-485FDD87D48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611905" y="1920531"/>
                  <a:ext cx="327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B76C0CD-1D0D-42C2-9BCB-D2E5552B38FC}"/>
                    </a:ext>
                  </a:extLst>
                </p14:cNvPr>
                <p14:cNvContentPartPr/>
                <p14:nvPr/>
              </p14:nvContentPartPr>
              <p14:xfrm>
                <a:off x="8881905" y="2041491"/>
                <a:ext cx="7920" cy="338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B76C0CD-1D0D-42C2-9BCB-D2E5552B38F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872905" y="2032491"/>
                  <a:ext cx="255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62F8C5D-D2AB-4E2D-9BA5-B58E70FA61DF}"/>
                    </a:ext>
                  </a:extLst>
                </p14:cNvPr>
                <p14:cNvContentPartPr/>
                <p14:nvPr/>
              </p14:nvContentPartPr>
              <p14:xfrm>
                <a:off x="8555025" y="2217891"/>
                <a:ext cx="241200" cy="3171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62F8C5D-D2AB-4E2D-9BA5-B58E70FA61D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546385" y="2209251"/>
                  <a:ext cx="25884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23EE341-865A-477B-BC69-807D0BBF0878}"/>
                    </a:ext>
                  </a:extLst>
                </p14:cNvPr>
                <p14:cNvContentPartPr/>
                <p14:nvPr/>
              </p14:nvContentPartPr>
              <p14:xfrm>
                <a:off x="9116625" y="2656731"/>
                <a:ext cx="97560" cy="990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23EE341-865A-477B-BC69-807D0BBF087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107625" y="2647731"/>
                  <a:ext cx="1152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B71D663-1F17-404E-B99B-087460AC3DEA}"/>
                    </a:ext>
                  </a:extLst>
                </p14:cNvPr>
                <p14:cNvContentPartPr/>
                <p14:nvPr/>
              </p14:nvContentPartPr>
              <p14:xfrm>
                <a:off x="8508585" y="2896491"/>
                <a:ext cx="221040" cy="1101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B71D663-1F17-404E-B99B-087460AC3DE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499585" y="2887851"/>
                  <a:ext cx="2386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486088A-74D1-44EA-86B7-470804C03A85}"/>
                    </a:ext>
                  </a:extLst>
                </p14:cNvPr>
                <p14:cNvContentPartPr/>
                <p14:nvPr/>
              </p14:nvContentPartPr>
              <p14:xfrm>
                <a:off x="8753385" y="2772291"/>
                <a:ext cx="339840" cy="3560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486088A-74D1-44EA-86B7-470804C03A8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744745" y="2763291"/>
                  <a:ext cx="35748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1E2F6B4-CB35-421D-9213-B190BE23159E}"/>
                    </a:ext>
                  </a:extLst>
                </p14:cNvPr>
                <p14:cNvContentPartPr/>
                <p14:nvPr/>
              </p14:nvContentPartPr>
              <p14:xfrm>
                <a:off x="8600385" y="2380611"/>
                <a:ext cx="292320" cy="979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1E2F6B4-CB35-421D-9213-B190BE23159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591745" y="2371971"/>
                  <a:ext cx="3099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D779FA5-499E-496A-A148-083E35A92942}"/>
                    </a:ext>
                  </a:extLst>
                </p14:cNvPr>
                <p14:cNvContentPartPr/>
                <p14:nvPr/>
              </p14:nvContentPartPr>
              <p14:xfrm>
                <a:off x="9200145" y="2074251"/>
                <a:ext cx="50040" cy="1328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D779FA5-499E-496A-A148-083E35A9294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91505" y="2065251"/>
                  <a:ext cx="676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7DBC27B-B265-49CE-9030-741F54317DCB}"/>
                    </a:ext>
                  </a:extLst>
                </p14:cNvPr>
                <p14:cNvContentPartPr/>
                <p14:nvPr/>
              </p14:nvContentPartPr>
              <p14:xfrm>
                <a:off x="8497785" y="1806411"/>
                <a:ext cx="647640" cy="3070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7DBC27B-B265-49CE-9030-741F54317DC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489145" y="1797771"/>
                  <a:ext cx="66528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065DF7E-B0CF-4BC2-A993-2CC4C19B5C43}"/>
                    </a:ext>
                  </a:extLst>
                </p14:cNvPr>
                <p14:cNvContentPartPr/>
                <p14:nvPr/>
              </p14:nvContentPartPr>
              <p14:xfrm>
                <a:off x="8333985" y="2389611"/>
                <a:ext cx="64440" cy="2145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065DF7E-B0CF-4BC2-A993-2CC4C19B5C4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324985" y="2380611"/>
                  <a:ext cx="820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935251D-E5EB-4DB3-AE1E-17116FDB4E2F}"/>
                    </a:ext>
                  </a:extLst>
                </p14:cNvPr>
                <p14:cNvContentPartPr/>
                <p14:nvPr/>
              </p14:nvContentPartPr>
              <p14:xfrm>
                <a:off x="8345505" y="2637651"/>
                <a:ext cx="259920" cy="1101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935251D-E5EB-4DB3-AE1E-17116FDB4E2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336865" y="2629011"/>
                  <a:ext cx="2775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2A5531F-13C7-48EE-9306-0A9B10044A3C}"/>
                    </a:ext>
                  </a:extLst>
                </p14:cNvPr>
                <p14:cNvContentPartPr/>
                <p14:nvPr/>
              </p14:nvContentPartPr>
              <p14:xfrm>
                <a:off x="8797305" y="2454771"/>
                <a:ext cx="389160" cy="1022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2A5531F-13C7-48EE-9306-0A9B10044A3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788665" y="2446131"/>
                  <a:ext cx="4068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79B21EB-0963-4EED-90F1-B197EDC7F8D4}"/>
                    </a:ext>
                  </a:extLst>
                </p14:cNvPr>
                <p14:cNvContentPartPr/>
                <p14:nvPr/>
              </p14:nvContentPartPr>
              <p14:xfrm>
                <a:off x="9109425" y="2410131"/>
                <a:ext cx="147600" cy="694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79B21EB-0963-4EED-90F1-B197EDC7F8D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100785" y="2401491"/>
                  <a:ext cx="1652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133A70B-0A68-4E1A-95FA-B8C7A6144464}"/>
                    </a:ext>
                  </a:extLst>
                </p14:cNvPr>
                <p14:cNvContentPartPr/>
                <p14:nvPr/>
              </p14:nvContentPartPr>
              <p14:xfrm>
                <a:off x="9115185" y="2158851"/>
                <a:ext cx="40680" cy="392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133A70B-0A68-4E1A-95FA-B8C7A614446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106185" y="2150211"/>
                  <a:ext cx="583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9E773D5-015D-410C-8340-66DBE8206A76}"/>
                    </a:ext>
                  </a:extLst>
                </p14:cNvPr>
                <p14:cNvContentPartPr/>
                <p14:nvPr/>
              </p14:nvContentPartPr>
              <p14:xfrm>
                <a:off x="8961465" y="2109891"/>
                <a:ext cx="45720" cy="536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9E773D5-015D-410C-8340-66DBE8206A7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952465" y="2101251"/>
                  <a:ext cx="6336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F3C7ADD-CE6B-4EED-AFB2-02092AD688F9}"/>
                    </a:ext>
                  </a:extLst>
                </p14:cNvPr>
                <p14:cNvContentPartPr/>
                <p14:nvPr/>
              </p14:nvContentPartPr>
              <p14:xfrm>
                <a:off x="8481225" y="2367651"/>
                <a:ext cx="3240" cy="21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F3C7ADD-CE6B-4EED-AFB2-02092AD688F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472225" y="2358651"/>
                  <a:ext cx="208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B416687-9089-4102-8EAB-8C96634686EC}"/>
                    </a:ext>
                  </a:extLst>
                </p14:cNvPr>
                <p14:cNvContentPartPr/>
                <p14:nvPr/>
              </p14:nvContentPartPr>
              <p14:xfrm>
                <a:off x="8391225" y="2386371"/>
                <a:ext cx="126720" cy="331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B416687-9089-4102-8EAB-8C96634686E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382225" y="2377731"/>
                  <a:ext cx="1443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2174C07-5C5F-4F1A-BF58-57EC037A4307}"/>
                    </a:ext>
                  </a:extLst>
                </p14:cNvPr>
                <p14:cNvContentPartPr/>
                <p14:nvPr/>
              </p14:nvContentPartPr>
              <p14:xfrm>
                <a:off x="8544585" y="2377011"/>
                <a:ext cx="135000" cy="122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2174C07-5C5F-4F1A-BF58-57EC037A430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535945" y="2368011"/>
                  <a:ext cx="1526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A9E9E3C-905C-430F-B2AC-9FE62FC98C07}"/>
                    </a:ext>
                  </a:extLst>
                </p14:cNvPr>
                <p14:cNvContentPartPr/>
                <p14:nvPr/>
              </p14:nvContentPartPr>
              <p14:xfrm>
                <a:off x="8668785" y="2450451"/>
                <a:ext cx="207000" cy="511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A9E9E3C-905C-430F-B2AC-9FE62FC98C0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660145" y="2441811"/>
                  <a:ext cx="2246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9270992-15C7-4FA0-8850-ADCF72AFCDF2}"/>
                    </a:ext>
                  </a:extLst>
                </p14:cNvPr>
                <p14:cNvContentPartPr/>
                <p14:nvPr/>
              </p14:nvContentPartPr>
              <p14:xfrm>
                <a:off x="8942745" y="2301051"/>
                <a:ext cx="163080" cy="241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9270992-15C7-4FA0-8850-ADCF72AFCDF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933745" y="2292051"/>
                  <a:ext cx="1807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A3CC87F-CE6F-464F-AAE9-389B9292E2EA}"/>
                    </a:ext>
                  </a:extLst>
                </p14:cNvPr>
                <p14:cNvContentPartPr/>
                <p14:nvPr/>
              </p14:nvContentPartPr>
              <p14:xfrm>
                <a:off x="9051465" y="2343531"/>
                <a:ext cx="186120" cy="1015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A3CC87F-CE6F-464F-AAE9-389B9292E2E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042825" y="2334891"/>
                  <a:ext cx="2037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B23EEC2-35EB-47A7-B878-FBCC74D1861A}"/>
                    </a:ext>
                  </a:extLst>
                </p14:cNvPr>
                <p14:cNvContentPartPr/>
                <p14:nvPr/>
              </p14:nvContentPartPr>
              <p14:xfrm>
                <a:off x="8991345" y="2572491"/>
                <a:ext cx="27720" cy="1512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B23EEC2-35EB-47A7-B878-FBCC74D1861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982705" y="2563491"/>
                  <a:ext cx="45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0BC3ABD-4F24-4FB2-BE59-11EF162E681D}"/>
                    </a:ext>
                  </a:extLst>
                </p14:cNvPr>
                <p14:cNvContentPartPr/>
                <p14:nvPr/>
              </p14:nvContentPartPr>
              <p14:xfrm>
                <a:off x="9028425" y="2661051"/>
                <a:ext cx="79920" cy="921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0BC3ABD-4F24-4FB2-BE59-11EF162E681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019785" y="2652051"/>
                  <a:ext cx="975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ED66FE4-B925-4D80-AFDA-86E8D032955B}"/>
                    </a:ext>
                  </a:extLst>
                </p14:cNvPr>
                <p14:cNvContentPartPr/>
                <p14:nvPr/>
              </p14:nvContentPartPr>
              <p14:xfrm>
                <a:off x="9145785" y="2523531"/>
                <a:ext cx="67320" cy="777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ED66FE4-B925-4D80-AFDA-86E8D032955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136785" y="2514531"/>
                  <a:ext cx="849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194BE59-303B-4676-BD38-F7F063D268E0}"/>
                    </a:ext>
                  </a:extLst>
                </p14:cNvPr>
                <p14:cNvContentPartPr/>
                <p14:nvPr/>
              </p14:nvContentPartPr>
              <p14:xfrm>
                <a:off x="8989545" y="2757891"/>
                <a:ext cx="86760" cy="360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194BE59-303B-4676-BD38-F7F063D268E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980545" y="2748891"/>
                  <a:ext cx="1044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9A831F6-EFD9-4A82-AAF9-8668EAC3E3C4}"/>
                    </a:ext>
                  </a:extLst>
                </p14:cNvPr>
                <p14:cNvContentPartPr/>
                <p14:nvPr/>
              </p14:nvContentPartPr>
              <p14:xfrm>
                <a:off x="8620905" y="2614611"/>
                <a:ext cx="82080" cy="475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9A831F6-EFD9-4A82-AAF9-8668EAC3E3C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611905" y="2605611"/>
                  <a:ext cx="997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C568320-4C43-46A5-BD00-3B2E66A59EA8}"/>
                    </a:ext>
                  </a:extLst>
                </p14:cNvPr>
                <p14:cNvContentPartPr/>
                <p14:nvPr/>
              </p14:nvContentPartPr>
              <p14:xfrm>
                <a:off x="8554305" y="2750331"/>
                <a:ext cx="397440" cy="907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C568320-4C43-46A5-BD00-3B2E66A59EA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545665" y="2741331"/>
                  <a:ext cx="4150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9362AFB-4871-442B-9C41-2DC6DAC3B988}"/>
                    </a:ext>
                  </a:extLst>
                </p14:cNvPr>
                <p14:cNvContentPartPr/>
                <p14:nvPr/>
              </p14:nvContentPartPr>
              <p14:xfrm>
                <a:off x="8932305" y="2795331"/>
                <a:ext cx="40680" cy="46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9362AFB-4871-442B-9C41-2DC6DAC3B98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923305" y="2786691"/>
                  <a:ext cx="583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2C24BE5-EF40-440F-9355-20FE9626B01E}"/>
                    </a:ext>
                  </a:extLst>
                </p14:cNvPr>
                <p14:cNvContentPartPr/>
                <p14:nvPr/>
              </p14:nvContentPartPr>
              <p14:xfrm>
                <a:off x="8575545" y="2160291"/>
                <a:ext cx="32400" cy="154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2C24BE5-EF40-440F-9355-20FE9626B01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566545" y="2151291"/>
                  <a:ext cx="500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E5AE447-774B-4426-B2F4-2C650E451B1A}"/>
                    </a:ext>
                  </a:extLst>
                </p14:cNvPr>
                <p14:cNvContentPartPr/>
                <p14:nvPr/>
              </p14:nvContentPartPr>
              <p14:xfrm>
                <a:off x="8498505" y="2175051"/>
                <a:ext cx="237240" cy="1004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E5AE447-774B-4426-B2F4-2C650E451B1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489865" y="2166051"/>
                  <a:ext cx="2548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7E7B1B2-8DD4-419C-BD46-AADC914D5A5F}"/>
                    </a:ext>
                  </a:extLst>
                </p14:cNvPr>
                <p14:cNvContentPartPr/>
                <p14:nvPr/>
              </p14:nvContentPartPr>
              <p14:xfrm>
                <a:off x="8818185" y="2094051"/>
                <a:ext cx="82080" cy="511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7E7B1B2-8DD4-419C-BD46-AADC914D5A5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809545" y="2085051"/>
                  <a:ext cx="997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E594554-1B7F-45E9-8C41-460C8740D892}"/>
                    </a:ext>
                  </a:extLst>
                </p14:cNvPr>
                <p14:cNvContentPartPr/>
                <p14:nvPr/>
              </p14:nvContentPartPr>
              <p14:xfrm>
                <a:off x="8612985" y="2326611"/>
                <a:ext cx="334080" cy="1152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E594554-1B7F-45E9-8C41-460C8740D89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604345" y="2317971"/>
                  <a:ext cx="3517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9D710EB-F1B6-4E96-9342-2A4ED80C0E2C}"/>
                    </a:ext>
                  </a:extLst>
                </p14:cNvPr>
                <p14:cNvContentPartPr/>
                <p14:nvPr/>
              </p14:nvContentPartPr>
              <p14:xfrm>
                <a:off x="8588505" y="2594451"/>
                <a:ext cx="68760" cy="2631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9D710EB-F1B6-4E96-9342-2A4ED80C0E2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579865" y="2585451"/>
                  <a:ext cx="8640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7E81EE8-19E6-458F-A496-070BFDF67978}"/>
                    </a:ext>
                  </a:extLst>
                </p14:cNvPr>
                <p14:cNvContentPartPr/>
                <p14:nvPr/>
              </p14:nvContentPartPr>
              <p14:xfrm>
                <a:off x="8957145" y="2799651"/>
                <a:ext cx="189720" cy="763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7E81EE8-19E6-458F-A496-070BFDF6797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48505" y="2791011"/>
                  <a:ext cx="2073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B8764B0-6C18-4D28-B7A6-E7DFCE60C582}"/>
                    </a:ext>
                  </a:extLst>
                </p14:cNvPr>
                <p14:cNvContentPartPr/>
                <p14:nvPr/>
              </p14:nvContentPartPr>
              <p14:xfrm>
                <a:off x="8734665" y="3021051"/>
                <a:ext cx="356400" cy="846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B8764B0-6C18-4D28-B7A6-E7DFCE60C58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725665" y="3012051"/>
                  <a:ext cx="3740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5915C79-7DC9-45D8-BFC0-2B5CA1033DBB}"/>
                    </a:ext>
                  </a:extLst>
                </p14:cNvPr>
                <p14:cNvContentPartPr/>
                <p14:nvPr/>
              </p14:nvContentPartPr>
              <p14:xfrm>
                <a:off x="8281065" y="2357571"/>
                <a:ext cx="1068120" cy="1598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5915C79-7DC9-45D8-BFC0-2B5CA1033DB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272065" y="2348571"/>
                  <a:ext cx="10857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F8E0C50-A6DE-42F0-9C45-65B9BC67965B}"/>
                    </a:ext>
                  </a:extLst>
                </p14:cNvPr>
                <p14:cNvContentPartPr/>
                <p14:nvPr/>
              </p14:nvContentPartPr>
              <p14:xfrm>
                <a:off x="8328225" y="2349291"/>
                <a:ext cx="888480" cy="1378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F8E0C50-A6DE-42F0-9C45-65B9BC67965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319585" y="2340291"/>
                  <a:ext cx="9061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B0CE062-C920-48A8-B82D-6F2939BE8FEE}"/>
                    </a:ext>
                  </a:extLst>
                </p14:cNvPr>
                <p14:cNvContentPartPr/>
                <p14:nvPr/>
              </p14:nvContentPartPr>
              <p14:xfrm>
                <a:off x="9034185" y="2366211"/>
                <a:ext cx="117000" cy="770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B0CE062-C920-48A8-B82D-6F2939BE8FE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025185" y="2357571"/>
                  <a:ext cx="1346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B14904F-CF8A-4019-9C9D-533BD1590CFB}"/>
                    </a:ext>
                  </a:extLst>
                </p14:cNvPr>
                <p14:cNvContentPartPr/>
                <p14:nvPr/>
              </p14:nvContentPartPr>
              <p14:xfrm>
                <a:off x="8290065" y="2205651"/>
                <a:ext cx="916200" cy="2444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B14904F-CF8A-4019-9C9D-533BD1590CF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281425" y="2197011"/>
                  <a:ext cx="9338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F78B10A-FE28-4570-9890-9B5433CD3296}"/>
                    </a:ext>
                  </a:extLst>
                </p14:cNvPr>
                <p14:cNvContentPartPr/>
                <p14:nvPr/>
              </p14:nvContentPartPr>
              <p14:xfrm>
                <a:off x="9051465" y="2243451"/>
                <a:ext cx="101520" cy="1281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F78B10A-FE28-4570-9890-9B5433CD329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042825" y="2234451"/>
                  <a:ext cx="119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3F6F703-5A6B-4822-998F-4E233C4C3E29}"/>
                    </a:ext>
                  </a:extLst>
                </p14:cNvPr>
                <p14:cNvContentPartPr/>
                <p14:nvPr/>
              </p14:nvContentPartPr>
              <p14:xfrm>
                <a:off x="8311305" y="2104491"/>
                <a:ext cx="840600" cy="2790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3F6F703-5A6B-4822-998F-4E233C4C3E2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302665" y="2095491"/>
                  <a:ext cx="8582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64CE3DA-EE9F-4785-9648-DA71CDA453CE}"/>
                    </a:ext>
                  </a:extLst>
                </p14:cNvPr>
                <p14:cNvContentPartPr/>
                <p14:nvPr/>
              </p14:nvContentPartPr>
              <p14:xfrm>
                <a:off x="8892345" y="2101971"/>
                <a:ext cx="158040" cy="1126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64CE3DA-EE9F-4785-9648-DA71CDA453C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883345" y="2093331"/>
                  <a:ext cx="1756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93094D9-00C1-4019-B87A-5BBE91B4A0E8}"/>
                    </a:ext>
                  </a:extLst>
                </p14:cNvPr>
                <p14:cNvContentPartPr/>
                <p14:nvPr/>
              </p14:nvContentPartPr>
              <p14:xfrm>
                <a:off x="8332185" y="2406891"/>
                <a:ext cx="882000" cy="1630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93094D9-00C1-4019-B87A-5BBE91B4A0E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323545" y="2397891"/>
                  <a:ext cx="8996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05C28AE-5E84-45A5-A63C-A08FFDD21737}"/>
                    </a:ext>
                  </a:extLst>
                </p14:cNvPr>
                <p14:cNvContentPartPr/>
                <p14:nvPr/>
              </p14:nvContentPartPr>
              <p14:xfrm>
                <a:off x="8929425" y="2437131"/>
                <a:ext cx="136080" cy="1789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05C28AE-5E84-45A5-A63C-A08FFDD2173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920425" y="2428491"/>
                  <a:ext cx="1537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6C30442-8E34-4576-BE03-297689F16518}"/>
                    </a:ext>
                  </a:extLst>
                </p14:cNvPr>
                <p14:cNvContentPartPr/>
                <p14:nvPr/>
              </p14:nvContentPartPr>
              <p14:xfrm>
                <a:off x="8303385" y="2443251"/>
                <a:ext cx="968400" cy="3085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6C30442-8E34-4576-BE03-297689F1651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294385" y="2434251"/>
                  <a:ext cx="98604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6F6463F-671D-4969-A05E-E6618C0C7234}"/>
                    </a:ext>
                  </a:extLst>
                </p14:cNvPr>
                <p14:cNvContentPartPr/>
                <p14:nvPr/>
              </p14:nvContentPartPr>
              <p14:xfrm>
                <a:off x="9042825" y="2580411"/>
                <a:ext cx="153000" cy="1414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6F6463F-671D-4969-A05E-E6618C0C723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033825" y="2571411"/>
                  <a:ext cx="1706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47310CD-DB12-47DE-A1CE-0536C41D17F2}"/>
                    </a:ext>
                  </a:extLst>
                </p14:cNvPr>
                <p14:cNvContentPartPr/>
                <p14:nvPr/>
              </p14:nvContentPartPr>
              <p14:xfrm>
                <a:off x="8349825" y="2471691"/>
                <a:ext cx="912240" cy="4608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47310CD-DB12-47DE-A1CE-0536C41D17F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341185" y="2463051"/>
                  <a:ext cx="92988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802FF4E-3856-4998-9162-160119FC9B77}"/>
                    </a:ext>
                  </a:extLst>
                </p14:cNvPr>
                <p14:cNvContentPartPr/>
                <p14:nvPr/>
              </p14:nvContentPartPr>
              <p14:xfrm>
                <a:off x="8967945" y="2720811"/>
                <a:ext cx="216360" cy="2444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802FF4E-3856-4998-9162-160119FC9B7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959305" y="2711811"/>
                  <a:ext cx="234000" cy="26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330A0D7A-2EF0-4008-9AE9-92CD31D8C8FA}"/>
                  </a:ext>
                </a:extLst>
              </p14:cNvPr>
              <p14:cNvContentPartPr/>
              <p14:nvPr/>
            </p14:nvContentPartPr>
            <p14:xfrm>
              <a:off x="6843585" y="3730971"/>
              <a:ext cx="3789720" cy="14004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330A0D7A-2EF0-4008-9AE9-92CD31D8C8FA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834585" y="3721971"/>
                <a:ext cx="380736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F86CBB87-F2F7-4233-98E8-708B580FD5E1}"/>
                  </a:ext>
                </a:extLst>
              </p14:cNvPr>
              <p14:cNvContentPartPr/>
              <p14:nvPr/>
            </p14:nvContentPartPr>
            <p14:xfrm>
              <a:off x="6654585" y="4901331"/>
              <a:ext cx="8280" cy="864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F86CBB87-F2F7-4233-98E8-708B580FD5E1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645585" y="4892691"/>
                <a:ext cx="25920" cy="2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7" name="Group 146">
            <a:extLst>
              <a:ext uri="{FF2B5EF4-FFF2-40B4-BE49-F238E27FC236}">
                <a16:creationId xmlns:a16="http://schemas.microsoft.com/office/drawing/2014/main" id="{437214AC-B710-41BF-B54C-8C7F2198E1E1}"/>
              </a:ext>
            </a:extLst>
          </p:cNvPr>
          <p:cNvGrpSpPr/>
          <p:nvPr/>
        </p:nvGrpSpPr>
        <p:grpSpPr>
          <a:xfrm>
            <a:off x="5451825" y="5811771"/>
            <a:ext cx="1737360" cy="375480"/>
            <a:chOff x="5451825" y="5811771"/>
            <a:chExt cx="1737360" cy="37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3FF5ABE-FF5B-43D9-80C4-9A383F6E5C9F}"/>
                    </a:ext>
                  </a:extLst>
                </p14:cNvPr>
                <p14:cNvContentPartPr/>
                <p14:nvPr/>
              </p14:nvContentPartPr>
              <p14:xfrm>
                <a:off x="5451825" y="5978451"/>
                <a:ext cx="999720" cy="997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3FF5ABE-FF5B-43D9-80C4-9A383F6E5C9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443185" y="5969811"/>
                  <a:ext cx="10173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64A7E60-BAB4-45D5-8525-29DD05440803}"/>
                    </a:ext>
                  </a:extLst>
                </p14:cNvPr>
                <p14:cNvContentPartPr/>
                <p14:nvPr/>
              </p14:nvContentPartPr>
              <p14:xfrm>
                <a:off x="6425625" y="5836611"/>
                <a:ext cx="55800" cy="3420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64A7E60-BAB4-45D5-8525-29DD0544080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416985" y="5827611"/>
                  <a:ext cx="7344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AA46136-2EF9-4F72-956B-BEE7FC0027CA}"/>
                    </a:ext>
                  </a:extLst>
                </p14:cNvPr>
                <p14:cNvContentPartPr/>
                <p14:nvPr/>
              </p14:nvContentPartPr>
              <p14:xfrm>
                <a:off x="6599505" y="5811771"/>
                <a:ext cx="35640" cy="3754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AA46136-2EF9-4F72-956B-BEE7FC0027C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590505" y="5803131"/>
                  <a:ext cx="5328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97FDC99D-D77B-40B1-99A0-D4C211404B2D}"/>
                    </a:ext>
                  </a:extLst>
                </p14:cNvPr>
                <p14:cNvContentPartPr/>
                <p14:nvPr/>
              </p14:nvContentPartPr>
              <p14:xfrm>
                <a:off x="6638745" y="5952171"/>
                <a:ext cx="550440" cy="712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97FDC99D-D77B-40B1-99A0-D4C211404B2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629745" y="5943171"/>
                  <a:ext cx="568080" cy="8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DD449BF7-27AE-4A84-947B-74BB5C9EEF4D}"/>
                  </a:ext>
                </a:extLst>
              </p14:cNvPr>
              <p14:cNvContentPartPr/>
              <p14:nvPr/>
            </p14:nvContentPartPr>
            <p14:xfrm>
              <a:off x="6139425" y="6262851"/>
              <a:ext cx="443880" cy="40932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DD449BF7-27AE-4A84-947B-74BB5C9EEF4D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130785" y="6254211"/>
                <a:ext cx="46152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F1A23468-6BAC-4089-8A49-673B806D8B99}"/>
                  </a:ext>
                </a:extLst>
              </p14:cNvPr>
              <p14:cNvContentPartPr/>
              <p14:nvPr/>
            </p14:nvContentPartPr>
            <p14:xfrm>
              <a:off x="2582985" y="4857051"/>
              <a:ext cx="649440" cy="69084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F1A23468-6BAC-4089-8A49-673B806D8B99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2574345" y="4848411"/>
                <a:ext cx="667080" cy="70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DB1A345E-DA67-44BA-A197-2B66C49396CA}"/>
              </a:ext>
            </a:extLst>
          </p:cNvPr>
          <p:cNvGrpSpPr/>
          <p:nvPr/>
        </p:nvGrpSpPr>
        <p:grpSpPr>
          <a:xfrm>
            <a:off x="5758185" y="4028331"/>
            <a:ext cx="2104920" cy="430560"/>
            <a:chOff x="5758185" y="4028331"/>
            <a:chExt cx="2104920" cy="43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56C8E3C-6316-423B-ACA7-44452EF356FE}"/>
                    </a:ext>
                  </a:extLst>
                </p14:cNvPr>
                <p14:cNvContentPartPr/>
                <p14:nvPr/>
              </p14:nvContentPartPr>
              <p14:xfrm>
                <a:off x="5758185" y="4028331"/>
                <a:ext cx="1021320" cy="4305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56C8E3C-6316-423B-ACA7-44452EF356F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749185" y="4019691"/>
                  <a:ext cx="103896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056F22E-70F6-4CD2-81A9-DF11EE490297}"/>
                    </a:ext>
                  </a:extLst>
                </p14:cNvPr>
                <p14:cNvContentPartPr/>
                <p14:nvPr/>
              </p14:nvContentPartPr>
              <p14:xfrm>
                <a:off x="6764385" y="4331451"/>
                <a:ext cx="1098720" cy="1267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056F22E-70F6-4CD2-81A9-DF11EE49029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755385" y="4322811"/>
                  <a:ext cx="1116360" cy="14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6B2B28AC-D612-44D8-A65D-71C3146F5B39}"/>
                  </a:ext>
                </a:extLst>
              </p14:cNvPr>
              <p14:cNvContentPartPr/>
              <p14:nvPr/>
            </p14:nvContentPartPr>
            <p14:xfrm>
              <a:off x="6254625" y="4333971"/>
              <a:ext cx="89280" cy="13680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6B2B28AC-D612-44D8-A65D-71C3146F5B39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6245985" y="4325331"/>
                <a:ext cx="10692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16AF4FD8-A99C-4F01-9C29-E87F6AF344C2}"/>
                  </a:ext>
                </a:extLst>
              </p14:cNvPr>
              <p14:cNvContentPartPr/>
              <p14:nvPr/>
            </p14:nvContentPartPr>
            <p14:xfrm>
              <a:off x="279345" y="3054171"/>
              <a:ext cx="101520" cy="2484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16AF4FD8-A99C-4F01-9C29-E87F6AF344C2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270345" y="3045531"/>
                <a:ext cx="119160" cy="4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4C38747-E08A-4C77-B7FC-710D85FBFC0A}"/>
              </a:ext>
            </a:extLst>
          </p:cNvPr>
          <p:cNvGrpSpPr/>
          <p:nvPr/>
        </p:nvGrpSpPr>
        <p:grpSpPr>
          <a:xfrm>
            <a:off x="1293105" y="4180971"/>
            <a:ext cx="382680" cy="703440"/>
            <a:chOff x="1293105" y="4180971"/>
            <a:chExt cx="382680" cy="70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8C02540E-64B6-4C1E-960D-A07AE08F1343}"/>
                    </a:ext>
                  </a:extLst>
                </p14:cNvPr>
                <p14:cNvContentPartPr/>
                <p14:nvPr/>
              </p14:nvContentPartPr>
              <p14:xfrm>
                <a:off x="1293105" y="4180971"/>
                <a:ext cx="292680" cy="3283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8C02540E-64B6-4C1E-960D-A07AE08F134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284105" y="4172331"/>
                  <a:ext cx="31032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DEF7C201-78AB-4267-95F1-366F8D6E30CB}"/>
                    </a:ext>
                  </a:extLst>
                </p14:cNvPr>
                <p14:cNvContentPartPr/>
                <p14:nvPr/>
              </p14:nvContentPartPr>
              <p14:xfrm>
                <a:off x="1470225" y="4549611"/>
                <a:ext cx="189000" cy="6372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DEF7C201-78AB-4267-95F1-366F8D6E30C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461225" y="4540971"/>
                  <a:ext cx="2066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7A03D97C-C90C-44BC-A57F-F26F491A7271}"/>
                    </a:ext>
                  </a:extLst>
                </p14:cNvPr>
                <p14:cNvContentPartPr/>
                <p14:nvPr/>
              </p14:nvContentPartPr>
              <p14:xfrm>
                <a:off x="1454025" y="4575891"/>
                <a:ext cx="221760" cy="3085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7A03D97C-C90C-44BC-A57F-F26F491A727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445385" y="4567251"/>
                  <a:ext cx="239400" cy="32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24D9811B-9047-4C37-B472-3D7A0C37A185}"/>
              </a:ext>
            </a:extLst>
          </p:cNvPr>
          <p:cNvGrpSpPr/>
          <p:nvPr/>
        </p:nvGrpSpPr>
        <p:grpSpPr>
          <a:xfrm>
            <a:off x="4029825" y="4163691"/>
            <a:ext cx="390600" cy="623880"/>
            <a:chOff x="4029825" y="4163691"/>
            <a:chExt cx="390600" cy="62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9609E2E8-A23B-4A62-9591-F41B987B987E}"/>
                    </a:ext>
                  </a:extLst>
                </p14:cNvPr>
                <p14:cNvContentPartPr/>
                <p14:nvPr/>
              </p14:nvContentPartPr>
              <p14:xfrm>
                <a:off x="4029825" y="4163691"/>
                <a:ext cx="238320" cy="3070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9609E2E8-A23B-4A62-9591-F41B987B987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021185" y="4154691"/>
                  <a:ext cx="25596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B4F777F0-57B1-4541-A950-3B267A654EDE}"/>
                    </a:ext>
                  </a:extLst>
                </p14:cNvPr>
                <p14:cNvContentPartPr/>
                <p14:nvPr/>
              </p14:nvContentPartPr>
              <p14:xfrm>
                <a:off x="4222785" y="4445571"/>
                <a:ext cx="194400" cy="399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B4F777F0-57B1-4541-A950-3B267A654ED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213785" y="4436571"/>
                  <a:ext cx="2120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0CF4DE7-304E-4D60-9BA3-90BF707BB9C2}"/>
                    </a:ext>
                  </a:extLst>
                </p14:cNvPr>
                <p14:cNvContentPartPr/>
                <p14:nvPr/>
              </p14:nvContentPartPr>
              <p14:xfrm>
                <a:off x="4160145" y="4460331"/>
                <a:ext cx="260280" cy="3272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0CF4DE7-304E-4D60-9BA3-90BF707BB9C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51505" y="4451691"/>
                  <a:ext cx="277920" cy="34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A0DF1BD9-658C-4ACA-B2D4-0C80E8158113}"/>
              </a:ext>
            </a:extLst>
          </p:cNvPr>
          <p:cNvGrpSpPr/>
          <p:nvPr/>
        </p:nvGrpSpPr>
        <p:grpSpPr>
          <a:xfrm>
            <a:off x="4803825" y="482691"/>
            <a:ext cx="2926440" cy="818640"/>
            <a:chOff x="4803825" y="482691"/>
            <a:chExt cx="2926440" cy="81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7F13CC1D-FE61-43C4-B292-D11954F2BC04}"/>
                    </a:ext>
                  </a:extLst>
                </p14:cNvPr>
                <p14:cNvContentPartPr/>
                <p14:nvPr/>
              </p14:nvContentPartPr>
              <p14:xfrm>
                <a:off x="4803825" y="482691"/>
                <a:ext cx="669960" cy="7153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7F13CC1D-FE61-43C4-B292-D11954F2BC0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795185" y="473691"/>
                  <a:ext cx="687600" cy="73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F2EBFF64-F836-4718-BACA-7C84ABF616F5}"/>
                    </a:ext>
                  </a:extLst>
                </p14:cNvPr>
                <p14:cNvContentPartPr/>
                <p14:nvPr/>
              </p14:nvContentPartPr>
              <p14:xfrm>
                <a:off x="4931625" y="995691"/>
                <a:ext cx="785880" cy="3056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F2EBFF64-F836-4718-BACA-7C84ABF616F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922985" y="986691"/>
                  <a:ext cx="8035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BC4AF3E4-D3FC-4642-988C-4CAAC7AB78B5}"/>
                    </a:ext>
                  </a:extLst>
                </p14:cNvPr>
                <p14:cNvContentPartPr/>
                <p14:nvPr/>
              </p14:nvContentPartPr>
              <p14:xfrm>
                <a:off x="5729745" y="837291"/>
                <a:ext cx="453240" cy="118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BC4AF3E4-D3FC-4642-988C-4CAAC7AB78B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720745" y="828651"/>
                  <a:ext cx="4708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F05FF580-A938-46C8-A7A1-7F9AA13BB9C1}"/>
                    </a:ext>
                  </a:extLst>
                </p14:cNvPr>
                <p14:cNvContentPartPr/>
                <p14:nvPr/>
              </p14:nvContentPartPr>
              <p14:xfrm>
                <a:off x="5748465" y="1039971"/>
                <a:ext cx="537120" cy="180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F05FF580-A938-46C8-A7A1-7F9AA13BB9C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739825" y="1030971"/>
                  <a:ext cx="5547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EC87FE70-648A-4823-ABB5-408CFCAAFDC9}"/>
                    </a:ext>
                  </a:extLst>
                </p14:cNvPr>
                <p14:cNvContentPartPr/>
                <p14:nvPr/>
              </p14:nvContentPartPr>
              <p14:xfrm>
                <a:off x="6467025" y="508971"/>
                <a:ext cx="402840" cy="316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EC87FE70-648A-4823-ABB5-408CFCAAFDC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458385" y="499971"/>
                  <a:ext cx="4204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19EB1F6C-B4E8-4CA2-863A-DEBF10B021F3}"/>
                    </a:ext>
                  </a:extLst>
                </p14:cNvPr>
                <p14:cNvContentPartPr/>
                <p14:nvPr/>
              </p14:nvContentPartPr>
              <p14:xfrm>
                <a:off x="6424185" y="564771"/>
                <a:ext cx="379080" cy="6141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19EB1F6C-B4E8-4CA2-863A-DEBF10B021F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415185" y="556131"/>
                  <a:ext cx="396720" cy="63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07F7C75B-DA73-47E6-AB18-833D5BE67835}"/>
                    </a:ext>
                  </a:extLst>
                </p14:cNvPr>
                <p14:cNvContentPartPr/>
                <p14:nvPr/>
              </p14:nvContentPartPr>
              <p14:xfrm>
                <a:off x="7024305" y="1032411"/>
                <a:ext cx="21240" cy="162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07F7C75B-DA73-47E6-AB18-833D5BE6783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015305" y="1023411"/>
                  <a:ext cx="388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BD4C80F0-18B1-41BB-94DF-1DC35B578F53}"/>
                    </a:ext>
                  </a:extLst>
                </p14:cNvPr>
                <p14:cNvContentPartPr/>
                <p14:nvPr/>
              </p14:nvContentPartPr>
              <p14:xfrm>
                <a:off x="7363425" y="487011"/>
                <a:ext cx="179280" cy="6822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BD4C80F0-18B1-41BB-94DF-1DC35B578F5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354425" y="478011"/>
                  <a:ext cx="196920" cy="69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D556A66B-727A-484F-99C7-844D91C23A5B}"/>
                    </a:ext>
                  </a:extLst>
                </p14:cNvPr>
                <p14:cNvContentPartPr/>
                <p14:nvPr/>
              </p14:nvContentPartPr>
              <p14:xfrm>
                <a:off x="7167585" y="809931"/>
                <a:ext cx="562680" cy="241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D556A66B-727A-484F-99C7-844D91C23A5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158585" y="800931"/>
                  <a:ext cx="58032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4451E9C3-2533-4BD4-A6EE-2801FFD4B02C}"/>
                  </a:ext>
                </a:extLst>
              </p14:cNvPr>
              <p14:cNvContentPartPr/>
              <p14:nvPr/>
            </p14:nvContentPartPr>
            <p14:xfrm>
              <a:off x="2677305" y="4839411"/>
              <a:ext cx="201960" cy="7164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4451E9C3-2533-4BD4-A6EE-2801FFD4B02C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2668665" y="4830411"/>
                <a:ext cx="21960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07EC657F-98E1-4F0E-B95E-E0D0FEB9258D}"/>
                  </a:ext>
                </a:extLst>
              </p14:cNvPr>
              <p14:cNvContentPartPr/>
              <p14:nvPr/>
            </p14:nvContentPartPr>
            <p14:xfrm>
              <a:off x="2365185" y="2431011"/>
              <a:ext cx="1800" cy="360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07EC657F-98E1-4F0E-B95E-E0D0FEB9258D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2356545" y="2422011"/>
                <a:ext cx="1944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C9A0FAF9-687B-4751-A214-FAFD38410DA6}"/>
                  </a:ext>
                </a:extLst>
              </p14:cNvPr>
              <p14:cNvContentPartPr/>
              <p14:nvPr/>
            </p14:nvContentPartPr>
            <p14:xfrm>
              <a:off x="6182265" y="5213091"/>
              <a:ext cx="360" cy="36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C9A0FAF9-687B-4751-A214-FAFD38410DA6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6173265" y="5204451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8" name="Group 217">
            <a:extLst>
              <a:ext uri="{FF2B5EF4-FFF2-40B4-BE49-F238E27FC236}">
                <a16:creationId xmlns:a16="http://schemas.microsoft.com/office/drawing/2014/main" id="{004358D7-5C02-4808-9B67-43823489F41E}"/>
              </a:ext>
            </a:extLst>
          </p:cNvPr>
          <p:cNvGrpSpPr/>
          <p:nvPr/>
        </p:nvGrpSpPr>
        <p:grpSpPr>
          <a:xfrm>
            <a:off x="5317905" y="4687851"/>
            <a:ext cx="2671560" cy="992160"/>
            <a:chOff x="5317905" y="4687851"/>
            <a:chExt cx="2671560" cy="99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431012B-8BE2-432E-BA8F-44CC6765B684}"/>
                    </a:ext>
                  </a:extLst>
                </p14:cNvPr>
                <p14:cNvContentPartPr/>
                <p14:nvPr/>
              </p14:nvContentPartPr>
              <p14:xfrm>
                <a:off x="6679065" y="4697211"/>
                <a:ext cx="154800" cy="9828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431012B-8BE2-432E-BA8F-44CC6765B68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670425" y="4688211"/>
                  <a:ext cx="172440" cy="10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72AB4F9-9832-4BE1-84E0-167A789B59AD}"/>
                    </a:ext>
                  </a:extLst>
                </p14:cNvPr>
                <p14:cNvContentPartPr/>
                <p14:nvPr/>
              </p14:nvContentPartPr>
              <p14:xfrm>
                <a:off x="6750345" y="5138571"/>
                <a:ext cx="1239120" cy="345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72AB4F9-9832-4BE1-84E0-167A789B59A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741345" y="5129571"/>
                  <a:ext cx="12567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BB629B8-E134-40CC-9DDD-08DB5058C105}"/>
                    </a:ext>
                  </a:extLst>
                </p14:cNvPr>
                <p14:cNvContentPartPr/>
                <p14:nvPr/>
              </p14:nvContentPartPr>
              <p14:xfrm>
                <a:off x="5317905" y="5217411"/>
                <a:ext cx="894240" cy="126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BB629B8-E134-40CC-9DDD-08DB5058C10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309265" y="5208411"/>
                  <a:ext cx="9118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561F0E4-25FA-44A7-81B6-E1098A01B1BF}"/>
                    </a:ext>
                  </a:extLst>
                </p14:cNvPr>
                <p14:cNvContentPartPr/>
                <p14:nvPr/>
              </p14:nvContentPartPr>
              <p14:xfrm>
                <a:off x="6170385" y="4687851"/>
                <a:ext cx="108720" cy="9554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561F0E4-25FA-44A7-81B6-E1098A01B1B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161385" y="4679211"/>
                  <a:ext cx="126360" cy="9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03222F3C-DD6F-470E-9892-27DA7B11C78F}"/>
                    </a:ext>
                  </a:extLst>
                </p14:cNvPr>
                <p14:cNvContentPartPr/>
                <p14:nvPr/>
              </p14:nvContentPartPr>
              <p14:xfrm>
                <a:off x="6251025" y="5223171"/>
                <a:ext cx="6840" cy="39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03222F3C-DD6F-470E-9892-27DA7B11C78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242025" y="5214531"/>
                  <a:ext cx="244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62607AE-E93B-424F-A7A6-58B6E710349F}"/>
                    </a:ext>
                  </a:extLst>
                </p14:cNvPr>
                <p14:cNvContentPartPr/>
                <p14:nvPr/>
              </p14:nvContentPartPr>
              <p14:xfrm>
                <a:off x="6363705" y="5093931"/>
                <a:ext cx="9360" cy="104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62607AE-E93B-424F-A7A6-58B6E710349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354705" y="5084931"/>
                  <a:ext cx="270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642F98F-87E5-46C4-9E7C-91713929DC00}"/>
                    </a:ext>
                  </a:extLst>
                </p14:cNvPr>
                <p14:cNvContentPartPr/>
                <p14:nvPr/>
              </p14:nvContentPartPr>
              <p14:xfrm>
                <a:off x="6345345" y="5007891"/>
                <a:ext cx="3240" cy="28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642F98F-87E5-46C4-9E7C-91713929DC0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336705" y="4998891"/>
                  <a:ext cx="208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DF28B2C4-5EBD-4975-B1CE-4D2F99C3D1C6}"/>
                    </a:ext>
                  </a:extLst>
                </p14:cNvPr>
                <p14:cNvContentPartPr/>
                <p14:nvPr/>
              </p14:nvContentPartPr>
              <p14:xfrm>
                <a:off x="6550185" y="5059731"/>
                <a:ext cx="30960" cy="162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DF28B2C4-5EBD-4975-B1CE-4D2F99C3D1C6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541185" y="5051091"/>
                  <a:ext cx="486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7DC3F7F-C4DC-4105-96E1-6A066A9C3B5B}"/>
                    </a:ext>
                  </a:extLst>
                </p14:cNvPr>
                <p14:cNvContentPartPr/>
                <p14:nvPr/>
              </p14:nvContentPartPr>
              <p14:xfrm>
                <a:off x="6569625" y="4760931"/>
                <a:ext cx="43560" cy="165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7DC3F7F-C4DC-4105-96E1-6A066A9C3B5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560625" y="4751931"/>
                  <a:ext cx="612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08FED416-FBD3-4519-B7DE-02C07A23D82F}"/>
                    </a:ext>
                  </a:extLst>
                </p14:cNvPr>
                <p14:cNvContentPartPr/>
                <p14:nvPr/>
              </p14:nvContentPartPr>
              <p14:xfrm>
                <a:off x="6402585" y="4877931"/>
                <a:ext cx="3600" cy="226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08FED416-FBD3-4519-B7DE-02C07A23D82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393945" y="4869291"/>
                  <a:ext cx="212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6442EA03-FE97-4E76-94A0-673453713035}"/>
                    </a:ext>
                  </a:extLst>
                </p14:cNvPr>
                <p14:cNvContentPartPr/>
                <p14:nvPr/>
              </p14:nvContentPartPr>
              <p14:xfrm>
                <a:off x="6478905" y="5331891"/>
                <a:ext cx="1080" cy="36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6442EA03-FE97-4E76-94A0-67345371303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469905" y="5323251"/>
                  <a:ext cx="187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7CF7AA6-EEEA-47A2-BBA3-3B7AEFE91457}"/>
                    </a:ext>
                  </a:extLst>
                </p14:cNvPr>
                <p14:cNvContentPartPr/>
                <p14:nvPr/>
              </p14:nvContentPartPr>
              <p14:xfrm>
                <a:off x="6651345" y="5309931"/>
                <a:ext cx="36000" cy="266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7CF7AA6-EEEA-47A2-BBA3-3B7AEFE9145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642345" y="5301291"/>
                  <a:ext cx="536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B18D0B3F-F5EA-4212-B49B-A38A2D05DB90}"/>
                    </a:ext>
                  </a:extLst>
                </p14:cNvPr>
                <p14:cNvContentPartPr/>
                <p14:nvPr/>
              </p14:nvContentPartPr>
              <p14:xfrm>
                <a:off x="6365145" y="5497491"/>
                <a:ext cx="5760" cy="115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B18D0B3F-F5EA-4212-B49B-A38A2D05DB9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356145" y="5488491"/>
                  <a:ext cx="234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AB2E25AB-3094-4A7B-8853-AE0305780467}"/>
                    </a:ext>
                  </a:extLst>
                </p14:cNvPr>
                <p14:cNvContentPartPr/>
                <p14:nvPr/>
              </p14:nvContentPartPr>
              <p14:xfrm>
                <a:off x="6360825" y="5079531"/>
                <a:ext cx="86400" cy="453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AB2E25AB-3094-4A7B-8853-AE030578046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352185" y="5070531"/>
                  <a:ext cx="1040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ADEB72DF-8DB9-414B-8F13-D616DD15E326}"/>
                    </a:ext>
                  </a:extLst>
                </p14:cNvPr>
                <p14:cNvContentPartPr/>
                <p14:nvPr/>
              </p14:nvContentPartPr>
              <p14:xfrm>
                <a:off x="6559905" y="5050011"/>
                <a:ext cx="40320" cy="504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ADEB72DF-8DB9-414B-8F13-D616DD15E32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550905" y="5041011"/>
                  <a:ext cx="579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E01EB198-7001-45AE-A54B-5C97745FB331}"/>
                    </a:ext>
                  </a:extLst>
                </p14:cNvPr>
                <p14:cNvContentPartPr/>
                <p14:nvPr/>
              </p14:nvContentPartPr>
              <p14:xfrm>
                <a:off x="6620025" y="4862451"/>
                <a:ext cx="64440" cy="705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E01EB198-7001-45AE-A54B-5C97745FB33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611025" y="4853811"/>
                  <a:ext cx="820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D8C0E27-10A4-4F41-B32E-E9E0C55508A0}"/>
                    </a:ext>
                  </a:extLst>
                </p14:cNvPr>
                <p14:cNvContentPartPr/>
                <p14:nvPr/>
              </p14:nvContentPartPr>
              <p14:xfrm>
                <a:off x="6344985" y="4857771"/>
                <a:ext cx="99360" cy="478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D8C0E27-10A4-4F41-B32E-E9E0C55508A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335985" y="4849131"/>
                  <a:ext cx="1170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20BDB41-F1B8-41C8-84CE-FF5E2B607795}"/>
                    </a:ext>
                  </a:extLst>
                </p14:cNvPr>
                <p14:cNvContentPartPr/>
                <p14:nvPr/>
              </p14:nvContentPartPr>
              <p14:xfrm>
                <a:off x="6564585" y="4731771"/>
                <a:ext cx="75240" cy="558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20BDB41-F1B8-41C8-84CE-FF5E2B60779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555585" y="4723131"/>
                  <a:ext cx="928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5C708717-BCAF-47B7-88F6-979E31537D8C}"/>
                    </a:ext>
                  </a:extLst>
                </p14:cNvPr>
                <p14:cNvContentPartPr/>
                <p14:nvPr/>
              </p14:nvContentPartPr>
              <p14:xfrm>
                <a:off x="6300705" y="5259171"/>
                <a:ext cx="99720" cy="1108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5C708717-BCAF-47B7-88F6-979E31537D8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292065" y="5250171"/>
                  <a:ext cx="1173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E1A6254-2FAF-486F-AC6C-82BA4FB1E276}"/>
                    </a:ext>
                  </a:extLst>
                </p14:cNvPr>
                <p14:cNvContentPartPr/>
                <p14:nvPr/>
              </p14:nvContentPartPr>
              <p14:xfrm>
                <a:off x="6543705" y="5287971"/>
                <a:ext cx="48600" cy="561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E1A6254-2FAF-486F-AC6C-82BA4FB1E276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534705" y="5278971"/>
                  <a:ext cx="662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1D95A97B-190C-43FE-99F8-1DC1E1E5E2E6}"/>
                    </a:ext>
                  </a:extLst>
                </p14:cNvPr>
                <p14:cNvContentPartPr/>
                <p14:nvPr/>
              </p14:nvContentPartPr>
              <p14:xfrm>
                <a:off x="6160665" y="5195091"/>
                <a:ext cx="88200" cy="5832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1D95A97B-190C-43FE-99F8-1DC1E1E5E2E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151665" y="5186451"/>
                  <a:ext cx="1058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16AB2CC-0A53-41A0-82DA-D2791F956648}"/>
                    </a:ext>
                  </a:extLst>
                </p14:cNvPr>
                <p14:cNvContentPartPr/>
                <p14:nvPr/>
              </p14:nvContentPartPr>
              <p14:xfrm>
                <a:off x="6733065" y="5125611"/>
                <a:ext cx="63360" cy="6264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916AB2CC-0A53-41A0-82DA-D2791F956648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724065" y="5116611"/>
                  <a:ext cx="810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345CD2CD-5D31-4A43-9051-FC071FFBECFE}"/>
                    </a:ext>
                  </a:extLst>
                </p14:cNvPr>
                <p14:cNvContentPartPr/>
                <p14:nvPr/>
              </p14:nvContentPartPr>
              <p14:xfrm>
                <a:off x="6701025" y="5149371"/>
                <a:ext cx="81360" cy="5400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345CD2CD-5D31-4A43-9051-FC071FFBECF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692025" y="5140731"/>
                  <a:ext cx="990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012783BB-EEFE-4DF8-B0C8-98AC315116A9}"/>
                    </a:ext>
                  </a:extLst>
                </p14:cNvPr>
                <p14:cNvContentPartPr/>
                <p14:nvPr/>
              </p14:nvContentPartPr>
              <p14:xfrm>
                <a:off x="6517065" y="5082051"/>
                <a:ext cx="49320" cy="720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012783BB-EEFE-4DF8-B0C8-98AC315116A9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508425" y="5073051"/>
                  <a:ext cx="669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B9B0BB7B-148A-473F-BB95-593412E771DC}"/>
                    </a:ext>
                  </a:extLst>
                </p14:cNvPr>
                <p14:cNvContentPartPr/>
                <p14:nvPr/>
              </p14:nvContentPartPr>
              <p14:xfrm>
                <a:off x="6404025" y="5094291"/>
                <a:ext cx="166320" cy="1908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B9B0BB7B-148A-473F-BB95-593412E771DC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395385" y="5085651"/>
                  <a:ext cx="1839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92BA68F6-22B4-4CCD-B70D-58F6D8A71DC1}"/>
                    </a:ext>
                  </a:extLst>
                </p14:cNvPr>
                <p14:cNvContentPartPr/>
                <p14:nvPr/>
              </p14:nvContentPartPr>
              <p14:xfrm>
                <a:off x="6435705" y="5093211"/>
                <a:ext cx="61920" cy="360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92BA68F6-22B4-4CCD-B70D-58F6D8A71DC1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426705" y="5084211"/>
                  <a:ext cx="795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749E95F2-C193-4B63-ABAE-5B1254429D06}"/>
                    </a:ext>
                  </a:extLst>
                </p14:cNvPr>
                <p14:cNvContentPartPr/>
                <p14:nvPr/>
              </p14:nvContentPartPr>
              <p14:xfrm>
                <a:off x="6178305" y="5100411"/>
                <a:ext cx="236160" cy="13932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749E95F2-C193-4B63-ABAE-5B1254429D0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169305" y="5091771"/>
                  <a:ext cx="2538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C05A0E59-7903-46C4-86F0-B4C76E4E3CC7}"/>
                    </a:ext>
                  </a:extLst>
                </p14:cNvPr>
                <p14:cNvContentPartPr/>
                <p14:nvPr/>
              </p14:nvContentPartPr>
              <p14:xfrm>
                <a:off x="6178665" y="5138931"/>
                <a:ext cx="156600" cy="9720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C05A0E59-7903-46C4-86F0-B4C76E4E3CC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170025" y="5130291"/>
                  <a:ext cx="1742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A02EA68-9071-42B7-8134-82F92503AB71}"/>
                    </a:ext>
                  </a:extLst>
                </p14:cNvPr>
                <p14:cNvContentPartPr/>
                <p14:nvPr/>
              </p14:nvContentPartPr>
              <p14:xfrm>
                <a:off x="6532545" y="5094651"/>
                <a:ext cx="273240" cy="9972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A02EA68-9071-42B7-8134-82F92503AB71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523905" y="5086011"/>
                  <a:ext cx="2908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B5487EBD-E427-49CF-AA1D-E5B68EFEC032}"/>
                    </a:ext>
                  </a:extLst>
                </p14:cNvPr>
                <p14:cNvContentPartPr/>
                <p14:nvPr/>
              </p14:nvContentPartPr>
              <p14:xfrm>
                <a:off x="6289905" y="5094651"/>
                <a:ext cx="109080" cy="13140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B5487EBD-E427-49CF-AA1D-E5B68EFEC03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280905" y="5085651"/>
                  <a:ext cx="1267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8602370F-513A-4DDC-B8EC-DFB64411BE0F}"/>
                    </a:ext>
                  </a:extLst>
                </p14:cNvPr>
                <p14:cNvContentPartPr/>
                <p14:nvPr/>
              </p14:nvContentPartPr>
              <p14:xfrm>
                <a:off x="6262545" y="5046411"/>
                <a:ext cx="111960" cy="19692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8602370F-513A-4DDC-B8EC-DFB64411BE0F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253905" y="5037411"/>
                  <a:ext cx="1296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FBC3978A-0677-4916-8992-0290F6F99979}"/>
                    </a:ext>
                  </a:extLst>
                </p14:cNvPr>
                <p14:cNvContentPartPr/>
                <p14:nvPr/>
              </p14:nvContentPartPr>
              <p14:xfrm>
                <a:off x="6482505" y="5026971"/>
                <a:ext cx="59760" cy="14688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FBC3978A-0677-4916-8992-0290F6F99979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473505" y="5018331"/>
                  <a:ext cx="774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E8F0A1BE-971D-4B4B-8715-2B9641686D0D}"/>
                    </a:ext>
                  </a:extLst>
                </p14:cNvPr>
                <p14:cNvContentPartPr/>
                <p14:nvPr/>
              </p14:nvContentPartPr>
              <p14:xfrm>
                <a:off x="6415905" y="4998531"/>
                <a:ext cx="154080" cy="2062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E8F0A1BE-971D-4B4B-8715-2B9641686D0D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407265" y="4989531"/>
                  <a:ext cx="1717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C9AB720E-6510-42DE-B97E-8A461B23A32E}"/>
                    </a:ext>
                  </a:extLst>
                </p14:cNvPr>
                <p14:cNvContentPartPr/>
                <p14:nvPr/>
              </p14:nvContentPartPr>
              <p14:xfrm>
                <a:off x="6639825" y="5065491"/>
                <a:ext cx="66240" cy="15840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C9AB720E-6510-42DE-B97E-8A461B23A32E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631185" y="5056491"/>
                  <a:ext cx="838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756BAD45-4E25-457C-BDF0-31421703AEE8}"/>
                    </a:ext>
                  </a:extLst>
                </p14:cNvPr>
                <p14:cNvContentPartPr/>
                <p14:nvPr/>
              </p14:nvContentPartPr>
              <p14:xfrm>
                <a:off x="6557025" y="5060091"/>
                <a:ext cx="191520" cy="17352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756BAD45-4E25-457C-BDF0-31421703AEE8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548025" y="5051091"/>
                  <a:ext cx="209160" cy="19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CD7463BD-5BA0-4011-B910-7ACF6D8E70AF}"/>
              </a:ext>
            </a:extLst>
          </p:cNvPr>
          <p:cNvGrpSpPr/>
          <p:nvPr/>
        </p:nvGrpSpPr>
        <p:grpSpPr>
          <a:xfrm>
            <a:off x="2338185" y="1841691"/>
            <a:ext cx="1206720" cy="1791000"/>
            <a:chOff x="2338185" y="1841691"/>
            <a:chExt cx="1206720" cy="179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7A9B0D7-7B7B-4628-A174-604DCC4F090B}"/>
                    </a:ext>
                  </a:extLst>
                </p14:cNvPr>
                <p14:cNvContentPartPr/>
                <p14:nvPr/>
              </p14:nvContentPartPr>
              <p14:xfrm>
                <a:off x="2531505" y="1972371"/>
                <a:ext cx="15840" cy="2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7A9B0D7-7B7B-4628-A174-604DCC4F090B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522505" y="1963371"/>
                  <a:ext cx="334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8BFA228-9253-4E1B-90E6-00788F3924D7}"/>
                    </a:ext>
                  </a:extLst>
                </p14:cNvPr>
                <p14:cNvContentPartPr/>
                <p14:nvPr/>
              </p14:nvContentPartPr>
              <p14:xfrm>
                <a:off x="2765865" y="1996491"/>
                <a:ext cx="236520" cy="961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8BFA228-9253-4E1B-90E6-00788F3924D7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757225" y="1987851"/>
                  <a:ext cx="2541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45DB7F4-56C2-4180-AED2-548F3F15CAC7}"/>
                    </a:ext>
                  </a:extLst>
                </p14:cNvPr>
                <p14:cNvContentPartPr/>
                <p14:nvPr/>
              </p14:nvContentPartPr>
              <p14:xfrm>
                <a:off x="2839305" y="2218611"/>
                <a:ext cx="56160" cy="229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45DB7F4-56C2-4180-AED2-548F3F15CAC7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830665" y="2209971"/>
                  <a:ext cx="738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C7DC8B2-6057-4C34-B70F-8D137CEF6B2E}"/>
                    </a:ext>
                  </a:extLst>
                </p14:cNvPr>
                <p14:cNvContentPartPr/>
                <p14:nvPr/>
              </p14:nvContentPartPr>
              <p14:xfrm>
                <a:off x="3115065" y="2555931"/>
                <a:ext cx="168480" cy="1202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C7DC8B2-6057-4C34-B70F-8D137CEF6B2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106425" y="2547291"/>
                  <a:ext cx="1861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90880C5-9EF9-48A9-9E82-03F7E84C665F}"/>
                    </a:ext>
                  </a:extLst>
                </p14:cNvPr>
                <p14:cNvContentPartPr/>
                <p14:nvPr/>
              </p14:nvContentPartPr>
              <p14:xfrm>
                <a:off x="2570385" y="2687331"/>
                <a:ext cx="317160" cy="644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90880C5-9EF9-48A9-9E82-03F7E84C665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561745" y="2678691"/>
                  <a:ext cx="3348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FC1E2ED-4FD6-4A5D-8E56-AA521F610BFC}"/>
                    </a:ext>
                  </a:extLst>
                </p14:cNvPr>
                <p14:cNvContentPartPr/>
                <p14:nvPr/>
              </p14:nvContentPartPr>
              <p14:xfrm>
                <a:off x="2642385" y="2822331"/>
                <a:ext cx="205560" cy="3114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FC1E2ED-4FD6-4A5D-8E56-AA521F610BFC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633745" y="2813691"/>
                  <a:ext cx="22320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9243D02-9E02-47D6-970E-ABD9CBC322B4}"/>
                    </a:ext>
                  </a:extLst>
                </p14:cNvPr>
                <p14:cNvContentPartPr/>
                <p14:nvPr/>
              </p14:nvContentPartPr>
              <p14:xfrm>
                <a:off x="3074745" y="2931051"/>
                <a:ext cx="241920" cy="2422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9243D02-9E02-47D6-970E-ABD9CBC322B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065745" y="2922411"/>
                  <a:ext cx="25956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861B6BD-6C8F-42EB-B56C-96AB0C4E5102}"/>
                    </a:ext>
                  </a:extLst>
                </p14:cNvPr>
                <p14:cNvContentPartPr/>
                <p14:nvPr/>
              </p14:nvContentPartPr>
              <p14:xfrm>
                <a:off x="3008865" y="2848971"/>
                <a:ext cx="301320" cy="39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861B6BD-6C8F-42EB-B56C-96AB0C4E5102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3000225" y="2839971"/>
                  <a:ext cx="3189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80DDEE8-BF84-4FB3-83C9-46EBF3D6CDEF}"/>
                    </a:ext>
                  </a:extLst>
                </p14:cNvPr>
                <p14:cNvContentPartPr/>
                <p14:nvPr/>
              </p14:nvContentPartPr>
              <p14:xfrm>
                <a:off x="2657865" y="3113211"/>
                <a:ext cx="279000" cy="2430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80DDEE8-BF84-4FB3-83C9-46EBF3D6CDEF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648865" y="3104571"/>
                  <a:ext cx="2966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A0A933E-4DCF-4FB5-AD5D-0673F6528A04}"/>
                    </a:ext>
                  </a:extLst>
                </p14:cNvPr>
                <p14:cNvContentPartPr/>
                <p14:nvPr/>
              </p14:nvContentPartPr>
              <p14:xfrm>
                <a:off x="2387505" y="3365211"/>
                <a:ext cx="174960" cy="1620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A0A933E-4DCF-4FB5-AD5D-0673F6528A04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378865" y="3356571"/>
                  <a:ext cx="1926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62DCDF5-F464-4817-BDC8-F2ABC87B9052}"/>
                    </a:ext>
                  </a:extLst>
                </p14:cNvPr>
                <p14:cNvContentPartPr/>
                <p14:nvPr/>
              </p14:nvContentPartPr>
              <p14:xfrm>
                <a:off x="2992305" y="3607131"/>
                <a:ext cx="264960" cy="25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62DCDF5-F464-4817-BDC8-F2ABC87B9052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983305" y="3598491"/>
                  <a:ext cx="2826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428893F-94BB-4734-862A-07F2CAD0E2BB}"/>
                    </a:ext>
                  </a:extLst>
                </p14:cNvPr>
                <p14:cNvContentPartPr/>
                <p14:nvPr/>
              </p14:nvContentPartPr>
              <p14:xfrm>
                <a:off x="2418465" y="2121411"/>
                <a:ext cx="1126440" cy="3916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428893F-94BB-4734-862A-07F2CAD0E2BB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409465" y="2112411"/>
                  <a:ext cx="114408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C5BD87F-864E-4FC8-A90B-6E0AC0840281}"/>
                    </a:ext>
                  </a:extLst>
                </p14:cNvPr>
                <p14:cNvContentPartPr/>
                <p14:nvPr/>
              </p14:nvContentPartPr>
              <p14:xfrm>
                <a:off x="3290385" y="2365491"/>
                <a:ext cx="90360" cy="1015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C5BD87F-864E-4FC8-A90B-6E0AC0840281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281745" y="2356491"/>
                  <a:ext cx="1080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93BC426-A3FC-4DB2-823E-79275D5B03C3}"/>
                    </a:ext>
                  </a:extLst>
                </p14:cNvPr>
                <p14:cNvContentPartPr/>
                <p14:nvPr/>
              </p14:nvContentPartPr>
              <p14:xfrm>
                <a:off x="2394705" y="2460171"/>
                <a:ext cx="1109520" cy="7678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93BC426-A3FC-4DB2-823E-79275D5B03C3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385705" y="2451531"/>
                  <a:ext cx="1127160" cy="78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9BB1746-969F-4BFA-8CB0-59FCA171E980}"/>
                    </a:ext>
                  </a:extLst>
                </p14:cNvPr>
                <p14:cNvContentPartPr/>
                <p14:nvPr/>
              </p14:nvContentPartPr>
              <p14:xfrm>
                <a:off x="2338185" y="2414091"/>
                <a:ext cx="196200" cy="3924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9BB1746-969F-4BFA-8CB0-59FCA171E980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329545" y="2405091"/>
                  <a:ext cx="21384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F65B222-5D50-4B3F-A30B-FF936287BF27}"/>
                    </a:ext>
                  </a:extLst>
                </p14:cNvPr>
                <p14:cNvContentPartPr/>
                <p14:nvPr/>
              </p14:nvContentPartPr>
              <p14:xfrm>
                <a:off x="2702505" y="2937891"/>
                <a:ext cx="152640" cy="3787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F65B222-5D50-4B3F-A30B-FF936287BF27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2693505" y="2928891"/>
                  <a:ext cx="17028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F6FA85D-7E04-4D30-909D-2F958B277C2F}"/>
                    </a:ext>
                  </a:extLst>
                </p14:cNvPr>
                <p14:cNvContentPartPr/>
                <p14:nvPr/>
              </p14:nvContentPartPr>
              <p14:xfrm>
                <a:off x="2604585" y="2625051"/>
                <a:ext cx="31680" cy="28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F6FA85D-7E04-4D30-909D-2F958B277C2F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595945" y="2616411"/>
                  <a:ext cx="493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D3BB976-D363-443D-B1DB-F76C094FDAFA}"/>
                    </a:ext>
                  </a:extLst>
                </p14:cNvPr>
                <p14:cNvContentPartPr/>
                <p14:nvPr/>
              </p14:nvContentPartPr>
              <p14:xfrm>
                <a:off x="2780625" y="2633331"/>
                <a:ext cx="165240" cy="147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D3BB976-D363-443D-B1DB-F76C094FDAFA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771985" y="2624331"/>
                  <a:ext cx="1828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9F66FDF-4E10-4115-A654-B8CB31AE73DE}"/>
                    </a:ext>
                  </a:extLst>
                </p14:cNvPr>
                <p14:cNvContentPartPr/>
                <p14:nvPr/>
              </p14:nvContentPartPr>
              <p14:xfrm>
                <a:off x="2946945" y="2568531"/>
                <a:ext cx="221040" cy="1490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9F66FDF-4E10-4115-A654-B8CB31AE73DE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2937945" y="2559531"/>
                  <a:ext cx="2386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7ACC20C-C9E4-4C6C-BBD8-44E5BE09F174}"/>
                    </a:ext>
                  </a:extLst>
                </p14:cNvPr>
                <p14:cNvContentPartPr/>
                <p14:nvPr/>
              </p14:nvContentPartPr>
              <p14:xfrm>
                <a:off x="2915265" y="2564571"/>
                <a:ext cx="226800" cy="2221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7ACC20C-C9E4-4C6C-BBD8-44E5BE09F174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2906265" y="2555571"/>
                  <a:ext cx="24444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BCC40EA-BB09-47B0-85BF-D7E08A873DEE}"/>
                    </a:ext>
                  </a:extLst>
                </p14:cNvPr>
                <p14:cNvContentPartPr/>
                <p14:nvPr/>
              </p14:nvContentPartPr>
              <p14:xfrm>
                <a:off x="2530065" y="2620011"/>
                <a:ext cx="116280" cy="104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BCC40EA-BB09-47B0-85BF-D7E08A873DEE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2521065" y="2611371"/>
                  <a:ext cx="1339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68BBCF2-DD51-405A-9303-06122CBE5AC6}"/>
                    </a:ext>
                  </a:extLst>
                </p14:cNvPr>
                <p14:cNvContentPartPr/>
                <p14:nvPr/>
              </p14:nvContentPartPr>
              <p14:xfrm>
                <a:off x="2760465" y="2640891"/>
                <a:ext cx="96840" cy="147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68BBCF2-DD51-405A-9303-06122CBE5AC6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2751465" y="2631891"/>
                  <a:ext cx="1144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D338E80-6622-4A2B-8E47-7823B69B2D95}"/>
                    </a:ext>
                  </a:extLst>
                </p14:cNvPr>
                <p14:cNvContentPartPr/>
                <p14:nvPr/>
              </p14:nvContentPartPr>
              <p14:xfrm>
                <a:off x="2912025" y="2653491"/>
                <a:ext cx="10800" cy="21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D338E80-6622-4A2B-8E47-7823B69B2D95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2903025" y="2644491"/>
                  <a:ext cx="284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6421499-C688-4725-AFB9-9364C168118A}"/>
                    </a:ext>
                  </a:extLst>
                </p14:cNvPr>
                <p14:cNvContentPartPr/>
                <p14:nvPr/>
              </p14:nvContentPartPr>
              <p14:xfrm>
                <a:off x="3211185" y="2602011"/>
                <a:ext cx="24120" cy="57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6421499-C688-4725-AFB9-9364C168118A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202545" y="2593011"/>
                  <a:ext cx="417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D8B0E3E-A4A6-4EA0-8E59-DDC907DF5744}"/>
                    </a:ext>
                  </a:extLst>
                </p14:cNvPr>
                <p14:cNvContentPartPr/>
                <p14:nvPr/>
              </p14:nvContentPartPr>
              <p14:xfrm>
                <a:off x="3282105" y="2539011"/>
                <a:ext cx="89640" cy="493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D8B0E3E-A4A6-4EA0-8E59-DDC907DF5744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273105" y="2530371"/>
                  <a:ext cx="1072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26A05DE-5413-4C63-BBC9-A673C2C7B7D6}"/>
                    </a:ext>
                  </a:extLst>
                </p14:cNvPr>
                <p14:cNvContentPartPr/>
                <p14:nvPr/>
              </p14:nvContentPartPr>
              <p14:xfrm>
                <a:off x="3409185" y="2500131"/>
                <a:ext cx="67320" cy="187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26A05DE-5413-4C63-BBC9-A673C2C7B7D6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400185" y="2491131"/>
                  <a:ext cx="849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D166B6F-F660-4111-8BD3-29C488F4DD33}"/>
                    </a:ext>
                  </a:extLst>
                </p14:cNvPr>
                <p14:cNvContentPartPr/>
                <p14:nvPr/>
              </p14:nvContentPartPr>
              <p14:xfrm>
                <a:off x="2650665" y="2071011"/>
                <a:ext cx="226440" cy="1940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D166B6F-F660-4111-8BD3-29C488F4DD33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2642025" y="2062371"/>
                  <a:ext cx="2440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47B070FF-C66F-4094-9FC8-EEB85137F25E}"/>
                    </a:ext>
                  </a:extLst>
                </p14:cNvPr>
                <p14:cNvContentPartPr/>
                <p14:nvPr/>
              </p14:nvContentPartPr>
              <p14:xfrm>
                <a:off x="2453025" y="2512731"/>
                <a:ext cx="182160" cy="716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47B070FF-C66F-4094-9FC8-EEB85137F25E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2444025" y="2504091"/>
                  <a:ext cx="1998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A4D79649-1543-4D04-AE81-FEA9D4F5A45F}"/>
                    </a:ext>
                  </a:extLst>
                </p14:cNvPr>
                <p14:cNvContentPartPr/>
                <p14:nvPr/>
              </p14:nvContentPartPr>
              <p14:xfrm>
                <a:off x="2749305" y="2622171"/>
                <a:ext cx="123480" cy="417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4D79649-1543-4D04-AE81-FEA9D4F5A45F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2740305" y="2613171"/>
                  <a:ext cx="1411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482521E4-63CF-45A6-A36B-A9EACB606DEE}"/>
                    </a:ext>
                  </a:extLst>
                </p14:cNvPr>
                <p14:cNvContentPartPr/>
                <p14:nvPr/>
              </p14:nvContentPartPr>
              <p14:xfrm>
                <a:off x="3185625" y="2546571"/>
                <a:ext cx="197640" cy="7596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482521E4-63CF-45A6-A36B-A9EACB606DEE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3176625" y="2537571"/>
                  <a:ext cx="2152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A67A249-EE26-4E45-9FB3-896577300D03}"/>
                    </a:ext>
                  </a:extLst>
                </p14:cNvPr>
                <p14:cNvContentPartPr/>
                <p14:nvPr/>
              </p14:nvContentPartPr>
              <p14:xfrm>
                <a:off x="3289305" y="2532891"/>
                <a:ext cx="77040" cy="1285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A67A249-EE26-4E45-9FB3-896577300D03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3280305" y="2523891"/>
                  <a:ext cx="946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B0972CF3-C71C-4A7B-8567-DE47695D2050}"/>
                    </a:ext>
                  </a:extLst>
                </p14:cNvPr>
                <p14:cNvContentPartPr/>
                <p14:nvPr/>
              </p14:nvContentPartPr>
              <p14:xfrm>
                <a:off x="2460225" y="2587971"/>
                <a:ext cx="120240" cy="1328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B0972CF3-C71C-4A7B-8567-DE47695D2050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451585" y="2579331"/>
                  <a:ext cx="1378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5A1F88A5-EAB2-4D44-9879-11F1CB91E7EB}"/>
                    </a:ext>
                  </a:extLst>
                </p14:cNvPr>
                <p14:cNvContentPartPr/>
                <p14:nvPr/>
              </p14:nvContentPartPr>
              <p14:xfrm>
                <a:off x="2697465" y="2810451"/>
                <a:ext cx="175320" cy="5616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5A1F88A5-EAB2-4D44-9879-11F1CB91E7EB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2688825" y="2801811"/>
                  <a:ext cx="1929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613EB03D-2621-40C4-89FA-62992B1EA58F}"/>
                    </a:ext>
                  </a:extLst>
                </p14:cNvPr>
                <p14:cNvContentPartPr/>
                <p14:nvPr/>
              </p14:nvContentPartPr>
              <p14:xfrm>
                <a:off x="2944785" y="2853291"/>
                <a:ext cx="98640" cy="248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613EB03D-2621-40C4-89FA-62992B1EA58F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2935785" y="2844291"/>
                  <a:ext cx="1162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96FC7B2D-1331-466A-8E5E-F702BE008CEF}"/>
                    </a:ext>
                  </a:extLst>
                </p14:cNvPr>
                <p14:cNvContentPartPr/>
                <p14:nvPr/>
              </p14:nvContentPartPr>
              <p14:xfrm>
                <a:off x="3140265" y="2772291"/>
                <a:ext cx="92520" cy="6552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96FC7B2D-1331-466A-8E5E-F702BE008CE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3131265" y="2763651"/>
                  <a:ext cx="1101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FDA289E-59E0-46E8-B25A-096C4F7FA13D}"/>
                    </a:ext>
                  </a:extLst>
                </p14:cNvPr>
                <p14:cNvContentPartPr/>
                <p14:nvPr/>
              </p14:nvContentPartPr>
              <p14:xfrm>
                <a:off x="2989785" y="2813331"/>
                <a:ext cx="117360" cy="532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FDA289E-59E0-46E8-B25A-096C4F7FA13D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2981145" y="2804691"/>
                  <a:ext cx="1350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1723F2D3-7300-4BBE-AAC7-5259761C63E0}"/>
                    </a:ext>
                  </a:extLst>
                </p14:cNvPr>
                <p14:cNvContentPartPr/>
                <p14:nvPr/>
              </p14:nvContentPartPr>
              <p14:xfrm>
                <a:off x="2985105" y="2820891"/>
                <a:ext cx="98640" cy="1177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1723F2D3-7300-4BBE-AAC7-5259761C63E0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2976465" y="2811891"/>
                  <a:ext cx="1162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24B0279F-4249-408C-94BA-5DF0F4478C89}"/>
                    </a:ext>
                  </a:extLst>
                </p14:cNvPr>
                <p14:cNvContentPartPr/>
                <p14:nvPr/>
              </p14:nvContentPartPr>
              <p14:xfrm>
                <a:off x="3043785" y="2764371"/>
                <a:ext cx="80640" cy="9864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24B0279F-4249-408C-94BA-5DF0F4478C89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3035145" y="2755731"/>
                  <a:ext cx="982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4B3555B7-E82E-4154-8571-667C09507808}"/>
                    </a:ext>
                  </a:extLst>
                </p14:cNvPr>
                <p14:cNvContentPartPr/>
                <p14:nvPr/>
              </p14:nvContentPartPr>
              <p14:xfrm>
                <a:off x="2963505" y="1841691"/>
                <a:ext cx="313200" cy="24804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4B3555B7-E82E-4154-8571-667C09507808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2954865" y="1832691"/>
                  <a:ext cx="3308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3C80B1D4-D331-4E55-9A25-3A6920E0AAE5}"/>
                    </a:ext>
                  </a:extLst>
                </p14:cNvPr>
                <p14:cNvContentPartPr/>
                <p14:nvPr/>
              </p14:nvContentPartPr>
              <p14:xfrm>
                <a:off x="2926425" y="3116811"/>
                <a:ext cx="291600" cy="23868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3C80B1D4-D331-4E55-9A25-3A6920E0AAE5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2917425" y="3107811"/>
                  <a:ext cx="30924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3C616C96-EAE1-4FDD-9D2A-D36D1AB7373A}"/>
                    </a:ext>
                  </a:extLst>
                </p14:cNvPr>
                <p14:cNvContentPartPr/>
                <p14:nvPr/>
              </p14:nvContentPartPr>
              <p14:xfrm>
                <a:off x="2357985" y="2527851"/>
                <a:ext cx="165240" cy="7488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3C616C96-EAE1-4FDD-9D2A-D36D1AB7373A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2349345" y="2519211"/>
                  <a:ext cx="1828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025204C2-B911-4D55-BDD7-1E4C0B2FCE94}"/>
                    </a:ext>
                  </a:extLst>
                </p14:cNvPr>
                <p14:cNvContentPartPr/>
                <p14:nvPr/>
              </p14:nvContentPartPr>
              <p14:xfrm>
                <a:off x="2377065" y="2597331"/>
                <a:ext cx="45360" cy="5184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025204C2-B911-4D55-BDD7-1E4C0B2FCE94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2368065" y="2588691"/>
                  <a:ext cx="630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2C6A3B40-87B5-428A-BEB9-93B174A4D5BF}"/>
                    </a:ext>
                  </a:extLst>
                </p14:cNvPr>
                <p14:cNvContentPartPr/>
                <p14:nvPr/>
              </p14:nvContentPartPr>
              <p14:xfrm>
                <a:off x="2344305" y="2695251"/>
                <a:ext cx="36720" cy="5400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2C6A3B40-87B5-428A-BEB9-93B174A4D5BF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2335665" y="2686611"/>
                  <a:ext cx="543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13CF0C05-CBBF-4EEC-AFEE-1E4611EDAC3B}"/>
                    </a:ext>
                  </a:extLst>
                </p14:cNvPr>
                <p14:cNvContentPartPr/>
                <p14:nvPr/>
              </p14:nvContentPartPr>
              <p14:xfrm>
                <a:off x="2385705" y="2779491"/>
                <a:ext cx="57240" cy="4644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13CF0C05-CBBF-4EEC-AFEE-1E4611EDAC3B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2376705" y="2770851"/>
                  <a:ext cx="748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918D6307-03E3-48A7-AD1F-6A2CADC6572F}"/>
                    </a:ext>
                  </a:extLst>
                </p14:cNvPr>
                <p14:cNvContentPartPr/>
                <p14:nvPr/>
              </p14:nvContentPartPr>
              <p14:xfrm>
                <a:off x="2515665" y="2762211"/>
                <a:ext cx="41400" cy="7488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918D6307-03E3-48A7-AD1F-6A2CADC6572F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2507025" y="2753571"/>
                  <a:ext cx="590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ACBCF2E7-AE38-4345-BF87-40CE3043A4E5}"/>
                    </a:ext>
                  </a:extLst>
                </p14:cNvPr>
                <p14:cNvContentPartPr/>
                <p14:nvPr/>
              </p14:nvContentPartPr>
              <p14:xfrm>
                <a:off x="2550585" y="2865171"/>
                <a:ext cx="52560" cy="4968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ACBCF2E7-AE38-4345-BF87-40CE3043A4E5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2541585" y="2856171"/>
                  <a:ext cx="702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9277D2C6-C190-4955-B136-C3AE2B067127}"/>
                    </a:ext>
                  </a:extLst>
                </p14:cNvPr>
                <p14:cNvContentPartPr/>
                <p14:nvPr/>
              </p14:nvContentPartPr>
              <p14:xfrm>
                <a:off x="2607825" y="2924931"/>
                <a:ext cx="53280" cy="5580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9277D2C6-C190-4955-B136-C3AE2B067127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2598825" y="2915931"/>
                  <a:ext cx="709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DF183851-EC1A-4FDD-AFDB-643A6CBBB19C}"/>
                    </a:ext>
                  </a:extLst>
                </p14:cNvPr>
                <p14:cNvContentPartPr/>
                <p14:nvPr/>
              </p14:nvContentPartPr>
              <p14:xfrm>
                <a:off x="2664705" y="3000171"/>
                <a:ext cx="59040" cy="6588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DF183851-EC1A-4FDD-AFDB-643A6CBBB19C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2656065" y="2991531"/>
                  <a:ext cx="7668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D0C72E0E-18B4-454F-BA7B-83FBFEB64C13}"/>
                    </a:ext>
                  </a:extLst>
                </p14:cNvPr>
                <p14:cNvContentPartPr/>
                <p14:nvPr/>
              </p14:nvContentPartPr>
              <p14:xfrm>
                <a:off x="2733105" y="3055611"/>
                <a:ext cx="45720" cy="7668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D0C72E0E-18B4-454F-BA7B-83FBFEB64C13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2724465" y="3046971"/>
                  <a:ext cx="633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E5E93DE0-5D28-4B76-A8D2-11CCB7878A16}"/>
                    </a:ext>
                  </a:extLst>
                </p14:cNvPr>
                <p14:cNvContentPartPr/>
                <p14:nvPr/>
              </p14:nvContentPartPr>
              <p14:xfrm>
                <a:off x="2811585" y="3141651"/>
                <a:ext cx="54720" cy="4572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E5E93DE0-5D28-4B76-A8D2-11CCB7878A16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2802585" y="3132651"/>
                  <a:ext cx="723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A63B9AF2-CDE2-457E-9354-22A07BD1456D}"/>
                    </a:ext>
                  </a:extLst>
                </p14:cNvPr>
                <p14:cNvContentPartPr/>
                <p14:nvPr/>
              </p14:nvContentPartPr>
              <p14:xfrm>
                <a:off x="2915265" y="3190611"/>
                <a:ext cx="53640" cy="6912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A63B9AF2-CDE2-457E-9354-22A07BD1456D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2906265" y="3181971"/>
                  <a:ext cx="712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B0617722-A35C-4931-A99B-D2CF0779BBDC}"/>
                    </a:ext>
                  </a:extLst>
                </p14:cNvPr>
                <p14:cNvContentPartPr/>
                <p14:nvPr/>
              </p14:nvContentPartPr>
              <p14:xfrm>
                <a:off x="3022545" y="3163251"/>
                <a:ext cx="64080" cy="5472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B0617722-A35C-4931-A99B-D2CF0779BBDC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3013905" y="3154611"/>
                  <a:ext cx="817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4C31DD6E-6A40-4AD3-AF40-E9A308DF9A78}"/>
                    </a:ext>
                  </a:extLst>
                </p14:cNvPr>
                <p14:cNvContentPartPr/>
                <p14:nvPr/>
              </p14:nvContentPartPr>
              <p14:xfrm>
                <a:off x="3094905" y="3089451"/>
                <a:ext cx="74880" cy="6120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4C31DD6E-6A40-4AD3-AF40-E9A308DF9A78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3086265" y="3080811"/>
                  <a:ext cx="925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D08AD9B6-C211-4A9C-9444-5C34C98B8CA2}"/>
                    </a:ext>
                  </a:extLst>
                </p14:cNvPr>
                <p14:cNvContentPartPr/>
                <p14:nvPr/>
              </p14:nvContentPartPr>
              <p14:xfrm>
                <a:off x="3199305" y="2986851"/>
                <a:ext cx="61200" cy="6660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D08AD9B6-C211-4A9C-9444-5C34C98B8CA2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3190665" y="2978211"/>
                  <a:ext cx="788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44DB7AEA-960F-4A35-BB16-C9FA82B64A71}"/>
                    </a:ext>
                  </a:extLst>
                </p14:cNvPr>
                <p14:cNvContentPartPr/>
                <p14:nvPr/>
              </p14:nvContentPartPr>
              <p14:xfrm>
                <a:off x="3233865" y="2893611"/>
                <a:ext cx="59400" cy="5220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44DB7AEA-960F-4A35-BB16-C9FA82B64A71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3225225" y="2884611"/>
                  <a:ext cx="770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526E8B89-CC9F-4975-BFE8-B6E19C3678FC}"/>
                    </a:ext>
                  </a:extLst>
                </p14:cNvPr>
                <p14:cNvContentPartPr/>
                <p14:nvPr/>
              </p14:nvContentPartPr>
              <p14:xfrm>
                <a:off x="3285345" y="2766891"/>
                <a:ext cx="64080" cy="5580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526E8B89-CC9F-4975-BFE8-B6E19C3678FC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3276345" y="2758251"/>
                  <a:ext cx="817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90B8D91D-B0A8-4C12-B175-3C25E0BB50DD}"/>
                    </a:ext>
                  </a:extLst>
                </p14:cNvPr>
                <p14:cNvContentPartPr/>
                <p14:nvPr/>
              </p14:nvContentPartPr>
              <p14:xfrm>
                <a:off x="3331065" y="2647371"/>
                <a:ext cx="55080" cy="6300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90B8D91D-B0A8-4C12-B175-3C25E0BB50DD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3322425" y="2638731"/>
                  <a:ext cx="727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47FBA04F-56B0-4968-A381-A64D849DE5E1}"/>
                    </a:ext>
                  </a:extLst>
                </p14:cNvPr>
                <p14:cNvContentPartPr/>
                <p14:nvPr/>
              </p14:nvContentPartPr>
              <p14:xfrm>
                <a:off x="3374985" y="2563491"/>
                <a:ext cx="49680" cy="5328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47FBA04F-56B0-4968-A381-A64D849DE5E1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3365985" y="2554851"/>
                  <a:ext cx="673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4542B103-4C32-495E-96B3-1C4CB23FAA5B}"/>
                    </a:ext>
                  </a:extLst>
                </p14:cNvPr>
                <p14:cNvContentPartPr/>
                <p14:nvPr/>
              </p14:nvContentPartPr>
              <p14:xfrm>
                <a:off x="3407745" y="2473851"/>
                <a:ext cx="89640" cy="6228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4542B103-4C32-495E-96B3-1C4CB23FAA5B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3398745" y="2465211"/>
                  <a:ext cx="1072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8D98DF69-310F-41F5-AE57-EEBA3E7CB401}"/>
                    </a:ext>
                  </a:extLst>
                </p14:cNvPr>
                <p14:cNvContentPartPr/>
                <p14:nvPr/>
              </p14:nvContentPartPr>
              <p14:xfrm>
                <a:off x="2455185" y="2477451"/>
                <a:ext cx="83880" cy="5580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8D98DF69-310F-41F5-AE57-EEBA3E7CB401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2446545" y="2468451"/>
                  <a:ext cx="1015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3EDD32D2-D743-404D-B225-BC22AAFBF6AC}"/>
                    </a:ext>
                  </a:extLst>
                </p14:cNvPr>
                <p14:cNvContentPartPr/>
                <p14:nvPr/>
              </p14:nvContentPartPr>
              <p14:xfrm>
                <a:off x="2538705" y="2536131"/>
                <a:ext cx="72000" cy="4572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3EDD32D2-D743-404D-B225-BC22AAFBF6AC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2530065" y="2527131"/>
                  <a:ext cx="896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E0CF51A3-9661-4A60-A41F-8D7C552E2E9F}"/>
                    </a:ext>
                  </a:extLst>
                </p14:cNvPr>
                <p14:cNvContentPartPr/>
                <p14:nvPr/>
              </p14:nvContentPartPr>
              <p14:xfrm>
                <a:off x="2645985" y="2584371"/>
                <a:ext cx="45720" cy="4104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E0CF51A3-9661-4A60-A41F-8D7C552E2E9F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2636985" y="2575371"/>
                  <a:ext cx="633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B442E675-7547-472B-A733-451A7308C147}"/>
                    </a:ext>
                  </a:extLst>
                </p14:cNvPr>
                <p14:cNvContentPartPr/>
                <p14:nvPr/>
              </p14:nvContentPartPr>
              <p14:xfrm>
                <a:off x="2710425" y="2620011"/>
                <a:ext cx="42120" cy="4248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B442E675-7547-472B-A733-451A7308C147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2701425" y="2611371"/>
                  <a:ext cx="597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A4982460-1DF9-4B06-9A67-C02B9AFD79AD}"/>
                    </a:ext>
                  </a:extLst>
                </p14:cNvPr>
                <p14:cNvContentPartPr/>
                <p14:nvPr/>
              </p14:nvContentPartPr>
              <p14:xfrm>
                <a:off x="2825985" y="2626131"/>
                <a:ext cx="46800" cy="6300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A4982460-1DF9-4B06-9A67-C02B9AFD79AD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2816985" y="2617131"/>
                  <a:ext cx="644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D60BC006-1852-4CE7-8653-6C1291B7773D}"/>
                    </a:ext>
                  </a:extLst>
                </p14:cNvPr>
                <p14:cNvContentPartPr/>
                <p14:nvPr/>
              </p14:nvContentPartPr>
              <p14:xfrm>
                <a:off x="2900865" y="2645931"/>
                <a:ext cx="51480" cy="4716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D60BC006-1852-4CE7-8653-6C1291B7773D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2891865" y="2637291"/>
                  <a:ext cx="691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6C9B07DB-E9BA-464B-8F9B-0D3C4683237E}"/>
                    </a:ext>
                  </a:extLst>
                </p14:cNvPr>
                <p14:cNvContentPartPr/>
                <p14:nvPr/>
              </p14:nvContentPartPr>
              <p14:xfrm>
                <a:off x="3179505" y="2583651"/>
                <a:ext cx="53640" cy="4320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6C9B07DB-E9BA-464B-8F9B-0D3C4683237E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3170505" y="2575011"/>
                  <a:ext cx="7128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02825847-79ED-4D4C-B6AB-1AF30D2C0E36}"/>
                    </a:ext>
                  </a:extLst>
                </p14:cNvPr>
                <p14:cNvContentPartPr/>
                <p14:nvPr/>
              </p14:nvContentPartPr>
              <p14:xfrm>
                <a:off x="3261945" y="2551251"/>
                <a:ext cx="41760" cy="4068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02825847-79ED-4D4C-B6AB-1AF30D2C0E36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3252945" y="2542251"/>
                  <a:ext cx="594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CA4B2D4E-7142-42A5-B0FD-4929683D2251}"/>
                    </a:ext>
                  </a:extLst>
                </p14:cNvPr>
                <p14:cNvContentPartPr/>
                <p14:nvPr/>
              </p14:nvContentPartPr>
              <p14:xfrm>
                <a:off x="3322065" y="2520291"/>
                <a:ext cx="58680" cy="4464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CA4B2D4E-7142-42A5-B0FD-4929683D2251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3313425" y="2511291"/>
                  <a:ext cx="763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A2DBA172-D23E-44FE-85FF-802EEE960C78}"/>
                    </a:ext>
                  </a:extLst>
                </p14:cNvPr>
                <p14:cNvContentPartPr/>
                <p14:nvPr/>
              </p14:nvContentPartPr>
              <p14:xfrm>
                <a:off x="2448345" y="2375931"/>
                <a:ext cx="89640" cy="6336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A2DBA172-D23E-44FE-85FF-802EEE960C78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2439705" y="2366931"/>
                  <a:ext cx="107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17D8FA23-E9C5-40F6-A31F-BDFDFA89D89F}"/>
                    </a:ext>
                  </a:extLst>
                </p14:cNvPr>
                <p14:cNvContentPartPr/>
                <p14:nvPr/>
              </p14:nvContentPartPr>
              <p14:xfrm>
                <a:off x="2582265" y="2258931"/>
                <a:ext cx="49680" cy="4104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17D8FA23-E9C5-40F6-A31F-BDFDFA89D89F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2573625" y="2250291"/>
                  <a:ext cx="673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99208A4A-47F4-42B8-9150-884A6BB892D9}"/>
                    </a:ext>
                  </a:extLst>
                </p14:cNvPr>
                <p14:cNvContentPartPr/>
                <p14:nvPr/>
              </p14:nvContentPartPr>
              <p14:xfrm>
                <a:off x="2720505" y="2091171"/>
                <a:ext cx="108000" cy="6048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99208A4A-47F4-42B8-9150-884A6BB892D9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2711505" y="2082171"/>
                  <a:ext cx="1256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1B6E7B42-D4A0-483C-9099-110AF40C01B6}"/>
                    </a:ext>
                  </a:extLst>
                </p14:cNvPr>
                <p14:cNvContentPartPr/>
                <p14:nvPr/>
              </p14:nvContentPartPr>
              <p14:xfrm>
                <a:off x="2939385" y="2130771"/>
                <a:ext cx="77760" cy="6300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1B6E7B42-D4A0-483C-9099-110AF40C01B6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2930385" y="2121771"/>
                  <a:ext cx="954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CECE4B4B-3694-4B0E-BEA0-614155BA55F9}"/>
                    </a:ext>
                  </a:extLst>
                </p14:cNvPr>
                <p14:cNvContentPartPr/>
                <p14:nvPr/>
              </p14:nvContentPartPr>
              <p14:xfrm>
                <a:off x="3083385" y="2286651"/>
                <a:ext cx="69120" cy="5760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CECE4B4B-3694-4B0E-BEA0-614155BA55F9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3074385" y="2278011"/>
                  <a:ext cx="867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953DC92E-2F77-487B-8E89-8D512275F951}"/>
                    </a:ext>
                  </a:extLst>
                </p14:cNvPr>
                <p14:cNvContentPartPr/>
                <p14:nvPr/>
              </p14:nvContentPartPr>
              <p14:xfrm>
                <a:off x="3236745" y="2368731"/>
                <a:ext cx="77040" cy="7776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953DC92E-2F77-487B-8E89-8D512275F951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3227745" y="2360091"/>
                  <a:ext cx="946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F7738AEB-65B4-4A48-B76C-418D195EEDF0}"/>
                    </a:ext>
                  </a:extLst>
                </p14:cNvPr>
                <p14:cNvContentPartPr/>
                <p14:nvPr/>
              </p14:nvContentPartPr>
              <p14:xfrm>
                <a:off x="3372465" y="2476011"/>
                <a:ext cx="34560" cy="2916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F7738AEB-65B4-4A48-B76C-418D195EEDF0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3363465" y="2467011"/>
                  <a:ext cx="522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9BEAE4F6-1DC6-49E6-876B-EA7AE25A963E}"/>
                    </a:ext>
                  </a:extLst>
                </p14:cNvPr>
                <p14:cNvContentPartPr/>
                <p14:nvPr/>
              </p14:nvContentPartPr>
              <p14:xfrm>
                <a:off x="2365905" y="2458371"/>
                <a:ext cx="1109160" cy="3672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9BEAE4F6-1DC6-49E6-876B-EA7AE25A963E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2357265" y="2449371"/>
                  <a:ext cx="11268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56DD507B-3858-4FD4-BD6F-FE3FEB28CF13}"/>
                    </a:ext>
                  </a:extLst>
                </p14:cNvPr>
                <p14:cNvContentPartPr/>
                <p14:nvPr/>
              </p14:nvContentPartPr>
              <p14:xfrm>
                <a:off x="2791425" y="2420571"/>
                <a:ext cx="169560" cy="12024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56DD507B-3858-4FD4-BD6F-FE3FEB28CF13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2782785" y="2411571"/>
                  <a:ext cx="18720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9590D2D4-9F7E-4065-8BFC-D4C98AA9E5CB}"/>
              </a:ext>
            </a:extLst>
          </p:cNvPr>
          <p:cNvGrpSpPr/>
          <p:nvPr/>
        </p:nvGrpSpPr>
        <p:grpSpPr>
          <a:xfrm>
            <a:off x="800625" y="2358651"/>
            <a:ext cx="1415880" cy="847800"/>
            <a:chOff x="800625" y="2358651"/>
            <a:chExt cx="1415880" cy="84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C65F4275-F280-4126-894D-4DB4F66F9BDA}"/>
                    </a:ext>
                  </a:extLst>
                </p14:cNvPr>
                <p14:cNvContentPartPr/>
                <p14:nvPr/>
              </p14:nvContentPartPr>
              <p14:xfrm>
                <a:off x="800625" y="2512731"/>
                <a:ext cx="1415880" cy="69372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C65F4275-F280-4126-894D-4DB4F66F9BDA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791625" y="2503731"/>
                  <a:ext cx="1433520" cy="71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D05FDD38-A35A-4CE5-8DE6-993FC8FA3CE1}"/>
                    </a:ext>
                  </a:extLst>
                </p14:cNvPr>
                <p14:cNvContentPartPr/>
                <p14:nvPr/>
              </p14:nvContentPartPr>
              <p14:xfrm>
                <a:off x="1534665" y="2358651"/>
                <a:ext cx="249120" cy="24480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D05FDD38-A35A-4CE5-8DE6-993FC8FA3CE1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1525665" y="2349651"/>
                  <a:ext cx="266760" cy="262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2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4959C820-F852-4107-9860-54D183080CDC}"/>
                  </a:ext>
                </a:extLst>
              </p14:cNvPr>
              <p14:cNvContentPartPr/>
              <p14:nvPr/>
            </p14:nvContentPartPr>
            <p14:xfrm>
              <a:off x="4193985" y="2566011"/>
              <a:ext cx="1762560" cy="738000"/>
            </p14:xfrm>
          </p:contentPart>
        </mc:Choice>
        <mc:Fallback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4959C820-F852-4107-9860-54D183080CDC}"/>
                  </a:ext>
                </a:extLst>
              </p:cNvPr>
              <p:cNvPicPr/>
              <p:nvPr/>
            </p:nvPicPr>
            <p:blipFill>
              <a:blip r:embed="rId443"/>
              <a:stretch>
                <a:fillRect/>
              </a:stretch>
            </p:blipFill>
            <p:spPr>
              <a:xfrm>
                <a:off x="4185345" y="2557011"/>
                <a:ext cx="1780200" cy="75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4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23BA86A8-EB49-4806-A174-E9CF2DEE206C}"/>
                  </a:ext>
                </a:extLst>
              </p14:cNvPr>
              <p14:cNvContentPartPr/>
              <p14:nvPr/>
            </p14:nvContentPartPr>
            <p14:xfrm>
              <a:off x="4478025" y="3232011"/>
              <a:ext cx="10800" cy="26280"/>
            </p14:xfrm>
          </p:contentPart>
        </mc:Choice>
        <mc:Fallback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23BA86A8-EB49-4806-A174-E9CF2DEE206C}"/>
                  </a:ext>
                </a:extLst>
              </p:cNvPr>
              <p:cNvPicPr/>
              <p:nvPr/>
            </p:nvPicPr>
            <p:blipFill>
              <a:blip r:embed="rId445"/>
              <a:stretch>
                <a:fillRect/>
              </a:stretch>
            </p:blipFill>
            <p:spPr>
              <a:xfrm>
                <a:off x="4469025" y="3223371"/>
                <a:ext cx="2844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6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77212259-3E36-496D-A19A-7E076C06B920}"/>
                  </a:ext>
                </a:extLst>
              </p14:cNvPr>
              <p14:cNvContentPartPr/>
              <p14:nvPr/>
            </p14:nvContentPartPr>
            <p14:xfrm>
              <a:off x="4463265" y="2991531"/>
              <a:ext cx="16920" cy="16920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77212259-3E36-496D-A19A-7E076C06B920}"/>
                  </a:ext>
                </a:extLst>
              </p:cNvPr>
              <p:cNvPicPr/>
              <p:nvPr/>
            </p:nvPicPr>
            <p:blipFill>
              <a:blip r:embed="rId447"/>
              <a:stretch>
                <a:fillRect/>
              </a:stretch>
            </p:blipFill>
            <p:spPr>
              <a:xfrm>
                <a:off x="4454625" y="2982531"/>
                <a:ext cx="3456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8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C47D67A1-6924-4C10-810F-6C5AB1889AE6}"/>
                  </a:ext>
                </a:extLst>
              </p14:cNvPr>
              <p14:cNvContentPartPr/>
              <p14:nvPr/>
            </p14:nvContentPartPr>
            <p14:xfrm>
              <a:off x="4429785" y="2718291"/>
              <a:ext cx="32400" cy="230400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C47D67A1-6924-4C10-810F-6C5AB1889AE6}"/>
                  </a:ext>
                </a:extLst>
              </p:cNvPr>
              <p:cNvPicPr/>
              <p:nvPr/>
            </p:nvPicPr>
            <p:blipFill>
              <a:blip r:embed="rId449"/>
              <a:stretch>
                <a:fillRect/>
              </a:stretch>
            </p:blipFill>
            <p:spPr>
              <a:xfrm>
                <a:off x="4420785" y="2709291"/>
                <a:ext cx="5004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0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B9E33A6B-9763-491F-B9C0-D5BA804FC5E2}"/>
                  </a:ext>
                </a:extLst>
              </p14:cNvPr>
              <p14:cNvContentPartPr/>
              <p14:nvPr/>
            </p14:nvContentPartPr>
            <p14:xfrm>
              <a:off x="4454985" y="2482491"/>
              <a:ext cx="70200" cy="17280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B9E33A6B-9763-491F-B9C0-D5BA804FC5E2}"/>
                  </a:ext>
                </a:extLst>
              </p:cNvPr>
              <p:cNvPicPr/>
              <p:nvPr/>
            </p:nvPicPr>
            <p:blipFill>
              <a:blip r:embed="rId451"/>
              <a:stretch>
                <a:fillRect/>
              </a:stretch>
            </p:blipFill>
            <p:spPr>
              <a:xfrm>
                <a:off x="4445985" y="2473491"/>
                <a:ext cx="8784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2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F100F27A-73FB-45AE-A2C5-A9762501E91C}"/>
                  </a:ext>
                </a:extLst>
              </p14:cNvPr>
              <p14:cNvContentPartPr/>
              <p14:nvPr/>
            </p14:nvContentPartPr>
            <p14:xfrm>
              <a:off x="4534545" y="2484291"/>
              <a:ext cx="125280" cy="1440"/>
            </p14:xfrm>
          </p:contentPart>
        </mc:Choice>
        <mc:Fallback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F100F27A-73FB-45AE-A2C5-A9762501E91C}"/>
                  </a:ext>
                </a:extLst>
              </p:cNvPr>
              <p:cNvPicPr/>
              <p:nvPr/>
            </p:nvPicPr>
            <p:blipFill>
              <a:blip r:embed="rId453"/>
              <a:stretch>
                <a:fillRect/>
              </a:stretch>
            </p:blipFill>
            <p:spPr>
              <a:xfrm>
                <a:off x="4525545" y="2475651"/>
                <a:ext cx="14292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4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D7FEB3C1-859E-4247-A606-41FD543EB15C}"/>
                  </a:ext>
                </a:extLst>
              </p14:cNvPr>
              <p14:cNvContentPartPr/>
              <p14:nvPr/>
            </p14:nvContentPartPr>
            <p14:xfrm>
              <a:off x="4892745" y="2490771"/>
              <a:ext cx="28440" cy="288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D7FEB3C1-859E-4247-A606-41FD543EB15C}"/>
                  </a:ext>
                </a:extLst>
              </p:cNvPr>
              <p:cNvPicPr/>
              <p:nvPr/>
            </p:nvPicPr>
            <p:blipFill>
              <a:blip r:embed="rId455"/>
              <a:stretch>
                <a:fillRect/>
              </a:stretch>
            </p:blipFill>
            <p:spPr>
              <a:xfrm>
                <a:off x="4883745" y="2481771"/>
                <a:ext cx="4608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6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382C81C6-F0CD-464E-997E-92800C95D2F7}"/>
                  </a:ext>
                </a:extLst>
              </p14:cNvPr>
              <p14:cNvContentPartPr/>
              <p14:nvPr/>
            </p14:nvContentPartPr>
            <p14:xfrm>
              <a:off x="5037105" y="2639451"/>
              <a:ext cx="5400" cy="5184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382C81C6-F0CD-464E-997E-92800C95D2F7}"/>
                  </a:ext>
                </a:extLst>
              </p:cNvPr>
              <p:cNvPicPr/>
              <p:nvPr/>
            </p:nvPicPr>
            <p:blipFill>
              <a:blip r:embed="rId457"/>
              <a:stretch>
                <a:fillRect/>
              </a:stretch>
            </p:blipFill>
            <p:spPr>
              <a:xfrm>
                <a:off x="5028465" y="2630811"/>
                <a:ext cx="2304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8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25C0FEDF-EA20-41ED-89BE-5A22AB264AC0}"/>
                  </a:ext>
                </a:extLst>
              </p14:cNvPr>
              <p14:cNvContentPartPr/>
              <p14:nvPr/>
            </p14:nvContentPartPr>
            <p14:xfrm>
              <a:off x="4640745" y="2351811"/>
              <a:ext cx="201960" cy="19980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25C0FEDF-EA20-41ED-89BE-5A22AB264AC0}"/>
                  </a:ext>
                </a:extLst>
              </p:cNvPr>
              <p:cNvPicPr/>
              <p:nvPr/>
            </p:nvPicPr>
            <p:blipFill>
              <a:blip r:embed="rId459"/>
              <a:stretch>
                <a:fillRect/>
              </a:stretch>
            </p:blipFill>
            <p:spPr>
              <a:xfrm>
                <a:off x="4631745" y="2342811"/>
                <a:ext cx="21960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0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9BB0953D-65EE-4331-9937-9BE4558B97E8}"/>
                  </a:ext>
                </a:extLst>
              </p14:cNvPr>
              <p14:cNvContentPartPr/>
              <p14:nvPr/>
            </p14:nvContentPartPr>
            <p14:xfrm>
              <a:off x="7878945" y="3522531"/>
              <a:ext cx="83520" cy="5400"/>
            </p14:xfrm>
          </p:contentPart>
        </mc:Choice>
        <mc:Fallback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9BB0953D-65EE-4331-9937-9BE4558B97E8}"/>
                  </a:ext>
                </a:extLst>
              </p:cNvPr>
              <p:cNvPicPr/>
              <p:nvPr/>
            </p:nvPicPr>
            <p:blipFill>
              <a:blip r:embed="rId461"/>
              <a:stretch>
                <a:fillRect/>
              </a:stretch>
            </p:blipFill>
            <p:spPr>
              <a:xfrm>
                <a:off x="7870305" y="3513531"/>
                <a:ext cx="10116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2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4089EB01-1898-479D-851E-BC37BBEE5439}"/>
                  </a:ext>
                </a:extLst>
              </p14:cNvPr>
              <p14:cNvContentPartPr/>
              <p14:nvPr/>
            </p14:nvContentPartPr>
            <p14:xfrm>
              <a:off x="8071185" y="3441891"/>
              <a:ext cx="265680" cy="256680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4089EB01-1898-479D-851E-BC37BBEE5439}"/>
                  </a:ext>
                </a:extLst>
              </p:cNvPr>
              <p:cNvPicPr/>
              <p:nvPr/>
            </p:nvPicPr>
            <p:blipFill>
              <a:blip r:embed="rId463"/>
              <a:stretch>
                <a:fillRect/>
              </a:stretch>
            </p:blipFill>
            <p:spPr>
              <a:xfrm>
                <a:off x="8062545" y="3432891"/>
                <a:ext cx="28332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4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B3A30D4E-3773-47C2-97B4-D9770FF44DF1}"/>
                  </a:ext>
                </a:extLst>
              </p14:cNvPr>
              <p14:cNvContentPartPr/>
              <p14:nvPr/>
            </p14:nvContentPartPr>
            <p14:xfrm>
              <a:off x="2293185" y="2442531"/>
              <a:ext cx="60840" cy="41040"/>
            </p14:xfrm>
          </p:contentPart>
        </mc:Choice>
        <mc:Fallback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B3A30D4E-3773-47C2-97B4-D9770FF44DF1}"/>
                  </a:ext>
                </a:extLst>
              </p:cNvPr>
              <p:cNvPicPr/>
              <p:nvPr/>
            </p:nvPicPr>
            <p:blipFill>
              <a:blip r:embed="rId465"/>
              <a:stretch>
                <a:fillRect/>
              </a:stretch>
            </p:blipFill>
            <p:spPr>
              <a:xfrm>
                <a:off x="2284185" y="2433531"/>
                <a:ext cx="7848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6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8B23258F-8E07-433A-ACD0-3B5C8C6FFD4A}"/>
                  </a:ext>
                </a:extLst>
              </p14:cNvPr>
              <p14:cNvContentPartPr/>
              <p14:nvPr/>
            </p14:nvContentPartPr>
            <p14:xfrm>
              <a:off x="3479025" y="2500491"/>
              <a:ext cx="13320" cy="9360"/>
            </p14:xfrm>
          </p:contentPart>
        </mc:Choice>
        <mc:Fallback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8B23258F-8E07-433A-ACD0-3B5C8C6FFD4A}"/>
                  </a:ext>
                </a:extLst>
              </p:cNvPr>
              <p:cNvPicPr/>
              <p:nvPr/>
            </p:nvPicPr>
            <p:blipFill>
              <a:blip r:embed="rId467"/>
              <a:stretch>
                <a:fillRect/>
              </a:stretch>
            </p:blipFill>
            <p:spPr>
              <a:xfrm>
                <a:off x="3470025" y="2491851"/>
                <a:ext cx="30960" cy="2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5" name="Group 314">
            <a:extLst>
              <a:ext uri="{FF2B5EF4-FFF2-40B4-BE49-F238E27FC236}">
                <a16:creationId xmlns:a16="http://schemas.microsoft.com/office/drawing/2014/main" id="{9687F075-23FD-40F4-871F-44E9E3E04F01}"/>
              </a:ext>
            </a:extLst>
          </p:cNvPr>
          <p:cNvGrpSpPr/>
          <p:nvPr/>
        </p:nvGrpSpPr>
        <p:grpSpPr>
          <a:xfrm>
            <a:off x="5013705" y="2874531"/>
            <a:ext cx="2641320" cy="1253880"/>
            <a:chOff x="5013705" y="2874531"/>
            <a:chExt cx="2641320" cy="125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4FEB24BB-F86B-4E7E-B50A-698EEBDF803F}"/>
                    </a:ext>
                  </a:extLst>
                </p14:cNvPr>
                <p14:cNvContentPartPr/>
                <p14:nvPr/>
              </p14:nvContentPartPr>
              <p14:xfrm>
                <a:off x="5055825" y="2874531"/>
                <a:ext cx="12960" cy="17892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4FEB24BB-F86B-4E7E-B50A-698EEBDF803F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5047185" y="2865891"/>
                  <a:ext cx="306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56E419E2-0A26-4EF6-813E-9A3C8AE78A26}"/>
                    </a:ext>
                  </a:extLst>
                </p14:cNvPr>
                <p14:cNvContentPartPr/>
                <p14:nvPr/>
              </p14:nvContentPartPr>
              <p14:xfrm>
                <a:off x="5159145" y="3523971"/>
                <a:ext cx="439560" cy="10188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56E419E2-0A26-4EF6-813E-9A3C8AE78A26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5150145" y="3515331"/>
                  <a:ext cx="4572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A2168D04-9D0B-44C8-8398-14CC90357B50}"/>
                    </a:ext>
                  </a:extLst>
                </p14:cNvPr>
                <p14:cNvContentPartPr/>
                <p14:nvPr/>
              </p14:nvContentPartPr>
              <p14:xfrm>
                <a:off x="5152305" y="3500931"/>
                <a:ext cx="172080" cy="18792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A2168D04-9D0B-44C8-8398-14CC90357B50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5143665" y="3492291"/>
                  <a:ext cx="1897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6584BDDF-DCBB-4C1B-8385-D48832BEE753}"/>
                    </a:ext>
                  </a:extLst>
                </p14:cNvPr>
                <p14:cNvContentPartPr/>
                <p14:nvPr/>
              </p14:nvContentPartPr>
              <p14:xfrm>
                <a:off x="5115225" y="3820971"/>
                <a:ext cx="354240" cy="15984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6584BDDF-DCBB-4C1B-8385-D48832BEE753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5106585" y="3812331"/>
                  <a:ext cx="3718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584CB05D-982A-493A-AF4C-6CA5C8EA849D}"/>
                    </a:ext>
                  </a:extLst>
                </p14:cNvPr>
                <p14:cNvContentPartPr/>
                <p14:nvPr/>
              </p14:nvContentPartPr>
              <p14:xfrm>
                <a:off x="5522025" y="3707211"/>
                <a:ext cx="242640" cy="32544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584CB05D-982A-493A-AF4C-6CA5C8EA849D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5513025" y="3698211"/>
                  <a:ext cx="26028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4EBDC85C-7F9B-480C-9AE5-618709821BC3}"/>
                    </a:ext>
                  </a:extLst>
                </p14:cNvPr>
                <p14:cNvContentPartPr/>
                <p14:nvPr/>
              </p14:nvContentPartPr>
              <p14:xfrm>
                <a:off x="6090105" y="3385731"/>
                <a:ext cx="260640" cy="72756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4EBDC85C-7F9B-480C-9AE5-618709821BC3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6081105" y="3377091"/>
                  <a:ext cx="278280" cy="74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E8559F61-BBCD-4D82-95AE-F1CDBFB1EB43}"/>
                    </a:ext>
                  </a:extLst>
                </p14:cNvPr>
                <p14:cNvContentPartPr/>
                <p14:nvPr/>
              </p14:nvContentPartPr>
              <p14:xfrm>
                <a:off x="6036105" y="3716571"/>
                <a:ext cx="159480" cy="19440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E8559F61-BBCD-4D82-95AE-F1CDBFB1EB43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6027465" y="3707571"/>
                  <a:ext cx="1771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A99EA535-B1CD-4D5D-8744-FEEAF1E8F2D5}"/>
                    </a:ext>
                  </a:extLst>
                </p14:cNvPr>
                <p14:cNvContentPartPr/>
                <p14:nvPr/>
              </p14:nvContentPartPr>
              <p14:xfrm>
                <a:off x="6275505" y="3520011"/>
                <a:ext cx="239040" cy="25632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A99EA535-B1CD-4D5D-8744-FEEAF1E8F2D5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6266865" y="3511011"/>
                  <a:ext cx="25668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DA3967F0-D25E-4874-8F2A-B02666CD1022}"/>
                    </a:ext>
                  </a:extLst>
                </p14:cNvPr>
                <p14:cNvContentPartPr/>
                <p14:nvPr/>
              </p14:nvContentPartPr>
              <p14:xfrm>
                <a:off x="6598425" y="3500931"/>
                <a:ext cx="171000" cy="2412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DA3967F0-D25E-4874-8F2A-B02666CD1022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6589785" y="3492291"/>
                  <a:ext cx="1886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1DFBE8B2-883E-4A97-8DC8-BC37C7D1D58B}"/>
                    </a:ext>
                  </a:extLst>
                </p14:cNvPr>
                <p14:cNvContentPartPr/>
                <p14:nvPr/>
              </p14:nvContentPartPr>
              <p14:xfrm>
                <a:off x="6799305" y="3380331"/>
                <a:ext cx="220320" cy="21384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1DFBE8B2-883E-4A97-8DC8-BC37C7D1D58B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6790665" y="3371691"/>
                  <a:ext cx="2379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86D0BC8A-0A61-490C-B881-36609C2CA29C}"/>
                    </a:ext>
                  </a:extLst>
                </p14:cNvPr>
                <p14:cNvContentPartPr/>
                <p14:nvPr/>
              </p14:nvContentPartPr>
              <p14:xfrm>
                <a:off x="7104585" y="3307611"/>
                <a:ext cx="219240" cy="27036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86D0BC8A-0A61-490C-B881-36609C2CA29C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7095585" y="3298971"/>
                  <a:ext cx="23688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D66AB084-5564-46C1-B6C8-160D5DC8D9E6}"/>
                    </a:ext>
                  </a:extLst>
                </p14:cNvPr>
                <p14:cNvContentPartPr/>
                <p14:nvPr/>
              </p14:nvContentPartPr>
              <p14:xfrm>
                <a:off x="7399785" y="3094851"/>
                <a:ext cx="122040" cy="52128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D66AB084-5564-46C1-B6C8-160D5DC8D9E6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7391145" y="3086211"/>
                  <a:ext cx="139680" cy="5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147749CC-10D3-4A44-8314-3B0E1F7C6D13}"/>
                    </a:ext>
                  </a:extLst>
                </p14:cNvPr>
                <p14:cNvContentPartPr/>
                <p14:nvPr/>
              </p14:nvContentPartPr>
              <p14:xfrm>
                <a:off x="7278105" y="3428931"/>
                <a:ext cx="148320" cy="2052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147749CC-10D3-4A44-8314-3B0E1F7C6D13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7269465" y="3419931"/>
                  <a:ext cx="1659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0C23965C-4A54-43FF-8814-CA40D77AC319}"/>
                    </a:ext>
                  </a:extLst>
                </p14:cNvPr>
                <p14:cNvContentPartPr/>
                <p14:nvPr/>
              </p14:nvContentPartPr>
              <p14:xfrm>
                <a:off x="7518225" y="3426771"/>
                <a:ext cx="136800" cy="16992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0C23965C-4A54-43FF-8814-CA40D77AC319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7509585" y="3418131"/>
                  <a:ext cx="1544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883A6F64-22E4-4B79-BB0C-871CFD8C93C8}"/>
                    </a:ext>
                  </a:extLst>
                </p14:cNvPr>
                <p14:cNvContentPartPr/>
                <p14:nvPr/>
              </p14:nvContentPartPr>
              <p14:xfrm>
                <a:off x="7366665" y="3362691"/>
                <a:ext cx="239040" cy="4932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883A6F64-22E4-4B79-BB0C-871CFD8C93C8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7358025" y="3354051"/>
                  <a:ext cx="2566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78BD22B9-50C3-4735-9B6F-9C1257130B20}"/>
                    </a:ext>
                  </a:extLst>
                </p14:cNvPr>
                <p14:cNvContentPartPr/>
                <p14:nvPr/>
              </p14:nvContentPartPr>
              <p14:xfrm>
                <a:off x="6581145" y="2874891"/>
                <a:ext cx="516240" cy="30708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78BD22B9-50C3-4735-9B6F-9C1257130B20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6572145" y="2866251"/>
                  <a:ext cx="53388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19B32598-7241-4792-A791-C89813FBB32F}"/>
                    </a:ext>
                  </a:extLst>
                </p14:cNvPr>
                <p14:cNvContentPartPr/>
                <p14:nvPr/>
              </p14:nvContentPartPr>
              <p14:xfrm>
                <a:off x="6778065" y="2913771"/>
                <a:ext cx="78480" cy="7308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19B32598-7241-4792-A791-C89813FBB32F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6769065" y="2904771"/>
                  <a:ext cx="961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C76553EF-6563-41C1-A550-8B204B228B18}"/>
                    </a:ext>
                  </a:extLst>
                </p14:cNvPr>
                <p14:cNvContentPartPr/>
                <p14:nvPr/>
              </p14:nvContentPartPr>
              <p14:xfrm>
                <a:off x="5083185" y="3149211"/>
                <a:ext cx="15120" cy="11988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C76553EF-6563-41C1-A550-8B204B228B18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5074545" y="3140211"/>
                  <a:ext cx="327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8D65AC3E-7E48-4823-8226-2C9BD1C11AB8}"/>
                    </a:ext>
                  </a:extLst>
                </p14:cNvPr>
                <p14:cNvContentPartPr/>
                <p14:nvPr/>
              </p14:nvContentPartPr>
              <p14:xfrm>
                <a:off x="5139705" y="3265491"/>
                <a:ext cx="481320" cy="2664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8D65AC3E-7E48-4823-8226-2C9BD1C11AB8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5131065" y="3256491"/>
                  <a:ext cx="4989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185AD773-411D-44AB-8AB5-50643D316A55}"/>
                    </a:ext>
                  </a:extLst>
                </p14:cNvPr>
                <p14:cNvContentPartPr/>
                <p14:nvPr/>
              </p14:nvContentPartPr>
              <p14:xfrm>
                <a:off x="5835945" y="3259011"/>
                <a:ext cx="40680" cy="216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185AD773-411D-44AB-8AB5-50643D316A55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5826945" y="3250371"/>
                  <a:ext cx="583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8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E34E3553-FBED-42AC-84B1-D0C797CDD561}"/>
                    </a:ext>
                  </a:extLst>
                </p14:cNvPr>
                <p14:cNvContentPartPr/>
                <p14:nvPr/>
              </p14:nvContentPartPr>
              <p14:xfrm>
                <a:off x="5103705" y="3183051"/>
                <a:ext cx="446400" cy="4860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E34E3553-FBED-42AC-84B1-D0C797CDD561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5094705" y="3174411"/>
                  <a:ext cx="4640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0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0518574C-7CF4-4944-B361-BE41936E4B32}"/>
                    </a:ext>
                  </a:extLst>
                </p14:cNvPr>
                <p14:cNvContentPartPr/>
                <p14:nvPr/>
              </p14:nvContentPartPr>
              <p14:xfrm>
                <a:off x="5443905" y="3163611"/>
                <a:ext cx="108360" cy="7272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0518574C-7CF4-4944-B361-BE41936E4B32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5434905" y="3154971"/>
                  <a:ext cx="1260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2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923EEFC5-689B-4ED7-BD03-FB5F9FF67E41}"/>
                    </a:ext>
                  </a:extLst>
                </p14:cNvPr>
                <p14:cNvContentPartPr/>
                <p14:nvPr/>
              </p14:nvContentPartPr>
              <p14:xfrm>
                <a:off x="5140785" y="3158211"/>
                <a:ext cx="135000" cy="14724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923EEFC5-689B-4ED7-BD03-FB5F9FF67E41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5131785" y="3149571"/>
                  <a:ext cx="152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4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184BECC2-DC14-4890-A809-D3EEC82EFD9D}"/>
                    </a:ext>
                  </a:extLst>
                </p14:cNvPr>
                <p14:cNvContentPartPr/>
                <p14:nvPr/>
              </p14:nvContentPartPr>
              <p14:xfrm>
                <a:off x="5013705" y="3602811"/>
                <a:ext cx="266760" cy="52560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184BECC2-DC14-4890-A809-D3EEC82EFD9D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5004705" y="3594171"/>
                  <a:ext cx="284400" cy="54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6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DC1E607B-943F-4862-B0D6-F8986877DA4D}"/>
                    </a:ext>
                  </a:extLst>
                </p14:cNvPr>
                <p14:cNvContentPartPr/>
                <p14:nvPr/>
              </p14:nvContentPartPr>
              <p14:xfrm>
                <a:off x="5684385" y="3496611"/>
                <a:ext cx="207360" cy="61020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DC1E607B-943F-4862-B0D6-F8986877DA4D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5675385" y="3487971"/>
                  <a:ext cx="225000" cy="62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DC04465C-F459-4E3E-92FE-ADC36AC07E9C}"/>
              </a:ext>
            </a:extLst>
          </p:cNvPr>
          <p:cNvGrpSpPr/>
          <p:nvPr/>
        </p:nvGrpSpPr>
        <p:grpSpPr>
          <a:xfrm>
            <a:off x="3462465" y="2463051"/>
            <a:ext cx="102960" cy="101880"/>
            <a:chOff x="3462465" y="2463051"/>
            <a:chExt cx="102960" cy="10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8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0DDB7B4F-07FD-4DAB-B9DC-21ECA679F2FB}"/>
                    </a:ext>
                  </a:extLst>
                </p14:cNvPr>
                <p14:cNvContentPartPr/>
                <p14:nvPr/>
              </p14:nvContentPartPr>
              <p14:xfrm>
                <a:off x="3462465" y="2463051"/>
                <a:ext cx="102960" cy="7956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0DDB7B4F-07FD-4DAB-B9DC-21ECA679F2FB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3453465" y="2454411"/>
                  <a:ext cx="1206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0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9CFB5F3D-A2A7-4390-B496-DB10C4364E8F}"/>
                    </a:ext>
                  </a:extLst>
                </p14:cNvPr>
                <p14:cNvContentPartPr/>
                <p14:nvPr/>
              </p14:nvContentPartPr>
              <p14:xfrm>
                <a:off x="3463545" y="2516331"/>
                <a:ext cx="58320" cy="1908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9CFB5F3D-A2A7-4390-B496-DB10C4364E8F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3454545" y="2507691"/>
                  <a:ext cx="759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2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B54EBFDA-6529-48CC-ACCC-4605E0432FE1}"/>
                    </a:ext>
                  </a:extLst>
                </p14:cNvPr>
                <p14:cNvContentPartPr/>
                <p14:nvPr/>
              </p14:nvContentPartPr>
              <p14:xfrm>
                <a:off x="3464265" y="2497971"/>
                <a:ext cx="57960" cy="6696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B54EBFDA-6529-48CC-ACCC-4605E0432FE1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3455265" y="2488971"/>
                  <a:ext cx="75600" cy="84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4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41A2FDA2-D11A-4FB4-B333-A525B70A240E}"/>
                  </a:ext>
                </a:extLst>
              </p14:cNvPr>
              <p14:cNvContentPartPr/>
              <p14:nvPr/>
            </p14:nvContentPartPr>
            <p14:xfrm>
              <a:off x="10119585" y="857091"/>
              <a:ext cx="880200" cy="801000"/>
            </p14:xfrm>
          </p:contentPart>
        </mc:Choice>
        <mc:Fallback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41A2FDA2-D11A-4FB4-B333-A525B70A240E}"/>
                  </a:ext>
                </a:extLst>
              </p:cNvPr>
              <p:cNvPicPr/>
              <p:nvPr/>
            </p:nvPicPr>
            <p:blipFill>
              <a:blip r:embed="rId525"/>
              <a:stretch>
                <a:fillRect/>
              </a:stretch>
            </p:blipFill>
            <p:spPr>
              <a:xfrm>
                <a:off x="10110945" y="848091"/>
                <a:ext cx="897840" cy="81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 346">
            <a:extLst>
              <a:ext uri="{FF2B5EF4-FFF2-40B4-BE49-F238E27FC236}">
                <a16:creationId xmlns:a16="http://schemas.microsoft.com/office/drawing/2014/main" id="{BBC596B6-70EA-402B-8E75-14C5DE6315CA}"/>
              </a:ext>
            </a:extLst>
          </p:cNvPr>
          <p:cNvGrpSpPr/>
          <p:nvPr/>
        </p:nvGrpSpPr>
        <p:grpSpPr>
          <a:xfrm>
            <a:off x="9197985" y="528051"/>
            <a:ext cx="2447280" cy="1570680"/>
            <a:chOff x="9197985" y="528051"/>
            <a:chExt cx="2447280" cy="157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6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362875D7-C14F-4B97-8FF9-880B0176F298}"/>
                    </a:ext>
                  </a:extLst>
                </p14:cNvPr>
                <p14:cNvContentPartPr/>
                <p14:nvPr/>
              </p14:nvContentPartPr>
              <p14:xfrm>
                <a:off x="9197985" y="1639731"/>
                <a:ext cx="1985040" cy="3744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362875D7-C14F-4B97-8FF9-880B0176F298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9189345" y="1630731"/>
                  <a:ext cx="20026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8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F6E54EED-4E6D-4B44-9F32-564D2E7187A9}"/>
                    </a:ext>
                  </a:extLst>
                </p14:cNvPr>
                <p14:cNvContentPartPr/>
                <p14:nvPr/>
              </p14:nvContentPartPr>
              <p14:xfrm>
                <a:off x="10429185" y="600051"/>
                <a:ext cx="35640" cy="106380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F6E54EED-4E6D-4B44-9F32-564D2E7187A9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10420185" y="591411"/>
                  <a:ext cx="53280" cy="10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0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B99B7EA9-5A11-45C7-A611-BA3B612337F5}"/>
                    </a:ext>
                  </a:extLst>
                </p14:cNvPr>
                <p14:cNvContentPartPr/>
                <p14:nvPr/>
              </p14:nvContentPartPr>
              <p14:xfrm>
                <a:off x="10024185" y="1662411"/>
                <a:ext cx="720" cy="252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B99B7EA9-5A11-45C7-A611-BA3B612337F5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10015185" y="1653771"/>
                  <a:ext cx="183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2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E27E1C9A-7B0A-4D5B-81B1-206E99F0DB1E}"/>
                    </a:ext>
                  </a:extLst>
                </p14:cNvPr>
                <p14:cNvContentPartPr/>
                <p14:nvPr/>
              </p14:nvContentPartPr>
              <p14:xfrm>
                <a:off x="10001865" y="807051"/>
                <a:ext cx="981000" cy="87588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E27E1C9A-7B0A-4D5B-81B1-206E99F0DB1E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9993225" y="798411"/>
                  <a:ext cx="998640" cy="89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4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CCCFEE7C-F4A8-4275-83F5-5CFD40743CE2}"/>
                    </a:ext>
                  </a:extLst>
                </p14:cNvPr>
                <p14:cNvContentPartPr/>
                <p14:nvPr/>
              </p14:nvContentPartPr>
              <p14:xfrm>
                <a:off x="10370505" y="528051"/>
                <a:ext cx="225000" cy="26316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CCCFEE7C-F4A8-4275-83F5-5CFD40743CE2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10361505" y="519411"/>
                  <a:ext cx="24264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6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62FFB9C7-726D-4D81-A96B-BFFE86B0AE01}"/>
                    </a:ext>
                  </a:extLst>
                </p14:cNvPr>
                <p14:cNvContentPartPr/>
                <p14:nvPr/>
              </p14:nvContentPartPr>
              <p14:xfrm>
                <a:off x="11027505" y="1602291"/>
                <a:ext cx="207720" cy="20412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62FFB9C7-726D-4D81-A96B-BFFE86B0AE01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11018505" y="1593291"/>
                  <a:ext cx="2253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8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A203E2B0-044A-47AD-9E54-65E502FBB918}"/>
                    </a:ext>
                  </a:extLst>
                </p14:cNvPr>
                <p14:cNvContentPartPr/>
                <p14:nvPr/>
              </p14:nvContentPartPr>
              <p14:xfrm>
                <a:off x="10313985" y="1754931"/>
                <a:ext cx="312840" cy="34380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A203E2B0-044A-47AD-9E54-65E502FBB918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10305345" y="1745931"/>
                  <a:ext cx="33048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0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3426C6F5-4834-4E49-9C9A-2AF71B662AAF}"/>
                    </a:ext>
                  </a:extLst>
                </p14:cNvPr>
                <p14:cNvContentPartPr/>
                <p14:nvPr/>
              </p14:nvContentPartPr>
              <p14:xfrm>
                <a:off x="11499465" y="1641891"/>
                <a:ext cx="114840" cy="44352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3426C6F5-4834-4E49-9C9A-2AF71B662AAF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11490465" y="1632891"/>
                  <a:ext cx="13248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2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584CCD6E-38BD-49BF-B61D-0ED1BF1DB39A}"/>
                    </a:ext>
                  </a:extLst>
                </p14:cNvPr>
                <p14:cNvContentPartPr/>
                <p14:nvPr/>
              </p14:nvContentPartPr>
              <p14:xfrm>
                <a:off x="11417025" y="1888131"/>
                <a:ext cx="228240" cy="4032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584CCD6E-38BD-49BF-B61D-0ED1BF1DB39A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11408025" y="1879491"/>
                  <a:ext cx="2458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4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08656619-7D40-4658-B658-9ADEDA9E3F08}"/>
                    </a:ext>
                  </a:extLst>
                </p14:cNvPr>
                <p14:cNvContentPartPr/>
                <p14:nvPr/>
              </p14:nvContentPartPr>
              <p14:xfrm>
                <a:off x="10091145" y="1643691"/>
                <a:ext cx="10800" cy="1548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08656619-7D40-4658-B658-9ADEDA9E3F08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10082145" y="1635051"/>
                  <a:ext cx="284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6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4318FE66-06F9-47B5-8ED9-CE003481C56F}"/>
                    </a:ext>
                  </a:extLst>
                </p14:cNvPr>
                <p14:cNvContentPartPr/>
                <p14:nvPr/>
              </p14:nvContentPartPr>
              <p14:xfrm>
                <a:off x="10069545" y="1577091"/>
                <a:ext cx="9360" cy="8532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4318FE66-06F9-47B5-8ED9-CE003481C56F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10060545" y="1568451"/>
                  <a:ext cx="270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8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74425174-B779-4C37-BC07-F653BC09F5A8}"/>
                    </a:ext>
                  </a:extLst>
                </p14:cNvPr>
                <p14:cNvContentPartPr/>
                <p14:nvPr/>
              </p14:nvContentPartPr>
              <p14:xfrm>
                <a:off x="10004385" y="725331"/>
                <a:ext cx="140760" cy="81432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74425174-B779-4C37-BC07-F653BC09F5A8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9995745" y="716691"/>
                  <a:ext cx="158400" cy="83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0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4985257B-189D-477A-89EA-3BB313E0E3A5}"/>
                    </a:ext>
                  </a:extLst>
                </p14:cNvPr>
                <p14:cNvContentPartPr/>
                <p14:nvPr/>
              </p14:nvContentPartPr>
              <p14:xfrm>
                <a:off x="10429545" y="1704171"/>
                <a:ext cx="213840" cy="28368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4985257B-189D-477A-89EA-3BB313E0E3A5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10420905" y="1695171"/>
                  <a:ext cx="23148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2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C67C9393-A5F5-40A1-9169-0D7A27AAAAB2}"/>
                    </a:ext>
                  </a:extLst>
                </p14:cNvPr>
                <p14:cNvContentPartPr/>
                <p14:nvPr/>
              </p14:nvContentPartPr>
              <p14:xfrm>
                <a:off x="9946425" y="1669251"/>
                <a:ext cx="269280" cy="33804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C67C9393-A5F5-40A1-9169-0D7A27AAAAB2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9937425" y="1660251"/>
                  <a:ext cx="28692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4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33D0D473-3B6C-4B62-BCF0-1AAA6E9E7E48}"/>
                    </a:ext>
                  </a:extLst>
                </p14:cNvPr>
                <p14:cNvContentPartPr/>
                <p14:nvPr/>
              </p14:nvContentPartPr>
              <p14:xfrm>
                <a:off x="10035705" y="1591851"/>
                <a:ext cx="87840" cy="9252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33D0D473-3B6C-4B62-BCF0-1AAA6E9E7E48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10026705" y="1583211"/>
                  <a:ext cx="1054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6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71C7DA30-574A-40BB-9F26-90B663390D4E}"/>
                    </a:ext>
                  </a:extLst>
                </p14:cNvPr>
                <p14:cNvContentPartPr/>
                <p14:nvPr/>
              </p14:nvContentPartPr>
              <p14:xfrm>
                <a:off x="10509825" y="1836651"/>
                <a:ext cx="89640" cy="16776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71C7DA30-574A-40BB-9F26-90B663390D4E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10501185" y="1827651"/>
                  <a:ext cx="1072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8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787322C6-8518-4C63-9694-A2FB82403B67}"/>
                    </a:ext>
                  </a:extLst>
                </p14:cNvPr>
                <p14:cNvContentPartPr/>
                <p14:nvPr/>
              </p14:nvContentPartPr>
              <p14:xfrm>
                <a:off x="10450425" y="1824411"/>
                <a:ext cx="198360" cy="23904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787322C6-8518-4C63-9694-A2FB82403B67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10441425" y="1815411"/>
                  <a:ext cx="2160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0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553EB9DF-7CDA-411F-8934-D063421CD34F}"/>
                    </a:ext>
                  </a:extLst>
                </p14:cNvPr>
                <p14:cNvContentPartPr/>
                <p14:nvPr/>
              </p14:nvContentPartPr>
              <p14:xfrm>
                <a:off x="10407945" y="1899651"/>
                <a:ext cx="239400" cy="16596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553EB9DF-7CDA-411F-8934-D063421CD34F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10399305" y="1891011"/>
                  <a:ext cx="2570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2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7691B6D1-5A91-44F3-A628-0CE2E2BAE2AC}"/>
                    </a:ext>
                  </a:extLst>
                </p14:cNvPr>
                <p14:cNvContentPartPr/>
                <p14:nvPr/>
              </p14:nvContentPartPr>
              <p14:xfrm>
                <a:off x="10245945" y="1607331"/>
                <a:ext cx="154800" cy="648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7691B6D1-5A91-44F3-A628-0CE2E2BAE2AC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10236945" y="1598331"/>
                  <a:ext cx="1724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4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8819149C-DCF7-4B01-9DD3-07E7DE249EF1}"/>
                    </a:ext>
                  </a:extLst>
                </p14:cNvPr>
                <p14:cNvContentPartPr/>
                <p14:nvPr/>
              </p14:nvContentPartPr>
              <p14:xfrm>
                <a:off x="10439985" y="1612371"/>
                <a:ext cx="48600" cy="2448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8819149C-DCF7-4B01-9DD3-07E7DE249EF1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10431345" y="1603371"/>
                  <a:ext cx="662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6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03C3DC6F-2CE4-4892-8D91-A834E39635AF}"/>
                    </a:ext>
                  </a:extLst>
                </p14:cNvPr>
                <p14:cNvContentPartPr/>
                <p14:nvPr/>
              </p14:nvContentPartPr>
              <p14:xfrm>
                <a:off x="10443225" y="794811"/>
                <a:ext cx="46800" cy="8604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03C3DC6F-2CE4-4892-8D91-A834E39635AF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0434585" y="785811"/>
                  <a:ext cx="644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8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D8C88B5C-D167-491D-A805-08696F3D4CBE}"/>
                    </a:ext>
                  </a:extLst>
                </p14:cNvPr>
                <p14:cNvContentPartPr/>
                <p14:nvPr/>
              </p14:nvContentPartPr>
              <p14:xfrm>
                <a:off x="10399665" y="1553691"/>
                <a:ext cx="102600" cy="13536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D8C88B5C-D167-491D-A805-08696F3D4CBE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10390665" y="1545051"/>
                  <a:ext cx="120240" cy="153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61619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016F051-7046-49D0-A771-D84E82492E18}"/>
                  </a:ext>
                </a:extLst>
              </p14:cNvPr>
              <p14:cNvContentPartPr/>
              <p14:nvPr/>
            </p14:nvContentPartPr>
            <p14:xfrm>
              <a:off x="2103465" y="1030971"/>
              <a:ext cx="2075760" cy="1002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016F051-7046-49D0-A771-D84E82492E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94825" y="1022331"/>
                <a:ext cx="2093400" cy="10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43AD5E2-B45E-4CC3-86CD-927E46FBDE65}"/>
                  </a:ext>
                </a:extLst>
              </p14:cNvPr>
              <p14:cNvContentPartPr/>
              <p14:nvPr/>
            </p14:nvContentPartPr>
            <p14:xfrm>
              <a:off x="1865505" y="932691"/>
              <a:ext cx="360" cy="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43AD5E2-B45E-4CC3-86CD-927E46FBDE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56865" y="924051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891DF0B-3C1B-4738-9574-CADAF48DE7BE}"/>
              </a:ext>
            </a:extLst>
          </p:cNvPr>
          <p:cNvGrpSpPr/>
          <p:nvPr/>
        </p:nvGrpSpPr>
        <p:grpSpPr>
          <a:xfrm>
            <a:off x="2822745" y="722091"/>
            <a:ext cx="3270600" cy="1375560"/>
            <a:chOff x="2822745" y="722091"/>
            <a:chExt cx="3270600" cy="137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7277279-F18F-4DC6-92A9-D8774B700C94}"/>
                    </a:ext>
                  </a:extLst>
                </p14:cNvPr>
                <p14:cNvContentPartPr/>
                <p14:nvPr/>
              </p14:nvContentPartPr>
              <p14:xfrm>
                <a:off x="3484425" y="1831611"/>
                <a:ext cx="30240" cy="266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7277279-F18F-4DC6-92A9-D8774B700C9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475785" y="1822611"/>
                  <a:ext cx="478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87D69AD-F370-4489-BA25-4EAAD3D5C14D}"/>
                    </a:ext>
                  </a:extLst>
                </p14:cNvPr>
                <p14:cNvContentPartPr/>
                <p14:nvPr/>
              </p14:nvContentPartPr>
              <p14:xfrm>
                <a:off x="3540945" y="1789851"/>
                <a:ext cx="18360" cy="14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87D69AD-F370-4489-BA25-4EAAD3D5C14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32305" y="1780851"/>
                  <a:ext cx="360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CB59739-8ECD-4168-B75D-66C7FBDA4ADC}"/>
                    </a:ext>
                  </a:extLst>
                </p14:cNvPr>
                <p14:cNvContentPartPr/>
                <p14:nvPr/>
              </p14:nvContentPartPr>
              <p14:xfrm>
                <a:off x="3685665" y="1767531"/>
                <a:ext cx="12240" cy="43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CB59739-8ECD-4168-B75D-66C7FBDA4AD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76665" y="1758531"/>
                  <a:ext cx="298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539773F-F4D4-4A1F-A99B-9248AE425151}"/>
                    </a:ext>
                  </a:extLst>
                </p14:cNvPr>
                <p14:cNvContentPartPr/>
                <p14:nvPr/>
              </p14:nvContentPartPr>
              <p14:xfrm>
                <a:off x="3781785" y="1420491"/>
                <a:ext cx="153360" cy="290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539773F-F4D4-4A1F-A99B-9248AE42515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73145" y="1411851"/>
                  <a:ext cx="1710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61256B2-FB06-4672-88F7-B617D6F85763}"/>
                    </a:ext>
                  </a:extLst>
                </p14:cNvPr>
                <p14:cNvContentPartPr/>
                <p14:nvPr/>
              </p14:nvContentPartPr>
              <p14:xfrm>
                <a:off x="4033785" y="1453971"/>
                <a:ext cx="40680" cy="218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61256B2-FB06-4672-88F7-B617D6F8576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25145" y="1444971"/>
                  <a:ext cx="58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75791F5-A9AC-4C70-8B5A-35639C69659B}"/>
                    </a:ext>
                  </a:extLst>
                </p14:cNvPr>
                <p14:cNvContentPartPr/>
                <p14:nvPr/>
              </p14:nvContentPartPr>
              <p14:xfrm>
                <a:off x="4142865" y="1480971"/>
                <a:ext cx="201960" cy="270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75791F5-A9AC-4C70-8B5A-35639C69659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133865" y="1471971"/>
                  <a:ext cx="21960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10F1F70-1B1C-4775-A877-C39EDDCCE3B5}"/>
                    </a:ext>
                  </a:extLst>
                </p14:cNvPr>
                <p14:cNvContentPartPr/>
                <p14:nvPr/>
              </p14:nvContentPartPr>
              <p14:xfrm>
                <a:off x="4295145" y="1212051"/>
                <a:ext cx="81360" cy="1670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10F1F70-1B1C-4775-A877-C39EDDCCE3B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86145" y="1203051"/>
                  <a:ext cx="990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77F7107-CEE3-492C-98AF-D77A453D394D}"/>
                    </a:ext>
                  </a:extLst>
                </p14:cNvPr>
                <p14:cNvContentPartPr/>
                <p14:nvPr/>
              </p14:nvContentPartPr>
              <p14:xfrm>
                <a:off x="4566585" y="1203771"/>
                <a:ext cx="143640" cy="1033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77F7107-CEE3-492C-98AF-D77A453D394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57585" y="1195131"/>
                  <a:ext cx="1612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FF60697-CC90-48EE-ABF4-076C2E20D962}"/>
                    </a:ext>
                  </a:extLst>
                </p14:cNvPr>
                <p14:cNvContentPartPr/>
                <p14:nvPr/>
              </p14:nvContentPartPr>
              <p14:xfrm>
                <a:off x="4992465" y="1176411"/>
                <a:ext cx="484920" cy="142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FF60697-CC90-48EE-ABF4-076C2E20D96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983465" y="1167411"/>
                  <a:ext cx="5025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4118201-D016-44A4-AD8E-464E4A5606C5}"/>
                    </a:ext>
                  </a:extLst>
                </p14:cNvPr>
                <p14:cNvContentPartPr/>
                <p14:nvPr/>
              </p14:nvContentPartPr>
              <p14:xfrm>
                <a:off x="5456145" y="1310691"/>
                <a:ext cx="121320" cy="3171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4118201-D016-44A4-AD8E-464E4A5606C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447145" y="1302051"/>
                  <a:ext cx="13896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C495698-2251-4FF1-ACFE-65BEC8D1833D}"/>
                    </a:ext>
                  </a:extLst>
                </p14:cNvPr>
                <p14:cNvContentPartPr/>
                <p14:nvPr/>
              </p14:nvContentPartPr>
              <p14:xfrm>
                <a:off x="4180665" y="1663131"/>
                <a:ext cx="1170360" cy="475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C495698-2251-4FF1-ACFE-65BEC8D1833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171665" y="1654491"/>
                  <a:ext cx="11880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28785C9-EEC8-4847-976B-760A39186F03}"/>
                    </a:ext>
                  </a:extLst>
                </p14:cNvPr>
                <p14:cNvContentPartPr/>
                <p14:nvPr/>
              </p14:nvContentPartPr>
              <p14:xfrm>
                <a:off x="3610065" y="1632891"/>
                <a:ext cx="36720" cy="1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28785C9-EEC8-4847-976B-760A39186F0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601425" y="1624251"/>
                  <a:ext cx="5436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9993878-329A-44FE-97F4-718690CFD858}"/>
                    </a:ext>
                  </a:extLst>
                </p14:cNvPr>
                <p14:cNvContentPartPr/>
                <p14:nvPr/>
              </p14:nvContentPartPr>
              <p14:xfrm>
                <a:off x="2822745" y="1635411"/>
                <a:ext cx="389160" cy="1360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9993878-329A-44FE-97F4-718690CFD85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813745" y="1626771"/>
                  <a:ext cx="4068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52C6612-77D4-4B6D-9BFA-AB521F17B5D8}"/>
                    </a:ext>
                  </a:extLst>
                </p14:cNvPr>
                <p14:cNvContentPartPr/>
                <p14:nvPr/>
              </p14:nvContentPartPr>
              <p14:xfrm>
                <a:off x="3033345" y="1002171"/>
                <a:ext cx="451440" cy="3232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52C6612-77D4-4B6D-9BFA-AB521F17B5D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024705" y="993531"/>
                  <a:ext cx="46908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4A3302F-CFF5-40D6-8468-B36BCAD14CBB}"/>
                    </a:ext>
                  </a:extLst>
                </p14:cNvPr>
                <p14:cNvContentPartPr/>
                <p14:nvPr/>
              </p14:nvContentPartPr>
              <p14:xfrm>
                <a:off x="3736425" y="910371"/>
                <a:ext cx="56880" cy="500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4A3302F-CFF5-40D6-8468-B36BCAD14CB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727785" y="901731"/>
                  <a:ext cx="745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2D9C75A-46FB-4D8F-A757-F0E93126927C}"/>
                    </a:ext>
                  </a:extLst>
                </p14:cNvPr>
                <p14:cNvContentPartPr/>
                <p14:nvPr/>
              </p14:nvContentPartPr>
              <p14:xfrm>
                <a:off x="4059705" y="883371"/>
                <a:ext cx="1129320" cy="382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2D9C75A-46FB-4D8F-A757-F0E93126927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051065" y="874731"/>
                  <a:ext cx="114696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71AD7EF-1DD1-41BF-8176-093655E5E2F5}"/>
                    </a:ext>
                  </a:extLst>
                </p14:cNvPr>
                <p14:cNvContentPartPr/>
                <p14:nvPr/>
              </p14:nvContentPartPr>
              <p14:xfrm>
                <a:off x="5285505" y="1423011"/>
                <a:ext cx="168480" cy="2271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71AD7EF-1DD1-41BF-8176-093655E5E2F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276865" y="1414371"/>
                  <a:ext cx="1861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549FBEF-B539-438A-B602-86B12EA099FF}"/>
                    </a:ext>
                  </a:extLst>
                </p14:cNvPr>
                <p14:cNvContentPartPr/>
                <p14:nvPr/>
              </p14:nvContentPartPr>
              <p14:xfrm>
                <a:off x="5696985" y="1063731"/>
                <a:ext cx="257400" cy="3636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549FBEF-B539-438A-B602-86B12EA099F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687985" y="1055091"/>
                  <a:ext cx="27504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1215487-3221-4CEB-B4DA-C64DC1AAB76F}"/>
                    </a:ext>
                  </a:extLst>
                </p14:cNvPr>
                <p14:cNvContentPartPr/>
                <p14:nvPr/>
              </p14:nvContentPartPr>
              <p14:xfrm>
                <a:off x="5228265" y="722091"/>
                <a:ext cx="339840" cy="864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1215487-3221-4CEB-B4DA-C64DC1AAB76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219625" y="713091"/>
                  <a:ext cx="3574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C50025E-F027-4414-BD1F-71343663BDA3}"/>
                    </a:ext>
                  </a:extLst>
                </p14:cNvPr>
                <p14:cNvContentPartPr/>
                <p14:nvPr/>
              </p14:nvContentPartPr>
              <p14:xfrm>
                <a:off x="4011465" y="764211"/>
                <a:ext cx="986040" cy="309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C50025E-F027-4414-BD1F-71343663BDA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002825" y="755211"/>
                  <a:ext cx="100368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A740FC3-EA14-4395-A8A5-D20566DB449F}"/>
                    </a:ext>
                  </a:extLst>
                </p14:cNvPr>
                <p14:cNvContentPartPr/>
                <p14:nvPr/>
              </p14:nvContentPartPr>
              <p14:xfrm>
                <a:off x="3409185" y="1105851"/>
                <a:ext cx="306000" cy="2102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A740FC3-EA14-4395-A8A5-D20566DB449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400185" y="1097211"/>
                  <a:ext cx="3236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AC348C1-0FE1-42A4-8183-4CA5AA8D16C0}"/>
                    </a:ext>
                  </a:extLst>
                </p14:cNvPr>
                <p14:cNvContentPartPr/>
                <p14:nvPr/>
              </p14:nvContentPartPr>
              <p14:xfrm>
                <a:off x="3422865" y="1538931"/>
                <a:ext cx="177120" cy="1825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AC348C1-0FE1-42A4-8183-4CA5AA8D16C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414225" y="1529931"/>
                  <a:ext cx="1947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4C028E7-4387-44AC-AEF7-B97CEDE96A87}"/>
                    </a:ext>
                  </a:extLst>
                </p14:cNvPr>
                <p14:cNvContentPartPr/>
                <p14:nvPr/>
              </p14:nvContentPartPr>
              <p14:xfrm>
                <a:off x="4073025" y="1267491"/>
                <a:ext cx="221040" cy="1152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4C028E7-4387-44AC-AEF7-B97CEDE96A8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064025" y="1258491"/>
                  <a:ext cx="2386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260FA2A-E90E-4245-A45C-65DCAD7D2C51}"/>
                    </a:ext>
                  </a:extLst>
                </p14:cNvPr>
                <p14:cNvContentPartPr/>
                <p14:nvPr/>
              </p14:nvContentPartPr>
              <p14:xfrm>
                <a:off x="4198665" y="1560171"/>
                <a:ext cx="163800" cy="1868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260FA2A-E90E-4245-A45C-65DCAD7D2C5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189665" y="1551171"/>
                  <a:ext cx="1814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877BDD0-3C5B-4114-B5E6-A40ECB6BAB6B}"/>
                    </a:ext>
                  </a:extLst>
                </p14:cNvPr>
                <p14:cNvContentPartPr/>
                <p14:nvPr/>
              </p14:nvContentPartPr>
              <p14:xfrm>
                <a:off x="3443385" y="1670691"/>
                <a:ext cx="962280" cy="3258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877BDD0-3C5B-4114-B5E6-A40ECB6BAB6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434385" y="1662051"/>
                  <a:ext cx="97992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CD2E593-E4B5-494F-B324-F2AE58147875}"/>
                    </a:ext>
                  </a:extLst>
                </p14:cNvPr>
                <p14:cNvContentPartPr/>
                <p14:nvPr/>
              </p14:nvContentPartPr>
              <p14:xfrm>
                <a:off x="3471105" y="2075331"/>
                <a:ext cx="51480" cy="154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CD2E593-E4B5-494F-B324-F2AE5814787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462465" y="2066691"/>
                  <a:ext cx="691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9F8482B-A809-4DA8-80EE-FD6396BB96B4}"/>
                    </a:ext>
                  </a:extLst>
                </p14:cNvPr>
                <p14:cNvContentPartPr/>
                <p14:nvPr/>
              </p14:nvContentPartPr>
              <p14:xfrm>
                <a:off x="4112625" y="1969851"/>
                <a:ext cx="437400" cy="1278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9F8482B-A809-4DA8-80EE-FD6396BB96B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103985" y="1960851"/>
                  <a:ext cx="4550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E2272F2-CC0D-48E8-99D8-62E8FD0772C4}"/>
                    </a:ext>
                  </a:extLst>
                </p14:cNvPr>
                <p14:cNvContentPartPr/>
                <p14:nvPr/>
              </p14:nvContentPartPr>
              <p14:xfrm>
                <a:off x="4183905" y="1362171"/>
                <a:ext cx="519120" cy="435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E2272F2-CC0D-48E8-99D8-62E8FD0772C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175265" y="1353531"/>
                  <a:ext cx="5367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A0CAD77-C3BA-4696-8A81-AB72DAB4C0A8}"/>
                    </a:ext>
                  </a:extLst>
                </p14:cNvPr>
                <p14:cNvContentPartPr/>
                <p14:nvPr/>
              </p14:nvContentPartPr>
              <p14:xfrm>
                <a:off x="4468305" y="1492851"/>
                <a:ext cx="392760" cy="90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A0CAD77-C3BA-4696-8A81-AB72DAB4C0A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459305" y="1484211"/>
                  <a:ext cx="4104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0E8C474-D762-407C-8E11-248695B430E7}"/>
                    </a:ext>
                  </a:extLst>
                </p14:cNvPr>
                <p14:cNvContentPartPr/>
                <p14:nvPr/>
              </p14:nvContentPartPr>
              <p14:xfrm>
                <a:off x="4458225" y="1685811"/>
                <a:ext cx="273240" cy="385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0E8C474-D762-407C-8E11-248695B430E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449585" y="1676811"/>
                  <a:ext cx="2908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808406A-39C8-48CF-8A37-0E4E9DE1FAEF}"/>
                    </a:ext>
                  </a:extLst>
                </p14:cNvPr>
                <p14:cNvContentPartPr/>
                <p14:nvPr/>
              </p14:nvContentPartPr>
              <p14:xfrm>
                <a:off x="4449225" y="1474851"/>
                <a:ext cx="367560" cy="2361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808406A-39C8-48CF-8A37-0E4E9DE1FAE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440585" y="1465851"/>
                  <a:ext cx="38520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BF67024-BEA7-4939-B456-B4AC18DFF149}"/>
                    </a:ext>
                  </a:extLst>
                </p14:cNvPr>
                <p14:cNvContentPartPr/>
                <p14:nvPr/>
              </p14:nvContentPartPr>
              <p14:xfrm>
                <a:off x="4677465" y="1519131"/>
                <a:ext cx="43560" cy="1774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BF67024-BEA7-4939-B456-B4AC18DFF14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668825" y="1510491"/>
                  <a:ext cx="612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ACCE9D2-A185-4D90-A6E9-A11A4710D897}"/>
                    </a:ext>
                  </a:extLst>
                </p14:cNvPr>
                <p14:cNvContentPartPr/>
                <p14:nvPr/>
              </p14:nvContentPartPr>
              <p14:xfrm>
                <a:off x="4323585" y="1741611"/>
                <a:ext cx="281160" cy="1544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ACCE9D2-A185-4D90-A6E9-A11A4710D89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314945" y="1732971"/>
                  <a:ext cx="2988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6F3B05D-E5CD-4077-9EAB-0719EE6DE7D3}"/>
                    </a:ext>
                  </a:extLst>
                </p14:cNvPr>
                <p14:cNvContentPartPr/>
                <p14:nvPr/>
              </p14:nvContentPartPr>
              <p14:xfrm>
                <a:off x="3783225" y="1639371"/>
                <a:ext cx="146160" cy="1227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6F3B05D-E5CD-4077-9EAB-0719EE6DE7D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774585" y="1630371"/>
                  <a:ext cx="1638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97521D4-F9D2-4374-BFBC-BC6AA4325F16}"/>
                    </a:ext>
                  </a:extLst>
                </p14:cNvPr>
                <p14:cNvContentPartPr/>
                <p14:nvPr/>
              </p14:nvContentPartPr>
              <p14:xfrm>
                <a:off x="3887985" y="1765731"/>
                <a:ext cx="38880" cy="313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97521D4-F9D2-4374-BFBC-BC6AA4325F1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878985" y="1756731"/>
                  <a:ext cx="565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B980969-51CE-4F8A-B908-43E56A90A803}"/>
                    </a:ext>
                  </a:extLst>
                </p14:cNvPr>
                <p14:cNvContentPartPr/>
                <p14:nvPr/>
              </p14:nvContentPartPr>
              <p14:xfrm>
                <a:off x="3939465" y="1405011"/>
                <a:ext cx="73800" cy="2980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B980969-51CE-4F8A-B908-43E56A90A80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930825" y="1396011"/>
                  <a:ext cx="914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444512C-045A-435E-BB9A-CD24A6D278B2}"/>
                    </a:ext>
                  </a:extLst>
                </p14:cNvPr>
                <p14:cNvContentPartPr/>
                <p14:nvPr/>
              </p14:nvContentPartPr>
              <p14:xfrm>
                <a:off x="3685665" y="1758171"/>
                <a:ext cx="293760" cy="1047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444512C-045A-435E-BB9A-CD24A6D278B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676665" y="1749171"/>
                  <a:ext cx="3114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36D168A-7799-4900-9F56-44824942DE2A}"/>
                    </a:ext>
                  </a:extLst>
                </p14:cNvPr>
                <p14:cNvContentPartPr/>
                <p14:nvPr/>
              </p14:nvContentPartPr>
              <p14:xfrm>
                <a:off x="3925065" y="1901451"/>
                <a:ext cx="463320" cy="687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36D168A-7799-4900-9F56-44824942DE2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916065" y="1892451"/>
                  <a:ext cx="4809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0600CB0-F787-4081-B956-63BA0BC871F6}"/>
                    </a:ext>
                  </a:extLst>
                </p14:cNvPr>
                <p14:cNvContentPartPr/>
                <p14:nvPr/>
              </p14:nvContentPartPr>
              <p14:xfrm>
                <a:off x="2853345" y="1710291"/>
                <a:ext cx="8640" cy="79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0600CB0-F787-4081-B956-63BA0BC871F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844345" y="1701651"/>
                  <a:ext cx="262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98A0A1B-9B28-4B4F-BA93-34E2C9EEF0AB}"/>
                    </a:ext>
                  </a:extLst>
                </p14:cNvPr>
                <p14:cNvContentPartPr/>
                <p14:nvPr/>
              </p14:nvContentPartPr>
              <p14:xfrm>
                <a:off x="3143145" y="1395651"/>
                <a:ext cx="181800" cy="954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98A0A1B-9B28-4B4F-BA93-34E2C9EEF0A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34145" y="1386651"/>
                  <a:ext cx="1994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418EDBD-EE84-4047-8AD6-8F5EF70FBC21}"/>
                    </a:ext>
                  </a:extLst>
                </p14:cNvPr>
                <p14:cNvContentPartPr/>
                <p14:nvPr/>
              </p14:nvContentPartPr>
              <p14:xfrm>
                <a:off x="3544545" y="1220331"/>
                <a:ext cx="235800" cy="2062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418EDBD-EE84-4047-8AD6-8F5EF70FBC2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535545" y="1211331"/>
                  <a:ext cx="2534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2B19CB3-F2CD-463C-8DA5-563651CD1B11}"/>
                    </a:ext>
                  </a:extLst>
                </p14:cNvPr>
                <p14:cNvContentPartPr/>
                <p14:nvPr/>
              </p14:nvContentPartPr>
              <p14:xfrm>
                <a:off x="3894825" y="1291971"/>
                <a:ext cx="31680" cy="262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2B19CB3-F2CD-463C-8DA5-563651CD1B1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886185" y="1282971"/>
                  <a:ext cx="493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6BA11AD-DE3E-47CC-8DD6-3A80F379DD44}"/>
                    </a:ext>
                  </a:extLst>
                </p14:cNvPr>
                <p14:cNvContentPartPr/>
                <p14:nvPr/>
              </p14:nvContentPartPr>
              <p14:xfrm>
                <a:off x="3467505" y="1481691"/>
                <a:ext cx="211320" cy="1184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6BA11AD-DE3E-47CC-8DD6-3A80F379DD4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458865" y="1472691"/>
                  <a:ext cx="2289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179A852-2EDF-4182-BA1E-4C46BE5C0013}"/>
                    </a:ext>
                  </a:extLst>
                </p14:cNvPr>
                <p14:cNvContentPartPr/>
                <p14:nvPr/>
              </p14:nvContentPartPr>
              <p14:xfrm>
                <a:off x="3695385" y="1324011"/>
                <a:ext cx="178560" cy="468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179A852-2EDF-4182-BA1E-4C46BE5C001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686385" y="1315011"/>
                  <a:ext cx="1962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B24D0CB-4C4C-421E-AFB1-21BA1CBDF59C}"/>
                    </a:ext>
                  </a:extLst>
                </p14:cNvPr>
                <p14:cNvContentPartPr/>
                <p14:nvPr/>
              </p14:nvContentPartPr>
              <p14:xfrm>
                <a:off x="4824345" y="1395651"/>
                <a:ext cx="128880" cy="1587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B24D0CB-4C4C-421E-AFB1-21BA1CBDF59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815345" y="1386651"/>
                  <a:ext cx="1465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23140C4-545C-4BC6-B3C4-001982123835}"/>
                    </a:ext>
                  </a:extLst>
                </p14:cNvPr>
                <p14:cNvContentPartPr/>
                <p14:nvPr/>
              </p14:nvContentPartPr>
              <p14:xfrm>
                <a:off x="4809585" y="1508691"/>
                <a:ext cx="334080" cy="2246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23140C4-545C-4BC6-B3C4-00198212383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800585" y="1499691"/>
                  <a:ext cx="3517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937C477-3F9C-4E91-9D0E-11EBE62F2015}"/>
                    </a:ext>
                  </a:extLst>
                </p14:cNvPr>
                <p14:cNvContentPartPr/>
                <p14:nvPr/>
              </p14:nvContentPartPr>
              <p14:xfrm>
                <a:off x="5115945" y="1545051"/>
                <a:ext cx="128880" cy="1227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937C477-3F9C-4E91-9D0E-11EBE62F201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107305" y="1536411"/>
                  <a:ext cx="1465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B6549C6-9577-4F5A-A189-F7DC1B25165F}"/>
                    </a:ext>
                  </a:extLst>
                </p14:cNvPr>
                <p14:cNvContentPartPr/>
                <p14:nvPr/>
              </p14:nvContentPartPr>
              <p14:xfrm>
                <a:off x="4875105" y="1731531"/>
                <a:ext cx="9360" cy="140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B6549C6-9577-4F5A-A189-F7DC1B25165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866465" y="1722891"/>
                  <a:ext cx="270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DB2092A-E790-4BE3-9110-DE4F0176FD22}"/>
                    </a:ext>
                  </a:extLst>
                </p14:cNvPr>
                <p14:cNvContentPartPr/>
                <p14:nvPr/>
              </p14:nvContentPartPr>
              <p14:xfrm>
                <a:off x="5064825" y="1556211"/>
                <a:ext cx="14400" cy="86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DB2092A-E790-4BE3-9110-DE4F0176FD2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056185" y="1547211"/>
                  <a:ext cx="320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115E218-C0E5-4C83-9BDF-F1C984EC269F}"/>
                    </a:ext>
                  </a:extLst>
                </p14:cNvPr>
                <p14:cNvContentPartPr/>
                <p14:nvPr/>
              </p14:nvContentPartPr>
              <p14:xfrm>
                <a:off x="5005065" y="1635051"/>
                <a:ext cx="38880" cy="86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115E218-C0E5-4C83-9BDF-F1C984EC269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996065" y="1626051"/>
                  <a:ext cx="565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17A3D9E-34B5-4946-BE5A-D341E8F3A70D}"/>
                    </a:ext>
                  </a:extLst>
                </p14:cNvPr>
                <p14:cNvContentPartPr/>
                <p14:nvPr/>
              </p14:nvContentPartPr>
              <p14:xfrm>
                <a:off x="4802025" y="1807851"/>
                <a:ext cx="59040" cy="475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17A3D9E-34B5-4946-BE5A-D341E8F3A70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793025" y="1798851"/>
                  <a:ext cx="766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BE5A0ED-CC93-472C-A6D0-075DB7BCDE0F}"/>
                    </a:ext>
                  </a:extLst>
                </p14:cNvPr>
                <p14:cNvContentPartPr/>
                <p14:nvPr/>
              </p14:nvContentPartPr>
              <p14:xfrm>
                <a:off x="5101905" y="1834131"/>
                <a:ext cx="32400" cy="90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BE5A0ED-CC93-472C-A6D0-075DB7BCDE0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093265" y="1825131"/>
                  <a:ext cx="500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637FBE4-524C-4D26-B3BA-0ED9E8E82548}"/>
                    </a:ext>
                  </a:extLst>
                </p14:cNvPr>
                <p14:cNvContentPartPr/>
                <p14:nvPr/>
              </p14:nvContentPartPr>
              <p14:xfrm>
                <a:off x="4868985" y="1946451"/>
                <a:ext cx="19080" cy="115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637FBE4-524C-4D26-B3BA-0ED9E8E8254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859985" y="1937811"/>
                  <a:ext cx="36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D71FEEE-710B-4B21-BD00-D91AB24DAA8E}"/>
                    </a:ext>
                  </a:extLst>
                </p14:cNvPr>
                <p14:cNvContentPartPr/>
                <p14:nvPr/>
              </p14:nvContentPartPr>
              <p14:xfrm>
                <a:off x="5354625" y="1871931"/>
                <a:ext cx="11520" cy="298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D71FEEE-710B-4B21-BD00-D91AB24DAA8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345985" y="1862931"/>
                  <a:ext cx="291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7A623B0-DC1A-4EE9-9E5B-3567AAF86B3F}"/>
                    </a:ext>
                  </a:extLst>
                </p14:cNvPr>
                <p14:cNvContentPartPr/>
                <p14:nvPr/>
              </p14:nvContentPartPr>
              <p14:xfrm>
                <a:off x="5580345" y="1195851"/>
                <a:ext cx="465480" cy="5961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7A623B0-DC1A-4EE9-9E5B-3567AAF86B3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571345" y="1186851"/>
                  <a:ext cx="48312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5A6AB0F-6260-4CE4-8E01-B2866BCF8F88}"/>
                    </a:ext>
                  </a:extLst>
                </p14:cNvPr>
                <p14:cNvContentPartPr/>
                <p14:nvPr/>
              </p14:nvContentPartPr>
              <p14:xfrm>
                <a:off x="5823345" y="1080651"/>
                <a:ext cx="270000" cy="658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5A6AB0F-6260-4CE4-8E01-B2866BCF8F8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814345" y="1072011"/>
                  <a:ext cx="2876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45778C5-ACC6-441E-9E58-16FE434DC9E5}"/>
                    </a:ext>
                  </a:extLst>
                </p14:cNvPr>
                <p14:cNvContentPartPr/>
                <p14:nvPr/>
              </p14:nvContentPartPr>
              <p14:xfrm>
                <a:off x="5454705" y="1131771"/>
                <a:ext cx="68040" cy="432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45778C5-ACC6-441E-9E58-16FE434DC9E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445705" y="1122771"/>
                  <a:ext cx="8568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CEE30C2-19F1-44E1-A338-414C92320DD9}"/>
                    </a:ext>
                  </a:extLst>
                </p14:cNvPr>
                <p14:cNvContentPartPr/>
                <p14:nvPr/>
              </p14:nvContentPartPr>
              <p14:xfrm>
                <a:off x="5544705" y="1116651"/>
                <a:ext cx="93240" cy="2289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CEE30C2-19F1-44E1-A338-414C92320DD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535705" y="1107651"/>
                  <a:ext cx="1108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C49139D-44EC-4583-9097-23E1FAE5AD72}"/>
                    </a:ext>
                  </a:extLst>
                </p14:cNvPr>
                <p14:cNvContentPartPr/>
                <p14:nvPr/>
              </p14:nvContentPartPr>
              <p14:xfrm>
                <a:off x="5154465" y="825771"/>
                <a:ext cx="529560" cy="1944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C49139D-44EC-4583-9097-23E1FAE5AD7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145465" y="816771"/>
                  <a:ext cx="5472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A23B47A-42CA-4BE5-9E52-08FF7F134EF0}"/>
                    </a:ext>
                  </a:extLst>
                </p14:cNvPr>
                <p14:cNvContentPartPr/>
                <p14:nvPr/>
              </p14:nvContentPartPr>
              <p14:xfrm>
                <a:off x="4694385" y="965091"/>
                <a:ext cx="244800" cy="4741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A23B47A-42CA-4BE5-9E52-08FF7F134EF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685385" y="956451"/>
                  <a:ext cx="26244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1A25ADD-548B-456C-B254-A6D4D6406F40}"/>
                    </a:ext>
                  </a:extLst>
                </p14:cNvPr>
                <p14:cNvContentPartPr/>
                <p14:nvPr/>
              </p14:nvContentPartPr>
              <p14:xfrm>
                <a:off x="4417185" y="1135371"/>
                <a:ext cx="270720" cy="3740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1A25ADD-548B-456C-B254-A6D4D6406F4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408185" y="1126731"/>
                  <a:ext cx="28836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93D5870-3A46-4206-9E42-0CDE43457802}"/>
                    </a:ext>
                  </a:extLst>
                </p14:cNvPr>
                <p14:cNvContentPartPr/>
                <p14:nvPr/>
              </p14:nvContentPartPr>
              <p14:xfrm>
                <a:off x="4191825" y="1030611"/>
                <a:ext cx="283680" cy="662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93D5870-3A46-4206-9E42-0CDE4345780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182825" y="1021611"/>
                  <a:ext cx="3013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3BC2ABA-9F74-4EA4-922C-E4403CE6201B}"/>
                    </a:ext>
                  </a:extLst>
                </p14:cNvPr>
                <p14:cNvContentPartPr/>
                <p14:nvPr/>
              </p14:nvContentPartPr>
              <p14:xfrm>
                <a:off x="3515025" y="1176411"/>
                <a:ext cx="200160" cy="964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3BC2ABA-9F74-4EA4-922C-E4403CE6201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506385" y="1167411"/>
                  <a:ext cx="2178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6D9BC2B-4D3C-4998-BB4D-2F5D83276BEA}"/>
                    </a:ext>
                  </a:extLst>
                </p14:cNvPr>
                <p14:cNvContentPartPr/>
                <p14:nvPr/>
              </p14:nvContentPartPr>
              <p14:xfrm>
                <a:off x="3664065" y="1075251"/>
                <a:ext cx="295560" cy="2419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6D9BC2B-4D3C-4998-BB4D-2F5D83276BE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655065" y="1066251"/>
                  <a:ext cx="3132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7AB2652-75DC-416A-AF0D-794266418C47}"/>
                    </a:ext>
                  </a:extLst>
                </p14:cNvPr>
                <p14:cNvContentPartPr/>
                <p14:nvPr/>
              </p14:nvContentPartPr>
              <p14:xfrm>
                <a:off x="4328625" y="1103331"/>
                <a:ext cx="345960" cy="248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7AB2652-75DC-416A-AF0D-794266418C4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319625" y="1094691"/>
                  <a:ext cx="3636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058AB81-1FAF-4FA9-972E-753EA4E9BE15}"/>
                    </a:ext>
                  </a:extLst>
                </p14:cNvPr>
                <p14:cNvContentPartPr/>
                <p14:nvPr/>
              </p14:nvContentPartPr>
              <p14:xfrm>
                <a:off x="4994625" y="1225371"/>
                <a:ext cx="308160" cy="424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058AB81-1FAF-4FA9-972E-753EA4E9BE1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985625" y="1216371"/>
                  <a:ext cx="3258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3933F99-CD6F-4789-BCE8-67C59C0ECC1C}"/>
                    </a:ext>
                  </a:extLst>
                </p14:cNvPr>
                <p14:cNvContentPartPr/>
                <p14:nvPr/>
              </p14:nvContentPartPr>
              <p14:xfrm>
                <a:off x="5221425" y="875811"/>
                <a:ext cx="108720" cy="1278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3933F99-CD6F-4789-BCE8-67C59C0ECC1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212785" y="867171"/>
                  <a:ext cx="1263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1444014-7C8C-4A34-AF26-5290D0684358}"/>
                    </a:ext>
                  </a:extLst>
                </p14:cNvPr>
                <p14:cNvContentPartPr/>
                <p14:nvPr/>
              </p14:nvContentPartPr>
              <p14:xfrm>
                <a:off x="4983465" y="952491"/>
                <a:ext cx="125280" cy="727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1444014-7C8C-4A34-AF26-5290D068435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974465" y="943851"/>
                  <a:ext cx="1429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083825E-682C-4045-A312-924574248FF4}"/>
                    </a:ext>
                  </a:extLst>
                </p14:cNvPr>
                <p14:cNvContentPartPr/>
                <p14:nvPr/>
              </p14:nvContentPartPr>
              <p14:xfrm>
                <a:off x="5105505" y="1124571"/>
                <a:ext cx="114840" cy="586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083825E-682C-4045-A312-924574248FF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096865" y="1115931"/>
                  <a:ext cx="1324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39273D9-1244-48B2-A3BA-2D43489EE3B6}"/>
                    </a:ext>
                  </a:extLst>
                </p14:cNvPr>
                <p14:cNvContentPartPr/>
                <p14:nvPr/>
              </p14:nvContentPartPr>
              <p14:xfrm>
                <a:off x="4562985" y="1136811"/>
                <a:ext cx="124560" cy="594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39273D9-1244-48B2-A3BA-2D43489EE3B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554345" y="1127811"/>
                  <a:ext cx="1422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95CB38B-FB78-4B89-B9A5-AF23E487F6B1}"/>
                    </a:ext>
                  </a:extLst>
                </p14:cNvPr>
                <p14:cNvContentPartPr/>
                <p14:nvPr/>
              </p14:nvContentPartPr>
              <p14:xfrm>
                <a:off x="4788705" y="1174971"/>
                <a:ext cx="113400" cy="543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95CB38B-FB78-4B89-B9A5-AF23E487F6B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779705" y="1166331"/>
                  <a:ext cx="1310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93AD122-56CF-48FB-BB28-EBFF210C4486}"/>
                    </a:ext>
                  </a:extLst>
                </p14:cNvPr>
                <p14:cNvContentPartPr/>
                <p14:nvPr/>
              </p14:nvContentPartPr>
              <p14:xfrm>
                <a:off x="4942785" y="1198731"/>
                <a:ext cx="41400" cy="738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93AD122-56CF-48FB-BB28-EBFF210C448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934145" y="1190091"/>
                  <a:ext cx="590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336D3A7-F209-4BAA-84A6-FEFDF61423C5}"/>
                    </a:ext>
                  </a:extLst>
                </p14:cNvPr>
                <p14:cNvContentPartPr/>
                <p14:nvPr/>
              </p14:nvContentPartPr>
              <p14:xfrm>
                <a:off x="4949265" y="1036011"/>
                <a:ext cx="4680" cy="172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336D3A7-F209-4BAA-84A6-FEFDF61423C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940265" y="1027371"/>
                  <a:ext cx="223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AF0BCCC-5A43-4616-9175-ECFF2386F54C}"/>
                    </a:ext>
                  </a:extLst>
                </p14:cNvPr>
                <p14:cNvContentPartPr/>
                <p14:nvPr/>
              </p14:nvContentPartPr>
              <p14:xfrm>
                <a:off x="4794105" y="1003971"/>
                <a:ext cx="107280" cy="982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AF0BCCC-5A43-4616-9175-ECFF2386F54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785465" y="995331"/>
                  <a:ext cx="1249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DA15430-3928-4C30-A59F-C3923DD3866D}"/>
                    </a:ext>
                  </a:extLst>
                </p14:cNvPr>
                <p14:cNvContentPartPr/>
                <p14:nvPr/>
              </p14:nvContentPartPr>
              <p14:xfrm>
                <a:off x="4782225" y="835131"/>
                <a:ext cx="171360" cy="1393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DA15430-3928-4C30-A59F-C3923DD3866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773585" y="826131"/>
                  <a:ext cx="1890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ADB135F-DCCC-49B1-BDDF-B3F4D6700C48}"/>
                    </a:ext>
                  </a:extLst>
                </p14:cNvPr>
                <p14:cNvContentPartPr/>
                <p14:nvPr/>
              </p14:nvContentPartPr>
              <p14:xfrm>
                <a:off x="4666305" y="831171"/>
                <a:ext cx="253080" cy="543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ADB135F-DCCC-49B1-BDDF-B3F4D6700C4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657665" y="822531"/>
                  <a:ext cx="2707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4C6F92E-AE14-496C-9884-20A965501F5A}"/>
                    </a:ext>
                  </a:extLst>
                </p14:cNvPr>
                <p14:cNvContentPartPr/>
                <p14:nvPr/>
              </p14:nvContentPartPr>
              <p14:xfrm>
                <a:off x="4665585" y="919371"/>
                <a:ext cx="22680" cy="248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4C6F92E-AE14-496C-9884-20A965501F5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656945" y="910371"/>
                  <a:ext cx="40320" cy="4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637291D3-5E8C-469A-8614-1FB3623C69B6}"/>
                  </a:ext>
                </a:extLst>
              </p14:cNvPr>
              <p14:cNvContentPartPr/>
              <p14:nvPr/>
            </p14:nvContentPartPr>
            <p14:xfrm>
              <a:off x="4294425" y="2438211"/>
              <a:ext cx="360" cy="36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637291D3-5E8C-469A-8614-1FB3623C69B6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4285425" y="2429211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2" name="Group 131">
            <a:extLst>
              <a:ext uri="{FF2B5EF4-FFF2-40B4-BE49-F238E27FC236}">
                <a16:creationId xmlns:a16="http://schemas.microsoft.com/office/drawing/2014/main" id="{9C246878-CD3A-4C49-9902-A7F1D0FDB632}"/>
              </a:ext>
            </a:extLst>
          </p:cNvPr>
          <p:cNvGrpSpPr/>
          <p:nvPr/>
        </p:nvGrpSpPr>
        <p:grpSpPr>
          <a:xfrm>
            <a:off x="2855505" y="853851"/>
            <a:ext cx="2745360" cy="1116360"/>
            <a:chOff x="2855505" y="853851"/>
            <a:chExt cx="2745360" cy="111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C62295B-8C5D-4014-8F56-444AB2930092}"/>
                    </a:ext>
                  </a:extLst>
                </p14:cNvPr>
                <p14:cNvContentPartPr/>
                <p14:nvPr/>
              </p14:nvContentPartPr>
              <p14:xfrm>
                <a:off x="3479385" y="1678971"/>
                <a:ext cx="27720" cy="46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C62295B-8C5D-4014-8F56-444AB293009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470745" y="1669971"/>
                  <a:ext cx="453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AD41684-ED42-424A-B007-E358249B5EEB}"/>
                    </a:ext>
                  </a:extLst>
                </p14:cNvPr>
                <p14:cNvContentPartPr/>
                <p14:nvPr/>
              </p14:nvContentPartPr>
              <p14:xfrm>
                <a:off x="3571545" y="1546491"/>
                <a:ext cx="108720" cy="442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AD41684-ED42-424A-B007-E358249B5EE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562905" y="1537491"/>
                  <a:ext cx="1263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F9A7ADC-38C6-4B84-AE1E-E5E7E64FB9C3}"/>
                    </a:ext>
                  </a:extLst>
                </p14:cNvPr>
                <p14:cNvContentPartPr/>
                <p14:nvPr/>
              </p14:nvContentPartPr>
              <p14:xfrm>
                <a:off x="3309825" y="1259931"/>
                <a:ext cx="195480" cy="2343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F9A7ADC-38C6-4B84-AE1E-E5E7E64FB9C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300825" y="1251291"/>
                  <a:ext cx="21312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38F478C-E002-4606-B991-B53473CF8914}"/>
                    </a:ext>
                  </a:extLst>
                </p14:cNvPr>
                <p14:cNvContentPartPr/>
                <p14:nvPr/>
              </p14:nvContentPartPr>
              <p14:xfrm>
                <a:off x="3741465" y="1254171"/>
                <a:ext cx="95400" cy="2278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38F478C-E002-4606-B991-B53473CF891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732465" y="1245171"/>
                  <a:ext cx="11304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09DF3AA-B70B-47AE-94D3-7AE356F87D5D}"/>
                    </a:ext>
                  </a:extLst>
                </p14:cNvPr>
                <p14:cNvContentPartPr/>
                <p14:nvPr/>
              </p14:nvContentPartPr>
              <p14:xfrm>
                <a:off x="3959265" y="1597971"/>
                <a:ext cx="188280" cy="846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09DF3AA-B70B-47AE-94D3-7AE356F87D5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950265" y="1588971"/>
                  <a:ext cx="2059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9875554-4A80-43A5-99DA-11CF070D55DD}"/>
                    </a:ext>
                  </a:extLst>
                </p14:cNvPr>
                <p14:cNvContentPartPr/>
                <p14:nvPr/>
              </p14:nvContentPartPr>
              <p14:xfrm>
                <a:off x="4210545" y="1201251"/>
                <a:ext cx="169200" cy="1173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9875554-4A80-43A5-99DA-11CF070D55D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201545" y="1192251"/>
                  <a:ext cx="1868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9E2E748-6A06-414B-A79C-9A5FE56BD0D0}"/>
                    </a:ext>
                  </a:extLst>
                </p14:cNvPr>
                <p14:cNvContentPartPr/>
                <p14:nvPr/>
              </p14:nvContentPartPr>
              <p14:xfrm>
                <a:off x="4420065" y="1408251"/>
                <a:ext cx="255240" cy="2664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9E2E748-6A06-414B-A79C-9A5FE56BD0D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411065" y="1399251"/>
                  <a:ext cx="2728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2C632F6-AC91-452A-990F-2FFF2F1807B5}"/>
                    </a:ext>
                  </a:extLst>
                </p14:cNvPr>
                <p14:cNvContentPartPr/>
                <p14:nvPr/>
              </p14:nvContentPartPr>
              <p14:xfrm>
                <a:off x="4763865" y="1234011"/>
                <a:ext cx="73080" cy="2354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2C632F6-AC91-452A-990F-2FFF2F1807B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755225" y="1225371"/>
                  <a:ext cx="907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D607980-33CB-49F3-AB53-07D2740A7078}"/>
                    </a:ext>
                  </a:extLst>
                </p14:cNvPr>
                <p14:cNvContentPartPr/>
                <p14:nvPr/>
              </p14:nvContentPartPr>
              <p14:xfrm>
                <a:off x="4987425" y="1345251"/>
                <a:ext cx="97560" cy="3459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D607980-33CB-49F3-AB53-07D2740A707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978785" y="1336251"/>
                  <a:ext cx="11520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82BDCBE-8341-4E6E-B025-A746180C3569}"/>
                    </a:ext>
                  </a:extLst>
                </p14:cNvPr>
                <p14:cNvContentPartPr/>
                <p14:nvPr/>
              </p14:nvContentPartPr>
              <p14:xfrm>
                <a:off x="5182905" y="1257771"/>
                <a:ext cx="417960" cy="6084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82BDCBE-8341-4E6E-B025-A746180C356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174265" y="1249131"/>
                  <a:ext cx="435600" cy="62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38C9C43-0252-40E4-82DE-74CA420EF1BE}"/>
                    </a:ext>
                  </a:extLst>
                </p14:cNvPr>
                <p14:cNvContentPartPr/>
                <p14:nvPr/>
              </p14:nvContentPartPr>
              <p14:xfrm>
                <a:off x="4920465" y="853851"/>
                <a:ext cx="638640" cy="2379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38C9C43-0252-40E4-82DE-74CA420EF1B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911825" y="844851"/>
                  <a:ext cx="6562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A44DF2B-4D86-450A-8762-6FA18EC1E4FC}"/>
                    </a:ext>
                  </a:extLst>
                </p14:cNvPr>
                <p14:cNvContentPartPr/>
                <p14:nvPr/>
              </p14:nvContentPartPr>
              <p14:xfrm>
                <a:off x="4280385" y="879051"/>
                <a:ext cx="489240" cy="1386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A44DF2B-4D86-450A-8762-6FA18EC1E4F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271385" y="870051"/>
                  <a:ext cx="5068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1048847-A763-4F4F-9344-E7869988FB10}"/>
                    </a:ext>
                  </a:extLst>
                </p14:cNvPr>
                <p14:cNvContentPartPr/>
                <p14:nvPr/>
              </p14:nvContentPartPr>
              <p14:xfrm>
                <a:off x="3429345" y="1179291"/>
                <a:ext cx="394200" cy="2109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1048847-A763-4F4F-9344-E7869988FB1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420345" y="1170651"/>
                  <a:ext cx="4118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676A4ED-E669-4973-9D3F-B0FF036E0685}"/>
                    </a:ext>
                  </a:extLst>
                </p14:cNvPr>
                <p14:cNvContentPartPr/>
                <p14:nvPr/>
              </p14:nvContentPartPr>
              <p14:xfrm>
                <a:off x="2855505" y="1215651"/>
                <a:ext cx="392040" cy="4622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676A4ED-E669-4973-9D3F-B0FF036E068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846505" y="1207011"/>
                  <a:ext cx="40968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3ED6D1C-C1C6-44B0-8AB8-39D594BFD5F1}"/>
                    </a:ext>
                  </a:extLst>
                </p14:cNvPr>
                <p14:cNvContentPartPr/>
                <p14:nvPr/>
              </p14:nvContentPartPr>
              <p14:xfrm>
                <a:off x="2962065" y="1512291"/>
                <a:ext cx="204120" cy="2383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3ED6D1C-C1C6-44B0-8AB8-39D594BFD5F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953425" y="1503651"/>
                  <a:ext cx="2217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3B2B403-1799-4659-BC1A-1140FF0B1DE2}"/>
                    </a:ext>
                  </a:extLst>
                </p14:cNvPr>
                <p14:cNvContentPartPr/>
                <p14:nvPr/>
              </p14:nvContentPartPr>
              <p14:xfrm>
                <a:off x="3198225" y="1442811"/>
                <a:ext cx="475920" cy="2458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3B2B403-1799-4659-BC1A-1140FF0B1DE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189225" y="1433811"/>
                  <a:ext cx="4935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C250497-FC76-4ECE-BE3E-03BEB6568350}"/>
                    </a:ext>
                  </a:extLst>
                </p14:cNvPr>
                <p14:cNvContentPartPr/>
                <p14:nvPr/>
              </p14:nvContentPartPr>
              <p14:xfrm>
                <a:off x="3858105" y="1129251"/>
                <a:ext cx="572040" cy="1497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C250497-FC76-4ECE-BE3E-03BEB656835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849105" y="1120251"/>
                  <a:ext cx="5896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CD5E137-CDC5-4420-90DA-1ACCAA716118}"/>
                    </a:ext>
                  </a:extLst>
                </p14:cNvPr>
                <p14:cNvContentPartPr/>
                <p14:nvPr/>
              </p14:nvContentPartPr>
              <p14:xfrm>
                <a:off x="4768905" y="1401051"/>
                <a:ext cx="128880" cy="4402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CD5E137-CDC5-4420-90DA-1ACCAA71611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760265" y="1392411"/>
                  <a:ext cx="14652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1D2D5EA8-4F42-4405-AB20-C2F8F7EA3EE9}"/>
                    </a:ext>
                  </a:extLst>
                </p14:cNvPr>
                <p14:cNvContentPartPr/>
                <p14:nvPr/>
              </p14:nvContentPartPr>
              <p14:xfrm>
                <a:off x="3755145" y="1773291"/>
                <a:ext cx="70920" cy="122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1D2D5EA8-4F42-4405-AB20-C2F8F7EA3EE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746505" y="1764291"/>
                  <a:ext cx="885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E6E0364-CA76-41B6-AEE8-C6CB4B6FD4B8}"/>
                    </a:ext>
                  </a:extLst>
                </p14:cNvPr>
                <p14:cNvContentPartPr/>
                <p14:nvPr/>
              </p14:nvContentPartPr>
              <p14:xfrm>
                <a:off x="4111905" y="1911891"/>
                <a:ext cx="552600" cy="583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E6E0364-CA76-41B6-AEE8-C6CB4B6FD4B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103265" y="1903251"/>
                  <a:ext cx="5702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1944CA8-194F-4E7D-8020-26A610635B4B}"/>
                    </a:ext>
                  </a:extLst>
                </p14:cNvPr>
                <p14:cNvContentPartPr/>
                <p14:nvPr/>
              </p14:nvContentPartPr>
              <p14:xfrm>
                <a:off x="4367505" y="1790571"/>
                <a:ext cx="15840" cy="172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1944CA8-194F-4E7D-8020-26A610635B4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358865" y="1781931"/>
                  <a:ext cx="334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E004E457-9BB3-4F17-9702-4B38F6FB0F2D}"/>
                    </a:ext>
                  </a:extLst>
                </p14:cNvPr>
                <p14:cNvContentPartPr/>
                <p14:nvPr/>
              </p14:nvContentPartPr>
              <p14:xfrm>
                <a:off x="4527345" y="1779411"/>
                <a:ext cx="114120" cy="223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E004E457-9BB3-4F17-9702-4B38F6FB0F2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518705" y="1770771"/>
                  <a:ext cx="1317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E06E258-5EFC-40D8-8626-0E67B50C6128}"/>
                    </a:ext>
                  </a:extLst>
                </p14:cNvPr>
                <p14:cNvContentPartPr/>
                <p14:nvPr/>
              </p14:nvContentPartPr>
              <p14:xfrm>
                <a:off x="4597185" y="1320411"/>
                <a:ext cx="97920" cy="698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E06E258-5EFC-40D8-8626-0E67B50C612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588545" y="1311771"/>
                  <a:ext cx="1155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F2996AC3-DC42-4BBE-BAB5-09ED91C42A67}"/>
                    </a:ext>
                  </a:extLst>
                </p14:cNvPr>
                <p14:cNvContentPartPr/>
                <p14:nvPr/>
              </p14:nvContentPartPr>
              <p14:xfrm>
                <a:off x="3962505" y="1412571"/>
                <a:ext cx="127440" cy="262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F2996AC3-DC42-4BBE-BAB5-09ED91C42A6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953865" y="1403571"/>
                  <a:ext cx="1450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7F4809A-1310-4C40-AFB5-3836A81624D2}"/>
                    </a:ext>
                  </a:extLst>
                </p14:cNvPr>
                <p14:cNvContentPartPr/>
                <p14:nvPr/>
              </p14:nvContentPartPr>
              <p14:xfrm>
                <a:off x="4478025" y="1435611"/>
                <a:ext cx="351360" cy="727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7F4809A-1310-4C40-AFB5-3836A81624D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469025" y="1426971"/>
                  <a:ext cx="3690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096077C-C1A1-4255-9102-715B8B9E3E7E}"/>
                    </a:ext>
                  </a:extLst>
                </p14:cNvPr>
                <p14:cNvContentPartPr/>
                <p14:nvPr/>
              </p14:nvContentPartPr>
              <p14:xfrm>
                <a:off x="4447785" y="1390971"/>
                <a:ext cx="33840" cy="61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096077C-C1A1-4255-9102-715B8B9E3E7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439145" y="1382331"/>
                  <a:ext cx="51480" cy="2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CC3C70D5-318E-4E23-BB68-A5692916C632}"/>
                  </a:ext>
                </a:extLst>
              </p14:cNvPr>
              <p14:cNvContentPartPr/>
              <p14:nvPr/>
            </p14:nvContentPartPr>
            <p14:xfrm>
              <a:off x="2992305" y="3149571"/>
              <a:ext cx="360" cy="36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CC3C70D5-318E-4E23-BB68-A5692916C632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2983305" y="314057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1FD4D470-E3CB-41FC-85DB-AA4FB0BC2FCC}"/>
                  </a:ext>
                </a:extLst>
              </p14:cNvPr>
              <p14:cNvContentPartPr/>
              <p14:nvPr/>
            </p14:nvContentPartPr>
            <p14:xfrm>
              <a:off x="454305" y="5383371"/>
              <a:ext cx="3103920" cy="99900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1FD4D470-E3CB-41FC-85DB-AA4FB0BC2FCC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445665" y="5374371"/>
                <a:ext cx="3121560" cy="10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9A626615-4364-4A6B-ABB0-69B504B1B858}"/>
                  </a:ext>
                </a:extLst>
              </p14:cNvPr>
              <p14:cNvContentPartPr/>
              <p14:nvPr/>
            </p14:nvContentPartPr>
            <p14:xfrm>
              <a:off x="-3615" y="5872971"/>
              <a:ext cx="926640" cy="20340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9A626615-4364-4A6B-ABB0-69B504B1B858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-12255" y="5863971"/>
                <a:ext cx="94428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5E225A93-B6FB-48D5-BA83-5ED4611A96C9}"/>
                  </a:ext>
                </a:extLst>
              </p14:cNvPr>
              <p14:cNvContentPartPr/>
              <p14:nvPr/>
            </p14:nvContentPartPr>
            <p14:xfrm>
              <a:off x="1317225" y="4767411"/>
              <a:ext cx="3127680" cy="108684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5E225A93-B6FB-48D5-BA83-5ED4611A96C9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308585" y="4758771"/>
                <a:ext cx="3145320" cy="11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37C52F46-A000-4F33-8524-F45F731897B8}"/>
                  </a:ext>
                </a:extLst>
              </p14:cNvPr>
              <p14:cNvContentPartPr/>
              <p14:nvPr/>
            </p14:nvContentPartPr>
            <p14:xfrm>
              <a:off x="4092465" y="5234691"/>
              <a:ext cx="1835640" cy="7596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37C52F46-A000-4F33-8524-F45F731897B8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4083825" y="5225691"/>
                <a:ext cx="185328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D0DDE0CA-EB28-48CA-9C26-1087E6EA2CA0}"/>
                  </a:ext>
                </a:extLst>
              </p14:cNvPr>
              <p14:cNvContentPartPr/>
              <p14:nvPr/>
            </p14:nvContentPartPr>
            <p14:xfrm>
              <a:off x="3010305" y="6259971"/>
              <a:ext cx="2742480" cy="27972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D0DDE0CA-EB28-48CA-9C26-1087E6EA2CA0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3001665" y="6251331"/>
                <a:ext cx="2760120" cy="29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4" name="Group 163">
            <a:extLst>
              <a:ext uri="{FF2B5EF4-FFF2-40B4-BE49-F238E27FC236}">
                <a16:creationId xmlns:a16="http://schemas.microsoft.com/office/drawing/2014/main" id="{BA409757-B926-45F1-9064-9AEF75F5FAD8}"/>
              </a:ext>
            </a:extLst>
          </p:cNvPr>
          <p:cNvGrpSpPr/>
          <p:nvPr/>
        </p:nvGrpSpPr>
        <p:grpSpPr>
          <a:xfrm>
            <a:off x="897105" y="2792091"/>
            <a:ext cx="6740280" cy="782640"/>
            <a:chOff x="897105" y="2792091"/>
            <a:chExt cx="6740280" cy="78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D07D49A-A3D1-46E1-A2E3-12E5381AFF7B}"/>
                    </a:ext>
                  </a:extLst>
                </p14:cNvPr>
                <p14:cNvContentPartPr/>
                <p14:nvPr/>
              </p14:nvContentPartPr>
              <p14:xfrm>
                <a:off x="897105" y="3066771"/>
                <a:ext cx="2666880" cy="799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D07D49A-A3D1-46E1-A2E3-12E5381AFF7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88105" y="3058131"/>
                  <a:ext cx="26845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6D3E259-6409-4B05-970B-905F225C488A}"/>
                    </a:ext>
                  </a:extLst>
                </p14:cNvPr>
                <p14:cNvContentPartPr/>
                <p14:nvPr/>
              </p14:nvContentPartPr>
              <p14:xfrm>
                <a:off x="4588905" y="3088731"/>
                <a:ext cx="27000" cy="669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6D3E259-6409-4B05-970B-905F225C488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580265" y="3080091"/>
                  <a:ext cx="4464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B152976-DDFE-4441-97DA-6BA08325F70C}"/>
                    </a:ext>
                  </a:extLst>
                </p14:cNvPr>
                <p14:cNvContentPartPr/>
                <p14:nvPr/>
              </p14:nvContentPartPr>
              <p14:xfrm>
                <a:off x="4640745" y="3130131"/>
                <a:ext cx="2996640" cy="1576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B152976-DDFE-4441-97DA-6BA08325F70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631745" y="3121131"/>
                  <a:ext cx="30142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C7A71C50-2B22-4F4A-B6D3-90510ED50F9F}"/>
                    </a:ext>
                  </a:extLst>
                </p14:cNvPr>
                <p14:cNvContentPartPr/>
                <p14:nvPr/>
              </p14:nvContentPartPr>
              <p14:xfrm>
                <a:off x="3519345" y="2792091"/>
                <a:ext cx="1217880" cy="5832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C7A71C50-2B22-4F4A-B6D3-90510ED50F9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510345" y="2783091"/>
                  <a:ext cx="123552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C376848-6A2D-43EC-A888-EA1F79ACD537}"/>
                    </a:ext>
                  </a:extLst>
                </p14:cNvPr>
                <p14:cNvContentPartPr/>
                <p14:nvPr/>
              </p14:nvContentPartPr>
              <p14:xfrm>
                <a:off x="3830025" y="2809371"/>
                <a:ext cx="500040" cy="6566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C376848-6A2D-43EC-A888-EA1F79ACD53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821385" y="2800731"/>
                  <a:ext cx="517680" cy="67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E9C35A4A-F7BF-4274-BF57-3E966C892EC4}"/>
                    </a:ext>
                  </a:extLst>
                </p14:cNvPr>
                <p14:cNvContentPartPr/>
                <p14:nvPr/>
              </p14:nvContentPartPr>
              <p14:xfrm>
                <a:off x="3719505" y="2899731"/>
                <a:ext cx="668880" cy="6750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E9C35A4A-F7BF-4274-BF57-3E966C892EC4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710505" y="2890731"/>
                  <a:ext cx="686520" cy="69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2566747A-362F-43F0-889D-1AD82D821C1D}"/>
              </a:ext>
            </a:extLst>
          </p:cNvPr>
          <p:cNvGrpSpPr/>
          <p:nvPr/>
        </p:nvGrpSpPr>
        <p:grpSpPr>
          <a:xfrm>
            <a:off x="6270825" y="5055051"/>
            <a:ext cx="3467880" cy="1402920"/>
            <a:chOff x="6270825" y="5055051"/>
            <a:chExt cx="3467880" cy="140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3E191517-6F86-42A7-8944-22204FAF19BB}"/>
                    </a:ext>
                  </a:extLst>
                </p14:cNvPr>
                <p14:cNvContentPartPr/>
                <p14:nvPr/>
              </p14:nvContentPartPr>
              <p14:xfrm>
                <a:off x="6270825" y="5732931"/>
                <a:ext cx="1319760" cy="381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3E191517-6F86-42A7-8944-22204FAF19B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261825" y="5723931"/>
                  <a:ext cx="13374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A6761A78-1BDC-4E85-8F73-6F57C0DCBBC0}"/>
                    </a:ext>
                  </a:extLst>
                </p14:cNvPr>
                <p14:cNvContentPartPr/>
                <p14:nvPr/>
              </p14:nvContentPartPr>
              <p14:xfrm>
                <a:off x="7363065" y="5055051"/>
                <a:ext cx="379080" cy="14029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A6761A78-1BDC-4E85-8F73-6F57C0DCBBC0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354425" y="5046051"/>
                  <a:ext cx="396720" cy="142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C92DEDC-5D5B-4FC4-9FB9-1F53E78BEBF9}"/>
                    </a:ext>
                  </a:extLst>
                </p14:cNvPr>
                <p14:cNvContentPartPr/>
                <p14:nvPr/>
              </p14:nvContentPartPr>
              <p14:xfrm>
                <a:off x="8340105" y="5103291"/>
                <a:ext cx="286560" cy="12589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C92DEDC-5D5B-4FC4-9FB9-1F53E78BEBF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331105" y="5094291"/>
                  <a:ext cx="304200" cy="12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FD442A61-9439-4096-87F4-5B8B10D13019}"/>
                    </a:ext>
                  </a:extLst>
                </p14:cNvPr>
                <p14:cNvContentPartPr/>
                <p14:nvPr/>
              </p14:nvContentPartPr>
              <p14:xfrm>
                <a:off x="8451345" y="5736531"/>
                <a:ext cx="1287360" cy="1040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FD442A61-9439-4096-87F4-5B8B10D1301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442345" y="5727891"/>
                  <a:ext cx="1305000" cy="12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EBF021FB-9A6D-415D-A29D-1D0C41BBD45A}"/>
                  </a:ext>
                </a:extLst>
              </p14:cNvPr>
              <p14:cNvContentPartPr/>
              <p14:nvPr/>
            </p14:nvContentPartPr>
            <p14:xfrm>
              <a:off x="2723025" y="483051"/>
              <a:ext cx="1387800" cy="13500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EBF021FB-9A6D-415D-A29D-1D0C41BBD45A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2714385" y="474411"/>
                <a:ext cx="140544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4C725CA1-F7B9-4186-A449-ECA465C12413}"/>
                  </a:ext>
                </a:extLst>
              </p14:cNvPr>
              <p14:cNvContentPartPr/>
              <p14:nvPr/>
            </p14:nvContentPartPr>
            <p14:xfrm>
              <a:off x="4076625" y="246171"/>
              <a:ext cx="45000" cy="46620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4C725CA1-F7B9-4186-A449-ECA465C12413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4067625" y="237171"/>
                <a:ext cx="62640" cy="48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E175B238-0F37-4123-9C11-90E8A9466BFE}"/>
                  </a:ext>
                </a:extLst>
              </p14:cNvPr>
              <p14:cNvContentPartPr/>
              <p14:nvPr/>
            </p14:nvContentPartPr>
            <p14:xfrm>
              <a:off x="5075625" y="218091"/>
              <a:ext cx="91080" cy="56196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E175B238-0F37-4123-9C11-90E8A9466BFE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5066625" y="209091"/>
                <a:ext cx="108720" cy="5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1B03E570-788D-48F5-8991-3AB7557B2DEC}"/>
                  </a:ext>
                </a:extLst>
              </p14:cNvPr>
              <p14:cNvContentPartPr/>
              <p14:nvPr/>
            </p14:nvContentPartPr>
            <p14:xfrm>
              <a:off x="5156625" y="503211"/>
              <a:ext cx="1029600" cy="7200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1B03E570-788D-48F5-8991-3AB7557B2DEC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5147625" y="494571"/>
                <a:ext cx="104724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ABC22F2E-B976-4750-ADF9-A0E5886F8FE4}"/>
                  </a:ext>
                </a:extLst>
              </p14:cNvPr>
              <p14:cNvContentPartPr/>
              <p14:nvPr/>
            </p14:nvContentPartPr>
            <p14:xfrm>
              <a:off x="8672025" y="1090011"/>
              <a:ext cx="473760" cy="48204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ABC22F2E-B976-4750-ADF9-A0E5886F8FE4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8663385" y="1081371"/>
                <a:ext cx="491400" cy="49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3DC0121C-AB4D-48BE-A2B4-D24105BC9734}"/>
                  </a:ext>
                </a:extLst>
              </p14:cNvPr>
              <p14:cNvContentPartPr/>
              <p14:nvPr/>
            </p14:nvContentPartPr>
            <p14:xfrm>
              <a:off x="9350625" y="1265691"/>
              <a:ext cx="295920" cy="1836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3DC0121C-AB4D-48BE-A2B4-D24105BC9734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9341985" y="1257051"/>
                <a:ext cx="3135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5B7D74EE-1454-473B-AD39-992B4D52B665}"/>
                  </a:ext>
                </a:extLst>
              </p14:cNvPr>
              <p14:cNvContentPartPr/>
              <p14:nvPr/>
            </p14:nvContentPartPr>
            <p14:xfrm>
              <a:off x="9227145" y="1388451"/>
              <a:ext cx="399240" cy="4644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5B7D74EE-1454-473B-AD39-992B4D52B665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9218145" y="1379811"/>
                <a:ext cx="41688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7A49C2DC-1336-41E1-AF0E-0E4B597C4A2A}"/>
                  </a:ext>
                </a:extLst>
              </p14:cNvPr>
              <p14:cNvContentPartPr/>
              <p14:nvPr/>
            </p14:nvContentPartPr>
            <p14:xfrm>
              <a:off x="10099785" y="735411"/>
              <a:ext cx="513720" cy="53640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7A49C2DC-1336-41E1-AF0E-0E4B597C4A2A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10091145" y="726411"/>
                <a:ext cx="531360" cy="55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67C9FA19-2CF5-488C-9B9D-4CBDF3B24C4E}"/>
                  </a:ext>
                </a:extLst>
              </p14:cNvPr>
              <p14:cNvContentPartPr/>
              <p14:nvPr/>
            </p14:nvContentPartPr>
            <p14:xfrm>
              <a:off x="10086105" y="1024851"/>
              <a:ext cx="522000" cy="6228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67C9FA19-2CF5-488C-9B9D-4CBDF3B24C4E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10077465" y="1015851"/>
                <a:ext cx="53964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2924AA1B-6BB3-4821-878D-5A8C4E3E1CA4}"/>
                  </a:ext>
                </a:extLst>
              </p14:cNvPr>
              <p14:cNvContentPartPr/>
              <p14:nvPr/>
            </p14:nvContentPartPr>
            <p14:xfrm>
              <a:off x="10694865" y="735411"/>
              <a:ext cx="564840" cy="63360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2924AA1B-6BB3-4821-878D-5A8C4E3E1CA4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10686225" y="726411"/>
                <a:ext cx="582480" cy="65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59DBCC57-5F12-4938-808A-C2EDC0B7A649}"/>
                  </a:ext>
                </a:extLst>
              </p14:cNvPr>
              <p14:cNvContentPartPr/>
              <p14:nvPr/>
            </p14:nvContentPartPr>
            <p14:xfrm>
              <a:off x="10913385" y="1115211"/>
              <a:ext cx="293400" cy="2052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59DBCC57-5F12-4938-808A-C2EDC0B7A649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10904385" y="1106211"/>
                <a:ext cx="31104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7085B9D0-5C25-4F05-9CC6-C1BF65D48006}"/>
                  </a:ext>
                </a:extLst>
              </p14:cNvPr>
              <p14:cNvContentPartPr/>
              <p14:nvPr/>
            </p14:nvContentPartPr>
            <p14:xfrm>
              <a:off x="9804945" y="1402491"/>
              <a:ext cx="1701000" cy="4104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7085B9D0-5C25-4F05-9CC6-C1BF65D48006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9795945" y="1393491"/>
                <a:ext cx="171864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9DAA4495-EBC1-46D1-AE8D-31DD6DDFDEF9}"/>
                  </a:ext>
                </a:extLst>
              </p14:cNvPr>
              <p14:cNvContentPartPr/>
              <p14:nvPr/>
            </p14:nvContentPartPr>
            <p14:xfrm>
              <a:off x="10578945" y="1498251"/>
              <a:ext cx="287280" cy="55008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9DAA4495-EBC1-46D1-AE8D-31DD6DDFDEF9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10570305" y="1489611"/>
                <a:ext cx="304920" cy="56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DFDF555E-42FD-4998-BA99-905A26BCD0A9}"/>
                  </a:ext>
                </a:extLst>
              </p14:cNvPr>
              <p14:cNvContentPartPr/>
              <p14:nvPr/>
            </p14:nvContentPartPr>
            <p14:xfrm>
              <a:off x="10409745" y="1745571"/>
              <a:ext cx="599040" cy="3096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DFDF555E-42FD-4998-BA99-905A26BCD0A9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0401105" y="1736571"/>
                <a:ext cx="616680" cy="4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0" name="Group 189">
            <a:extLst>
              <a:ext uri="{FF2B5EF4-FFF2-40B4-BE49-F238E27FC236}">
                <a16:creationId xmlns:a16="http://schemas.microsoft.com/office/drawing/2014/main" id="{1F542999-0402-447F-8D3D-21AFC49347F3}"/>
              </a:ext>
            </a:extLst>
          </p:cNvPr>
          <p:cNvGrpSpPr/>
          <p:nvPr/>
        </p:nvGrpSpPr>
        <p:grpSpPr>
          <a:xfrm>
            <a:off x="10472025" y="2245251"/>
            <a:ext cx="431280" cy="870480"/>
            <a:chOff x="10472025" y="2245251"/>
            <a:chExt cx="431280" cy="87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9877CC71-EC93-4B62-956E-25EDA952435B}"/>
                    </a:ext>
                  </a:extLst>
                </p14:cNvPr>
                <p14:cNvContentPartPr/>
                <p14:nvPr/>
              </p14:nvContentPartPr>
              <p14:xfrm>
                <a:off x="10730145" y="2283051"/>
                <a:ext cx="26640" cy="4132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9877CC71-EC93-4B62-956E-25EDA952435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0721505" y="2274411"/>
                  <a:ext cx="4428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542AD6CD-B24A-4AC2-B389-8FD5CA2B4427}"/>
                    </a:ext>
                  </a:extLst>
                </p14:cNvPr>
                <p14:cNvContentPartPr/>
                <p14:nvPr/>
              </p14:nvContentPartPr>
              <p14:xfrm>
                <a:off x="10643385" y="2245251"/>
                <a:ext cx="259920" cy="3884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542AD6CD-B24A-4AC2-B389-8FD5CA2B4427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0634745" y="2236611"/>
                  <a:ext cx="27756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12E7CBCE-E4A0-4270-997D-E7B8BB72D950}"/>
                    </a:ext>
                  </a:extLst>
                </p14:cNvPr>
                <p14:cNvContentPartPr/>
                <p14:nvPr/>
              </p14:nvContentPartPr>
              <p14:xfrm>
                <a:off x="10472025" y="2702451"/>
                <a:ext cx="421560" cy="4132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12E7CBCE-E4A0-4270-997D-E7B8BB72D95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463025" y="2693451"/>
                  <a:ext cx="439200" cy="43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49170B01-B2DD-4054-A623-EBDE646D8373}"/>
              </a:ext>
            </a:extLst>
          </p:cNvPr>
          <p:cNvGrpSpPr/>
          <p:nvPr/>
        </p:nvGrpSpPr>
        <p:grpSpPr>
          <a:xfrm>
            <a:off x="592545" y="936651"/>
            <a:ext cx="7834680" cy="1763640"/>
            <a:chOff x="592545" y="936651"/>
            <a:chExt cx="7834680" cy="176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EF63915-0EB3-4767-9566-941B47587539}"/>
                    </a:ext>
                  </a:extLst>
                </p14:cNvPr>
                <p14:cNvContentPartPr/>
                <p14:nvPr/>
              </p14:nvContentPartPr>
              <p14:xfrm>
                <a:off x="681465" y="1532451"/>
                <a:ext cx="1762560" cy="954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EF63915-0EB3-4767-9566-941B47587539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72465" y="1523811"/>
                  <a:ext cx="17802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412D8BD-6082-4C09-A40F-E92433D657B5}"/>
                    </a:ext>
                  </a:extLst>
                </p14:cNvPr>
                <p14:cNvContentPartPr/>
                <p14:nvPr/>
              </p14:nvContentPartPr>
              <p14:xfrm>
                <a:off x="2177625" y="1181091"/>
                <a:ext cx="588240" cy="7779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412D8BD-6082-4C09-A40F-E92433D657B5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168625" y="1172091"/>
                  <a:ext cx="605880" cy="79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5E4C9DB-1EAF-495F-9A44-256CA2C28D97}"/>
                    </a:ext>
                  </a:extLst>
                </p14:cNvPr>
                <p14:cNvContentPartPr/>
                <p14:nvPr/>
              </p14:nvContentPartPr>
              <p14:xfrm>
                <a:off x="2130105" y="1834491"/>
                <a:ext cx="1366560" cy="3380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5E4C9DB-1EAF-495F-9A44-256CA2C28D97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121105" y="1825851"/>
                  <a:ext cx="138420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8D2549E-3AB0-41AF-B2B7-23C198CED037}"/>
                    </a:ext>
                  </a:extLst>
                </p14:cNvPr>
                <p14:cNvContentPartPr/>
                <p14:nvPr/>
              </p14:nvContentPartPr>
              <p14:xfrm>
                <a:off x="3508545" y="1026291"/>
                <a:ext cx="705960" cy="9072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8D2549E-3AB0-41AF-B2B7-23C198CED037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499905" y="1017651"/>
                  <a:ext cx="723600" cy="9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76B6B46-7E6B-4C2C-8A78-73D150446FC6}"/>
                    </a:ext>
                  </a:extLst>
                </p14:cNvPr>
                <p14:cNvContentPartPr/>
                <p14:nvPr/>
              </p14:nvContentPartPr>
              <p14:xfrm>
                <a:off x="4516905" y="1020171"/>
                <a:ext cx="680760" cy="1000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76B6B46-7E6B-4C2C-8A78-73D150446FC6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507905" y="1011531"/>
                  <a:ext cx="698400" cy="10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E29A335-E9BD-48F1-8B06-7B610BE4E98B}"/>
                    </a:ext>
                  </a:extLst>
                </p14:cNvPr>
                <p14:cNvContentPartPr/>
                <p14:nvPr/>
              </p14:nvContentPartPr>
              <p14:xfrm>
                <a:off x="5176785" y="960771"/>
                <a:ext cx="1617120" cy="65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E29A335-E9BD-48F1-8B06-7B610BE4E98B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167785" y="951771"/>
                  <a:ext cx="16347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87C5ABC-575B-4006-B8D5-EAF88F5C248A}"/>
                    </a:ext>
                  </a:extLst>
                </p14:cNvPr>
                <p14:cNvContentPartPr/>
                <p14:nvPr/>
              </p14:nvContentPartPr>
              <p14:xfrm>
                <a:off x="4512225" y="936651"/>
                <a:ext cx="2350800" cy="1095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87C5ABC-575B-4006-B8D5-EAF88F5C248A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503585" y="927651"/>
                  <a:ext cx="2368440" cy="11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4CA8046-EA1C-4304-B314-F45A32D22658}"/>
                    </a:ext>
                  </a:extLst>
                </p14:cNvPr>
                <p14:cNvContentPartPr/>
                <p14:nvPr/>
              </p14:nvContentPartPr>
              <p14:xfrm>
                <a:off x="4525905" y="1959771"/>
                <a:ext cx="1527120" cy="187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4CA8046-EA1C-4304-B314-F45A32D2265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517265" y="1950771"/>
                  <a:ext cx="15447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218BC4A-7A43-4CAB-AA67-67012426ED89}"/>
                    </a:ext>
                  </a:extLst>
                </p14:cNvPr>
                <p14:cNvContentPartPr/>
                <p14:nvPr/>
              </p14:nvContentPartPr>
              <p14:xfrm>
                <a:off x="6028185" y="946731"/>
                <a:ext cx="933120" cy="1120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218BC4A-7A43-4CAB-AA67-67012426ED89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019545" y="938091"/>
                  <a:ext cx="950760" cy="11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0AB8316-5C91-4147-9C3D-6A552E70667B}"/>
                    </a:ext>
                  </a:extLst>
                </p14:cNvPr>
                <p14:cNvContentPartPr/>
                <p14:nvPr/>
              </p14:nvContentPartPr>
              <p14:xfrm>
                <a:off x="6479625" y="1470891"/>
                <a:ext cx="1947600" cy="97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0AB8316-5C91-4147-9C3D-6A552E70667B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470625" y="1462251"/>
                  <a:ext cx="19652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E6902F5-46D8-495A-AD2E-9858068C73E4}"/>
                    </a:ext>
                  </a:extLst>
                </p14:cNvPr>
                <p14:cNvContentPartPr/>
                <p14:nvPr/>
              </p14:nvContentPartPr>
              <p14:xfrm>
                <a:off x="6334185" y="1684011"/>
                <a:ext cx="2054160" cy="547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E6902F5-46D8-495A-AD2E-9858068C73E4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325545" y="1675011"/>
                  <a:ext cx="20718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7E7A94E-2F8F-446E-A599-7D8FD9FA7267}"/>
                    </a:ext>
                  </a:extLst>
                </p14:cNvPr>
                <p14:cNvContentPartPr/>
                <p14:nvPr/>
              </p14:nvContentPartPr>
              <p14:xfrm>
                <a:off x="640785" y="1540371"/>
                <a:ext cx="1506600" cy="249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7E7A94E-2F8F-446E-A599-7D8FD9FA7267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632145" y="1531371"/>
                  <a:ext cx="15242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0BB0537-4347-473A-9A97-0FAEA77B2175}"/>
                    </a:ext>
                  </a:extLst>
                </p14:cNvPr>
                <p14:cNvContentPartPr/>
                <p14:nvPr/>
              </p14:nvContentPartPr>
              <p14:xfrm>
                <a:off x="839865" y="1897491"/>
                <a:ext cx="128160" cy="262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0BB0537-4347-473A-9A97-0FAEA77B2175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30865" y="1888851"/>
                  <a:ext cx="1458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78EA70C-5BD6-431F-9592-3AC03FB791FF}"/>
                    </a:ext>
                  </a:extLst>
                </p14:cNvPr>
                <p14:cNvContentPartPr/>
                <p14:nvPr/>
              </p14:nvContentPartPr>
              <p14:xfrm>
                <a:off x="592545" y="1598331"/>
                <a:ext cx="1861200" cy="2642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78EA70C-5BD6-431F-9592-3AC03FB791FF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83905" y="1589691"/>
                  <a:ext cx="187884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8570442A-D663-4D26-AC7A-5B620A918202}"/>
                    </a:ext>
                  </a:extLst>
                </p14:cNvPr>
                <p14:cNvContentPartPr/>
                <p14:nvPr/>
              </p14:nvContentPartPr>
              <p14:xfrm>
                <a:off x="3562185" y="2318691"/>
                <a:ext cx="1044000" cy="356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8570442A-D663-4D26-AC7A-5B620A918202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553185" y="2309691"/>
                  <a:ext cx="10616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3261C0D0-30B6-41D4-AC45-095305B373C9}"/>
                    </a:ext>
                  </a:extLst>
                </p14:cNvPr>
                <p14:cNvContentPartPr/>
                <p14:nvPr/>
              </p14:nvContentPartPr>
              <p14:xfrm>
                <a:off x="4488105" y="2271531"/>
                <a:ext cx="104760" cy="1281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3261C0D0-30B6-41D4-AC45-095305B373C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479105" y="2262891"/>
                  <a:ext cx="1224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97C1CBF1-4E60-4735-A5F1-8937C57A58B6}"/>
                    </a:ext>
                  </a:extLst>
                </p14:cNvPr>
                <p14:cNvContentPartPr/>
                <p14:nvPr/>
              </p14:nvContentPartPr>
              <p14:xfrm>
                <a:off x="3526545" y="2246331"/>
                <a:ext cx="276120" cy="2869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97C1CBF1-4E60-4735-A5F1-8937C57A58B6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517905" y="2237691"/>
                  <a:ext cx="2937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DBB5591A-4735-434D-928B-15FC8A5EC635}"/>
                    </a:ext>
                  </a:extLst>
                </p14:cNvPr>
                <p14:cNvContentPartPr/>
                <p14:nvPr/>
              </p14:nvContentPartPr>
              <p14:xfrm>
                <a:off x="4100745" y="1970571"/>
                <a:ext cx="119160" cy="30708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DBB5591A-4735-434D-928B-15FC8A5EC635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091745" y="1961931"/>
                  <a:ext cx="13680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F56C4104-3237-4DD3-9652-A9FDB21B4FB3}"/>
                    </a:ext>
                  </a:extLst>
                </p14:cNvPr>
                <p14:cNvContentPartPr/>
                <p14:nvPr/>
              </p14:nvContentPartPr>
              <p14:xfrm>
                <a:off x="4005705" y="2155971"/>
                <a:ext cx="245880" cy="2664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F56C4104-3237-4DD3-9652-A9FDB21B4FB3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3996705" y="2147331"/>
                  <a:ext cx="2635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FB871169-1813-4F5D-9154-DC272D179E56}"/>
                    </a:ext>
                  </a:extLst>
                </p14:cNvPr>
                <p14:cNvContentPartPr/>
                <p14:nvPr/>
              </p14:nvContentPartPr>
              <p14:xfrm>
                <a:off x="4217745" y="2374491"/>
                <a:ext cx="250200" cy="32580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FB871169-1813-4F5D-9154-DC272D179E56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209105" y="2365851"/>
                  <a:ext cx="267840" cy="34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95484869-20CE-4686-BB57-CB9D3CC549A9}"/>
              </a:ext>
            </a:extLst>
          </p:cNvPr>
          <p:cNvGrpSpPr/>
          <p:nvPr/>
        </p:nvGrpSpPr>
        <p:grpSpPr>
          <a:xfrm>
            <a:off x="1533945" y="5799531"/>
            <a:ext cx="2012040" cy="456840"/>
            <a:chOff x="1533945" y="5799531"/>
            <a:chExt cx="2012040" cy="45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B862F32F-D1DB-4EC3-9327-80E0AD288282}"/>
                    </a:ext>
                  </a:extLst>
                </p14:cNvPr>
                <p14:cNvContentPartPr/>
                <p14:nvPr/>
              </p14:nvContentPartPr>
              <p14:xfrm>
                <a:off x="1584705" y="6043971"/>
                <a:ext cx="15840" cy="90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B862F32F-D1DB-4EC3-9327-80E0AD288282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576065" y="6034971"/>
                  <a:ext cx="334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92819F09-CD24-4493-93D4-FC4311AE9DAD}"/>
                    </a:ext>
                  </a:extLst>
                </p14:cNvPr>
                <p14:cNvContentPartPr/>
                <p14:nvPr/>
              </p14:nvContentPartPr>
              <p14:xfrm>
                <a:off x="1620345" y="5832651"/>
                <a:ext cx="63360" cy="3265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92819F09-CD24-4493-93D4-FC4311AE9DAD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611705" y="5824011"/>
                  <a:ext cx="8100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4810B050-CA13-47D2-ACDE-FF33935D09AA}"/>
                    </a:ext>
                  </a:extLst>
                </p14:cNvPr>
                <p14:cNvContentPartPr/>
                <p14:nvPr/>
              </p14:nvContentPartPr>
              <p14:xfrm>
                <a:off x="1926705" y="5876571"/>
                <a:ext cx="93960" cy="2584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4810B050-CA13-47D2-ACDE-FF33935D09AA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918065" y="5867931"/>
                  <a:ext cx="1116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C1509266-72B5-4590-8E34-66EF8634BF4D}"/>
                    </a:ext>
                  </a:extLst>
                </p14:cNvPr>
                <p14:cNvContentPartPr/>
                <p14:nvPr/>
              </p14:nvContentPartPr>
              <p14:xfrm>
                <a:off x="2113905" y="6016251"/>
                <a:ext cx="213840" cy="2239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C1509266-72B5-4590-8E34-66EF8634BF4D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2105265" y="6007251"/>
                  <a:ext cx="2314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81CDA4FF-07B7-45AE-95D0-865D194A6F42}"/>
                    </a:ext>
                  </a:extLst>
                </p14:cNvPr>
                <p14:cNvContentPartPr/>
                <p14:nvPr/>
              </p14:nvContentPartPr>
              <p14:xfrm>
                <a:off x="2405145" y="5811411"/>
                <a:ext cx="13680" cy="381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81CDA4FF-07B7-45AE-95D0-865D194A6F42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2396145" y="5802411"/>
                  <a:ext cx="313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167EFE91-C6F9-4921-977D-0183FCA98DDD}"/>
                    </a:ext>
                  </a:extLst>
                </p14:cNvPr>
                <p14:cNvContentPartPr/>
                <p14:nvPr/>
              </p14:nvContentPartPr>
              <p14:xfrm>
                <a:off x="2190585" y="6110571"/>
                <a:ext cx="3960" cy="21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167EFE91-C6F9-4921-977D-0183FCA98DDD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2181945" y="6101571"/>
                  <a:ext cx="216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E0BF059-DE4C-420D-BEAD-F035E30819F9}"/>
                    </a:ext>
                  </a:extLst>
                </p14:cNvPr>
                <p14:cNvContentPartPr/>
                <p14:nvPr/>
              </p14:nvContentPartPr>
              <p14:xfrm>
                <a:off x="2383545" y="5855331"/>
                <a:ext cx="118440" cy="525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E0BF059-DE4C-420D-BEAD-F035E30819F9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374545" y="5846691"/>
                  <a:ext cx="1360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491A13A5-C929-49CB-8C7A-1C61EEE507CA}"/>
                    </a:ext>
                  </a:extLst>
                </p14:cNvPr>
                <p14:cNvContentPartPr/>
                <p14:nvPr/>
              </p14:nvContentPartPr>
              <p14:xfrm>
                <a:off x="2669745" y="5852811"/>
                <a:ext cx="228600" cy="1850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491A13A5-C929-49CB-8C7A-1C61EEE507CA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2660745" y="5844171"/>
                  <a:ext cx="2462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19FA9DC7-5DA7-4E75-BEC6-A303F994B41C}"/>
                    </a:ext>
                  </a:extLst>
                </p14:cNvPr>
                <p14:cNvContentPartPr/>
                <p14:nvPr/>
              </p14:nvContentPartPr>
              <p14:xfrm>
                <a:off x="2261865" y="5925891"/>
                <a:ext cx="529560" cy="2707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19FA9DC7-5DA7-4E75-BEC6-A303F994B41C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2253225" y="5916891"/>
                  <a:ext cx="54720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50DADF83-3D95-45E1-A359-933A290ADEEC}"/>
                    </a:ext>
                  </a:extLst>
                </p14:cNvPr>
                <p14:cNvContentPartPr/>
                <p14:nvPr/>
              </p14:nvContentPartPr>
              <p14:xfrm>
                <a:off x="2428185" y="5869731"/>
                <a:ext cx="24840" cy="21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50DADF83-3D95-45E1-A359-933A290ADEEC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2419185" y="5861091"/>
                  <a:ext cx="424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27EDA12B-93A5-4026-880D-7F8969D0BC21}"/>
                    </a:ext>
                  </a:extLst>
                </p14:cNvPr>
                <p14:cNvContentPartPr/>
                <p14:nvPr/>
              </p14:nvContentPartPr>
              <p14:xfrm>
                <a:off x="1533945" y="5812131"/>
                <a:ext cx="10800" cy="21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27EDA12B-93A5-4026-880D-7F8969D0BC21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524945" y="5803131"/>
                  <a:ext cx="284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F12165D3-5BF6-41EB-83FD-A3EA0B2721FB}"/>
                    </a:ext>
                  </a:extLst>
                </p14:cNvPr>
                <p14:cNvContentPartPr/>
                <p14:nvPr/>
              </p14:nvContentPartPr>
              <p14:xfrm>
                <a:off x="1915545" y="5932011"/>
                <a:ext cx="31680" cy="730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F12165D3-5BF6-41EB-83FD-A3EA0B2721FB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906905" y="5923371"/>
                  <a:ext cx="493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5064C00B-60AB-4B4A-8836-712E9CCC63F2}"/>
                    </a:ext>
                  </a:extLst>
                </p14:cNvPr>
                <p14:cNvContentPartPr/>
                <p14:nvPr/>
              </p14:nvContentPartPr>
              <p14:xfrm>
                <a:off x="2123625" y="5989971"/>
                <a:ext cx="283680" cy="2138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5064C00B-60AB-4B4A-8836-712E9CCC63F2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114985" y="5980971"/>
                  <a:ext cx="3013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02D4A6C1-56F6-4EE6-91C6-16DD944AA6BB}"/>
                    </a:ext>
                  </a:extLst>
                </p14:cNvPr>
                <p14:cNvContentPartPr/>
                <p14:nvPr/>
              </p14:nvContentPartPr>
              <p14:xfrm>
                <a:off x="1976385" y="5799531"/>
                <a:ext cx="277560" cy="45684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02D4A6C1-56F6-4EE6-91C6-16DD944AA6BB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967745" y="5790891"/>
                  <a:ext cx="29520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71E7FFF8-A509-4349-AB25-F683E991C67F}"/>
                    </a:ext>
                  </a:extLst>
                </p14:cNvPr>
                <p14:cNvContentPartPr/>
                <p14:nvPr/>
              </p14:nvContentPartPr>
              <p14:xfrm>
                <a:off x="2012745" y="5825451"/>
                <a:ext cx="158040" cy="15012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71E7FFF8-A509-4349-AB25-F683E991C67F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2004105" y="5816451"/>
                  <a:ext cx="1756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549724BA-A3DB-4D99-81B3-85FB82985768}"/>
                    </a:ext>
                  </a:extLst>
                </p14:cNvPr>
                <p14:cNvContentPartPr/>
                <p14:nvPr/>
              </p14:nvContentPartPr>
              <p14:xfrm>
                <a:off x="2371665" y="5913651"/>
                <a:ext cx="96480" cy="24336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549724BA-A3DB-4D99-81B3-85FB8298576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2363025" y="5905011"/>
                  <a:ext cx="11412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2743F9D4-CBD9-4030-8690-5E74BE7977F4}"/>
                    </a:ext>
                  </a:extLst>
                </p14:cNvPr>
                <p14:cNvContentPartPr/>
                <p14:nvPr/>
              </p14:nvContentPartPr>
              <p14:xfrm>
                <a:off x="2282745" y="5997891"/>
                <a:ext cx="169560" cy="5940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2743F9D4-CBD9-4030-8690-5E74BE7977F4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2273745" y="5989251"/>
                  <a:ext cx="1872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DA4C93FC-4E77-4D85-8B60-F5E49077DAA6}"/>
                    </a:ext>
                  </a:extLst>
                </p14:cNvPr>
                <p14:cNvContentPartPr/>
                <p14:nvPr/>
              </p14:nvContentPartPr>
              <p14:xfrm>
                <a:off x="2712585" y="5991051"/>
                <a:ext cx="368280" cy="14796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DA4C93FC-4E77-4D85-8B60-F5E49077DAA6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2703585" y="5982411"/>
                  <a:ext cx="3859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94EE1421-F272-449F-9DFD-3DE88FB8699B}"/>
                    </a:ext>
                  </a:extLst>
                </p14:cNvPr>
                <p14:cNvContentPartPr/>
                <p14:nvPr/>
              </p14:nvContentPartPr>
              <p14:xfrm>
                <a:off x="3270225" y="5836971"/>
                <a:ext cx="275760" cy="32868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94EE1421-F272-449F-9DFD-3DE88FB8699B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261585" y="5828331"/>
                  <a:ext cx="293400" cy="34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8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56966F18-C290-415C-8BAF-F803EF923128}"/>
                  </a:ext>
                </a:extLst>
              </p14:cNvPr>
              <p14:cNvContentPartPr/>
              <p14:nvPr/>
            </p14:nvContentPartPr>
            <p14:xfrm>
              <a:off x="6710745" y="3652491"/>
              <a:ext cx="3647160" cy="67248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56966F18-C290-415C-8BAF-F803EF923128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6701745" y="3643851"/>
                <a:ext cx="3664800" cy="690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0" name="Group 209">
            <a:extLst>
              <a:ext uri="{FF2B5EF4-FFF2-40B4-BE49-F238E27FC236}">
                <a16:creationId xmlns:a16="http://schemas.microsoft.com/office/drawing/2014/main" id="{743946D8-232E-4004-8945-C69AAE19D025}"/>
              </a:ext>
            </a:extLst>
          </p:cNvPr>
          <p:cNvGrpSpPr/>
          <p:nvPr/>
        </p:nvGrpSpPr>
        <p:grpSpPr>
          <a:xfrm>
            <a:off x="5540745" y="3822771"/>
            <a:ext cx="5443920" cy="1051560"/>
            <a:chOff x="5540745" y="3822771"/>
            <a:chExt cx="5443920" cy="105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16F5605E-EB70-4D51-B2F4-B8532FD456AA}"/>
                    </a:ext>
                  </a:extLst>
                </p14:cNvPr>
                <p14:cNvContentPartPr/>
                <p14:nvPr/>
              </p14:nvContentPartPr>
              <p14:xfrm>
                <a:off x="6650625" y="3822771"/>
                <a:ext cx="3784680" cy="105156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16F5605E-EB70-4D51-B2F4-B8532FD456AA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6641985" y="3813771"/>
                  <a:ext cx="3802320" cy="10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D9924563-4076-4125-A718-89682D2B9304}"/>
                    </a:ext>
                  </a:extLst>
                </p14:cNvPr>
                <p14:cNvContentPartPr/>
                <p14:nvPr/>
              </p14:nvContentPartPr>
              <p14:xfrm>
                <a:off x="10372665" y="4469331"/>
                <a:ext cx="612000" cy="12960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D9924563-4076-4125-A718-89682D2B9304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0363665" y="4460331"/>
                  <a:ext cx="6296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A6569735-468B-4499-92B4-FFDF9BF5DB7C}"/>
                    </a:ext>
                  </a:extLst>
                </p14:cNvPr>
                <p14:cNvContentPartPr/>
                <p14:nvPr/>
              </p14:nvContentPartPr>
              <p14:xfrm>
                <a:off x="5540745" y="3920691"/>
                <a:ext cx="1131840" cy="1836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A6569735-468B-4499-92B4-FFDF9BF5DB7C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5531745" y="3912051"/>
                  <a:ext cx="114948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1EC6A09B-6A06-4E76-8FA5-516B9DF723F4}"/>
              </a:ext>
            </a:extLst>
          </p:cNvPr>
          <p:cNvGrpSpPr/>
          <p:nvPr/>
        </p:nvGrpSpPr>
        <p:grpSpPr>
          <a:xfrm>
            <a:off x="7871025" y="3767331"/>
            <a:ext cx="1662120" cy="1111680"/>
            <a:chOff x="7871025" y="3767331"/>
            <a:chExt cx="1662120" cy="111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5D50D384-2BA9-42DB-9407-AFD134618358}"/>
                    </a:ext>
                  </a:extLst>
                </p14:cNvPr>
                <p14:cNvContentPartPr/>
                <p14:nvPr/>
              </p14:nvContentPartPr>
              <p14:xfrm>
                <a:off x="7871025" y="3767331"/>
                <a:ext cx="191520" cy="63504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5D50D384-2BA9-42DB-9407-AFD134618358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7862385" y="3758331"/>
                  <a:ext cx="209160" cy="65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395D1576-6D44-4987-97CC-D72474A4AA96}"/>
                    </a:ext>
                  </a:extLst>
                </p14:cNvPr>
                <p14:cNvContentPartPr/>
                <p14:nvPr/>
              </p14:nvContentPartPr>
              <p14:xfrm>
                <a:off x="8155785" y="3895491"/>
                <a:ext cx="140040" cy="49356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395D1576-6D44-4987-97CC-D72474A4AA96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8146785" y="3886851"/>
                  <a:ext cx="157680" cy="51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38BF1394-1A85-4039-B101-EE34320C9C7B}"/>
                    </a:ext>
                  </a:extLst>
                </p14:cNvPr>
                <p14:cNvContentPartPr/>
                <p14:nvPr/>
              </p14:nvContentPartPr>
              <p14:xfrm>
                <a:off x="8525145" y="4013571"/>
                <a:ext cx="90000" cy="43740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38BF1394-1A85-4039-B101-EE34320C9C7B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8516145" y="4004931"/>
                  <a:ext cx="10764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579FB9A1-8FA7-401D-B996-DC5BEC5AEE7E}"/>
                    </a:ext>
                  </a:extLst>
                </p14:cNvPr>
                <p14:cNvContentPartPr/>
                <p14:nvPr/>
              </p14:nvContentPartPr>
              <p14:xfrm>
                <a:off x="8790105" y="3965331"/>
                <a:ext cx="177840" cy="57060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579FB9A1-8FA7-401D-B996-DC5BEC5AEE7E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8781105" y="3956331"/>
                  <a:ext cx="195480" cy="58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D383B0A4-E75C-4BD3-A5F7-388465C36B60}"/>
                    </a:ext>
                  </a:extLst>
                </p14:cNvPr>
                <p14:cNvContentPartPr/>
                <p14:nvPr/>
              </p14:nvContentPartPr>
              <p14:xfrm>
                <a:off x="9222825" y="3851211"/>
                <a:ext cx="310320" cy="102780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D383B0A4-E75C-4BD3-A5F7-388465C36B60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9213825" y="3842571"/>
                  <a:ext cx="327960" cy="104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6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905C0E56-366E-4074-83C2-B8D5358E1DC4}"/>
                  </a:ext>
                </a:extLst>
              </p14:cNvPr>
              <p14:cNvContentPartPr/>
              <p14:nvPr/>
            </p14:nvContentPartPr>
            <p14:xfrm>
              <a:off x="6124305" y="3916371"/>
              <a:ext cx="30240" cy="1980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905C0E56-366E-4074-83C2-B8D5358E1DC4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6115305" y="3907371"/>
                <a:ext cx="4788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8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3E8B1339-62B4-4579-80EF-AA5552E189AC}"/>
                  </a:ext>
                </a:extLst>
              </p14:cNvPr>
              <p14:cNvContentPartPr/>
              <p14:nvPr/>
            </p14:nvContentPartPr>
            <p14:xfrm>
              <a:off x="10888185" y="4550331"/>
              <a:ext cx="78120" cy="8280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3E8B1339-62B4-4579-80EF-AA5552E189AC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10879545" y="4541331"/>
                <a:ext cx="9576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0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0062FDC0-F2C5-4579-A2A2-BF2AC7B19057}"/>
                  </a:ext>
                </a:extLst>
              </p14:cNvPr>
              <p14:cNvContentPartPr/>
              <p14:nvPr/>
            </p14:nvContentPartPr>
            <p14:xfrm>
              <a:off x="6073545" y="3919251"/>
              <a:ext cx="145080" cy="13644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0062FDC0-F2C5-4579-A2A2-BF2AC7B19057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6064545" y="3910251"/>
                <a:ext cx="162720" cy="15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848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84D1951-6808-456B-98BB-133293CFBA11}"/>
                  </a:ext>
                </a:extLst>
              </p14:cNvPr>
              <p14:cNvContentPartPr/>
              <p14:nvPr/>
            </p14:nvContentPartPr>
            <p14:xfrm>
              <a:off x="5107305" y="2207451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84D1951-6808-456B-98BB-133293CFBA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98665" y="219845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26D5D32-B96D-481A-B5AE-58E7881CA7E8}"/>
                  </a:ext>
                </a:extLst>
              </p14:cNvPr>
              <p14:cNvContentPartPr/>
              <p14:nvPr/>
            </p14:nvContentPartPr>
            <p14:xfrm>
              <a:off x="1554465" y="3113931"/>
              <a:ext cx="8266320" cy="5176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26D5D32-B96D-481A-B5AE-58E7881CA7E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45825" y="3104931"/>
                <a:ext cx="8283960" cy="53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78C05AB-53C6-4431-B6A0-C2EEFDEC30D4}"/>
                  </a:ext>
                </a:extLst>
              </p14:cNvPr>
              <p14:cNvContentPartPr/>
              <p14:nvPr/>
            </p14:nvContentPartPr>
            <p14:xfrm>
              <a:off x="1561665" y="3120411"/>
              <a:ext cx="8497440" cy="9082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78C05AB-53C6-4431-B6A0-C2EEFDEC30D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53025" y="3111411"/>
                <a:ext cx="8515080" cy="9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87D500E-EB53-4E2D-8486-258A88A67CD8}"/>
                  </a:ext>
                </a:extLst>
              </p14:cNvPr>
              <p14:cNvContentPartPr/>
              <p14:nvPr/>
            </p14:nvContentPartPr>
            <p14:xfrm>
              <a:off x="8468265" y="732171"/>
              <a:ext cx="1873440" cy="14817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87D500E-EB53-4E2D-8486-258A88A67CD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459625" y="723531"/>
                <a:ext cx="1891080" cy="149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518D8D3F-8FB6-4884-8BC6-D29AA8E8C9D9}"/>
              </a:ext>
            </a:extLst>
          </p:cNvPr>
          <p:cNvGrpSpPr/>
          <p:nvPr/>
        </p:nvGrpSpPr>
        <p:grpSpPr>
          <a:xfrm>
            <a:off x="512985" y="110091"/>
            <a:ext cx="11085840" cy="6619320"/>
            <a:chOff x="512985" y="110091"/>
            <a:chExt cx="11085840" cy="661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F75EB90-511D-4E0D-BD23-D0064236B229}"/>
                    </a:ext>
                  </a:extLst>
                </p14:cNvPr>
                <p14:cNvContentPartPr/>
                <p14:nvPr/>
              </p14:nvContentPartPr>
              <p14:xfrm>
                <a:off x="512985" y="3619011"/>
                <a:ext cx="1119240" cy="114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F75EB90-511D-4E0D-BD23-D0064236B22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3985" y="3610371"/>
                  <a:ext cx="11368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44EF1E9-BA2D-42B2-B61E-0EE63CB53B0F}"/>
                    </a:ext>
                  </a:extLst>
                </p14:cNvPr>
                <p14:cNvContentPartPr/>
                <p14:nvPr/>
              </p14:nvContentPartPr>
              <p14:xfrm>
                <a:off x="10049745" y="3711891"/>
                <a:ext cx="1549080" cy="159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44EF1E9-BA2D-42B2-B61E-0EE63CB53B0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041105" y="3702891"/>
                  <a:ext cx="15667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33E1825-B464-4A87-BF2A-50258F3EC068}"/>
                    </a:ext>
                  </a:extLst>
                </p14:cNvPr>
                <p14:cNvContentPartPr/>
                <p14:nvPr/>
              </p14:nvContentPartPr>
              <p14:xfrm>
                <a:off x="5657745" y="3225171"/>
                <a:ext cx="35640" cy="4359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33E1825-B464-4A87-BF2A-50258F3EC06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48745" y="3216531"/>
                  <a:ext cx="5328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4B1C588-89C9-4DC7-97E9-3D5F6C23FC2E}"/>
                    </a:ext>
                  </a:extLst>
                </p14:cNvPr>
                <p14:cNvContentPartPr/>
                <p14:nvPr/>
              </p14:nvContentPartPr>
              <p14:xfrm>
                <a:off x="5607345" y="3502371"/>
                <a:ext cx="184680" cy="116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4B1C588-89C9-4DC7-97E9-3D5F6C23FC2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598705" y="3493371"/>
                  <a:ext cx="2023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76F3372-1074-4DA0-B634-B6EA07F9FD1F}"/>
                    </a:ext>
                  </a:extLst>
                </p14:cNvPr>
                <p14:cNvContentPartPr/>
                <p14:nvPr/>
              </p14:nvContentPartPr>
              <p14:xfrm>
                <a:off x="5602665" y="3790371"/>
                <a:ext cx="70200" cy="348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76F3372-1074-4DA0-B634-B6EA07F9FD1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593665" y="3781371"/>
                  <a:ext cx="8784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0886E58-4570-49D6-B704-19BD4A241280}"/>
                    </a:ext>
                  </a:extLst>
                </p14:cNvPr>
                <p14:cNvContentPartPr/>
                <p14:nvPr/>
              </p14:nvContentPartPr>
              <p14:xfrm>
                <a:off x="5571705" y="3779211"/>
                <a:ext cx="182160" cy="236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0886E58-4570-49D6-B704-19BD4A24128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562705" y="3770571"/>
                  <a:ext cx="1998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98C1FE5-FAF6-4E67-BB02-E85DDD9635E4}"/>
                    </a:ext>
                  </a:extLst>
                </p14:cNvPr>
                <p14:cNvContentPartPr/>
                <p14:nvPr/>
              </p14:nvContentPartPr>
              <p14:xfrm>
                <a:off x="5430945" y="4218411"/>
                <a:ext cx="84600" cy="429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98C1FE5-FAF6-4E67-BB02-E85DDD9635E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22305" y="4209771"/>
                  <a:ext cx="10224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F4A0137-7420-48E1-B941-F076A0903874}"/>
                    </a:ext>
                  </a:extLst>
                </p14:cNvPr>
                <p14:cNvContentPartPr/>
                <p14:nvPr/>
              </p14:nvContentPartPr>
              <p14:xfrm>
                <a:off x="5291265" y="4458531"/>
                <a:ext cx="233640" cy="54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F4A0137-7420-48E1-B941-F076A090387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82265" y="4449891"/>
                  <a:ext cx="2512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E230730-9557-416E-A980-C53FD44F9532}"/>
                    </a:ext>
                  </a:extLst>
                </p14:cNvPr>
                <p14:cNvContentPartPr/>
                <p14:nvPr/>
              </p14:nvContentPartPr>
              <p14:xfrm>
                <a:off x="5651625" y="4301571"/>
                <a:ext cx="321480" cy="3286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E230730-9557-416E-A980-C53FD44F953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42625" y="4292571"/>
                  <a:ext cx="33912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A6845DC-762A-4763-837D-29B9F36FE694}"/>
                    </a:ext>
                  </a:extLst>
                </p14:cNvPr>
                <p14:cNvContentPartPr/>
                <p14:nvPr/>
              </p14:nvContentPartPr>
              <p14:xfrm>
                <a:off x="5927385" y="4351251"/>
                <a:ext cx="51480" cy="147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A6845DC-762A-4763-837D-29B9F36FE69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918385" y="4342251"/>
                  <a:ext cx="691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F4E902C-5C18-43FC-8BB5-1E1027DDD228}"/>
                    </a:ext>
                  </a:extLst>
                </p14:cNvPr>
                <p14:cNvContentPartPr/>
                <p14:nvPr/>
              </p14:nvContentPartPr>
              <p14:xfrm>
                <a:off x="6091905" y="4478691"/>
                <a:ext cx="200160" cy="1951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F4E902C-5C18-43FC-8BB5-1E1027DDD22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082905" y="4470051"/>
                  <a:ext cx="2178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8473492-1450-4C38-92FA-6193F45C50F2}"/>
                    </a:ext>
                  </a:extLst>
                </p14:cNvPr>
                <p14:cNvContentPartPr/>
                <p14:nvPr/>
              </p14:nvContentPartPr>
              <p14:xfrm>
                <a:off x="3753345" y="2399691"/>
                <a:ext cx="236160" cy="6253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8473492-1450-4C38-92FA-6193F45C50F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744345" y="2390691"/>
                  <a:ext cx="253800" cy="64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29E4220-94A4-465A-82E9-2DF66F92E867}"/>
                    </a:ext>
                  </a:extLst>
                </p14:cNvPr>
                <p14:cNvContentPartPr/>
                <p14:nvPr/>
              </p14:nvContentPartPr>
              <p14:xfrm>
                <a:off x="3694665" y="2939331"/>
                <a:ext cx="262080" cy="1497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29E4220-94A4-465A-82E9-2DF66F92E86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685665" y="2930331"/>
                  <a:ext cx="2797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93FEC85-5469-47AE-8445-47C77798F440}"/>
                    </a:ext>
                  </a:extLst>
                </p14:cNvPr>
                <p14:cNvContentPartPr/>
                <p14:nvPr/>
              </p14:nvContentPartPr>
              <p14:xfrm>
                <a:off x="3175905" y="1978491"/>
                <a:ext cx="545040" cy="5187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93FEC85-5469-47AE-8445-47C77798F44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167265" y="1969851"/>
                  <a:ext cx="562680" cy="53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4AEF671-07E2-4D9E-B851-EA3AB7959FB3}"/>
                    </a:ext>
                  </a:extLst>
                </p14:cNvPr>
                <p14:cNvContentPartPr/>
                <p14:nvPr/>
              </p14:nvContentPartPr>
              <p14:xfrm>
                <a:off x="3709785" y="2191611"/>
                <a:ext cx="357840" cy="198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4AEF671-07E2-4D9E-B851-EA3AB7959FB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701145" y="2182611"/>
                  <a:ext cx="3754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D659F3B-D5A3-4CB6-BEC3-87842A7975DE}"/>
                    </a:ext>
                  </a:extLst>
                </p14:cNvPr>
                <p14:cNvContentPartPr/>
                <p14:nvPr/>
              </p14:nvContentPartPr>
              <p14:xfrm>
                <a:off x="4524105" y="2573571"/>
                <a:ext cx="61200" cy="6130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D659F3B-D5A3-4CB6-BEC3-87842A7975D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515105" y="2564571"/>
                  <a:ext cx="78840" cy="63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BCD914F-863F-496A-A2DF-00164323B82C}"/>
                    </a:ext>
                  </a:extLst>
                </p14:cNvPr>
                <p14:cNvContentPartPr/>
                <p14:nvPr/>
              </p14:nvContentPartPr>
              <p14:xfrm>
                <a:off x="7094505" y="2630091"/>
                <a:ext cx="142200" cy="6148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BCD914F-863F-496A-A2DF-00164323B82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085865" y="2621091"/>
                  <a:ext cx="159840" cy="63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7106E28-1304-4B4C-A70E-22DBF53535B9}"/>
                    </a:ext>
                  </a:extLst>
                </p14:cNvPr>
                <p14:cNvContentPartPr/>
                <p14:nvPr/>
              </p14:nvContentPartPr>
              <p14:xfrm>
                <a:off x="4597905" y="2839971"/>
                <a:ext cx="2547000" cy="788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7106E28-1304-4B4C-A70E-22DBF53535B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589265" y="2831331"/>
                  <a:ext cx="25646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0938809-6CBA-4ABC-A081-BF385A319312}"/>
                    </a:ext>
                  </a:extLst>
                </p14:cNvPr>
                <p14:cNvContentPartPr/>
                <p14:nvPr/>
              </p14:nvContentPartPr>
              <p14:xfrm>
                <a:off x="6956265" y="2809371"/>
                <a:ext cx="144000" cy="1044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0938809-6CBA-4ABC-A081-BF385A31931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947625" y="2800371"/>
                  <a:ext cx="1616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25C92A1-E7B2-4BE2-8757-0162A57C9349}"/>
                    </a:ext>
                  </a:extLst>
                </p14:cNvPr>
                <p14:cNvContentPartPr/>
                <p14:nvPr/>
              </p14:nvContentPartPr>
              <p14:xfrm>
                <a:off x="4602945" y="2757171"/>
                <a:ext cx="349920" cy="2606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25C92A1-E7B2-4BE2-8757-0162A57C934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594305" y="2748171"/>
                  <a:ext cx="3675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7E8267F-A2DB-4B8E-A13D-159106883FE2}"/>
                    </a:ext>
                  </a:extLst>
                </p14:cNvPr>
                <p14:cNvContentPartPr/>
                <p14:nvPr/>
              </p14:nvContentPartPr>
              <p14:xfrm>
                <a:off x="5689785" y="2425251"/>
                <a:ext cx="288720" cy="3686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7E8267F-A2DB-4B8E-A13D-159106883FE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681145" y="2416611"/>
                  <a:ext cx="30636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CEFB6A3-0C13-4F9E-8DC2-AC2CDCAAC630}"/>
                    </a:ext>
                  </a:extLst>
                </p14:cNvPr>
                <p14:cNvContentPartPr/>
                <p14:nvPr/>
              </p14:nvContentPartPr>
              <p14:xfrm>
                <a:off x="5463705" y="4859571"/>
                <a:ext cx="180720" cy="7020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CEFB6A3-0C13-4F9E-8DC2-AC2CDCAAC63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455065" y="4850931"/>
                  <a:ext cx="198360" cy="71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7588CEE-2F6D-456E-9072-F69C72382F7A}"/>
                    </a:ext>
                  </a:extLst>
                </p14:cNvPr>
                <p14:cNvContentPartPr/>
                <p14:nvPr/>
              </p14:nvContentPartPr>
              <p14:xfrm>
                <a:off x="5841345" y="5082051"/>
                <a:ext cx="311040" cy="2602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7588CEE-2F6D-456E-9072-F69C72382F7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32705" y="5073411"/>
                  <a:ext cx="3286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EFE6182-F895-4AC0-B5E4-CB04675806B1}"/>
                    </a:ext>
                  </a:extLst>
                </p14:cNvPr>
                <p14:cNvContentPartPr/>
                <p14:nvPr/>
              </p14:nvContentPartPr>
              <p14:xfrm>
                <a:off x="6286305" y="5156211"/>
                <a:ext cx="372960" cy="187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EFE6182-F895-4AC0-B5E4-CB04675806B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277305" y="5147211"/>
                  <a:ext cx="3906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B8EAF99-7AF0-42CD-A869-21C7EBCAB9AE}"/>
                    </a:ext>
                  </a:extLst>
                </p14:cNvPr>
                <p14:cNvContentPartPr/>
                <p14:nvPr/>
              </p14:nvContentPartPr>
              <p14:xfrm>
                <a:off x="6671145" y="4904571"/>
                <a:ext cx="253080" cy="6555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B8EAF99-7AF0-42CD-A869-21C7EBCAB9A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662505" y="4895571"/>
                  <a:ext cx="270720" cy="67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297FDDF-7CFB-420B-93DA-D25F0365CAC6}"/>
                    </a:ext>
                  </a:extLst>
                </p14:cNvPr>
                <p14:cNvContentPartPr/>
                <p14:nvPr/>
              </p14:nvContentPartPr>
              <p14:xfrm>
                <a:off x="1819785" y="5148651"/>
                <a:ext cx="8142120" cy="15807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297FDDF-7CFB-420B-93DA-D25F0365CAC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811145" y="5140011"/>
                  <a:ext cx="8159760" cy="159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29E581D-8D5E-4583-B303-F3C6E11672B5}"/>
                    </a:ext>
                  </a:extLst>
                </p14:cNvPr>
                <p14:cNvContentPartPr/>
                <p14:nvPr/>
              </p14:nvContentPartPr>
              <p14:xfrm>
                <a:off x="4768185" y="5233971"/>
                <a:ext cx="24840" cy="450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29E581D-8D5E-4583-B303-F3C6E11672B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759545" y="5224971"/>
                  <a:ext cx="424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245CF17-E4CB-4014-B7F3-F27DFF9CDCB3}"/>
                    </a:ext>
                  </a:extLst>
                </p14:cNvPr>
                <p14:cNvContentPartPr/>
                <p14:nvPr/>
              </p14:nvContentPartPr>
              <p14:xfrm>
                <a:off x="4771065" y="5482731"/>
                <a:ext cx="19800" cy="4478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245CF17-E4CB-4014-B7F3-F27DFF9CDCB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762425" y="5474091"/>
                  <a:ext cx="3744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AFDF213-0CEB-4BD8-BDFA-2C2EE7443352}"/>
                    </a:ext>
                  </a:extLst>
                </p14:cNvPr>
                <p14:cNvContentPartPr/>
                <p14:nvPr/>
              </p14:nvContentPartPr>
              <p14:xfrm>
                <a:off x="4796265" y="6073851"/>
                <a:ext cx="27720" cy="351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AFDF213-0CEB-4BD8-BDFA-2C2EE744335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787265" y="6065211"/>
                  <a:ext cx="4536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B660DD6-279E-44F2-B6D4-B64FC65DB753}"/>
                    </a:ext>
                  </a:extLst>
                </p14:cNvPr>
                <p14:cNvContentPartPr/>
                <p14:nvPr/>
              </p14:nvContentPartPr>
              <p14:xfrm>
                <a:off x="7343265" y="5158371"/>
                <a:ext cx="49320" cy="1706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B660DD6-279E-44F2-B6D4-B64FC65DB75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334265" y="5149731"/>
                  <a:ext cx="669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8D032A8-6512-408E-92E1-8D4FAAC44D55}"/>
                    </a:ext>
                  </a:extLst>
                </p14:cNvPr>
                <p14:cNvContentPartPr/>
                <p14:nvPr/>
              </p14:nvContentPartPr>
              <p14:xfrm>
                <a:off x="7275945" y="5568051"/>
                <a:ext cx="27000" cy="4006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8D032A8-6512-408E-92E1-8D4FAAC44D5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267305" y="5559411"/>
                  <a:ext cx="4464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A5D39C5-F559-4764-B106-F2204D8055F7}"/>
                    </a:ext>
                  </a:extLst>
                </p14:cNvPr>
                <p14:cNvContentPartPr/>
                <p14:nvPr/>
              </p14:nvContentPartPr>
              <p14:xfrm>
                <a:off x="7262265" y="6176451"/>
                <a:ext cx="26280" cy="144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A5D39C5-F559-4764-B106-F2204D8055F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253265" y="6167451"/>
                  <a:ext cx="439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2A89DC4-32FA-49A6-9A3F-52769BB27AC4}"/>
                    </a:ext>
                  </a:extLst>
                </p14:cNvPr>
                <p14:cNvContentPartPr/>
                <p14:nvPr/>
              </p14:nvContentPartPr>
              <p14:xfrm>
                <a:off x="7251825" y="6419451"/>
                <a:ext cx="8640" cy="568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2A89DC4-32FA-49A6-9A3F-52769BB27AC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242825" y="6410811"/>
                  <a:ext cx="262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3FD8E0E-B23A-418F-8522-1DD61B133751}"/>
                    </a:ext>
                  </a:extLst>
                </p14:cNvPr>
                <p14:cNvContentPartPr/>
                <p14:nvPr/>
              </p14:nvContentPartPr>
              <p14:xfrm>
                <a:off x="8475465" y="728931"/>
                <a:ext cx="1935000" cy="11325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3FD8E0E-B23A-418F-8522-1DD61B13375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466825" y="719931"/>
                  <a:ext cx="1952640" cy="11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FE4C5F0-D359-44D8-9F67-81933DCF00DA}"/>
                    </a:ext>
                  </a:extLst>
                </p14:cNvPr>
                <p14:cNvContentPartPr/>
                <p14:nvPr/>
              </p14:nvContentPartPr>
              <p14:xfrm>
                <a:off x="8411385" y="326811"/>
                <a:ext cx="2045160" cy="705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FE4C5F0-D359-44D8-9F67-81933DCF00D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402385" y="318171"/>
                  <a:ext cx="20628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7B9243C-9BA1-4E8B-8432-B1B39736A59E}"/>
                    </a:ext>
                  </a:extLst>
                </p14:cNvPr>
                <p14:cNvContentPartPr/>
                <p14:nvPr/>
              </p14:nvContentPartPr>
              <p14:xfrm>
                <a:off x="8427945" y="328251"/>
                <a:ext cx="2119680" cy="13622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7B9243C-9BA1-4E8B-8432-B1B39736A59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419305" y="319611"/>
                  <a:ext cx="2137320" cy="13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B1CFD5D-CE7F-4360-B919-02D7D0EA5F0D}"/>
                    </a:ext>
                  </a:extLst>
                </p14:cNvPr>
                <p14:cNvContentPartPr/>
                <p14:nvPr/>
              </p14:nvContentPartPr>
              <p14:xfrm>
                <a:off x="9953985" y="110091"/>
                <a:ext cx="1380960" cy="2736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B1CFD5D-CE7F-4360-B919-02D7D0EA5F0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945345" y="101451"/>
                  <a:ext cx="139860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32A1D20-2234-4EB3-87D6-E6B7D989C10D}"/>
                    </a:ext>
                  </a:extLst>
                </p14:cNvPr>
                <p14:cNvContentPartPr/>
                <p14:nvPr/>
              </p14:nvContentPartPr>
              <p14:xfrm>
                <a:off x="9774705" y="2177211"/>
                <a:ext cx="1720440" cy="7243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32A1D20-2234-4EB3-87D6-E6B7D989C10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766065" y="2168211"/>
                  <a:ext cx="1738080" cy="741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9976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7407A92-9EF8-49C4-B792-79844FAA2E48}"/>
                  </a:ext>
                </a:extLst>
              </p14:cNvPr>
              <p14:cNvContentPartPr/>
              <p14:nvPr/>
            </p14:nvContentPartPr>
            <p14:xfrm>
              <a:off x="3671985" y="960051"/>
              <a:ext cx="1369080" cy="942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7407A92-9EF8-49C4-B792-79844FAA2E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63345" y="951411"/>
                <a:ext cx="1386720" cy="9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29E5D10-D1AD-4359-8F59-CAB054D6D70C}"/>
                  </a:ext>
                </a:extLst>
              </p14:cNvPr>
              <p14:cNvContentPartPr/>
              <p14:nvPr/>
            </p14:nvContentPartPr>
            <p14:xfrm>
              <a:off x="6624345" y="1622811"/>
              <a:ext cx="4592520" cy="9241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29E5D10-D1AD-4359-8F59-CAB054D6D70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15705" y="1614171"/>
                <a:ext cx="4610160" cy="9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EC06ABE-3575-43DB-8D64-F3B590F78C2E}"/>
                  </a:ext>
                </a:extLst>
              </p14:cNvPr>
              <p14:cNvContentPartPr/>
              <p14:nvPr/>
            </p14:nvContentPartPr>
            <p14:xfrm>
              <a:off x="3518985" y="1281171"/>
              <a:ext cx="1652400" cy="3177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EC06ABE-3575-43DB-8D64-F3B590F78C2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10345" y="1272531"/>
                <a:ext cx="1670040" cy="319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6AD63EC-221B-4D97-9635-283B5E22B941}"/>
                  </a:ext>
                </a:extLst>
              </p14:cNvPr>
              <p14:cNvContentPartPr/>
              <p14:nvPr/>
            </p14:nvContentPartPr>
            <p14:xfrm>
              <a:off x="3695385" y="1287291"/>
              <a:ext cx="12240" cy="44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6AD63EC-221B-4D97-9635-283B5E22B94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86745" y="1278651"/>
                <a:ext cx="2988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6E38EBF-182D-4D64-AA12-FF4C3596B2A6}"/>
                  </a:ext>
                </a:extLst>
              </p14:cNvPr>
              <p14:cNvContentPartPr/>
              <p14:nvPr/>
            </p14:nvContentPartPr>
            <p14:xfrm>
              <a:off x="6684105" y="2099451"/>
              <a:ext cx="3579840" cy="781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6E38EBF-182D-4D64-AA12-FF4C3596B2A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75105" y="2090451"/>
                <a:ext cx="35974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D5197EC-6A2E-470D-A41A-A8BAE6C219DB}"/>
                  </a:ext>
                </a:extLst>
              </p14:cNvPr>
              <p14:cNvContentPartPr/>
              <p14:nvPr/>
            </p14:nvContentPartPr>
            <p14:xfrm>
              <a:off x="6678345" y="1465131"/>
              <a:ext cx="4363920" cy="7470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D5197EC-6A2E-470D-A41A-A8BAE6C219D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669705" y="1456131"/>
                <a:ext cx="4381560" cy="76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7CBE3A-1B8B-4968-A264-C535AFB0D7C6}"/>
                  </a:ext>
                </a:extLst>
              </p14:cNvPr>
              <p14:cNvContentPartPr/>
              <p14:nvPr/>
            </p14:nvContentPartPr>
            <p14:xfrm>
              <a:off x="6968865" y="2157051"/>
              <a:ext cx="468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7CBE3A-1B8B-4968-A264-C535AFB0D7C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60225" y="2148051"/>
                <a:ext cx="223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595B9F2-B196-4E1F-BA98-B23D15420F74}"/>
                  </a:ext>
                </a:extLst>
              </p14:cNvPr>
              <p14:cNvContentPartPr/>
              <p14:nvPr/>
            </p14:nvContentPartPr>
            <p14:xfrm>
              <a:off x="6546585" y="1911891"/>
              <a:ext cx="4948200" cy="10130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595B9F2-B196-4E1F-BA98-B23D15420F7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37945" y="1903251"/>
                <a:ext cx="4965840" cy="103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2B2F130F-B029-4164-B247-B9C7489DD82D}"/>
              </a:ext>
            </a:extLst>
          </p:cNvPr>
          <p:cNvGrpSpPr/>
          <p:nvPr/>
        </p:nvGrpSpPr>
        <p:grpSpPr>
          <a:xfrm>
            <a:off x="4408905" y="1216371"/>
            <a:ext cx="722520" cy="3121200"/>
            <a:chOff x="4408905" y="1216371"/>
            <a:chExt cx="722520" cy="312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AAD6E36-C690-4031-A2A9-D71E50A6FBCE}"/>
                    </a:ext>
                  </a:extLst>
                </p14:cNvPr>
                <p14:cNvContentPartPr/>
                <p14:nvPr/>
              </p14:nvContentPartPr>
              <p14:xfrm>
                <a:off x="4992105" y="1480971"/>
                <a:ext cx="139320" cy="2856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AAD6E36-C690-4031-A2A9-D71E50A6FBC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983105" y="1472331"/>
                  <a:ext cx="156960" cy="28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3246408-3E26-4869-B50F-DD014568D7AF}"/>
                    </a:ext>
                  </a:extLst>
                </p14:cNvPr>
                <p14:cNvContentPartPr/>
                <p14:nvPr/>
              </p14:nvContentPartPr>
              <p14:xfrm>
                <a:off x="5035665" y="1330851"/>
                <a:ext cx="4680" cy="8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3246408-3E26-4869-B50F-DD014568D7A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027025" y="1322211"/>
                  <a:ext cx="223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BC20C9C-D1E9-4213-871D-A1E237A3CCF7}"/>
                    </a:ext>
                  </a:extLst>
                </p14:cNvPr>
                <p14:cNvContentPartPr/>
                <p14:nvPr/>
              </p14:nvContentPartPr>
              <p14:xfrm>
                <a:off x="4408905" y="1435971"/>
                <a:ext cx="138600" cy="730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BC20C9C-D1E9-4213-871D-A1E237A3CCF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99905" y="1426971"/>
                  <a:ext cx="1562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DBE67DE-819C-4905-B53C-66425E075092}"/>
                    </a:ext>
                  </a:extLst>
                </p14:cNvPr>
                <p14:cNvContentPartPr/>
                <p14:nvPr/>
              </p14:nvContentPartPr>
              <p14:xfrm>
                <a:off x="5028105" y="1216371"/>
                <a:ext cx="69840" cy="66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DBE67DE-819C-4905-B53C-66425E07509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019105" y="1207731"/>
                  <a:ext cx="87480" cy="8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6F87E02-E307-4FD2-9C22-3F5ED123AFEE}"/>
                  </a:ext>
                </a:extLst>
              </p14:cNvPr>
              <p14:cNvContentPartPr/>
              <p14:nvPr/>
            </p14:nvContentPartPr>
            <p14:xfrm>
              <a:off x="8687865" y="893451"/>
              <a:ext cx="167040" cy="9136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6F87E02-E307-4FD2-9C22-3F5ED123AFE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678865" y="884811"/>
                <a:ext cx="184680" cy="93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1816E362-5CC0-4237-83C4-F655F87D66B2}"/>
              </a:ext>
            </a:extLst>
          </p:cNvPr>
          <p:cNvGrpSpPr/>
          <p:nvPr/>
        </p:nvGrpSpPr>
        <p:grpSpPr>
          <a:xfrm>
            <a:off x="8675985" y="2683011"/>
            <a:ext cx="121680" cy="1030320"/>
            <a:chOff x="8675985" y="2683011"/>
            <a:chExt cx="121680" cy="103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837FCF5-5EEF-4929-A06E-C9EAB0B4608F}"/>
                    </a:ext>
                  </a:extLst>
                </p14:cNvPr>
                <p14:cNvContentPartPr/>
                <p14:nvPr/>
              </p14:nvContentPartPr>
              <p14:xfrm>
                <a:off x="8757705" y="2851851"/>
                <a:ext cx="21960" cy="1378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837FCF5-5EEF-4929-A06E-C9EAB0B4608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748705" y="2843211"/>
                  <a:ext cx="396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4DDEBFE-1AA9-4091-AFC0-04E01B056BB8}"/>
                    </a:ext>
                  </a:extLst>
                </p14:cNvPr>
                <p14:cNvContentPartPr/>
                <p14:nvPr/>
              </p14:nvContentPartPr>
              <p14:xfrm>
                <a:off x="8795865" y="2683011"/>
                <a:ext cx="1800" cy="2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4DDEBFE-1AA9-4091-AFC0-04E01B056BB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787225" y="2674011"/>
                  <a:ext cx="194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EBD7803-6167-4657-8292-16F83B282E2A}"/>
                    </a:ext>
                  </a:extLst>
                </p14:cNvPr>
                <p14:cNvContentPartPr/>
                <p14:nvPr/>
              </p14:nvContentPartPr>
              <p14:xfrm>
                <a:off x="8769585" y="2769051"/>
                <a:ext cx="15120" cy="129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EBD7803-6167-4657-8292-16F83B282E2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760585" y="2760051"/>
                  <a:ext cx="327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AB061D6-5F27-48E3-9F71-184E5FD2B953}"/>
                    </a:ext>
                  </a:extLst>
                </p14:cNvPr>
                <p14:cNvContentPartPr/>
                <p14:nvPr/>
              </p14:nvContentPartPr>
              <p14:xfrm>
                <a:off x="8769585" y="2972451"/>
                <a:ext cx="6480" cy="212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AB061D6-5F27-48E3-9F71-184E5FD2B95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760585" y="2963811"/>
                  <a:ext cx="241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0ED5E8D-E6CA-4657-A187-8E31C8342DA4}"/>
                    </a:ext>
                  </a:extLst>
                </p14:cNvPr>
                <p14:cNvContentPartPr/>
                <p14:nvPr/>
              </p14:nvContentPartPr>
              <p14:xfrm>
                <a:off x="8675985" y="2959131"/>
                <a:ext cx="109440" cy="7542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0ED5E8D-E6CA-4657-A187-8E31C8342DA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666985" y="2950131"/>
                  <a:ext cx="127080" cy="771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22291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6B200EDEE52541A1BC54DDBA3C5D09" ma:contentTypeVersion="4" ma:contentTypeDescription="Create a new document." ma:contentTypeScope="" ma:versionID="5dfb085030438892b166a6238fe7cceb">
  <xsd:schema xmlns:xsd="http://www.w3.org/2001/XMLSchema" xmlns:xs="http://www.w3.org/2001/XMLSchema" xmlns:p="http://schemas.microsoft.com/office/2006/metadata/properties" xmlns:ns2="aa7cd070-1b0d-4d38-b510-771bee77f14e" targetNamespace="http://schemas.microsoft.com/office/2006/metadata/properties" ma:root="true" ma:fieldsID="c4441f1bcd705460474bf6169b5fc7a9" ns2:_="">
    <xsd:import namespace="aa7cd070-1b0d-4d38-b510-771bee77f1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7cd070-1b0d-4d38-b510-771bee77f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4D68A30-FB7C-4856-8FA2-103C6A247F2D}"/>
</file>

<file path=customXml/itemProps2.xml><?xml version="1.0" encoding="utf-8"?>
<ds:datastoreItem xmlns:ds="http://schemas.openxmlformats.org/officeDocument/2006/customXml" ds:itemID="{92F95684-E118-41B5-984F-78D5483500D2}"/>
</file>

<file path=customXml/itemProps3.xml><?xml version="1.0" encoding="utf-8"?>
<ds:datastoreItem xmlns:ds="http://schemas.openxmlformats.org/officeDocument/2006/customXml" ds:itemID="{93A7D1DA-3276-4538-9B64-CE293CFC6865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Sudip Nag</dc:creator>
  <cp:lastModifiedBy>Sudip Nag</cp:lastModifiedBy>
  <cp:revision>1</cp:revision>
  <dcterms:created xsi:type="dcterms:W3CDTF">2021-08-23T05:33:41Z</dcterms:created>
  <dcterms:modified xsi:type="dcterms:W3CDTF">2021-08-23T05:34:17Z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0x010100A26B200EDEE52541A1BC54DDBA3C5D09</vt:lpwstr>
  </property>
</Properties>
</file>