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86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theme/theme1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04:22:03.937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0,'0'0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04:23:00.44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398 17 512 0 0,'19'-13'8302'0'0,"-12"10"-7330"0"0,-5 5-923 0 0,0 0-1 0 0,-1 0 0 0 0,1 1 1 0 0,-1-1-1 0 0,1 1 0 0 0,-1-1 1 0 0,0 1-1 0 0,0-1 0 0 0,-1 1 1 0 0,1-1-1 0 0,0 1 1 0 0,-1 0-1 0 0,1-1 0 0 0,-1 1 1 0 0,0 0-1 0 0,0 0 0 0 0,0-1 1 0 0,0 1-1 0 0,-1 0 0 0 0,0 4 1 0 0,-16 65 373 0 0,15-64-365 0 0,-10 30 100 0 0,-1-2-1 0 0,-34 66 0 0 0,-49 62 6 0 0,91-157-150 0 0,-89 123 51 0 0,-2 4-48 0 0,87-119-18 0 0,1 1 0 0 0,0-1 0 0 0,2 1-1 0 0,0 0 1 0 0,1 1 0 0 0,0 0 0 0 0,-4 28-1 0 0,10-40 23 0 0,0 1-1 0 0,-1-1 1 0 0,2 1-1 0 0,-1-1 0 0 0,1 1 1 0 0,-1-1-1 0 0,2 0 1 0 0,-1 0-1 0 0,0 0 0 0 0,1 0 1 0 0,4 5-1 0 0,0-3 5 0 0,0 0 1 0 0,1-1-1 0 0,-1 0 0 0 0,1-1 0 0 0,0 0 1 0 0,1 0-1 0 0,-1-1 0 0 0,1 0 0 0 0,0 0 0 0 0,0-1 1 0 0,1 0-1 0 0,16 3 0 0 0,-8-4 19 0 0,1 0 0 0 0,-1-1 0 0 0,1-1 0 0 0,-1 0 0 0 0,1-2 0 0 0,20-3 0 0 0,-19 1-28 0 0,-1-1 0 0 0,28-11 0 0 0,-39 13-9 0 0,0 0-1 0 0,0-1 1 0 0,-1 0 0 0 0,0 0 0 0 0,0 0-1 0 0,0-1 1 0 0,0 0 0 0 0,-1-1 0 0 0,8-8 0 0 0,-9 8-5 0 0,1 0 1 0 0,-2-1 0 0 0,1 0 0 0 0,-1 0 0 0 0,0 0 0 0 0,-1 0 0 0 0,4-9 0 0 0,1-24-70 0 0,-1 1 1 0 0,-2-1-1 0 0,0-55 0 0 0,-7 54 126 0 0,-2-1 0 0 0,-14-66 1 0 0,11 88-52 0 0,-7-6 66 0 0,-31-77 279 0 0,40 96-321 0 0,1-1 0 0 0,0 1 0 0 0,1-1 0 0 0,0 0 0 0 0,0 0 0 0 0,1 0 0 0 0,0 0 0 0 0,0-1 0 0 0,0 1 0 0 0,2 0 0 0 0,-1-1 0 0 0,1-16 0 0 0,0-31 159 0 0,0 55-187 0 0,5-38 47 0 0,0 0 18 0 0,-5 38-53 0 0,8-21 93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04:51:41.50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669 355 1060 0 0,'29'-8'7703'0'0,"8"-16"-3623"0"0,-29 16-3808 0 0,0 1 0 0 0,-1-1 0 0 0,1-1 0 0 0,5-9 0 0 0,-9 14-219 0 0,-1-1 0 0 0,0 0 0 0 0,0-1 0 0 0,0 1 1 0 0,-1 0-1 0 0,0-1 0 0 0,0 1 0 0 0,0-1 0 0 0,0 0 0 0 0,-1 0 1 0 0,0 0-1 0 0,-1 0 0 0 0,1 1 0 0 0,-1-1 0 0 0,0 0 0 0 0,0 0 1 0 0,-1 0-1 0 0,0 0 0 0 0,0 0 0 0 0,0 0 0 0 0,-1 1 1 0 0,0-1-1 0 0,0 0 0 0 0,0 1 0 0 0,-1 0 0 0 0,0-1 0 0 0,0 1 1 0 0,0 0-1 0 0,-1 0 0 0 0,1 1 0 0 0,-1-1 0 0 0,-5-3 0 0 0,0-1-43 0 0,-1 0 0 0 0,0 1 0 0 0,-1 0-1 0 0,0 1 1 0 0,0 1 0 0 0,-1-1-1 0 0,1 2 1 0 0,-1-1 0 0 0,-1 2 0 0 0,-21-6-1 0 0,16 6 26 0 0,-1 1-1 0 0,1 1 1 0 0,-1 1-1 0 0,0 1 1 0 0,0 0-1 0 0,-36 6 1 0 0,27 0 68 0 0,-1 1 1 0 0,1 1-1 0 0,0 1 1 0 0,1 2-1 0 0,0 0 1 0 0,0 2-1 0 0,2 1 1 0 0,-1 1-1 0 0,-34 28 1 0 0,45-30-35 0 0,1 0-1 0 0,0 1 1 0 0,1 0 0 0 0,1 1 0 0 0,0 0 0 0 0,1 1-1 0 0,1 0 1 0 0,-13 28 0 0 0,18-35-76 0 0,2 0-1 0 0,-1 0 1 0 0,1 0 0 0 0,1 0 0 0 0,0 1-1 0 0,0-1 1 0 0,1 1 0 0 0,0-1 0 0 0,0 1-1 0 0,1-1 1 0 0,1 1 0 0 0,0 0 0 0 0,0-1-1 0 0,0 1 1 0 0,1-1 0 0 0,1 0 0 0 0,0 1-1 0 0,0-1 1 0 0,5 9 0 0 0,-4-12-19 0 0,0 1 1 0 0,0-1-1 0 0,0 0 1 0 0,1 0-1 0 0,0-1 0 0 0,0 1 1 0 0,1-1-1 0 0,-1 0 1 0 0,1 0-1 0 0,0-1 0 0 0,1 0 1 0 0,-1 0-1 0 0,1-1 1 0 0,0 1-1 0 0,-1-1 0 0 0,1-1 1 0 0,1 1-1 0 0,-1-1 0 0 0,0-1 1 0 0,0 1-1 0 0,1-1 1 0 0,-1 0-1 0 0,11-1 0 0 0,-2 0-4 0 0,0-1 0 0 0,0-1 0 0 0,-1 0-1 0 0,1-1 1 0 0,0-1 0 0 0,-1 0-1 0 0,0-2 1 0 0,0 1 0 0 0,27-15 0 0 0,-18 5 261 0 0,0-1 0 0 0,-1-1 0 0 0,39-37 1 0 0,53-70 535 0 0,-43 45-546 0 0,-71 78-200 0 0,0 0 1 0 0,0 0-1 0 0,0 0 0 0 0,0 0 1 0 0,0 0-1 0 0,0 0 0 0 0,1 0 1 0 0,-1 1-1 0 0,0-1 0 0 0,0 0 1 0 0,1 1-1 0 0,-1-1 0 0 0,0 1 1 0 0,1 0-1 0 0,-1-1 0 0 0,0 1 1 0 0,1 0-1 0 0,-1 0 0 0 0,1 0 1 0 0,-1 0-1 0 0,0 0 0 0 0,1 0 1 0 0,-1 0-1 0 0,1 0 0 0 0,-1 1 1 0 0,0-1-1 0 0,1 1 0 0 0,-1-1 1 0 0,0 1-1 0 0,1-1 0 0 0,-1 1 1 0 0,0 0-1 0 0,0-1 0 0 0,0 1 1 0 0,1 0-1 0 0,-1 0 0 0 0,0 0 1 0 0,0 0-1 0 0,0 0 0 0 0,0 1 0 0 0,7 6 88 0 0,-1 1 0 0 0,-1 0 0 0 0,1 0 0 0 0,5 13 0 0 0,-2-6-62 0 0,10 16-74 0 0,2-2 1 0 0,1-1-1 0 0,39 39 1 0 0,-51-58-592 0 0,0-1-1 0 0,0 0 1 0 0,1-1-1 0 0,25 12 1 0 0,-27-15-496 0 0,0-1-1 0 0,0-1 1 0 0,1 1 0 0 0,0-2 0 0 0,0 0 0 0 0,-1 0 0 0 0,16 0 0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04:51:42.42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674 1001 1040 0 0,'29'-28'6995'0'0,"-17"4"-5033"0"0,-9 21-1815 0 0,-1-1-1 0 0,1 0 1 0 0,-1 0-1 0 0,0 0 1 0 0,-1-1-1 0 0,1 1 1 0 0,-1 0-1 0 0,0-1 0 0 0,0 1 1 0 0,0-6-1 0 0,-1 8 7 0 0,0-1 0 0 0,-1 0 0 0 0,1 0 0 0 0,-1 0 0 0 0,0 0 0 0 0,0 1 0 0 0,0-1 0 0 0,-1 0 0 0 0,1 1 0 0 0,0-1 0 0 0,-1 1 0 0 0,0-1 0 0 0,1 1 0 0 0,-1 0 0 0 0,0 0 0 0 0,0 0 0 0 0,-1 0 1 0 0,-3-3-1 0 0,-1 0 51 0 0,1 1 1 0 0,-1 0 0 0 0,0 0 0 0 0,0 1 0 0 0,-13-5 0 0 0,-10-1-27 0 0,-1 2 0 0 0,1 1 0 0 0,-1 2 0 0 0,-1 0 0 0 0,1 2 0 0 0,0 2 0 0 0,-35 3 0 0 0,43 0-128 0 0,-1 0 0 0 0,1 1-1 0 0,0 2 1 0 0,1 0 0 0 0,-1 1-1 0 0,1 2 1 0 0,0 0 0 0 0,1 1-1 0 0,0 1 1 0 0,-20 15 0 0 0,32-19-22 0 0,1 0-1 0 0,0 0 1 0 0,0 1 0 0 0,1 0 0 0 0,0 0 0 0 0,0 1 0 0 0,0 0 0 0 0,2 1 0 0 0,-1-1 0 0 0,1 1 0 0 0,0 0 0 0 0,1 0 0 0 0,0 0 0 0 0,1 1 0 0 0,0 0 0 0 0,1-1 0 0 0,-3 22-1 0 0,5-23-33 0 0,0 0-1 0 0,0 0 0 0 0,1-1 0 0 0,0 1 1 0 0,0 0-1 0 0,1-1 0 0 0,0 1 0 0 0,0-1 0 0 0,1 0 1 0 0,1 1-1 0 0,-1-1 0 0 0,1-1 0 0 0,0 1 0 0 0,1 0 1 0 0,0-1-1 0 0,0 0 0 0 0,1 0 0 0 0,-1-1 1 0 0,1 0-1 0 0,1 1 0 0 0,-1-2 0 0 0,1 1 0 0 0,8 4 1 0 0,-7-5-60 0 0,0 0 0 0 0,1-1 1 0 0,0 1-1 0 0,-1-2 1 0 0,1 1-1 0 0,1-1 1 0 0,-1-1-1 0 0,0 0 0 0 0,1 0 1 0 0,-1-1-1 0 0,1 0 1 0 0,0 0-1 0 0,14-2 0 0 0,-11-1-50 0 0,0 0 0 0 0,-1-1 0 0 0,1 0-1 0 0,-1-1 1 0 0,0-1 0 0 0,0 0 0 0 0,0 0-1 0 0,-1-1 1 0 0,12-9 0 0 0,6-7 17 0 0,0-1-1 0 0,-2-1 1 0 0,-1-2 0 0 0,0-1 0 0 0,-2-1 0 0 0,22-34 0 0 0,-2-2 913 0 0,-3-2 0 0 0,-2-1 0 0 0,-4-2 0 0 0,-3-2 0 0 0,38-123 0 0 0,-56 136-557 0 0,-3-1 0 0 0,5-94 0 0 0,-14 121-256 0 0,14-157-203 0 0,-12 179 134 0 0,2 13-26 0 0,-5-2 95 0 0,0 0-1 0 0,0 1 0 0 0,0 0 0 0 0,0-1 0 0 0,-1 1 0 0 0,1-1 1 0 0,-1 1-1 0 0,1 0 0 0 0,-1 0 0 0 0,0-1 0 0 0,1 4 0 0 0,1 27 47 0 0,-1-19-61 0 0,0-1 1 0 0,-1 0-1 0 0,-1 14 0 0 0,-21 131 282 0 0,4-41 386 0 0,-6 214 0 0 0,24-323-663 0 0,2 73 255 0 0,13 93 0 0 0,-11-148-492 0 0,1 0 1 0 0,0-1-1 0 0,2 0 0 0 0,2 0 0 0 0,0-1 1 0 0,1 0-1 0 0,1 0 0 0 0,15 22 1 0 0,-22-40-130 0 0,-1-1 1 0 0,0 1 0 0 0,1-1-1 0 0,0 0 1 0 0,-1-1 0 0 0,2 1-1 0 0,-1-1 1 0 0,0 0 0 0 0,1 0 0 0 0,5 3-1 0 0,32 1-7698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04:51:43.69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48 145 1992 0 0,'27'-19'7614'0'0,"-22"13"-6768"0"0,1-2 329 0 0,-1-1 1 0 0,0 1-1 0 0,-1-1 0 0 0,5-11 1 0 0,7-14 630 0 0,-11 2 980 0 0,-11 35-2717 0 0,1 1 1 0 0,0 0-1 0 0,0-1 1 0 0,0 2-1 0 0,1-1 1 0 0,-1 1 0 0 0,1-1-1 0 0,0 1 1 0 0,0 0-1 0 0,0 1 1 0 0,1-1 0 0 0,-3 8-1 0 0,-36 77 170 0 0,40-85-225 0 0,-4 11-57 0 0,1 0 0 0 0,1 0 0 0 0,0 0 0 0 0,1 0 0 0 0,1 0 0 0 0,1 1 0 0 0,1 32 0 0 0,0-40-370 0 0,1 1 0 0 0,0 0 0 0 0,1-1-1 0 0,0 1 1 0 0,0-1 0 0 0,1 1 0 0 0,0-1 0 0 0,1 0-1 0 0,0 0 1 0 0,1 0 0 0 0,-1-1 0 0 0,2 0 0 0 0,-1 0-1 0 0,12 13 1 0 0,15-2-6269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04:51:44.05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64 160 2028 0 0,'-5'-19'3304'0'0,"-3"3"-711"0"0,2 4-645 0 0,-2-2-416 0 0,4 3-428 0 0,0-1-172 0 0,-1 0-292 0 0,1 1-32 0 0,0 1-188 0 0,-2 1-24 0 0,4 0-188 0 0,-2-5-660 0 0,0 4-1228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04:51:44.50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1880 0 0,'31'6'10704'0'0,"-6"-3"-7575"0"0,-23-3-2807 0 0,11 13 277 0 0,-9-4-636 0 0,0 0 1 0 0,-1 1-1 0 0,0 0 1 0 0,-1-1-1 0 0,0 1 1 0 0,0 0-1 0 0,-1 0 1 0 0,0 15-1 0 0,-6 87-1049 0 0,4-93 983 0 0,-2 14 177 0 0,-1-1 1 0 0,-2 0-1 0 0,-1 0 0 0 0,-2 0 0 0 0,-18 45 0 0 0,27-77-54 0 0,0 0 0 0 0,0 1 0 0 0,0-1 0 0 0,0 1 0 0 0,0-1 0 0 0,0 0 0 0 0,0 1 0 0 0,0-1 0 0 0,0 0 0 0 0,0 1 0 0 0,0-1 0 0 0,0 1-1 0 0,-1-1 1 0 0,1 0 0 0 0,0 1 0 0 0,0-1 0 0 0,-1 0 0 0 0,1 0 0 0 0,0 1 0 0 0,0-1 0 0 0,-1 0 0 0 0,1 1 0 0 0,0-1 0 0 0,0 0 0 0 0,-1 0 0 0 0,1 0-1 0 0,0 1 1 0 0,-1-1 0 0 0,1 0 0 0 0,-1 0 0 0 0,1 0 0 0 0,0 0 0 0 0,-1 0 0 0 0,1 0 0 0 0,0 0 0 0 0,-1 0 0 0 0,1 0 0 0 0,-1 0 0 0 0,1 0 0 0 0,0 0-1 0 0,-1 0 1 0 0,1 0 0 0 0,0 0 0 0 0,-1 0 0 0 0,1 0 0 0 0,0 0 0 0 0,-1 0 0 0 0,1 0 0 0 0,-1-1 0 0 0,1 1 0 0 0,0 0 0 0 0,-1 0 0 0 0,1-1 0 0 0,0-1 11 0 0,0 1 0 0 0,0-1 1 0 0,0 0-1 0 0,0 0 1 0 0,1 0-1 0 0,-1 1 1 0 0,1-1-1 0 0,-1 0 0 0 0,1 0 1 0 0,-1 1-1 0 0,1-1 1 0 0,0 0-1 0 0,2-2 1 0 0,19-32 682 0 0,1 0 0 0 0,2 2 0 0 0,2 1 0 0 0,31-31-1 0 0,1 6-130 0 0,74-54-1 0 0,-117 99-713 0 0,-1 1 1 0 0,2 0-1 0 0,0 1 0 0 0,0 1 1 0 0,1 1-1 0 0,27-11 0 0 0,-43 19 92 0 0,0 1-1 0 0,-1-1 1 0 0,1 1-1 0 0,0 0 1 0 0,0 0-1 0 0,-1-1 0 0 0,1 1 1 0 0,0 0-1 0 0,0 1 1 0 0,0-1-1 0 0,-1 0 1 0 0,1 0-1 0 0,0 1 1 0 0,0-1-1 0 0,-1 1 0 0 0,1-1 1 0 0,0 1-1 0 0,-1 0 1 0 0,1 0-1 0 0,-1 0 1 0 0,1 0-1 0 0,1 1 1 0 0,-1 0-5 0 0,-1 0 1 0 0,1 0 0 0 0,0 1-1 0 0,-1-1 1 0 0,0 1-1 0 0,1-1 1 0 0,-1 1 0 0 0,0-1-1 0 0,0 1 1 0 0,-1-1 0 0 0,1 1-1 0 0,0 5 1 0 0,1 6-53 0 0,-2 0 0 0 0,0 1 0 0 0,0-1 1 0 0,-4 17-1 0 0,3-27 82 0 0,-4 35-100 0 0,-12 125-1735 0 0,17-157 1422 0 0,0-1 0 0 0,0 1-1 0 0,0-1 1 0 0,1 0 0 0 0,2 10 0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04:51:45.34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240 299 512 0 0,'30'-13'3724'0'0,"125"-56"2950"0"0,-149 66-6181 0 0,-1 0 1 0 0,0-1 0 0 0,0 0 0 0 0,0 0-1 0 0,0 0 1 0 0,-1-1 0 0 0,0 1-1 0 0,0-1 1 0 0,7-10 0 0 0,-9 12-438 0 0,-1 0 0 0 0,1 0 0 0 0,-1 0 0 0 0,1 0 1 0 0,-1 0-1 0 0,0 0 0 0 0,-1-1 0 0 0,1 1 0 0 0,0 0 0 0 0,-1 0 0 0 0,0-1 1 0 0,0 1-1 0 0,0 0 0 0 0,0-1 0 0 0,0 1 0 0 0,-1 0 0 0 0,1-1 1 0 0,-1 1-1 0 0,0 0 0 0 0,0 0 0 0 0,0 0 0 0 0,0 0 0 0 0,-1 0 0 0 0,1 0 1 0 0,-1 0-1 0 0,0 0 0 0 0,0 0 0 0 0,0 1 0 0 0,0-1 0 0 0,-3-2 1 0 0,-1-1-121 0 0,0-1 1 0 0,-1 1-1 0 0,1 1 1 0 0,-1-1-1 0 0,-1 1 1 0 0,1 0-1 0 0,-1 1 1 0 0,0 0-1 0 0,-14-6 1 0 0,10 7-20 0 0,0 1 0 0 0,0 0-1 0 0,0 1 1 0 0,0 0 0 0 0,0 1 0 0 0,-1 0 0 0 0,1 1 0 0 0,0 0 0 0 0,0 1-1 0 0,0 0 1 0 0,0 1 0 0 0,1 1 0 0 0,-1 0 0 0 0,1 0 0 0 0,0 1 0 0 0,0 0-1 0 0,0 1 1 0 0,-13 10 0 0 0,16-11 25 0 0,-1 1 0 0 0,1 1 1 0 0,0 0-1 0 0,0 0 0 0 0,1 1 0 0 0,0 0 0 0 0,0 0 0 0 0,1 0 1 0 0,0 1-1 0 0,0 0 0 0 0,1 0 0 0 0,0 0 0 0 0,1 1 0 0 0,0 0 1 0 0,1 0-1 0 0,0 0 0 0 0,0 0 0 0 0,1 0 0 0 0,0 1 0 0 0,1-1 0 0 0,0 18 1 0 0,1-24 61 0 0,0 0 0 0 0,1 0 1 0 0,-1 1-1 0 0,1-1 0 0 0,0 0 1 0 0,0 0-1 0 0,1 0 0 0 0,-1 0 1 0 0,1 0-1 0 0,0 0 0 0 0,0-1 1 0 0,0 1-1 0 0,0 0 0 0 0,1-1 1 0 0,-1 0-1 0 0,1 1 0 0 0,0-1 1 0 0,0 0-1 0 0,0 0 0 0 0,1-1 0 0 0,-1 1 1 0 0,1-1-1 0 0,-1 0 0 0 0,5 2 1 0 0,-3-2 22 0 0,1 0 1 0 0,-1 0-1 0 0,1-1 1 0 0,-1 0 0 0 0,1 0-1 0 0,0 0 1 0 0,-1-1-1 0 0,1 0 1 0 0,0 0-1 0 0,-1-1 1 0 0,1 1-1 0 0,0-1 1 0 0,-1 0-1 0 0,1-1 1 0 0,-1 1 0 0 0,1-1-1 0 0,6-3 1 0 0,11-8 230 0 0,-1 0 1 0 0,0-2 0 0 0,38-31 0 0 0,16-12 1972 0 0,-74 57-2039 0 0,17 14 381 0 0,-14 4-462 0 0,-1 0 1 0 0,-1 0 0 0 0,-1 0-1 0 0,0 1 1 0 0,-1 31 0 0 0,0-11 2 0 0,22 241-68 0 0,-3-60-70 0 0,-17-176 29 0 0,0-16 75 0 0,-1 0 0 0 0,-1 0 0 0 0,-2 0 0 0 0,0 0 0 0 0,-7 34 0 0 0,7-58-67 0 0,0 1 1 0 0,0-1-1 0 0,-1 0 1 0 0,1 1-1 0 0,-1-1 1 0 0,1 0-1 0 0,-1 0 1 0 0,0 0-1 0 0,0 0 1 0 0,-1 0-1 0 0,1 0 1 0 0,0-1-1 0 0,-1 1 1 0 0,0-1-1 0 0,0 1 1 0 0,-3 1-1 0 0,1-1-2 0 0,-1 0 0 0 0,0 0 0 0 0,0-1-1 0 0,0 0 1 0 0,0 0 0 0 0,0-1 0 0 0,0 1 0 0 0,-10 0-1 0 0,-9-1 20 0 0,0-1-1 0 0,1-2 0 0 0,-43-6 0 0 0,55 6-1 0 0,-16-2 135 0 0,1-2 0 0 0,-38-12 0 0 0,57 15-97 0 0,1 1 0 0 0,0-1 0 0 0,0 0-1 0 0,0-1 1 0 0,1 1 0 0 0,-1-1 0 0 0,1-1 0 0 0,0 1 0 0 0,0-1-1 0 0,1 0 1 0 0,-1-1 0 0 0,1 1 0 0 0,0-1 0 0 0,-4-6 0 0 0,7 7-70 0 0,0 0 0 0 0,1 0 0 0 0,-1-1 0 0 0,1 1 0 0 0,0 0 1 0 0,1 0-1 0 0,-1-1 0 0 0,1 1 0 0 0,0 0 0 0 0,1-1 0 0 0,-1 1 0 0 0,1 0 1 0 0,0-1-1 0 0,0 1 0 0 0,0 0 0 0 0,1 0 0 0 0,0 0 0 0 0,0 0 0 0 0,0 0 1 0 0,1 0-1 0 0,4-5 0 0 0,6-11-92 0 0,0 1-1 0 0,2 1 1 0 0,21-23 0 0 0,-4 10 62 0 0,2 1 1 0 0,0 2 0 0 0,2 2-1 0 0,2 0 1 0 0,0 3 0 0 0,1 1-1 0 0,2 2 1 0 0,52-19 0 0 0,-20 13-705 0 0,78-19 0 0 0,76-1-4665 0 0,-177 42-724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04:51:45.82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513 42 1304 0 0,'-16'-41'13694'0'0,"24"59"-12588"0"0,31 86-1616 0 0,-4 2 0 0 0,-4 2 0 0 0,-6 0 0 0 0,-4 2-1 0 0,-5 1 1 0 0,3 180 0 0 0,-19-233 1142 0 0,-3-1-1 0 0,-2 1 1 0 0,-2-1-1 0 0,-3 0 1 0 0,-3-1 0 0 0,-24 69-1 0 0,22-85 72 0 0,-2 0 0 0 0,-2-1 0 0 0,-1-1 0 0 0,-2-1 0 0 0,-2-1 0 0 0,-1-1 0 0 0,-2-1 0 0 0,-1-2 0 0 0,-33 31 0 0 0,26-32-52 0 0,-2-2 0 0 0,-1-1 1 0 0,-57 32-1 0 0,49-36-2550 0 0,-60 23 0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04:51:47.52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48 39 776,'3'-21'10679,"-3"14"-9127,0 6-1514,-1 1-1,1-1 1,-1 0 0,0 0-1,1 1 1,-1-1-1,0 0 1,1 1 0,-1-1-1,0 1 1,0-1 0,0 1-1,0-1 1,1 1-1,-1 0 1,0-1 0,0 1-1,0 0 1,0 0-1,0-1 1,0 1 0,0 0-1,0 0 1,0 0 0,0 0-1,0 0 1,0 1-1,0-1 1,0 0 0,0 1-1,-2-1 29,0 0 22,2 0-44,0 1 0,0-1-1,-1 0 1,1 0 0,0 1 0,0-1-1,0 1 1,0-1 0,0 1 0,0-1-1,0 1 1,0 0 0,0 0 0,1-1-1,-1 1 1,-1 2 0,3-2-3,0 0-1,0 1 1,1-1 0,-1 0 0,1 0 0,-1 0 0,1 0 0,0 0-1,-1 0 1,1 0 0,0 0 0,0-1 0,-1 1 0,1-1 0,0 0-1,0 1 1,3-1 0,-2 0-6,45 6 49,6 2-93,-51-8-8,15 4 5,-16-3-412,13 2 357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04:23:04.31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 19 36 0 0,'-9'-19'5951'0'0,"18"58"-5427"0"0,-2 0 0 0 0,-2 0 0 0 0,1 77 0 0 0,-5-80-437 0 0,13 281 663 0 0,11 490 996 0 0,-23-728-1599 0 0,-4 82-114 0 0,-2-123-1790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04:23:04.81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95 127 392 0 0,'-31'-20'5837'0'0,"-9"-21"-1804"0"0,39 40-3804 0 0,-20-35 2541 0 0,21 35-2462 0 0,-1-3-88 0 0,5 13-170 0 0,66 120 711 0 0,-9-15-518 0 0,-38-75-182 0 0,-3-4 263 0 0,2-2 1 0 0,33 42-1 0 0,-54-75-311 0 0,0 1-1 0 0,0 0 1 0 0,-1-1-1 0 0,1 1 1 0 0,0-1-1 0 0,0 1 1 0 0,0-1-1 0 0,0 1 0 0 0,0-1 1 0 0,0 0-1 0 0,0 0 1 0 0,0 1-1 0 0,0-1 1 0 0,0 0-1 0 0,0 0 0 0 0,0 0 1 0 0,0 0-1 0 0,0 0 1 0 0,0 0-1 0 0,-1 0 1 0 0,1 0-1 0 0,0 0 1 0 0,0-1-1 0 0,0 1 0 0 0,0 0 1 0 0,0 0-1 0 0,0-1 1 0 0,0 1-1 0 0,0-1 1 0 0,1 0-1 0 0,1-1-6 0 0,0 0 1 0 0,0 0-1 0 0,0 0 1 0 0,-1 0-1 0 0,1 0 0 0 0,-1-1 1 0 0,3-3-1 0 0,82-125-476 0 0,-58 85-111 0 0,56-73 0 0 0,-2 32-1194 0 0,-26 32-4105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04:50:25.21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65 47 640 0 0,'-22'-22'8291'0'0,"15"15"-7714"0"0,0 2-175 0 0,-15-7 137 0 0,16 16-498 0 0,6 14-47 0 0,5 7 40 0 0,1 0 0 0 0,1 0-1 0 0,1 0 1 0 0,1-1-1 0 0,1-1 1 0 0,1 0 0 0 0,2 0-1 0 0,0-1 1 0 0,1 0 0 0 0,29 33-1 0 0,23 14 27 0 0,-59-62-53 0 0,0-1 0 0 0,0-1 1 0 0,1 1-1 0 0,0-1 0 0 0,0-1 1 0 0,1 1-1 0 0,17 5 0 0 0,-18-5-10 0 0,19 5-4 0 0,-12-6 19 0 0,-1 1 11 0 0,1-2-1 0 0,21 4 1 0 0,-33-7-36 0 0,2 0 12 0 0,30-3 18 0 0,0-2-1 0 0,0-2 1 0 0,0-1-1 0 0,54-20 0 0 0,-84 25-18 0 0,4-3 1 0 0,0-1 0 0 0,0 0 0 0 0,-1 0 0 0 0,1-1 0 0 0,-2 0 0 0 0,1 0 0 0 0,-1-1 0 0 0,-1 0 1 0 0,1 0-1 0 0,-2-1 0 0 0,7-13 0 0 0,-2 6 8 0 0,2-14 12 0 0,-10 28 7 0 0,0-1 0 0 0,-1 0 0 0 0,1 0 1 0 0,-1 0-1 0 0,0-1 0 0 0,0 1 0 0 0,0 0 0 0 0,-1-6 0 0 0,0 9-2 0 0,6-40 314 0 0,-6 40-313 0 0,4-30 15 0 0,-4 29-105 0 0,-3-39 157 0 0,2 40-65 0 0,1 0-90 0 0,0 1 60 0 0,0 0 1 0 0,-1-1 0 0 0,1 1-1 0 0,0 0 1 0 0,0-1 0 0 0,0 1 0 0 0,0 0-1 0 0,0-1 1 0 0,0 1 0 0 0,0 0-1 0 0,0-1 1 0 0,0 1 0 0 0,0 0-1 0 0,0-1 1 0 0,0 1 0 0 0,0 0-1 0 0,0-1 1 0 0,0 1 0 0 0,0 0-1 0 0,0-1 1 0 0,0 1 0 0 0,1 0-1 0 0,-1 0 1 0 0,0-1 0 0 0,0 1-1 0 0,0 0 1 0 0,1-1 0 0 0,-1 1-1 0 0,0 0 1 0 0,0 0 0 0 0,0 0 0 0 0,0 0 0 0 0,0 0 0 0 0,0 0 1 0 0,0 1-1 0 0,0-1 0 0 0,0 0 0 0 0,0 0 0 0 0,0 0 1 0 0,0 0-1 0 0,0 1 0 0 0,0-1 0 0 0,0 0 1 0 0,0 0-1 0 0,0 0 0 0 0,1 1 0 0 0,-1-1 0 0 0,0 0 1 0 0,0 0-1 0 0,0 0 0 0 0,0 0 0 0 0,0 1 0 0 0,0-1 1 0 0,0 0-1 0 0,1 0 0 0 0,-1 0 0 0 0,0 0 0 0 0,0 0 1 0 0,0 1-1 0 0,0-1 0 0 0,0 0 0 0 0,1 0 1 0 0,-1 0-1 0 0,0 0 0 0 0,0 0 0 0 0,0 0 0 0 0,1 0 1 0 0,-1 0-1 0 0,0 0 0 0 0,0 0 0 0 0,0 0 0 0 0,1 0 1 0 0,-1 0-1 0 0,0 0 0 0 0,0 0 0 0 0,0 0 0 0 0,0 0 1 0 0,1 0-1 0 0,-1 0 0 0 0,0 0 0 0 0,0 0 1 0 0,0 0-1 0 0,1 0 0 0 0,-1 0 0 0 0,0 0 0 0 0,0 0 1 0 0,0 0-1 0 0,0-1 0 0 0,1 1 0 0 0,-1 0 0 0 0,0 0 1 0 0,0 0-1 0 0,0 0 0 0 0,0 0 0 0 0,0-1 1 0 0,1 1-1 0 0,-1 1-6 0 0,-8 13 95 0 0,-3 5-3039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04:50:26.75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642 41 1012 0 0,'0'0'3640'0'0,"-6"30"1976"0"0,7-28-5543 0 0,-1 1-1 0 0,-1-1 1 0 0,1 0-1 0 0,0 1 0 0 0,0-1 1 0 0,-1 0-1 0 0,0 1 1 0 0,1-1-1 0 0,-1 0 1 0 0,0 0-1 0 0,0 0 0 0 0,0 1 1 0 0,0-1-1 0 0,-1 0 1 0 0,1 0-1 0 0,0-1 1 0 0,-1 1-1 0 0,-3 3 0 0 0,4-4-36 0 0,0 0-24 0 0,1 0 1 0 0,-1 0-1 0 0,0 0 0 0 0,0 0 0 0 0,0 0 0 0 0,0 0 0 0 0,0 0 0 0 0,0-1 0 0 0,0 1 0 0 0,0 0 0 0 0,0-1 1 0 0,-1 1-1 0 0,1-1 0 0 0,0 1 0 0 0,0-1 0 0 0,0 0 0 0 0,-1 1 0 0 0,-1-1 0 0 0,-26 5 90 0 0,-20 3 211 0 0,-79 23 0 0 0,124-30-302 0 0,-1 0 0 0 0,0 0 0 0 0,1 1 0 0 0,-1 0 0 0 0,1-1 0 0 0,0 2 0 0 0,0-1 0 0 0,0 0 0 0 0,0 1 0 0 0,0 0 0 0 0,0 0 0 0 0,1 0 0 0 0,-1 0 0 0 0,1 0 0 0 0,0 1 1 0 0,0 0-1 0 0,0 0 0 0 0,0 0 0 0 0,1 0 0 0 0,-1 0 0 0 0,1 0 0 0 0,-2 5 0 0 0,5-6 0 0 0,-1 1 0 0 0,0-1 1 0 0,0 0-1 0 0,1 0 0 0 0,0 0 1 0 0,0 0-1 0 0,0-1 0 0 0,0 1 0 0 0,0 0 1 0 0,0 0-1 0 0,2 2 0 0 0,1 0-9 0 0,0 0 0 0 0,1 0-1 0 0,-1-1 1 0 0,1 1 0 0 0,0-1-1 0 0,0-1 1 0 0,0 1 0 0 0,1-1-1 0 0,-1 0 1 0 0,1 0 0 0 0,-1 0-1 0 0,1-1 1 0 0,0 0 0 0 0,0 0-1 0 0,0 0 1 0 0,1-1 0 0 0,-1 0-1 0 0,0 0 1 0 0,8 0 0 0 0,-9-1-17 0 0,0 0 1 0 0,0 0 0 0 0,-1 0-1 0 0,1-1 1 0 0,0 0 0 0 0,-1 1 0 0 0,1-2-1 0 0,0 1 1 0 0,-1 0 0 0 0,1-1 0 0 0,-1 0-1 0 0,0 0 1 0 0,1 0 0 0 0,-1-1 0 0 0,0 0-1 0 0,0 1 1 0 0,-1-1 0 0 0,5-4 0 0 0,-5 3-1 0 0,0 0 0 0 0,-1-1 1 0 0,1 1-1 0 0,-1-1 0 0 0,0 1 1 0 0,0-1-1 0 0,0 0 0 0 0,0 0 1 0 0,-1 0-1 0 0,0 0 0 0 0,1-9 1 0 0,-2 11 14 0 0,1 0 1 0 0,-1 1-1 0 0,0-1 1 0 0,0 0-1 0 0,0 1 1 0 0,-1-1-1 0 0,1 0 1 0 0,-1 1-1 0 0,1-1 1 0 0,-1 1-1 0 0,0-1 1 0 0,0 1-1 0 0,0-1 1 0 0,0 1-1 0 0,0-1 1 0 0,-1 1-1 0 0,1 0 1 0 0,-1 0-1 0 0,1 0 0 0 0,-1 0 1 0 0,0 0-1 0 0,0 0 1 0 0,0 0-1 0 0,0 0 1 0 0,0 1-1 0 0,0-1 1 0 0,-1 1-1 0 0,1 0 1 0 0,0-1-1 0 0,-1 1 1 0 0,1 0-1 0 0,-1 0 1 0 0,0 1-1 0 0,1-1 1 0 0,-1 0-1 0 0,-2 1 1 0 0,-9-2 4 0 0,-1 0 0 0 0,1 1 1 0 0,0 1-1 0 0,-27 2 0 0 0,37-2-3 0 0,-14 2-17 0 0,0 0 0 0 0,0 2 0 0 0,-30 9 0 0 0,45-12 9 0 0,2-1-31 0 0,-1 0-1 0 0,1 1 0 0 0,-1-1 0 0 0,1 1 0 0 0,-1 0 1 0 0,1-1-1 0 0,0 1 0 0 0,-1 0 0 0 0,1 0 1 0 0,0 0-1 0 0,-1 0 0 0 0,1 0 0 0 0,0 0 0 0 0,0 0 1 0 0,0 1-1 0 0,0-1 0 0 0,0 0 0 0 0,0 0 0 0 0,0 1 1 0 0,1-1-1 0 0,-1 1 0 0 0,0-1 0 0 0,1 1 0 0 0,-1-1 1 0 0,0 3-1 0 0,-20-34 2 0 0,17 24 47 0 0,-1 0 0 0 0,-1 0 0 0 0,1 1 0 0 0,-1 0 0 0 0,0 0 0 0 0,0 0 0 0 0,-1 1 0 0 0,1 0 0 0 0,-1 0 0 0 0,0 0 0 0 0,-15-4 0 0 0,2 1 43 0 0,-1 2 0 0 0,0 0 0 0 0,-25-2 0 0 0,43 6-47 0 0,0 1-19 0 0,1 0 6 0 0,-15-1-77 0 0,17 1 82 0 0,-1 0-1 0 0,1 0 0 0 0,0 0 0 0 0,-1 0 1 0 0,1 0-1 0 0,0 0 0 0 0,0 0 0 0 0,-1 0 1 0 0,1 1-1 0 0,0-1 0 0 0,0 0 0 0 0,-1 0 0 0 0,1 0 1 0 0,0 0-1 0 0,0 0 0 0 0,-1 1 0 0 0,1-1 1 0 0,0 0-1 0 0,0 0 0 0 0,0 0 0 0 0,0 1 1 0 0,-1-1-1 0 0,1 0 0 0 0,0 0 0 0 0,0 0 1 0 0,0 1-1 0 0,0-1 0 0 0,0 0 0 0 0,-1 1 1 0 0,1-1-1 0 0,0 0 0 0 0,0 0 0 0 0,0 1 1 0 0,0-1-1 0 0,0 0 0 0 0,0 0 0 0 0,0 1 1 0 0,0-1-1 0 0,0 0 0 0 0,0 1 0 0 0,0-1 0 0 0,0 0 1 0 0,0 0-1 0 0,1 1 0 0 0,-1-1 0 0 0,0 0 1 0 0,0 0-1 0 0,0 1 0 0 0,0-1 0 0 0,1 2-22 0 0,33 14-280 0 0,5-10-68 0 0,-36-6 336 0 0,9-7-33 0 0,-10 5 83 0 0,-1-1 0 0 0,0 1 0 0 0,0 0 0 0 0,0-1 0 0 0,0 0 0 0 0,0 1-1 0 0,-1-1 1 0 0,1 1 0 0 0,-1-1 0 0 0,1 0 0 0 0,-1 0 0 0 0,0 1 0 0 0,0-1 0 0 0,0 0 0 0 0,-1 1 0 0 0,1-1 0 0 0,-1 0 0 0 0,1 1 0 0 0,-1-1 0 0 0,0 1-1 0 0,0-1 1 0 0,0 1 0 0 0,0-1 0 0 0,-1 1 0 0 0,1-1 0 0 0,-1 1 0 0 0,1 0 0 0 0,-1 0 0 0 0,0 0 0 0 0,0 0 0 0 0,0 0 0 0 0,0 0 0 0 0,0 1-1 0 0,-3-3 1 0 0,3 3 26 0 0,-10-6 26 0 0,-7 1-22 0 0,17 5-33 0 0,-30-16 474 0 0,25 8-71 0 0,5 21-592 0 0,2-10 12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04:50:34.19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185 177 1824 0 0,'2'-47'4918'0'0,"1"15"-2192"0"0,9-44-1 0 0,-12 74-2616 0 0,4-17 285 0 0,-6 102 496 0 0,-19 115 0 0 0,-30 82 134 0 0,-12 86-323 0 0,22 278 1508 0 0,37-622-2033 0 0,2-2-3807 0 0,-5-23 2180 0 0,6 3 1331 0 0,1 0 1 0 0,-1 0-1 0 0,0 0 1 0 0,0 0-1 0 0,0 0 1 0 0,0 0-1 0 0,1 0 1 0 0,-1-1-1 0 0,0 1 1 0 0,0 0-1 0 0,1-1 0 0 0,-1 1 1 0 0,0 0-1 0 0,0-1 1 0 0,1 1-1 0 0,-1-1 1 0 0,0 0-1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04:50:35.36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2 498 1204 0 0,'-2'-13'2311'0'0,"8"-89"3563"0"0,0 2-3567 0 0,-5 85-2190 0 0,1 1-1 0 0,0-1 1 0 0,1 1-1 0 0,1 0 1 0 0,0-1-1 0 0,7-14 1 0 0,3-12 344 0 0,8-44 945 0 0,-21 83-1355 0 0,6-11 16 0 0,-6 11-68 0 0,0 0 0 0 0,0 1 0 0 0,0-1 0 0 0,0 0 0 0 0,1 1 0 0 0,-1-1-1 0 0,1 1 1 0 0,-1-1 0 0 0,1 1 0 0 0,0-1 0 0 0,-1 1 0 0 0,1 0 0 0 0,0 0 0 0 0,0 0-1 0 0,0 0 1 0 0,0 0 0 0 0,0 1 0 0 0,3-2 0 0 0,-2 2-16 0 0,-1 1 19 0 0,5 1-8 0 0,-1 0-1 0 0,0 1 1 0 0,-1 0 0 0 0,1 0 0 0 0,-1 1 0 0 0,1-1 0 0 0,-1 1-1 0 0,0 0 1 0 0,0 1 0 0 0,0-1 0 0 0,-1 1 0 0 0,0 0 0 0 0,0 0 0 0 0,0 0-1 0 0,4 9 1 0 0,9 14 5 0 0,22 51-1 0 0,-37-75 3 0 0,59 138 299 0 0,-5 2 0 0 0,67 285-1 0 0,-68-227 39 0 0,-49-183-276 0 0,-4-13-52 0 0,-2-4 44 0 0,0 0 0 0 0,1 0 0 0 0,-1-1-1 0 0,1 1 1 0 0,-1 0 0 0 0,1 0-1 0 0,-1-1 1 0 0,1 1 0 0 0,0 0-1 0 0,0-1 1 0 0,0 1 0 0 0,0-1-1 0 0,0 1 1 0 0,1-1 0 0 0,-1 0-1 0 0,0 1 1 0 0,0-1 0 0 0,1 0 0 0 0,-1 0-1 0 0,3 1 1 0 0,-2-3-37 0 0,0-1 0 0 0,0 0 0 0 0,0 0 0 0 0,0 0 0 0 0,0 0 0 0 0,-1 0-1 0 0,1 0 1 0 0,0 0 0 0 0,-1-1 0 0 0,0 1 0 0 0,0-1 0 0 0,2-3 0 0 0,-2 4 4 0 0,88-178-10 0 0,172-260 0 0 0,-166 315 68 0 0,7-11 374 0 0,-66 89-455 0 0,-34 46-34 0 0,3 4-5 0 0,-5-3 40 0 0,0 0 0 0 0,1 0 0 0 0,-1 0 0 0 0,0 0 0 0 0,1 0 0 0 0,-1 0 0 0 0,1 0 1 0 0,-1 0-1 0 0,0 0 0 0 0,1 0 0 0 0,-1 0 0 0 0,0 0 0 0 0,1 1 0 0 0,-1-1 0 0 0,0 0 0 0 0,1 0 1 0 0,-1 1-1 0 0,0-1 0 0 0,0 0 0 0 0,1 0 0 0 0,-1 1 0 0 0,0-1 0 0 0,0 0 0 0 0,1 0 0 0 0,-1 1 0 0 0,0-1 1 0 0,0 0-1 0 0,0 1 0 0 0,1-1 0 0 0,-1 1 0 0 0,0-1 0 0 0,0 0 0 0 0,0 1 0 0 0,7 50 29 0 0,-2 0 0 0 0,-3 55 0 0 0,-12 110 118 0 0,4-108-61 0 0,-2 45-101 0 0,-14 448 106 0 0,26-521-138 0 0,0-7-4271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04:50:35.73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69 356 0 0,'20'-33'6209'0'0,"0"-1"-2342"0"0,-19 33-3655 0 0,1 23 793 0 0,0 17-477 0 0,3 0-1 0 0,1-1 1 0 0,18 64-1 0 0,-19-88-691 0 0,0 0-1 0 0,1 0 1 0 0,1-1 0 0 0,0 0-1 0 0,13 17 1 0 0,-15-22-268 0 0,1-1-1 0 0,1 0 1 0 0,-1-1-1 0 0,1 1 1 0 0,1-1-1 0 0,-1-1 1 0 0,1 1 0 0 0,0-1-1 0 0,13 6 1 0 0,-3-4-2236 0 0,-1-3-709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04:50:36.06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158 144 3076 0 0,'-74'-72'9781'0'0,"-1"8"-7203"0"0,67 57-2991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04:50:36.40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70 40 32 0 0,'-37'-15'10919'0'0,"27"8"-9554"0"0,-13-11 3305 0 0,271 300-4966 0 0,33 36-2057 0 0,-263-299 1481 0 0,11 11-1054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04:22:11.89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3 600 1720 0 0,'-3'-10'11327'0'0,"8"8"-11152"0"0,0-1 1 0 0,0 1 0 0 0,0 0 0 0 0,1 0 0 0 0,-1 0 0 0 0,0 1 0 0 0,1-1 0 0 0,-1 1 0 0 0,1 1 0 0 0,-1-1 0 0 0,1 1 0 0 0,5 0 0 0 0,12-1 82 0 0,353-18 947 0 0,0 27-1124 0 0,-115 11-257 0 0,-258-19 179 0 0,1 1 4 0 0,-2-1-5 0 0,2 0-9 0 0,-1 0-1 0 0,0 1 0 0 0,1-1 1 0 0,-1 1-1 0 0,0 0 1 0 0,0 0-1 0 0,0 0 0 0 0,0 0 1 0 0,4 2-1 0 0,-6-2 14 0 0,0 0-4 0 0,-1-1 0 0 0,1 1 0 0 0,0 0-1 0 0,-1 0 1 0 0,1 0 0 0 0,-1 0 0 0 0,1 0 0 0 0,-1 0-1 0 0,0 0 1 0 0,1 0 0 0 0,-1 0 0 0 0,0 0-1 0 0,0 0 1 0 0,0 0 0 0 0,0 0 0 0 0,0 0 0 0 0,0 0-1 0 0,0 1 1 0 0,0 0 0 0 0,0 26 33 0 0,0-26-40 0 0,-14 518 801 0 0,17-203-294 0 0,-2 190-100 0 0,3 208-68 0 0,0 629 606 0 0,-10-1119-695 0 0,-4 830 608 0 0,-5-586-724 0 0,5-292 927 0 0,2 12-826 0 0,6-65-244 0 0,2-122 93 0 0,4 43 507 0 0,18-45-490 0 0,-5 2-15 0 0,207 0 110 0 0,-115-4-175 0 0,712-19-589 0 0,0-26 395 0 0,-393 21 98 0 0,148-17-270 0 0,190-9-194 0 0,-284 43 359 0 0,-365 8 190 0 0,808-18-382 0 0,-695 11 448 0 0,446-10 34 0 0,1 32 125 0 0,59 4-706 0 0,-169-9 471 0 0,-105 1 305 0 0,-85-4 72 0 0,-33 16 39 0 0,-63-3-54 0 0,185-2 718 0 0,-427-15-1105 0 0,44 0 340 0 0,-79-3-275 0 0,-1 2-10 0 0,8 0-9 0 0,-8-1 60 0 0,0 0-42 0 0,21 4 48 0 0,-20-3-72 0 0,0 0 0 0 0,-1 0 0 0 0,1 0 0 0 0,0-1 0 0 0,-1 0 0 0 0,1 1 0 0 0,0-1 1 0 0,0 0-1 0 0,-1-1 0 0 0,1 1 0 0 0,0-1 0 0 0,4-1 0 0 0,-6 0 10 0 0,0 1 0 0 0,0-1 0 0 0,0 0 1 0 0,0-1-1 0 0,-1 1 0 0 0,1 0 0 0 0,0-1 0 0 0,-1 1 1 0 0,0 0-1 0 0,1-1 0 0 0,-1 0 0 0 0,0 1 0 0 0,0-1 0 0 0,-1 0 1 0 0,1 0-1 0 0,0 1 0 0 0,-1-5 0 0 0,6-54 242 0 0,-6 53-258 0 0,-5-420 50 0 0,-3 189 81 0 0,-6-325-94 0 0,-1-75-112 0 0,27 1-396 0 0,4 430 652 0 0,49-228 1 0 0,16-199-249 0 0,-73 548 27 0 0,28-333-195 0 0,-18 99-272 0 0,-9 6 404 0 0,-2 21 208 0 0,-4 248-245 0 0,-1-34 16 0 0,5-1 0 0 0,3 1 0 0 0,20-79-1 0 0,36-129 66 0 0,-58 247 19 0 0,3-12 45 0 0,-10 51-17 0 0,8-36-30 0 0,-9 36 29 0 0,18-1-335 0 0,583 62-55 0 0,-142-55 213 0 0,-433-5 189 0 0,17 0 8 0 0,-40 1 8 0 0,1 0 18 0 0,1 1-28 0 0,32-2 108 0 0,-28 0-280 0 0,17 1-1416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04:50:36.78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808 146 1584 0 0,'-8'-13'1580'0'0,"1"-1"-1"0"0,0 1 0 0 0,0-1 1 0 0,-5-19-1 0 0,-6-13 514 0 0,18 46-2036 0 0,0-1 1 0 0,0 1 0 0 0,0-1-1 0 0,-1 0 1 0 0,1 1 0 0 0,0-1-1 0 0,0 1 1 0 0,0-1 0 0 0,-1 1-1 0 0,1-1 1 0 0,0 1 0 0 0,-1-1-1 0 0,1 1 1 0 0,0-1-1 0 0,-1 1 1 0 0,1-1 0 0 0,-1 1-1 0 0,1-1 1 0 0,-1 1 0 0 0,1 0-1 0 0,-1-1 1 0 0,1 1 0 0 0,-1 0-1 0 0,1 0 1 0 0,-1-1 0 0 0,1 1-1 0 0,-1 0 1 0 0,0 0 0 0 0,1 0-1 0 0,-1 0 1 0 0,1 0-1 0 0,-1-1 1 0 0,1 1 0 0 0,-1 0-1 0 0,0 0 1 0 0,1 1 0 0 0,-1-1-1 0 0,1 0 1 0 0,-1 0 0 0 0,0 0-1 0 0,1 0 1 0 0,-1 0 0 0 0,1 1-1 0 0,-1-1 1 0 0,1 0 0 0 0,-1 0-1 0 0,1 1 1 0 0,-1-1-1 0 0,1 0 1 0 0,-1 1 0 0 0,1-1-1 0 0,-1 1 1 0 0,-23 34 1441 0 0,14-18-853 0 0,-68 85 1610 0 0,-145 146 1 0 0,-117 63-5328 0 0,328-300 2076 0 0,-25 20-1515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04:50:37.11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66 512 0 0,'37'-30'8906'0'0,"2"-1"-4307"0"0,-30 27-4119 0 0,-8 7-419 0 0,0 0 0 0 0,1 1 0 0 0,-1-1 0 0 0,0 0 0 0 0,0 1 0 0 0,-1-1 0 0 0,1 1 0 0 0,-1-1 0 0 0,0 1 0 0 0,0 6 0 0 0,-5 43 320 0 0,2-26-243 0 0,0 25 121 0 0,5 86 1 0 0,-1-123-565 0 0,0 0 0 0 0,2 1 0 0 0,0-1 1 0 0,0 0-1 0 0,2 0 0 0 0,0 0 1 0 0,0-1-1 0 0,2 0 0 0 0,0 0 1 0 0,8 13-1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04:50:37.47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171 46 2592 0 0,'-16'-12'2901'0'0,"3"3"-765"0"0,-1 4-396 0 0,3 1-476 0 0,-5-1-204 0 0,2 2-256 0 0,-1 1 408 0 0,-8-2-492 0 0,1 3-524 0 0,7 2-456 0 0,3 6-1180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04:50:37.85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1648 0 0,'4'1'3943'0'0,"65"1"2344"0"0,-67-1-6227 0 0,1 0 0 0 0,-1 0 0 0 0,0 0 0 0 0,0 0 0 0 0,1 1 0 0 0,-1-1 0 0 0,0 0 0 0 0,0 1 0 0 0,0 0 0 0 0,-1-1 0 0 0,1 1 0 0 0,0 0-1 0 0,0 0 1 0 0,-1 0 0 0 0,0 0 0 0 0,1 0 0 0 0,1 4 0 0 0,16 41 224 0 0,-17-41-229 0 0,4 15-9 0 0,0 1 0 0 0,-2 0-1 0 0,0 0 1 0 0,0 31 0 0 0,-6 91 62 0 0,-1-46 137 0 0,3-89-98 0 0,-1-1 0 0 0,0 1 0 0 0,0-1 0 0 0,-1 0 0 0 0,0 1 0 0 0,-7 15 0 0 0,8-22 152 0 0,-3-4-229 0 0,3 2-68 0 0,1 0 0 0 0,0 0 0 0 0,0 0-1 0 0,-1 0 1 0 0,1 0 0 0 0,0 0 0 0 0,0 0 0 0 0,-1-1-1 0 0,1 1 1 0 0,0 0 0 0 0,0 0 0 0 0,-1 0 0 0 0,1 0-1 0 0,0 0 1 0 0,0 0 0 0 0,-1 0 0 0 0,1 0-1 0 0,0-1 1 0 0,0 1 0 0 0,-1 0 0 0 0,1 0 0 0 0,0 0-1 0 0,0-1 1 0 0,0 1 0 0 0,0 0 0 0 0,-1 0-1 0 0,1 0 1 0 0,0-1 0 0 0,0 1 0 0 0,0 0 0 0 0,0 0-1 0 0,0-1 1 0 0,0 1 0 0 0,0 0 0 0 0,-1 0 0 0 0,1-1-1 0 0,0 1 1 0 0,2-17 129 0 0,-1 0 0 0 0,2 0 0 0 0,1 0 0 0 0,0 0 0 0 0,1 1 0 0 0,0 0 0 0 0,8-16 0 0 0,61-108 1143 0 0,-57 113-1047 0 0,0 0 0 0 0,26-29 0 0 0,-34 46-229 0 0,0 1 0 0 0,1-1 1 0 0,0 1-1 0 0,1 1 0 0 0,-1 0 0 0 0,1 1 0 0 0,22-11 0 0 0,-31 17-15 0 0,0 0-1 0 0,0 0 0 0 0,1 1 0 0 0,-1-1 0 0 0,0 1 0 0 0,0-1 1 0 0,0 1-1 0 0,1 0 0 0 0,-1 0 0 0 0,0 0 0 0 0,0 0 0 0 0,0 1 1 0 0,1-1-1 0 0,-1 0 0 0 0,0 1 0 0 0,0 0 0 0 0,0-1 1 0 0,0 1-1 0 0,0 0 0 0 0,0 0 0 0 0,0 0 0 0 0,0 0 0 0 0,0 0 1 0 0,0 1-1 0 0,-1-1 0 0 0,1 1 0 0 0,0-1 0 0 0,-1 1 0 0 0,1 0 1 0 0,-1-1-1 0 0,0 1 0 0 0,2 3 0 0 0,2 2-35 0 0,-1 0 0 0 0,0 1 0 0 0,-1-1 0 0 0,1 1 0 0 0,-2 0 0 0 0,1 0 0 0 0,1 9 0 0 0,6 47-548 0 0,-2 1-1 0 0,-1 96 0 0 0,-2-109-904 0 0,-5-49 936 0 0,1 1 0 0 0,0-1-1 0 0,0 0 1 0 0,0 1 0 0 0,0-1 0 0 0,1 0 0 0 0,-1 1 0 0 0,1-1 0 0 0,0 0 0 0 0,0 0 0 0 0,5 5 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04:50:38.63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389 295 1740 0 0,'4'-5'1409'0'0,"15"-18"832"0"0,16-24-2999 0 0,-3-7 983 0 0,-18 18 3765 0 0,-14 33-3832 0 0,1-1-1 0 0,-1 1 1 0 0,0-1-1 0 0,0 0 1 0 0,0 1-1 0 0,0-1 0 0 0,-1 1 1 0 0,1-1-1 0 0,-1 1 1 0 0,0-1-1 0 0,0 1 1 0 0,0 0-1 0 0,-1-1 0 0 0,1 1 1 0 0,-1 0-1 0 0,0 0 1 0 0,1 0-1 0 0,-2 0 0 0 0,1 0 1 0 0,0 0-1 0 0,0 1 1 0 0,-1-1-1 0 0,0 1 1 0 0,1-1-1 0 0,-1 1 0 0 0,0 0 1 0 0,-4-2-1 0 0,-3-2 73 0 0,0 0 0 0 0,0 1 1 0 0,-1 0-1 0 0,1 1 0 0 0,-1 0 0 0 0,0 1 0 0 0,-12-2 0 0 0,8 3-162 0 0,-1 1 0 0 0,1 0-1 0 0,-1 1 1 0 0,1 1 0 0 0,0 1 0 0 0,-1 0-1 0 0,1 1 1 0 0,0 0 0 0 0,0 1 0 0 0,1 1-1 0 0,-1 1 1 0 0,1 0 0 0 0,0 1 0 0 0,1 0-1 0 0,-1 1 1 0 0,-18 15 0 0 0,24-17-89 0 0,0 1-1 0 0,1-1 1 0 0,0 2 0 0 0,1-1-1 0 0,0 1 1 0 0,0 0 0 0 0,0 0-1 0 0,1 1 1 0 0,0-1 0 0 0,1 1-1 0 0,-6 16 1 0 0,8-17-51 0 0,0 0-1 0 0,1 0 1 0 0,0 0 0 0 0,0 0-1 0 0,0 1 1 0 0,1-1 0 0 0,1 0-1 0 0,0 1 1 0 0,0-1 0 0 0,0 0-1 0 0,1 0 1 0 0,0 0 0 0 0,1 0-1 0 0,-1 0 1 0 0,7 10 0 0 0,-7-13-25 0 0,0 0 0 0 0,1 0 0 0 0,0-1 0 0 0,0 1 0 0 0,1-1 0 0 0,-1 1 1 0 0,1-1-1 0 0,0-1 0 0 0,0 1 0 0 0,0 0 0 0 0,0-1 0 0 0,1 0 0 0 0,-1 0 1 0 0,1 0-1 0 0,0 0 0 0 0,0-1 0 0 0,6 2 0 0 0,-7-3 59 0 0,1 0 0 0 0,-1 0 0 0 0,0-1 0 0 0,1 1 0 0 0,-1-1-1 0 0,1 0 1 0 0,-1-1 0 0 0,0 1 0 0 0,1-1 0 0 0,-1 1 0 0 0,0-1 0 0 0,0-1 0 0 0,1 1-1 0 0,-1-1 1 0 0,0 1 0 0 0,0-1 0 0 0,0 0 0 0 0,-1-1 0 0 0,1 1 0 0 0,0-1 0 0 0,-1 1 0 0 0,4-5-1 0 0,7-7 404 0 0,-1-2-1 0 0,0 0 0 0 0,-1 0 0 0 0,-1-1 0 0 0,-1-1 0 0 0,0 1 0 0 0,10-27 0 0 0,4-6 1395 0 0,-22 45-1620 0 0,-1 3-52 0 0,0-1 0 0 0,1 1 0 0 0,-1 0 0 0 0,0 0-1 0 0,1-1 1 0 0,-1 1 0 0 0,1 0 0 0 0,3-3 0 0 0,5 5 165 0 0,2 16-181 0 0,15 45-92 0 0,-3 1 0 0 0,-2 1 0 0 0,14 72 0 0 0,-10-36 89 0 0,43 162 586 0 0,38 292 0 0 0,-103-524-531 0 0,4 29 209 0 0,2 67 0 0 0,-10-110-281 0 0,0 1 0 0 0,-1 0 1 0 0,-1 0-1 0 0,-1-1 0 0 0,0 1 1 0 0,0-1-1 0 0,-2 1 0 0 0,0-1 1 0 0,-9 18-1 0 0,11-27-40 0 0,-1 0 0 0 0,0 0-1 0 0,0 0 1 0 0,0-1 0 0 0,-1 0 0 0 0,0 0 0 0 0,0 0 0 0 0,0 0 0 0 0,-1-1-1 0 0,0 0 1 0 0,1 0 0 0 0,-1 0 0 0 0,-1-1 0 0 0,-11 6 0 0 0,7-6 57 0 0,1 0 1 0 0,0-1 0 0 0,-1 0 0 0 0,1-1-1 0 0,-1 0 1 0 0,0 0 0 0 0,1-1 0 0 0,-1 0-1 0 0,-13-3 1 0 0,9 1 21 0 0,0-1-1 0 0,1-1 0 0 0,-1 0 0 0 0,1-1 1 0 0,0 0-1 0 0,0-2 0 0 0,1 1 0 0 0,-1-1 1 0 0,2-1-1 0 0,-1-1 0 0 0,1 0 1 0 0,0 0-1 0 0,1-1 0 0 0,-12-12 0 0 0,15 11-39 0 0,0 0-1 0 0,1-1 0 0 0,0 0 0 0 0,1 0 0 0 0,0 0 0 0 0,0-1 0 0 0,2 0 0 0 0,0 0 1 0 0,0 0-1 0 0,-2-19 0 0 0,4 13 1 0 0,0-1 1 0 0,2 1-1 0 0,0-1 1 0 0,2 1-1 0 0,0-1 1 0 0,8-32-1 0 0,-2 22-57 0 0,2-1 1 0 0,2 1-1 0 0,0 0 0 0 0,2 2 0 0 0,1-1 0 0 0,1 2 0 0 0,2 0 0 0 0,34-40 0 0 0,-19 31-394 0 0,1 3-1 0 0,2 1 1 0 0,1 1 0 0 0,2 2 0 0 0,1 2-1 0 0,71-37 1 0 0,273-97-9806 0 0,-330 141 7569 0 0,3-1-3047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04:50:39.74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746 672 936 0 0,'-4'-21'3654'0'0,"3"15"-3291"0"0,1 0 0 0 0,0-1 0 0 0,0 1 0 0 0,0 0-1 0 0,1 0 1 0 0,2-7 0 0 0,-3 9-136 0 0,1 2 78 0 0,3-30 4047 0 0,-15 27-4033 0 0,0 1-1 0 0,0 0 1 0 0,0 1 0 0 0,0 0 0 0 0,0 1 0 0 0,-1 0-1 0 0,1 1 1 0 0,-1 0 0 0 0,0 1 0 0 0,-12 1-1 0 0,-14 2 232 0 0,-66 14 0 0 0,55-6-311 0 0,0 3 0 0 0,-57 23 1 0 0,81-27-183 0 0,1 1 0 0 0,0 2 0 0 0,1 0 0 0 0,1 1 0 0 0,0 2 1 0 0,-20 18-1 0 0,33-26-34 0 0,1 0 0 0 0,0 1 1 0 0,0 0-1 0 0,1 1 1 0 0,0-1-1 0 0,1 1 1 0 0,0 1-1 0 0,0-1 1 0 0,-6 19-1 0 0,10-23-13 0 0,1 0 0 0 0,-1 0 0 0 0,1 0 0 0 0,0 1 0 0 0,1-1 0 0 0,0 1 0 0 0,0-1 0 0 0,0 0 0 0 0,0 1 0 0 0,1-1 0 0 0,0 0 0 0 0,1 1 0 0 0,-1-1 0 0 0,1 0 0 0 0,1 0 0 0 0,-1 0 0 0 0,1 0 0 0 0,0-1 0 0 0,5 9 0 0 0,1-2-46 0 0,0-1 0 0 0,1 0-1 0 0,1 0 1 0 0,-1-1 0 0 0,2 0 0 0 0,-1-1-1 0 0,1 0 1 0 0,1-1 0 0 0,0-1 0 0 0,0 1-1 0 0,0-2 1 0 0,1 0 0 0 0,19 5-1 0 0,-10-4-31 0 0,-1-2-1 0 0,2 0 1 0 0,-1-1-1 0 0,0-2 0 0 0,1 0 1 0 0,-1-2-1 0 0,41-3 1 0 0,-53 1 45 0 0,-1 1 0 0 0,0-1 0 0 0,0-1 1 0 0,0 0-1 0 0,-1 0 0 0 0,1-1 0 0 0,-1 0 0 0 0,0-1 1 0 0,0 0-1 0 0,0 0 0 0 0,0-1 0 0 0,-1 0 1 0 0,0-1-1 0 0,0 0 0 0 0,-1 0 0 0 0,0 0 1 0 0,0-1-1 0 0,-1 0 0 0 0,7-11 0 0 0,-6 7 73 0 0,-1 0 0 0 0,-1 0 0 0 0,0-1 0 0 0,-1 0 0 0 0,0 0 0 0 0,-1 0-1 0 0,0 0 1 0 0,-1 0 0 0 0,-1 0 0 0 0,0-1 0 0 0,-1 1 0 0 0,0-1 0 0 0,-1 1-1 0 0,-3-16 1 0 0,-25-84 62 0 0,29 112-146 0 0,0-1 1 0 0,0 0-1 0 0,0 1 0 0 0,0-1 0 0 0,1 0 0 0 0,-1 1 0 0 0,1-1 1 0 0,-1 0-1 0 0,1 1 0 0 0,0-1 0 0 0,-1 1 0 0 0,1-1 0 0 0,0 1 1 0 0,0-1-1 0 0,0 1 0 0 0,0 0 0 0 0,0 0 0 0 0,0-1 0 0 0,0 1 1 0 0,1 0-1 0 0,-1 0 0 0 0,0 0 0 0 0,1 0 0 0 0,1-1 0 0 0,37-16-782 0 0,-35 17 712 0 0,114-38-1262 0 0,105-42 665 0 0,-196 68 925 0 0,-1 0 0 0 0,0-2 1 0 0,-1-2-1 0 0,-1 0 0 0 0,41-36 0 0 0,-58 45-89 0 0,0-1-1 0 0,0 1 1 0 0,-1-2 0 0 0,-1 1-1 0 0,1-1 1 0 0,-1 0 0 0 0,-1 0-1 0 0,0 0 1 0 0,0-1-1 0 0,-1 0 1 0 0,-1 0 0 0 0,0 0-1 0 0,0 0 1 0 0,-1 0 0 0 0,0-1-1 0 0,0-22 1 0 0,-2 26-89 0 0,-1-1 0 0 0,0 1 0 0 0,0 0 1 0 0,-1 0-1 0 0,0-1 0 0 0,-1 1 0 0 0,1 0 0 0 0,-1 1 0 0 0,-1-1 1 0 0,0 1-1 0 0,0-1 0 0 0,0 1 0 0 0,-1 0 0 0 0,0 0 0 0 0,0 1 1 0 0,-1 0-1 0 0,1 0 0 0 0,-2 0 0 0 0,1 0 0 0 0,0 1 0 0 0,-1 0 1 0 0,0 1-1 0 0,-15-8 0 0 0,14 8-42 0 0,0 1 0 0 0,0 0 0 0 0,0 1-1 0 0,0 0 1 0 0,-1 0 0 0 0,1 0 0 0 0,-1 1 0 0 0,1 1 0 0 0,-1-1 0 0 0,0 2-1 0 0,1-1 1 0 0,-1 1 0 0 0,1 0 0 0 0,-1 1 0 0 0,1 0 0 0 0,-1 0-1 0 0,1 1 1 0 0,0 0 0 0 0,0 0 0 0 0,1 1 0 0 0,-1 0 0 0 0,1 0 0 0 0,-1 1-1 0 0,-6 5 1 0 0,2 0-12 0 0,0 0 0 0 0,1 1 0 0 0,0 1 0 0 0,0 0 0 0 0,1 0 0 0 0,1 1 0 0 0,0 0 0 0 0,1 0 0 0 0,0 1 0 0 0,1 0 0 0 0,0 1 0 0 0,-4 17 0 0 0,4-4-42 0 0,1 0 0 0 0,2 1 0 0 0,0-1 0 0 0,2 1 0 0 0,2 0 0 0 0,0 0 0 0 0,2 0 0 0 0,8 39 0 0 0,9 27 29 0 0,37 103 0 0 0,-47-166 46 0 0,48 142 112 0 0,49 186 407 0 0,-95-311-527 0 0,-3 0 0 0 0,-1 1 0 0 0,-3 0 1 0 0,-2 0-1 0 0,-6 71 0 0 0,2-102-132 0 0,-1-1-1 0 0,0 1 0 0 0,-2-1 0 0 0,0 0 0 0 0,-1 0 1 0 0,-1-1-1 0 0,-16 31 0 0 0,17-38 68 0 0,-1 0 1 0 0,0 0-1 0 0,-1-1 1 0 0,0 0-1 0 0,0 0 1 0 0,-1-1-1 0 0,0 0 1 0 0,0 0-1 0 0,-1-1 0 0 0,0 0 1 0 0,0-1-1 0 0,-1 0 1 0 0,-13 4-1 0 0,8-4 181 0 0,-1-1-1 0 0,0 0 0 0 0,0-2 1 0 0,-1 0-1 0 0,1-1 1 0 0,-1 0-1 0 0,1-2 1 0 0,-1 0-1 0 0,1-1 0 0 0,-1 0 1 0 0,1-2-1 0 0,0 0 1 0 0,0-1-1 0 0,0-1 1 0 0,-24-10-1 0 0,29 11 6 0 0,1-1 0 0 0,0-1 0 0 0,0 0 0 0 0,1 0 0 0 0,0-1 0 0 0,0 0 0 0 0,0-1 1 0 0,1 0-1 0 0,0 0 0 0 0,1-1 0 0 0,0-1 0 0 0,0 1 0 0 0,1-1 0 0 0,0 0 0 0 0,1-1 0 0 0,0 0 0 0 0,1 0 0 0 0,0 0 0 0 0,0 0 0 0 0,1-1 1 0 0,1 0-1 0 0,-4-23 0 0 0,6 22-58 0 0,1 1 0 0 0,0-1 1 0 0,0 1-1 0 0,1-1 0 0 0,1 1 1 0 0,0 0-1 0 0,1 0 0 0 0,1 0 1 0 0,4-14-1 0 0,0 9-49 0 0,1-1-1 0 0,0 2 1 0 0,1-1-1 0 0,0 1 1 0 0,18-20 0 0 0,0 5-121 0 0,2 2 0 0 0,1 0 0 0 0,2 2 1 0 0,59-38-1 0 0,-24 24-510 0 0,2 3 0 0 0,141-56 0 0 0,164-19-6742 0 0,-305 94 2817 0 0,-3-1-2383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04:50:40.21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65 46 612 0 0,'-1'-18'5666'0'0,"-1"-3"-3610"0"0,1 20-1826 0 0,1 0-216 0 0,0 1 1 0 0,0 0-1 0 0,0 0 1 0 0,0-1-1 0 0,0 1 0 0 0,0 0 1 0 0,0 0-1 0 0,-1-1 0 0 0,1 1 1 0 0,0 0-1 0 0,0 0 1 0 0,0-1-1 0 0,0 1 0 0 0,-1 0 1 0 0,1 0-1 0 0,0 0 0 0 0,0-1 1 0 0,-1 1-1 0 0,1 0 0 0 0,0 0 1 0 0,0 0-1 0 0,-1 0 1 0 0,1 0-1 0 0,0 0 0 0 0,0 0 1 0 0,-1-1-1 0 0,1 1 0 0 0,0 0 1 0 0,0 0-1 0 0,-1 0 1 0 0,1 0-1 0 0,0 0 0 0 0,-1 0 1 0 0,1 0-1 0 0,0 0 0 0 0,0 0 1 0 0,-1 1-1 0 0,1-1 0 0 0,0 0 1 0 0,0 0-1 0 0,-1 0 1 0 0,1 0-1 0 0,0 0 0 0 0,0 0 1 0 0,-1 1-1 0 0,1-1 0 0 0,0 0 1 0 0,0 0-1 0 0,-1 0 1 0 0,1 0-1 0 0,0 1 0 0 0,0-1 1 0 0,0 0-1 0 0,-14 12 312 0 0,6 7-305 0 0,2 1 0 0 0,0 0 1 0 0,1 0-1 0 0,1 0 1 0 0,1 1-1 0 0,1-1 1 0 0,0 1-1 0 0,2 0 1 0 0,1-1-1 0 0,0 1 0 0 0,1-1 1 0 0,1 1-1 0 0,2-1 1 0 0,0 0-1 0 0,0 0 1 0 0,2 0-1 0 0,1-1 1 0 0,0 0-1 0 0,1 0 0 0 0,1-1 1 0 0,1-1-1 0 0,1 0 1 0 0,15 19-1 0 0,-23-32-420 0 0,-1 0-1 0 0,1-1 0 0 0,0 1 1 0 0,0-1-1 0 0,1 0 1 0 0,-1 0-1 0 0,1 0 0 0 0,-1-1 1 0 0,1 1-1 0 0,9 2 1 0 0,5-1-2982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04:50:40.55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268 79 1444 0 0,'-27'-18'2960'0'0,"2"2"-811"0"0,-2 4-737 0 0,3 2-392 0 0,3 3-468 0 0,-2 0-328 0 0,1 3-120 0 0,3 1-140 0 0,2 1-16 0 0,-1 2-56 0 0,1 0-156 0 0,1 4-252 0 0,5 1-496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04:50:40.93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18 2692 0 0,'0'0'8790'0'0,"29"-8"-6827"0"0,-26 6-1923 0 0,0 1 1 0 0,0 0 0 0 0,0 0 0 0 0,-1 0 0 0 0,1 0 0 0 0,0 0 0 0 0,0 0 0 0 0,0 1 0 0 0,1 0 0 0 0,-1-1-1 0 0,0 1 1 0 0,0 0 0 0 0,0 1 0 0 0,0-1 0 0 0,0 0 0 0 0,0 1 0 0 0,0 0 0 0 0,4 1 0 0 0,-2 0-45 0 0,-1 0 1 0 0,0 1 0 0 0,0 0-1 0 0,0 0 1 0 0,0 0 0 0 0,0 0-1 0 0,-1 0 1 0 0,1 1 0 0 0,-1-1-1 0 0,5 8 1 0 0,2 5-110 0 0,-1 1-1 0 0,-1-1 0 0 0,0 2 1 0 0,11 35-1 0 0,-6-7 23 0 0,-1 1 0 0 0,8 67 0 0 0,-18-90 418 0 0,0 0 0 0 0,-2 0 0 0 0,-1-1 0 0 0,0 1 0 0 0,-2 0 0 0 0,-11 44 0 0 0,0-45 634 0 0,4-16-409 0 0,10-7-547 0 0,0-1-1 0 0,-1 1 0 0 0,1 0 1 0 0,0 0-1 0 0,-1 0 0 0 0,1 0 1 0 0,0-1-1 0 0,-1 1 0 0 0,1 0 1 0 0,0 0-1 0 0,0-1 0 0 0,-1 1 1 0 0,1 0-1 0 0,0 0 0 0 0,0-1 1 0 0,0 1-1 0 0,-1 0 0 0 0,1-1 0 0 0,0 1 1 0 0,0 0-1 0 0,0-1 0 0 0,0 1 1 0 0,0 0-1 0 0,0-1 0 0 0,-1 1 1 0 0,1 0-1 0 0,0-1 0 0 0,0 1 1 0 0,0 0-1 0 0,0-1 0 0 0,0 1 1 0 0,1-1-1 0 0,-2-17 13 0 0,2 1 1 0 0,0-1-1 0 0,1 0 0 0 0,0 1 1 0 0,2 0-1 0 0,0 0 0 0 0,1 0 1 0 0,10-24-1 0 0,6-7 43 0 0,44-73-1 0 0,-54 102-64 0 0,1 2 0 0 0,1-1 0 0 0,27-27 0 0 0,-32 36-39 0 0,1 1 0 0 0,0 1 0 0 0,1 0 0 0 0,-1 0 0 0 0,1 1 0 0 0,1 0 0 0 0,-1 1 0 0 0,15-6 0 0 0,-22 10 26 0 0,-1 1 1 0 0,1-1-1 0 0,0 1 1 0 0,-1 0-1 0 0,1 0 1 0 0,0 0-1 0 0,-1 0 1 0 0,1 0 0 0 0,-1 1-1 0 0,1-1 1 0 0,0 1-1 0 0,-1-1 1 0 0,1 1-1 0 0,-1 0 1 0 0,1 0-1 0 0,-1 0 1 0 0,0 1-1 0 0,1-1 1 0 0,-1 0 0 0 0,0 1-1 0 0,0 0 1 0 0,0-1-1 0 0,0 1 1 0 0,0 0-1 0 0,0 0 1 0 0,-1 0-1 0 0,1 0 1 0 0,0 1-1 0 0,-1-1 1 0 0,0 0 0 0 0,2 4-1 0 0,2 4-55 0 0,1 1 0 0 0,-2 0 0 0 0,0 0 0 0 0,0 0 0 0 0,3 17 0 0 0,13 139-274 0 0,-18-125-51 0 0,3 1 1 0 0,1-2 0 0 0,2 1 0 0 0,15 48-1 0 0,-21-87 136 0 0,-1 0 0 0 0,0-1-1 0 0,1 1 1 0 0,-1 0 0 0 0,1-1 0 0 0,0 1-1 0 0,0-1 1 0 0,0 0 0 0 0,3 3-1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04:50:41.40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188 70 1088 0 0,'-34'-25'9420'0'0,"-17"-19"-4178"0"0,49 47-5217 0 0,0 0-1 0 0,0 1 0 0 0,0-1 1 0 0,0 1-1 0 0,1-1 1 0 0,0 1-1 0 0,-1 0 1 0 0,1-1-1 0 0,1 1 1 0 0,-1 0-1 0 0,0 0 1 0 0,1 0-1 0 0,0 7 1 0 0,3 63-83 0 0,-1-49 74 0 0,3 54-79 0 0,6 235 482 0 0,-13-237 20 0 0,-2-1 0 0 0,-17 84 0 0 0,8-92 68 0 0,-43 125 1 0 0,49-184-663 0 0,4-20 80 0 0,3-21 66 0 0,6 7 23 0 0,1 1 0 0 0,1 0-1 0 0,20-41 1 0 0,43-66-90 0 0,-45 87 35 0 0,3-4-364 0 0,1 1 1 0 0,49-56 0 0 0,-44 64-1953 0 0,42-37-1 0 0,-41 48-3843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04:22:16.62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61 0 340 0 0,'0'0'1315'0'0,"-12"5"614"0"0,-35-1 4461 0 0,46-4-6242 0 0,20-2-127 0 0,449-5 338 0 0,-267 9-155 0 0,819 12 352 0 0,-32-14-520 0 0,-403 15-49 0 0,3 0 41 0 0,980 25 17 0 0,-636 13 144 0 0,-378-33 12 0 0,-327-15-123 0 0,657-5 56 0 0,-81-29-39 0 0,-540 22-83 0 0,22 0 85 0 0,236-28-40 0 0,-23 28-28 0 0,-471 7-27 0 0,259-2 36 0 0,-236 2-158 0 0,-46 0 98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04:50:41.76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 1 2024 0 0,'-3'10'4928'0'0,"0"12"-2040"0"0,5-14-2155 0 0,0 0 0 0 0,1-1 0 0 0,0 1 0 0 0,1-1 0 0 0,7 12 0 0 0,4 4 36 0 0,29 31 1 0 0,-35-44-570 0 0,125 140-1419 0 0,-36-61-7152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04:50:42.23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896 67 2268 0 0,'7'-16'2636'0'0,"1"1"0"0"0,14-20 831 0 0,-27 56-2486 0 0,-25 58-389 0 0,-4-2 1 0 0,-72 120-1 0 0,48-93-408 0 0,-377 740 1267 0 0,345-649 300 0 0,-74 142-772 0 0,153-322-3453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04:50:42.76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527 12 1036 0 0,'-5'-11'12566'0'0,"-7"10"-12393"0"0,0 2-1 0 0,-1-1 1 0 0,1 2 0 0 0,0 0 0 0 0,0 0 0 0 0,-1 1-1 0 0,-19 8 1 0 0,-3 1-20 0 0,0 2-1 0 0,1 2 1 0 0,0 1 0 0 0,-54 37-1 0 0,72-43-74 0 0,0 2 0 0 0,0 0 0 0 0,2 0 0 0 0,0 2 0 0 0,0 0 0 0 0,1 0 0 0 0,1 1 0 0 0,1 1 0 0 0,0 0 0 0 0,-12 28 0 0 0,19-37-130 0 0,1 0 0 0 0,1 0 0 0 0,0 0 0 0 0,0 0 0 0 0,0 0 0 0 0,1 0 0 0 0,0 1 0 0 0,1-1 0 0 0,0 0 0 0 0,0 1 0 0 0,1-1 0 0 0,0 0 0 0 0,0 0 0 0 0,1 1 0 0 0,0-1 0 0 0,1 0 0 0 0,-1 0 0 0 0,2-1 0 0 0,-1 1 0 0 0,1-1 0 0 0,0 1 0 0 0,7 7 0 0 0,-5-6-282 0 0,1 0 0 0 0,1-1 0 0 0,0 0 0 0 0,0-1 0 0 0,0 1 0 0 0,1-2 0 0 0,10 7 0 0 0,-9-7-520 0 0,1 0 0 0 0,0-1 0 0 0,1 0 0 0 0,-1 0 0 0 0,1-1 0 0 0,16 2 0 0 0,8-1-3501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04:50:43.30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357 15 908 0 0,'11'-14'12249'0'0,"-23"15"-12080"0"0,1 0-1 0 0,0 1 1 0 0,0 0 0 0 0,0 1-1 0 0,1 0 1 0 0,-19 8-1 0 0,5 0-29 0 0,0 0 0 0 0,2 2 1 0 0,-1 1-1 0 0,1 0 0 0 0,1 2 0 0 0,-36 34 0 0 0,49-43-118 0 0,1 1 1 0 0,0 0-1 0 0,0 0 1 0 0,1 1-1 0 0,0 0 1 0 0,0 0-1 0 0,1 0 1 0 0,0 1-1 0 0,1 0 0 0 0,0 0 1 0 0,1 0-1 0 0,0 0 1 0 0,0 0-1 0 0,1 1 1 0 0,1 0-1 0 0,0-1 1 0 0,0 1-1 0 0,1 0 1 0 0,1 17-1 0 0,1-20-61 0 0,-1 0 1 0 0,1 0-1 0 0,1-1 0 0 0,0 1 1 0 0,0-1-1 0 0,0 0 0 0 0,1 0 0 0 0,0 0 1 0 0,0 0-1 0 0,0 0 0 0 0,1-1 1 0 0,0 0-1 0 0,1 0 0 0 0,10 9 0 0 0,-8-9-77 0 0,1 0-1 0 0,0 0 1 0 0,0-1-1 0 0,0 0 0 0 0,0-1 1 0 0,1 0-1 0 0,0 0 1 0 0,0-1-1 0 0,0 0 1 0 0,17 2-1 0 0,-17-4 80 0 0,0 0 1 0 0,0 0 0 0 0,0-1-1 0 0,1 0 1 0 0,-1 0-1 0 0,0-1 1 0 0,0-1-1 0 0,0 0 1 0 0,0 0-1 0 0,0-1 1 0 0,0 0-1 0 0,-1-1 1 0 0,0 0 0 0 0,1-1-1 0 0,-1 0 1 0 0,-1 0-1 0 0,1 0 1 0 0,-1-1-1 0 0,0-1 1 0 0,0 0-1 0 0,-1 0 1 0 0,0 0-1 0 0,0-1 1 0 0,6-9 0 0 0,-9 11 164 0 0,0 0 0 0 0,-1 0 0 0 0,0-1 1 0 0,-1 1-1 0 0,1-1 0 0 0,-1 0 0 0 0,0 1 1 0 0,-1-1-1 0 0,0 0 0 0 0,0 0 0 0 0,0 0 1 0 0,-1 0-1 0 0,0 0 0 0 0,-2-14 1 0 0,1 15 8 0 0,-1 1 0 0 0,1-1 0 0 0,-1 1 1 0 0,0 0-1 0 0,-1 0 0 0 0,1 0 1 0 0,-1 0-1 0 0,0 1 0 0 0,-1-1 1 0 0,1 1-1 0 0,-1-1 0 0 0,1 1 0 0 0,-1 0 1 0 0,0 0-1 0 0,-1 1 0 0 0,1 0 1 0 0,-1-1-1 0 0,0 1 0 0 0,-7-3 1 0 0,-3-1-116 0 0,-1 1 0 0 0,0 0 1 0 0,0 2-1 0 0,-1-1 0 0 0,1 2 0 0 0,-30-2 1 0 0,-2 3-2868 0 0,3 6-3902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04:50:43.80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76 116 3148 0 0,'-1'-58'8195'0'0,"0"0"-4253"0"0,-1 61-3908 0 0,1 0 0 0 0,0 0 1 0 0,0 0-1 0 0,0 0 0 0 0,1 0 0 0 0,-1 1 1 0 0,1-1-1 0 0,-1 5 0 0 0,1-3-8 0 0,-13 75-129 0 0,-30 237-241 0 0,34-192 1315 0 0,12 202 0 0 0,-2-319-985 0 0,0 1 1 0 0,0-1 0 0 0,1 1 0 0 0,0-1 0 0 0,1 0 0 0 0,0 1 0 0 0,5 10 0 0 0,-6-15-380 0 0,1 0 0 0 0,-1-1 0 0 0,1 1 0 0 0,-1-1 0 0 0,1 0 0 0 0,0 0 0 0 0,0 0 0 0 0,0 0 0 0 0,1 0 0 0 0,3 2 0 0 0,14-4-4159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04:50:44.46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1 444 0 0,'0'0'12839'0'0,"13"6"-12329"0"0,-2 1-520 0 0,1 1-1 0 0,-1 0 1 0 0,0 0-1 0 0,0 1 1 0 0,-1 0-1 0 0,0 1 0 0 0,-1 0 1 0 0,0 1-1 0 0,14 23 1 0 0,-18-26-138 0 0,0 1 0 0 0,-1 0-1 0 0,-1 0 1 0 0,1 0 0 0 0,-1 0 0 0 0,-1 1 0 0 0,0-1-1 0 0,0 1 1 0 0,-1 0 0 0 0,0 0 0 0 0,0-1 0 0 0,-1 1 0 0 0,-1 0-1 0 0,0 0 1 0 0,-3 13 0 0 0,2-13-148 0 0,-9 36-1085 0 0,1-17-2732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04:50:45.56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1280 0 0,'0'0'5867'0'0,"13"33"-2478"0"0,-12-32-3195 0 0,-1 2-108 0 0,0-1 0 0 0,0 1-1 0 0,1-1 1 0 0,0 1-1 0 0,-1-1 1 0 0,1 0 0 0 0,0 1-1 0 0,0-1 1 0 0,0 0-1 0 0,0 0 1 0 0,1 0 0 0 0,-1 0-1 0 0,0 0 1 0 0,1 0-1 0 0,3 3 1 0 0,31 23 204 0 0,-26-21-243 0 0,1 0-41 0 0,1-1-1 0 0,1-1 0 0 0,-1 0 1 0 0,0 0-1 0 0,1-2 1 0 0,0 1-1 0 0,20 1 0 0 0,55 14-15 0 0,-86-19 3 0 0,24 8-1043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04:50:46.75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449 92 216 0 0,'9'-10'5529'0'0,"16"-34"-111"0"0,-24 42-5296 0 0,2-7-197 0 0,2-8 1435 0 0,-5 17-1334 0 0,0-1 0 0 0,0 1-1 0 0,0 0 1 0 0,0-1 0 0 0,0 1 0 0 0,0 0 0 0 0,0-1 0 0 0,0 1-1 0 0,0 0 1 0 0,0-1 0 0 0,0 1 0 0 0,0 0 0 0 0,-1 0-1 0 0,1-1 1 0 0,0 1 0 0 0,0 0 0 0 0,0-1 0 0 0,0 1 0 0 0,0 0-1 0 0,-1 0 1 0 0,1-1 0 0 0,0 1 0 0 0,0 0 0 0 0,-1 0-1 0 0,1-1 1 0 0,0 1 0 0 0,0 0 0 0 0,-1 0 0 0 0,1 0 0 0 0,0 0-1 0 0,-1 0 1 0 0,1-1 0 0 0,0 1 0 0 0,-1 0 0 0 0,1 0-1 0 0,0 0 1 0 0,0 0 0 0 0,-1 0 0 0 0,1 0 0 0 0,0 0-1 0 0,-1 0 1 0 0,1 0 0 0 0,-1 0 0 0 0,-26 2 146 0 0,-1 0 1 0 0,1 2-1 0 0,0 1 1 0 0,0 2-1 0 0,0 0 0 0 0,1 2 1 0 0,0 1-1 0 0,0 1 0 0 0,2 1 1 0 0,-1 1-1 0 0,1 1 1 0 0,1 1-1 0 0,-24 21 0 0 0,37-28-128 0 0,2 1 0 0 0,-1-1-1 0 0,1 2 1 0 0,0-1-1 0 0,1 1 1 0 0,0 0-1 0 0,1 1 1 0 0,0 0 0 0 0,1 0-1 0 0,0 0 1 0 0,1 0-1 0 0,0 1 1 0 0,0-1-1 0 0,-1 16 1 0 0,4-20-74 0 0,0 1 0 0 0,0 0 0 0 0,1 0 0 0 0,1 0 0 0 0,-1-1 0 0 0,1 1 0 0 0,1 0-1 0 0,-1-1 1 0 0,1 1 0 0 0,0 0 0 0 0,1-1 0 0 0,0 0 0 0 0,0 0 0 0 0,1 0 0 0 0,0 0 0 0 0,0 0 0 0 0,0-1 0 0 0,1 0 0 0 0,0 0 0 0 0,0 0 0 0 0,1 0 0 0 0,-1-1 0 0 0,9 6-1 0 0,-3-4-134 0 0,0 1 1 0 0,1-2-1 0 0,0 1 0 0 0,0-2 0 0 0,1 0 0 0 0,-1 0 0 0 0,1-1 0 0 0,0-1 0 0 0,0 0 0 0 0,1 0 0 0 0,-1-2 0 0 0,0 0 0 0 0,1 0 0 0 0,16-2 0 0 0,-24 1 173 0 0,1-1 1 0 0,0 0-1 0 0,-1 0 1 0 0,1 0-1 0 0,-1-1 1 0 0,1 0-1 0 0,-1 0 1 0 0,0-1-1 0 0,1 0 1 0 0,-1 0-1 0 0,-1 0 1 0 0,1-1-1 0 0,0 0 1 0 0,-1 0-1 0 0,0 0 1 0 0,0-1-1 0 0,0 1 1 0 0,-1-1-1 0 0,1 0 1 0 0,-1-1-1 0 0,0 1 1 0 0,-1-1 0 0 0,1 0-1 0 0,-1 0 1 0 0,0 0-1 0 0,-1 0 1 0 0,1 0-1 0 0,-1-1 1 0 0,-1 1-1 0 0,2-8 1 0 0,-2 2 355 0 0,-1 1 1 0 0,0 0-1 0 0,-1 0 0 0 0,0-1 1 0 0,-1 1-1 0 0,0 0 1 0 0,-1 0-1 0 0,0 0 1 0 0,0 0-1 0 0,-2 1 1 0 0,-6-13-1 0 0,4 5 649 0 0,-11-37 1 0 0,18 53-1025 0 0,0-1 1 0 0,-1 0 0 0 0,2 1-1 0 0,-1-1 1 0 0,0 0 0 0 0,0 1 0 0 0,1-1-1 0 0,0 1 1 0 0,-1-1 0 0 0,1 0 0 0 0,0 1-1 0 0,0 0 1 0 0,1-1 0 0 0,-1 1-1 0 0,0 0 1 0 0,1-1 0 0 0,-1 1 0 0 0,1 0-1 0 0,0 0 1 0 0,0 0 0 0 0,0 0 0 0 0,0 1-1 0 0,0-1 1 0 0,4-2 0 0 0,5-4-157 0 0,1 1-1 0 0,0 0 1 0 0,16-6 0 0 0,-25 11 142 0 0,29-11-224 0 0,0 0-1 0 0,36-8 0 0 0,-53 18 177 0 0,1-1 1 0 0,-1 2-1 0 0,1 0 0 0 0,-1 1 1 0 0,1 1-1 0 0,29 2 0 0 0,-40-1 69 0 0,1 0 1 0 0,0 1-1 0 0,-1-1 0 0 0,0 1 0 0 0,1 0 0 0 0,-1 1 0 0 0,0-1 0 0 0,0 1 0 0 0,0 0 0 0 0,-1 1 0 0 0,1-1 1 0 0,-1 1-1 0 0,7 6 0 0 0,-4-2 9 0 0,-1 0 0 0 0,0 1 0 0 0,0 0 0 0 0,-1 0 1 0 0,0 0-1 0 0,7 19 0 0 0,-2 4-33 0 0,-1 1-1 0 0,-2 0 1 0 0,5 51-1 0 0,-11-82 28 0 0,2 23-168 0 0,0 1-1 0 0,-1-1 1 0 0,-2 1 0 0 0,-1-1 0 0 0,-4 29 0 0 0,5-52 162 0 0,-1 1 1 0 0,1 0 0 0 0,-1-1 0 0 0,0 1-1 0 0,0 0 1 0 0,0-1 0 0 0,0 1 0 0 0,-1-1-1 0 0,1 1 1 0 0,-4 3 0 0 0,3-4 53 0 0,-12 0 224 0 0,12-9-183 0 0,0 0 0 0 0,1 0 0 0 0,0 0 0 0 0,0 0 0 0 0,0-1 0 0 0,1 1 0 0 0,0 0 0 0 0,1 0 0 0 0,0 0 0 0 0,0 0 0 0 0,0-1 0 0 0,1 1 0 0 0,0 1 0 0 0,0-1 0 0 0,1 0 0 0 0,5-11 1 0 0,7-10 200 0 0,0 1 1 0 0,29-39-1 0 0,-25 39-197 0 0,2 1 0 0 0,1 1 0 0 0,1 1 1 0 0,39-31-1 0 0,-41 39-1027 0 0,1 2 0 0 0,26-15 0 0 0,-29 19-2456 0 0,2 1 0 0 0,39-12 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04:50:47.88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0 332 984 0 0,'12'-10'5320'0'0,"14"-17"-2906"0"0,-2-1-1 0 0,0-1 1 0 0,26-44 0 0 0,10-12-387 0 0,-50 71-1519 0 0,-1 4 159 0 0,-1-1 0 0 0,11-19 0 0 0,-10 16-267 0 0,-8 14-394 0 0,-1 0 1 0 0,0 0-1 0 0,0 0 0 0 0,0-1 0 0 0,0 1 0 0 0,0 0 1 0 0,0 0-1 0 0,1 0 0 0 0,-1 0 0 0 0,0 0 1 0 0,0 0-1 0 0,0 0 0 0 0,0 0 0 0 0,1 0 1 0 0,-1 0-1 0 0,0 0 0 0 0,0 0 0 0 0,0 0 1 0 0,0 0-1 0 0,0 1 0 0 0,1-1 0 0 0,-1 0 1 0 0,0 0-1 0 0,0 0 0 0 0,0 0 0 0 0,0 0 1 0 0,0 0-1 0 0,0 0 0 0 0,0 0 0 0 0,1 0 1 0 0,-1 0-1 0 0,0 1 0 0 0,0-1 0 0 0,0 0 1 0 0,0 0-1 0 0,0 0 0 0 0,0 0 0 0 0,0 0 1 0 0,0 0-1 0 0,0 1 0 0 0,0-1 0 0 0,0 0 1 0 0,0 0-1 0 0,1 0 0 0 0,-1 0 0 0 0,0 1 1 0 0,-1 24 562 0 0,-26 78 435 0 0,-25 117-312 0 0,48-195-746 0 0,2-1 0 0 0,0 1 1 0 0,2-1-1 0 0,0 1 0 0 0,2-1 0 0 0,1 1 0 0 0,6 25 0 0 0,-7-43-116 0 0,-1-1 0 0 0,1 1 0 0 0,1-1 0 0 0,-1 1 0 0 0,1-1 1 0 0,1 0-1 0 0,-1 0 0 0 0,1-1 0 0 0,0 1 0 0 0,0-1 0 0 0,0 1 0 0 0,1-1 0 0 0,0-1 0 0 0,0 1 0 0 0,0-1 0 0 0,1 1 0 0 0,9 5 0 0 0,-9-8-432 0 0,0 1 0 0 0,0-1 0 0 0,1 0 1 0 0,-1-1-1 0 0,0 1 0 0 0,1-1 1 0 0,-1-1-1 0 0,1 1 0 0 0,-1-1 0 0 0,1 0 1 0 0,-1 0-1 0 0,1-1 0 0 0,-1 0 0 0 0,1 0 1 0 0,-1-1-1 0 0,1 0 0 0 0,-1 0 1 0 0,10-4-1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04:50:48.25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99 139 1832 0 0,'-20'-25'3805'0'0,"-27"-34"4783"0"0,20 20-6518 0 0,22 23-4976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04:23:21.57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152 107 420 0 0,'0'0'8214'0'0,"7"-34"-7912"0"0,-8-7-94 0 0,1 39-189 0 0,-3-3-55 0 0,2 3 35 0 0,0 1 1 0 0,1-1 0 0 0,-1 0-1 0 0,0 0 1 0 0,-1 1 0 0 0,1-1-1 0 0,0 0 1 0 0,0 1 0 0 0,-1-1-1 0 0,-2-2 1 0 0,0 3 19 0 0,1 1-1 0 0,0-1 1 0 0,-1 0 0 0 0,1 1-1 0 0,-1 0 1 0 0,1 0 0 0 0,0 0-1 0 0,-1 0 1 0 0,1 0 0 0 0,-1 1 0 0 0,1-1-1 0 0,-1 1 1 0 0,1 0 0 0 0,0 0-1 0 0,0 0 1 0 0,-1 1 0 0 0,1-1-1 0 0,0 1 1 0 0,0-1 0 0 0,0 1 0 0 0,1 0-1 0 0,-1 0 1 0 0,0 1 0 0 0,1-1-1 0 0,-1 1 1 0 0,-2 3 0 0 0,-1 1-7 0 0,0 0 1 0 0,1 0 0 0 0,0 1-1 0 0,0 0 1 0 0,1 0 0 0 0,0 0-1 0 0,0 0 1 0 0,-4 17 0 0 0,5-16-16 0 0,2 3 9 0 0,1 1 3 0 0,0-11-7 0 0,0 0 0 0 0,-1 0 1 0 0,1 0-1 0 0,0 0 0 0 0,0 0 0 0 0,1 0 0 0 0,-1 0 0 0 0,0 0 0 0 0,1 0 0 0 0,-1 0 0 0 0,1 0 0 0 0,0 0 1 0 0,0 0-1 0 0,-1 0 0 0 0,1 0 0 0 0,0-1 0 0 0,1 1 0 0 0,-1 0 0 0 0,0-1 0 0 0,0 1 0 0 0,1-1 1 0 0,-1 1-1 0 0,1-1 0 0 0,-1 0 0 0 0,1 1 0 0 0,0-1 0 0 0,-1 0 0 0 0,1 0 0 0 0,0 0 0 0 0,0 0 0 0 0,0-1 1 0 0,0 1-1 0 0,0 0 0 0 0,0-1 0 0 0,0 1 0 0 0,0-1 0 0 0,2 0 0 0 0,1 0-10 0 0,0 0 0 0 0,0-1 0 0 0,0 0 0 0 0,0 0 0 0 0,0 0 0 0 0,0-1 0 0 0,-1 0-1 0 0,1 1 1 0 0,0-2 0 0 0,-1 1 0 0 0,1 0 0 0 0,5-6 0 0 0,-5 6 4 0 0,-3 0 1 0 0,1 0-1 0 0,-1 1 1 0 0,1-1-1 0 0,-1-1 1 0 0,1 1-1 0 0,-1 0 1 0 0,0 0-1 0 0,0-1 1 0 0,-1 0-1 0 0,1 1 1 0 0,2-4 0 0 0,0 0-3 0 0,9-20-21 0 0,-13 22 28 0 0,1 2-5 0 0,-1 0 1 0 0,0-1-1 0 0,0 1 1 0 0,0 0 0 0 0,-1 0-1 0 0,1 0 1 0 0,0 0-1 0 0,-1 0 1 0 0,1 0-1 0 0,-1 0 1 0 0,0 0 0 0 0,0 0-1 0 0,1 0 1 0 0,-1 0-1 0 0,0 1 1 0 0,-1-1 0 0 0,1 0-1 0 0,0 1 1 0 0,-1-1-1 0 0,1 0 1 0 0,0 1 0 0 0,-1 0-1 0 0,0-1 1 0 0,1 1-1 0 0,-4-2 1 0 0,2 1 14 0 0,1 1-26 0 0,-16 0 74 0 0,16 0-46 0 0,0 1 0 0 0,-1-1 0 0 0,1 1 1 0 0,0 0-1 0 0,-1 0 0 0 0,1 0 0 0 0,0 0 1 0 0,-1 0-1 0 0,1 0 0 0 0,-1 0 1 0 0,1 1-1 0 0,0 0 0 0 0,-1-1 0 0 0,1 1 1 0 0,0 0-1 0 0,0 0 0 0 0,0 0 0 0 0,0 0 1 0 0,0 0-1 0 0,0 1 0 0 0,0-1 0 0 0,0 1 1 0 0,0-1-1 0 0,0 1 0 0 0,1 0 0 0 0,-1-1 1 0 0,1 1-1 0 0,-2 3 0 0 0,-6 20 30 0 0,9-20-39 0 0,0 1-1 0 0,0-1 1 0 0,1 0-1 0 0,0 0 1 0 0,0 0 0 0 0,3 8-1 0 0,-1-9-4 0 0,-1-1 0 0 0,1 1 0 0 0,-1-1 0 0 0,1 0 0 0 0,0 0 0 0 0,1 0 0 0 0,-1 0 0 0 0,4 2 0 0 0,2-3-12 0 0,-5-1 7 0 0,-1-1 0 0 0,0 1 0 0 0,1-1 0 0 0,-1 0 0 0 0,1 0 0 0 0,-1 0 0 0 0,1 0 0 0 0,-1-1 1 0 0,0 1-1 0 0,1-1 0 0 0,-1 0 0 0 0,0 0 0 0 0,1 0 0 0 0,-1 0 0 0 0,0-1 0 0 0,0 1 0 0 0,0-1 0 0 0,0 0 1 0 0,0 0-1 0 0,-1 0 0 0 0,1 0 0 0 0,0-1 0 0 0,-1 1 0 0 0,0-1 0 0 0,1 1 0 0 0,-1-1 0 0 0,0 0 0 0 0,0 0 1 0 0,-1 0-1 0 0,1 0 0 0 0,1-3 0 0 0,-1 3 4 0 0,-1-13-29 0 0,-1 14 25 0 0,-1 1 5 0 0,1 1-1 0 0,0-1 1 0 0,0 0-1 0 0,-1 0 1 0 0,1 1 0 0 0,0-1-1 0 0,-1 0 1 0 0,1 1-1 0 0,0-1 1 0 0,-1 0-1 0 0,1 1 1 0 0,-1-1-1 0 0,0 0 1 0 0,1 1 0 0 0,-1-1-1 0 0,1 1 1 0 0,-1-1-1 0 0,0 1 1 0 0,1 0-1 0 0,-1-1 1 0 0,0 1-1 0 0,1 0 1 0 0,-1-1 0 0 0,0 1-1 0 0,0 0 1 0 0,1 0-1 0 0,-1 0 1 0 0,0-1-1 0 0,0 1 1 0 0,-1 0-1 0 0,-1 0 2 0 0,1 0 0 0 0,-1-1 0 0 0,0 1 0 0 0,0 0 0 0 0,0 1 0 0 0,0-1 0 0 0,1 0 0 0 0,-5 2 0 0 0,1 0 29 0 0,-1 1 0 0 0,1-1 0 0 0,0 2 0 0 0,-1-1 0 0 0,1 1 0 0 0,1 0 0 0 0,-1 0 0 0 0,0 0 0 0 0,1 1 0 0 0,0 0 0 0 0,-6 7 0 0 0,10-10-25 0 0,-1 0 0 0 0,0 0 1 0 0,1 0-1 0 0,-1 0 0 0 0,1 1 0 0 0,0-1 1 0 0,0 0-1 0 0,0 1 0 0 0,0-1 0 0 0,0 1 0 0 0,0-1 1 0 0,1 1-1 0 0,-1 0 0 0 0,1-1 0 0 0,0 1 1 0 0,0 0-1 0 0,0-1 0 0 0,0 1 0 0 0,0 0 1 0 0,0-1-1 0 0,2 4 0 0 0,-1-2-1 0 0,0 0-1 0 0,1-1 1 0 0,0 1 0 0 0,0-1-1 0 0,0 1 1 0 0,0-1 0 0 0,1 0-1 0 0,-1 0 1 0 0,1 0 0 0 0,0 0 0 0 0,0-1-1 0 0,0 1 1 0 0,4 2 0 0 0,-3-2 1 0 0,0-1 1 0 0,0 0 0 0 0,0-1-1 0 0,0 1 1 0 0,1-1-1 0 0,-1 1 1 0 0,0-1 0 0 0,1 0-1 0 0,-1-1 1 0 0,0 1 0 0 0,1-1-1 0 0,-1 0 1 0 0,1 0 0 0 0,-1 0-1 0 0,1-1 1 0 0,-1 1-1 0 0,0-1 1 0 0,1 0 0 0 0,5-3-1 0 0,-3 2 3 0 0,0-1 0 0 0,0 0 0 0 0,0 0 0 0 0,-1-1 0 0 0,0 0 0 0 0,0 0 0 0 0,0-1 0 0 0,0 1-1 0 0,0-1 1 0 0,8-10 0 0 0,-14 14-6 0 0,1 0 1 0 0,0 1-1 0 0,-1-1 0 0 0,1 0 0 0 0,-1 0 0 0 0,0 0 0 0 0,1 1 0 0 0,-1-1 0 0 0,0 0 0 0 0,1 0 0 0 0,-1 0 1 0 0,0 0-1 0 0,0 0 0 0 0,0 1 0 0 0,0-1 0 0 0,0 0 0 0 0,0 0 0 0 0,0 0 0 0 0,0 0 0 0 0,0 0 0 0 0,0 0 1 0 0,0 0-1 0 0,0 1 0 0 0,-1-1 0 0 0,1 0 0 0 0,0 0 0 0 0,-1 0 0 0 0,1 0 0 0 0,-1 1 0 0 0,1-1 1 0 0,-1 0-1 0 0,1 0 0 0 0,-1 1 0 0 0,1-1 0 0 0,-1 0 0 0 0,0 1 0 0 0,1-1 0 0 0,-1 1 0 0 0,0-1 0 0 0,1 1 1 0 0,-1-1-1 0 0,0 1 0 0 0,-1-1 0 0 0,-1 0 4 0 0,1-1 1 0 0,-1 1-1 0 0,1 0 0 0 0,-1 0 1 0 0,0 1-1 0 0,1-1 1 0 0,-1 0-1 0 0,0 1 0 0 0,0 0 1 0 0,0-1-1 0 0,1 1 1 0 0,-1 0-1 0 0,-5 1 0 0 0,-1 2-1 0 0,-1 1-1 0 0,0 0 1 0 0,1 0-1 0 0,0 1 0 0 0,0 1 1 0 0,0-1-1 0 0,1 1 1 0 0,-14 12-1 0 0,21-16-6 0 0,0 0 1 0 0,0 0-1 0 0,1-1 1 0 0,-1 1-1 0 0,0 0 1 0 0,1 0-1 0 0,-1 0 1 0 0,1 0-1 0 0,0 0 1 0 0,0 0-1 0 0,0 4 1 0 0,0-5-3 0 0,0 0 1 0 0,0 0-1 0 0,1 0 0 0 0,-1 0 0 0 0,0 0 1 0 0,1 0-1 0 0,-1 0 0 0 0,0-1 1 0 0,1 1-1 0 0,-1 0 0 0 0,1 0 0 0 0,0 0 1 0 0,-1 0-1 0 0,1-1 0 0 0,0 1 1 0 0,-1 0-1 0 0,1-1 0 0 0,0 1 0 0 0,0 0 1 0 0,0-1-1 0 0,-1 1 0 0 0,1-1 1 0 0,0 0-1 0 0,0 1 0 0 0,0-1 0 0 0,0 1 1 0 0,0-1-1 0 0,0 0 0 0 0,0 0 1 0 0,0 0-1 0 0,0 0 0 0 0,0 0 0 0 0,0 0 1 0 0,0 0-1 0 0,0 0 0 0 0,0 0 1 0 0,0 0-1 0 0,0 0 0 0 0,0 0 0 0 0,0-1 1 0 0,0 1-1 0 0,1-1 0 0 0,30-9-29 0 0,-30 9 31 0 0,0 0 0 0 0,0 0 0 0 0,-1 0 0 0 0,1 0 0 0 0,-1 0 0 0 0,1 0 0 0 0,-1-1 0 0 0,1 1 0 0 0,-1-1 0 0 0,0 1 0 0 0,1-1 0 0 0,-1 1 0 0 0,0-1-1 0 0,0 0 1 0 0,0 1 0 0 0,-1-1 0 0 0,1 0 0 0 0,0 0 0 0 0,0 0 0 0 0,0-3 0 0 0,-1 4 4 0 0,1-1 1 0 0,-1 0-1 0 0,0 0 0 0 0,1 0 0 0 0,-1 1 0 0 0,0-1 0 0 0,0 0 1 0 0,0 0-1 0 0,0 0 0 0 0,-1 1 0 0 0,1-1 0 0 0,0 0 0 0 0,-1 0 1 0 0,1 0-1 0 0,-1 1 0 0 0,0-1 0 0 0,0 0 0 0 0,1 1 0 0 0,-1-1 1 0 0,0 1-1 0 0,0-1 0 0 0,-1 1 0 0 0,1-1 0 0 0,0 1 0 0 0,0 0 1 0 0,-1-1-1 0 0,1 1 0 0 0,-1 0 0 0 0,1 0 0 0 0,-1 0 0 0 0,1 0 1 0 0,-1 0-1 0 0,1 1 0 0 0,-1-1 0 0 0,-2 0 0 0 0,1 0-57 0 0,1 1-1 0 0,-1-1 0 0 0,0 1 1 0 0,1 0-1 0 0,-1 0 1 0 0,1 1-1 0 0,-1-1 0 0 0,0 0 1 0 0,1 1-1 0 0,-1 0 1 0 0,1-1-1 0 0,-1 1 0 0 0,1 0 1 0 0,-1 0-1 0 0,1 0 1 0 0,0 1-1 0 0,0-1 0 0 0,-1 1 1 0 0,1-1-1 0 0,-3 4 1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04:50:48.75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80 2484 0 0,'21'-22'12091'0'0,"-18"19"-12000"0"0,1 1 0 0 0,-1-1 0 0 0,1 1 0 0 0,0 0 0 0 0,-1 0 0 0 0,1 0 0 0 0,0 1 0 0 0,0 0 0 0 0,0-1 0 0 0,1 1 0 0 0,-1 1 0 0 0,0-1 0 0 0,0 0 0 0 0,0 1 0 0 0,1 0 0 0 0,-1 0 0 0 0,0 0 0 0 0,0 1 0 0 0,1 0 0 0 0,-1-1 1 0 0,0 1-1 0 0,0 1 0 0 0,0-1 0 0 0,0 1 0 0 0,0-1 0 0 0,0 1 0 0 0,-1 0 0 0 0,1 0 0 0 0,-1 1 0 0 0,1-1 0 0 0,-1 1 0 0 0,0 0 0 0 0,0 0 0 0 0,0 0 0 0 0,5 6 0 0 0,4 6-121 0 0,0 1 0 0 0,-1 0 0 0 0,-1 0 1 0 0,-1 1-1 0 0,0 1 0 0 0,-1-1 0 0 0,-1 1 0 0 0,0 1 1 0 0,-2-1-1 0 0,0 1 0 0 0,-1 0 0 0 0,-1 0 0 0 0,-1 0 1 0 0,0 1-1 0 0,-2-1 0 0 0,0 0 0 0 0,-1 1 1 0 0,-1-1-1 0 0,-1 0 0 0 0,-8 30 0 0 0,3-27 305 0 0,4-18 54 0 0,4-14-228 0 0,1 4-75 0 0,1 1-1 0 0,0-1 1 0 0,0 1 0 0 0,0-1-1 0 0,1 1 1 0 0,0 0-1 0 0,0 0 1 0 0,4-5 0 0 0,4-6 27 0 0,38-63 298 0 0,4 2 0 0 0,81-91 0 0 0,-125 157-452 0 0,1 1 0 0 0,0 0 0 0 0,1 0 0 0 0,0 1 0 0 0,0 0 0 0 0,1 1 0 0 0,0 1-1 0 0,1-1 1 0 0,0 2 0 0 0,0 0 0 0 0,26-8 0 0 0,-34 13 87 0 0,-1 1-1 0 0,1 0 1 0 0,0 0 0 0 0,-1 0 0 0 0,1 0-1 0 0,-1 1 1 0 0,1-1 0 0 0,-1 1 0 0 0,1 1-1 0 0,-1-1 1 0 0,1 0 0 0 0,-1 1-1 0 0,0 0 1 0 0,0 0 0 0 0,0 0 0 0 0,0 1-1 0 0,0-1 1 0 0,5 6 0 0 0,5 3 39 0 0,-2 1-1 0 0,1 1 1 0 0,12 17 0 0 0,-10-8 57 0 0,0 1 0 0 0,-2 0 0 0 0,19 44 0 0 0,-24-47-178 0 0,0-1 0 0 0,1-1 1 0 0,1 1-1 0 0,1-1 0 0 0,1-1 0 0 0,0 0 1 0 0,22 22-1 0 0,-29-35-227 0 0,0 0 0 0 0,0 0 1 0 0,1-1-1 0 0,-1 1 0 0 0,1-1 0 0 0,0 0 1 0 0,0-1-1 0 0,0 1 0 0 0,0-1 1 0 0,1 0-1 0 0,8 1 0 0 0,-6-2-761 0 0,-1 0 0 0 0,1-1 0 0 0,-1 0 0 0 0,0-1 0 0 0,9 0 0 0 0,6-3-3580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04:50:49.48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116 7 2736 0 0,'16'-6'12832'0'0,"-13"6"-12242"0"0,-6 14-190 0 0,-1-1 0 0 0,-1 1 1 0 0,-1-1-1 0 0,-13 25 0 0 0,-2 4-13 0 0,5-5-42 0 0,2 1 0 0 0,1 0 0 0 0,-13 64-1 0 0,23-85-277 0 0,1 0 0 0 0,1 1-1 0 0,0-1 1 0 0,1 0 0 0 0,1 1-1 0 0,0-1 1 0 0,1 0 0 0 0,1 0-1 0 0,1 0 1 0 0,1 0 0 0 0,6 16-1 0 0,-8-26-89 0 0,-1-1-1 0 0,1-1 1 0 0,0 1-1 0 0,1 0 1 0 0,0-1-1 0 0,0 0 1 0 0,0 0-1 0 0,0 0 1 0 0,1 0-1 0 0,-1 0 1 0 0,1-1-1 0 0,1 0 1 0 0,-1 0-1 0 0,0-1 1 0 0,1 1-1 0 0,0-1 1 0 0,0 0 0 0 0,0-1-1 0 0,0 1 1 0 0,0-1-1 0 0,0-1 1 0 0,1 1-1 0 0,11 1 1 0 0,-8-3-76 0 0,0 0 0 0 0,0 0 0 0 0,0-1 0 0 0,0-1 0 0 0,0 1 0 0 0,0-1 0 0 0,0-1 0 0 0,0 0-1 0 0,-1-1 1 0 0,0 1 0 0 0,1-2 0 0 0,-1 1 0 0 0,0-1 0 0 0,13-11 0 0 0,-4 1-42 0 0,-1-2 0 0 0,-1 0-1 0 0,0 0 1 0 0,-1-2-1 0 0,14-22 1 0 0,30-35-107 0 0,-58 74 278 0 0,1 4-15 0 0,0 0 0 0 0,1 0 0 0 0,-1 0 0 0 0,0 0 0 0 0,0 0 0 0 0,-1 0 0 0 0,1 1 0 0 0,0-1 0 0 0,-1 1 0 0 0,1-1 0 0 0,-1 1 0 0 0,0-1 0 0 0,0 1 0 0 0,1 5 0 0 0,4 4 21 0 0,3 3-15 0 0,2 1 0 0 0,-1-2 0 0 0,2 1 0 0 0,0-2 0 0 0,1 0 0 0 0,0 0 0 0 0,1-1 0 0 0,0 0 0 0 0,1-2 0 0 0,0 1 0 0 0,1-2 0 0 0,0 0 0 0 0,1-1 0 0 0,-1-1 0 0 0,1 0 0 0 0,1-1 0 0 0,-1-1 0 0 0,1-1 0 0 0,0 0 0 0 0,23 1 0 0 0,-32-5-40 0 0,1 0 0 0 0,0-1 0 0 0,-1 0 0 0 0,1-1 0 0 0,-1 0 0 0 0,0 0 1 0 0,1-1-1 0 0,-1 0 0 0 0,0 0 0 0 0,-1-1 0 0 0,1-1 0 0 0,-1 1 0 0 0,1-1 0 0 0,-1-1 1 0 0,-1 1-1 0 0,1-1 0 0 0,-1-1 0 0 0,0 1 0 0 0,0-1 0 0 0,-1-1 0 0 0,0 1 0 0 0,8-14 1 0 0,-5 5-56 0 0,0 0 1 0 0,-1-1-1 0 0,-1 0 1 0 0,-1 0-1 0 0,0-1 1 0 0,-1 0-1 0 0,-1 0 1 0 0,-1 0-1 0 0,0 0 1 0 0,-1-34 0 0 0,-1 30 271 0 0,-2-1 0 0 0,0 0 1 0 0,-2 1-1 0 0,-8-34 1 0 0,9 48-182 0 0,0 1 0 0 0,-1 0 0 0 0,0 0 0 0 0,-1 0 0 0 0,1 0 0 0 0,-1 0-1 0 0,-1 0 1 0 0,1 1 0 0 0,-1 0 0 0 0,0 0 0 0 0,-1 0 0 0 0,1 1 0 0 0,-1 0 0 0 0,0 0 0 0 0,-1 0 0 0 0,-11-6 0 0 0,12 7-237 0 0,0 1 0 0 0,0 0-1 0 0,-1 0 1 0 0,0 1 0 0 0,0 0 0 0 0,0 0-1 0 0,-7-1 1 0 0,10 2-379 0 0,0 1-1 0 0,0 0 1 0 0,0 0-1 0 0,0 1 1 0 0,0-1-1 0 0,1 1 1 0 0,-1 0-1 0 0,-6 2 1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04:50:50.57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450 388 1232 0 0,'22'7'5896'0'0,"6"-10"-4471"0"0,-26 2-1232 0 0,1 1-78 0 0,41-20 1391 0 0,-42 20-1354 0 0,0-2 61 0 0,1 1 0 0 0,0 0 1 0 0,0-1-1 0 0,-1 0 0 0 0,1 1 0 0 0,-1-1 0 0 0,0 0 1 0 0,1-1-1 0 0,-1 1 0 0 0,0 0 0 0 0,0 0 1 0 0,-1-1-1 0 0,1 1 0 0 0,2-6 864 0 0,-8-2-22 0 0,-7-11 329 0 0,1 14-1295 0 0,0 0 0 0 0,0 1 0 0 0,-1 0 0 0 0,0 1 0 0 0,0 1 0 0 0,0 0 1 0 0,-1 0-1 0 0,1 1 0 0 0,-1 0 0 0 0,0 1 0 0 0,0 0 0 0 0,-23 1 0 0 0,18 1-56 0 0,-1 2 0 0 0,1 0 0 0 0,0 1 0 0 0,0 0-1 0 0,0 2 1 0 0,0 0 0 0 0,0 1 0 0 0,-24 12 0 0 0,24-8-55 0 0,-1 0 0 0 0,2 0 0 0 0,-1 2 0 0 0,1 0-1 0 0,1 1 1 0 0,1 1 0 0 0,-20 22 0 0 0,25-25-1 0 0,0 0 0 0 0,1 1 0 0 0,0 1-1 0 0,1 0 1 0 0,1 0 0 0 0,0 0 0 0 0,0 0-1 0 0,1 1 1 0 0,1 0 0 0 0,-3 20 0 0 0,5-22 25 0 0,1-1 0 0 0,1 1 0 0 0,0 0 0 0 0,1 0 0 0 0,0-1 0 0 0,0 1 0 0 0,1 0 0 0 0,1-1-1 0 0,0 0 1 0 0,1 1 0 0 0,0-1 0 0 0,8 16 0 0 0,-9-23-5 0 0,-1 0-1 0 0,1 0 1 0 0,0 0-1 0 0,0 0 1 0 0,0 0-1 0 0,0-1 1 0 0,0 1-1 0 0,1-1 0 0 0,0 0 1 0 0,0 0-1 0 0,0 0 1 0 0,0 0-1 0 0,0-1 1 0 0,0 0-1 0 0,1 0 1 0 0,-1 0-1 0 0,1 0 1 0 0,-1-1-1 0 0,1 0 0 0 0,0 1 1 0 0,0-2-1 0 0,0 1 1 0 0,-1-1-1 0 0,1 1 1 0 0,0-1-1 0 0,0-1 1 0 0,0 1-1 0 0,0-1 0 0 0,-1 0 1 0 0,1 0-1 0 0,0 0 1 0 0,5-3-1 0 0,9-3-11 0 0,0-1-1 0 0,-1-1 0 0 0,0-1 1 0 0,0 0-1 0 0,-2-2 0 0 0,1 1 1 0 0,27-28-1 0 0,-16 11 582 0 0,-2 0-1 0 0,-1-2 1 0 0,25-39-1 0 0,-43 57-261 0 0,-5 8-258 0 0,0 0 0 0 0,0 1 0 0 0,0-1 0 0 0,1 1 0 0 0,-1 0 0 0 0,1 0 0 0 0,5-5 0 0 0,-7 7-46 0 0,12 50-34 0 0,-9-36-24 0 0,-1 1 1 0 0,2-1-1 0 0,0 0 0 0 0,0 0 0 0 0,2-1 0 0 0,-1 0 1 0 0,1 0-1 0 0,1 0 0 0 0,0-1 0 0 0,1 0 0 0 0,0 0 1 0 0,1-1-1 0 0,14 12 0 0 0,-16-16-60 0 0,1 0 1 0 0,-1 0-1 0 0,1-1 0 0 0,0 0 1 0 0,1 0-1 0 0,-1-1 0 0 0,1 0 0 0 0,-1-1 1 0 0,1 0-1 0 0,0-1 0 0 0,1 0 1 0 0,-1-1-1 0 0,0 0 0 0 0,0 0 0 0 0,1-1 1 0 0,-1 0-1 0 0,0-1 0 0 0,16-3 1 0 0,-9 0 14 0 0,-1-1 0 0 0,0-1 0 0 0,0 0 0 0 0,0-1 1 0 0,-1-1-1 0 0,0-1 0 0 0,0 0 0 0 0,-1 0 0 0 0,0-2 0 0 0,-1 0 1 0 0,12-12-1 0 0,-2-2 438 0 0,0 0 1 0 0,-2-2-1 0 0,-1 0 1 0 0,26-49-1 0 0,-35 58 155 0 0,-2-2 0 0 0,-1 1 0 0 0,0-1 0 0 0,-1 0 0 0 0,-2-1 0 0 0,0 0 0 0 0,-1 1 0 0 0,3-42 0 0 0,-7 45-317 0 0,0-1 1 0 0,-2 1 0 0 0,0 0 0 0 0,0 0 0 0 0,-2 0 0 0 0,0 0 0 0 0,-1 1-1 0 0,-1-1 1 0 0,0 1 0 0 0,-1 0 0 0 0,-12-19 0 0 0,14 27-43 0 0,-9-13-1522 0 0,13 21 1345 0 0,1 0 1 0 0,-1-1-1 0 0,1 1 0 0 0,-1-1 1 0 0,1 1-1 0 0,-1-1 0 0 0,0 1 1 0 0,1 0-1 0 0,-1 0 0 0 0,1-1 1 0 0,-1 1-1 0 0,0 0 0 0 0,1 0 1 0 0,-1 0-1 0 0,0-1 0 0 0,1 1 1 0 0,-1 0-1 0 0,0 0 0 0 0,0 0 0 0 0,1 0 1 0 0,-1 0-1 0 0,0 1 0 0 0,1-1 1 0 0,-1 0-1 0 0,-1 0 0 0 0,2 2-6 0 0,-1-1-1 0 0,0 1 0 0 0,0 0 1 0 0,1-1-1 0 0,-1 1 1 0 0,1-1-1 0 0,-1 1 0 0 0,1 0 1 0 0,0-1-1 0 0,0 1 0 0 0,0 0 1 0 0,0 0-1 0 0,0-1 1 0 0,0 1-1 0 0,1 2 0 0 0,-1 1-115 0 0,9 171-1002 0 0,-1-30 1473 0 0,5 48 78 0 0,-9-165-374 0 0,1-1 0 0 0,2 0 0 0 0,0 0-1 0 0,20 46 1 0 0,-22-65-159 0 0,0 1-1 0 0,0-1 1 0 0,1-1 0 0 0,1 1-1 0 0,-1-1 1 0 0,1 0 0 0 0,0 0-1 0 0,1-1 1 0 0,0 0-1 0 0,0-1 1 0 0,14 9 0 0 0,-10-8-611 0 0,1 0 0 0 0,-1-1 0 0 0,1-1-1 0 0,0 0 1 0 0,1-1 0 0 0,-1 0 0 0 0,1-1 0 0 0,14 1 0 0 0,-23-4-31 0 0,1 1 0 0 0,-1-1 1 0 0,1 0-1 0 0,-1-1 0 0 0,1 1 0 0 0,-1-1 0 0 0,1-1 0 0 0,6-1 0 0 0,2-1-1670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04:50:50.94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60 166 872 0 0,'-4'-3'494'0'0,"-3"-2"503"0"0,0-1 0 0 0,0 1 1 0 0,1-1-1 0 0,0-1 0 0 0,-11-13 0 0 0,17 19-822 0 0,-1-1 1 0 0,0 1 0 0 0,1 0-1 0 0,-1-1 1 0 0,0 1 0 0 0,1-1-1 0 0,0 1 1 0 0,-1-1 0 0 0,1 1-1 0 0,0-1 1 0 0,0 1 0 0 0,0-1-1 0 0,0 1 1 0 0,0-1 0 0 0,0 1-1 0 0,0-1 1 0 0,1-1 0 0 0,-1 1-26 0 0,1 0 1 0 0,0 0 0 0 0,0 1 0 0 0,1-1 0 0 0,-1 0 0 0 0,0 0-1 0 0,1 1 1 0 0,-1-1 0 0 0,1 1 0 0 0,-1-1 0 0 0,1 1 0 0 0,0 0-1 0 0,-1 0 1 0 0,1 0 0 0 0,4-2 0 0 0,6-3 214 0 0,1 0 1 0 0,1 1-1 0 0,-1 1 0 0 0,1 0 1 0 0,-1 1-1 0 0,16-1 0 0 0,90-5-470 0 0,-45 5-591 0 0,6-1-851 0 0,14-1-4733 0 0,-64 2 1831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04:50:51.75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115 169 1744 0 0,'6'41'11989'0'0,"1"-38"-11876"0"0,1 0-1 0 0,0 0 1 0 0,1-1 0 0 0,-1 0-1 0 0,0-1 1 0 0,1 0-1 0 0,-1 0 1 0 0,1 0-1 0 0,-1-1 1 0 0,1-1-1 0 0,14-2 1 0 0,-10 1-201 0 0,0 0 0 0 0,-1-1 0 0 0,0-1 0 0 0,0 0 0 0 0,0-1 0 0 0,0 0 1 0 0,16-10-1 0 0,-13 6 184 0 0,-9 6 230 0 0,0 0 0 0 0,0-1 1 0 0,-1 1-1 0 0,0-1 0 0 0,1 0 1 0 0,-1-1-1 0 0,-1 1 1 0 0,1-1-1 0 0,-1 0 0 0 0,1 0 1 0 0,-1-1-1 0 0,-1 1 0 0 0,5-10 1 0 0,-7 13-296 0 0,-1 1 0 0 0,0-1 0 0 0,0 0 0 0 0,0 0 0 0 0,-1 0 1 0 0,1 1-1 0 0,0-1 0 0 0,-1 0 0 0 0,1 0 0 0 0,-1 1 0 0 0,1-1 0 0 0,-1 0 1 0 0,0 1-1 0 0,0-1 0 0 0,0 1 0 0 0,0-1 0 0 0,-1-1 0 0 0,-19-21 67 0 0,12 18-128 0 0,-1 0 0 0 0,1 1 0 0 0,-1 0 0 0 0,0 0 0 0 0,0 1 0 0 0,0 1 0 0 0,-1-1 0 0 0,1 2 0 0 0,-1-1 0 0 0,0 2 0 0 0,0-1 0 0 0,1 1 0 0 0,-1 1 0 0 0,-15 1 0 0 0,12 0-39 0 0,-1 0 0 0 0,0 1 0 0 0,1 1 0 0 0,-1 0 1 0 0,1 1-1 0 0,0 1 0 0 0,0 0 0 0 0,0 1 0 0 0,1 0 0 0 0,-13 9 0 0 0,20-12 52 0 0,1 1 0 0 0,0 0 0 0 0,1 0 0 0 0,-1 0 0 0 0,1 0 0 0 0,0 1 0 0 0,0-1 0 0 0,0 1 0 0 0,0 0 0 0 0,1 1 0 0 0,0-1 0 0 0,0 0 0 0 0,1 1 0 0 0,-1 0 0 0 0,1-1 0 0 0,0 1 0 0 0,1 0 0 0 0,-1 0 0 0 0,1 0 0 0 0,0 1 0 0 0,1 9 0 0 0,0-5 19 0 0,2-1 1 0 0,-1 1 0 0 0,2-1 0 0 0,-1 0 0 0 0,1 0-1 0 0,1 0 1 0 0,0 0 0 0 0,0 0 0 0 0,1-1-1 0 0,0 0 1 0 0,12 17 0 0 0,-6-13-89 0 0,0 0-1 0 0,1-1 1 0 0,0-1-1 0 0,0 1 1 0 0,2-2-1 0 0,-1 0 1 0 0,1-1-1 0 0,0 0 1 0 0,1-1 0 0 0,0-1-1 0 0,1 0 1 0 0,-1-1-1 0 0,1 0 1 0 0,0-2-1 0 0,33 6 1 0 0,-25-7-160 0 0,1 0-1 0 0,-1-2 1 0 0,1-1 0 0 0,-1-1-1 0 0,0-1 1 0 0,1-1 0 0 0,-1-1 0 0 0,0-1-1 0 0,-1-1 1 0 0,32-13 0 0 0,-39 12 509 0 0,-1-1 0 0 0,0 0 0 0 0,0-1 0 0 0,-1-1 1 0 0,-1 0-1 0 0,1-1 0 0 0,-1-1 0 0 0,-1 0 1 0 0,-1 0-1 0 0,1-2 0 0 0,-2 1 0 0 0,0-1 0 0 0,11-21 1 0 0,-5 10 85 0 0,-6 6-389 0 0,2 1 0 0 0,0 0 0 0 0,1 1 0 0 0,30-31 0 0 0,-38 44-6 0 0,-1 0 0 0 0,1 0-1 0 0,0 1 1 0 0,0 0 0 0 0,0 0-1 0 0,0 0 1 0 0,1 1-1 0 0,-1 0 1 0 0,1 0 0 0 0,0 0-1 0 0,-1 1 1 0 0,1-1-1 0 0,0 1 1 0 0,0 1 0 0 0,0-1-1 0 0,0 1 1 0 0,0 0 0 0 0,-1 0-1 0 0,1 1 1 0 0,0 0-1 0 0,0 0 1 0 0,0 0 0 0 0,7 4-1 0 0,6 1 25 0 0,-1 2-1 0 0,0 1 0 0 0,-1 0 1 0 0,0 1-1 0 0,0 0 0 0 0,-1 2 1 0 0,26 24-1 0 0,-22-17 170 0 0,-2 0-1 0 0,0 2 1 0 0,-1 0-1 0 0,-2 1 1 0 0,16 27-1 0 0,-27-41-105 0 0,0 0 0 0 0,-1 1 0 0 0,1-1 0 0 0,-2 1 0 0 0,1-1 0 0 0,-1 1-1 0 0,-1 0 1 0 0,2 14 0 0 0,-3-19-46 0 0,0 0 0 0 0,0 0 0 0 0,0 0 0 0 0,-1 0 0 0 0,1 0 1 0 0,-1 0-1 0 0,0 0 0 0 0,0 0 0 0 0,0-1 0 0 0,-1 1 0 0 0,1 0 0 0 0,-1 0 0 0 0,0-1 0 0 0,0 1 0 0 0,0-1 0 0 0,-1 0 0 0 0,1 0 0 0 0,-1 0 0 0 0,0 0 0 0 0,-3 4 0 0 0,5-7 0 0 0,0 1-1 0 0,0 0 1 0 0,0 0-1 0 0,1-1 0 0 0,-1 1 1 0 0,0 0-1 0 0,0-1 1 0 0,0 1-1 0 0,0-1 0 0 0,0 0 1 0 0,0 1-1 0 0,0-1 1 0 0,0 0-1 0 0,0 1 0 0 0,0-1 1 0 0,0 0-1 0 0,-1 0 1 0 0,1 0-1 0 0,0 0 0 0 0,0 0 1 0 0,0 0-1 0 0,0 0 1 0 0,0 0-1 0 0,0-1 1 0 0,0 1-1 0 0,0 0 0 0 0,0 0 1 0 0,0-1-1 0 0,0 1 1 0 0,0-1-1 0 0,0 1 0 0 0,0-1 1 0 0,0 0-1 0 0,0 1 1 0 0,0-1-1 0 0,0 0 0 0 0,1 1 1 0 0,-1-1-1 0 0,0 0 1 0 0,1 0-1 0 0,-1 0 1 0 0,0 0-1 0 0,1 0 0 0 0,-1 0 1 0 0,1 0-1 0 0,-1 0 1 0 0,1 0-1 0 0,0 0 0 0 0,-1 0 1 0 0,1-1-1 0 0,-2-3 44 0 0,1 0 0 0 0,0 1 0 0 0,0-1 0 0 0,1 0 0 0 0,-1 0 0 0 0,1 1 0 0 0,0-1 1 0 0,0 0-1 0 0,0 0 0 0 0,2-4 0 0 0,4-10 194 0 0,1 0 0 0 0,1 1 0 0 0,1 1 0 0 0,1-1 0 0 0,0 1 1 0 0,1 1-1 0 0,1 0 0 0 0,0 1 0 0 0,1 0 0 0 0,26-23 1 0 0,-11 14-947 0 0,2 1 1 0 0,0 1 0 0 0,1 2 0 0 0,61-29 0 0 0,-7 18-5996 0 0,-73 28 4593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04:49:39.89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493 235 892 0 0,'16'-51'6867'0'0,"17"-20"-3677"0"0,-15 36-2006 0 0,-18 33-1168 0 0,1 0 0 0 0,0 0 0 0 0,0 0-1 0 0,0 0 1 0 0,0 0 0 0 0,0 0 0 0 0,1 0 0 0 0,-1 0-1 0 0,1 0 1 0 0,-1 1 0 0 0,1-1 0 0 0,-1 1 0 0 0,1-1 0 0 0,0 1-1 0 0,0 0 1 0 0,0-1 0 0 0,0 1 0 0 0,0 0 0 0 0,0 0 0 0 0,0 1-1 0 0,3-2 1 0 0,-4 2-8 0 0,3 9 52 0 0,-3-8-54 0 0,0 1 0 0 0,-1-1 0 0 0,1 0 0 0 0,0 1 0 0 0,-1-1 0 0 0,1 1 0 0 0,-1-1 0 0 0,0 1 0 0 0,1-1 0 0 0,-1 1 0 0 0,0-1 0 0 0,0 1 0 0 0,0-1 0 0 0,0 1 0 0 0,0 2 0 0 0,-8 26 110 0 0,0 1-1 0 0,-2-1 1 0 0,-2 0-1 0 0,0-1 1 0 0,-2-1-1 0 0,-20 32 0 0 0,-118 157 368 0 0,126-184-398 0 0,-103 120 30 0 0,81-100 63 0 0,3 3 0 0 0,-46 70-1 0 0,88-122-106 0 0,1 0 0 0 0,0 0 0 0 0,0 0-1 0 0,0 0 1 0 0,1 0 0 0 0,0 0 0 0 0,-1 1-1 0 0,2-1 1 0 0,-1 0 0 0 0,0 1-1 0 0,1-1 1 0 0,0 1 0 0 0,0-1 0 0 0,0 1-1 0 0,0-1 1 0 0,3 9 0 0 0,-1-7-17 0 0,0 1 0 0 0,1-1 1 0 0,0 0-1 0 0,0 0 0 0 0,0 0 0 0 0,1 0 1 0 0,0-1-1 0 0,0 1 0 0 0,1-1 1 0 0,5 5-1 0 0,5 4-16 0 0,1-1 0 0 0,1-1 0 0 0,0-1 0 0 0,1 0 0 0 0,0-1 0 0 0,25 10 1 0 0,-20-11-23 0 0,1-1 0 0 0,1-2 0 0 0,0 0 0 0 0,-1-1 0 0 0,2-2 0 0 0,-1 0 0 0 0,32-2 0 0 0,6-4-2 0 0,107-18 1 0 0,-144 17-21 0 0,0-2 1 0 0,0 0-1 0 0,-1-2 0 0 0,0-1 1 0 0,36-17-1 0 0,-51 19-3 0 0,-1-1-1 0 0,-1 0 1 0 0,0 0 0 0 0,0-1-1 0 0,0 0 1 0 0,-1 0 0 0 0,8-14-1 0 0,-10 15 15 0 0,-1-1-1 0 0,0 1 1 0 0,-1-1-1 0 0,0 0 1 0 0,0 0-1 0 0,0 0 1 0 0,-1 0-1 0 0,-1 0 1 0 0,0 0-1 0 0,0-14 1 0 0,-1 3 2 0 0,0 0 0 0 0,-2-1 0 0 0,-7-33 0 0 0,4 35 3 0 0,-1 0 0 0 0,-1 1 0 0 0,0 0 1 0 0,-1 0-1 0 0,-17-25 0 0 0,-61-79-122 0 0,57 83 128 0 0,23 31 7 0 0,0 0-7 0 0,0 0 1 0 0,1 0-1 0 0,-1 0 0 0 0,-3-12 0 0 0,-15-22 82 0 0,1 3-23 0 0,15 18-19 0 0,1 0 0 0 0,0 0 1 0 0,2 0-1 0 0,0-1 1 0 0,-1-24-1 0 0,4-23 116 0 0,2 43-115 0 0,-1-1-1 0 0,-5-27 1 0 0,6 52-71 0 0,0-36 39 0 0,5 0-206 0 0,-5 36 17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04:49:42.31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157 93 760 0 0,'0'0'1835'0'0,"27"-30"3687"0"0,-27 28-5510 0 0,-1 0 0 0 0,1 0 0 0 0,0 1 0 0 0,-1-1 0 0 0,1 0 0 0 0,-1 0 0 0 0,0 0 0 0 0,1 1 0 0 0,-1-1 0 0 0,0 0 0 0 0,0 1 0 0 0,0-1 0 0 0,0 0 0 0 0,0 1 0 0 0,-1 0 0 0 0,1-1 0 0 0,0 1 0 0 0,-1 0 0 0 0,1-1 0 0 0,-1 1 0 0 0,1 0 0 0 0,-1 0 0 0 0,1 0 0 0 0,-3-1 0 0 0,-6-2 69 0 0,1 1 0 0 0,0 0 1 0 0,-16-4-1 0 0,14 5 90 0 0,9 1-9 0 0,-2 0-26 0 0,1 0-1 0 0,-1 1 1 0 0,1-1-1 0 0,-1 1 1 0 0,1 0-1 0 0,-1 0 1 0 0,1 0-1 0 0,-1 0 0 0 0,1 0 1 0 0,-1 1-1 0 0,1 0 1 0 0,-1 0-1 0 0,-5 2 1 0 0,7-2-31 0 0,-12 30 1008 0 0,10-18-969 0 0,0 0 0 0 0,0 1 0 0 0,2-1 0 0 0,0 1-1 0 0,0 0 1 0 0,1 0 0 0 0,1 0 0 0 0,0-1 0 0 0,1 1-1 0 0,0 0 1 0 0,1 0 0 0 0,1-1 0 0 0,0 1 0 0 0,1-1-1 0 0,1 0 1 0 0,0 0 0 0 0,0 0 0 0 0,1-1-1 0 0,1 1 1 0 0,0-2 0 0 0,1 1 0 0 0,0-1 0 0 0,1 0-1 0 0,0 0 1 0 0,0-1 0 0 0,16 12 0 0 0,-8-10-96 0 0,2-1 1 0 0,-1 0 0 0 0,1-1-1 0 0,1-1 1 0 0,0-1 0 0 0,0-1-1 0 0,0-1 1 0 0,1 0 0 0 0,38 4-1 0 0,-39-8-53 0 0,-1 0-1 0 0,1-2 1 0 0,-1 0 0 0 0,1-1-1 0 0,0-1 1 0 0,-1-1 0 0 0,0-1-1 0 0,1 0 1 0 0,-2-2 0 0 0,35-14-1 0 0,-44 15-2 0 0,0 0 0 0 0,0 0-1 0 0,-1-1 1 0 0,0-1 0 0 0,0 1 0 0 0,0-1-1 0 0,-1-1 1 0 0,0 1 0 0 0,-1-1 0 0 0,1 0-1 0 0,7-16 1 0 0,2-5-1 0 0,-2 0-1 0 0,13-41 1 0 0,-9 22-63 0 0,-6 13-44 0 0,12-59 0 0 0,-21 79 54 0 0,-3 14 57 0 0,2-24-431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04:49:34.35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26 96 984 0 0,'-26'-29'14356'0'0,"129"15"-13671"0"0,245 3-627 0 0,-232 9-84 0 0,-112 2 35 0 0,-1 0-22 0 0,31 0-14 0 0,-31 0 20 0 0,1 0 17 0 0,8 0-24 0 0,-8 0 12 0 0,-1 0-34 0 0,10 0 60 0 0,-10 0 0 0 0,1 1-28 0 0,45-2-41 0 0,-46 1 46 0 0,1 1-11 0 0,8 0 28 0 0,-8-1-37 0 0,-1 0 30 0 0,161-5-86 0 0,-91-2-64 0 0,-71 7 141 0 0,2 0-42 0 0,10 0 31 0 0,-11 0-16 0 0,1 0-11 0 0,101-8-317 0 0,-49-1 159 0 0,15-3-178 0 0,-68 11 390 0 0,0 1-29 0 0,9 0-44 0 0,-10 0 135 0 0,-1 1-69 0 0,-1-1 0 0 0,1 0 0 0 0,-1 0 0 0 0,1 1 0 0 0,-1-1 0 0 0,0 1 0 0 0,1-1 0 0 0,-1 0 0 0 0,0 1 0 0 0,1-1 0 0 0,-1 1 0 0 0,0-1 0 0 0,0 1 0 0 0,0-1 0 0 0,1 1 0 0 0,-1-1 0 0 0,0 0 0 0 0,0 1 0 0 0,0 0 0 0 0,0-1 0 0 0,0 1 0 0 0,0-1 0 0 0,0 1 0 0 0,0-1 0 0 0,0 1 0 0 0,0-1-1 0 0,0 1 1 0 0,0-1 0 0 0,0 1 0 0 0,0-1 0 0 0,0 1 0 0 0,-1-1 0 0 0,1 1 0 0 0,0-1 0 0 0,-1 1 0 0 0,-6 25 113 0 0,5-22-75 0 0,-46 190 636 0 0,18-63-386 0 0,-3 9 100 0 0,6 1 0 0 0,-16 273-1 0 0,-30 584 589 0 0,65-923-937 0 0,-44 566-51 0 0,25-225-405 0 0,9-190 386 0 0,2 146-53 0 0,6-114 8 0 0,-21 126-118 0 0,25-303 94 0 0,1-24-59 0 0,3 88-1 0 0,12-59 50 0 0,34 141-1 0 0,-28-158 76 0 0,-4-6 14 0 0,-3 0 1 0 0,-3 0-1 0 0,-2 71 0 0 0,-4-105-17 0 0,1 28 31 0 0,-3 1 0 0 0,-10 63 0 0 0,10-100 20 0 0,1-1 0 0 0,2 35 0 0 0,0-21-6 0 0,-1 2 156 0 0,1 1-1 0 0,11 61 1 0 0,-6-45-6 0 0,-6-44-116 0 0,0 0 0 0 0,1 0 0 0 0,0-1 0 0 0,0 1 1 0 0,4 9-1 0 0,1 9 116 0 0,1 0 11 0 0,-6-26-154 0 0,-1 0-20 0 0,0 0 1 0 0,0 0-1 0 0,1 0 1 0 0,-1 0-1 0 0,0-1 0 0 0,0 1 1 0 0,1 0-1 0 0,-1 0 1 0 0,0-1-1 0 0,1 1 1 0 0,-1 0-1 0 0,1 0 1 0 0,-1-1-1 0 0,1 1 1 0 0,-1 0-1 0 0,1-1 1 0 0,0 1-1 0 0,-1-1 1 0 0,1 1-1 0 0,0-1 0 0 0,-1 1 1 0 0,1-1-1 0 0,0 1 1 0 0,0-1-1 0 0,1 1 1 0 0,24 5 3 0 0,-18-4-18 0 0,-6-1 31 0 0,2-1-7 0 0,29-3-58 0 0,0 0 1 0 0,33-9-1 0 0,27-4-91 0 0,198 3 236 0 0,-85 7-79 0 0,435-22 114 0 0,-29 0 246 0 0,801 7-623 0 0,-159 59-200 0 0,-1137-34 268 0 0,583 10-1056 0 0,-155-5 730 0 0,212 26 385 0 0,-501-12 174 0 0,-2 0-266 0 0,-14-8 28 0 0,78 2 455 0 0,-285-17-272 0 0,473 16 432 0 0,-239 0 111 0 0,-264-16-408 0 0,37-2 635 0 0,-37 2-649 0 0,-2 0-103 0 0,0 0 0 0 0,0 0 0 0 0,0 0 0 0 0,1 0 0 0 0,-1-1 0 0 0,0 1 0 0 0,0 0 0 0 0,0-1 0 0 0,0 1 0 0 0,0-1 0 0 0,0 1 1 0 0,0-1-1 0 0,0 0 0 0 0,0 1 0 0 0,0-1 0 0 0,0 0 0 0 0,0 1 0 0 0,0-1 0 0 0,1-1 0 0 0,18-20 337 0 0,-10 8-272 0 0,0-1 0 0 0,-1-1-1 0 0,-1 0 1 0 0,0 0 0 0 0,10-34-1 0 0,19-94 265 0 0,-29 108-292 0 0,92-509 663 0 0,-29-5-257 0 0,-51 384-421 0 0,110-768 79 0 0,-101 755-135 0 0,15-98 2 0 0,-20 92-50 0 0,3-263-362 0 0,13-92 545 0 0,-22 373-336 0 0,-3-238-1 0 0,-7 86 272 0 0,-11 108-92 0 0,0 134-61 0 0,5-82-1 0 0,0 116-41 0 0,-9-78 1 0 0,1 10 76 0 0,4 8-311 0 0,3 90 336 0 0,0 1-1 0 0,5-24 0 0 0,0-9 13 0 0,-6 44 25 0 0,7-36 12 0 0,-7 35 15 0 0,6-28-20 0 0,-4 1-38 0 0,8-39-1 0 0,-7 47 43 0 0,-2 19 7 0 0,3-40-7 0 0,-4 40 40 0 0,3-4-33 0 0,-3 5-20 0 0,0 1 0 0 0,0-1 0 0 0,0 1-1 0 0,0-1 1 0 0,1 1 0 0 0,-1-1 0 0 0,0 1 0 0 0,0-1 0 0 0,0 1 0 0 0,0-1 0 0 0,1 1 0 0 0,-1-1-1 0 0,0 1 1 0 0,1-1 0 0 0,-1 1 0 0 0,0 0 0 0 0,1-1 0 0 0,-1 1 0 0 0,0-1 0 0 0,1 1 0 0 0,-1 0 0 0 0,1 0-1 0 0,-1-1 1 0 0,1 1 0 0 0,24 0-26 0 0,-1 1 1 0 0,0 1-1 0 0,0 1 0 0 0,31 8 0 0 0,-2-1-44 0 0,143 22-54 0 0,331 11 0 0 0,-305-30 20 0 0,-44 0 38 0 0,75 5-164 0 0,-199-15-565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04:49:37.24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113 389 296 0 0,'0'0'3694'0'0,"-16"-4"-2468"0"0,-24-5 222 0 0,38 8-1277 0 0,-41-16 2995 0 0,32 7-1954 0 0,11 10-1192 0 0,0 0-1 0 0,0 0 1 0 0,0 0-1 0 0,0 0 1 0 0,0-1-1 0 0,0 1 0 0 0,0 0 1 0 0,0 0-1 0 0,0-1 1 0 0,0 1-1 0 0,0 0 1 0 0,0 0-1 0 0,0 0 0 0 0,0-1 1 0 0,0 1-1 0 0,0 0 1 0 0,0 0-1 0 0,0 0 1 0 0,0-1-1 0 0,0 1 1 0 0,0 0-1 0 0,0 0 0 0 0,0 0 1 0 0,0-1-1 0 0,0 1 1 0 0,0 0-1 0 0,1 0 1 0 0,-1 0-1 0 0,0-1 0 0 0,0 1 1 0 0,0 0-1 0 0,0 0 1 0 0,0 0-1 0 0,1 0 1 0 0,-1 0-1 0 0,0-1 0 0 0,0 1 1 0 0,0 0-1 0 0,0 0 1 0 0,1 0-1 0 0,-1 0 1 0 0,0 0-1 0 0,1 0 0 0 0,0-1 38 0 0,21-1 5 0 0,275-17 114 0 0,-127 9-186 0 0,871-72-607 0 0,851-65 780 0 0,304 89 40 0 0,-1256 64-315 0 0,-188 3-43 0 0,-83-10-258 0 0,-386-7 341 0 0,-147 2 60 0 0,16 0-3 0 0,194-3-121 0 0,-210 5 28 0 0,-76 4 9 0 0,-56 0 100 0 0,0 0-18 0 0,14-1 11 0 0,-2 0-2 0 0,0 1-1 0 0,0 0 1 0 0,18 3-1 0 0,-21-2-22 0 0,28-1 40 0 0,-38 0-13 0 0,12 0 72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04:49:45.46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426 245 892 0 0,'-6'-10'4506'0'0,"5"7"-4348"0"0,1 1 1 0 0,-1 0-1 0 0,0 0 0 0 0,0 0 1 0 0,0 0-1 0 0,0 0 1 0 0,0 1-1 0 0,-1-1 0 0 0,1 0 1 0 0,0 0-1 0 0,-1 1 1 0 0,0-1-1 0 0,1 1 0 0 0,-1-1 1 0 0,0 1-1 0 0,0 0 1 0 0,1 0-1 0 0,-5-2 0 0 0,4 2 22 0 0,-30-4 550 0 0,19 4-625 0 0,0 0 0 0 0,1 1 0 0 0,-1 1 0 0 0,0 0 1 0 0,1 1-1 0 0,-25 6 0 0 0,36-8-97 0 0,0 1 0 0 0,0-1 0 0 0,1 0 0 0 0,-1 1-1 0 0,0-1 1 0 0,1 0 0 0 0,-1 1 0 0 0,0-1 0 0 0,1 1 0 0 0,-1 0 0 0 0,1-1 0 0 0,-1 1 0 0 0,1-1-1 0 0,-1 1 1 0 0,1 0 0 0 0,-1-1 0 0 0,1 1 0 0 0,-1 1 0 0 0,2 7 12 0 0,6-3-7 0 0,2-3-76 0 0,1 0-1 0 0,0-1 1 0 0,0 0 0 0 0,0-1 0 0 0,0 0 0 0 0,0-1 0 0 0,0 1 0 0 0,17-4 0 0 0,4-1-279 0 0,45-12 0 0 0,-72 15 338 0 0,1 0 0 0 0,-1-1-1 0 0,1 0 1 0 0,-1 0 0 0 0,0 0 0 0 0,0 0 0 0 0,0 0-1 0 0,0-1 1 0 0,0 0 0 0 0,-1 0 0 0 0,5-4-1 0 0,-7 6 12 0 0,-1 1-1 0 0,0-1 1 0 0,1 1-1 0 0,-1 0 1 0 0,0-1-1 0 0,1 1 1 0 0,-1-1-1 0 0,0 1 1 0 0,0-1-1 0 0,0 1 1 0 0,1-1-1 0 0,-1 1 1 0 0,0-1-1 0 0,0 1 1 0 0,0-1-1 0 0,0 0 1 0 0,0 1-1 0 0,0-1 1 0 0,0 1-1 0 0,0-1 1 0 0,0 1-1 0 0,0-1 1 0 0,0 1-1 0 0,0-1 1 0 0,-1 1-1 0 0,1-1 1 0 0,0 1-1 0 0,0-1 1 0 0,0 1-1 0 0,-1-1 1 0 0,1 1-1 0 0,0-1 1 0 0,-1 1-1 0 0,1-1 1 0 0,0 1-1 0 0,-1-1 1 0 0,1 1-1 0 0,-1 0 1 0 0,1-1-1 0 0,-1 1 1 0 0,1 0-1 0 0,0 0 1 0 0,-1-1-1 0 0,1 1 1 0 0,-1 0-1 0 0,0 0 1 0 0,0-1-1 0 0,-24-8 261 0 0,24 9-246 0 0,-19-4 98 0 0,0 1 1 0 0,0 1 0 0 0,1 1-1 0 0,-1 0 1 0 0,0 2-1 0 0,0 0 1 0 0,0 1-1 0 0,0 1 1 0 0,-28 8-1 0 0,47-11-115 0 0,-1 1-1 0 0,1-1 0 0 0,0 0 1 0 0,0 0-1 0 0,0 1 0 0 0,-1-1 1 0 0,1 0-1 0 0,0 1 0 0 0,0-1 0 0 0,0 1 1 0 0,0 0-1 0 0,0-1 0 0 0,0 1 1 0 0,0 0-1 0 0,0 0 0 0 0,0 0 1 0 0,0-1-1 0 0,0 1 0 0 0,0 0 1 0 0,1 0-1 0 0,-1 0 0 0 0,0 0 1 0 0,1 0-1 0 0,-1 1 0 0 0,0-1 1 0 0,1 0-1 0 0,0 0 0 0 0,-1 0 1 0 0,1 0-1 0 0,0 1 0 0 0,-1-1 0 0 0,1 0 1 0 0,0 0-1 0 0,0 1 0 0 0,0-1 1 0 0,0 0-1 0 0,0 0 0 0 0,0 1 1 0 0,1-1-1 0 0,-1 0 0 0 0,0 0 1 0 0,2 3-1 0 0,-1 0-17 0 0,1-1 1 0 0,0 1-1 0 0,0-1 1 0 0,0 0-1 0 0,1 1 1 0 0,-1-1-1 0 0,1 0 1 0 0,0-1-1 0 0,0 1 1 0 0,0 0-1 0 0,4 2 1 0 0,4 2-215 0 0,0-1-1 0 0,0 0 1 0 0,0-1 0 0 0,0 0-1 0 0,1-1 1 0 0,0 0 0 0 0,0-1-1 0 0,0 0 1 0 0,0-1 0 0 0,1 0-1 0 0,-1-1 1 0 0,0 0 0 0 0,1-1-1 0 0,17-2 1 0 0,-28 1 208 0 0,-1 1-1 0 0,0 0 1 0 0,0 0-1 0 0,0-1 1 0 0,1 1-1 0 0,-1 0 1 0 0,0-1-1 0 0,0 1 1 0 0,0-1-1 0 0,0 0 1 0 0,0 1-1 0 0,0-1 1 0 0,0 0-1 0 0,2-1 1 0 0,-3 2 15 0 0,0 0 1 0 0,0-1 0 0 0,0 1 0 0 0,0 0 0 0 0,0-1 0 0 0,0 1-1 0 0,1 0 1 0 0,-1-1 0 0 0,0 1 0 0 0,0-1 0 0 0,0 1 0 0 0,0 0 0 0 0,0-1-1 0 0,0 1 1 0 0,-1 0 0 0 0,1-1 0 0 0,0 1 0 0 0,0 0 0 0 0,0-1 0 0 0,0 1-1 0 0,0 0 1 0 0,0-1 0 0 0,-1 1 0 0 0,1 0 0 0 0,0-1 0 0 0,0 1 0 0 0,0 0-1 0 0,-1 0 1 0 0,1-1 0 0 0,-2-1 13 0 0,0 0 0 0 0,0 1 1 0 0,-1-1-1 0 0,1 1 0 0 0,0-1 0 0 0,0 1 0 0 0,-1 0 0 0 0,-3-2 1 0 0,-25-3 308 0 0,1 1 0 0 0,-1 1 0 0 0,0 1 0 0 0,1 2 0 0 0,-1 2 0 0 0,-39 4 1 0 0,67-5-298 0 0,0 0 0 0 0,0 1 1 0 0,0-1-1 0 0,0 1 0 0 0,0-1 1 0 0,0 1-1 0 0,1 0 0 0 0,-1 0 1 0 0,0 0-1 0 0,0 1 1 0 0,0-1-1 0 0,1 1 0 0 0,-1-1 1 0 0,1 1-1 0 0,-1 0 0 0 0,1 0 1 0 0,-4 4-1 0 0,6-6-24 0 0,-1 1-1 0 0,1 0 0 0 0,0 0 1 0 0,-1-1-1 0 0,1 1 1 0 0,0 0-1 0 0,-1 0 1 0 0,1 0-1 0 0,0-1 1 0 0,0 1-1 0 0,0 0 0 0 0,0 0 1 0 0,0 0-1 0 0,0 0 1 0 0,0 0-1 0 0,0-1 1 0 0,0 1-1 0 0,0 0 0 0 0,0 0 1 0 0,0 0-1 0 0,1 0 1 0 0,-1-1-1 0 0,0 1 1 0 0,1 0-1 0 0,-1 0 0 0 0,0 0 1 0 0,1-1-1 0 0,-1 1 1 0 0,1 0-1 0 0,-1-1 1 0 0,2 2-1 0 0,18 16-625 0 0,-14-14 396 0 0,0-1 0 0 0,1-1 0 0 0,-1 1 0 0 0,1-1-1 0 0,0 0 1 0 0,0-1 0 0 0,-1 0 0 0 0,1 0-1 0 0,0 0 1 0 0,0-1 0 0 0,0 0 0 0 0,0 0-1 0 0,0 0 1 0 0,0-1 0 0 0,9-3 0 0 0,-15 4 231 0 0,0 0 1 0 0,1-1-1 0 0,-1 1 0 0 0,0-1 1 0 0,0 1-1 0 0,0-1 1 0 0,0 0-1 0 0,0 0 1 0 0,0 1-1 0 0,0-1 0 0 0,0 0 1 0 0,0 0-1 0 0,-1 0 1 0 0,1 0-1 0 0,0 0 1 0 0,0 0-1 0 0,-1 0 0 0 0,1 0 1 0 0,-1 0-1 0 0,1-1 1 0 0,-1 1-1 0 0,1 0 0 0 0,-1 0 1 0 0,0 0-1 0 0,1-1 1 0 0,-1 1-1 0 0,0 0 1 0 0,0 0-1 0 0,0-1 0 0 0,0 1 1 0 0,0 0-1 0 0,0 0 1 0 0,-1-1-1 0 0,1 1 0 0 0,0 0 1 0 0,-1 0-1 0 0,1 0 1 0 0,-1-2-1 0 0,-1-1 83 0 0,1 1 0 0 0,-1-1 0 0 0,1 1 0 0 0,-1 0 0 0 0,0 0 0 0 0,0 0 0 0 0,-1 0 0 0 0,1 0 0 0 0,-1 0 0 0 0,1 0 0 0 0,-5-3 0 0 0,-5-1 142 0 0,0 0-1 0 0,-1 1 1 0 0,1 0 0 0 0,-1 1 0 0 0,0 0 0 0 0,-1 1-1 0 0,1 0 1 0 0,-1 1 0 0 0,0 1 0 0 0,0 0-1 0 0,1 1 1 0 0,-1 1 0 0 0,0 0 0 0 0,-22 3 0 0 0,33-3-216 0 0,1 1 1 0 0,0 0-1 0 0,0-1 1 0 0,-1 1-1 0 0,1 0 1 0 0,0 0 0 0 0,0 1-1 0 0,0-1 1 0 0,0 0-1 0 0,0 1 1 0 0,0-1 0 0 0,1 1-1 0 0,-1-1 1 0 0,0 1-1 0 0,-1 3 1 0 0,1-4-5 0 0,1 1 0 0 0,0 0 0 0 0,0 0-1 0 0,0 0 1 0 0,0 0 0 0 0,1 0 0 0 0,-1 0 0 0 0,1 1 0 0 0,-1-1 0 0 0,1 0 0 0 0,-1 0 0 0 0,1 0-1 0 0,0 0 1 0 0,0 1 0 0 0,0-1 0 0 0,0 0 0 0 0,1 0 0 0 0,-1 0 0 0 0,1 0 0 0 0,-1 0 0 0 0,1 1-1 0 0,0-1 1 0 0,0 0 0 0 0,-1 0 0 0 0,1 0 0 0 0,1-1 0 0 0,-1 1 0 0 0,1 2 0 0 0,3 2-89 0 0,1-1 1 0 0,-1 1-1 0 0,1-1 1 0 0,0 0-1 0 0,12 7 1 0 0,-10-6-116 0 0,0-1 129 0 0,-1-1-1 0 0,1 0 0 0 0,0 0 1 0 0,0-1-1 0 0,1 0 0 0 0,-1 0 1 0 0,1-1-1 0 0,-1 0 0 0 0,1-1 1 0 0,0 0-1 0 0,0 0 0 0 0,-1 0 1 0 0,1-1-1 0 0,0-1 0 0 0,0 0 1 0 0,0 0-1 0 0,-1 0 0 0 0,1-1 1 0 0,0-1-1 0 0,-1 1 0 0 0,0-1 1 0 0,0-1-1 0 0,0 0 0 0 0,0 0 1 0 0,0 0-1 0 0,-1-1 0 0 0,11-9 1 0 0,-16 13 91 0 0,-1 0 1 0 0,0 0 0 0 0,1 0 0 0 0,-1 0 0 0 0,0-1 0 0 0,0 1 0 0 0,0-1-1 0 0,0 1 1 0 0,0-1 0 0 0,0 1 0 0 0,0-1 0 0 0,-1 1 0 0 0,1-1 0 0 0,0 0-1 0 0,-1 1 1 0 0,1-1 0 0 0,-1 0 0 0 0,0 1 0 0 0,0-1 0 0 0,1 0 0 0 0,-1 0-1 0 0,0 1 1 0 0,-1-1 0 0 0,1 0 0 0 0,0 0 0 0 0,0 1 0 0 0,-1-1 0 0 0,1 0-1 0 0,-1 1 1 0 0,1-1 0 0 0,-1 0 0 0 0,0 1 0 0 0,0-1 0 0 0,0 1 0 0 0,0-1-1 0 0,0 1 1 0 0,-1-2 0 0 0,-1 0 13 0 0,1 1 0 0 0,0 0 0 0 0,-1 0 0 0 0,1 0 0 0 0,-1 1 0 0 0,0-1 0 0 0,1 1-1 0 0,-1-1 1 0 0,0 1 0 0 0,0 0 0 0 0,0 0 0 0 0,0 0 0 0 0,0 0 0 0 0,0 1 0 0 0,0-1 0 0 0,0 1 0 0 0,0 0 0 0 0,0 0 0 0 0,-1 0 0 0 0,1 0 0 0 0,-3 1-1 0 0,0 0 14 0 0,0 1-1 0 0,0 0 1 0 0,0 0-1 0 0,1 1 1 0 0,-1 0-1 0 0,-9 6 0 0 0,13-8-41 0 0,1 0 0 0 0,-1 0 0 0 0,1 0 0 0 0,0 0 0 0 0,-1 0 0 0 0,1 0 0 0 0,0 1 0 0 0,0-1-1 0 0,0 0 1 0 0,0 1 0 0 0,0-1 0 0 0,0 1 0 0 0,0-1 0 0 0,0 1 0 0 0,1-1 0 0 0,-1 1 0 0 0,0-1 0 0 0,1 1 0 0 0,0 0-1 0 0,-1-1 1 0 0,1 1 0 0 0,0 0 0 0 0,0 0 0 0 0,0-1 0 0 0,0 1 0 0 0,0 0 0 0 0,0-1 0 0 0,0 1 0 0 0,1 0-1 0 0,-1-1 1 0 0,0 1 0 0 0,2 2 0 0 0,2 2-122 0 0,0 0-1 0 0,0 0 1 0 0,0 0 0 0 0,1-1-1 0 0,0 0 1 0 0,0 0 0 0 0,0 0-1 0 0,1 0 1 0 0,0-1 0 0 0,0 0-1 0 0,0 0 1 0 0,0-1 0 0 0,1 0-1 0 0,-1 0 1 0 0,1 0 0 0 0,0-1-1 0 0,-1 0 1 0 0,1 0 0 0 0,0 0-1 0 0,8 0 1 0 0,-4-1-22 0 0,1 0 1 0 0,0 0 0 0 0,-1-1-1 0 0,1-1 1 0 0,0 0-1 0 0,-1 0 1 0 0,1-1-1 0 0,-1 0 1 0 0,1-1 0 0 0,-1-1-1 0 0,19-8 1 0 0,-27 11 256 0 0,0-1 1 0 0,-1 1 0 0 0,0-1-1 0 0,1 1 1 0 0,-1-1-1 0 0,0 0 1 0 0,0 0 0 0 0,0 0-1 0 0,0 0 1 0 0,0 0-1 0 0,0-1 1 0 0,-1 1-1 0 0,1-1 1 0 0,-1 1 0 0 0,2-3-1 0 0,-4 4-104 0 0,1 1 0 0 0,-1-1 0 0 0,1 1-1 0 0,-1 0 1 0 0,0-1 0 0 0,1 1 0 0 0,-1 0 0 0 0,0 0 0 0 0,1 0-1 0 0,-1-1 1 0 0,1 1 0 0 0,-1 0 0 0 0,0 0 0 0 0,1 0-1 0 0,-1 0 1 0 0,0 0 0 0 0,1 0 0 0 0,-1 0 0 0 0,0 0-1 0 0,1 0 1 0 0,-1 1 0 0 0,0-1 0 0 0,1 0 0 0 0,-1 0-1 0 0,0 1 1 0 0,1-1 0 0 0,-1 0 0 0 0,0 1 0 0 0,-23 10 202 0 0,24-10-203 0 0,-25 33 254 0 0,24-33-263 0 0,1-1-1 0 0,-1 1 1 0 0,1 0-1 0 0,-1 0 1 0 0,1 0-1 0 0,-1 0 1 0 0,1 0-1 0 0,0 0 1 0 0,0 0-1 0 0,-1 0 1 0 0,1 0-1 0 0,0 0 1 0 0,0 0-1 0 0,0 0 1 0 0,0 0-1 0 0,0 0 1 0 0,0 0-1 0 0,0 0 1 0 0,1 0-1 0 0,-1 0 1 0 0,0 0-1 0 0,1 0 1 0 0,-1 0-1 0 0,0 0 1 0 0,1-1-1 0 0,-1 1 1 0 0,1 0-1 0 0,-1 0 1 0 0,1 0-1 0 0,0 0 1 0 0,-1-1-1 0 0,1 1 1 0 0,0 0-1 0 0,0-1 1 0 0,-1 1-1 0 0,1 0 1 0 0,0-1-1 0 0,0 1 1 0 0,0-1 0 0 0,0 1-1 0 0,0-1 1 0 0,1 1-1 0 0,3 1-60 0 0,0-1-1 0 0,1 0 1 0 0,-1 0-1 0 0,1 0 1 0 0,-1 0-1 0 0,1-1 1 0 0,-1 0-1 0 0,1 0 1 0 0,-1-1-1 0 0,1 1 1 0 0,-1-1-1 0 0,1 0 1 0 0,-1-1-1 0 0,0 1 1 0 0,1-1-1 0 0,-1 0 1 0 0,0 0-1 0 0,0-1 1 0 0,0 0-1 0 0,-1 0 1 0 0,1 0 0 0 0,-1 0-1 0 0,1-1 1 0 0,-1 1-1 0 0,0-1 1 0 0,0 0-1 0 0,-1 0 1 0 0,1-1-1 0 0,-1 1 1 0 0,0-1-1 0 0,0 0 1 0 0,-1 1-1 0 0,5-11 1 0 0,-7 13 86 0 0,1 1-1 0 0,-1 0 1 0 0,0 0 0 0 0,1-1 0 0 0,-1 1 0 0 0,0-1 0 0 0,0 1-1 0 0,0 0 1 0 0,0-1 0 0 0,0 1 0 0 0,0 0 0 0 0,0-1 0 0 0,-1 1-1 0 0,1 0 1 0 0,0-1 0 0 0,-1 1 0 0 0,1 0 0 0 0,-1 0 0 0 0,1-1-1 0 0,-1 1 1 0 0,0 0 0 0 0,0 0 0 0 0,1 0 0 0 0,-1 0 0 0 0,-1-1-1 0 0,0 0 8 0 0,-1 1 0 0 0,1-1 0 0 0,0 1 0 0 0,-1 0 1 0 0,1 0-1 0 0,-1 0 0 0 0,1 0 0 0 0,-1 0 0 0 0,1 1 0 0 0,-1-1 0 0 0,1 1 0 0 0,-4-1 0 0 0,-4 1 3 0 0,1 0 0 0 0,-1 1 0 0 0,0-1 0 0 0,1 2 0 0 0,-19 4 0 0 0,17-3-49 0 0,0 1 0 0 0,-1 0-1 0 0,1 1 1 0 0,1 0 0 0 0,-1 1-1 0 0,1 0 1 0 0,0 0 0 0 0,-17 15-1 0 0,26-19 25 0 0,-2 5-552 0 0,8-10 353 0 0,-3 2 163 0 0,7-36-19 0 0,-9 35 60 0 0,-1 0 0 0 0,1 0 1 0 0,0-1-1 0 0,-1 1 0 0 0,0 0 0 0 0,0 0 0 0 0,1 0 1 0 0,-1-1-1 0 0,0 1 0 0 0,-1 0 0 0 0,1 1 1 0 0,0-1-1 0 0,-1 0 0 0 0,-1-2 0 0 0,0 2-2 0 0,0 0-1 0 0,0 1 1 0 0,0-1 0 0 0,0 1-1 0 0,-1 0 1 0 0,1 0 0 0 0,0 0-1 0 0,-1 1 1 0 0,1-1 0 0 0,-7 1-1 0 0,-2-1 36 0 0,9 0-70 0 0,0 2 72 0 0,-3-1-36 0 0,0 1-1 0 0,0 0 1 0 0,0 1 0 0 0,0-1-1 0 0,0 1 1 0 0,0 1 0 0 0,0-1-1 0 0,1 1 1 0 0,-1 0 0 0 0,1 0-1 0 0,0 0 1 0 0,0 1 0 0 0,0-1-1 0 0,0 2 1 0 0,0-1 0 0 0,1 0-1 0 0,0 1 1 0 0,-5 7 0 0 0,8-11 5 0 0,-8 15-556 0 0,13-24 349 0 0,-1 2 146 0 0,0 0-1 0 0,-1-1 0 0 0,1 1 0 0 0,-1-1 1 0 0,-1 1-1 0 0,1-1 0 0 0,-1 0 0 0 0,1-8 1 0 0,-3 14 60 0 0,1 0 0 0 0,-1 1 0 0 0,1-1 0 0 0,-1 1 0 0 0,1-1 0 0 0,-1 1 0 0 0,0-1 0 0 0,1 1 1 0 0,-1-1-1 0 0,0 1 0 0 0,1-1 0 0 0,-1 1 0 0 0,0 0 0 0 0,1-1 0 0 0,-1 1 0 0 0,0 0 0 0 0,0 0 0 0 0,1 0 1 0 0,-1-1-1 0 0,0 1 0 0 0,0 0 0 0 0,1 0 0 0 0,-1 0 0 0 0,0 0 0 0 0,0 0 0 0 0,-1 1 0 0 0,-25 3 604 0 0,21-2-578 0 0,1 1-1 0 0,0 0 1 0 0,1 0-1 0 0,-1 1 0 0 0,1 0 1 0 0,-6 4-1 0 0,9-6-42 0 0,-1 0 1 0 0,1-1-1 0 0,0 1 0 0 0,-1 0 0 0 0,1 0 0 0 0,0 0 0 0 0,0 0 0 0 0,0 0 1 0 0,1 0-1 0 0,-1 0 0 0 0,0 1 0 0 0,1-1 0 0 0,-1 0 0 0 0,1 0 1 0 0,0 1-1 0 0,0-1 0 0 0,0 0 0 0 0,0 0 0 0 0,0 4 0 0 0,2-3-1 0 0,0 1-1 0 0,0-1 0 0 0,1 1 0 0 0,-1-1 1 0 0,1 0-1 0 0,-1 1 0 0 0,1-2 0 0 0,0 1 1 0 0,0 0-1 0 0,7 4 0 0 0,2 1-29 0 0,2 0 1 0 0,-1-1-1 0 0,1-1 1 0 0,0 0-1 0 0,0-1 0 0 0,1-1 1 0 0,0 0-1 0 0,-1-1 0 0 0,1 0 1 0 0,0-2-1 0 0,1 1 1 0 0,-1-2-1 0 0,25-2 0 0 0,-37 2 30 0 0,-1 0 0 0 0,1-1 0 0 0,0 1 0 0 0,-1-1 1 0 0,1 0-1 0 0,-1 0 0 0 0,1 0 0 0 0,-1 0 0 0 0,1 0 0 0 0,-1-1 0 0 0,1 1 0 0 0,-1-1 0 0 0,0 1 0 0 0,0-1 0 0 0,0 0 0 0 0,0 0 0 0 0,0 0 0 0 0,0 0 0 0 0,-1 0 0 0 0,1 0 0 0 0,-1-1 0 0 0,1 1 0 0 0,-1 0 0 0 0,0-1 1 0 0,0 1-1 0 0,0-1 0 0 0,0 0 0 0 0,0 1 0 0 0,-1-1 0 0 0,1 0 0 0 0,-1 1 0 0 0,1-1 0 0 0,-1 0 0 0 0,0 1 0 0 0,0-1 0 0 0,-1 0 0 0 0,1 0 0 0 0,0 1 0 0 0,-1-1 0 0 0,0 0 0 0 0,0 1 0 0 0,0-1 0 0 0,0 1 0 0 0,0-1 0 0 0,0 1 1 0 0,0-1-1 0 0,-1 1 0 0 0,1 0 0 0 0,-1 0 0 0 0,0-1 0 0 0,0 1 0 0 0,0 1 0 0 0,0-1 0 0 0,0 0 0 0 0,-3-2 0 0 0,0 1-17 0 0,0 0 0 0 0,-1 1 1 0 0,1 0-1 0 0,-1 0 0 0 0,1 0 0 0 0,-1 0 1 0 0,0 1-1 0 0,0 0 0 0 0,1 0 0 0 0,-1 0 1 0 0,0 1-1 0 0,0 0 0 0 0,-7 1 0 0 0,3 0 18 0 0,0 1-1 0 0,1 0 1 0 0,-1 0 0 0 0,1 1-1 0 0,-1 0 1 0 0,1 1-1 0 0,-10 6 1 0 0,17-9 25 0 0,0 5-43 0 0,2-5 15 0 0,0-1-1 0 0,-1 1 0 0 0,1-1 0 0 0,0 0 0 0 0,0 1 1 0 0,-1-1-1 0 0,1 1 0 0 0,0-1 0 0 0,0 1 0 0 0,0-1 0 0 0,0 1 1 0 0,0-1-1 0 0,-1 1 0 0 0,1-1 0 0 0,0 1 0 0 0,0-1 1 0 0,0 1-1 0 0,0 0 0 0 0,1-1 0 0 0,-1 1 0 0 0,0-1 1 0 0,0 1-1 0 0,0-1 0 0 0,0 1 0 0 0,0-1 0 0 0,1 1 0 0 0,-1-1 1 0 0,0 0-1 0 0,0 1 0 0 0,1-1 0 0 0,-1 1 0 0 0,0-1 1 0 0,1 1-1 0 0,-1-1 0 0 0,1 0 0 0 0,-1 1 0 0 0,0-1 0 0 0,1 0 1 0 0,-1 0-1 0 0,1 1 0 0 0,-1-1 0 0 0,1 0 0 0 0,-1 0 1 0 0,1 1-1 0 0,-1-1 0 0 0,1 0 0 0 0,-1 0 0 0 0,1 0 0 0 0,-1 0 1 0 0,1 0-1 0 0,-1 0 0 0 0,1 0 0 0 0,-1 0 0 0 0,1 0 1 0 0,-1 0-1 0 0,2 0 0 0 0,10 0-49 0 0,0 0 1 0 0,1-1-1 0 0,-1 0 1 0 0,0-1-1 0 0,0 0 1 0 0,0-1-1 0 0,0-1 1 0 0,0 1-1 0 0,-1-2 1 0 0,1 0-1 0 0,-1 0 1 0 0,16-11-1 0 0,-27 16 49 0 0,16-11-16 0 0,-1-1 0 0 0,0 0 0 0 0,-1-1 0 0 0,0 0 0 0 0,14-19 0 0 0,-10 5 222 0 0,-1-1 1 0 0,-2 0 0 0 0,15-38 0 0 0,-29 65-188 0 0,0-1 20 0 0,0-2-24 0 0,1-1-1 0 0,0 1 1 0 0,0 0 0 0 0,0 0 0 0 0,0 0-1 0 0,1 0 1 0 0,-1 0 0 0 0,7-6 0 0 0,3-5-2 0 0,-11 14-90 0 0,8-5-20 0 0,-5 1 100 0 0,-3 4 3 0 0,6 0-27 0 0,-7 1 20 0 0,0 1-1 0 0,-1-1 0 0 0,1 0 1 0 0,0 0-1 0 0,0 1 0 0 0,0-1 1 0 0,0 0-1 0 0,-1 0 0 0 0,1 1 1 0 0,0-1-1 0 0,0 0 0 0 0,0 0 1 0 0,0 1-1 0 0,0-1 0 0 0,0 0 1 0 0,0 1-1 0 0,0-1 1 0 0,0 0-1 0 0,0 0 0 0 0,0 1 1 0 0,0-1-1 0 0,0 0 0 0 0,0 1 1 0 0,0-1-1 0 0,0 0 0 0 0,0 0 1 0 0,0 1-1 0 0,1-1 0 0 0,-1 0 1 0 0,0 0-1 0 0,0 1 0 0 0,0-1 1 0 0,0 0-1 0 0,1 0 0 0 0,-1 1 1 0 0,0-1-1 0 0,0 0 0 0 0,0 0 1 0 0,1 0-1 0 0,-1 0 0 0 0,0 1 1 0 0,0-1-1 0 0,1 0 0 0 0,-1 0 1 0 0,0 0-1 0 0,0 0 0 0 0,1 0 1 0 0,-1 0-1 0 0,0 0 0 0 0,1 1 1 0 0,-1-1-1 0 0,0 0 0 0 0,0 0 1 0 0,1 0-1 0 0,-1 0 0 0 0,0 0 1 0 0,1 0-1 0 0,-1-1 0 0 0,0 1 1 0 0,0 0-1 0 0,1 0 0 0 0,-1 0 1 0 0,0 0-1 0 0,0 0 0 0 0,1 0 1 0 0,-1 0-1 0 0,0-1 0 0 0,0 1 1 0 0,1 0-1 0 0,-2 1-25 0 0,-5 50-679 0 0,4-39 595 0 0,0 1 0 0 0,-2-1 1 0 0,1 0-1 0 0,-2 0 1 0 0,-6 15-1 0 0,7-20 125 0 0,0-1-1 0 0,-1 1 1 0 0,0-1-1 0 0,0 0 0 0 0,-11 11 1 0 0,15-16-49 0 0,-13 10 54 0 0,12-9-19 0 0,1 0 0 0 0,-1-1 1 0 0,0 1-1 0 0,1 0 0 0 0,-1-1 0 0 0,0 1 1 0 0,0-1-1 0 0,0 0 0 0 0,-3 2 1 0 0,3-3 4 0 0,1 1 1 0 0,0 0-1 0 0,0 0 0 0 0,-1 0 1 0 0,1 0-1 0 0,0 1 1 0 0,0-1-1 0 0,0 0 1 0 0,0 0-1 0 0,0 1 1 0 0,0-1-1 0 0,1 0 1 0 0,-2 3-1 0 0,-4 6-11 0 0,5-9-12 0 0,0-1 18 0 0,1 1 0 0 0,0-1 0 0 0,0 0 0 0 0,0 0 0 0 0,-1 0 0 0 0,1 0 0 0 0,0 0 0 0 0,0 1 0 0 0,0-1 0 0 0,-1 0 0 0 0,1 0 0 0 0,0 0 0 0 0,0 0 0 0 0,0 1 0 0 0,0-1 0 0 0,0 0 0 0 0,0 0 0 0 0,0 1 0 0 0,-1-1 0 0 0,1 0-1 0 0,0 0 1 0 0,0 1 0 0 0,0-1 0 0 0,0 0 0 0 0,0 0 0 0 0,0 0 0 0 0,0 1 0 0 0,0-1 0 0 0,0 0 0 0 0,0 0 0 0 0,0 1 0 0 0,0-1 0 0 0,0 0 0 0 0,1 0 0 0 0,-1 1 0 0 0,0-1 0 0 0,0 0 0 0 0,0 0 0 0 0,0 0 0 0 0,0 1 0 0 0,0-1 0 0 0,1 0 0 0 0,-1 0 0 0 0,0 1 0 0 0,7 13-69 0 0,-6-11 6 0 0,0-2-45 0 0,12 5-1010 0 0,0-1-447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04:23:31.07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53 77 764 0 0,'0'0'2212'0'0,"0"-2"-1877"0"0,0 0 0 0 0,0 0 0 0 0,0 0 0 0 0,-1 0 0 0 0,1 0 0 0 0,-1 0 0 0 0,1 0 0 0 0,-1 0 0 0 0,0 0 0 0 0,1 0 0 0 0,-3-2 0 0 0,2 4-320 0 0,-1 1 0 0 0,0-1-1 0 0,0 1 1 0 0,0-1 0 0 0,0 1 0 0 0,0 0 0 0 0,1 0 0 0 0,-1 0-1 0 0,0 0 1 0 0,1 0 0 0 0,-1 0 0 0 0,-2 2 0 0 0,3-1-6 0 0,0-1-12 0 0,-1 6 10 0 0,0-3 4 0 0,0 3-12 0 0,2-6 2 0 0,-1 1 1 0 0,1 0-1 0 0,0-1 1 0 0,0 1-1 0 0,0-1 1 0 0,0 1-1 0 0,0-1 1 0 0,0 1-1 0 0,0 0 1 0 0,1-1-1 0 0,-1 1 0 0 0,1-1 1 0 0,-1 1-1 0 0,1-1 1 0 0,-1 1-1 0 0,1-1 1 0 0,0 0-1 0 0,0 1 1 0 0,0-1-1 0 0,-1 0 1 0 0,2 1-1 0 0,-1-1 0 0 0,1 2 1 0 0,-1-3 0 0 0,0 1 16 0 0,14 2-38 0 0,-13-3 20 0 0,1 0-1 0 0,0-1 0 0 0,-1 0 0 0 0,1 0 1 0 0,-1 0-1 0 0,1 0 0 0 0,-1 0 1 0 0,0 0-1 0 0,1-1 0 0 0,-1 1 0 0 0,0-1 1 0 0,0 1-1 0 0,0-1 0 0 0,0 0 0 0 0,0 0 1 0 0,0 0-1 0 0,-1 0 0 0 0,1 0 1 0 0,-1 0-1 0 0,1-1 0 0 0,-1 1 0 0 0,0 0 1 0 0,0-1-1 0 0,0 1 0 0 0,0-1 0 0 0,0 1 1 0 0,-1-1-1 0 0,1 1 0 0 0,-1-1 1 0 0,1 0-1 0 0,-1 1 0 0 0,0-1 0 0 0,0-3 1 0 0,0-6 92 0 0,1 10-47 0 0,-1 0-1 0 0,0-1 1 0 0,0 1 0 0 0,0 0 0 0 0,0-1-1 0 0,0 1 1 0 0,0 0 0 0 0,-1-1 0 0 0,1 1 0 0 0,-1 0-1 0 0,-2-5 1 0 0,3 6 111 0 0,-11-4 120 0 0,11 4-258 0 0,-1 0 0 0 0,0 1 1 0 0,0-1-1 0 0,0 1 0 0 0,1-1 1 0 0,-1 1-1 0 0,0-1 1 0 0,0 1-1 0 0,0-1 0 0 0,0 1 1 0 0,0 0-1 0 0,0-1 0 0 0,0 1 1 0 0,0 0-1 0 0,-1 0 0 0 0,-10 0 2 0 0,9 0 12 0 0,-11 4 88 0 0,12-3-104 0 0,0 1 1 0 0,-1-1-1 0 0,1 1 1 0 0,0-1-1 0 0,0 1 0 0 0,0 0 1 0 0,0 0-1 0 0,0 0 1 0 0,0 0-1 0 0,1 0 1 0 0,-1 0-1 0 0,1 1 1 0 0,-1-1-1 0 0,1 0 0 0 0,0 1 1 0 0,0-1-1 0 0,0 1 1 0 0,0-1-1 0 0,0 1 1 0 0,1 0-1 0 0,-1-1 0 0 0,1 1 1 0 0,0 0-1 0 0,0-1 1 0 0,0 1-1 0 0,0 5 1 0 0,0-5-11 0 0,1 1 1 0 0,-1-1 0 0 0,1 1 0 0 0,0-1 0 0 0,0 1-1 0 0,0-1 1 0 0,1 0 0 0 0,-1 1 0 0 0,1-1-1 0 0,0 0 1 0 0,-1 0 0 0 0,2 0 0 0 0,-1 0-1 0 0,0 0 1 0 0,0 0 0 0 0,1-1 0 0 0,0 1 0 0 0,-1-1-1 0 0,1 0 1 0 0,5 3 0 0 0,-7-4 0 0 0,2-1-21 0 0,7 1 24 0 0,-4-1 8 0 0,5-4-12 0 0,-10 4-6 0 0,0 0-1 0 0,1 0 1 0 0,-1 0 0 0 0,0 0 0 0 0,0-1 0 0 0,0 1 0 0 0,1-1 0 0 0,-1 1 0 0 0,0-1 0 0 0,0 1-1 0 0,0-1 1 0 0,0 0 0 0 0,0 1 0 0 0,0-1 0 0 0,0 0 0 0 0,0 0 0 0 0,-1 0 0 0 0,1 0 0 0 0,0 0-1 0 0,0 0 1 0 0,-1 0 0 0 0,1 0 0 0 0,0-1 0 0 0,5-7-47 0 0,2-2 24 0 0,-6 8 20 0 0,1-1-1 0 0,-1 1 0 0 0,0-1 0 0 0,0 0 1 0 0,0 0-1 0 0,0 0 0 0 0,-1 0 0 0 0,0 0 0 0 0,1 0 1 0 0,-2 0-1 0 0,2-9 0 0 0,-2 11 2 0 0,1 0 1 0 0,-1 1-1 0 0,0-1 0 0 0,0 0 1 0 0,0 0-1 0 0,-1 0 0 0 0,1 1 1 0 0,0-1-1 0 0,-1 0 0 0 0,1 0 0 0 0,-1 1 1 0 0,1-1-1 0 0,-1 0 0 0 0,0 1 1 0 0,0-1-1 0 0,0 1 0 0 0,0-1 0 0 0,0 1 1 0 0,0-1-1 0 0,0 1 0 0 0,0 0 1 0 0,-1-1-1 0 0,1 1 0 0 0,-2-1 1 0 0,1 1 29 0 0,-16-1-3 0 0,6 2 30 0 0,9 0-21 0 0,0 1-6 0 0,-8 1-10 0 0,4-1-316 0 0,-17 5 589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04:49:45.84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51 0 432 0 0,'0'0'1480'0'0,"-13"6"-236"0"0,3-3-632 0 0,-4 2-652 0 0,1-1-2336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04:49:46.62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1738 27 1700 0 0,'10'-20'8017'0'0,"-9"14"-7088"0"0,-15 11-688 0 0,0 1 1 0 0,1 0-1 0 0,-1 1 1 0 0,-20 15 0 0 0,-17 8 68 0 0,-492 218 573 0 0,-54 29-478 0 0,191-69-268 0 0,345-176-388 0 0,59-31 150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04:49:47.26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423 164 608 0 0,'24'-56'7462'0'0,"-6"14"-5323"0"0,-9 2-572 0 0,-1 19-604 0 0,-9 17-556 0 0,-8 14-178 0 0,-29 34 123 0 0,-1-2 0 0 0,-79 67 0 0 0,60-58-272 0 0,7-7 21 0 0,23-21-45 0 0,1 1 1 0 0,1 1 0 0 0,1 1 0 0 0,-24 34-1 0 0,47-58-41 0 0,1-1 0 0 0,0 1 1 0 0,0 0-1 0 0,0 0 0 0 0,0 0 0 0 0,0 0 0 0 0,0 0 0 0 0,0 0 0 0 0,1 0 0 0 0,-1 0 0 0 0,1 0 0 0 0,-1 0 0 0 0,1 0 0 0 0,0 0 0 0 0,0 1 0 0 0,0-1 0 0 0,0 0 1 0 0,0 0-1 0 0,0 0 0 0 0,1 0 0 0 0,0 3 0 0 0,0-2-1 0 0,1-1 1 0 0,-1 0-1 0 0,1 0 0 0 0,-1 0 1 0 0,1 0-1 0 0,0 0 0 0 0,0 0 1 0 0,0-1-1 0 0,0 1 0 0 0,0 0 1 0 0,0-1-1 0 0,0 0 0 0 0,1 1 1 0 0,-1-1-1 0 0,3 1 0 0 0,10 3 20 0 0,1-1 0 0 0,-1 0 0 0 0,1-1 0 0 0,23 2 0 0 0,-30-4-38 0 0,129 14-2269 0 0,-46-8-4547 0 0,-66-5 2695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04:49:48.21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218 0 1432 0 0,'0'0'3910'0'0,"11"7"-2615"0"0,-20 17-468 0 0,1 0 0 0 0,2 1 0 0 0,-5 32 0 0 0,2-7-176 0 0,-61 354 1572 0 0,27-137-1611 0 0,-22 352 2462 0 0,60-512-2979 0 0,4-104-255 0 0,0 0 95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04:49:48.59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42 34 580 0 0,'-41'-34'13501'0'0,"61"59"-12509"0"0,179 300 522 0 0,-199-324-1520 0 0,1 0-1 0 0,0 0 1 0 0,-1 0-1 0 0,1 0 1 0 0,0 0 0 0 0,0 0-1 0 0,0 0 1 0 0,0-1 0 0 0,0 1-1 0 0,0 0 1 0 0,0-1 0 0 0,0 1-1 0 0,0-1 1 0 0,0 1 0 0 0,0-1-1 0 0,0 0 1 0 0,1 1-1 0 0,-1-1 1 0 0,0 0 0 0 0,0 0-1 0 0,0 0 1 0 0,1 0 0 0 0,-1 0-1 0 0,0 0 1 0 0,0 0 0 0 0,0 0-1 0 0,0 0 1 0 0,1 0 0 0 0,-1-1-1 0 0,0 1 1 0 0,0 0 0 0 0,0-1-1 0 0,0 1 1 0 0,0-1-1 0 0,0 0 1 0 0,0 1 0 0 0,0-1-1 0 0,0 0 1 0 0,0 1 0 0 0,1-2-1 0 0,6-4-125 0 0,-1-1 0 0 0,0 0 0 0 0,12-14 0 0 0,-13 13 15 0 0,13-13-569 0 0,2 0 1 0 0,1 1-1 0 0,0 1 1 0 0,45-28-1 0 0,-36 28-2631 0 0,56-24 0 0 0,-56 31 102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04:49:49.48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 74 680 0 0,'-2'-14'6192'0'0,"4"-33"2132"0"0,-2 47-8193 0 0,3-11 2220 0 0,-2 10-2220 0 0,2 1-47 0 0,0 0-1 0 0,0 0 1 0 0,0 0 0 0 0,1 1 0 0 0,-1 0 0 0 0,0-1-1 0 0,0 1 1 0 0,0 0 0 0 0,0 0 0 0 0,-1 1-1 0 0,1-1 1 0 0,0 1 0 0 0,4 2 0 0 0,38 32 386 0 0,-25-19-360 0 0,544 430-810 0 0,-43 27-785 0 0,-437-392 1606 0 0,-42-43-56 0 0,56 58-293 0 0,-97-95 112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04:49:50.24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335 115 188 0 0,'-14'-29'5252'0'0,"5"-22"-1787"0"0,8 49-3201 0 0,-26-30 2639 0 0,30 34-2863 0 0,0 1 1 0 0,0-1-1 0 0,0 1 1 0 0,0 0 0 0 0,0 0-1 0 0,0 0 1 0 0,-1 0-1 0 0,0 1 1 0 0,1-1-1 0 0,1 5 1 0 0,19 44 128 0 0,-18-40-132 0 0,171 442 134 0 0,-168-432-169 0 0,3 5 12 0 0,11 37-60 0 0,-22-63 55 0 0,-1 2-43 0 0,1-3 33 0 0,0 1 0 0 0,0-1 0 0 0,0 1 0 0 0,0-1 0 0 0,-1 0 0 0 0,1 1 0 0 0,0-1 0 0 0,0 1 0 0 0,0-1 1 0 0,-1 0-1 0 0,1 1 0 0 0,0-1 0 0 0,0 0 0 0 0,-1 1 0 0 0,1-1 0 0 0,0 0 0 0 0,-1 0 0 0 0,1 1 1 0 0,0-1-1 0 0,-1 0 0 0 0,1 0 0 0 0,0 0 0 0 0,-1 1 0 0 0,1-1 0 0 0,-1 0 0 0 0,1 0 0 0 0,0 0 0 0 0,-1 0 1 0 0,1 0-1 0 0,-1 0 0 0 0,1 0 0 0 0,0 0 0 0 0,-1 0 0 0 0,1 0 0 0 0,-1 0 0 0 0,1 0 0 0 0,-1 0 1 0 0,1 0-1 0 0,-1 0-1 0 0,-2 0 18 0 0,-36-2 107 0 0,-45-4 346 0 0,-17-3-443 0 0,-158 6 0 0 0,198 5-2944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04:51:15.01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59 258 512 0 0,'0'0'1197'0'0,"-9"-26"2718"0"0,0-8-748 0 0,9 32-3086 0 0,-8-29 68 0 0,4-21 348 0 0,4 50-433 0 0,2-33 390 0 0,2-19 924 0 0,-4 52-1158 0 0,1-17 1219 0 0,-1 30-1419 0 0,-1 280 1481 0 0,4-189-1182 0 0,2 136 476 0 0,1 391 525 0 0,-11-412-838 0 0,-4 296 540 0 0,9-510-1089 0 0,-28-77-13100 0 0,21 59 10273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04:51:15.57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55 188 1112 0 0,'-29'-25'8047'0'0,"3"-10"-2305"0"0,31 38-5643 0 0,-1 0 0 0 0,1 0 1 0 0,-1 0-1 0 0,0 0 0 0 0,-1 1 1 0 0,1 0-1 0 0,0 0 0 0 0,-1 0 1 0 0,4 5-1 0 0,19 29 272 0 0,-2 2-1 0 0,27 57 1 0 0,-7-12-133 0 0,-16-33-121 0 0,-11-18 213 0 0,32 46 1 0 0,-48-79-314 0 0,0 0 1 0 0,0 0-1 0 0,0 0 1 0 0,0-1-1 0 0,0 1 1 0 0,0 0-1 0 0,0 0 1 0 0,0-1-1 0 0,0 1 1 0 0,0-1-1 0 0,0 1 1 0 0,0-1-1 0 0,0 0 1 0 0,1 1-1 0 0,-1-1 1 0 0,0 0-1 0 0,0 0 1 0 0,0 0-1 0 0,1 1 1 0 0,-1-1-1 0 0,0-1 1 0 0,0 1-1 0 0,0 0 1 0 0,1 0-1 0 0,-1 0 1 0 0,0-1-1 0 0,0 1 1 0 0,0 0-1 0 0,0-1 1 0 0,1 1-1 0 0,-1-1 1 0 0,0 0-1 0 0,0 1 1 0 0,0-1-1 0 0,1-1 1 0 0,32-27 54 0 0,-33 29-67 0 0,45-54-264 0 0,-3-2 0 0 0,53-88 1 0 0,-37 55-337 0 0,-14 19-140 0 0,18-27-610 0 0,-18 39-6699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04:27:13.930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04:23:34.31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247 55 392 0 0,'0'0'5971'0'0,"-20"-11"-4691"0"0,-2-16-638 0 0,21 26-610 0 0,-36-13 284 0 0,34 14-283 0 0,-40-1 417 0 0,37 1-413 0 0,-1 0 0 0 0,1 1 0 0 0,-1 0-1 0 0,0 0 1 0 0,1 1 0 0 0,0-1 0 0 0,-1 1 0 0 0,1 1 0 0 0,0-1-1 0 0,0 1 1 0 0,0 0 0 0 0,-10 8 0 0 0,14-9-26 0 0,-1 0 1 0 0,1 0-1 0 0,0 0 1 0 0,0 0-1 0 0,0 0 0 0 0,0 1 1 0 0,1-1-1 0 0,-1 1 1 0 0,0 0-1 0 0,1-1 1 0 0,0 1-1 0 0,0 0 1 0 0,0 0-1 0 0,0 0 0 0 0,0 0 1 0 0,0 0-1 0 0,1 0 1 0 0,-1 0-1 0 0,1 0 1 0 0,0 0-1 0 0,0 0 0 0 0,0 0 1 0 0,0 0-1 0 0,1 0 1 0 0,-1 0-1 0 0,1 0 1 0 0,0 0-1 0 0,0 0 1 0 0,0 0-1 0 0,0 0 0 0 0,0-1 1 0 0,1 1-1 0 0,-1 0 1 0 0,1-1-1 0 0,0 1 1 0 0,0-1-1 0 0,2 4 0 0 0,3 1-16 0 0,1 1 0 0 0,-1-1 0 0 0,1 0-1 0 0,0-1 1 0 0,1 1 0 0 0,0-2 0 0 0,0 1-1 0 0,0-1 1 0 0,11 4 0 0 0,-15-8 4 0 0,-1 1 1 0 0,1-1-1 0 0,0 0 0 0 0,0-1 1 0 0,0 1-1 0 0,0-1 1 0 0,0 0-1 0 0,0 0 0 0 0,0 0 1 0 0,0-1-1 0 0,0 0 0 0 0,0 0 1 0 0,-1 0-1 0 0,1 0 1 0 0,0-1-1 0 0,-1 0 0 0 0,1 0 1 0 0,-1 0-1 0 0,1 0 0 0 0,-1-1 1 0 0,0 0-1 0 0,0 0 1 0 0,0 0-1 0 0,0 0 0 0 0,-1-1 1 0 0,1 1-1 0 0,-1-1 0 0 0,0 0 1 0 0,4-6-1 0 0,-2 3-22 0 0,-1 0 1 0 0,0-1-1 0 0,0 1 0 0 0,0-1 0 0 0,-1 0 0 0 0,0 0 0 0 0,-1 0 1 0 0,1-1-1 0 0,-2 1 0 0 0,1-1 0 0 0,0-16 0 0 0,-2 23 10 0 0,-18-15 26 0 0,13 17 4 0 0,-1 0 1 0 0,1 0-1 0 0,0 0 1 0 0,-1 0-1 0 0,1 1 1 0 0,-1 0-1 0 0,1 0 1 0 0,0 1-1 0 0,0-1 1 0 0,0 1 0 0 0,0 0-1 0 0,0 0 1 0 0,0 1-1 0 0,1 0 1 0 0,-1 0-1 0 0,1 0 1 0 0,-1 0-1 0 0,1 0 1 0 0,0 1-1 0 0,0 0 1 0 0,1 0-1 0 0,-1 0 1 0 0,1 0 0 0 0,0 1-1 0 0,-4 6 1 0 0,5-6-4 0 0,1 0 1 0 0,-1 0-1 0 0,1 0 1 0 0,0 0 0 0 0,0 1-1 0 0,0-1 1 0 0,1 0-1 0 0,0 0 1 0 0,0 0 0 0 0,0 1-1 0 0,1-1 1 0 0,-1 0 0 0 0,1 0-1 0 0,1 0 1 0 0,-1 0-1 0 0,1 0 1 0 0,-1 0 0 0 0,2 0-1 0 0,-1 0 1 0 0,0-1-1 0 0,1 1 1 0 0,4 5 0 0 0,-2-4-6 0 0,0 0 0 0 0,1-1 0 0 0,-1 0 0 0 0,1 0 0 0 0,0 0 0 0 0,1-1 1 0 0,-1 0-1 0 0,1 0 0 0 0,-1-1 0 0 0,1 1 0 0 0,1-1 0 0 0,9 2 0 0 0,-14-4-15 0 0,1-1-1 0 0,0 1 0 0 0,-1-1 0 0 0,1 0 1 0 0,0 0-1 0 0,0 0 0 0 0,-1-1 1 0 0,1 1-1 0 0,0-1 0 0 0,-1 0 0 0 0,1 0 1 0 0,-1 0-1 0 0,1-1 0 0 0,-1 1 1 0 0,0-1-1 0 0,1 0 0 0 0,-1 0 1 0 0,0 0-1 0 0,0 0 0 0 0,0 0 0 0 0,0-1 1 0 0,-1 0-1 0 0,1 1 0 0 0,-1-1 1 0 0,4-6-1 0 0,-1 4 9 0 0,-1-1 0 0 0,0 0-1 0 0,-1-1 1 0 0,1 1 0 0 0,-1-1 0 0 0,-1 0 0 0 0,1 1 0 0 0,-1-1 0 0 0,0 0 0 0 0,-1-1 0 0 0,0 1-1 0 0,1-8 1 0 0,-2 14 2 0 0,0 0 0 0 0,0 0 0 0 0,0 0 1 0 0,0 0-1 0 0,0 0 0 0 0,0 0 0 0 0,-1-1 0 0 0,1 1 0 0 0,0 0 0 0 0,-1 0 0 0 0,1 0 0 0 0,-1 0 0 0 0,1 0 0 0 0,-1 0 0 0 0,1 0 0 0 0,-1 0 0 0 0,0 1 0 0 0,1-1 1 0 0,-1 0-1 0 0,0 0 0 0 0,0 0 0 0 0,0 1 0 0 0,0-1 0 0 0,0 0 0 0 0,0 1 0 0 0,1-1 0 0 0,-1 1 0 0 0,-1-1 0 0 0,1 1 0 0 0,-1-1 0 0 0,0 0 6 0 0,-2 1-12 0 0,-1 0 12 0 0,1 0 0 0 0,0 0 0 0 0,0 0 0 0 0,-1 1 1 0 0,1-1-1 0 0,0 1 0 0 0,0 0 0 0 0,0 0 0 0 0,-1 0 0 0 0,1 1 1 0 0,0 0-1 0 0,1-1 0 0 0,-1 1 0 0 0,0 1 0 0 0,0-1 1 0 0,1 0-1 0 0,0 1 0 0 0,-1 0 0 0 0,1 0 0 0 0,0 0 1 0 0,0 0-1 0 0,1 0 0 0 0,-1 1 0 0 0,1-1 0 0 0,-1 1 0 0 0,1 0 1 0 0,0-1-1 0 0,-3 9 0 0 0,4-7-3 0 0,0-1 0 0 0,1 0 0 0 0,-1 1 0 0 0,1-1 0 0 0,0 0 0 0 0,0 1-1 0 0,0-1 1 0 0,1 0 0 0 0,0 1 0 0 0,-1-1 0 0 0,2 0 0 0 0,-1 0 0 0 0,0 1 0 0 0,4 5 0 0 0,-4-7-7 0 0,1-1-1 0 0,-1 1 1 0 0,1 0 0 0 0,0-1 0 0 0,0 0 0 0 0,0 1-1 0 0,0-1 1 0 0,1 0 0 0 0,-1 0 0 0 0,1 0 0 0 0,-1-1-1 0 0,1 1 1 0 0,-1-1 0 0 0,1 1 0 0 0,0-1 0 0 0,0 0-1 0 0,0 0 1 0 0,0 0 0 0 0,0 0 0 0 0,0 0-1 0 0,0-1 1 0 0,0 0 0 0 0,0 1 0 0 0,4-1 0 0 0,-4-1-16 0 0,1 1 0 0 0,-1 0 0 0 0,0-1 0 0 0,1 0-1 0 0,-1 0 1 0 0,0 0 0 0 0,0 0 0 0 0,1-1 0 0 0,-1 1 0 0 0,0-1 0 0 0,0 0 0 0 0,0 1 0 0 0,-1-1 0 0 0,1-1 0 0 0,0 1 0 0 0,-1 0 0 0 0,0-1 0 0 0,1 1 0 0 0,-1-1 0 0 0,0 0 0 0 0,0 0 0 0 0,0 0 0 0 0,-1 0 0 0 0,1 0 0 0 0,-1 0 0 0 0,0 0 0 0 0,1 0 0 0 0,0-6 0 0 0,0 0 16 0 0,0 1 0 0 0,0-1 1 0 0,-1 1-1 0 0,0-1 1 0 0,-1 0-1 0 0,0 1 0 0 0,0-1 1 0 0,0 0-1 0 0,-1 1 1 0 0,-3-11-1 0 0,3 17 0 0 0,0 0-1 0 0,0 0 1 0 0,1 0 0 0 0,-2 1 0 0 0,1-1-1 0 0,0 0 1 0 0,0 0 0 0 0,-1 1 0 0 0,1-1-1 0 0,0 1 1 0 0,-1-1 0 0 0,0 1 0 0 0,1 0 0 0 0,-1 0-1 0 0,0 0 1 0 0,0-1 0 0 0,0 2 0 0 0,1-1-1 0 0,-1 0 1 0 0,0 0 0 0 0,0 1 0 0 0,0-1-1 0 0,0 1 1 0 0,0-1 0 0 0,-1 1 0 0 0,1 0-1 0 0,0 0 1 0 0,0 0 0 0 0,0 0 0 0 0,0 0-1 0 0,0 0 1 0 0,-4 2 0 0 0,-2-1 6 0 0,1 0 1 0 0,-1 1-1 0 0,1 0 1 0 0,0 1-1 0 0,0 0 1 0 0,0 0-1 0 0,0 0 1 0 0,-10 7-1 0 0,11-6 2 0 0,-1 1 1 0 0,1-1-1 0 0,0 1 0 0 0,0 1 0 0 0,1-1 1 0 0,-1 1-1 0 0,1 0 0 0 0,0 0 1 0 0,1 1-1 0 0,-1-1 0 0 0,1 1 0 0 0,1 0 1 0 0,-1 0-1 0 0,1 1 0 0 0,-3 12 1 0 0,6-17-6 0 0,0 0 1 0 0,0 0 0 0 0,1 0 0 0 0,-1 1 0 0 0,1-1 0 0 0,0 0 0 0 0,0 0-1 0 0,0 0 1 0 0,1 0 0 0 0,-1 0 0 0 0,0 0 0 0 0,1-1 0 0 0,0 1-1 0 0,0 0 1 0 0,0-1 0 0 0,3 4 0 0 0,0-2-31 0 0,-1-1 1 0 0,1 1-1 0 0,0-1 0 0 0,0 0 1 0 0,0 0-1 0 0,1 0 1 0 0,-1-1-1 0 0,1 0 0 0 0,-1 0 1 0 0,1-1-1 0 0,0 1 0 0 0,0-1 1 0 0,-1 0-1 0 0,1-1 0 0 0,0 1 1 0 0,11-2-1 0 0,-13 1 3 0 0,0-1-1 0 0,-1 0 0 0 0,1 0 1 0 0,0 0-1 0 0,-1 0 1 0 0,1 0-1 0 0,-1-1 1 0 0,1 0-1 0 0,-1 0 0 0 0,0 0 1 0 0,0 0-1 0 0,0 0 1 0 0,0 0-1 0 0,0-1 1 0 0,0 0-1 0 0,-1 1 0 0 0,1-1 1 0 0,-1 0-1 0 0,1 0 1 0 0,-1-1-1 0 0,0 1 1 0 0,-1 0-1 0 0,1-1 0 0 0,-1 1 1 0 0,1-1-1 0 0,-1 1 1 0 0,1-7-1 0 0,-1 7 14 0 0,0 0-1 0 0,0 0 0 0 0,0 0 1 0 0,-1 0-1 0 0,1 0 1 0 0,-1 0-1 0 0,0 0 0 0 0,0 0 1 0 0,0-1-1 0 0,0 1 0 0 0,-1 0 1 0 0,1 0-1 0 0,-1 0 1 0 0,0 0-1 0 0,0 0 0 0 0,0 0 1 0 0,0 1-1 0 0,0-1 1 0 0,-1 0-1 0 0,1 0 0 0 0,-1 1 1 0 0,0-1-1 0 0,0 1 1 0 0,0 0-1 0 0,0-1 0 0 0,0 1 1 0 0,0 0-1 0 0,-1 0 0 0 0,1 0 1 0 0,-1 0-1 0 0,1 1 1 0 0,-1-1-1 0 0,0 1 0 0 0,1 0 1 0 0,-6-2-1 0 0,1 2 46 0 0,-1 0 0 0 0,0 0 0 0 0,1 1 0 0 0,-1 0 0 0 0,0 1 0 0 0,0 0 0 0 0,1 0 0 0 0,-1 0 0 0 0,1 1 0 0 0,-1 0 0 0 0,1 1 0 0 0,0 0 0 0 0,0 0 0 0 0,0 0 0 0 0,-8 6 0 0 0,14-8-32 0 0,0 0 0 0 0,0 0 1 0 0,-1 0-1 0 0,1 0 1 0 0,0 0-1 0 0,1 0 1 0 0,-1 1-1 0 0,0-1 1 0 0,0 0-1 0 0,0 0 0 0 0,1 1 1 0 0,-1-1-1 0 0,1 1 1 0 0,-1-1-1 0 0,1 1 1 0 0,-1-1-1 0 0,1 1 1 0 0,0-1-1 0 0,0 1 0 0 0,0-1 1 0 0,0 1-1 0 0,0-1 1 0 0,0 1-1 0 0,0-1 1 0 0,0 1-1 0 0,1 2 1 0 0,0-2-12 0 0,-1 0 1 0 0,1 1 0 0 0,0-1 0 0 0,0 0 0 0 0,0 0-1 0 0,0 1 1 0 0,0-1 0 0 0,0 0 0 0 0,0 0 0 0 0,1 0 0 0 0,-1-1-1 0 0,1 1 1 0 0,0 0 0 0 0,-1 0 0 0 0,1-1 0 0 0,0 1-1 0 0,2 0 1 0 0,0 0 7 0 0,1 0 0 0 0,-1 0 0 0 0,1-1 0 0 0,-1 1 0 0 0,1-1 0 0 0,-1 0 0 0 0,1-1 0 0 0,0 1-1 0 0,0-1 1 0 0,-1 0 0 0 0,1 0 0 0 0,0-1 0 0 0,-1 1 0 0 0,1-1 0 0 0,0 0 0 0 0,-1 0 0 0 0,1-1 0 0 0,-1 1 0 0 0,1-1-1 0 0,-1 0 1 0 0,0 0 0 0 0,0 0 0 0 0,0-1 0 0 0,0 0 0 0 0,0 1 0 0 0,0-1 0 0 0,-1-1 0 0 0,1 1 0 0 0,-1 0 0 0 0,0-1 0 0 0,0 0-1 0 0,0 0 1 0 0,-1 0 0 0 0,4-7 0 0 0,-4 7 0 0 0,0-1 0 0 0,-1 1 0 0 0,1-1 0 0 0,-1 0 0 0 0,0 0 0 0 0,0 0 0 0 0,-1 0 0 0 0,1 1-1 0 0,-1-1 1 0 0,-1 0 0 0 0,1 0 0 0 0,0 0 0 0 0,-1 0 0 0 0,0 0 0 0 0,0 1 0 0 0,-1-1 0 0 0,-2-7 0 0 0,2 9 8 0 0,0 0 1 0 0,0 0-1 0 0,0 0 1 0 0,0 0 0 0 0,0 0-1 0 0,-1 0 1 0 0,0 0-1 0 0,1 1 1 0 0,-1-1 0 0 0,0 1-1 0 0,0 0 1 0 0,0 0-1 0 0,-1 0 1 0 0,1 1-1 0 0,0-1 1 0 0,-1 1 0 0 0,1-1-1 0 0,-1 1 1 0 0,1 0-1 0 0,-1 0 1 0 0,0 1-1 0 0,1-1 1 0 0,-1 1 0 0 0,-7 0-1 0 0,2 0 18 0 0,1 0-1 0 0,-1 1 0 0 0,0 0 1 0 0,1 0-1 0 0,-1 1 1 0 0,1 0-1 0 0,0 0 1 0 0,-13 6-1 0 0,17-6-13 0 0,0 1-1 0 0,0-1 1 0 0,1 1-1 0 0,-1-1 1 0 0,1 1 0 0 0,-1 0-1 0 0,1 0 1 0 0,0 1-1 0 0,0-1 1 0 0,1 1 0 0 0,-1 0-1 0 0,1-1 1 0 0,-1 1 0 0 0,1 0-1 0 0,0 0 1 0 0,1 0-1 0 0,-3 9 1 0 0,3-11-13 0 0,1 0 0 0 0,0 1 0 0 0,0-1 0 0 0,-1 0 0 0 0,2 0 0 0 0,-1 1 0 0 0,0-1 0 0 0,0 0 0 0 0,1 0 0 0 0,-1 1 0 0 0,1-1 0 0 0,0 0 0 0 0,-1 0 0 0 0,1 0 0 0 0,0 0 0 0 0,0 0 0 0 0,0 0 0 0 0,1 0 0 0 0,-1 0 0 0 0,0 0 0 0 0,1-1 0 0 0,-1 1 0 0 0,3 1 0 0 0,-1 0-38 0 0,-1-1 1 0 0,1 0-1 0 0,0 0 0 0 0,0 0 0 0 0,0 0 0 0 0,0-1 1 0 0,0 1-1 0 0,1-1 0 0 0,-1 1 0 0 0,0-1 0 0 0,1 0 1 0 0,-1-1-1 0 0,0 1 0 0 0,7 0 0 0 0,-5-1 15 0 0,-1-1 0 0 0,1 0 0 0 0,-1 1 0 0 0,1-1-1 0 0,-1-1 1 0 0,0 1 0 0 0,1-1 0 0 0,-1 0 0 0 0,0 0 0 0 0,0 0-1 0 0,0 0 1 0 0,0-1 0 0 0,0 1 0 0 0,-1-1 0 0 0,1 0 0 0 0,-1 0 0 0 0,0-1-1 0 0,1 1 1 0 0,-2-1 0 0 0,1 1 0 0 0,0-1 0 0 0,-1 0 0 0 0,0 0-1 0 0,1 0 1 0 0,1-8 0 0 0,-3 10 29 0 0,0 0 0 0 0,-1 0 0 0 0,1 0 0 0 0,0 0 0 0 0,-1 0 0 0 0,0-1 0 0 0,0 1 0 0 0,0 0 0 0 0,0 0 0 0 0,0 0 0 0 0,0-1 0 0 0,0 1 0 0 0,0 0 0 0 0,-1 0 0 0 0,0 0 0 0 0,1 0 0 0 0,-1-1 0 0 0,0 1 1 0 0,0 0-1 0 0,0 0 0 0 0,0 1 0 0 0,0-1 0 0 0,0 0 0 0 0,-3-3 0 0 0,1 3 8 0 0,0 0 0 0 0,0 0 0 0 0,0 0 0 0 0,0 0 0 0 0,0 0 0 0 0,0 0 0 0 0,-1 1 0 0 0,1 0 0 0 0,0-1 0 0 0,-1 1 0 0 0,1 1 0 0 0,-1-1 0 0 0,-5 0 0 0 0,6 1-23 0 0,-1 0 1 0 0,0 1-1 0 0,1 0 0 0 0,-1 0 1 0 0,1 0-1 0 0,-1 0 0 0 0,1 0 1 0 0,-1 1-1 0 0,1-1 1 0 0,0 1-1 0 0,0 0 0 0 0,0 0 1 0 0,0 0-1 0 0,0 0 0 0 0,0 1 1 0 0,0-1-1 0 0,1 1 0 0 0,-5 4 1 0 0,6-4-596 0 0,0-2 404 0 0,0 0 0 0 0,1 0 0 0 0,0 0 0 0 0,-1 0 0 0 0,1 0 0 0 0,0 0 0 0 0,-1 1 0 0 0,1-1 0 0 0,0 0 0 0 0,0 0 0 0 0,0 0 0 0 0,0 0 0 0 0,0 2 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04:27:16.26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1 105 512 0 0,'41'-14'4731'0'0,"47"-24"0"0"0,-50 20-1619 0 0,46-14-1 0 0,-82 31-3044 0 0,0 1-1 0 0,0-1 0 0 0,0 1 0 0 0,0 0 0 0 0,1 0 1 0 0,-1-1-1 0 0,0 1 0 0 0,0 1 0 0 0,0-1 0 0 0,0 0 1 0 0,0 1-1 0 0,0-1 0 0 0,1 1 0 0 0,-1-1 0 0 0,0 1 1 0 0,0 0-1 0 0,0 0 0 0 0,2 1 0 0 0,0 1 21 0 0,-1 0-1 0 0,0-1 0 0 0,0 1 0 0 0,0 0 1 0 0,0 1-1 0 0,0-1 0 0 0,-1 0 0 0 0,4 8 1 0 0,1 1 81 0 0,-2 1 0 0 0,0 0 0 0 0,0 0 0 0 0,4 22 0 0 0,58 474 1847 0 0,-43-262-1583 0 0,79 624 762 0 0,-94-777-1153 0 0,21 137-2709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04:27:16.91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128 219 96 0 0,'-1'-3'1738'0'0,"-3"-18"882"0"0,-1 0 1 0 0,0 0-1 0 0,-2 0 0 0 0,-15-32 0 0 0,21 52-2344 0 0,-5-16 1070 0 0,6 17-1287 0 0,-1-1 1 0 0,1 0-1 0 0,0 0 1 0 0,0 0-1 0 0,-1 0 1 0 0,1 0-1 0 0,0 0 1 0 0,0 0-1 0 0,0 0 1 0 0,0 0 0 0 0,0 0-1 0 0,1 0 1 0 0,-1 0-1 0 0,0 0 1 0 0,0 0-1 0 0,1 0 1 0 0,-1 1-1 0 0,0-1 1 0 0,1 0-1 0 0,-1 0 1 0 0,1 0 0 0 0,-1 0-1 0 0,2-1 1 0 0,4-1-20 0 0,0-1 0 0 0,0 1 1 0 0,0 0-1 0 0,1 1 1 0 0,0 0-1 0 0,-1 0 0 0 0,15-2 1 0 0,54-4 15 0 0,-47 6-24 0 0,7-1-50 0 0,0 2 1 0 0,0 1-1 0 0,-1 2 1 0 0,1 1-1 0 0,0 2 0 0 0,-1 1 1 0 0,0 2-1 0 0,0 1 0 0 0,-1 2 1 0 0,0 1-1 0 0,-1 2 1 0 0,0 1-1 0 0,-2 1 0 0 0,0 2 1 0 0,0 1-1 0 0,-2 1 1 0 0,0 1-1 0 0,30 32 0 0 0,-29-24 14 0 0,-3 2-1 0 0,0 0 0 0 0,-2 1 1 0 0,-1 2-1 0 0,-2 1 0 0 0,-1 0 1 0 0,-2 1-1 0 0,-2 1 0 0 0,-1 1 1 0 0,-2 0-1 0 0,-1 1 0 0 0,-2 0 1 0 0,-2 1-1 0 0,-2 0 0 0 0,-1 0 1 0 0,-2 0-1 0 0,-5 81 0 0 0,-4-72 109 0 0,-1 0-1 0 0,-2 0 1 0 0,-3-1-1 0 0,-1 0 1 0 0,-3-1-1 0 0,-2-1 1 0 0,-2-1-1 0 0,-1 0 1 0 0,-47 70-1 0 0,45-83 27 0 0,-1 0-1 0 0,-1-2 0 0 0,-2 0 1 0 0,-1-2-1 0 0,-1-1 0 0 0,-1-2 1 0 0,-2 0-1 0 0,0-3 0 0 0,-2 0 1 0 0,0-2-1 0 0,-1-2 0 0 0,-60 23 1 0 0,64-31-146 0 0,0-2 1 0 0,-1-1 0 0 0,0-1-1 0 0,0-2 1 0 0,0-1 0 0 0,0-1 0 0 0,-51-5-1 0 0,54 0-841 0 0,1-1 0 0 0,0-1-1 0 0,-1-2 1 0 0,2-1-1 0 0,-31-12 1 0 0,33 5-2365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04:27:17.40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1 215 2328 0 0,'39'-35'4161'0'0,"47"-30"1"0"0,-59 47-2772 0 0,1 1 1 0 0,55-23-1 0 0,-64 32-1239 0 0,0 1-1 0 0,1 1 1 0 0,-1 1 0 0 0,2 0-1 0 0,-1 2 1 0 0,0 0-1 0 0,1 2 1 0 0,-1 0-1 0 0,1 1 1 0 0,-1 1 0 0 0,1 1-1 0 0,-1 1 1 0 0,28 7-1 0 0,-21-3-143 0 0,-1 2 0 0 0,0 1 0 0 0,-1 1 0 0 0,0 0 0 0 0,-1 3 0 0 0,0 0 0 0 0,-1 1 0 0 0,0 1-1 0 0,-2 1 1 0 0,0 1 0 0 0,0 1 0 0 0,-2 0 0 0 0,-1 2 0 0 0,0 0 0 0 0,-2 1 0 0 0,0 1 0 0 0,-1 1 0 0 0,17 38 0 0 0,-16-24 148 0 0,-1 1 0 0 0,-2 0 0 0 0,9 46 0 0 0,-18-63 258 0 0,-1-1 0 0 0,-1 1 0 0 0,0 0 0 0 0,-2-1 0 0 0,0 1 0 0 0,-2 0 0 0 0,-7 36 1 0 0,2-36 311 0 0,7-22-717 0 0,0 0-1 0 0,0 0 1 0 0,0-1 0 0 0,0 1-1 0 0,0 0 1 0 0,0 0-1 0 0,0 0 1 0 0,0-1-1 0 0,0 1 1 0 0,-1 0-1 0 0,1 0 1 0 0,0 0 0 0 0,0 0-1 0 0,0-1 1 0 0,0 1-1 0 0,0 0 1 0 0,-1 0-1 0 0,1 0 1 0 0,0 0-1 0 0,0 0 1 0 0,0 0 0 0 0,-1 0-1 0 0,1-1 1 0 0,0 1-1 0 0,0 0 1 0 0,0 0-1 0 0,-1 0 1 0 0,1 0 0 0 0,0 0-1 0 0,0 0 1 0 0,0 0-1 0 0,-1 0 1 0 0,1 0-1 0 0,0 0 1 0 0,0 0-1 0 0,-1 0 1 0 0,1 0 0 0 0,0 0-1 0 0,0 1 1 0 0,0-1-1 0 0,-1 0 1 0 0,1 0-1 0 0,0 0 1 0 0,0 0-1 0 0,0 0 1 0 0,0 0 0 0 0,-1 0-1 0 0,1 1 1 0 0,0-1-1 0 0,0 0 1 0 0,0 0-1 0 0,0 0 1 0 0,0 0-1 0 0,-1 1 1 0 0,1-1 0 0 0,0 0-1 0 0,0 0 1 0 0,0 0-1 0 0,0 0 1 0 0,0 1-1 0 0,0-1 1 0 0,0 0 0 0 0,0 0-1 0 0,0 1 1 0 0,0-1-1 0 0,0 0 1 0 0,0-3-33 0 0,0-1 1 0 0,0 0 0 0 0,1 0-1 0 0,-1 1 1 0 0,1-1-1 0 0,0 0 1 0 0,0 1 0 0 0,0-1-1 0 0,1 1 1 0 0,-1-1-1 0 0,3-4 1 0 0,1-3-75 0 0,17-36-378 0 0,1 1 0 0 0,2 0 1 0 0,2 3-1 0 0,36-46 0 0 0,-55 78 338 0 0,12-15-452 0 0,1 0 0 0 0,1 1 0 0 0,1 1 0 0 0,49-38 0 0 0,-50 46-491 0 0,1 0 1 0 0,29-13-1 0 0,-32 19-608 0 0,1 2 0 0 0,0 0 0 0 0,23-5 0 0 0,-17 7-2250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04:27:17.75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44 564 0 0,'3'-1'1960'0'0,"20"-13"2097"0"0,34-13 0 0 0,-54 26-3681 0 0,0 1-65 0 0,-2 0-279 0 0,0 0 1 0 0,-1 0-1 0 0,1 0 1 0 0,0 0-1 0 0,0 0 1 0 0,0 0-1 0 0,-1 0 0 0 0,1 0 1 0 0,0 0-1 0 0,0 1 1 0 0,-1-1-1 0 0,1 0 0 0 0,0 1 1 0 0,-1-1-1 0 0,1 0 1 0 0,0 1-1 0 0,-1-1 0 0 0,1 1 1 0 0,0-1-1 0 0,-1 1 1 0 0,1-1-1 0 0,-1 1 1 0 0,1 0-1 0 0,0 0 0 0 0,3 25 603 0 0,-6-4-426 0 0,0 0 0 0 0,-2 0 0 0 0,0-1 0 0 0,-10 28 1 0 0,-6 29 63 0 0,-2 78 159 0 0,21-139-511 0 0,1 1 0 0 0,0-1 0 0 0,1 1 1 0 0,1-1-1 0 0,1 0 0 0 0,1 0 0 0 0,5 17 0 0 0,-8-30-127 0 0,0-1 0 0 0,1 1 0 0 0,0-1 0 0 0,0 0-1 0 0,-1 0 1 0 0,2 0 0 0 0,3 5 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04:27:18.13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103 163 4624 0 0,'-11'-24'3113'0'0,"1"4"-773"0"0,-2 3-664 0 0,3-1-524 0 0,-1 6-336 0 0,2-2-168 0 0,-2 4-120 0 0,1-1-72 0 0,1 1-76 0 0,2 3-108 0 0,0 0-224 0 0,2-5-796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04:27:18.50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1079 199 1248 0 0,'5'-5'713'0'0,"0"0"1"0"0,0 0-1 0 0,-1 0 1 0 0,0 0-1 0 0,0-1 0 0 0,0 0 1 0 0,-1 0-1 0 0,1 0 0 0 0,-2 0 1 0 0,1-1-1 0 0,-1 1 0 0 0,1-1 1 0 0,-2 0-1 0 0,1 1 1 0 0,0-13-1 0 0,-2 15-547 0 0,0 0 1 0 0,0 1-1 0 0,0-1 0 0 0,-1 1 1 0 0,0-1-1 0 0,1 0 0 0 0,-1 1 0 0 0,-1 0 1 0 0,1-1-1 0 0,0 1 0 0 0,-1 0 1 0 0,0-1-1 0 0,0 1 0 0 0,0 0 1 0 0,0 0-1 0 0,0 1 0 0 0,-1-1 1 0 0,1 0-1 0 0,-1 1 0 0 0,1-1 1 0 0,-1 1-1 0 0,0 0 0 0 0,0 0 1 0 0,0 0-1 0 0,-1 0 0 0 0,1 1 1 0 0,0-1-1 0 0,-1 1 0 0 0,1 0 1 0 0,-1 0-1 0 0,-5-1 0 0 0,-3 0-24 0 0,0 0-1 0 0,1 1 1 0 0,-1 0-1 0 0,0 1 0 0 0,0 1 1 0 0,0 0-1 0 0,0 0 1 0 0,0 2-1 0 0,0-1 1 0 0,1 1-1 0 0,-1 1 0 0 0,-16 7 1 0 0,2 1-27 0 0,0 1 1 0 0,2 1-1 0 0,-1 1 1 0 0,-24 21 0 0 0,29-20-57 0 0,1 1 0 0 0,1 0 0 0 0,1 2 0 0 0,1 0 1 0 0,0 1-1 0 0,2 0 0 0 0,0 1 0 0 0,-20 42 0 0 0,20-30-22 0 0,1 1 0 0 0,2 0 0 0 0,1 1 0 0 0,2 0 0 0 0,-5 53 0 0 0,7-17 17 0 0,7 136 0 0 0,25 62 138 0 0,-23-234-148 0 0,14 102-61 0 0,19 220 22 0 0,-31-264 14 0 0,-13 170 0 0 0,4-225-43 0 0,-2 1-1 0 0,-10 37 1 0 0,13-66-180 0 0,0 0 1 0 0,0 0 0 0 0,-1 0 0 0 0,0-1 0 0 0,-1 1 0 0 0,0-1 0 0 0,0 0 0 0 0,-1-1 0 0 0,0 1 0 0 0,-1-1 0 0 0,0 0 0 0 0,-12 10 0 0 0,15-15-87 0 0,0-1 0 0 0,-1 1 0 0 0,1-1 0 0 0,-1 0 0 0 0,0 0 0 0 0,1 0 0 0 0,-1-1 0 0 0,0 1 0 0 0,0-1 0 0 0,0-1-1 0 0,0 1 1 0 0,0-1 0 0 0,0 1 0 0 0,-1-2 0 0 0,1 1 0 0 0,0 0 0 0 0,0-1 0 0 0,0 0 0 0 0,0 0 0 0 0,0-1 0 0 0,-7-2 0 0 0,-3-2-875 0 0,1-1 1 0 0,0 0 0 0 0,0-1 0 0 0,0-1 0 0 0,-19-17 0 0 0,4 2-1878 0 0</inkml:trace>
  <inkml:trace contextRef="#ctx0" brushRef="#br0" timeOffset="1">1 1726 256 0 0,'0'-20'1116'0'0,"1"0"1"0"0,1 0-1 0 0,1 0 1 0 0,1 0-1 0 0,1 0 1 0 0,0 1-1 0 0,2 0 0 0 0,0 0 1 0 0,1 0-1 0 0,12-20 1 0 0,-7 19-666 0 0,1-1 0 0 0,1 2 0 0 0,1 0 0 0 0,0 1 0 0 0,1 1 0 0 0,1 0 0 0 0,1 1 0 0 0,22-15 0 0 0,7 1-232 0 0,0 2-1 0 0,2 2 1 0 0,98-37 0 0 0,9 13-2784 0 0,1 9-4240 0 0,-106 29 1108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04:27:18.87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311 208 3976 0 0,'19'-52'6348'0'0,"-4"11"-2228"0"0,17-72 0 0 0,-32 112-3962 0 0,-1 2-137 0 0,0-1 1 0 0,-1 1-1 0 0,1 0 0 0 0,0 0 1 0 0,0 1-1 0 0,0-1 1 0 0,0 0-1 0 0,0 0 0 0 0,0 0 1 0 0,1 1-1 0 0,-1-1 1 0 0,-1 2-1 0 0,0 0 13 0 0,-54 85-400 0 0,3 2 0 0 0,4 2-1 0 0,5 3 1 0 0,-65 198-1 0 0,96-245 401 0 0,1 0-1 0 0,3 1 1 0 0,-5 89-1 0 0,13-112-40 0 0,1-1 0 0 0,1 0 0 0 0,1 1 0 0 0,2-1 0 0 0,0 0-1 0 0,2-1 1 0 0,0 1 0 0 0,2-1 0 0 0,14 31 0 0 0,-17-47-216 0 0,0 1 0 0 0,0-1-1 0 0,1 0 1 0 0,-1 0 0 0 0,14 12 0 0 0,-15-16-345 0 0,0-1 0 0 0,0 0 1 0 0,0 0-1 0 0,0 0 0 0 0,0 0 0 0 0,0-1 1 0 0,1 0-1 0 0,0 0 0 0 0,-1 0 0 0 0,1 0 1 0 0,0-1-1 0 0,0 0 0 0 0,5 1 0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04:27:19.22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72 87 4296 0 0,'-8'-2'845'0'0,"1"0"78"0"0,0 0 0 0 0,-1-1 0 0 0,1 0-1 0 0,1 0 1 0 0,-1 0 0 0 0,-12-9-1 0 0,19 12-884 0 0,0-1-1 0 0,-1 1 0 0 0,1 0 0 0 0,0-1 0 0 0,0 1 1 0 0,0 0-1 0 0,-1-1 0 0 0,1 1 0 0 0,0-1 1 0 0,0 1-1 0 0,0 0 0 0 0,0-1 0 0 0,0 1 0 0 0,0-1 1 0 0,0 1-1 0 0,0 0 0 0 0,0-1 0 0 0,0 1 1 0 0,0-1-1 0 0,0 1 0 0 0,0-1 0 0 0,0 1 0 0 0,0 0 1 0 0,0-1-1 0 0,0 1 0 0 0,1-1 0 0 0,-1 1 1 0 0,0 0-1 0 0,0-1 0 0 0,0 1 0 0 0,1 0 0 0 0,-1-1 1 0 0,0 1-1 0 0,0 0 0 0 0,1-1 0 0 0,-1 1 1 0 0,0 0-1 0 0,1 0 0 0 0,-1-1 0 0 0,0 1 0 0 0,1 0 1 0 0,-1 0-1 0 0,1 0 0 0 0,-1 0 0 0 0,0-1 0 0 0,1 1 1 0 0,20-10 441 0 0,0 4-371 0 0,1 1-1 0 0,-1 1 1 0 0,38-3 0 0 0,71 4-1110 0 0,-93 3 585 0 0,272-6-6669 0 0,-231 6 3735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04:27:21.04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1834 656 0 0,'0'0'1682'0'0,"6"41"5411"0"0,23-20-2986 0 0,-16-15-3906 0 0,0-1 0 0 0,0-1 0 0 0,0 0 0 0 0,1-1 0 0 0,-1-1 0 0 0,1 0 0 0 0,0 0 0 0 0,-1-1 0 0 0,1-1 0 0 0,0-1 0 0 0,0 0 0 0 0,18-4 0 0 0,32-9 210 0 0,-1-3-1 0 0,97-40 0 0 0,-123 40-269 0 0,-1-1-1 0 0,-1-2 1 0 0,0-1-1 0 0,-2-2 1 0 0,44-38-1 0 0,-29 19 18 0 0,82-80 159 0 0,-74 73-314 0 0,-6 6 102 0 0,-37 29-63 0 0,0-2 1 0 0,0 0-1 0 0,-2 0 1 0 0,0-1-1 0 0,13-27 1 0 0,-7 5 26 0 0,18-57-1 0 0,-17 12 37 0 0,-17 77-90 0 0,1-12 31 0 0,-1 1-1 0 0,0 0 1 0 0,-2 0-1 0 0,0 0 1 0 0,-4-21-1 0 0,-15-53 381 0 0,11 55-335 0 0,-3-16 241 0 0,-6-66 1 0 0,9 38 325 0 0,-26-111 0 0 0,-10 22-355 0 0,23 117-77 0 0,9 22-249 0 0,10 24-247 0 0,0 0 0 0 0,0 0 0 0 0,-1 1 1 0 0,0-1-1 0 0,0 1 0 0 0,-9-11 0 0 0,7 11-793 0 0,1-1 0 0 0,0 0 0 0 0,1 0 0 0 0,0 0 0 0 0,-4-9 0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04:51:24.18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1294 124 896 0 0,'9'-15'2541'0'0,"1"2"0"0"0,21-24 0 0 0,-3 4-17 0 0,-26 31-2229 0 0,6-17 1836 0 0,-10 18-2083 0 0,-1 1 0 0 0,1-1-1 0 0,-1 0 1 0 0,0 1 0 0 0,1-1-1 0 0,-1 1 1 0 0,0 0 0 0 0,1 0-1 0 0,-1 0 1 0 0,1 0 0 0 0,-1 0-1 0 0,0 1 1 0 0,1-1-1 0 0,-1 1 1 0 0,-3 1 0 0 0,-44 13 438 0 0,-17 11-94 0 0,2 3 1 0 0,2 2-1 0 0,0 4 1 0 0,3 2-1 0 0,-58 46 0 0 0,21-5 38 0 0,3 5 0 0 0,-84 95 0 0 0,114-107-186 0 0,4 3 0 0 0,2 3 0 0 0,4 2 0 0 0,4 3 0 0 0,-62 135 0 0 0,96-179-182 0 0,1 0-1 0 0,3 0 0 0 0,1 1 1 0 0,1 0-1 0 0,3 1 1 0 0,1 0-1 0 0,2 1 0 0 0,2-1 1 0 0,1 1-1 0 0,3-1 0 0 0,1 1 1 0 0,1-1-1 0 0,3 0 0 0 0,1-1 1 0 0,2 1-1 0 0,2-1 0 0 0,1-1 1 0 0,2-1-1 0 0,28 51 0 0 0,-10-32-165 0 0,3-3-1 0 0,2 0 1 0 0,2-3-1 0 0,65 64 0 0 0,-47-59-1812 0 0,93 68 0 0 0,-93-85-1527 0 0,-17-20-3258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04:26:12.697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0 1,'0'0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04:51:25.08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1007 167 1784 0 0,'16'-6'5031'0'0,"7"-5"-1594"0"0,6-8 172 0 0,-28 18-3506 0 0,1 0 0 0 0,-1 0 0 0 0,1 0-1 0 0,-1 0 1 0 0,1 0 0 0 0,-1-1 0 0 0,0 1-1 0 0,0-1 1 0 0,0 1 0 0 0,0-1 0 0 0,0 1-1 0 0,0-1 1 0 0,0 0 0 0 0,0 1 0 0 0,-1-1 0 0 0,1 0-1 0 0,-1 1 1 0 0,1-1 0 0 0,-1 0 0 0 0,0 0-1 0 0,1 0 1 0 0,-1 0 0 0 0,0 1 0 0 0,0-1-1 0 0,-1 0 1 0 0,1 0 0 0 0,0 0 0 0 0,0 0 0 0 0,-1 1-1 0 0,1-1 1 0 0,-1 0 0 0 0,0 0 0 0 0,1 1-1 0 0,-1-1 1 0 0,0 0 0 0 0,0 1 0 0 0,0-1-1 0 0,0 1 1 0 0,0-1 0 0 0,-1 1 0 0 0,1 0-1 0 0,0 0 1 0 0,-3-3 0 0 0,-5-2-54 0 0,1 0 0 0 0,-1 0 0 0 0,0 1-1 0 0,-1 0 1 0 0,1 1 0 0 0,-1 0 0 0 0,0 0 0 0 0,0 1 0 0 0,0 0 0 0 0,-16-2 0 0 0,-3 1-13 0 0,0 1 0 0 0,-44 2 0 0 0,20 4-36 0 0,0 3 1 0 0,1 3-1 0 0,0 1 1 0 0,0 3-1 0 0,2 2 0 0 0,-1 2 1 0 0,2 2-1 0 0,-59 33 0 0 0,92-44 6 0 0,1 1-1 0 0,0 0 0 0 0,1 2 0 0 0,0 0 0 0 0,0 0 0 0 0,1 1 0 0 0,1 1 0 0 0,-15 18 0 0 0,21-23-12 0 0,1-1-1 0 0,0 1 0 0 0,0 0 0 0 0,1 0 0 0 0,1 1 0 0 0,-1 0 0 0 0,1-1 1 0 0,0 1-1 0 0,1 0 0 0 0,0 0 0 0 0,1 0 0 0 0,0 1 0 0 0,0-1 0 0 0,1 0 1 0 0,0 0-1 0 0,0 0 0 0 0,3 13 0 0 0,3 1-74 0 0,1-1-1 0 0,1-1 1 0 0,1 1-1 0 0,0-2 1 0 0,2 1-1 0 0,0-1 1 0 0,1-1-1 0 0,2 0 1 0 0,0 0-1 0 0,0-2 1 0 0,2 0-1 0 0,23 20 1 0 0,25 18-276 0 0,140 90 0 0 0,-187-133 331 0 0,63 39-77 0 0,89 62-84 0 0,-144-94 181 0 0,-2 1 0 0 0,0 1 1 0 0,-1 1-1 0 0,28 36 0 0 0,-45-51 36 0 0,1 1-1 0 0,-1 0 0 0 0,0 0 1 0 0,-1 1-1 0 0,0 0 1 0 0,0-1-1 0 0,-1 1 0 0 0,-1 1 1 0 0,1-1-1 0 0,-1 0 1 0 0,-1 0-1 0 0,1 1 0 0 0,-2-1 1 0 0,1 1-1 0 0,-1-1 1 0 0,-1 1-1 0 0,0-1 0 0 0,0 1 1 0 0,-1-1-1 0 0,0 1 1 0 0,-1-1-1 0 0,1 0 0 0 0,-2 0 1 0 0,1-1-1 0 0,-2 1 1 0 0,-7 12-1 0 0,-4 4 138 0 0,-1-1-1 0 0,-1-1 1 0 0,-1 0 0 0 0,-1-2-1 0 0,-1 0 1 0 0,-1-1 0 0 0,0-2 0 0 0,-2 0-1 0 0,0-1 1 0 0,-1-2 0 0 0,0 0-1 0 0,-30 11 1 0 0,28-14-107 0 0,-1-1 1 0 0,0-1-1 0 0,0-2 0 0 0,-1-1 0 0 0,0-1 0 0 0,-1-2 1 0 0,1-1-1 0 0,-1-1 0 0 0,0-1 0 0 0,1-2 1 0 0,-59-9-1 0 0,71 7-373 0 0,1-2 1 0 0,-1 0-1 0 0,1 0 0 0 0,0-2 1 0 0,0 0-1 0 0,1-1 1 0 0,-27-17-1 0 0,32 17-411 0 0,-1-1 0 0 0,1 0 0 0 0,1 0 0 0 0,-11-14 0 0 0,13 13-693 0 0,0 0-1 0 0,0 0 0 0 0,1-1 0 0 0,-9-22 1 0 0,3 0-3379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04:51:25.77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289 236 876 0 0,'-9'-48'6962'0'0,"2"19"-4632"0"0,2 0-1 0 0,1-1 1 0 0,0-30 0 0 0,2 25-539 0 0,2 35-1782 0 0,0 0-1 0 0,0-1 1 0 0,0 1 0 0 0,0 0 0 0 0,0 0 0 0 0,0 0-1 0 0,0 0 1 0 0,0 0 0 0 0,0-1 0 0 0,0 1 0 0 0,0 0-1 0 0,0 0 1 0 0,0 0 0 0 0,0 0 0 0 0,0 0 0 0 0,0 0 0 0 0,0-1-1 0 0,0 1 1 0 0,0 0 0 0 0,0 0 0 0 0,0 0 0 0 0,0 0-1 0 0,-1 0 1 0 0,1 0 0 0 0,0 0 0 0 0,0 0 0 0 0,0-1-1 0 0,0 1 1 0 0,0 0 0 0 0,0 0 0 0 0,0 0 0 0 0,0 0 0 0 0,-1 0-1 0 0,1 0 1 0 0,0 0 0 0 0,0 0 0 0 0,0 0 0 0 0,0 0-1 0 0,0 0 1 0 0,0 0 0 0 0,-1 0 0 0 0,1 0 0 0 0,0 0 0 0 0,0 0-1 0 0,0 0 1 0 0,0 0 0 0 0,0 0 0 0 0,0 0 0 0 0,-1 0-1 0 0,1 0 1 0 0,0 0 0 0 0,0 0 0 0 0,0 0 0 0 0,0 0-1 0 0,0 0 1 0 0,0 0 0 0 0,0 0 0 0 0,-1 0 0 0 0,1 1 0 0 0,-9 19-107 0 0,-82 228 383 0 0,52-134-306 0 0,5 2 0 0 0,-35 222 0 0 0,63-291 40 0 0,3 0 0 0 0,1 1 0 0 0,3-1 0 0 0,2 0 0 0 0,1 0 0 0 0,3 0 0 0 0,2 0 0 0 0,2-1 0 0 0,2-1 0 0 0,25 61 0 0 0,-29-86-19 0 0,1-1 0 0 0,0 1 0 0 0,2-2 0 0 0,25 32 0 0 0,-31-43-143 0 0,1 0 0 0 0,-1 0 0 0 0,2 0 0 0 0,-1-1 0 0 0,1-1 0 0 0,0 1 0 0 0,0-1 0 0 0,0 0 0 0 0,1-1 0 0 0,-1 0 0 0 0,1 0 0 0 0,0-1 0 0 0,11 2 0 0 0,-13-4-274 0 0,1 0 0 0 0,-1-1 1 0 0,1 0-1 0 0,-1-1 0 0 0,1 1 0 0 0,-1-1 1 0 0,1-1-1 0 0,-1 0 0 0 0,11-3 1 0 0,-12 2-766 0 0,1 1 0 0 0,-1-1 0 0 0,0 0 0 0 0,1-1 1 0 0,8-6-1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04:51:26.11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30 179 800 0 0,'-3'-2'492'0'0,"1"0"-1"0"0,-1-1 1 0 0,1 1 0 0 0,0-1-1 0 0,0 0 1 0 0,0 0 0 0 0,0 1-1 0 0,0-1 1 0 0,0 0 0 0 0,1-1-1 0 0,0 1 1 0 0,0 0-1 0 0,-1 0 1 0 0,2-1 0 0 0,-1 1-1 0 0,0 0 1 0 0,1-1 0 0 0,-1 1-1 0 0,1-7 1 0 0,2 8-329 0 0,0-1 0 0 0,-1 1 0 0 0,1 0 0 0 0,0 0 0 0 0,0 0 0 0 0,0 0-1 0 0,0 0 1 0 0,1 0 0 0 0,-1 0 0 0 0,0 1 0 0 0,1-1 0 0 0,-1 1 0 0 0,1 0 0 0 0,0-1 0 0 0,4 0 0 0 0,16-7 282 0 0,1 2 0 0 0,0 0 1 0 0,49-6-1 0 0,79 1-948 0 0,-59 6-564 0 0,52-8-2092 0 0,-49 4-1761 0 0,-57 6 1952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04:51:26.48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2 151 2368 0 0,'-1'-11'6451'0'0,"3"-2"-5326"0"0,2 1-1 0 0,-1 0 1 0 0,2 0-1 0 0,0 0 1 0 0,0 1-1 0 0,1 0 1 0 0,0 0-1 0 0,16-20 1 0 0,-14 18-827 0 0,-7 12-241 0 0,0 1-50 0 0,0 0-1 0 0,1 0 1 0 0,-1 0 0 0 0,0 0-1 0 0,0 0 1 0 0,0 0-1 0 0,0 0 1 0 0,0 0 0 0 0,1 1-1 0 0,-1-1 1 0 0,0 0-1 0 0,0 1 1 0 0,0-1 0 0 0,0 1-1 0 0,2 1 1 0 0,5 19 3 0 0,14 118-76 0 0,7 26 34 0 0,-23-138-318 0 0,2-1 0 0 0,0 0 1 0 0,2 0-1 0 0,13 24 0 0 0,-19-43-58 0 0,0-1 0 0 0,0 1 1 0 0,1-1-1 0 0,0 0 0 0 0,0 0 0 0 0,10 9 0 0 0,25 6-6887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04:51:26.81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171 163 172 0 0,'-19'-11'2772'0'0,"-2"-1"-480"0"0,0 0 1 0 0,1-2-1 0 0,0 0 0 0 0,1-1 0 0 0,-23-24 1 0 0,41 37-2343 0 0,0 1 0 0 0,0-1 0 0 0,0 0 0 0 0,0 0 1 0 0,1 1-1 0 0,-1-1 0 0 0,0 0 0 0 0,1 0 1 0 0,-1 0-1 0 0,1 0 0 0 0,0 0 0 0 0,-1 1 0 0 0,1-1 1 0 0,0 0-1 0 0,0 0 0 0 0,0 0 0 0 0,1 0 1 0 0,-1 0-1 0 0,0 0 0 0 0,1 0 0 0 0,-1 0 1 0 0,2-2-1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04:51:27.32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10 245 388 0 0,'-10'-21'9617'0'0,"11"15"-8866"0"0,-1 0-1 0 0,1 0 1 0 0,0 0 0 0 0,0 0 0 0 0,0 0-1 0 0,1 0 1 0 0,3-8 0 0 0,-4 13-723 0 0,-1 0 0 0 0,1-1 1 0 0,0 1-1 0 0,-1 0 0 0 0,1-1 1 0 0,0 1-1 0 0,0 0 0 0 0,0 0 1 0 0,0 0-1 0 0,0 0 0 0 0,0 0 1 0 0,0 0-1 0 0,0 0 0 0 0,0 0 1 0 0,0 0-1 0 0,0 1 0 0 0,1-1 0 0 0,-1 0 1 0 0,0 1-1 0 0,1-1 0 0 0,-1 1 1 0 0,0 0-1 0 0,1-1 0 0 0,-1 1 1 0 0,1 0-1 0 0,-1 0 0 0 0,1-1 1 0 0,-1 1-1 0 0,0 1 0 0 0,1-1 1 0 0,-1 0-1 0 0,1 0 0 0 0,-1 0 1 0 0,0 1-1 0 0,1-1 0 0 0,-1 1 1 0 0,1-1-1 0 0,-1 1 0 0 0,3 1 1 0 0,4 3-50 0 0,1 1 1 0 0,-1 1 0 0 0,0-1-1 0 0,0 2 1 0 0,-1-1 0 0 0,0 1-1 0 0,0 0 1 0 0,-1 0 0 0 0,0 0-1 0 0,0 1 1 0 0,-1 0 0 0 0,0 1-1 0 0,-1-1 1 0 0,0 1 0 0 0,4 13 0 0 0,1 5 112 0 0,-2 0-1 0 0,-1 1 1 0 0,-1 0 0 0 0,2 40 0 0 0,-7 92 1561 0 0,0-159-1178 0 0,12-32-353 0 0,23-53-809 0 0,4 1 1 0 0,3 2-1 0 0,63-90 1 0 0,-83 137-424 0 0,37-42 0 0 0,-49 64 256 0 0,1 0-1 0 0,17-13 0 0 0,-20 18-323 0 0,1 0 0 0 0,-1 1 0 0 0,1 0 0 0 0,15-5 1 0 0,-7 4-2528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04:51:27.77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55 85 1720 0 0,'-40'-31'11429'0'0,"38"29"-10914"0"0,0-1-1 0 0,1 1 1 0 0,-1-1-1 0 0,1 1 1 0 0,0-1-1 0 0,0 0 0 0 0,0 0 1 0 0,0 0-1 0 0,0 1 1 0 0,1-1-1 0 0,-1-3 0 0 0,1 4-149 0 0,2-8 224 0 0,-2 9-580 0 0,0 1 1 0 0,0 0 0 0 0,0-1-1 0 0,0 1 1 0 0,0 0 0 0 0,0 0-1 0 0,1-1 1 0 0,-1 1 0 0 0,0 0-1 0 0,0 0 1 0 0,0-1 0 0 0,0 1 0 0 0,1 0-1 0 0,-1 0 1 0 0,0-1 0 0 0,0 1-1 0 0,0 0 1 0 0,1 0 0 0 0,-1-1-1 0 0,0 1 1 0 0,0 0 0 0 0,1 0-1 0 0,-1 0 1 0 0,0 0 0 0 0,1 0-1 0 0,-1 0 1 0 0,0-1 0 0 0,0 1-1 0 0,1 0 1 0 0,-1 0 0 0 0,0 0-1 0 0,1 0 1 0 0,-1 0 0 0 0,0 0-1 0 0,1 0 1 0 0,-1 0 0 0 0,0 0 0 0 0,1 0-1 0 0,-1 0 1 0 0,0 0 0 0 0,0 1-1 0 0,1-1 1 0 0,5 4-52 0 0,0 1 1 0 0,0 0 0 0 0,-1 0-1 0 0,0 0 1 0 0,0 1-1 0 0,0-1 1 0 0,-1 1-1 0 0,0 0 1 0 0,0 1-1 0 0,0-1 1 0 0,-1 1-1 0 0,4 10 1 0 0,5 16-440 0 0,10 43 1 0 0,-20-68 418 0 0,6 23-141 0 0,-2 1 0 0 0,-1 0 0 0 0,1 46 0 0 0,-5-57 345 0 0,-2-1 0 0 0,-1 0 0 0 0,0 1 0 0 0,-1-1 0 0 0,-2 0 0 0 0,-9 29 0 0 0,4-31 681 0 0,10-17-805 0 0,-1-1-1 0 0,1 0 1 0 0,0 0 0 0 0,0 1-1 0 0,-1-1 1 0 0,1 0 0 0 0,0 0-1 0 0,0 0 1 0 0,-1 0 0 0 0,1 1-1 0 0,0-1 1 0 0,-1 0 0 0 0,1 0-1 0 0,0 0 1 0 0,-1 0 0 0 0,1 0-1 0 0,-1 0 1 0 0,1 0 0 0 0,0 0-1 0 0,-1 0 1 0 0,1 0 0 0 0,0 0-1 0 0,-1 0 1 0 0,1 0 0 0 0,0 0-1 0 0,-1 0 1 0 0,1 0 0 0 0,0 0-1 0 0,-1 0 1 0 0,1-1 0 0 0,0 1-1 0 0,-1 0 1 0 0,1 0 0 0 0,0 0-1 0 0,0-1 1 0 0,-1 1 0 0 0,1 0-1 0 0,-1-1 1 0 0,1-1-6 0 0,0 0-1 0 0,0 0 1 0 0,0 0-1 0 0,0 0 1 0 0,1 0 0 0 0,-1 0-1 0 0,0 0 1 0 0,1 0 0 0 0,-1 0-1 0 0,2-2 1 0 0,-1-1-27 0 0,3-7-76 0 0,-1 0 1 0 0,2 1-1 0 0,0-1 1 0 0,0 1-1 0 0,9-14 1 0 0,38-52-694 0 0,-48 72 716 0 0,19-26-729 0 0,1 0-1 0 0,2 2 1 0 0,0 1-1 0 0,40-31 0 0 0,-45 43-1010 0 0,0 0 0 0 0,2 2 0 0 0,-1 1-1 0 0,29-12 1 0 0,-29 16-2301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04:51:28.10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28 1040 0 0,'0'0'3455'0'0,"31"-20"2191"0"0,-30 19-5556 0 0,0 0 0 0 0,1 1 0 0 0,-1-1 0 0 0,1 0 0 0 0,-1 0 1 0 0,0 1-1 0 0,1-1 0 0 0,-1 1 0 0 0,1-1 0 0 0,-1 1 0 0 0,1 0 0 0 0,0 0 0 0 0,-1 0 0 0 0,1-1 1 0 0,-1 1-1 0 0,1 1 0 0 0,-1-1 0 0 0,1 0 0 0 0,-1 0 0 0 0,1 1 0 0 0,-1-1 0 0 0,1 0 0 0 0,-1 1 1 0 0,1 0-1 0 0,-1-1 0 0 0,1 1 0 0 0,-1 0 0 0 0,0 0 0 0 0,1 0 0 0 0,-1 0 0 0 0,0 0 0 0 0,2 2 1 0 0,-2-1-52 0 0,-1 1 1 0 0,1 0 0 0 0,-1 0 0 0 0,1 0 0 0 0,-1 0 0 0 0,0 0-1 0 0,0-1 1 0 0,-1 1 0 0 0,1 0 0 0 0,0 0 0 0 0,-1 0-1 0 0,-1 4 1 0 0,0 1 46 0 0,-6 36 32 0 0,1-7 25 0 0,2 1-1 0 0,-1 43 1 0 0,6-69-341 0 0,0 0 1 0 0,1 0 0 0 0,0 0 0 0 0,2 0-1 0 0,-1 0 1 0 0,1 0 0 0 0,1-1 0 0 0,0 1-1 0 0,0-1 1 0 0,13 21 0 0 0,-15-30-213 0 0,-1 1 1 0 0,1 0 0 0 0,0-1-1 0 0,1 1 1 0 0,-1-1 0 0 0,0 0-1 0 0,1 0 1 0 0,-1 0-1 0 0,1 0 1 0 0,0 0 0 0 0,0-1-1 0 0,0 1 1 0 0,4 1 0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04:51:28.42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142 88 624 0 0,'-14'-17'2828'0'0,"2"1"-803"0"0,1 6-485 0 0,-1-1-340 0 0,1 1-300 0 0,-1 3-196 0 0,-2 0-172 0 0,1 3 60 0 0,-9-1-564 0 0,1 14-1196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04:51:28.78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2 836 0 0,'0'0'14221'0'0,"3"0"-13629"0"0,2-1-502 0 0,0 1 0 0 0,-1-1-1 0 0,1 1 1 0 0,0 0 0 0 0,0 0-1 0 0,0 1 1 0 0,0 0 0 0 0,-1 0-1 0 0,1 0 1 0 0,0 0 0 0 0,-1 1-1 0 0,1-1 1 0 0,7 5 0 0 0,-5-2-178 0 0,0 1 1 0 0,0 0 0 0 0,0 0 0 0 0,-1 1 0 0 0,0 0 0 0 0,0 0 0 0 0,7 10 0 0 0,-3-2-149 0 0,-1 0 0 0 0,0 0 0 0 0,-2 1-1 0 0,0 0 1 0 0,0 0 0 0 0,-1 1 0 0 0,6 28 0 0 0,-7-21 375 0 0,-2 0 0 0 0,0 0 0 0 0,-1 0 0 0 0,-2 0 0 0 0,0 0 0 0 0,-2 0 0 0 0,-7 40 0 0 0,-5-29 1345 0 0,13-33-1359 0 0,0 1 0 0 0,0-1 0 0 0,0 1 1 0 0,0-1-1 0 0,0 0 0 0 0,0 0 1 0 0,0 1-1 0 0,0-1 0 0 0,-1 0 0 0 0,1 0 1 0 0,0 0-1 0 0,-1 0 0 0 0,1-1 1 0 0,0 1-1 0 0,-1 0 0 0 0,1 0 1 0 0,-1-1-1 0 0,1 1 0 0 0,-1-1 0 0 0,-1 1 1 0 0,2-1-73 0 0,0 0 0 0 0,0 0 1 0 0,0 0-1 0 0,0 0 0 0 0,1-1 1 0 0,-1 1-1 0 0,0 0 0 0 0,0 0 1 0 0,0 0-1 0 0,1-1 0 0 0,-1 1 0 0 0,0-1 1 0 0,0 1-1 0 0,1 0 0 0 0,-1-1 1 0 0,0 1-1 0 0,1-1 0 0 0,-1 0 1 0 0,0 1-1 0 0,1-1 0 0 0,-1 1 0 0 0,1-1 1 0 0,-1 0-1 0 0,1 1 0 0 0,0-1 1 0 0,-1-1-1 0 0,0-1 46 0 0,0 1 0 0 0,0-1 0 0 0,1 1 0 0 0,-1-1 0 0 0,1 1 0 0 0,0-1-1 0 0,0 0 1 0 0,0-4 0 0 0,2-2 165 0 0,-1-1-1 0 0,1 1 0 0 0,6-18 1 0 0,3 4-89 0 0,0 0 0 0 0,1 0 0 0 0,2 2 0 0 0,0-1 0 0 0,1 2 0 0 0,2 0 0 0 0,-1 1 0 0 0,24-20-1 0 0,-11 13-497 0 0,0 2-1 0 0,2 2 0 0 0,1 0 1 0 0,63-31-1 0 0,-90 50 186 0 0,1 0 1 0 0,-1 1 0 0 0,1 0 0 0 0,0 0-1 0 0,-1 0 1 0 0,1 0 0 0 0,0 1-1 0 0,0 0 1 0 0,0 1 0 0 0,0-1 0 0 0,0 1-1 0 0,11 1 1 0 0,-15-1 119 0 0,0 1 0 0 0,0 0 0 0 0,0 0 0 0 0,0-1 0 0 0,-1 1 0 0 0,1 0 0 0 0,0 0 1 0 0,-1 1-1 0 0,1-1 0 0 0,-1 0 0 0 0,1 1 0 0 0,-1-1 0 0 0,0 0 0 0 0,0 1 0 0 0,1 0 0 0 0,-1-1 0 0 0,0 1 0 0 0,0 0 0 0 0,-1-1 0 0 0,1 1 0 0 0,0 0 0 0 0,0 0 1 0 0,-1 0-1 0 0,1 0 0 0 0,-1 0 0 0 0,0 2 0 0 0,2 5-6 0 0,-1 0 0 0 0,0 0-1 0 0,-2 17 1 0 0,-2 0 40 0 0,-11 47 0 0 0,10-58-159 0 0,0 1-1 0 0,1 0 0 0 0,1 0 1 0 0,0 0-1 0 0,1 0 0 0 0,1 0 1 0 0,0 0-1 0 0,3 16 0 0 0,-2-29-116 0 0,0-1-1 0 0,0 1 0 0 0,0-1 0 0 0,0 1 1 0 0,0-1-1 0 0,1 1 0 0 0,-1-1 0 0 0,1 0 1 0 0,-1 0-1 0 0,1 0 0 0 0,0 0 0 0 0,0 0 1 0 0,0 0-1 0 0,0 0 0 0 0,1 0 0 0 0,-1-1 1 0 0,4 3-1 0 0,28 7-6239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04:26:29.307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0 0,'1'2,"-1"-1,1 0,-1 0,1 0,-1 0,1 0,0 0,0 0,-1 0,1 0,0 0,0 0,0-1,0 1,0 0,0-1,0 1,0 0,0-1,0 1,0-1,1 0,-1 1,0-1,0 0,0 0,3 0,39 5,-39-5,454 4,-242-7,217 1,559 5,652 115,-929-22,-621-80,0 3,-1 5,133 51,-173-49,-2 2,0 2,69 55,5 13,-5 4,-4 6,173 207,-274-295,0 2,-2 0,-1 1,-1 0,0 0,-2 2,-1-1,-1 1,-1 0,-1 0,-1 1,-1-1,-2 1,0 0,-5 37,3-54,-1 1,0-1,-1 0,1 1,-2-1,1-1,-2 1,1 0,-1-1,0 0,-1 0,1 0,-2-1,1 0,-1 0,0-1,-11 8,-12 7,0-1,-2-1,-38 16,54-28,-105 50,-180 57,206-86,-1-4,-160 18,-193-18,-3-27,146-1,-662-12,-358-63,1115 63,-337-39,482 40,1-2,0-4,-119-56,156 64,-1-1,2-1,0-2,-32-25,50 34,0 0,0-1,0 0,1 0,1-1,0 0,0 0,1-1,0 0,0 0,2 0,-1-1,1 1,-2-14,3 9,2 0,-1 0,2 0,0-1,1 1,0 0,2 0,0 0,1 0,0 0,11-25,-6 23,0 0,1 1,1 1,1 0,0 0,1 1,0 1,1 0,22-16,-1 4,0 3,2 1,1 1,69-26,171-41,-181 60,129-35,1 10,3 10,1 11,345-6,557 40,-1064-2,-1 4,1 3,133 31,-101-13,102 29,-165-41,-1 1,0 2,44 27,-35-15,77 62,-105-75,-1 2,-1 0,0 1,-1 0,-1 1,19 34,-28-43,-1 0,0 1,-1-1,0 1,0 0,-1 0,-1 1,0-1,0 0,-1 0,-1 1,0-1,0 0,-1 0,-1 0,-3 13,3-19,-1 0,1 1,0-1,-1 0,0 0,-1-1,1 0,-1 1,1-1,-1-1,0 1,-1-1,1 0,-10 4,-10 4,-52 14,67-22,-54 14,-1-4,-1-2,-78 2,-204-11,210-3,-129 1,-516-14,293-46,150 13,146 24,-233-59,405 77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04:51:29.65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165 308 1392 0 0,'12'-4'3974'0'0,"-4"1"-3225"0"0,1 0 0 0 0,-1 1 0 0 0,1 0-1 0 0,0 1 1 0 0,0 0 0 0 0,13 0 0 0 0,-9 1-593 0 0,-1-1 0 0 0,0 0 0 0 0,21-5 0 0 0,-23 2-102 0 0,0 0 0 0 0,0 0 0 0 0,0-1-1 0 0,-1 0 1 0 0,0-1 0 0 0,0 1 0 0 0,0-2-1 0 0,-1 1 1 0 0,0-2 0 0 0,8-7 0 0 0,-7 6 451 0 0,0-1 1 0 0,-1 0-1 0 0,0 0 1 0 0,0-1 0 0 0,-1 1-1 0 0,6-14 1 0 0,-12 20-468 0 0,1 1 1 0 0,-1 0-1 0 0,0 0 1 0 0,0-1-1 0 0,0 1 1 0 0,-1-1-1 0 0,1 1 1 0 0,-1-1-1 0 0,0 1 1 0 0,0-1-1 0 0,0 1 1 0 0,0-1-1 0 0,0 1 1 0 0,-1 0-1 0 0,0-1 1 0 0,0 1-1 0 0,0-1 1 0 0,0 1-1 0 0,0 0 1 0 0,-1 0-1 0 0,1 0 1 0 0,-1 0-1 0 0,0 0 1 0 0,0 0-1 0 0,0 0 1 0 0,0 0-1 0 0,-5-4 1 0 0,2 3-40 0 0,0 1-1 0 0,0-1 1 0 0,-1 1 0 0 0,1 0-1 0 0,-1 0 1 0 0,1 1 0 0 0,-1-1-1 0 0,0 1 1 0 0,0 1 0 0 0,0-1 0 0 0,0 1-1 0 0,0 0 1 0 0,0 0 0 0 0,-1 1-1 0 0,1 0 1 0 0,0 0 0 0 0,-11 1 0 0 0,-5 2-25 0 0,0 1 1 0 0,0 1-1 0 0,-33 12 0 0 0,38-11 6 0 0,1 1 0 0 0,0 1-1 0 0,1 0 1 0 0,-1 1-1 0 0,2 1 1 0 0,-1 0-1 0 0,1 1 1 0 0,-21 22-1 0 0,29-26 2 0 0,-1 1-1 0 0,1-1 0 0 0,1 1 1 0 0,0 1-1 0 0,0-1 0 0 0,0 1 0 0 0,-5 15 1 0 0,8-18 2 0 0,1 0 1 0 0,-1 0 0 0 0,1 0-1 0 0,0 0 1 0 0,1 1 0 0 0,0-1-1 0 0,0 0 1 0 0,0 0 0 0 0,0 1-1 0 0,1-1 1 0 0,0 0 0 0 0,4 11-1 0 0,-3-12-5 0 0,0 0 0 0 0,0-1-1 0 0,0 0 1 0 0,1 1-1 0 0,0-1 1 0 0,0 0 0 0 0,0 0-1 0 0,0 0 1 0 0,0-1-1 0 0,1 1 1 0 0,0-1 0 0 0,0 0-1 0 0,0 0 1 0 0,0 0-1 0 0,0-1 1 0 0,0 1 0 0 0,1-1-1 0 0,-1 0 1 0 0,1 0-1 0 0,0-1 1 0 0,0 1 0 0 0,-1-1-1 0 0,1 0 1 0 0,0 0-1 0 0,0-1 1 0 0,8 1 0 0 0,-1-1 26 0 0,1 0 0 0 0,-1-1 1 0 0,1 0-1 0 0,-1-1 1 0 0,1 0-1 0 0,-1-1 1 0 0,0-1-1 0 0,0 0 1 0 0,16-8-1 0 0,-13 4 142 0 0,0-1-1 0 0,-1-1 1 0 0,-1 0-1 0 0,1-1 1 0 0,-2 0-1 0 0,22-25 1 0 0,-18 16 565 0 0,-1 0 0 0 0,0-1 0 0 0,21-44 0 0 0,-35 63-506 0 0,-2 21-135 0 0,-1 0 0 0 0,-6 25-1 0 0,-2 19-150 0 0,6 28 36 0 0,13 156 1 0 0,31 89-25 0 0,-27-246 76 0 0,-8-60-1 0 0,-3-17-10 0 0,1-1 0 0 0,-1 1 0 0 0,-1 0 0 0 0,0 0 0 0 0,-1 0 0 0 0,-1 0 0 0 0,0 0 0 0 0,-3 18 0 0 0,3-29-10 0 0,0 0 0 0 0,0-1 1 0 0,0 1-1 0 0,1 0 0 0 0,-2-1 0 0 0,1 1 1 0 0,0-1-1 0 0,0 1 0 0 0,0-1 1 0 0,-1 0-1 0 0,1 0 0 0 0,0 1 1 0 0,-1-1-1 0 0,1 0 0 0 0,-1 0 0 0 0,0 0 1 0 0,1-1-1 0 0,-4 2 0 0 0,1-1 4 0 0,0 0 0 0 0,0 0-1 0 0,0 0 1 0 0,-1 0-1 0 0,1-1 1 0 0,0 0 0 0 0,-9-1-1 0 0,-4-1 25 0 0,-1-2-1 0 0,1 0 0 0 0,-18-7 0 0 0,24 8-10 0 0,-160-60 936 0 0,151 54-692 0 0,0-1-1 0 0,1-1 1 0 0,0-1 0 0 0,0-1-1 0 0,2 0 1 0 0,-19-19-1 0 0,32 29-202 0 0,1 0-1 0 0,0-1 0 0 0,0 1 0 0 0,0-1 0 0 0,0 0 1 0 0,1 0-1 0 0,0 0 0 0 0,0 0 0 0 0,0 0 0 0 0,0-1 0 0 0,0 1 1 0 0,1-1-1 0 0,0 1 0 0 0,0-1 0 0 0,0 1 0 0 0,1-1 1 0 0,-1-7-1 0 0,2 5-22 0 0,0 0-1 0 0,0 1 1 0 0,1 0-1 0 0,0-1 1 0 0,0 1 0 0 0,0 0-1 0 0,1 0 1 0 0,0 0 0 0 0,0 0-1 0 0,1 0 1 0 0,4-5 0 0 0,9-10-41 0 0,1 2 1 0 0,1 0-1 0 0,1 1 1 0 0,41-30-1 0 0,3 5-114 0 0,2 2-1 0 0,84-37 1 0 0,147-51-186 0 0,-291 127 316 0 0,211-77-137 0 0,63-27-270 0 0,-278 105 323 0 0,18-10-452 0 0,-19 11 451 0 0,-1 0 0 0 0,0-1 0 0 0,5-6-1513 0 0,-5 7 1513 0 0,0-1 0 0 0,0 1 0 0 0,0-1 0 0 0,0 1 0 0 0,0-1 0 0 0,0 1 0 0 0,0-1 0 0 0,0 1 0 0 0,0-1 0 0 0,0 1 0 0 0,0-1 0 0 0,-1 1 0 0 0,1-1 1 0 0,0 1-1 0 0,-1-1 0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04:51:30.12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509 63 392 0 0,'-31'-36'8262'0'0,"1"9"-5091"0"0,30 28-3129 0 0,0-1 1 0 0,-1 0-1 0 0,1 0 0 0 0,0 1 1 0 0,-1-1-1 0 0,1 0 1 0 0,0 1-1 0 0,-1-1 0 0 0,1 0 1 0 0,0 1-1 0 0,0-1 0 0 0,-1 0 1 0 0,1 1-1 0 0,0-1 0 0 0,0 1 1 0 0,0-1-1 0 0,0 0 0 0 0,-1 1 1 0 0,1-1-1 0 0,0 1 0 0 0,0-1 1 0 0,0 1-1 0 0,0-1 0 0 0,0 1 1 0 0,0-1-1 0 0,0 1 1 0 0,8 28 305 0 0,0-1 1 0 0,26 55 0 0 0,-14-35-389 0 0,29 76-563 0 0,55 224 1 0 0,-91-291 758 0 0,-3 1 0 0 0,-3 0 1 0 0,-2 0-1 0 0,-2 1 1 0 0,-3-1-1 0 0,-12 87 1 0 0,4-100 456 0 0,-3 0 1 0 0,-2-1 0 0 0,-1-1 0 0 0,-2 0 0 0 0,-2-1 0 0 0,-2-1 0 0 0,-2 0 0 0 0,-2-2 0 0 0,-34 45 0 0 0,14-29 23 0 0,-3-2 1 0 0,-2-1 0 0 0,-1-4 0 0 0,-3-1-1 0 0,-76 51 1 0 0,112-87-1236 0 0,-35 15 0 0 0,5-2-2894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04:49:53.96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14 253 1044 0 0,'23'-72'6481'0'0,"22"-35"-1557"0"0,-33 81-3545 0 0,8-20 94 0 0,-19 44-1312 0 0,6 33 415 0 0,-8 27-204 0 0,-2 0 0 0 0,-19 103 0 0 0,7-60-130 0 0,-52 900 1776 0 0,53-682-2226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04:49:54.81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42 180 1236 0 0,'-18'-20'4524'0'0,"13"13"-3017"0"0,0 0 1 0 0,-6-13 523 0 0,9 7-431 0 0,2 11-1537 0 0,1-1 1 0 0,0 0-1 0 0,0 1 1 0 0,0-1-1 0 0,0 1 0 0 0,0-1 1 0 0,0 1-1 0 0,1 0 1 0 0,-1 0-1 0 0,1-1 1 0 0,0 1-1 0 0,-1 0 0 0 0,1 0 1 0 0,0 1-1 0 0,0-1 1 0 0,0 0-1 0 0,1 0 1 0 0,-1 1-1 0 0,0 0 0 0 0,1-1 1 0 0,-1 1-1 0 0,1 0 1 0 0,4-1-1 0 0,12-6 46 0 0,-1 2 1 0 0,23-5-1 0 0,-26 7-32 0 0,32-7-50 0 0,0 2 1 0 0,1 2-1 0 0,-1 2 1 0 0,1 3-1 0 0,0 1 1 0 0,0 2-1 0 0,0 3 1 0 0,0 1-1 0 0,-1 3 1 0 0,85 24-1 0 0,-98-20-30 0 0,-1 1 0 0 0,0 2 0 0 0,-1 1 0 0 0,0 1-1 0 0,-2 2 1 0 0,43 32 0 0 0,-51-31 2 0 0,0 0 0 0 0,-1 1 0 0 0,-1 1 0 0 0,-1 1 0 0 0,-1 1 1 0 0,-1 0-1 0 0,-2 1 0 0 0,19 39 0 0 0,-20-30 31 0 0,-2 0 0 0 0,-1 0 0 0 0,-2 2 0 0 0,-1-1 0 0 0,-2 1 0 0 0,-1 0 0 0 0,-2 0 0 0 0,-1 0 0 0 0,-2 1 0 0 0,-2-1 0 0 0,-1 0 0 0 0,-2 0 0 0 0,-2 0 0 0 0,-1-1 0 0 0,-1 0 0 0 0,-15 35-1 0 0,8-30 114 0 0,-1-1 0 0 0,-2 0 0 0 0,-1-2 0 0 0,-2-1 0 0 0,-2 0 0 0 0,-1-2 0 0 0,-2 0 0 0 0,-1-2 0 0 0,-1-1 0 0 0,-2-2 0 0 0,-1-1 0 0 0,-1-1 0 0 0,-52 32 0 0 0,20-22-39 0 0,-99 41 1 0 0,121-62-289 0 0,0-1 0 0 0,-1-2 1 0 0,-73 11-1 0 0,79-19-266 0 0,-1-2 0 0 0,-1-1 0 0 0,1-2 1 0 0,-57-7-1 0 0,76 4-230 0 0,-21-5-111 0 0,39 8 443 0 0,1-1 0 0 0,-1 0-1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04:49:55.24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0 107 2408 0 0,'17'-34'6466'0'0,"-10"21"-5407"0"0,-1-1-1 0 0,0 1 0 0 0,5-19 1 0 0,-13 76-630 0 0,-4-9-226 0 0,1 1 0 0 0,2 0 0 0 0,3 57 0 0 0,1-77-341 0 0,1-1 0 0 0,0 1 0 0 0,1-1 0 0 0,1 1-1 0 0,0-1 1 0 0,1 0 0 0 0,1-1 0 0 0,0 1 0 0 0,1-1-1 0 0,15 23 1 0 0,-18-33-358 0 0,-1 1 0 0 0,1-1 1 0 0,0 1-1 0 0,1-1 0 0 0,-1 0 0 0 0,1 0 0 0 0,-1-1 0 0 0,1 0 1 0 0,0 1-1 0 0,1-2 0 0 0,-1 1 0 0 0,9 3 0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04:49:55.61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176 102 2452 0 0,'-15'-18'2604'0'0,"1"4"-643"0"0,-1 2-469 0 0,3 2-384 0 0,-1-1-444 0 0,-1 4-124 0 0,-3 0-188 0 0,3 2-12 0 0,0 0-156 0 0,1 1 12 0 0,-5-3-380 0 0,1 6-1880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04:49:55.98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540 107 2288 0 0,'-2'-6'679'0'0,"-1"0"-1"0"0,1 0 0 0 0,-1 1 1 0 0,0-1-1 0 0,0 1 1 0 0,0 0-1 0 0,-1 0 1 0 0,0 0-1 0 0,0 0 0 0 0,0 0 1 0 0,-10-7-1 0 0,9 8-395 0 0,-2 0 0 0 0,1 0 0 0 0,0 0 0 0 0,-1 1 0 0 0,0 0 0 0 0,0 1 0 0 0,0-1 0 0 0,0 1-1 0 0,-8-1 1 0 0,3 1-224 0 0,0 1 1 0 0,1 0-1 0 0,-1 1 0 0 0,1 1 0 0 0,-1 0 0 0 0,0 0 0 0 0,1 1 1 0 0,0 1-1 0 0,-1-1 0 0 0,1 2 0 0 0,0 0 0 0 0,-17 8 0 0 0,13-3-29 0 0,1-1 0 0 0,0 2-1 0 0,1 0 1 0 0,0 0 0 0 0,1 1-1 0 0,0 1 1 0 0,0 0 0 0 0,-17 25 0 0 0,15-16-4 0 0,2 0 0 0 0,0 1 0 0 0,1 0 0 0 0,2 1 0 0 0,-11 33 0 0 0,8-8 41 0 0,2 1 0 0 0,2 0 0 0 0,3 1-1 0 0,1-1 1 0 0,5 70 0 0 0,68 444 676 0 0,-5-106-528 0 0,-51-199-216 0 0,-13-204-255 0 0,-3 1 0 0 0,-16 91 0 0 0,14-122-358 0 0,-15 44 1 0 0,18-62 179 0 0,-1 0 1 0 0,1-1-1 0 0,-1 1 1 0 0,0-1 0 0 0,0 1-1 0 0,-1-1 1 0 0,1 0-1 0 0,-1 0 1 0 0,0-1 0 0 0,-1 1-1 0 0,1-1 1 0 0,-11 8-1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04:49:56.30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6 507 940 0 0,'-3'-20'1598'0'0,"2"1"0"0"0,0-1 0 0 0,0 0 0 0 0,2 1-1 0 0,3-22 1 0 0,-1 30-1343 0 0,-1-1 0 0 0,1 0 0 0 0,1 1 0 0 0,0-1 1 0 0,1 1-1 0 0,0 0 0 0 0,1 1 0 0 0,0-1 0 0 0,12-14 0 0 0,-4 8-221 0 0,1 1-1 0 0,1 1 1 0 0,1 1 0 0 0,0 0 0 0 0,0 1-1 0 0,1 1 1 0 0,1 0 0 0 0,24-10-1 0 0,23-8-3046 0 0,77-22 0 0 0,-129 47 2186 0 0,46-14-3297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04:49:56.64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642 149 764 0 0,'0'-7'779'0'0,"-1"1"0"0"0,1-1 0 0 0,-1 1 0 0 0,0-1 0 0 0,-1 1 0 0 0,0 0 0 0 0,1 0 1 0 0,-2-1-1 0 0,-3-6 0 0 0,3 8-373 0 0,0 0 1 0 0,0 0-1 0 0,0 0 1 0 0,-1 1-1 0 0,0 0 1 0 0,0 0-1 0 0,0 0 1 0 0,-1 0-1 0 0,-6-4 1 0 0,3 3-241 0 0,1 1 1 0 0,-1 1 0 0 0,0-1 0 0 0,-1 1 0 0 0,1 1 0 0 0,-1-1 0 0 0,1 1 0 0 0,-1 1-1 0 0,0 0 1 0 0,1 0 0 0 0,-1 1 0 0 0,0 0 0 0 0,0 0 0 0 0,-9 2 0 0 0,0 0-64 0 0,1 2 0 0 0,-1 0 0 0 0,1 1 1 0 0,-1 0-1 0 0,1 2 0 0 0,1 0 0 0 0,-1 1 1 0 0,1 0-1 0 0,-27 20 0 0 0,26-14-41 0 0,-1 1-1 0 0,2 0 1 0 0,0 1-1 0 0,1 1 1 0 0,1 1-1 0 0,0 0 1 0 0,-13 23-1 0 0,10-7-34 0 0,0-1 0 0 0,3 2 1 0 0,0 0-1 0 0,3 0 0 0 0,0 2 0 0 0,3-1 0 0 0,1 1 0 0 0,2 0 0 0 0,-2 50 0 0 0,8-4 36 0 0,3 0-1 0 0,17 95 0 0 0,45 161 19 0 0,18 129-72 0 0,-78-405-663 0 0,-2 1 0 0 0,-3-1 0 0 0,-3 0 0 0 0,-2 0 0 0 0,-24 116 0 0 0,24-163-114 0 0,-1 0 1 0 0,-9 19 0 0 0,11-29-167 0 0,0 0-1 0 0,-1 0 1 0 0,0 0-1 0 0,-7 8 1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04:49:57.00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21 587 932 0 0,'-4'-10'1153'0'0,"0"-1"-1"0"0,1 1 1 0 0,0-1-1 0 0,1 0 1 0 0,0 0-1 0 0,0-16 1 0 0,2 17-604 0 0,0 0 0 0 0,1 0 0 0 0,0 0 0 0 0,1 1 0 0 0,0-1 0 0 0,5-15 0 0 0,-1 11-344 0 0,0 1 0 0 0,1 0 0 0 0,1 0 0 0 0,0 1 0 0 0,0 0 0 0 0,1 0 0 0 0,1 1-1 0 0,0 0 1 0 0,0 1 0 0 0,16-12 0 0 0,9-5-377 0 0,1 2-1 0 0,2 1 0 0 0,0 2 0 0 0,52-22 1 0 0,171-54-6658 0 0,-236 89 5662 0 0,32-10-2664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04:26:30.667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1279 28,'1'-10,"-1"2,-19 3,-63 1,-107 7,-82 20,103-6,-182 45,282-50,45-9,0 1,-22 7,43-11,0 1,0-1,0 1,0 0,0-1,0 1,0 0,0 0,0 0,0 1,1-1,-1 0,0 1,1-1,0 1,-1 0,1-1,0 1,-1 0,1 0,0 0,0-1,1 1,-1 0,0 0,1 1,-1-1,0 4,2-3,0 0,-1 1,1-1,0 0,0 0,1 0,-1 0,1 0,-1 0,1 0,0 0,0-1,0 1,1-1,-1 1,1-1,4 3,22 15,2-2,0-1,1-1,34 11,5 3,156 64,247 64,-415-140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04:49:57.56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8 308 992 0 0,'-8'-11'4418'0'0,"9"5"-4007"0"0,0 0 0 0 0,1 1 1 0 0,-1-1-1 0 0,1 1 0 0 0,0-1 1 0 0,0 1-1 0 0,1 0 0 0 0,-1 0 0 0 0,1 0 1 0 0,0 0-1 0 0,1 0 0 0 0,-1 1 1 0 0,1-1-1 0 0,5-4 0 0 0,-3 2 258 0 0,1-1-1 0 0,-1 0 0 0 0,-1 0 1 0 0,7-13 372 0 0,-12 44-854 0 0,-5 1-223 0 0,1 1 0 0 0,1 0 0 0 0,1 0 0 0 0,2 1 0 0 0,0-1 0 0 0,2 0 0 0 0,1 0 0 0 0,0 0 0 0 0,11 32 0 0 0,-10-41-4 0 0,1 0-1 0 0,1-1 0 0 0,1 0 1 0 0,0 0-1 0 0,1 0 0 0 0,1-1 1 0 0,0 0-1 0 0,0-1 0 0 0,2 0 1 0 0,0 0-1 0 0,0-1 0 0 0,1-1 1 0 0,0 0-1 0 0,1-1 0 0 0,18 12 1 0 0,-25-19 11 0 0,0 1 0 0 0,1-1 0 0 0,0 0 0 0 0,0-1 0 0 0,0 1 0 0 0,0-1 1 0 0,0-1-1 0 0,0 1 0 0 0,0-1 0 0 0,0-1 0 0 0,1 1 0 0 0,-1-1 0 0 0,8-1 1 0 0,-4-1 23 0 0,-1 0 1 0 0,0 0 0 0 0,1-1-1 0 0,-1 0 1 0 0,-1-1 0 0 0,1 0-1 0 0,0-1 1 0 0,10-7 0 0 0,1-3 204 0 0,-1 0 1 0 0,-1-1-1 0 0,0-1 1 0 0,-1-1-1 0 0,-1 0 1 0 0,27-39-1 0 0,-7-2 1567 0 0,41-84 1 0 0,-57 101-1050 0 0,-4 8-454 0 0,-17 33-238 0 0,4 24-262 0 0,-3 1 12 0 0,0 0-1 0 0,2-1 1 0 0,0 1 0 0 0,2 0 0 0 0,0-1-1 0 0,2 0 1 0 0,1 0 0 0 0,0-1-1 0 0,2 0 1 0 0,0 0 0 0 0,2-1 0 0 0,0-1-1 0 0,22 28 1 0 0,-29-42 179 0 0,0-1 0 0 0,0 0 0 0 0,0 0 0 0 0,1-1 0 0 0,0 1 0 0 0,0-1 0 0 0,0 0 0 0 0,1-1-1 0 0,-1 1 1 0 0,1-1 0 0 0,0 0 0 0 0,-1-1 0 0 0,1 0 0 0 0,1 0 0 0 0,-1-1 0 0 0,0 1 0 0 0,0-2 0 0 0,1 1 0 0 0,-1-1 0 0 0,10 0 0 0 0,-5-2-22 0 0,-1 0 0 0 0,1-1 1 0 0,0 0-1 0 0,-1-1 0 0 0,0 0 0 0 0,0-1 1 0 0,0 0-1 0 0,-1-1 0 0 0,1 0 1 0 0,-1-1-1 0 0,16-13 0 0 0,0-2 201 0 0,-2-2 0 0 0,0 0-1 0 0,-2-2 1 0 0,0 0-1 0 0,30-50 1 0 0,-41 58 119 0 0,-1-1 1 0 0,-1 0-1 0 0,-1-1 1 0 0,0 0 0 0 0,-1-1-1 0 0,-1 1 1 0 0,-2-1-1 0 0,0 0 1 0 0,-1-1-1 0 0,1-25 1 0 0,-6 31-213 0 0,0 0 0 0 0,-1 0 0 0 0,0 1 0 0 0,-1-1 0 0 0,-1 1 0 0 0,0-1 0 0 0,-14-24-1 0 0,16 33-227 0 0,2 5 41 0 0,14 7-695 0 0,0 0 347 0 0,-1 1 1 0 0,1 1 0 0 0,-2-1-1 0 0,23 18 1 0 0,5 2-340 0 0,64 35-573 0 0,-22-16 779 0 0,-3 4-1 0 0,102 82 1 0 0,-168-120 714 0 0,0-1 1 0 0,-1 2-1 0 0,-1-1 0 0 0,0 2 1 0 0,-1-1-1 0 0,13 24 1 0 0,-19-30 29 0 0,0 0 0 0 0,0 0 0 0 0,-1 0 1 0 0,0 0-1 0 0,0 0 0 0 0,-1 0 1 0 0,0 1-1 0 0,0-1 0 0 0,0 0 1 0 0,-1 1-1 0 0,0-1 0 0 0,0 1 0 0 0,0-1 1 0 0,-1 1-1 0 0,0-1 0 0 0,-1 0 1 0 0,1 1-1 0 0,-5 10 0 0 0,-1-4 43 0 0,0 0 0 0 0,-2 0 0 0 0,1-1 0 0 0,-1 0-1 0 0,-1-1 1 0 0,0 0 0 0 0,-1 0 0 0 0,0-1 0 0 0,0 0 0 0 0,-1-1-1 0 0,-20 12 1 0 0,7-6-277 0 0,-2-1 0 0 0,1-1 0 0 0,-2-2 0 0 0,-55 16-1 0 0,79-26-267 0 0,-1 1 0 0 0,1-1 0 0 0,-1 0 0 0 0,1-1 0 0 0,-1 1 0 0 0,1-1 0 0 0,-1 0 0 0 0,0 0 0 0 0,1 0 0 0 0,-1-1 0 0 0,1 0 0 0 0,-1 0 0 0 0,-4-1 0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04:49:57.91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0 103 476 0 0,'2'-32'7633'0'0,"-2"18"-5932"0"0,-1 7-1132 0 0,1 0 1 0 0,0 1-1 0 0,0-1 1 0 0,1 0-1 0 0,-1 1 1 0 0,3-9-1 0 0,-2 13-468 0 0,13 22 51 0 0,10 59-272 0 0,-14-45-122 0 0,16 37 0 0 0,-9-33-9 0 0,2 0 0 0 0,25 36 0 0 0,-31-56-516 0 0,28 31 1 0 0,-31-38-455 0 0,0-2 0 0 0,1 0 0 0 0,22 15 0 0 0,-14-14-2650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04:49:58.27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142 69 956 0 0,'-19'-16'2880'0'0,"1"2"-803"0"0,3 4-645 0 0,1 1-352 0 0,0 2-404 0 0,1 4-376 0 0,-1-1-200 0 0,-7-1-192 0 0,7 8-1644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04:49:59.03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691 98 1100 0 0,'-9'-8'5405'0'0,"8"7"-5285"0"0,0 0 0 0 0,0 0 0 0 0,0 0 0 0 0,0 0 0 0 0,1-1 0 0 0,-1 1 0 0 0,0 0 0 0 0,1 0 0 0 0,-1-1 0 0 0,0 1 0 0 0,1 0 0 0 0,0-1 0 0 0,-1 1 0 0 0,1 0 0 0 0,0-1 0 0 0,0 1 0 0 0,0-1 0 0 0,-1 1 0 0 0,2 0 0 0 0,-1-1 0 0 0,0 1 0 0 0,0-1 0 0 0,0 1 0 0 0,1 0 0 0 0,-1-1 0 0 0,0 1 0 0 0,1 0 0 0 0,-1-1 0 0 0,1 1 0 0 0,0 0 0 0 0,-1 0 0 0 0,1 0 0 0 0,0-1 0 0 0,4-3 1075 0 0,-15-12-206 0 0,-8 11-794 0 0,-1 1 0 0 0,0 1 0 0 0,0 1 0 0 0,0 0 0 0 0,0 2 0 0 0,-1 0 0 0 0,1 1 0 0 0,-38 5 0 0 0,17 1-34 0 0,1 2 0 0 0,0 1 0 0 0,-52 21 0 0 0,72-23-120 0 0,0 1 0 0 0,1 1 0 0 0,0 0 0 0 0,1 2 0 0 0,0 0 0 0 0,0 1 0 0 0,2 0 0 0 0,-1 1 0 0 0,1 1 0 0 0,-17 21 0 0 0,26-27-47 0 0,0 0 0 0 0,1 0 0 0 0,0 1 1 0 0,0 0-1 0 0,1-1 0 0 0,0 1 0 0 0,1 1 0 0 0,-1-1 0 0 0,2 1 0 0 0,-1-1 0 0 0,2 1 0 0 0,-1 0 0 0 0,1-1 0 0 0,1 1 0 0 0,0 0 0 0 0,0 0 0 0 0,1 0 0 0 0,0-1 0 0 0,0 1 0 0 0,1 0 0 0 0,1-1 0 0 0,0 1 0 0 0,4 9 0 0 0,-2-7-71 0 0,1 0-1 0 0,1-1 0 0 0,0 0 1 0 0,1 0-1 0 0,0-1 1 0 0,0 1-1 0 0,1-2 1 0 0,0 1-1 0 0,1-2 0 0 0,0 1 1 0 0,0-1-1 0 0,1 0 1 0 0,0-1-1 0 0,1-1 1 0 0,-1 0-1 0 0,1 0 1 0 0,0-1-1 0 0,1-1 0 0 0,-1 0 1 0 0,22 4-1 0 0,-22-5 36 0 0,1-1-1 0 0,-1-1 1 0 0,1 0-1 0 0,-1 0 1 0 0,1-2-1 0 0,-1 1 0 0 0,1-2 1 0 0,-1 1-1 0 0,1-2 1 0 0,-1 0-1 0 0,0 0 1 0 0,0-1-1 0 0,0-1 1 0 0,0 0-1 0 0,-1 0 0 0 0,0-1 1 0 0,0-1-1 0 0,-1 1 1 0 0,1-2-1 0 0,-2 0 1 0 0,15-13-1 0 0,-19 15 159 0 0,-1 1 0 0 0,1-1 1 0 0,-1 0-1 0 0,0-1 0 0 0,0 1 0 0 0,-1-1 0 0 0,1 0 0 0 0,-2 0 0 0 0,1 0 0 0 0,-1 0 1 0 0,0 0-1 0 0,0-1 0 0 0,-1 1 0 0 0,0-1 0 0 0,0-8 0 0 0,-2-6 706 0 0,-1 0 0 0 0,-1 1 1 0 0,-10-39-1 0 0,-4-25 1084 0 0,16 82-1870 0 0,1-1 1 0 0,0 0 0 0 0,0 1-1 0 0,0-1 1 0 0,0 0-1 0 0,0 0 1 0 0,1 1-1 0 0,0-1 1 0 0,-1 0 0 0 0,1 1-1 0 0,1-1 1 0 0,-1 1-1 0 0,0-1 1 0 0,1 1 0 0 0,0 0-1 0 0,0 0 1 0 0,3-5-1 0 0,-1 4-83 0 0,0 1-1 0 0,-1-1 0 0 0,2 1 1 0 0,-1 0-1 0 0,0 0 0 0 0,1 1 1 0 0,-1-1-1 0 0,1 1 0 0 0,0 0 1 0 0,-1 0-1 0 0,1 0 0 0 0,7 0 0 0 0,13-4-298 0 0,1 2 0 0 0,0 1 0 0 0,-1 2-1 0 0,1 0 1 0 0,0 2 0 0 0,0 0 0 0 0,26 6-1 0 0,-5 2-470 0 0,1 1 0 0 0,82 32 0 0 0,-114-36 723 0 0,-1 1 0 0 0,-1 0 0 0 0,1 1 0 0 0,-1 0 0 0 0,-1 1 0 0 0,0 1 0 0 0,0 0 0 0 0,0 1 0 0 0,12 14 0 0 0,-18-16 97 0 0,0-1-1 0 0,-1 1 1 0 0,0 1 0 0 0,0-1 0 0 0,-1 1 0 0 0,-1 0 0 0 0,1 0 0 0 0,-2 0 0 0 0,1 0 0 0 0,-2 1 0 0 0,1 0 0 0 0,-1-1 0 0 0,-1 1 0 0 0,1 19 0 0 0,-3-4 7 0 0,-2 1 0 0 0,0 0 0 0 0,-1-1 1 0 0,-2 1-1 0 0,-1-1 0 0 0,-1-1 0 0 0,-14 32 1 0 0,43-99 522 0 0,2 1 1 0 0,1 1 0 0 0,2 1 0 0 0,57-65-1 0 0,-60 78-399 0 0,1 1-1 0 0,1 2 0 0 0,0 1 0 0 0,2 0 0 0 0,1 2 0 0 0,0 2 0 0 0,2 0 1 0 0,38-16-1 0 0,-55 28-294 0 0,0 2 0 0 0,0 0 0 0 0,1 0 0 0 0,0 1 0 0 0,-1 1 0 0 0,1 0 0 0 0,0 1 0 0 0,23 1 0 0 0,-28 1 24 0 0,0 0-1 0 0,-1 1 1 0 0,1 0 0 0 0,-1 0 0 0 0,0 1 0 0 0,1 0 0 0 0,-1 0-1 0 0,-1 1 1 0 0,1 0 0 0 0,0 1 0 0 0,-1 0 0 0 0,0 0 0 0 0,0 0-1 0 0,11 12 1 0 0,-4-1 25 0 0,0 1 0 0 0,-2 0 0 0 0,1 1 0 0 0,-2 0 0 0 0,-1 1 0 0 0,0 0 0 0 0,13 39 0 0 0,-10-17 634 0 0,-2 2 1 0 0,10 80 0 0 0,-19-103-228 0 0,1-1-1 0 0,1 1 1 0 0,1 0 0 0 0,12 31 0 0 0,-15-45-310 0 0,1 0 0 0 0,0 0 0 0 0,1 0 0 0 0,-1-1 0 0 0,1 1 0 0 0,0-1 1 0 0,1 0-1 0 0,-1 0 0 0 0,1-1 0 0 0,0 1 0 0 0,0-1 0 0 0,0 0 0 0 0,1 0 0 0 0,-1-1 0 0 0,1 1 1 0 0,0-1-1 0 0,13 4 0 0 0,-3-2-728 0 0,1 0 0 0 0,1-2 0 0 0,-1 0 0 0 0,30 1 0 0 0,33-7-5211 0 0,-45-2 1822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04:51:36.15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1016 110 1648 0 0,'0'0'1537'0'0,"10"-42"7256"0"0,-9 39-8581 0 0,1 0-1 0 0,0 0 1 0 0,1 1 0 0 0,-1-1-1 0 0,0 0 1 0 0,1 1-1 0 0,-1 0 1 0 0,1-1-1 0 0,4-2 1 0 0,-1 0 57 0 0,-4 4-139 0 0,2-1 62 0 0,1-1-1 0 0,-1-1 1 0 0,1 1-1 0 0,-1 0 1 0 0,8-9-1 0 0,-12 12-170 0 0,0 0 0 0 0,0 0 0 0 0,0 0 0 0 0,0-1-1 0 0,0 1 1 0 0,0 0 0 0 0,0 0 0 0 0,0 0 0 0 0,0 0 0 0 0,0 0-1 0 0,0-1 1 0 0,0 1 0 0 0,0 0 0 0 0,0 0 0 0 0,0 0 0 0 0,0 0 0 0 0,0 0-1 0 0,0-1 1 0 0,0 1 0 0 0,0 0 0 0 0,0 0 0 0 0,0 0 0 0 0,0 0 0 0 0,0 0-1 0 0,0 0 1 0 0,0-1 0 0 0,0 1 0 0 0,0 0 0 0 0,0 0 0 0 0,0 0 0 0 0,0 0-1 0 0,-1 0 1 0 0,1 0 0 0 0,0 0 0 0 0,0-1 0 0 0,0 1 0 0 0,0 0 0 0 0,0 0-1 0 0,0 0 1 0 0,0 0 0 0 0,-1 0 0 0 0,1 0 0 0 0,0 0 0 0 0,0 0 0 0 0,0 0-1 0 0,0 0 1 0 0,0 0 0 0 0,0 0 0 0 0,-1 0 0 0 0,1 0 0 0 0,0 0-1 0 0,0 0 1 0 0,0 0 0 0 0,0 0 0 0 0,0 0 0 0 0,-1 0 0 0 0,1 0 0 0 0,0 0-1 0 0,0 0 1 0 0,0 0 0 0 0,0 0 0 0 0,0 0 0 0 0,-1 0 0 0 0,1 0 0 0 0,0 0-1 0 0,0 0 1 0 0,0 0 0 0 0,0 1 0 0 0,-22 2 266 0 0,-27 10-312 0 0,0 6 231 0 0,0 2 0 0 0,1 2 0 0 0,1 2 0 0 0,1 2 0 0 0,-72 57 0 0 0,55-31 317 0 0,2 2-1 0 0,-106 126 1 0 0,117-119-252 0 0,3 2 0 0 0,3 2 1 0 0,2 2-1 0 0,4 2 0 0 0,-34 85 1 0 0,56-113-218 0 0,1 0 0 0 0,3 1 1 0 0,1 0-1 0 0,3 1 0 0 0,1 0 1 0 0,2 0-1 0 0,2 1 1 0 0,2-1-1 0 0,2 1 0 0 0,12 76 1 0 0,-5-82-85 0 0,1 0 1 0 0,3 0 0 0 0,1-1-1 0 0,2-1 1 0 0,1 0 0 0 0,2-1 0 0 0,25 38-1 0 0,-28-53-487 0 0,1 0 0 0 0,1 0 0 0 0,0-2 0 0 0,41 35 0 0 0,-44-43-530 0 0,2 0 0 0 0,-1-1-1 0 0,1 0 1 0 0,1-1 0 0 0,0-1-1 0 0,0-1 1 0 0,30 9-1 0 0,-24-11-2608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04:51:37.12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1073 117 792 0 0,'13'-14'4615'0'0,"58"-53"1754"0"0,-70 66-6202 0 0,0 1-149 0 0,-1 0 1 0 0,0 0-1 0 0,0 0 0 0 0,1-1 0 0 0,-1 1 1 0 0,0 0-1 0 0,0 0 0 0 0,1 0 0 0 0,-1 0 1 0 0,0 0-1 0 0,0 0 0 0 0,1 0 0 0 0,-1-1 1 0 0,0 1-1 0 0,0 0 0 0 0,1 0 0 0 0,-1 0 1 0 0,0 0-1 0 0,0-1 0 0 0,0 1 0 0 0,0 0 1 0 0,1 0-1 0 0,-1-1 0 0 0,0 1 0 0 0,0 0 1 0 0,0 0-1 0 0,0-1 0 0 0,0 1 0 0 0,0 0 1 0 0,0 0-1 0 0,0-1 0 0 0,0 1 0 0 0,0 0 1 0 0,0 0-1 0 0,0-1 0 0 0,0 1 0 0 0,0 0 1 0 0,0 0-1 0 0,0-1 0 0 0,0 1 0 0 0,0 0 1 0 0,0-1-1 0 0,0 1 0 0 0,0 0 0 0 0,0 0 1 0 0,0-1-1 0 0,-1 1 0 0 0,1-1-3 0 0,0 0-1 0 0,-1 0 1 0 0,1 1 0 0 0,-1-1-1 0 0,0 0 1 0 0,1 1 0 0 0,-1-1-1 0 0,1 0 1 0 0,-1 1 0 0 0,0-1-1 0 0,1 1 1 0 0,-1-1 0 0 0,0 1-1 0 0,0-1 1 0 0,0 1-1 0 0,1 0 1 0 0,-1-1 0 0 0,0 1-1 0 0,0 0 1 0 0,0 0 0 0 0,0-1-1 0 0,-1 1 1 0 0,-61-7 161 0 0,-1 3-1 0 0,0 2 1 0 0,0 3 0 0 0,0 3 0 0 0,0 3-1 0 0,1 3 1 0 0,-81 22 0 0 0,127-27-119 0 0,0 1 0 0 0,0 0 0 0 0,1 1 0 0 0,0 0 0 0 0,1 2 0 0 0,-21 13 0 0 0,31-17-42 0 0,-1-1-1 0 0,1 1 1 0 0,0 0 0 0 0,0 0-1 0 0,1 0 1 0 0,-1 1 0 0 0,1-1-1 0 0,1 1 1 0 0,-1 0 0 0 0,1 0 0 0 0,0 0-1 0 0,0 1 1 0 0,1-1 0 0 0,-1 1-1 0 0,2 0 1 0 0,-1 0 0 0 0,1-1-1 0 0,-1 15 1 0 0,2-4-39 0 0,2 0 0 0 0,0 0 0 0 0,0-1 0 0 0,2 1 0 0 0,0-1 0 0 0,1 1 0 0 0,0-1 0 0 0,2-1 0 0 0,0 1-1 0 0,0-1 1 0 0,13 19 0 0 0,14 15-337 0 0,70 82 0 0 0,-5-24 34 0 0,-59-68 178 0 0,-3 2-1 0 0,-1 2 0 0 0,55 86 1 0 0,-88-124 166 0 0,0 0-1 0 0,-1 1 1 0 0,0-1 0 0 0,0 1 0 0 0,0-1-1 0 0,0 1 1 0 0,-1 0 0 0 0,0-1 0 0 0,0 1 0 0 0,-1 0-1 0 0,0 0 1 0 0,0 0 0 0 0,0 0 0 0 0,0 0-1 0 0,-3 10 1 0 0,0-8 55 0 0,0 0 0 0 0,0-1-1 0 0,0 1 1 0 0,-1-1 0 0 0,0 0 0 0 0,-1 1 0 0 0,1-2-1 0 0,-1 1 1 0 0,-1-1 0 0 0,-6 7 0 0 0,-6 3 193 0 0,0 0-1 0 0,-2-2 1 0 0,0 0 0 0 0,0-1-1 0 0,-1-1 1 0 0,-38 15 0 0 0,20-12 138 0 0,-1-1 0 0 0,0-3 0 0 0,-1-1 1 0 0,-67 8-1 0 0,78-15-359 0 0,0-2 0 0 0,-1 0 0 0 0,1-2 0 0 0,0-2 0 0 0,0 0 0 0 0,0-2 0 0 0,-33-10 0 0 0,53 12-266 0 0,1-1 0 0 0,0 0-1 0 0,0 0 1 0 0,1 0 0 0 0,-1-1 0 0 0,-8-7 0 0 0,13 9-195 0 0,1 0 0 0 0,-1 0 0 0 0,1-1 0 0 0,0 1 1 0 0,0-1-1 0 0,-3-5 0 0 0,2 1-1363 0 0,2 5 1187 0 0,1 0 0 0 0,0 0-1 0 0,1 0 1 0 0,-1 0 0 0 0,0 0 0 0 0,1 0-1 0 0,0-5 1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04:51:37.65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224 79 2236 0 0,'22'-32'7338'0'0,"-15"21"-4892"0"0,13-24 2715 0 0,-22 43-5216 0 0,-2 11 284 0 0,-1 0 1 0 0,-11 24-1 0 0,-1 5-19 0 0,-154 688 1577 0 0,153-643-1573 0 0,-7 21-96 0 0,18-98-842 0 0,3-28-1746 0 0,1-32-894 0 0,8-80-5489 0 0,-5 103 6525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04:51:38.10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0 330 1672 0 0,'3'-18'4382'0'0,"0"5"-3436"0"0,1 0 1 0 0,1 1-1 0 0,0 0 1 0 0,1 0-1 0 0,1 0 1 0 0,-1 0-1 0 0,15-17 1 0 0,-8 14-399 0 0,1 0 0 0 0,0 1 0 0 0,1 0 0 0 0,28-20 0 0 0,-21 19-474 0 0,2 2 0 0 0,-1 0-1 0 0,1 1 1 0 0,1 1 0 0 0,0 2 0 0 0,1 0-1 0 0,51-10 1 0 0,-68 18-99 0 0,0 0 1 0 0,0 0-1 0 0,0 1 0 0 0,0 0 0 0 0,0 1 0 0 0,0 0 0 0 0,0 0 1 0 0,0 1-1 0 0,0 0 0 0 0,0 0 0 0 0,0 1 0 0 0,-1 0 1 0 0,1 1-1 0 0,-1 0 0 0 0,0 0 0 0 0,12 10 0 0 0,-13-9-1 0 0,-1 0-1 0 0,0 1 0 0 0,0 0 1 0 0,-1 0-1 0 0,0 0 0 0 0,0 1 1 0 0,-1 0-1 0 0,1 0 0 0 0,-1 0 1 0 0,-1 0-1 0 0,1 1 0 0 0,-2-1 1 0 0,1 1-1 0 0,-1 0 0 0 0,0 0 1 0 0,0 0-1 0 0,-1 0 0 0 0,1 13 0 0 0,-3-5 21 0 0,1 0 0 0 0,-2-1-1 0 0,0 1 1 0 0,-1-1-1 0 0,-1 0 1 0 0,0 0-1 0 0,-1 0 1 0 0,0 0-1 0 0,-2-1 1 0 0,1 0-1 0 0,-2 0 1 0 0,0-1 0 0 0,0 1-1 0 0,-12 11 1 0 0,9-11 87 0 0,-1 0 1 0 0,-1-1 0 0 0,0 0-1 0 0,-1-2 1 0 0,0 1 0 0 0,-1-1-1 0 0,0-1 1 0 0,-1-1 0 0 0,0 0 0 0 0,-1-1-1 0 0,-29 10 1 0 0,31-14-65 0 0,-1-1 1 0 0,1 0-1 0 0,-1-1 0 0 0,1-1 1 0 0,-20 0-1 0 0,24-2-625 0 0,-1 0 0 0 0,0 0 0 0 0,-11-4 0 0 0,16 3-765 0 0,-1 0 0 0 0,1-1 1 0 0,0 0-1 0 0,0 0 1 0 0,-8-6-1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04:51:38.60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0 122 1156 0 0,'4'-7'711'0'0,"0"-1"0"0"0,0 0-1 0 0,1 1 1 0 0,0 0 0 0 0,0 0-1 0 0,1 1 1 0 0,0-1 0 0 0,0 1-1 0 0,0 0 1 0 0,1 1 0 0 0,9-6 0 0 0,-8 6-517 0 0,0 0 0 0 0,1 1 1 0 0,0 0-1 0 0,0 0 0 0 0,0 1 1 0 0,0 0-1 0 0,0 1 0 0 0,1 0 1 0 0,14-1-1 0 0,-16 2-226 0 0,0 1-1 0 0,0 0 0 0 0,0 0 1 0 0,0 1-1 0 0,0 0 0 0 0,0 0 1 0 0,0 1-1 0 0,0 0 0 0 0,0 1 1 0 0,-1 0-1 0 0,1 0 0 0 0,-1 0 1 0 0,0 1-1 0 0,0 0 0 0 0,0 1 1 0 0,0-1-1 0 0,-1 1 0 0 0,1 1 1 0 0,-1-1-1 0 0,-1 1 0 0 0,1 0 1 0 0,-1 0-1 0 0,0 1 0 0 0,-1-1 1 0 0,7 11-1 0 0,-5-2-18 0 0,0 0 0 0 0,-1 0 0 0 0,-1 0 0 0 0,0 1 0 0 0,-1 0 0 0 0,-1-1 1 0 0,0 1-1 0 0,-1 0 0 0 0,-2 30 0 0 0,0-31 497 0 0,-1 1 0 0 0,-1-1 1 0 0,0 1-1 0 0,-1-1 1 0 0,-25 35 3480 0 0,28-52-3867 0 0,1 0 0 0 0,0 0 1 0 0,0 0-1 0 0,0 0 0 0 0,0 0 0 0 0,0 0 1 0 0,0 0-1 0 0,0 0 0 0 0,1 0 1 0 0,-1 0-1 0 0,1 0 0 0 0,0 0 0 0 0,-1 0 1 0 0,3-3-1 0 0,11-23-180 0 0,1 1-1 0 0,2 1 1 0 0,0 0 0 0 0,2 2-1 0 0,1 0 1 0 0,1 1 0 0 0,35-31-1 0 0,-45 44-302 0 0,1 0 0 0 0,1 1 0 0 0,0 1 0 0 0,0 0 0 0 0,0 0 0 0 0,1 2 0 0 0,0 0 0 0 0,20-7 0 0 0,-20 10-799 0 0,-1 0 0 0 0,1 0 1 0 0,0 2-1 0 0,0-1 0 0 0,21 2 0 0 0,-16 2-1606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04:51:39.00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43 374 2092 0 0,'8'14'4719'0'0,"-5"-11"-4203"0"0,0 1 0 0 0,0-1-1 0 0,0 0 1 0 0,0-1 0 0 0,1 1 0 0 0,0-1-1 0 0,-1 1 1 0 0,1-1 0 0 0,0 0 0 0 0,0 0-1 0 0,0-1 1 0 0,0 1 0 0 0,7 1-1 0 0,-1-2-245 0 0,-1 1 0 0 0,1-1-1 0 0,0-1 1 0 0,0 0 0 0 0,13-1-1 0 0,11-2-129 0 0,1-2 0 0 0,-1-1-1 0 0,0-1 1 0 0,-1-2-1 0 0,0-2 1 0 0,0-1-1 0 0,-1-1 1 0 0,38-23 0 0 0,-42 16 723 0 0,-21 14-592 0 0,1-1 1 0 0,-1-1-1 0 0,9-12 1 0 0,-12 15-163 0 0,0-1 1 0 0,-1 1-1 0 0,0-1 1 0 0,0 0 0 0 0,-1 0-1 0 0,3-9 1 0 0,-4 11-68 0 0,0 0 0 0 0,0 0 0 0 0,-1 0 0 0 0,0 0 0 0 0,1 0 0 0 0,-2-6 0 0 0,0 3-31 0 0,0 0 0 0 0,-1 0 0 0 0,0 0 0 0 0,0 0 0 0 0,0 0 0 0 0,-1 1 0 0 0,0-1 0 0 0,0 1 0 0 0,-1 0 0 0 0,0 0-1 0 0,0 0 1 0 0,0 0 0 0 0,-1 1 0 0 0,-5-6 0 0 0,1 3-16 0 0,0 1 0 0 0,0 0 1 0 0,-1 1-1 0 0,1 0 0 0 0,-1 1 0 0 0,-1 0 0 0 0,1 0 1 0 0,-15-4-1 0 0,5 4-15 0 0,0 0 1 0 0,0 1-1 0 0,0 1 0 0 0,0 1 1 0 0,-1 1-1 0 0,1 1 0 0 0,-1 1 1 0 0,1 0-1 0 0,-33 7 0 0 0,39-4 27 0 0,1 0-1 0 0,-1 0 0 0 0,1 1 0 0 0,1 1 0 0 0,-1 0 0 0 0,1 1 0 0 0,0 0 0 0 0,0 1 0 0 0,1 0 0 0 0,0 1 0 0 0,-19 19 0 0 0,23-21 4 0 0,2 1 1 0 0,-1 0-1 0 0,1 0 0 0 0,0 0 1 0 0,0 0-1 0 0,1 1 1 0 0,0 0-1 0 0,1 0 0 0 0,0 0 1 0 0,0 0-1 0 0,1 0 1 0 0,0 1-1 0 0,1-1 0 0 0,0 0 1 0 0,0 1-1 0 0,1 0 1 0 0,1-1-1 0 0,1 14 1 0 0,1-6 10 0 0,2 0 1 0 0,-1 0 0 0 0,2 0 0 0 0,0-1 0 0 0,1 0 0 0 0,1-1-1 0 0,0 1 1 0 0,1-1 0 0 0,1-1 0 0 0,0 0 0 0 0,1 0 0 0 0,1-1 0 0 0,0-1-1 0 0,0 0 1 0 0,2 0 0 0 0,-1-1 0 0 0,18 11 0 0 0,-12-10-337 0 0,1-1 1 0 0,0-1 0 0 0,1 0-1 0 0,-1-1 1 0 0,35 9 0 0 0,-35-14-575 0 0,0 1 0 0 0,0-2 1 0 0,0-1-1 0 0,0-1 0 0 0,1 0 1 0 0,24-3-1 0 0,-10-3-3132 0 0,0-3-1951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7B57C-5DDA-4F96-9FFB-44C57F55C6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B00D5B-357B-4840-9643-256F1D732B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74D6A-A25A-4EB7-90EC-8CC003A15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A1C59-F91F-46EC-BD87-5ED9C6522C21}" type="datetimeFigureOut">
              <a:rPr lang="en-IN" smtClean="0"/>
              <a:t>25-08-2021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0990C-3DBF-448C-B422-7915527B4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86A3C-7158-4493-A184-105AA45CC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5494-D588-4DFA-8EB5-147CC69B8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225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01376-EA1E-4609-8B3C-001F1D1E7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721143-C431-451C-969A-528FE46387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55DEF-FD78-402D-9AAD-F3986C127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A1C59-F91F-46EC-BD87-5ED9C6522C21}" type="datetimeFigureOut">
              <a:rPr lang="en-IN" smtClean="0"/>
              <a:t>25-08-2021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B4D37-D1B6-4368-A31E-414272B8D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B2135-EF93-40A7-8E97-BC5A74577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5494-D588-4DFA-8EB5-147CC69B8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6991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AFEEE4-0E72-4F4C-9EBE-CFD761AEF6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F8565A-D0FD-4565-A67F-B010DEC88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BCF71-3449-4099-8396-9B42B7CA7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A1C59-F91F-46EC-BD87-5ED9C6522C21}" type="datetimeFigureOut">
              <a:rPr lang="en-IN" smtClean="0"/>
              <a:t>25-08-2021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F0657-FF23-4295-8DAC-AF586802E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4BB9A-9388-4B6D-8537-FF9074771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5494-D588-4DFA-8EB5-147CC69B8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53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D62D1-6E22-4E2D-B614-E5659275F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FD453-E1E8-45E3-B980-E6C35CB88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1720F-DEAE-43E1-867B-F782E91D9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A1C59-F91F-46EC-BD87-5ED9C6522C21}" type="datetimeFigureOut">
              <a:rPr lang="en-IN" smtClean="0"/>
              <a:t>25-08-2021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EDE0F-4CBE-40C1-B985-B4DECD511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3D5F5-FB2C-4C85-81F4-E45C19C2E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5494-D588-4DFA-8EB5-147CC69B8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3736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B619A-F9DC-4273-9138-9138B23AF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F20D7-C273-4398-8F72-BC350CB27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2ABB9-DAC9-4F5E-A66E-495D83ACE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A1C59-F91F-46EC-BD87-5ED9C6522C21}" type="datetimeFigureOut">
              <a:rPr lang="en-IN" smtClean="0"/>
              <a:t>25-08-2021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E038A-31F1-4EAE-AC0D-9F266C1C6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AC247-4A03-4DFD-832C-42938CC24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5494-D588-4DFA-8EB5-147CC69B8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4645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9590F-DE63-4935-B460-BA4656618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E1F91-5CE3-4EF3-B602-0B4FD1797B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77239E-85DE-4F27-B206-A05826734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051D12-5091-41D0-8EC7-43FA621DF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A1C59-F91F-46EC-BD87-5ED9C6522C21}" type="datetimeFigureOut">
              <a:rPr lang="en-IN" smtClean="0"/>
              <a:t>25-08-2021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CA8165-DF2B-4867-99EC-0B1913A6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81E005-F518-4385-9D56-BA37C34A9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5494-D588-4DFA-8EB5-147CC69B8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623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32569-CBCA-4536-B49F-062280197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40E0A-A82B-4D1F-82EE-37DEC023F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4CADC8-683F-419F-99D4-074252E1C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25B9D7-D289-4F08-A97B-473A5AA41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064A7F-E67E-4717-B96D-AABA1D4AFB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F27E90-61E1-4AE1-BBA3-7423C1826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A1C59-F91F-46EC-BD87-5ED9C6522C21}" type="datetimeFigureOut">
              <a:rPr lang="en-IN" smtClean="0"/>
              <a:t>25-08-2021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EEC3B5-3282-471B-84A5-363757699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285068-A19D-4C0A-A559-EAB415A95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5494-D588-4DFA-8EB5-147CC69B8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649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7CCF1-7CC0-45C5-9338-893CF50BD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B97978-643C-4C64-B68E-66D2596E1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A1C59-F91F-46EC-BD87-5ED9C6522C21}" type="datetimeFigureOut">
              <a:rPr lang="en-IN" smtClean="0"/>
              <a:t>25-08-2021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88F208-0678-4C55-BE48-ECAE87371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2D21A8-55AF-4955-9713-77D0876CF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5494-D588-4DFA-8EB5-147CC69B8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232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A193B4-1B9C-4503-9B15-E93A0FC6B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A1C59-F91F-46EC-BD87-5ED9C6522C21}" type="datetimeFigureOut">
              <a:rPr lang="en-IN" smtClean="0"/>
              <a:t>25-08-2021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DCC872-A90E-4844-B452-6CB775E26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F00A7C-ACCC-4945-941E-FC742ADA9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5494-D588-4DFA-8EB5-147CC69B8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112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50FFE-422E-44CC-9ED6-DA11F3A45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30BC0-6CA8-4C4F-BE16-C349205D2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ED8C54-F7B7-4E24-90A4-592A74FB3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5B96C-A925-4564-8601-197A2ED7F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A1C59-F91F-46EC-BD87-5ED9C6522C21}" type="datetimeFigureOut">
              <a:rPr lang="en-IN" smtClean="0"/>
              <a:t>25-08-2021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D2DE6-B2E2-458B-8F55-B05D65EDC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E1C72-DF2F-4DD5-A9C4-9C4E6D29A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5494-D588-4DFA-8EB5-147CC69B8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2475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7124A-C2E1-47CE-8444-558E1FB6C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D54336-D564-41AC-867B-B593965DE3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CA2284-FF7E-4B84-9514-B85551676B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DECEC-95D9-4A79-A8E7-350D89984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A1C59-F91F-46EC-BD87-5ED9C6522C21}" type="datetimeFigureOut">
              <a:rPr lang="en-IN" smtClean="0"/>
              <a:t>25-08-2021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AD044-C271-418B-A86A-D30EC6530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8EA25C-606E-41F6-98AE-8351018E6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5494-D588-4DFA-8EB5-147CC69B8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2576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CBA9F9-5967-44E9-9AAF-14D6B2589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44E76-4354-4221-B55C-50737AD42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86664-8269-4C8C-B4B8-4DBA2CD3C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A1C59-F91F-46EC-BD87-5ED9C6522C21}" type="datetimeFigureOut">
              <a:rPr lang="en-IN" smtClean="0"/>
              <a:t>25-08-2021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7DB91-AE12-4A1D-826C-2122FED0B5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C78DA-1C4C-4508-8F0D-78B15BA5B6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45494-D588-4DFA-8EB5-147CC69B8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318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9.xml"/><Relationship Id="rId21" Type="http://schemas.openxmlformats.org/officeDocument/2006/relationships/customXml" Target="../ink/ink11.xml"/><Relationship Id="rId42" Type="http://schemas.openxmlformats.org/officeDocument/2006/relationships/image" Target="../media/image20.png"/><Relationship Id="rId63" Type="http://schemas.openxmlformats.org/officeDocument/2006/relationships/customXml" Target="../ink/ink32.xml"/><Relationship Id="rId84" Type="http://schemas.openxmlformats.org/officeDocument/2006/relationships/image" Target="../media/image41.png"/><Relationship Id="rId138" Type="http://schemas.openxmlformats.org/officeDocument/2006/relationships/customXml" Target="../ink/ink70.xml"/><Relationship Id="rId159" Type="http://schemas.openxmlformats.org/officeDocument/2006/relationships/image" Target="../media/image78.png"/><Relationship Id="rId170" Type="http://schemas.openxmlformats.org/officeDocument/2006/relationships/customXml" Target="../ink/ink86.xml"/><Relationship Id="rId191" Type="http://schemas.openxmlformats.org/officeDocument/2006/relationships/image" Target="../media/image94.png"/><Relationship Id="rId205" Type="http://schemas.openxmlformats.org/officeDocument/2006/relationships/image" Target="../media/image101.png"/><Relationship Id="rId107" Type="http://schemas.openxmlformats.org/officeDocument/2006/relationships/customXml" Target="../ink/ink54.xml"/><Relationship Id="rId11" Type="http://schemas.openxmlformats.org/officeDocument/2006/relationships/image" Target="../media/image5.png"/><Relationship Id="rId32" Type="http://schemas.openxmlformats.org/officeDocument/2006/relationships/image" Target="../media/image15.png"/><Relationship Id="rId53" Type="http://schemas.openxmlformats.org/officeDocument/2006/relationships/customXml" Target="../ink/ink27.xml"/><Relationship Id="rId74" Type="http://schemas.openxmlformats.org/officeDocument/2006/relationships/image" Target="../media/image36.png"/><Relationship Id="rId128" Type="http://schemas.openxmlformats.org/officeDocument/2006/relationships/customXml" Target="../ink/ink65.xml"/><Relationship Id="rId149" Type="http://schemas.openxmlformats.org/officeDocument/2006/relationships/image" Target="../media/image73.png"/><Relationship Id="rId5" Type="http://schemas.openxmlformats.org/officeDocument/2006/relationships/image" Target="../media/image2.png"/><Relationship Id="rId95" Type="http://schemas.openxmlformats.org/officeDocument/2006/relationships/customXml" Target="../ink/ink48.xml"/><Relationship Id="rId160" Type="http://schemas.openxmlformats.org/officeDocument/2006/relationships/customXml" Target="../ink/ink81.xml"/><Relationship Id="rId181" Type="http://schemas.openxmlformats.org/officeDocument/2006/relationships/image" Target="../media/image89.png"/><Relationship Id="rId22" Type="http://schemas.openxmlformats.org/officeDocument/2006/relationships/image" Target="../media/image10.png"/><Relationship Id="rId43" Type="http://schemas.openxmlformats.org/officeDocument/2006/relationships/customXml" Target="../ink/ink22.xml"/><Relationship Id="rId64" Type="http://schemas.openxmlformats.org/officeDocument/2006/relationships/image" Target="../media/image31.png"/><Relationship Id="rId118" Type="http://schemas.openxmlformats.org/officeDocument/2006/relationships/customXml" Target="../ink/ink60.xml"/><Relationship Id="rId139" Type="http://schemas.openxmlformats.org/officeDocument/2006/relationships/image" Target="../media/image68.png"/><Relationship Id="rId85" Type="http://schemas.openxmlformats.org/officeDocument/2006/relationships/customXml" Target="../ink/ink43.xml"/><Relationship Id="rId150" Type="http://schemas.openxmlformats.org/officeDocument/2006/relationships/customXml" Target="../ink/ink76.xml"/><Relationship Id="rId171" Type="http://schemas.openxmlformats.org/officeDocument/2006/relationships/image" Target="../media/image84.png"/><Relationship Id="rId192" Type="http://schemas.openxmlformats.org/officeDocument/2006/relationships/customXml" Target="../ink/ink97.xml"/><Relationship Id="rId206" Type="http://schemas.openxmlformats.org/officeDocument/2006/relationships/customXml" Target="../ink/ink104.xml"/><Relationship Id="rId12" Type="http://schemas.openxmlformats.org/officeDocument/2006/relationships/customXml" Target="../ink/ink6.xml"/><Relationship Id="rId33" Type="http://schemas.openxmlformats.org/officeDocument/2006/relationships/customXml" Target="../ink/ink17.xml"/><Relationship Id="rId108" Type="http://schemas.openxmlformats.org/officeDocument/2006/relationships/image" Target="../media/image53.png"/><Relationship Id="rId129" Type="http://schemas.openxmlformats.org/officeDocument/2006/relationships/image" Target="../media/image63.png"/><Relationship Id="rId54" Type="http://schemas.openxmlformats.org/officeDocument/2006/relationships/image" Target="../media/image26.png"/><Relationship Id="rId75" Type="http://schemas.openxmlformats.org/officeDocument/2006/relationships/customXml" Target="../ink/ink38.xml"/><Relationship Id="rId96" Type="http://schemas.openxmlformats.org/officeDocument/2006/relationships/image" Target="../media/image47.png"/><Relationship Id="rId140" Type="http://schemas.openxmlformats.org/officeDocument/2006/relationships/customXml" Target="../ink/ink71.xml"/><Relationship Id="rId161" Type="http://schemas.openxmlformats.org/officeDocument/2006/relationships/image" Target="../media/image79.png"/><Relationship Id="rId182" Type="http://schemas.openxmlformats.org/officeDocument/2006/relationships/customXml" Target="../ink/ink92.xml"/><Relationship Id="rId6" Type="http://schemas.openxmlformats.org/officeDocument/2006/relationships/customXml" Target="../ink/ink3.xml"/><Relationship Id="rId23" Type="http://schemas.openxmlformats.org/officeDocument/2006/relationships/customXml" Target="../ink/ink12.xml"/><Relationship Id="rId119" Type="http://schemas.openxmlformats.org/officeDocument/2006/relationships/image" Target="../media/image58.png"/><Relationship Id="rId44" Type="http://schemas.openxmlformats.org/officeDocument/2006/relationships/image" Target="../media/image21.png"/><Relationship Id="rId65" Type="http://schemas.openxmlformats.org/officeDocument/2006/relationships/customXml" Target="../ink/ink33.xml"/><Relationship Id="rId86" Type="http://schemas.openxmlformats.org/officeDocument/2006/relationships/image" Target="../media/image42.png"/><Relationship Id="rId130" Type="http://schemas.openxmlformats.org/officeDocument/2006/relationships/customXml" Target="../ink/ink66.xml"/><Relationship Id="rId151" Type="http://schemas.openxmlformats.org/officeDocument/2006/relationships/image" Target="../media/image74.png"/><Relationship Id="rId172" Type="http://schemas.openxmlformats.org/officeDocument/2006/relationships/customXml" Target="../ink/ink87.xml"/><Relationship Id="rId193" Type="http://schemas.openxmlformats.org/officeDocument/2006/relationships/image" Target="../media/image95.png"/><Relationship Id="rId207" Type="http://schemas.openxmlformats.org/officeDocument/2006/relationships/image" Target="../media/image102.png"/><Relationship Id="rId13" Type="http://schemas.openxmlformats.org/officeDocument/2006/relationships/image" Target="../media/image6.png"/><Relationship Id="rId109" Type="http://schemas.openxmlformats.org/officeDocument/2006/relationships/customXml" Target="../ink/ink55.xml"/><Relationship Id="rId34" Type="http://schemas.openxmlformats.org/officeDocument/2006/relationships/image" Target="../media/image16.png"/><Relationship Id="rId55" Type="http://schemas.openxmlformats.org/officeDocument/2006/relationships/customXml" Target="../ink/ink28.xml"/><Relationship Id="rId76" Type="http://schemas.openxmlformats.org/officeDocument/2006/relationships/image" Target="../media/image37.png"/><Relationship Id="rId97" Type="http://schemas.openxmlformats.org/officeDocument/2006/relationships/customXml" Target="../ink/ink49.xml"/><Relationship Id="rId120" Type="http://schemas.openxmlformats.org/officeDocument/2006/relationships/customXml" Target="../ink/ink61.xml"/><Relationship Id="rId141" Type="http://schemas.openxmlformats.org/officeDocument/2006/relationships/image" Target="../media/image69.png"/><Relationship Id="rId7" Type="http://schemas.openxmlformats.org/officeDocument/2006/relationships/image" Target="../media/image3.png"/><Relationship Id="rId162" Type="http://schemas.openxmlformats.org/officeDocument/2006/relationships/customXml" Target="../ink/ink82.xml"/><Relationship Id="rId183" Type="http://schemas.openxmlformats.org/officeDocument/2006/relationships/image" Target="../media/image90.png"/><Relationship Id="rId24" Type="http://schemas.openxmlformats.org/officeDocument/2006/relationships/image" Target="../media/image11.png"/><Relationship Id="rId45" Type="http://schemas.openxmlformats.org/officeDocument/2006/relationships/customXml" Target="../ink/ink23.xml"/><Relationship Id="rId66" Type="http://schemas.openxmlformats.org/officeDocument/2006/relationships/image" Target="../media/image32.png"/><Relationship Id="rId87" Type="http://schemas.openxmlformats.org/officeDocument/2006/relationships/customXml" Target="../ink/ink44.xml"/><Relationship Id="rId110" Type="http://schemas.openxmlformats.org/officeDocument/2006/relationships/image" Target="../media/image54.png"/><Relationship Id="rId131" Type="http://schemas.openxmlformats.org/officeDocument/2006/relationships/image" Target="../media/image64.png"/><Relationship Id="rId152" Type="http://schemas.openxmlformats.org/officeDocument/2006/relationships/customXml" Target="../ink/ink77.xml"/><Relationship Id="rId173" Type="http://schemas.openxmlformats.org/officeDocument/2006/relationships/image" Target="../media/image85.png"/><Relationship Id="rId194" Type="http://schemas.openxmlformats.org/officeDocument/2006/relationships/customXml" Target="../ink/ink98.xml"/><Relationship Id="rId208" Type="http://schemas.openxmlformats.org/officeDocument/2006/relationships/customXml" Target="../ink/ink105.xml"/><Relationship Id="rId19" Type="http://schemas.openxmlformats.org/officeDocument/2006/relationships/customXml" Target="../ink/ink10.xml"/><Relationship Id="rId14" Type="http://schemas.openxmlformats.org/officeDocument/2006/relationships/customXml" Target="../ink/ink7.xml"/><Relationship Id="rId30" Type="http://schemas.openxmlformats.org/officeDocument/2006/relationships/image" Target="../media/image14.png"/><Relationship Id="rId35" Type="http://schemas.openxmlformats.org/officeDocument/2006/relationships/customXml" Target="../ink/ink18.xml"/><Relationship Id="rId56" Type="http://schemas.openxmlformats.org/officeDocument/2006/relationships/image" Target="../media/image27.png"/><Relationship Id="rId77" Type="http://schemas.openxmlformats.org/officeDocument/2006/relationships/customXml" Target="../ink/ink39.xml"/><Relationship Id="rId100" Type="http://schemas.openxmlformats.org/officeDocument/2006/relationships/image" Target="../media/image49.png"/><Relationship Id="rId105" Type="http://schemas.openxmlformats.org/officeDocument/2006/relationships/customXml" Target="../ink/ink53.xml"/><Relationship Id="rId126" Type="http://schemas.openxmlformats.org/officeDocument/2006/relationships/customXml" Target="../ink/ink64.xml"/><Relationship Id="rId147" Type="http://schemas.openxmlformats.org/officeDocument/2006/relationships/image" Target="../media/image72.png"/><Relationship Id="rId168" Type="http://schemas.openxmlformats.org/officeDocument/2006/relationships/customXml" Target="../ink/ink85.xml"/><Relationship Id="rId8" Type="http://schemas.openxmlformats.org/officeDocument/2006/relationships/customXml" Target="../ink/ink4.xml"/><Relationship Id="rId51" Type="http://schemas.openxmlformats.org/officeDocument/2006/relationships/customXml" Target="../ink/ink26.xml"/><Relationship Id="rId72" Type="http://schemas.openxmlformats.org/officeDocument/2006/relationships/image" Target="../media/image35.png"/><Relationship Id="rId93" Type="http://schemas.openxmlformats.org/officeDocument/2006/relationships/customXml" Target="../ink/ink47.xml"/><Relationship Id="rId98" Type="http://schemas.openxmlformats.org/officeDocument/2006/relationships/image" Target="../media/image48.png"/><Relationship Id="rId121" Type="http://schemas.openxmlformats.org/officeDocument/2006/relationships/image" Target="../media/image59.png"/><Relationship Id="rId142" Type="http://schemas.openxmlformats.org/officeDocument/2006/relationships/customXml" Target="../ink/ink72.xml"/><Relationship Id="rId163" Type="http://schemas.openxmlformats.org/officeDocument/2006/relationships/image" Target="../media/image80.png"/><Relationship Id="rId184" Type="http://schemas.openxmlformats.org/officeDocument/2006/relationships/customXml" Target="../ink/ink93.xml"/><Relationship Id="rId189" Type="http://schemas.openxmlformats.org/officeDocument/2006/relationships/image" Target="../media/image93.png"/><Relationship Id="rId3" Type="http://schemas.openxmlformats.org/officeDocument/2006/relationships/image" Target="../media/image1.png"/><Relationship Id="rId25" Type="http://schemas.openxmlformats.org/officeDocument/2006/relationships/customXml" Target="../ink/ink13.xml"/><Relationship Id="rId46" Type="http://schemas.openxmlformats.org/officeDocument/2006/relationships/image" Target="../media/image22.png"/><Relationship Id="rId67" Type="http://schemas.openxmlformats.org/officeDocument/2006/relationships/customXml" Target="../ink/ink34.xml"/><Relationship Id="rId116" Type="http://schemas.openxmlformats.org/officeDocument/2006/relationships/image" Target="../media/image57.png"/><Relationship Id="rId137" Type="http://schemas.openxmlformats.org/officeDocument/2006/relationships/image" Target="../media/image67.png"/><Relationship Id="rId158" Type="http://schemas.openxmlformats.org/officeDocument/2006/relationships/customXml" Target="../ink/ink80.xml"/><Relationship Id="rId20" Type="http://schemas.openxmlformats.org/officeDocument/2006/relationships/image" Target="../media/image9.png"/><Relationship Id="rId41" Type="http://schemas.openxmlformats.org/officeDocument/2006/relationships/customXml" Target="../ink/ink21.xml"/><Relationship Id="rId62" Type="http://schemas.openxmlformats.org/officeDocument/2006/relationships/image" Target="../media/image30.png"/><Relationship Id="rId83" Type="http://schemas.openxmlformats.org/officeDocument/2006/relationships/customXml" Target="../ink/ink42.xml"/><Relationship Id="rId88" Type="http://schemas.openxmlformats.org/officeDocument/2006/relationships/image" Target="../media/image43.png"/><Relationship Id="rId111" Type="http://schemas.openxmlformats.org/officeDocument/2006/relationships/customXml" Target="../ink/ink56.xml"/><Relationship Id="rId132" Type="http://schemas.openxmlformats.org/officeDocument/2006/relationships/customXml" Target="../ink/ink67.xml"/><Relationship Id="rId153" Type="http://schemas.openxmlformats.org/officeDocument/2006/relationships/image" Target="../media/image75.png"/><Relationship Id="rId174" Type="http://schemas.openxmlformats.org/officeDocument/2006/relationships/customXml" Target="../ink/ink88.xml"/><Relationship Id="rId179" Type="http://schemas.openxmlformats.org/officeDocument/2006/relationships/image" Target="../media/image88.png"/><Relationship Id="rId195" Type="http://schemas.openxmlformats.org/officeDocument/2006/relationships/image" Target="../media/image96.png"/><Relationship Id="rId209" Type="http://schemas.openxmlformats.org/officeDocument/2006/relationships/image" Target="../media/image103.png"/><Relationship Id="rId190" Type="http://schemas.openxmlformats.org/officeDocument/2006/relationships/customXml" Target="../ink/ink96.xml"/><Relationship Id="rId204" Type="http://schemas.openxmlformats.org/officeDocument/2006/relationships/customXml" Target="../ink/ink103.xml"/><Relationship Id="rId15" Type="http://schemas.openxmlformats.org/officeDocument/2006/relationships/customXml" Target="../ink/ink8.xml"/><Relationship Id="rId36" Type="http://schemas.openxmlformats.org/officeDocument/2006/relationships/image" Target="../media/image17.png"/><Relationship Id="rId57" Type="http://schemas.openxmlformats.org/officeDocument/2006/relationships/customXml" Target="../ink/ink29.xml"/><Relationship Id="rId106" Type="http://schemas.openxmlformats.org/officeDocument/2006/relationships/image" Target="../media/image52.png"/><Relationship Id="rId127" Type="http://schemas.openxmlformats.org/officeDocument/2006/relationships/image" Target="../media/image62.png"/><Relationship Id="rId10" Type="http://schemas.openxmlformats.org/officeDocument/2006/relationships/customXml" Target="../ink/ink5.xml"/><Relationship Id="rId31" Type="http://schemas.openxmlformats.org/officeDocument/2006/relationships/customXml" Target="../ink/ink16.xml"/><Relationship Id="rId52" Type="http://schemas.openxmlformats.org/officeDocument/2006/relationships/image" Target="../media/image25.png"/><Relationship Id="rId73" Type="http://schemas.openxmlformats.org/officeDocument/2006/relationships/customXml" Target="../ink/ink37.xml"/><Relationship Id="rId78" Type="http://schemas.openxmlformats.org/officeDocument/2006/relationships/image" Target="../media/image38.png"/><Relationship Id="rId94" Type="http://schemas.openxmlformats.org/officeDocument/2006/relationships/image" Target="../media/image46.png"/><Relationship Id="rId99" Type="http://schemas.openxmlformats.org/officeDocument/2006/relationships/customXml" Target="../ink/ink50.xml"/><Relationship Id="rId101" Type="http://schemas.openxmlformats.org/officeDocument/2006/relationships/customXml" Target="../ink/ink51.xml"/><Relationship Id="rId122" Type="http://schemas.openxmlformats.org/officeDocument/2006/relationships/customXml" Target="../ink/ink62.xml"/><Relationship Id="rId143" Type="http://schemas.openxmlformats.org/officeDocument/2006/relationships/image" Target="../media/image70.png"/><Relationship Id="rId148" Type="http://schemas.openxmlformats.org/officeDocument/2006/relationships/customXml" Target="../ink/ink75.xml"/><Relationship Id="rId164" Type="http://schemas.openxmlformats.org/officeDocument/2006/relationships/customXml" Target="../ink/ink83.xml"/><Relationship Id="rId169" Type="http://schemas.openxmlformats.org/officeDocument/2006/relationships/image" Target="../media/image83.png"/><Relationship Id="rId185" Type="http://schemas.openxmlformats.org/officeDocument/2006/relationships/image" Target="../media/image91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80" Type="http://schemas.openxmlformats.org/officeDocument/2006/relationships/customXml" Target="../ink/ink91.xml"/><Relationship Id="rId210" Type="http://schemas.openxmlformats.org/officeDocument/2006/relationships/customXml" Target="../ink/ink106.xml"/><Relationship Id="rId26" Type="http://schemas.openxmlformats.org/officeDocument/2006/relationships/image" Target="../media/image12.png"/><Relationship Id="rId47" Type="http://schemas.openxmlformats.org/officeDocument/2006/relationships/customXml" Target="../ink/ink24.xml"/><Relationship Id="rId68" Type="http://schemas.openxmlformats.org/officeDocument/2006/relationships/image" Target="../media/image33.png"/><Relationship Id="rId89" Type="http://schemas.openxmlformats.org/officeDocument/2006/relationships/customXml" Target="../ink/ink45.xml"/><Relationship Id="rId112" Type="http://schemas.openxmlformats.org/officeDocument/2006/relationships/image" Target="../media/image55.png"/><Relationship Id="rId133" Type="http://schemas.openxmlformats.org/officeDocument/2006/relationships/image" Target="../media/image65.png"/><Relationship Id="rId154" Type="http://schemas.openxmlformats.org/officeDocument/2006/relationships/customXml" Target="../ink/ink78.xml"/><Relationship Id="rId175" Type="http://schemas.openxmlformats.org/officeDocument/2006/relationships/image" Target="../media/image86.png"/><Relationship Id="rId196" Type="http://schemas.openxmlformats.org/officeDocument/2006/relationships/customXml" Target="../ink/ink99.xml"/><Relationship Id="rId200" Type="http://schemas.openxmlformats.org/officeDocument/2006/relationships/customXml" Target="../ink/ink101.xml"/><Relationship Id="rId16" Type="http://schemas.openxmlformats.org/officeDocument/2006/relationships/image" Target="../media/image7.png"/><Relationship Id="rId37" Type="http://schemas.openxmlformats.org/officeDocument/2006/relationships/customXml" Target="../ink/ink19.xml"/><Relationship Id="rId58" Type="http://schemas.openxmlformats.org/officeDocument/2006/relationships/image" Target="../media/image28.png"/><Relationship Id="rId79" Type="http://schemas.openxmlformats.org/officeDocument/2006/relationships/customXml" Target="../ink/ink40.xml"/><Relationship Id="rId102" Type="http://schemas.openxmlformats.org/officeDocument/2006/relationships/image" Target="../media/image50.png"/><Relationship Id="rId123" Type="http://schemas.openxmlformats.org/officeDocument/2006/relationships/image" Target="../media/image60.png"/><Relationship Id="rId144" Type="http://schemas.openxmlformats.org/officeDocument/2006/relationships/customXml" Target="../ink/ink73.xml"/><Relationship Id="rId90" Type="http://schemas.openxmlformats.org/officeDocument/2006/relationships/image" Target="../media/image44.png"/><Relationship Id="rId165" Type="http://schemas.openxmlformats.org/officeDocument/2006/relationships/image" Target="../media/image81.png"/><Relationship Id="rId186" Type="http://schemas.openxmlformats.org/officeDocument/2006/relationships/customXml" Target="../ink/ink94.xml"/><Relationship Id="rId211" Type="http://schemas.openxmlformats.org/officeDocument/2006/relationships/image" Target="../media/image104.png"/><Relationship Id="rId27" Type="http://schemas.openxmlformats.org/officeDocument/2006/relationships/customXml" Target="../ink/ink14.xml"/><Relationship Id="rId48" Type="http://schemas.openxmlformats.org/officeDocument/2006/relationships/image" Target="../media/image23.png"/><Relationship Id="rId69" Type="http://schemas.openxmlformats.org/officeDocument/2006/relationships/customXml" Target="../ink/ink35.xml"/><Relationship Id="rId113" Type="http://schemas.openxmlformats.org/officeDocument/2006/relationships/customXml" Target="../ink/ink57.xml"/><Relationship Id="rId134" Type="http://schemas.openxmlformats.org/officeDocument/2006/relationships/customXml" Target="../ink/ink68.xml"/><Relationship Id="rId80" Type="http://schemas.openxmlformats.org/officeDocument/2006/relationships/image" Target="../media/image39.png"/><Relationship Id="rId155" Type="http://schemas.openxmlformats.org/officeDocument/2006/relationships/image" Target="../media/image76.png"/><Relationship Id="rId176" Type="http://schemas.openxmlformats.org/officeDocument/2006/relationships/customXml" Target="../ink/ink89.xml"/><Relationship Id="rId197" Type="http://schemas.openxmlformats.org/officeDocument/2006/relationships/image" Target="../media/image97.png"/><Relationship Id="rId201" Type="http://schemas.openxmlformats.org/officeDocument/2006/relationships/image" Target="../media/image99.png"/><Relationship Id="rId17" Type="http://schemas.openxmlformats.org/officeDocument/2006/relationships/customXml" Target="../ink/ink9.xml"/><Relationship Id="rId38" Type="http://schemas.openxmlformats.org/officeDocument/2006/relationships/image" Target="../media/image18.png"/><Relationship Id="rId59" Type="http://schemas.openxmlformats.org/officeDocument/2006/relationships/customXml" Target="../ink/ink30.xml"/><Relationship Id="rId103" Type="http://schemas.openxmlformats.org/officeDocument/2006/relationships/customXml" Target="../ink/ink52.xml"/><Relationship Id="rId124" Type="http://schemas.openxmlformats.org/officeDocument/2006/relationships/customXml" Target="../ink/ink63.xml"/><Relationship Id="rId70" Type="http://schemas.openxmlformats.org/officeDocument/2006/relationships/image" Target="../media/image34.png"/><Relationship Id="rId91" Type="http://schemas.openxmlformats.org/officeDocument/2006/relationships/customXml" Target="../ink/ink46.xml"/><Relationship Id="rId145" Type="http://schemas.openxmlformats.org/officeDocument/2006/relationships/image" Target="../media/image71.png"/><Relationship Id="rId166" Type="http://schemas.openxmlformats.org/officeDocument/2006/relationships/customXml" Target="../ink/ink84.xml"/><Relationship Id="rId187" Type="http://schemas.openxmlformats.org/officeDocument/2006/relationships/image" Target="../media/image92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107.xml"/><Relationship Id="rId28" Type="http://schemas.openxmlformats.org/officeDocument/2006/relationships/image" Target="../media/image13.png"/><Relationship Id="rId49" Type="http://schemas.openxmlformats.org/officeDocument/2006/relationships/customXml" Target="../ink/ink25.xml"/><Relationship Id="rId114" Type="http://schemas.openxmlformats.org/officeDocument/2006/relationships/image" Target="../media/image56.png"/><Relationship Id="rId60" Type="http://schemas.openxmlformats.org/officeDocument/2006/relationships/image" Target="../media/image29.png"/><Relationship Id="rId81" Type="http://schemas.openxmlformats.org/officeDocument/2006/relationships/customXml" Target="../ink/ink41.xml"/><Relationship Id="rId135" Type="http://schemas.openxmlformats.org/officeDocument/2006/relationships/image" Target="../media/image66.png"/><Relationship Id="rId156" Type="http://schemas.openxmlformats.org/officeDocument/2006/relationships/customXml" Target="../ink/ink79.xml"/><Relationship Id="rId177" Type="http://schemas.openxmlformats.org/officeDocument/2006/relationships/image" Target="../media/image87.png"/><Relationship Id="rId198" Type="http://schemas.openxmlformats.org/officeDocument/2006/relationships/customXml" Target="../ink/ink100.xml"/><Relationship Id="rId202" Type="http://schemas.openxmlformats.org/officeDocument/2006/relationships/customXml" Target="../ink/ink102.xml"/><Relationship Id="rId18" Type="http://schemas.openxmlformats.org/officeDocument/2006/relationships/image" Target="../media/image8.png"/><Relationship Id="rId39" Type="http://schemas.openxmlformats.org/officeDocument/2006/relationships/customXml" Target="../ink/ink20.xml"/><Relationship Id="rId50" Type="http://schemas.openxmlformats.org/officeDocument/2006/relationships/image" Target="../media/image24.png"/><Relationship Id="rId104" Type="http://schemas.openxmlformats.org/officeDocument/2006/relationships/image" Target="../media/image51.png"/><Relationship Id="rId125" Type="http://schemas.openxmlformats.org/officeDocument/2006/relationships/image" Target="../media/image61.png"/><Relationship Id="rId146" Type="http://schemas.openxmlformats.org/officeDocument/2006/relationships/customXml" Target="../ink/ink74.xml"/><Relationship Id="rId167" Type="http://schemas.openxmlformats.org/officeDocument/2006/relationships/image" Target="../media/image82.png"/><Relationship Id="rId188" Type="http://schemas.openxmlformats.org/officeDocument/2006/relationships/customXml" Target="../ink/ink95.xml"/><Relationship Id="rId71" Type="http://schemas.openxmlformats.org/officeDocument/2006/relationships/customXml" Target="../ink/ink36.xml"/><Relationship Id="rId92" Type="http://schemas.openxmlformats.org/officeDocument/2006/relationships/image" Target="../media/image45.png"/><Relationship Id="rId213" Type="http://schemas.openxmlformats.org/officeDocument/2006/relationships/image" Target="../media/image105.png"/><Relationship Id="rId2" Type="http://schemas.openxmlformats.org/officeDocument/2006/relationships/customXml" Target="../ink/ink1.xml"/><Relationship Id="rId29" Type="http://schemas.openxmlformats.org/officeDocument/2006/relationships/customXml" Target="../ink/ink15.xml"/><Relationship Id="rId40" Type="http://schemas.openxmlformats.org/officeDocument/2006/relationships/image" Target="../media/image19.png"/><Relationship Id="rId115" Type="http://schemas.openxmlformats.org/officeDocument/2006/relationships/customXml" Target="../ink/ink58.xml"/><Relationship Id="rId136" Type="http://schemas.openxmlformats.org/officeDocument/2006/relationships/customXml" Target="../ink/ink69.xml"/><Relationship Id="rId157" Type="http://schemas.openxmlformats.org/officeDocument/2006/relationships/image" Target="../media/image77.png"/><Relationship Id="rId178" Type="http://schemas.openxmlformats.org/officeDocument/2006/relationships/customXml" Target="../ink/ink90.xml"/><Relationship Id="rId61" Type="http://schemas.openxmlformats.org/officeDocument/2006/relationships/customXml" Target="../ink/ink31.xml"/><Relationship Id="rId82" Type="http://schemas.openxmlformats.org/officeDocument/2006/relationships/image" Target="../media/image40.png"/><Relationship Id="rId199" Type="http://schemas.openxmlformats.org/officeDocument/2006/relationships/image" Target="../media/image98.png"/><Relationship Id="rId203" Type="http://schemas.openxmlformats.org/officeDocument/2006/relationships/image" Target="../media/image1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1D32DD4-3C1D-4D6B-98D2-C650D1B9FA75}"/>
                  </a:ext>
                </a:extLst>
              </p14:cNvPr>
              <p14:cNvContentPartPr/>
              <p14:nvPr/>
            </p14:nvContentPartPr>
            <p14:xfrm>
              <a:off x="1569585" y="27291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1D32DD4-3C1D-4D6B-98D2-C650D1B9FA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33945" y="-870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7A0B4DC-9173-4870-872A-7626D3523CD3}"/>
                  </a:ext>
                </a:extLst>
              </p14:cNvPr>
              <p14:cNvContentPartPr/>
              <p14:nvPr/>
            </p14:nvContentPartPr>
            <p14:xfrm>
              <a:off x="2085105" y="2654222"/>
              <a:ext cx="4708800" cy="2280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7A0B4DC-9173-4870-872A-7626D3523CD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49105" y="2618222"/>
                <a:ext cx="4780440" cy="235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BBF4395-29A0-438A-9914-2A216F75B47A}"/>
                  </a:ext>
                </a:extLst>
              </p14:cNvPr>
              <p14:cNvContentPartPr/>
              <p14:nvPr/>
            </p14:nvContentPartPr>
            <p14:xfrm>
              <a:off x="2492985" y="3423182"/>
              <a:ext cx="3877920" cy="594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BBF4395-29A0-438A-9914-2A216F75B47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57345" y="3387182"/>
                <a:ext cx="394956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A22B86E-C7A1-4238-A297-3CD742096E93}"/>
                  </a:ext>
                </a:extLst>
              </p14:cNvPr>
              <p14:cNvContentPartPr/>
              <p14:nvPr/>
            </p14:nvContentPartPr>
            <p14:xfrm>
              <a:off x="3784665" y="3428222"/>
              <a:ext cx="93960" cy="1008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A22B86E-C7A1-4238-A297-3CD742096E9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48665" y="3392582"/>
                <a:ext cx="16560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01AAF10-5647-4A61-8270-7792FEECD553}"/>
                  </a:ext>
                </a:extLst>
              </p14:cNvPr>
              <p14:cNvContentPartPr/>
              <p14:nvPr/>
            </p14:nvContentPartPr>
            <p14:xfrm>
              <a:off x="3794385" y="3435782"/>
              <a:ext cx="47880" cy="504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01AAF10-5647-4A61-8270-7792FEECD55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58745" y="3399782"/>
                <a:ext cx="11952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5B13A00-4918-424F-B301-9EE19E37A0CE}"/>
                  </a:ext>
                </a:extLst>
              </p14:cNvPr>
              <p14:cNvContentPartPr/>
              <p14:nvPr/>
            </p14:nvContentPartPr>
            <p14:xfrm>
              <a:off x="3711225" y="3419942"/>
              <a:ext cx="146520" cy="1126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5B13A00-4918-424F-B301-9EE19E37A0C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75585" y="3384302"/>
                <a:ext cx="21816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621CE4E7-0AAB-469C-97E3-DB1F010B97B0}"/>
                  </a:ext>
                </a:extLst>
              </p14:cNvPr>
              <p14:cNvContentPartPr/>
              <p14:nvPr/>
            </p14:nvContentPartPr>
            <p14:xfrm>
              <a:off x="2447265" y="1209542"/>
              <a:ext cx="360" cy="3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621CE4E7-0AAB-469C-97E3-DB1F010B97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11265" y="1173902"/>
                <a:ext cx="7200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A010E30F-6AF3-4326-9B94-B7A3AFB4ECCB}"/>
              </a:ext>
            </a:extLst>
          </p:cNvPr>
          <p:cNvGrpSpPr/>
          <p:nvPr/>
        </p:nvGrpSpPr>
        <p:grpSpPr>
          <a:xfrm>
            <a:off x="2973945" y="3786782"/>
            <a:ext cx="2190960" cy="768960"/>
            <a:chOff x="2973945" y="3786782"/>
            <a:chExt cx="2190960" cy="76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B3421DC-69E3-4A6D-AC05-90242558F2C4}"/>
                    </a:ext>
                  </a:extLst>
                </p14:cNvPr>
                <p14:cNvContentPartPr/>
                <p14:nvPr/>
              </p14:nvContentPartPr>
              <p14:xfrm>
                <a:off x="2973945" y="3786782"/>
                <a:ext cx="2190960" cy="7689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B3421DC-69E3-4A6D-AC05-90242558F2C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937945" y="3750782"/>
                  <a:ext cx="2262600" cy="84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D35F562-2CB2-473E-8C45-28BFA92C42CA}"/>
                    </a:ext>
                  </a:extLst>
                </p14:cNvPr>
                <p14:cNvContentPartPr/>
                <p14:nvPr/>
              </p14:nvContentPartPr>
              <p14:xfrm>
                <a:off x="3224505" y="4192142"/>
                <a:ext cx="461160" cy="2282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D35F562-2CB2-473E-8C45-28BFA92C42C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188505" y="4156502"/>
                  <a:ext cx="532800" cy="29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297689C-198A-48C5-BBA5-92A20743DA81}"/>
                  </a:ext>
                </a:extLst>
              </p14:cNvPr>
              <p14:cNvContentPartPr/>
              <p14:nvPr/>
            </p14:nvContentPartPr>
            <p14:xfrm>
              <a:off x="3593505" y="1830542"/>
              <a:ext cx="190080" cy="3762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297689C-198A-48C5-BBA5-92A20743DA8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557505" y="1794902"/>
                <a:ext cx="261720" cy="44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7707249-48D6-4735-ACBB-85C6301F0F44}"/>
                  </a:ext>
                </a:extLst>
              </p14:cNvPr>
              <p14:cNvContentPartPr/>
              <p14:nvPr/>
            </p14:nvContentPartPr>
            <p14:xfrm>
              <a:off x="3753345" y="2363342"/>
              <a:ext cx="25200" cy="6019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7707249-48D6-4735-ACBB-85C6301F0F4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717705" y="2327342"/>
                <a:ext cx="96840" cy="67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C0907D1-E14C-4A46-BD47-7F265E3580AF}"/>
                  </a:ext>
                </a:extLst>
              </p14:cNvPr>
              <p14:cNvContentPartPr/>
              <p14:nvPr/>
            </p14:nvContentPartPr>
            <p14:xfrm>
              <a:off x="3665505" y="2870942"/>
              <a:ext cx="234360" cy="1674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C0907D1-E14C-4A46-BD47-7F265E3580A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629865" y="2835302"/>
                <a:ext cx="306000" cy="239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AFC2B94-4ABD-46CD-AD9E-A7D546A5AD21}"/>
              </a:ext>
            </a:extLst>
          </p:cNvPr>
          <p:cNvGrpSpPr/>
          <p:nvPr/>
        </p:nvGrpSpPr>
        <p:grpSpPr>
          <a:xfrm>
            <a:off x="3633105" y="3425702"/>
            <a:ext cx="283680" cy="167760"/>
            <a:chOff x="3633105" y="3425702"/>
            <a:chExt cx="283680" cy="16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9DE5941-44DE-4D87-B75A-B37CBD235CA3}"/>
                    </a:ext>
                  </a:extLst>
                </p14:cNvPr>
                <p14:cNvContentPartPr/>
                <p14:nvPr/>
              </p14:nvContentPartPr>
              <p14:xfrm>
                <a:off x="3633105" y="3425702"/>
                <a:ext cx="283680" cy="1677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9DE5941-44DE-4D87-B75A-B37CBD235CA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597465" y="3390062"/>
                  <a:ext cx="35532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5E32C03-5A63-43E8-BC0C-78A74E1898CF}"/>
                    </a:ext>
                  </a:extLst>
                </p14:cNvPr>
                <p14:cNvContentPartPr/>
                <p14:nvPr/>
              </p14:nvContentPartPr>
              <p14:xfrm>
                <a:off x="3659025" y="3469982"/>
                <a:ext cx="231480" cy="1224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5E32C03-5A63-43E8-BC0C-78A74E1898C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623025" y="3434342"/>
                  <a:ext cx="303120" cy="19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4204D8C3-67E2-4E6A-BC2C-BBE2CD95F0CA}"/>
              </a:ext>
            </a:extLst>
          </p:cNvPr>
          <p:cNvGrpSpPr/>
          <p:nvPr/>
        </p:nvGrpSpPr>
        <p:grpSpPr>
          <a:xfrm>
            <a:off x="5241585" y="151502"/>
            <a:ext cx="5459400" cy="1250280"/>
            <a:chOff x="5241585" y="151502"/>
            <a:chExt cx="5459400" cy="125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5E9F0C5D-2745-462D-B385-4757FD99341C}"/>
                    </a:ext>
                  </a:extLst>
                </p14:cNvPr>
                <p14:cNvContentPartPr/>
                <p14:nvPr/>
              </p14:nvContentPartPr>
              <p14:xfrm>
                <a:off x="5241585" y="171302"/>
                <a:ext cx="74520" cy="5810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5E9F0C5D-2745-462D-B385-4757FD99341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205945" y="135662"/>
                  <a:ext cx="146160" cy="65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9F44F57-B4B5-41A5-B284-C31DDB9E05F9}"/>
                    </a:ext>
                  </a:extLst>
                </p14:cNvPr>
                <p14:cNvContentPartPr/>
                <p14:nvPr/>
              </p14:nvContentPartPr>
              <p14:xfrm>
                <a:off x="5271105" y="151502"/>
                <a:ext cx="441360" cy="5925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9F44F57-B4B5-41A5-B284-C31DDB9E05F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235105" y="115502"/>
                  <a:ext cx="513000" cy="66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63B71AE-BC3E-4010-92A6-398CE022B8A0}"/>
                    </a:ext>
                  </a:extLst>
                </p14:cNvPr>
                <p14:cNvContentPartPr/>
                <p14:nvPr/>
              </p14:nvContentPartPr>
              <p14:xfrm>
                <a:off x="5848905" y="569102"/>
                <a:ext cx="89640" cy="1504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63B71AE-BC3E-4010-92A6-398CE022B8A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813265" y="533462"/>
                  <a:ext cx="1612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7FD0FA6C-FFA2-4229-ABC1-8501E4CB401C}"/>
                    </a:ext>
                  </a:extLst>
                </p14:cNvPr>
                <p14:cNvContentPartPr/>
                <p14:nvPr/>
              </p14:nvContentPartPr>
              <p14:xfrm>
                <a:off x="5912625" y="438422"/>
                <a:ext cx="56880" cy="518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7FD0FA6C-FFA2-4229-ABC1-8501E4CB401C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876985" y="402782"/>
                  <a:ext cx="1285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E820864A-819B-4881-8B1E-69F2AA70A3F1}"/>
                    </a:ext>
                  </a:extLst>
                </p14:cNvPr>
                <p14:cNvContentPartPr/>
                <p14:nvPr/>
              </p14:nvContentPartPr>
              <p14:xfrm>
                <a:off x="6086505" y="502142"/>
                <a:ext cx="207720" cy="2340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E820864A-819B-4881-8B1E-69F2AA70A3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050505" y="466142"/>
                  <a:ext cx="27936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6DAA4A5-5512-4AE5-9851-9DC8A82E73C5}"/>
                    </a:ext>
                  </a:extLst>
                </p14:cNvPr>
                <p14:cNvContentPartPr/>
                <p14:nvPr/>
              </p14:nvContentPartPr>
              <p14:xfrm>
                <a:off x="6052665" y="502502"/>
                <a:ext cx="290880" cy="2739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6DAA4A5-5512-4AE5-9851-9DC8A82E73C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017025" y="466502"/>
                  <a:ext cx="36252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3E225B6-6417-4D1C-B33C-A0E9E26DB0C0}"/>
                    </a:ext>
                  </a:extLst>
                </p14:cNvPr>
                <p14:cNvContentPartPr/>
                <p14:nvPr/>
              </p14:nvContentPartPr>
              <p14:xfrm>
                <a:off x="6434265" y="538142"/>
                <a:ext cx="50400" cy="1764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3E225B6-6417-4D1C-B33C-A0E9E26DB0C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398265" y="502502"/>
                  <a:ext cx="12204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4BB2AE4-354F-4846-86BB-08AB54BAF91B}"/>
                    </a:ext>
                  </a:extLst>
                </p14:cNvPr>
                <p14:cNvContentPartPr/>
                <p14:nvPr/>
              </p14:nvContentPartPr>
              <p14:xfrm>
                <a:off x="6457305" y="458582"/>
                <a:ext cx="61920" cy="165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4BB2AE4-354F-4846-86BB-08AB54BAF91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421305" y="422942"/>
                  <a:ext cx="1335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A8DB2EA-63EA-42B2-87F7-BC33CE2BB95F}"/>
                    </a:ext>
                  </a:extLst>
                </p14:cNvPr>
                <p14:cNvContentPartPr/>
                <p14:nvPr/>
              </p14:nvContentPartPr>
              <p14:xfrm>
                <a:off x="6607425" y="555422"/>
                <a:ext cx="200880" cy="1969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A8DB2EA-63EA-42B2-87F7-BC33CE2BB95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571425" y="519422"/>
                  <a:ext cx="2725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F837E51-9185-4AB7-98DF-C9EC816CB7AA}"/>
                    </a:ext>
                  </a:extLst>
                </p14:cNvPr>
                <p14:cNvContentPartPr/>
                <p14:nvPr/>
              </p14:nvContentPartPr>
              <p14:xfrm>
                <a:off x="6968865" y="558662"/>
                <a:ext cx="420840" cy="6692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F837E51-9185-4AB7-98DF-C9EC816CB7A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932865" y="522662"/>
                  <a:ext cx="492480" cy="74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4FD46E2-44F8-438F-A2F9-CC9BE5C6F397}"/>
                    </a:ext>
                  </a:extLst>
                </p14:cNvPr>
                <p14:cNvContentPartPr/>
                <p14:nvPr/>
              </p14:nvContentPartPr>
              <p14:xfrm>
                <a:off x="7712265" y="314942"/>
                <a:ext cx="585720" cy="7452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4FD46E2-44F8-438F-A2F9-CC9BE5C6F39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676625" y="278942"/>
                  <a:ext cx="657360" cy="81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3FA5188C-65D9-4F15-9A26-2CE1230D3171}"/>
                    </a:ext>
                  </a:extLst>
                </p14:cNvPr>
                <p14:cNvContentPartPr/>
                <p14:nvPr/>
              </p14:nvContentPartPr>
              <p14:xfrm>
                <a:off x="8573025" y="557942"/>
                <a:ext cx="68400" cy="1965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3FA5188C-65D9-4F15-9A26-2CE1230D3171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537025" y="521942"/>
                  <a:ext cx="14004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C742EDA-12EB-4231-9FA8-203363D655E3}"/>
                    </a:ext>
                  </a:extLst>
                </p14:cNvPr>
                <p14:cNvContentPartPr/>
                <p14:nvPr/>
              </p14:nvContentPartPr>
              <p14:xfrm>
                <a:off x="8534865" y="400982"/>
                <a:ext cx="96840" cy="288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C742EDA-12EB-4231-9FA8-203363D655E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499225" y="364982"/>
                  <a:ext cx="16848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D4E77894-82BE-485F-A5F7-D0C3383CE615}"/>
                    </a:ext>
                  </a:extLst>
                </p14:cNvPr>
                <p14:cNvContentPartPr/>
                <p14:nvPr/>
              </p14:nvContentPartPr>
              <p14:xfrm>
                <a:off x="8679225" y="549662"/>
                <a:ext cx="243360" cy="2379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D4E77894-82BE-485F-A5F7-D0C3383CE61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643585" y="513662"/>
                  <a:ext cx="31500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00D67EDF-6516-4880-A7D1-D12086FE6FAB}"/>
                    </a:ext>
                  </a:extLst>
                </p14:cNvPr>
                <p14:cNvContentPartPr/>
                <p14:nvPr/>
              </p14:nvContentPartPr>
              <p14:xfrm>
                <a:off x="9010425" y="416462"/>
                <a:ext cx="156240" cy="4082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00D67EDF-6516-4880-A7D1-D12086FE6FAB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974785" y="380822"/>
                  <a:ext cx="227880" cy="47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6C43A2D9-1D6D-479F-BC7A-7A2865220779}"/>
                    </a:ext>
                  </a:extLst>
                </p14:cNvPr>
                <p14:cNvContentPartPr/>
                <p14:nvPr/>
              </p14:nvContentPartPr>
              <p14:xfrm>
                <a:off x="9070185" y="647582"/>
                <a:ext cx="117720" cy="1497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C43A2D9-1D6D-479F-BC7A-7A2865220779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034545" y="611942"/>
                  <a:ext cx="1893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3F266C13-8176-4323-9DA1-FB7E380A62EE}"/>
                    </a:ext>
                  </a:extLst>
                </p14:cNvPr>
                <p14:cNvContentPartPr/>
                <p14:nvPr/>
              </p14:nvContentPartPr>
              <p14:xfrm>
                <a:off x="9187905" y="229262"/>
                <a:ext cx="335880" cy="6735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3F266C13-8176-4323-9DA1-FB7E380A62EE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151905" y="193622"/>
                  <a:ext cx="407520" cy="74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78EA454E-9FED-412F-9B06-48773EB54B8D}"/>
                    </a:ext>
                  </a:extLst>
                </p14:cNvPr>
                <p14:cNvContentPartPr/>
                <p14:nvPr/>
              </p14:nvContentPartPr>
              <p14:xfrm>
                <a:off x="9483465" y="506102"/>
                <a:ext cx="189720" cy="2257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78EA454E-9FED-412F-9B06-48773EB54B8D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447825" y="470102"/>
                  <a:ext cx="2613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91B8811A-C04F-4A05-A001-4ED59EEA5C47}"/>
                    </a:ext>
                  </a:extLst>
                </p14:cNvPr>
                <p14:cNvContentPartPr/>
                <p14:nvPr/>
              </p14:nvContentPartPr>
              <p14:xfrm>
                <a:off x="9752025" y="550742"/>
                <a:ext cx="160920" cy="1911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91B8811A-C04F-4A05-A001-4ED59EEA5C4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716385" y="515102"/>
                  <a:ext cx="23256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0E4D945E-9742-4C44-BAAC-8C56236D6A4B}"/>
                    </a:ext>
                  </a:extLst>
                </p14:cNvPr>
                <p14:cNvContentPartPr/>
                <p14:nvPr/>
              </p14:nvContentPartPr>
              <p14:xfrm>
                <a:off x="10105905" y="377582"/>
                <a:ext cx="29160" cy="3618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0E4D945E-9742-4C44-BAAC-8C56236D6A4B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070265" y="341582"/>
                  <a:ext cx="100800" cy="43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FDCC160C-BE15-4907-8193-3353AE3CDD6C}"/>
                    </a:ext>
                  </a:extLst>
                </p14:cNvPr>
                <p14:cNvContentPartPr/>
                <p14:nvPr/>
              </p14:nvContentPartPr>
              <p14:xfrm>
                <a:off x="9896385" y="532742"/>
                <a:ext cx="58680" cy="1335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FDCC160C-BE15-4907-8193-3353AE3CDD6C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860385" y="497102"/>
                  <a:ext cx="1303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D2F47ED5-DA60-41A6-A1D1-5990A58821D9}"/>
                    </a:ext>
                  </a:extLst>
                </p14:cNvPr>
                <p14:cNvContentPartPr/>
                <p14:nvPr/>
              </p14:nvContentPartPr>
              <p14:xfrm>
                <a:off x="9542145" y="703022"/>
                <a:ext cx="113040" cy="633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D2F47ED5-DA60-41A6-A1D1-5990A58821D9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506505" y="667382"/>
                  <a:ext cx="1846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2E48D969-96C9-4A04-84D1-466AC1E402B1}"/>
                    </a:ext>
                  </a:extLst>
                </p14:cNvPr>
                <p14:cNvContentPartPr/>
                <p14:nvPr/>
              </p14:nvContentPartPr>
              <p14:xfrm>
                <a:off x="10232625" y="563342"/>
                <a:ext cx="468360" cy="2041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2E48D969-96C9-4A04-84D1-466AC1E402B1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0196625" y="527702"/>
                  <a:ext cx="54000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390517D8-60E2-4A88-BEE7-1F66F4C8B117}"/>
                    </a:ext>
                  </a:extLst>
                </p14:cNvPr>
                <p14:cNvContentPartPr/>
                <p14:nvPr/>
              </p14:nvContentPartPr>
              <p14:xfrm>
                <a:off x="6431385" y="1151582"/>
                <a:ext cx="140760" cy="2502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390517D8-60E2-4A88-BEE7-1F66F4C8B117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395385" y="1115582"/>
                  <a:ext cx="21240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C7DA5B59-DA25-4809-B83E-2D489335B79D}"/>
                    </a:ext>
                  </a:extLst>
                </p14:cNvPr>
                <p14:cNvContentPartPr/>
                <p14:nvPr/>
              </p14:nvContentPartPr>
              <p14:xfrm>
                <a:off x="6527145" y="975542"/>
                <a:ext cx="36000" cy="504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C7DA5B59-DA25-4809-B83E-2D489335B79D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491145" y="939542"/>
                  <a:ext cx="10764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3877B6F-F3A5-4BD8-95CA-551FFF60205E}"/>
                    </a:ext>
                  </a:extLst>
                </p14:cNvPr>
                <p14:cNvContentPartPr/>
                <p14:nvPr/>
              </p14:nvContentPartPr>
              <p14:xfrm>
                <a:off x="6746385" y="1194062"/>
                <a:ext cx="420480" cy="1846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3877B6F-F3A5-4BD8-95CA-551FFF60205E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710385" y="1158422"/>
                  <a:ext cx="49212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21FE034C-EFE1-468E-AD94-ACF57198254C}"/>
                    </a:ext>
                  </a:extLst>
                </p14:cNvPr>
                <p14:cNvContentPartPr/>
                <p14:nvPr/>
              </p14:nvContentPartPr>
              <p14:xfrm>
                <a:off x="7713345" y="1073822"/>
                <a:ext cx="399600" cy="24372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21FE034C-EFE1-468E-AD94-ACF57198254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677705" y="1038182"/>
                  <a:ext cx="47124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832AB364-63FB-4D9B-93EC-F2F6BC06D450}"/>
                    </a:ext>
                  </a:extLst>
                </p14:cNvPr>
                <p14:cNvContentPartPr/>
                <p14:nvPr/>
              </p14:nvContentPartPr>
              <p14:xfrm>
                <a:off x="8313105" y="1009022"/>
                <a:ext cx="537480" cy="3196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832AB364-63FB-4D9B-93EC-F2F6BC06D450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277465" y="973022"/>
                  <a:ext cx="60912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E904D665-536F-4038-96FF-E8DB218E2059}"/>
                    </a:ext>
                  </a:extLst>
                </p14:cNvPr>
                <p14:cNvContentPartPr/>
                <p14:nvPr/>
              </p14:nvContentPartPr>
              <p14:xfrm>
                <a:off x="8669145" y="1169942"/>
                <a:ext cx="192240" cy="6012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E904D665-536F-4038-96FF-E8DB218E2059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633505" y="1133942"/>
                  <a:ext cx="2638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4253F345-1281-49C9-9F95-C4F7B7D15B71}"/>
                    </a:ext>
                  </a:extLst>
                </p14:cNvPr>
                <p14:cNvContentPartPr/>
                <p14:nvPr/>
              </p14:nvContentPartPr>
              <p14:xfrm>
                <a:off x="8947425" y="1161302"/>
                <a:ext cx="616680" cy="18252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4253F345-1281-49C9-9F95-C4F7B7D15B71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911785" y="1125302"/>
                  <a:ext cx="688320" cy="25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0C42E21F-419A-4AF4-845A-8D2ACF4F49B6}"/>
              </a:ext>
            </a:extLst>
          </p:cNvPr>
          <p:cNvGrpSpPr/>
          <p:nvPr/>
        </p:nvGrpSpPr>
        <p:grpSpPr>
          <a:xfrm>
            <a:off x="7305465" y="1884182"/>
            <a:ext cx="4329360" cy="3000960"/>
            <a:chOff x="7305465" y="1884182"/>
            <a:chExt cx="4329360" cy="300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5AF49E7-2D54-4931-A1B5-3F47E3CB6A8F}"/>
                    </a:ext>
                  </a:extLst>
                </p14:cNvPr>
                <p14:cNvContentPartPr/>
                <p14:nvPr/>
              </p14:nvContentPartPr>
              <p14:xfrm>
                <a:off x="9114465" y="1884182"/>
                <a:ext cx="340560" cy="4449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5AF49E7-2D54-4931-A1B5-3F47E3CB6A8F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078825" y="1848542"/>
                  <a:ext cx="41220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089D2CF-7C32-4297-99EA-E258EB7CFF8F}"/>
                    </a:ext>
                  </a:extLst>
                </p14:cNvPr>
                <p14:cNvContentPartPr/>
                <p14:nvPr/>
              </p14:nvContentPartPr>
              <p14:xfrm>
                <a:off x="9192225" y="3266582"/>
                <a:ext cx="293040" cy="1764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089D2CF-7C32-4297-99EA-E258EB7CFF8F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9156585" y="3230942"/>
                  <a:ext cx="3646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EA38A7E-E912-40E3-B6F0-D202D2D9FCB7}"/>
                    </a:ext>
                  </a:extLst>
                </p14:cNvPr>
                <p14:cNvContentPartPr/>
                <p14:nvPr/>
              </p14:nvContentPartPr>
              <p14:xfrm>
                <a:off x="7305465" y="2628302"/>
                <a:ext cx="4329360" cy="22568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EA38A7E-E912-40E3-B6F0-D202D2D9FCB7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269465" y="2592302"/>
                  <a:ext cx="4401000" cy="232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C316496E-8706-4E71-B73B-EB997897816B}"/>
                    </a:ext>
                  </a:extLst>
                </p14:cNvPr>
                <p14:cNvContentPartPr/>
                <p14:nvPr/>
              </p14:nvContentPartPr>
              <p14:xfrm>
                <a:off x="7662945" y="3251102"/>
                <a:ext cx="3340080" cy="1400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C316496E-8706-4E71-B73B-EB997897816B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627305" y="3215462"/>
                  <a:ext cx="34117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66AB8C4-7EB9-4172-812E-CD8E9916D2A9}"/>
                    </a:ext>
                  </a:extLst>
                </p14:cNvPr>
                <p14:cNvContentPartPr/>
                <p14:nvPr/>
              </p14:nvContentPartPr>
              <p14:xfrm>
                <a:off x="9215985" y="3241382"/>
                <a:ext cx="241200" cy="1609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66AB8C4-7EB9-4172-812E-CD8E9916D2A9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179985" y="3205382"/>
                  <a:ext cx="31284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8B910D6-3396-4551-A152-C96C5ED7747C}"/>
                    </a:ext>
                  </a:extLst>
                </p14:cNvPr>
                <p14:cNvContentPartPr/>
                <p14:nvPr/>
              </p14:nvContentPartPr>
              <p14:xfrm>
                <a:off x="9440985" y="3326342"/>
                <a:ext cx="18360" cy="64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8B910D6-3396-4551-A152-C96C5ED7747C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9405345" y="3290342"/>
                  <a:ext cx="900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29BD9E9-A52D-443F-85D2-2FEB003E192A}"/>
                    </a:ext>
                  </a:extLst>
                </p14:cNvPr>
                <p14:cNvContentPartPr/>
                <p14:nvPr/>
              </p14:nvContentPartPr>
              <p14:xfrm>
                <a:off x="8524425" y="3430022"/>
                <a:ext cx="630000" cy="3034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29BD9E9-A52D-443F-85D2-2FEB003E192A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488425" y="3394382"/>
                  <a:ext cx="70164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6A81478-858E-4DC3-9D01-FBB8ED4F68BC}"/>
                    </a:ext>
                  </a:extLst>
                </p14:cNvPr>
                <p14:cNvContentPartPr/>
                <p14:nvPr/>
              </p14:nvContentPartPr>
              <p14:xfrm>
                <a:off x="8515425" y="3515702"/>
                <a:ext cx="173880" cy="2091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6A81478-858E-4DC3-9D01-FBB8ED4F68B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479785" y="3480062"/>
                  <a:ext cx="24552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4A49B1E-8227-4055-84B7-2DBA3A8848FD}"/>
                    </a:ext>
                  </a:extLst>
                </p14:cNvPr>
                <p14:cNvContentPartPr/>
                <p14:nvPr/>
              </p14:nvContentPartPr>
              <p14:xfrm>
                <a:off x="9308505" y="3553862"/>
                <a:ext cx="82440" cy="5727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4A49B1E-8227-4055-84B7-2DBA3A8848FD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9272865" y="3517862"/>
                  <a:ext cx="154080" cy="64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C6BCE6A-7370-4A2A-8419-E9C5C465EEBC}"/>
                    </a:ext>
                  </a:extLst>
                </p14:cNvPr>
                <p14:cNvContentPartPr/>
                <p14:nvPr/>
              </p14:nvContentPartPr>
              <p14:xfrm>
                <a:off x="9215265" y="4017902"/>
                <a:ext cx="219960" cy="1310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C6BCE6A-7370-4A2A-8419-E9C5C465EEBC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9179625" y="3981902"/>
                  <a:ext cx="2916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C2571E8-6428-4B45-9B3E-F6102055A990}"/>
                    </a:ext>
                  </a:extLst>
                </p14:cNvPr>
                <p14:cNvContentPartPr/>
                <p14:nvPr/>
              </p14:nvContentPartPr>
              <p14:xfrm>
                <a:off x="9682545" y="3531542"/>
                <a:ext cx="514080" cy="4352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C2571E8-6428-4B45-9B3E-F6102055A990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9646905" y="3495902"/>
                  <a:ext cx="58572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CA7F49F-7BFA-4F8E-ACD8-EDB7D18A0AD7}"/>
                    </a:ext>
                  </a:extLst>
                </p14:cNvPr>
                <p14:cNvContentPartPr/>
                <p14:nvPr/>
              </p14:nvContentPartPr>
              <p14:xfrm>
                <a:off x="10025265" y="3741782"/>
                <a:ext cx="202320" cy="2451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CA7F49F-7BFA-4F8E-ACD8-EDB7D18A0AD7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9989265" y="3706142"/>
                  <a:ext cx="27396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F8CA3630-7837-4932-B64F-01EDAC0DD7D5}"/>
                    </a:ext>
                  </a:extLst>
                </p14:cNvPr>
                <p14:cNvContentPartPr/>
                <p14:nvPr/>
              </p14:nvContentPartPr>
              <p14:xfrm>
                <a:off x="9388065" y="2431382"/>
                <a:ext cx="21240" cy="72180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F8CA3630-7837-4932-B64F-01EDAC0DD7D5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352065" y="2395742"/>
                  <a:ext cx="92880" cy="79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81E8F5BA-2743-48DC-9AF2-11EACADBCC55}"/>
                    </a:ext>
                  </a:extLst>
                </p14:cNvPr>
                <p14:cNvContentPartPr/>
                <p14:nvPr/>
              </p14:nvContentPartPr>
              <p14:xfrm>
                <a:off x="9284745" y="2935382"/>
                <a:ext cx="272160" cy="2178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81E8F5BA-2743-48DC-9AF2-11EACADBCC55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9248745" y="2899382"/>
                  <a:ext cx="343800" cy="28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ADEECEB2-2D55-4787-8805-CC8EF1D6EC70}"/>
              </a:ext>
            </a:extLst>
          </p:cNvPr>
          <p:cNvGrpSpPr/>
          <p:nvPr/>
        </p:nvGrpSpPr>
        <p:grpSpPr>
          <a:xfrm>
            <a:off x="1228665" y="5021942"/>
            <a:ext cx="3859200" cy="1737360"/>
            <a:chOff x="1228665" y="5021942"/>
            <a:chExt cx="3859200" cy="173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88AB99F-1B48-4FB4-9A61-90D126A4994B}"/>
                    </a:ext>
                  </a:extLst>
                </p14:cNvPr>
                <p14:cNvContentPartPr/>
                <p14:nvPr/>
              </p14:nvContentPartPr>
              <p14:xfrm>
                <a:off x="3251145" y="6114182"/>
                <a:ext cx="360" cy="3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88AB99F-1B48-4FB4-9A61-90D126A4994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215145" y="607854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BB3200A-7742-4D00-871F-08AEDE836D97}"/>
                    </a:ext>
                  </a:extLst>
                </p14:cNvPr>
                <p14:cNvContentPartPr/>
                <p14:nvPr/>
              </p14:nvContentPartPr>
              <p14:xfrm>
                <a:off x="2710785" y="5083142"/>
                <a:ext cx="211680" cy="7491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BB3200A-7742-4D00-871F-08AEDE836D9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675145" y="5047142"/>
                  <a:ext cx="283320" cy="82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BC5272B-1A8C-472C-A6A2-1369641B570B}"/>
                    </a:ext>
                  </a:extLst>
                </p14:cNvPr>
                <p14:cNvContentPartPr/>
                <p14:nvPr/>
              </p14:nvContentPartPr>
              <p14:xfrm>
                <a:off x="2826345" y="5021942"/>
                <a:ext cx="420840" cy="6843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BC5272B-1A8C-472C-A6A2-1369641B570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790345" y="4986302"/>
                  <a:ext cx="492480" cy="75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D9549E5-94ED-4B8D-8981-0603AFF38DF2}"/>
                    </a:ext>
                  </a:extLst>
                </p14:cNvPr>
                <p14:cNvContentPartPr/>
                <p14:nvPr/>
              </p14:nvContentPartPr>
              <p14:xfrm>
                <a:off x="3299385" y="5392382"/>
                <a:ext cx="581760" cy="2894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D9549E5-94ED-4B8D-8981-0603AFF38DF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263745" y="5356742"/>
                  <a:ext cx="65340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CFA649E-029E-4970-A1DF-4B92C1318FAE}"/>
                    </a:ext>
                  </a:extLst>
                </p14:cNvPr>
                <p14:cNvContentPartPr/>
                <p14:nvPr/>
              </p14:nvContentPartPr>
              <p14:xfrm>
                <a:off x="4038105" y="5461862"/>
                <a:ext cx="40320" cy="2127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CFA649E-029E-4970-A1DF-4B92C1318FA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002105" y="5426222"/>
                  <a:ext cx="11196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071932C-3D27-4906-B1AE-DCBF1BB7BD0A}"/>
                    </a:ext>
                  </a:extLst>
                </p14:cNvPr>
                <p14:cNvContentPartPr/>
                <p14:nvPr/>
              </p14:nvContentPartPr>
              <p14:xfrm>
                <a:off x="4117665" y="5306702"/>
                <a:ext cx="37440" cy="586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071932C-3D27-4906-B1AE-DCBF1BB7BD0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081665" y="5271062"/>
                  <a:ext cx="1090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75E44B9-5292-482C-954C-E528C8DD85E4}"/>
                    </a:ext>
                  </a:extLst>
                </p14:cNvPr>
                <p14:cNvContentPartPr/>
                <p14:nvPr/>
              </p14:nvContentPartPr>
              <p14:xfrm>
                <a:off x="4334025" y="5195102"/>
                <a:ext cx="407880" cy="8359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75E44B9-5292-482C-954C-E528C8DD85E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298385" y="5159102"/>
                  <a:ext cx="479520" cy="90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6CD4A8F-D449-4C98-A599-758B39082965}"/>
                    </a:ext>
                  </a:extLst>
                </p14:cNvPr>
                <p14:cNvContentPartPr/>
                <p14:nvPr/>
              </p14:nvContentPartPr>
              <p14:xfrm>
                <a:off x="4951785" y="5245142"/>
                <a:ext cx="136080" cy="4809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6CD4A8F-D449-4C98-A599-758B3908296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916145" y="5209502"/>
                  <a:ext cx="207720" cy="55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72AB1DB-6D39-4B37-B5AC-EFC3169F79EC}"/>
                    </a:ext>
                  </a:extLst>
                </p14:cNvPr>
                <p14:cNvContentPartPr/>
                <p14:nvPr/>
              </p14:nvContentPartPr>
              <p14:xfrm>
                <a:off x="4802745" y="5501102"/>
                <a:ext cx="254160" cy="316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72AB1DB-6D39-4B37-B5AC-EFC3169F79E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767105" y="5465102"/>
                  <a:ext cx="3258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126B66B-8461-4E15-B709-87DDEF586F3C}"/>
                    </a:ext>
                  </a:extLst>
                </p14:cNvPr>
                <p14:cNvContentPartPr/>
                <p14:nvPr/>
              </p14:nvContentPartPr>
              <p14:xfrm>
                <a:off x="2867385" y="5179982"/>
                <a:ext cx="436680" cy="6933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126B66B-8461-4E15-B709-87DDEF586F3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831385" y="5143982"/>
                  <a:ext cx="508320" cy="76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6BB7A993-7F7C-42E3-95CD-A6969F35B4DB}"/>
                    </a:ext>
                  </a:extLst>
                </p14:cNvPr>
                <p14:cNvContentPartPr/>
                <p14:nvPr/>
              </p14:nvContentPartPr>
              <p14:xfrm>
                <a:off x="1228665" y="5790902"/>
                <a:ext cx="497880" cy="93492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6BB7A993-7F7C-42E3-95CD-A6969F35B4D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192665" y="5755262"/>
                  <a:ext cx="569520" cy="10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16E45CA6-C0E4-451E-8E07-38CC97671DA6}"/>
                    </a:ext>
                  </a:extLst>
                </p14:cNvPr>
                <p14:cNvContentPartPr/>
                <p14:nvPr/>
              </p14:nvContentPartPr>
              <p14:xfrm>
                <a:off x="1743825" y="5952902"/>
                <a:ext cx="394560" cy="6501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16E45CA6-C0E4-451E-8E07-38CC97671DA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708185" y="5917262"/>
                  <a:ext cx="466200" cy="72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F7C6008B-88D8-4528-83F0-25DAB5161716}"/>
                    </a:ext>
                  </a:extLst>
                </p14:cNvPr>
                <p14:cNvContentPartPr/>
                <p14:nvPr/>
              </p14:nvContentPartPr>
              <p14:xfrm>
                <a:off x="2299665" y="5961542"/>
                <a:ext cx="150480" cy="5817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F7C6008B-88D8-4528-83F0-25DAB516171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263665" y="5925902"/>
                  <a:ext cx="222120" cy="65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BACB9663-0C26-4BA4-AB19-FA37EE5E61A3}"/>
                    </a:ext>
                  </a:extLst>
                </p14:cNvPr>
                <p14:cNvContentPartPr/>
                <p14:nvPr/>
              </p14:nvContentPartPr>
              <p14:xfrm>
                <a:off x="2147385" y="6277982"/>
                <a:ext cx="255240" cy="6444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BACB9663-0C26-4BA4-AB19-FA37EE5E61A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111385" y="6242342"/>
                  <a:ext cx="3268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96CF57F4-ED58-4B29-BD21-3F1F8CD90802}"/>
                    </a:ext>
                  </a:extLst>
                </p14:cNvPr>
                <p14:cNvContentPartPr/>
                <p14:nvPr/>
              </p14:nvContentPartPr>
              <p14:xfrm>
                <a:off x="2544105" y="6342062"/>
                <a:ext cx="102240" cy="20160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96CF57F4-ED58-4B29-BD21-3F1F8CD9080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508465" y="6306422"/>
                  <a:ext cx="17388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262D66FE-B47A-4751-8844-AAB6A9A7F79C}"/>
                    </a:ext>
                  </a:extLst>
                </p14:cNvPr>
                <p14:cNvContentPartPr/>
                <p14:nvPr/>
              </p14:nvContentPartPr>
              <p14:xfrm>
                <a:off x="2597745" y="6213902"/>
                <a:ext cx="61920" cy="586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262D66FE-B47A-4751-8844-AAB6A9A7F79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561745" y="6178262"/>
                  <a:ext cx="13356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EDEF0173-30E2-41C1-8011-17FDCF6B0C21}"/>
                    </a:ext>
                  </a:extLst>
                </p14:cNvPr>
                <p14:cNvContentPartPr/>
                <p14:nvPr/>
              </p14:nvContentPartPr>
              <p14:xfrm>
                <a:off x="2817705" y="6288062"/>
                <a:ext cx="230760" cy="22968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EDEF0173-30E2-41C1-8011-17FDCF6B0C2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781705" y="6252422"/>
                  <a:ext cx="30240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8E79E33B-28AE-4A78-B5D1-F053DCD0AE7F}"/>
                    </a:ext>
                  </a:extLst>
                </p14:cNvPr>
                <p14:cNvContentPartPr/>
                <p14:nvPr/>
              </p14:nvContentPartPr>
              <p14:xfrm>
                <a:off x="3123345" y="6351422"/>
                <a:ext cx="183960" cy="20448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8E79E33B-28AE-4A78-B5D1-F053DCD0AE7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087705" y="6315422"/>
                  <a:ext cx="25560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1E2B7D13-4615-4D2A-85D5-4C8E327D38DF}"/>
                    </a:ext>
                  </a:extLst>
                </p14:cNvPr>
                <p14:cNvContentPartPr/>
                <p14:nvPr/>
              </p14:nvContentPartPr>
              <p14:xfrm>
                <a:off x="3410985" y="6363662"/>
                <a:ext cx="46440" cy="15948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1E2B7D13-4615-4D2A-85D5-4C8E327D38D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375345" y="6327662"/>
                  <a:ext cx="11808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405F254F-80FE-4481-8C69-CF894E26E633}"/>
                    </a:ext>
                  </a:extLst>
                </p14:cNvPr>
                <p14:cNvContentPartPr/>
                <p14:nvPr/>
              </p14:nvContentPartPr>
              <p14:xfrm>
                <a:off x="3477585" y="6218942"/>
                <a:ext cx="51480" cy="3168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405F254F-80FE-4481-8C69-CF894E26E63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441585" y="6183302"/>
                  <a:ext cx="1231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1D244B59-267F-4E0A-AD66-116D21878F32}"/>
                    </a:ext>
                  </a:extLst>
                </p14:cNvPr>
                <p14:cNvContentPartPr/>
                <p14:nvPr/>
              </p14:nvContentPartPr>
              <p14:xfrm>
                <a:off x="3620505" y="6357902"/>
                <a:ext cx="244800" cy="17784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1D244B59-267F-4E0A-AD66-116D21878F3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584865" y="6321902"/>
                  <a:ext cx="31644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44B3F10C-C44C-493F-A828-715471745019}"/>
                    </a:ext>
                  </a:extLst>
                </p14:cNvPr>
                <p14:cNvContentPartPr/>
                <p14:nvPr/>
              </p14:nvContentPartPr>
              <p14:xfrm>
                <a:off x="4039545" y="6315782"/>
                <a:ext cx="459360" cy="44352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44B3F10C-C44C-493F-A828-71547174501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003545" y="6280142"/>
                  <a:ext cx="531000" cy="51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6246228B-319B-49BE-92F0-BFBE94DEC941}"/>
                    </a:ext>
                  </a:extLst>
                </p14:cNvPr>
                <p14:cNvContentPartPr/>
                <p14:nvPr/>
              </p14:nvContentPartPr>
              <p14:xfrm>
                <a:off x="4440225" y="6015542"/>
                <a:ext cx="253440" cy="73620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6246228B-319B-49BE-92F0-BFBE94DEC941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404225" y="5979542"/>
                  <a:ext cx="325080" cy="80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FE143F45-F137-43E7-B1AD-640E7F534D44}"/>
              </a:ext>
            </a:extLst>
          </p:cNvPr>
          <p:cNvGrpSpPr/>
          <p:nvPr/>
        </p:nvGrpSpPr>
        <p:grpSpPr>
          <a:xfrm>
            <a:off x="7324545" y="5235782"/>
            <a:ext cx="4138560" cy="1585440"/>
            <a:chOff x="7324545" y="5235782"/>
            <a:chExt cx="4138560" cy="158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CD033E6-5B56-4C56-BB66-B18887DBCD15}"/>
                    </a:ext>
                  </a:extLst>
                </p14:cNvPr>
                <p14:cNvContentPartPr/>
                <p14:nvPr/>
              </p14:nvContentPartPr>
              <p14:xfrm>
                <a:off x="7698585" y="5243342"/>
                <a:ext cx="44280" cy="6228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CD033E6-5B56-4C56-BB66-B18887DBCD15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662585" y="5207342"/>
                  <a:ext cx="115920" cy="69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2D2A064-B331-4677-B49A-5AFDA9384F2E}"/>
                    </a:ext>
                  </a:extLst>
                </p14:cNvPr>
                <p14:cNvContentPartPr/>
                <p14:nvPr/>
              </p14:nvContentPartPr>
              <p14:xfrm>
                <a:off x="7611825" y="5251622"/>
                <a:ext cx="457920" cy="6368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2D2A064-B331-4677-B49A-5AFDA9384F2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576185" y="5215982"/>
                  <a:ext cx="529560" cy="70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E66B87C-EBFE-4E44-8382-65111B39BB56}"/>
                    </a:ext>
                  </a:extLst>
                </p14:cNvPr>
                <p14:cNvContentPartPr/>
                <p14:nvPr/>
              </p14:nvContentPartPr>
              <p14:xfrm>
                <a:off x="8180985" y="5590742"/>
                <a:ext cx="58320" cy="1742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E66B87C-EBFE-4E44-8382-65111B39BB56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144985" y="5555102"/>
                  <a:ext cx="12996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623C489-F4AB-4C56-B6A9-4ACB7ADFAF5B}"/>
                    </a:ext>
                  </a:extLst>
                </p14:cNvPr>
                <p14:cNvContentPartPr/>
                <p14:nvPr/>
              </p14:nvContentPartPr>
              <p14:xfrm>
                <a:off x="8276745" y="5430542"/>
                <a:ext cx="63720" cy="367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623C489-F4AB-4C56-B6A9-4ACB7ADFAF5B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240745" y="5394902"/>
                  <a:ext cx="1353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0C063789-BB48-4C75-A787-ECE2E7BA6BEF}"/>
                    </a:ext>
                  </a:extLst>
                </p14:cNvPr>
                <p14:cNvContentPartPr/>
                <p14:nvPr/>
              </p14:nvContentPartPr>
              <p14:xfrm>
                <a:off x="8628465" y="5235782"/>
                <a:ext cx="194400" cy="8557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0C063789-BB48-4C75-A787-ECE2E7BA6BE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592465" y="5199782"/>
                  <a:ext cx="266040" cy="9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3D76B17-E285-44C6-AEAD-D60C40A6D234}"/>
                    </a:ext>
                  </a:extLst>
                </p14:cNvPr>
                <p14:cNvContentPartPr/>
                <p14:nvPr/>
              </p14:nvContentPartPr>
              <p14:xfrm>
                <a:off x="8525865" y="5678582"/>
                <a:ext cx="187560" cy="1825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3D76B17-E285-44C6-AEAD-D60C40A6D23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489865" y="5642942"/>
                  <a:ext cx="25920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CC8DF1A-F473-47CB-B738-8B16600DC8C0}"/>
                    </a:ext>
                  </a:extLst>
                </p14:cNvPr>
                <p14:cNvContentPartPr/>
                <p14:nvPr/>
              </p14:nvContentPartPr>
              <p14:xfrm>
                <a:off x="9016905" y="5294822"/>
                <a:ext cx="231120" cy="8614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CC8DF1A-F473-47CB-B738-8B16600DC8C0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980905" y="5259182"/>
                  <a:ext cx="302760" cy="9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752C5ED2-394B-4AD7-93FC-3C388F4FD1B7}"/>
                    </a:ext>
                  </a:extLst>
                </p14:cNvPr>
                <p14:cNvContentPartPr/>
                <p14:nvPr/>
              </p14:nvContentPartPr>
              <p14:xfrm>
                <a:off x="8867505" y="5703782"/>
                <a:ext cx="252720" cy="2113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752C5ED2-394B-4AD7-93FC-3C388F4FD1B7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831865" y="5668142"/>
                  <a:ext cx="32436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F281DA9-9198-48EC-823A-7F994BC2E8CD}"/>
                    </a:ext>
                  </a:extLst>
                </p14:cNvPr>
                <p14:cNvContentPartPr/>
                <p14:nvPr/>
              </p14:nvContentPartPr>
              <p14:xfrm>
                <a:off x="9272865" y="5519822"/>
                <a:ext cx="743040" cy="2998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F281DA9-9198-48EC-823A-7F994BC2E8C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236865" y="5483822"/>
                  <a:ext cx="81468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58D26249-0D55-4113-B121-376C4C6642BD}"/>
                    </a:ext>
                  </a:extLst>
                </p14:cNvPr>
                <p14:cNvContentPartPr/>
                <p14:nvPr/>
              </p14:nvContentPartPr>
              <p14:xfrm>
                <a:off x="10137225" y="5610902"/>
                <a:ext cx="107280" cy="1742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8D26249-0D55-4113-B121-376C4C6642BD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101225" y="5574902"/>
                  <a:ext cx="17892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BB6E05F-2D5F-4259-A3D9-760415F17A1D}"/>
                    </a:ext>
                  </a:extLst>
                </p14:cNvPr>
                <p14:cNvContentPartPr/>
                <p14:nvPr/>
              </p14:nvContentPartPr>
              <p14:xfrm>
                <a:off x="10193025" y="5419742"/>
                <a:ext cx="51480" cy="248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BB6E05F-2D5F-4259-A3D9-760415F17A1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157025" y="5384102"/>
                  <a:ext cx="1231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EC1A549-98A7-4A0A-BBC5-49C87B125DAE}"/>
                    </a:ext>
                  </a:extLst>
                </p14:cNvPr>
                <p14:cNvContentPartPr/>
                <p14:nvPr/>
              </p14:nvContentPartPr>
              <p14:xfrm>
                <a:off x="10396785" y="5504702"/>
                <a:ext cx="886320" cy="3074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EC1A549-98A7-4A0A-BBC5-49C87B125DAE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361145" y="5469062"/>
                  <a:ext cx="95796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DEF7EDF0-BB53-44D0-A5F8-E480F741C7D0}"/>
                    </a:ext>
                  </a:extLst>
                </p14:cNvPr>
                <p14:cNvContentPartPr/>
                <p14:nvPr/>
              </p14:nvContentPartPr>
              <p14:xfrm>
                <a:off x="7324545" y="6018782"/>
                <a:ext cx="394560" cy="7596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DEF7EDF0-BB53-44D0-A5F8-E480F741C7D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288545" y="5983142"/>
                  <a:ext cx="466200" cy="83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2AA4543B-1EDB-4D9A-A70E-1BF53767C0C7}"/>
                    </a:ext>
                  </a:extLst>
                </p14:cNvPr>
                <p14:cNvContentPartPr/>
                <p14:nvPr/>
              </p14:nvContentPartPr>
              <p14:xfrm>
                <a:off x="7671945" y="6180422"/>
                <a:ext cx="419400" cy="49140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2AA4543B-1EDB-4D9A-A70E-1BF53767C0C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636305" y="6144422"/>
                  <a:ext cx="491040" cy="56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4344EE15-3D24-46E1-A17C-297C64DA5A33}"/>
                    </a:ext>
                  </a:extLst>
                </p14:cNvPr>
                <p14:cNvContentPartPr/>
                <p14:nvPr/>
              </p14:nvContentPartPr>
              <p14:xfrm>
                <a:off x="8051745" y="6426302"/>
                <a:ext cx="98280" cy="39492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4344EE15-3D24-46E1-A17C-297C64DA5A3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016105" y="6390662"/>
                  <a:ext cx="169920" cy="4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DC5CBF48-89B9-4C27-9033-9D6E9649C81E}"/>
                    </a:ext>
                  </a:extLst>
                </p14:cNvPr>
                <p14:cNvContentPartPr/>
                <p14:nvPr/>
              </p14:nvContentPartPr>
              <p14:xfrm>
                <a:off x="8149665" y="6366182"/>
                <a:ext cx="230760" cy="2070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DC5CBF48-89B9-4C27-9033-9D6E9649C81E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113665" y="6330542"/>
                  <a:ext cx="30240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F563050F-C444-4712-A3A2-9FCEBDE7BD5B}"/>
                    </a:ext>
                  </a:extLst>
                </p14:cNvPr>
                <p14:cNvContentPartPr/>
                <p14:nvPr/>
              </p14:nvContentPartPr>
              <p14:xfrm>
                <a:off x="8446305" y="6482462"/>
                <a:ext cx="287280" cy="14904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F563050F-C444-4712-A3A2-9FCEBDE7BD5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410305" y="6446822"/>
                  <a:ext cx="3589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D2A6F102-BE5B-4FC0-A015-BF55D63B8A23}"/>
                    </a:ext>
                  </a:extLst>
                </p14:cNvPr>
                <p14:cNvContentPartPr/>
                <p14:nvPr/>
              </p14:nvContentPartPr>
              <p14:xfrm>
                <a:off x="8773545" y="6445382"/>
                <a:ext cx="220320" cy="23184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D2A6F102-BE5B-4FC0-A015-BF55D63B8A23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737545" y="6409742"/>
                  <a:ext cx="29196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05F6CD6C-4030-4F01-92DF-782F5F3A1D2A}"/>
                    </a:ext>
                  </a:extLst>
                </p14:cNvPr>
                <p14:cNvContentPartPr/>
                <p14:nvPr/>
              </p14:nvContentPartPr>
              <p14:xfrm>
                <a:off x="9101145" y="6371582"/>
                <a:ext cx="392400" cy="2127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05F6CD6C-4030-4F01-92DF-782F5F3A1D2A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065145" y="6335942"/>
                  <a:ext cx="46404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826A4130-E21F-4095-8C18-E929DE74228E}"/>
                    </a:ext>
                  </a:extLst>
                </p14:cNvPr>
                <p14:cNvContentPartPr/>
                <p14:nvPr/>
              </p14:nvContentPartPr>
              <p14:xfrm>
                <a:off x="9675345" y="6091862"/>
                <a:ext cx="377280" cy="46656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826A4130-E21F-4095-8C18-E929DE74228E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639705" y="6056222"/>
                  <a:ext cx="448920" cy="53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6E7C2F0E-4B70-4635-87E2-E96BB8C04DD8}"/>
                    </a:ext>
                  </a:extLst>
                </p14:cNvPr>
                <p14:cNvContentPartPr/>
                <p14:nvPr/>
              </p14:nvContentPartPr>
              <p14:xfrm>
                <a:off x="10190505" y="6339182"/>
                <a:ext cx="46800" cy="17676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6E7C2F0E-4B70-4635-87E2-E96BB8C04DD8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154865" y="6303182"/>
                  <a:ext cx="11844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3DF646B7-25E2-4AF3-A34F-2F791139D72C}"/>
                    </a:ext>
                  </a:extLst>
                </p14:cNvPr>
                <p14:cNvContentPartPr/>
                <p14:nvPr/>
              </p14:nvContentPartPr>
              <p14:xfrm>
                <a:off x="10308945" y="6144782"/>
                <a:ext cx="23400" cy="5760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3DF646B7-25E2-4AF3-A34F-2F791139D72C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272945" y="6109142"/>
                  <a:ext cx="950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815728E8-C065-4D9A-AEFE-06105D314B66}"/>
                    </a:ext>
                  </a:extLst>
                </p14:cNvPr>
                <p14:cNvContentPartPr/>
                <p14:nvPr/>
              </p14:nvContentPartPr>
              <p14:xfrm>
                <a:off x="10397505" y="6314702"/>
                <a:ext cx="208080" cy="18108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815728E8-C065-4D9A-AEFE-06105D314B66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361865" y="6278702"/>
                  <a:ext cx="27972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45A250FA-9F11-40BB-B3EC-679498F4226E}"/>
                    </a:ext>
                  </a:extLst>
                </p14:cNvPr>
                <p14:cNvContentPartPr/>
                <p14:nvPr/>
              </p14:nvContentPartPr>
              <p14:xfrm>
                <a:off x="10799265" y="6283022"/>
                <a:ext cx="355320" cy="43128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45A250FA-9F11-40BB-B3EC-679498F4226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763265" y="6247382"/>
                  <a:ext cx="426960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1D9A871C-08A1-4EC7-B22F-0F1253009B23}"/>
                    </a:ext>
                  </a:extLst>
                </p14:cNvPr>
                <p14:cNvContentPartPr/>
                <p14:nvPr/>
              </p14:nvContentPartPr>
              <p14:xfrm>
                <a:off x="11214345" y="5975942"/>
                <a:ext cx="248760" cy="73368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1D9A871C-08A1-4EC7-B22F-0F1253009B23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1178705" y="5940302"/>
                  <a:ext cx="320400" cy="80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1DF35DA4-DBE1-4B88-98EB-7DBA56C8A63D}"/>
                    </a:ext>
                  </a:extLst>
                </p14:cNvPr>
                <p14:cNvContentPartPr/>
                <p14:nvPr/>
              </p14:nvContentPartPr>
              <p14:xfrm>
                <a:off x="8167305" y="6550862"/>
                <a:ext cx="63720" cy="1836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1DF35DA4-DBE1-4B88-98EB-7DBA56C8A63D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131665" y="6514862"/>
                  <a:ext cx="135360" cy="90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19329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6B200EDEE52541A1BC54DDBA3C5D09" ma:contentTypeVersion="4" ma:contentTypeDescription="Create a new document." ma:contentTypeScope="" ma:versionID="5dfb085030438892b166a6238fe7cceb">
  <xsd:schema xmlns:xsd="http://www.w3.org/2001/XMLSchema" xmlns:xs="http://www.w3.org/2001/XMLSchema" xmlns:p="http://schemas.microsoft.com/office/2006/metadata/properties" xmlns:ns2="aa7cd070-1b0d-4d38-b510-771bee77f14e" targetNamespace="http://schemas.microsoft.com/office/2006/metadata/properties" ma:root="true" ma:fieldsID="c4441f1bcd705460474bf6169b5fc7a9" ns2:_="">
    <xsd:import namespace="aa7cd070-1b0d-4d38-b510-771bee77f14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7cd070-1b0d-4d38-b510-771bee77f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84C04EE-23A7-453A-A378-594B865B6BBE}"/>
</file>

<file path=customXml/itemProps2.xml><?xml version="1.0" encoding="utf-8"?>
<ds:datastoreItem xmlns:ds="http://schemas.openxmlformats.org/officeDocument/2006/customXml" ds:itemID="{E94E873F-BFEB-4CCD-9848-2D1F089125B0}"/>
</file>

<file path=customXml/itemProps3.xml><?xml version="1.0" encoding="utf-8"?>
<ds:datastoreItem xmlns:ds="http://schemas.openxmlformats.org/officeDocument/2006/customXml" ds:itemID="{592EE6C6-9DFE-4262-85C3-A71631CE2BB4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Sudip Nag</dc:creator>
  <cp:lastModifiedBy>Sudip Nag</cp:lastModifiedBy>
  <cp:revision>1</cp:revision>
  <dcterms:created xsi:type="dcterms:W3CDTF">2021-08-25T04:54:37Z</dcterms:created>
  <dcterms:modified xsi:type="dcterms:W3CDTF">2021-08-25T04:54:46Z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0x010100A26B200EDEE52541A1BC54DDBA3C5D09</vt:lpwstr>
  </property>
</Properties>
</file>